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04EFB5-A641-42F2-9AA9-B46368E0D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9EDC6F9-AC87-40E4-BE89-4E5F28D30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ED94F5-71A0-40F3-9724-419CBC91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540E-D480-4BAC-9297-12A912E965ED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C85B94-D174-46D6-B2B9-BF39B8BD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912B8D-4DBB-4E2D-922A-C15FE8FC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6D5E-515A-4AEC-96FD-C070A154C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63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B83E21-C9E6-4A2F-9D6D-DCB08C99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396904-2EF3-4326-AAC5-469BA464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F321A9-4FB9-4FBC-B986-A875AD93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540E-D480-4BAC-9297-12A912E965ED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17555D-C55A-4495-8AE7-760B845F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48D65C-6595-4525-957B-082863DC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6D5E-515A-4AEC-96FD-C070A154C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51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9373638-0D35-4EBB-88FD-A51CCA870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2C52D8-92B1-43BB-B0AF-967115C8C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1C7338-0AD9-485F-9F36-255940E9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540E-D480-4BAC-9297-12A912E965ED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A2F362-AE55-4271-A98B-86A40225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0F187A-A989-48D6-95F9-FF4D82A6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6D5E-515A-4AEC-96FD-C070A154C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08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78A4D-0E0B-44FB-B95F-8D646949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D7FE40-CD9D-447B-BF36-41255B8F1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E6538-847A-4E42-9A35-BB23FE65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540E-D480-4BAC-9297-12A912E965ED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9D6989-E30C-45AC-918B-7FC2A932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031859-F3D0-4064-8F20-2D9326F2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6D5E-515A-4AEC-96FD-C070A154C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56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CBB57B-E529-49C2-82A9-218B123E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4AA461-8851-47E3-8723-01F0532A6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3D9473-E0A1-4843-B851-5E7553E0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540E-D480-4BAC-9297-12A912E965ED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9F24E6-535C-452D-9F69-38BDEBAC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2B52F7-7931-4F5F-808E-64887868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6D5E-515A-4AEC-96FD-C070A154C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04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C96B5D-D7B8-416E-968C-EB195CAD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B13E8C-19CC-4BFA-A68B-5923C5128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888B19D-B9DE-4CDE-8CD4-FA54C67C1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19E6F1-D034-4AB3-853D-D3E58DC4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540E-D480-4BAC-9297-12A912E965ED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345D2-CAE2-4ADB-9437-1CF147F1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C9F0E0-19E1-4FEF-ABEB-D2778779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6D5E-515A-4AEC-96FD-C070A154C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96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385FD1-44C9-4F29-8654-8F884EA1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BC4486-2692-47E7-A09B-C89B091AF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B66BD8-EA95-44B5-81C7-72B72E6BE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B68B83D-FA36-4FC0-A44E-A31BC7506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D6127FE-518C-4638-83CE-F232343B7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51C908C-5774-454B-960A-A7872820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540E-D480-4BAC-9297-12A912E965ED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7E429F-0200-4D31-95AD-D94D996D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35B4F6F-ACCB-4FB9-B7E5-F6035C9A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6D5E-515A-4AEC-96FD-C070A154C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1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325D16-07C2-46E0-9CBD-BC1F88BE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322913D-6328-48CC-8426-999D3F11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540E-D480-4BAC-9297-12A912E965ED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2DE0A8-8CF0-4826-9D4D-9EA6B9DC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4D0933-C576-4693-95CE-957DC677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6D5E-515A-4AEC-96FD-C070A154C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3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0C6E4DB-15FB-426F-8086-FBB03DF8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540E-D480-4BAC-9297-12A912E965ED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D4B3EB3-5D3B-4C9B-9EB3-7618FC70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0B7448-048E-4ADB-8C8C-05867A89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6D5E-515A-4AEC-96FD-C070A154C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10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F272C-2407-48AE-B781-8EA3D68F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DEE097-5EDB-444F-B97D-44226287D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92F166-1F0F-4263-8CFA-EA6057C20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15DF60-018D-4BBC-81F8-4865DE12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540E-D480-4BAC-9297-12A912E965ED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6C23E9-2250-4F05-A0D1-619EF8AA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8F1E1B-23E9-46F9-A7BD-31886FAC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6D5E-515A-4AEC-96FD-C070A154C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00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C61436-4226-41D6-AA64-4DD050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D5B55B5-B4F3-481C-9632-3C30870E9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2926BC0-F0FB-4922-8376-17A6B2619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EF4128-A86E-495E-9802-65C3D963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540E-D480-4BAC-9297-12A912E965ED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4E5617-74BD-4E45-AA9C-4A06AA08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7B9BBF-4EF3-421B-ACC6-2B7E0AA3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6D5E-515A-4AEC-96FD-C070A154C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DC9B772-B003-44BD-A80E-86F4FECF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3B410B-0D2A-4F35-B8A7-FCAF5C1E3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B3EC63-387C-4030-BD71-F66CB5E4E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540E-D480-4BAC-9297-12A912E965ED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D48625-F1F6-437B-91B0-D9F3511CE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D0035D-5057-4655-ADDF-41942F1C3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26D5E-515A-4AEC-96FD-C070A154C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92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図 128" descr="夜の街の道路を走る車&#10;&#10;自動的に生成された説明">
            <a:extLst>
              <a:ext uri="{FF2B5EF4-FFF2-40B4-BE49-F238E27FC236}">
                <a16:creationId xmlns:a16="http://schemas.microsoft.com/office/drawing/2014/main" id="{644044A4-C942-4D8F-AED9-57E3CE73E3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566BCB86-7249-4CC4-8F2F-F45EC7D2D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90595DA8-3AE9-45AA-93C9-8CAB80DB5405}"/>
              </a:ext>
            </a:extLst>
          </p:cNvPr>
          <p:cNvSpPr/>
          <p:nvPr/>
        </p:nvSpPr>
        <p:spPr>
          <a:xfrm>
            <a:off x="4741856" y="2862172"/>
            <a:ext cx="342064" cy="87317"/>
          </a:xfrm>
          <a:custGeom>
            <a:avLst/>
            <a:gdLst>
              <a:gd name="connsiteX0" fmla="*/ 7 w 342064"/>
              <a:gd name="connsiteY0" fmla="*/ 68353 h 87317"/>
              <a:gd name="connsiteX1" fmla="*/ 160344 w 342064"/>
              <a:gd name="connsiteY1" fmla="*/ 91 h 87317"/>
              <a:gd name="connsiteX2" fmla="*/ 338144 w 342064"/>
              <a:gd name="connsiteY2" fmla="*/ 85816 h 87317"/>
              <a:gd name="connsiteX3" fmla="*/ 273057 w 342064"/>
              <a:gd name="connsiteY3" fmla="*/ 52478 h 87317"/>
              <a:gd name="connsiteX4" fmla="*/ 153994 w 342064"/>
              <a:gd name="connsiteY4" fmla="*/ 23903 h 87317"/>
              <a:gd name="connsiteX5" fmla="*/ 7 w 342064"/>
              <a:gd name="connsiteY5" fmla="*/ 68353 h 8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064" h="87317">
                <a:moveTo>
                  <a:pt x="7" y="68353"/>
                </a:moveTo>
                <a:cubicBezTo>
                  <a:pt x="1065" y="64384"/>
                  <a:pt x="103988" y="-2820"/>
                  <a:pt x="160344" y="91"/>
                </a:cubicBezTo>
                <a:cubicBezTo>
                  <a:pt x="216700" y="3001"/>
                  <a:pt x="319359" y="77085"/>
                  <a:pt x="338144" y="85816"/>
                </a:cubicBezTo>
                <a:cubicBezTo>
                  <a:pt x="356929" y="94547"/>
                  <a:pt x="303749" y="62797"/>
                  <a:pt x="273057" y="52478"/>
                </a:cubicBezTo>
                <a:cubicBezTo>
                  <a:pt x="242365" y="42159"/>
                  <a:pt x="196063" y="24961"/>
                  <a:pt x="153994" y="23903"/>
                </a:cubicBezTo>
                <a:cubicBezTo>
                  <a:pt x="111925" y="22845"/>
                  <a:pt x="-1051" y="72322"/>
                  <a:pt x="7" y="68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8DAC020-E503-4336-8A68-7688058BF55C}"/>
              </a:ext>
            </a:extLst>
          </p:cNvPr>
          <p:cNvSpPr/>
          <p:nvPr/>
        </p:nvSpPr>
        <p:spPr>
          <a:xfrm>
            <a:off x="5056180" y="2937695"/>
            <a:ext cx="174671" cy="64787"/>
          </a:xfrm>
          <a:custGeom>
            <a:avLst/>
            <a:gdLst>
              <a:gd name="connsiteX0" fmla="*/ 8 w 174671"/>
              <a:gd name="connsiteY0" fmla="*/ 5530 h 64787"/>
              <a:gd name="connsiteX1" fmla="*/ 123833 w 174671"/>
              <a:gd name="connsiteY1" fmla="*/ 5530 h 64787"/>
              <a:gd name="connsiteX2" fmla="*/ 174633 w 174671"/>
              <a:gd name="connsiteY2" fmla="*/ 64268 h 64787"/>
              <a:gd name="connsiteX3" fmla="*/ 130183 w 174671"/>
              <a:gd name="connsiteY3" fmla="*/ 32518 h 64787"/>
              <a:gd name="connsiteX4" fmla="*/ 8 w 174671"/>
              <a:gd name="connsiteY4" fmla="*/ 5530 h 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71" h="64787">
                <a:moveTo>
                  <a:pt x="8" y="5530"/>
                </a:moveTo>
                <a:cubicBezTo>
                  <a:pt x="-1050" y="1032"/>
                  <a:pt x="94729" y="-4260"/>
                  <a:pt x="123833" y="5530"/>
                </a:cubicBezTo>
                <a:cubicBezTo>
                  <a:pt x="152937" y="15320"/>
                  <a:pt x="173575" y="59770"/>
                  <a:pt x="174633" y="64268"/>
                </a:cubicBezTo>
                <a:cubicBezTo>
                  <a:pt x="175691" y="68766"/>
                  <a:pt x="155054" y="42837"/>
                  <a:pt x="130183" y="32518"/>
                </a:cubicBezTo>
                <a:cubicBezTo>
                  <a:pt x="105312" y="22199"/>
                  <a:pt x="1066" y="10028"/>
                  <a:pt x="8" y="5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54A5A23-A550-4C39-A523-F20CBC99AC4F}"/>
              </a:ext>
            </a:extLst>
          </p:cNvPr>
          <p:cNvSpPr/>
          <p:nvPr/>
        </p:nvSpPr>
        <p:spPr>
          <a:xfrm>
            <a:off x="4645766" y="2830510"/>
            <a:ext cx="212662" cy="101787"/>
          </a:xfrm>
          <a:custGeom>
            <a:avLst/>
            <a:gdLst>
              <a:gd name="connsiteX0" fmla="*/ 211984 w 212662"/>
              <a:gd name="connsiteY0" fmla="*/ 3 h 101787"/>
              <a:gd name="connsiteX1" fmla="*/ 2434 w 212662"/>
              <a:gd name="connsiteY1" fmla="*/ 85728 h 101787"/>
              <a:gd name="connsiteX2" fmla="*/ 96097 w 212662"/>
              <a:gd name="connsiteY2" fmla="*/ 101603 h 101787"/>
              <a:gd name="connsiteX3" fmla="*/ 70697 w 212662"/>
              <a:gd name="connsiteY3" fmla="*/ 82553 h 101787"/>
              <a:gd name="connsiteX4" fmla="*/ 211984 w 212662"/>
              <a:gd name="connsiteY4" fmla="*/ 3 h 10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662" h="101787">
                <a:moveTo>
                  <a:pt x="211984" y="3"/>
                </a:moveTo>
                <a:cubicBezTo>
                  <a:pt x="200607" y="532"/>
                  <a:pt x="21748" y="68795"/>
                  <a:pt x="2434" y="85728"/>
                </a:cubicBezTo>
                <a:cubicBezTo>
                  <a:pt x="-16880" y="102661"/>
                  <a:pt x="84720" y="102132"/>
                  <a:pt x="96097" y="101603"/>
                </a:cubicBezTo>
                <a:cubicBezTo>
                  <a:pt x="107474" y="101074"/>
                  <a:pt x="53235" y="97370"/>
                  <a:pt x="70697" y="82553"/>
                </a:cubicBezTo>
                <a:cubicBezTo>
                  <a:pt x="88159" y="67736"/>
                  <a:pt x="223361" y="-526"/>
                  <a:pt x="21198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20B9351-7385-4AD4-AA05-89644CAB3ED4}"/>
              </a:ext>
            </a:extLst>
          </p:cNvPr>
          <p:cNvSpPr/>
          <p:nvPr/>
        </p:nvSpPr>
        <p:spPr>
          <a:xfrm>
            <a:off x="4778375" y="3008197"/>
            <a:ext cx="312738" cy="69445"/>
          </a:xfrm>
          <a:custGeom>
            <a:avLst/>
            <a:gdLst>
              <a:gd name="connsiteX0" fmla="*/ 0 w 312738"/>
              <a:gd name="connsiteY0" fmla="*/ 116 h 69445"/>
              <a:gd name="connsiteX1" fmla="*/ 180975 w 312738"/>
              <a:gd name="connsiteY1" fmla="*/ 66791 h 69445"/>
              <a:gd name="connsiteX2" fmla="*/ 312738 w 312738"/>
              <a:gd name="connsiteY2" fmla="*/ 55678 h 69445"/>
              <a:gd name="connsiteX3" fmla="*/ 179388 w 312738"/>
              <a:gd name="connsiteY3" fmla="*/ 50916 h 69445"/>
              <a:gd name="connsiteX4" fmla="*/ 0 w 312738"/>
              <a:gd name="connsiteY4" fmla="*/ 116 h 6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38" h="69445">
                <a:moveTo>
                  <a:pt x="0" y="116"/>
                </a:moveTo>
                <a:cubicBezTo>
                  <a:pt x="264" y="2762"/>
                  <a:pt x="128852" y="57531"/>
                  <a:pt x="180975" y="66791"/>
                </a:cubicBezTo>
                <a:cubicBezTo>
                  <a:pt x="233098" y="76051"/>
                  <a:pt x="313002" y="58324"/>
                  <a:pt x="312738" y="55678"/>
                </a:cubicBezTo>
                <a:cubicBezTo>
                  <a:pt x="312474" y="53032"/>
                  <a:pt x="229394" y="60970"/>
                  <a:pt x="179388" y="50916"/>
                </a:cubicBezTo>
                <a:cubicBezTo>
                  <a:pt x="129382" y="40862"/>
                  <a:pt x="-264" y="-2530"/>
                  <a:pt x="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4D87DFE1-47C8-41A3-9873-A0EF6B5DEEB0}"/>
              </a:ext>
            </a:extLst>
          </p:cNvPr>
          <p:cNvSpPr/>
          <p:nvPr/>
        </p:nvSpPr>
        <p:spPr>
          <a:xfrm>
            <a:off x="4812438" y="3020872"/>
            <a:ext cx="401235" cy="141457"/>
          </a:xfrm>
          <a:custGeom>
            <a:avLst/>
            <a:gdLst>
              <a:gd name="connsiteX0" fmla="*/ 862 w 401235"/>
              <a:gd name="connsiteY0" fmla="*/ 141428 h 141457"/>
              <a:gd name="connsiteX1" fmla="*/ 177075 w 401235"/>
              <a:gd name="connsiteY1" fmla="*/ 92216 h 141457"/>
              <a:gd name="connsiteX2" fmla="*/ 269150 w 401235"/>
              <a:gd name="connsiteY2" fmla="*/ 103328 h 141457"/>
              <a:gd name="connsiteX3" fmla="*/ 367575 w 401235"/>
              <a:gd name="connsiteY3" fmla="*/ 57291 h 141457"/>
              <a:gd name="connsiteX4" fmla="*/ 399325 w 401235"/>
              <a:gd name="connsiteY4" fmla="*/ 141 h 141457"/>
              <a:gd name="connsiteX5" fmla="*/ 319950 w 401235"/>
              <a:gd name="connsiteY5" fmla="*/ 74753 h 141457"/>
              <a:gd name="connsiteX6" fmla="*/ 258037 w 401235"/>
              <a:gd name="connsiteY6" fmla="*/ 89041 h 141457"/>
              <a:gd name="connsiteX7" fmla="*/ 115162 w 401235"/>
              <a:gd name="connsiteY7" fmla="*/ 84278 h 141457"/>
              <a:gd name="connsiteX8" fmla="*/ 862 w 401235"/>
              <a:gd name="connsiteY8" fmla="*/ 141428 h 14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235" h="141457">
                <a:moveTo>
                  <a:pt x="862" y="141428"/>
                </a:moveTo>
                <a:cubicBezTo>
                  <a:pt x="11181" y="142751"/>
                  <a:pt x="132360" y="98566"/>
                  <a:pt x="177075" y="92216"/>
                </a:cubicBezTo>
                <a:cubicBezTo>
                  <a:pt x="221790" y="85866"/>
                  <a:pt x="237400" y="109149"/>
                  <a:pt x="269150" y="103328"/>
                </a:cubicBezTo>
                <a:cubicBezTo>
                  <a:pt x="300900" y="97507"/>
                  <a:pt x="345879" y="74489"/>
                  <a:pt x="367575" y="57291"/>
                </a:cubicBezTo>
                <a:cubicBezTo>
                  <a:pt x="389271" y="40093"/>
                  <a:pt x="407262" y="-2769"/>
                  <a:pt x="399325" y="141"/>
                </a:cubicBezTo>
                <a:cubicBezTo>
                  <a:pt x="391388" y="3051"/>
                  <a:pt x="343498" y="59936"/>
                  <a:pt x="319950" y="74753"/>
                </a:cubicBezTo>
                <a:cubicBezTo>
                  <a:pt x="296402" y="89570"/>
                  <a:pt x="292168" y="87454"/>
                  <a:pt x="258037" y="89041"/>
                </a:cubicBezTo>
                <a:cubicBezTo>
                  <a:pt x="223906" y="90628"/>
                  <a:pt x="154849" y="77134"/>
                  <a:pt x="115162" y="84278"/>
                </a:cubicBezTo>
                <a:cubicBezTo>
                  <a:pt x="75475" y="91422"/>
                  <a:pt x="-9457" y="140105"/>
                  <a:pt x="862" y="141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4205FB8-0206-4B06-AD48-DD2199F6AF88}"/>
              </a:ext>
            </a:extLst>
          </p:cNvPr>
          <p:cNvSpPr/>
          <p:nvPr/>
        </p:nvSpPr>
        <p:spPr>
          <a:xfrm>
            <a:off x="4486831" y="3329399"/>
            <a:ext cx="813779" cy="201825"/>
          </a:xfrm>
          <a:custGeom>
            <a:avLst/>
            <a:gdLst>
              <a:gd name="connsiteX0" fmla="*/ 2619 w 813779"/>
              <a:gd name="connsiteY0" fmla="*/ 166276 h 201825"/>
              <a:gd name="connsiteX1" fmla="*/ 172482 w 813779"/>
              <a:gd name="connsiteY1" fmla="*/ 136114 h 201825"/>
              <a:gd name="connsiteX2" fmla="*/ 407432 w 813779"/>
              <a:gd name="connsiteY2" fmla="*/ 26576 h 201825"/>
              <a:gd name="connsiteX3" fmla="*/ 524907 w 813779"/>
              <a:gd name="connsiteY3" fmla="*/ 2764 h 201825"/>
              <a:gd name="connsiteX4" fmla="*/ 724932 w 813779"/>
              <a:gd name="connsiteY4" fmla="*/ 74201 h 201825"/>
              <a:gd name="connsiteX5" fmla="*/ 812244 w 813779"/>
              <a:gd name="connsiteY5" fmla="*/ 201201 h 201825"/>
              <a:gd name="connsiteX6" fmla="*/ 770969 w 813779"/>
              <a:gd name="connsiteY6" fmla="*/ 120239 h 201825"/>
              <a:gd name="connsiteX7" fmla="*/ 651907 w 813779"/>
              <a:gd name="connsiteY7" fmla="*/ 59914 h 201825"/>
              <a:gd name="connsiteX8" fmla="*/ 497919 w 813779"/>
              <a:gd name="connsiteY8" fmla="*/ 26576 h 201825"/>
              <a:gd name="connsiteX9" fmla="*/ 305832 w 813779"/>
              <a:gd name="connsiteY9" fmla="*/ 91664 h 201825"/>
              <a:gd name="connsiteX10" fmla="*/ 2619 w 813779"/>
              <a:gd name="connsiteY10" fmla="*/ 166276 h 2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3779" h="201825">
                <a:moveTo>
                  <a:pt x="2619" y="166276"/>
                </a:moveTo>
                <a:cubicBezTo>
                  <a:pt x="-19606" y="173684"/>
                  <a:pt x="105013" y="159397"/>
                  <a:pt x="172482" y="136114"/>
                </a:cubicBezTo>
                <a:cubicBezTo>
                  <a:pt x="239951" y="112831"/>
                  <a:pt x="348695" y="48801"/>
                  <a:pt x="407432" y="26576"/>
                </a:cubicBezTo>
                <a:cubicBezTo>
                  <a:pt x="466169" y="4351"/>
                  <a:pt x="471990" y="-5174"/>
                  <a:pt x="524907" y="2764"/>
                </a:cubicBezTo>
                <a:cubicBezTo>
                  <a:pt x="577824" y="10702"/>
                  <a:pt x="677043" y="41128"/>
                  <a:pt x="724932" y="74201"/>
                </a:cubicBezTo>
                <a:cubicBezTo>
                  <a:pt x="772821" y="107274"/>
                  <a:pt x="804571" y="193528"/>
                  <a:pt x="812244" y="201201"/>
                </a:cubicBezTo>
                <a:cubicBezTo>
                  <a:pt x="819917" y="208874"/>
                  <a:pt x="797692" y="143787"/>
                  <a:pt x="770969" y="120239"/>
                </a:cubicBezTo>
                <a:cubicBezTo>
                  <a:pt x="744246" y="96691"/>
                  <a:pt x="697415" y="75525"/>
                  <a:pt x="651907" y="59914"/>
                </a:cubicBezTo>
                <a:cubicBezTo>
                  <a:pt x="606399" y="44303"/>
                  <a:pt x="555598" y="21284"/>
                  <a:pt x="497919" y="26576"/>
                </a:cubicBezTo>
                <a:cubicBezTo>
                  <a:pt x="440240" y="31868"/>
                  <a:pt x="388117" y="66793"/>
                  <a:pt x="305832" y="91664"/>
                </a:cubicBezTo>
                <a:cubicBezTo>
                  <a:pt x="223547" y="116535"/>
                  <a:pt x="24844" y="158868"/>
                  <a:pt x="2619" y="166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93043F9E-B1F2-43AE-A9B3-11653074203E}"/>
              </a:ext>
            </a:extLst>
          </p:cNvPr>
          <p:cNvSpPr/>
          <p:nvPr/>
        </p:nvSpPr>
        <p:spPr>
          <a:xfrm>
            <a:off x="4804290" y="3454392"/>
            <a:ext cx="480320" cy="106543"/>
          </a:xfrm>
          <a:custGeom>
            <a:avLst/>
            <a:gdLst>
              <a:gd name="connsiteX0" fmla="*/ 2660 w 480320"/>
              <a:gd name="connsiteY0" fmla="*/ 8 h 106543"/>
              <a:gd name="connsiteX1" fmla="*/ 97910 w 480320"/>
              <a:gd name="connsiteY1" fmla="*/ 77796 h 106543"/>
              <a:gd name="connsiteX2" fmla="*/ 194748 w 480320"/>
              <a:gd name="connsiteY2" fmla="*/ 93671 h 106543"/>
              <a:gd name="connsiteX3" fmla="*/ 307460 w 480320"/>
              <a:gd name="connsiteY3" fmla="*/ 95258 h 106543"/>
              <a:gd name="connsiteX4" fmla="*/ 420173 w 480320"/>
              <a:gd name="connsiteY4" fmla="*/ 77796 h 106543"/>
              <a:gd name="connsiteX5" fmla="*/ 472560 w 480320"/>
              <a:gd name="connsiteY5" fmla="*/ 85733 h 106543"/>
              <a:gd name="connsiteX6" fmla="*/ 255073 w 480320"/>
              <a:gd name="connsiteY6" fmla="*/ 106371 h 106543"/>
              <a:gd name="connsiteX7" fmla="*/ 48698 w 480320"/>
              <a:gd name="connsiteY7" fmla="*/ 73033 h 106543"/>
              <a:gd name="connsiteX8" fmla="*/ 2660 w 480320"/>
              <a:gd name="connsiteY8" fmla="*/ 8 h 10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320" h="106543">
                <a:moveTo>
                  <a:pt x="2660" y="8"/>
                </a:moveTo>
                <a:cubicBezTo>
                  <a:pt x="10862" y="802"/>
                  <a:pt x="65895" y="62186"/>
                  <a:pt x="97910" y="77796"/>
                </a:cubicBezTo>
                <a:cubicBezTo>
                  <a:pt x="129925" y="93406"/>
                  <a:pt x="159823" y="90761"/>
                  <a:pt x="194748" y="93671"/>
                </a:cubicBezTo>
                <a:cubicBezTo>
                  <a:pt x="229673" y="96581"/>
                  <a:pt x="269889" y="97904"/>
                  <a:pt x="307460" y="95258"/>
                </a:cubicBezTo>
                <a:cubicBezTo>
                  <a:pt x="345031" y="92612"/>
                  <a:pt x="392656" y="79383"/>
                  <a:pt x="420173" y="77796"/>
                </a:cubicBezTo>
                <a:cubicBezTo>
                  <a:pt x="447690" y="76209"/>
                  <a:pt x="500077" y="80971"/>
                  <a:pt x="472560" y="85733"/>
                </a:cubicBezTo>
                <a:cubicBezTo>
                  <a:pt x="445043" y="90495"/>
                  <a:pt x="325717" y="108488"/>
                  <a:pt x="255073" y="106371"/>
                </a:cubicBezTo>
                <a:cubicBezTo>
                  <a:pt x="184429" y="104254"/>
                  <a:pt x="93413" y="89702"/>
                  <a:pt x="48698" y="73033"/>
                </a:cubicBezTo>
                <a:cubicBezTo>
                  <a:pt x="3983" y="56364"/>
                  <a:pt x="-5542" y="-786"/>
                  <a:pt x="266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F87857D-21AA-4007-89BE-3C6B42CE9E07}"/>
              </a:ext>
            </a:extLst>
          </p:cNvPr>
          <p:cNvSpPr/>
          <p:nvPr/>
        </p:nvSpPr>
        <p:spPr>
          <a:xfrm>
            <a:off x="5068886" y="3379735"/>
            <a:ext cx="146975" cy="139761"/>
          </a:xfrm>
          <a:custGeom>
            <a:avLst/>
            <a:gdLst>
              <a:gd name="connsiteX0" fmla="*/ 2 w 146975"/>
              <a:gd name="connsiteY0" fmla="*/ 53 h 139761"/>
              <a:gd name="connsiteX1" fmla="*/ 111127 w 146975"/>
              <a:gd name="connsiteY1" fmla="*/ 68315 h 139761"/>
              <a:gd name="connsiteX2" fmla="*/ 146052 w 146975"/>
              <a:gd name="connsiteY2" fmla="*/ 139753 h 139761"/>
              <a:gd name="connsiteX3" fmla="*/ 134939 w 146975"/>
              <a:gd name="connsiteY3" fmla="*/ 73078 h 139761"/>
              <a:gd name="connsiteX4" fmla="*/ 114302 w 146975"/>
              <a:gd name="connsiteY4" fmla="*/ 57203 h 139761"/>
              <a:gd name="connsiteX5" fmla="*/ 2 w 146975"/>
              <a:gd name="connsiteY5" fmla="*/ 53 h 13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75" h="139761">
                <a:moveTo>
                  <a:pt x="2" y="53"/>
                </a:moveTo>
                <a:cubicBezTo>
                  <a:pt x="-527" y="1905"/>
                  <a:pt x="86785" y="45032"/>
                  <a:pt x="111127" y="68315"/>
                </a:cubicBezTo>
                <a:cubicBezTo>
                  <a:pt x="135469" y="91598"/>
                  <a:pt x="142083" y="138959"/>
                  <a:pt x="146052" y="139753"/>
                </a:cubicBezTo>
                <a:cubicBezTo>
                  <a:pt x="150021" y="140547"/>
                  <a:pt x="140231" y="86836"/>
                  <a:pt x="134939" y="73078"/>
                </a:cubicBezTo>
                <a:cubicBezTo>
                  <a:pt x="129647" y="59320"/>
                  <a:pt x="133087" y="69109"/>
                  <a:pt x="114302" y="57203"/>
                </a:cubicBezTo>
                <a:cubicBezTo>
                  <a:pt x="95517" y="45297"/>
                  <a:pt x="531" y="-1799"/>
                  <a:pt x="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DCD216D-DDC7-40E4-A355-92EB1CD82EB2}"/>
              </a:ext>
            </a:extLst>
          </p:cNvPr>
          <p:cNvSpPr/>
          <p:nvPr/>
        </p:nvSpPr>
        <p:spPr>
          <a:xfrm>
            <a:off x="4843416" y="3344501"/>
            <a:ext cx="311695" cy="168048"/>
          </a:xfrm>
          <a:custGeom>
            <a:avLst/>
            <a:gdLst>
              <a:gd name="connsiteX0" fmla="*/ 311197 w 311695"/>
              <a:gd name="connsiteY0" fmla="*/ 78149 h 168048"/>
              <a:gd name="connsiteX1" fmla="*/ 239759 w 311695"/>
              <a:gd name="connsiteY1" fmla="*/ 155937 h 168048"/>
              <a:gd name="connsiteX2" fmla="*/ 181022 w 311695"/>
              <a:gd name="connsiteY2" fmla="*/ 167049 h 168048"/>
              <a:gd name="connsiteX3" fmla="*/ 69897 w 311695"/>
              <a:gd name="connsiteY3" fmla="*/ 147999 h 168048"/>
              <a:gd name="connsiteX4" fmla="*/ 47 w 311695"/>
              <a:gd name="connsiteY4" fmla="*/ 52749 h 168048"/>
              <a:gd name="connsiteX5" fmla="*/ 60372 w 311695"/>
              <a:gd name="connsiteY5" fmla="*/ 22587 h 168048"/>
              <a:gd name="connsiteX6" fmla="*/ 141334 w 311695"/>
              <a:gd name="connsiteY6" fmla="*/ 362 h 168048"/>
              <a:gd name="connsiteX7" fmla="*/ 228647 w 311695"/>
              <a:gd name="connsiteY7" fmla="*/ 9887 h 168048"/>
              <a:gd name="connsiteX8" fmla="*/ 269922 w 311695"/>
              <a:gd name="connsiteY8" fmla="*/ 24174 h 168048"/>
              <a:gd name="connsiteX9" fmla="*/ 311197 w 311695"/>
              <a:gd name="connsiteY9" fmla="*/ 78149 h 1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95" h="168048">
                <a:moveTo>
                  <a:pt x="311197" y="78149"/>
                </a:moveTo>
                <a:cubicBezTo>
                  <a:pt x="306170" y="100110"/>
                  <a:pt x="261455" y="141120"/>
                  <a:pt x="239759" y="155937"/>
                </a:cubicBezTo>
                <a:cubicBezTo>
                  <a:pt x="218063" y="170754"/>
                  <a:pt x="209332" y="168372"/>
                  <a:pt x="181022" y="167049"/>
                </a:cubicBezTo>
                <a:cubicBezTo>
                  <a:pt x="152712" y="165726"/>
                  <a:pt x="100059" y="167049"/>
                  <a:pt x="69897" y="147999"/>
                </a:cubicBezTo>
                <a:cubicBezTo>
                  <a:pt x="39734" y="128949"/>
                  <a:pt x="1634" y="73651"/>
                  <a:pt x="47" y="52749"/>
                </a:cubicBezTo>
                <a:cubicBezTo>
                  <a:pt x="-1540" y="31847"/>
                  <a:pt x="36824" y="31318"/>
                  <a:pt x="60372" y="22587"/>
                </a:cubicBezTo>
                <a:cubicBezTo>
                  <a:pt x="83920" y="13856"/>
                  <a:pt x="113288" y="2479"/>
                  <a:pt x="141334" y="362"/>
                </a:cubicBezTo>
                <a:cubicBezTo>
                  <a:pt x="169380" y="-1755"/>
                  <a:pt x="207216" y="5918"/>
                  <a:pt x="228647" y="9887"/>
                </a:cubicBezTo>
                <a:cubicBezTo>
                  <a:pt x="250078" y="13856"/>
                  <a:pt x="258016" y="14914"/>
                  <a:pt x="269922" y="24174"/>
                </a:cubicBezTo>
                <a:cubicBezTo>
                  <a:pt x="281828" y="33434"/>
                  <a:pt x="316224" y="56188"/>
                  <a:pt x="311197" y="78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50824DB-198F-4A03-8AD4-E2ABDEB9DCE7}"/>
              </a:ext>
            </a:extLst>
          </p:cNvPr>
          <p:cNvSpPr/>
          <p:nvPr/>
        </p:nvSpPr>
        <p:spPr>
          <a:xfrm>
            <a:off x="5046027" y="3383280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AB72AB6-D0BD-4EF0-B12D-6B15D97CF0C0}"/>
              </a:ext>
            </a:extLst>
          </p:cNvPr>
          <p:cNvSpPr/>
          <p:nvPr/>
        </p:nvSpPr>
        <p:spPr>
          <a:xfrm>
            <a:off x="6108261" y="3060185"/>
            <a:ext cx="429011" cy="75211"/>
          </a:xfrm>
          <a:custGeom>
            <a:avLst/>
            <a:gdLst>
              <a:gd name="connsiteX0" fmla="*/ 2556 w 429011"/>
              <a:gd name="connsiteY0" fmla="*/ 72482 h 75211"/>
              <a:gd name="connsiteX1" fmla="*/ 207872 w 429011"/>
              <a:gd name="connsiteY1" fmla="*/ 15332 h 75211"/>
              <a:gd name="connsiteX2" fmla="*/ 428006 w 429011"/>
              <a:gd name="connsiteY2" fmla="*/ 515 h 75211"/>
              <a:gd name="connsiteX3" fmla="*/ 281956 w 429011"/>
              <a:gd name="connsiteY3" fmla="*/ 8982 h 75211"/>
              <a:gd name="connsiteX4" fmla="*/ 104156 w 429011"/>
              <a:gd name="connsiteY4" fmla="*/ 59782 h 75211"/>
              <a:gd name="connsiteX5" fmla="*/ 2556 w 429011"/>
              <a:gd name="connsiteY5" fmla="*/ 72482 h 7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11" h="75211">
                <a:moveTo>
                  <a:pt x="2556" y="72482"/>
                </a:moveTo>
                <a:cubicBezTo>
                  <a:pt x="19842" y="65074"/>
                  <a:pt x="136964" y="27326"/>
                  <a:pt x="207872" y="15332"/>
                </a:cubicBezTo>
                <a:cubicBezTo>
                  <a:pt x="278780" y="3338"/>
                  <a:pt x="415659" y="1573"/>
                  <a:pt x="428006" y="515"/>
                </a:cubicBezTo>
                <a:cubicBezTo>
                  <a:pt x="440353" y="-543"/>
                  <a:pt x="335931" y="-896"/>
                  <a:pt x="281956" y="8982"/>
                </a:cubicBezTo>
                <a:cubicBezTo>
                  <a:pt x="227981" y="18860"/>
                  <a:pt x="148606" y="48493"/>
                  <a:pt x="104156" y="59782"/>
                </a:cubicBezTo>
                <a:cubicBezTo>
                  <a:pt x="59706" y="71071"/>
                  <a:pt x="-14730" y="79890"/>
                  <a:pt x="2556" y="7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B09AC84-5510-4A2C-8C73-D4805FFB8AD1}"/>
              </a:ext>
            </a:extLst>
          </p:cNvPr>
          <p:cNvSpPr/>
          <p:nvPr/>
        </p:nvSpPr>
        <p:spPr>
          <a:xfrm>
            <a:off x="6066056" y="3015611"/>
            <a:ext cx="427229" cy="64183"/>
          </a:xfrm>
          <a:custGeom>
            <a:avLst/>
            <a:gdLst>
              <a:gd name="connsiteX0" fmla="*/ 311 w 427229"/>
              <a:gd name="connsiteY0" fmla="*/ 64139 h 64183"/>
              <a:gd name="connsiteX1" fmla="*/ 273361 w 427229"/>
              <a:gd name="connsiteY1" fmla="*/ 639 h 64183"/>
              <a:gd name="connsiteX2" fmla="*/ 425761 w 427229"/>
              <a:gd name="connsiteY2" fmla="*/ 30272 h 64183"/>
              <a:gd name="connsiteX3" fmla="*/ 330511 w 427229"/>
              <a:gd name="connsiteY3" fmla="*/ 11222 h 64183"/>
              <a:gd name="connsiteX4" fmla="*/ 311 w 427229"/>
              <a:gd name="connsiteY4" fmla="*/ 64139 h 6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29" h="64183">
                <a:moveTo>
                  <a:pt x="311" y="64139"/>
                </a:moveTo>
                <a:cubicBezTo>
                  <a:pt x="-9214" y="62375"/>
                  <a:pt x="202453" y="6283"/>
                  <a:pt x="273361" y="639"/>
                </a:cubicBezTo>
                <a:cubicBezTo>
                  <a:pt x="344269" y="-5005"/>
                  <a:pt x="416236" y="28508"/>
                  <a:pt x="425761" y="30272"/>
                </a:cubicBezTo>
                <a:cubicBezTo>
                  <a:pt x="435286" y="32036"/>
                  <a:pt x="397892" y="7341"/>
                  <a:pt x="330511" y="11222"/>
                </a:cubicBezTo>
                <a:cubicBezTo>
                  <a:pt x="263130" y="15103"/>
                  <a:pt x="9836" y="65903"/>
                  <a:pt x="311" y="64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67AA6E37-D448-4C8D-97F9-B5422F61E87B}"/>
              </a:ext>
            </a:extLst>
          </p:cNvPr>
          <p:cNvSpPr/>
          <p:nvPr/>
        </p:nvSpPr>
        <p:spPr>
          <a:xfrm>
            <a:off x="6515094" y="3061477"/>
            <a:ext cx="93355" cy="276519"/>
          </a:xfrm>
          <a:custGeom>
            <a:avLst/>
            <a:gdLst>
              <a:gd name="connsiteX0" fmla="*/ 6 w 93355"/>
              <a:gd name="connsiteY0" fmla="*/ 1340 h 276519"/>
              <a:gd name="connsiteX1" fmla="*/ 71973 w 93355"/>
              <a:gd name="connsiteY1" fmla="*/ 119873 h 276519"/>
              <a:gd name="connsiteX2" fmla="*/ 93139 w 93355"/>
              <a:gd name="connsiteY2" fmla="*/ 276506 h 276519"/>
              <a:gd name="connsiteX3" fmla="*/ 82556 w 93355"/>
              <a:gd name="connsiteY3" fmla="*/ 111406 h 276519"/>
              <a:gd name="connsiteX4" fmla="*/ 76206 w 93355"/>
              <a:gd name="connsiteY4" fmla="*/ 58490 h 276519"/>
              <a:gd name="connsiteX5" fmla="*/ 6 w 93355"/>
              <a:gd name="connsiteY5" fmla="*/ 1340 h 27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55" h="276519">
                <a:moveTo>
                  <a:pt x="6" y="1340"/>
                </a:moveTo>
                <a:cubicBezTo>
                  <a:pt x="-699" y="11570"/>
                  <a:pt x="56451" y="74012"/>
                  <a:pt x="71973" y="119873"/>
                </a:cubicBezTo>
                <a:cubicBezTo>
                  <a:pt x="87495" y="165734"/>
                  <a:pt x="91375" y="277917"/>
                  <a:pt x="93139" y="276506"/>
                </a:cubicBezTo>
                <a:cubicBezTo>
                  <a:pt x="94903" y="275095"/>
                  <a:pt x="85378" y="147742"/>
                  <a:pt x="82556" y="111406"/>
                </a:cubicBezTo>
                <a:cubicBezTo>
                  <a:pt x="79734" y="75070"/>
                  <a:pt x="89612" y="74718"/>
                  <a:pt x="76206" y="58490"/>
                </a:cubicBezTo>
                <a:cubicBezTo>
                  <a:pt x="62801" y="42262"/>
                  <a:pt x="711" y="-8890"/>
                  <a:pt x="6" y="1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5BFA542-A926-4550-8675-6E9FABE7BAF3}"/>
              </a:ext>
            </a:extLst>
          </p:cNvPr>
          <p:cNvSpPr/>
          <p:nvPr/>
        </p:nvSpPr>
        <p:spPr>
          <a:xfrm>
            <a:off x="6136198" y="3171684"/>
            <a:ext cx="164194" cy="117977"/>
          </a:xfrm>
          <a:custGeom>
            <a:avLst/>
            <a:gdLst>
              <a:gd name="connsiteX0" fmla="*/ 19 w 164194"/>
              <a:gd name="connsiteY0" fmla="*/ 1199 h 117977"/>
              <a:gd name="connsiteX1" fmla="*/ 46585 w 164194"/>
              <a:gd name="connsiteY1" fmla="*/ 64699 h 117977"/>
              <a:gd name="connsiteX2" fmla="*/ 29652 w 164194"/>
              <a:gd name="connsiteY2" fmla="*/ 117616 h 117977"/>
              <a:gd name="connsiteX3" fmla="*/ 158769 w 164194"/>
              <a:gd name="connsiteY3" fmla="*/ 87983 h 117977"/>
              <a:gd name="connsiteX4" fmla="*/ 141835 w 164194"/>
              <a:gd name="connsiteY4" fmla="*/ 87983 h 117977"/>
              <a:gd name="connsiteX5" fmla="*/ 82569 w 164194"/>
              <a:gd name="connsiteY5" fmla="*/ 87983 h 117977"/>
              <a:gd name="connsiteX6" fmla="*/ 52935 w 164194"/>
              <a:gd name="connsiteY6" fmla="*/ 28716 h 117977"/>
              <a:gd name="connsiteX7" fmla="*/ 19 w 164194"/>
              <a:gd name="connsiteY7" fmla="*/ 1199 h 11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194" h="117977">
                <a:moveTo>
                  <a:pt x="19" y="1199"/>
                </a:moveTo>
                <a:cubicBezTo>
                  <a:pt x="-1039" y="7196"/>
                  <a:pt x="41646" y="45296"/>
                  <a:pt x="46585" y="64699"/>
                </a:cubicBezTo>
                <a:cubicBezTo>
                  <a:pt x="51524" y="84102"/>
                  <a:pt x="10955" y="113735"/>
                  <a:pt x="29652" y="117616"/>
                </a:cubicBezTo>
                <a:cubicBezTo>
                  <a:pt x="48349" y="121497"/>
                  <a:pt x="140072" y="92922"/>
                  <a:pt x="158769" y="87983"/>
                </a:cubicBezTo>
                <a:cubicBezTo>
                  <a:pt x="177466" y="83044"/>
                  <a:pt x="141835" y="87983"/>
                  <a:pt x="141835" y="87983"/>
                </a:cubicBezTo>
                <a:cubicBezTo>
                  <a:pt x="129135" y="87983"/>
                  <a:pt x="97386" y="97861"/>
                  <a:pt x="82569" y="87983"/>
                </a:cubicBezTo>
                <a:cubicBezTo>
                  <a:pt x="67752" y="78105"/>
                  <a:pt x="64929" y="44591"/>
                  <a:pt x="52935" y="28716"/>
                </a:cubicBezTo>
                <a:cubicBezTo>
                  <a:pt x="40941" y="12841"/>
                  <a:pt x="1077" y="-4798"/>
                  <a:pt x="19" y="1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609BCC23-C67F-4E38-8C8E-96AC17526D05}"/>
              </a:ext>
            </a:extLst>
          </p:cNvPr>
          <p:cNvSpPr/>
          <p:nvPr/>
        </p:nvSpPr>
        <p:spPr>
          <a:xfrm>
            <a:off x="6324474" y="3225218"/>
            <a:ext cx="256245" cy="63549"/>
          </a:xfrm>
          <a:custGeom>
            <a:avLst/>
            <a:gdLst>
              <a:gd name="connsiteX0" fmla="*/ 126 w 256245"/>
              <a:gd name="connsiteY0" fmla="*/ 15399 h 63549"/>
              <a:gd name="connsiteX1" fmla="*/ 169459 w 256245"/>
              <a:gd name="connsiteY1" fmla="*/ 42915 h 63549"/>
              <a:gd name="connsiteX2" fmla="*/ 201209 w 256245"/>
              <a:gd name="connsiteY2" fmla="*/ 61965 h 63549"/>
              <a:gd name="connsiteX3" fmla="*/ 256243 w 256245"/>
              <a:gd name="connsiteY3" fmla="*/ 582 h 63549"/>
              <a:gd name="connsiteX4" fmla="*/ 199093 w 256245"/>
              <a:gd name="connsiteY4" fmla="*/ 30215 h 63549"/>
              <a:gd name="connsiteX5" fmla="*/ 126 w 256245"/>
              <a:gd name="connsiteY5" fmla="*/ 15399 h 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45" h="63549">
                <a:moveTo>
                  <a:pt x="126" y="15399"/>
                </a:moveTo>
                <a:cubicBezTo>
                  <a:pt x="-4813" y="17516"/>
                  <a:pt x="135945" y="35154"/>
                  <a:pt x="169459" y="42915"/>
                </a:cubicBezTo>
                <a:cubicBezTo>
                  <a:pt x="202973" y="50676"/>
                  <a:pt x="186745" y="69020"/>
                  <a:pt x="201209" y="61965"/>
                </a:cubicBezTo>
                <a:cubicBezTo>
                  <a:pt x="215673" y="54910"/>
                  <a:pt x="256596" y="5874"/>
                  <a:pt x="256243" y="582"/>
                </a:cubicBezTo>
                <a:cubicBezTo>
                  <a:pt x="255890" y="-4710"/>
                  <a:pt x="243543" y="27746"/>
                  <a:pt x="199093" y="30215"/>
                </a:cubicBezTo>
                <a:cubicBezTo>
                  <a:pt x="154643" y="32685"/>
                  <a:pt x="5065" y="13282"/>
                  <a:pt x="126" y="15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729C433-609E-4157-8433-70666499F28B}"/>
              </a:ext>
            </a:extLst>
          </p:cNvPr>
          <p:cNvSpPr/>
          <p:nvPr/>
        </p:nvSpPr>
        <p:spPr>
          <a:xfrm>
            <a:off x="6339190" y="3273072"/>
            <a:ext cx="240075" cy="43823"/>
          </a:xfrm>
          <a:custGeom>
            <a:avLst/>
            <a:gdLst>
              <a:gd name="connsiteX0" fmla="*/ 227 w 240075"/>
              <a:gd name="connsiteY0" fmla="*/ 1411 h 43823"/>
              <a:gd name="connsiteX1" fmla="*/ 228827 w 240075"/>
              <a:gd name="connsiteY1" fmla="*/ 43745 h 43823"/>
              <a:gd name="connsiteX2" fmla="*/ 186493 w 240075"/>
              <a:gd name="connsiteY2" fmla="*/ 11995 h 43823"/>
              <a:gd name="connsiteX3" fmla="*/ 227 w 240075"/>
              <a:gd name="connsiteY3" fmla="*/ 1411 h 4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75" h="43823">
                <a:moveTo>
                  <a:pt x="227" y="1411"/>
                </a:moveTo>
                <a:cubicBezTo>
                  <a:pt x="7283" y="6703"/>
                  <a:pt x="197783" y="41981"/>
                  <a:pt x="228827" y="43745"/>
                </a:cubicBezTo>
                <a:cubicBezTo>
                  <a:pt x="259871" y="45509"/>
                  <a:pt x="220360" y="16934"/>
                  <a:pt x="186493" y="11995"/>
                </a:cubicBezTo>
                <a:cubicBezTo>
                  <a:pt x="152626" y="7056"/>
                  <a:pt x="-6829" y="-3881"/>
                  <a:pt x="227" y="1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97B7DCF3-5D53-494F-8238-E579A10412B9}"/>
              </a:ext>
            </a:extLst>
          </p:cNvPr>
          <p:cNvSpPr/>
          <p:nvPr/>
        </p:nvSpPr>
        <p:spPr>
          <a:xfrm>
            <a:off x="6018211" y="3462849"/>
            <a:ext cx="258807" cy="146303"/>
          </a:xfrm>
          <a:custGeom>
            <a:avLst/>
            <a:gdLst>
              <a:gd name="connsiteX0" fmla="*/ 2 w 258807"/>
              <a:gd name="connsiteY0" fmla="*/ 145539 h 146303"/>
              <a:gd name="connsiteX1" fmla="*/ 114302 w 258807"/>
              <a:gd name="connsiteY1" fmla="*/ 99501 h 146303"/>
              <a:gd name="connsiteX2" fmla="*/ 160339 w 258807"/>
              <a:gd name="connsiteY2" fmla="*/ 5839 h 146303"/>
              <a:gd name="connsiteX3" fmla="*/ 258764 w 258807"/>
              <a:gd name="connsiteY3" fmla="*/ 23301 h 146303"/>
              <a:gd name="connsiteX4" fmla="*/ 147639 w 258807"/>
              <a:gd name="connsiteY4" fmla="*/ 1076 h 146303"/>
              <a:gd name="connsiteX5" fmla="*/ 117477 w 258807"/>
              <a:gd name="connsiteY5" fmla="*/ 64576 h 146303"/>
              <a:gd name="connsiteX6" fmla="*/ 2 w 258807"/>
              <a:gd name="connsiteY6" fmla="*/ 145539 h 1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07" h="146303">
                <a:moveTo>
                  <a:pt x="2" y="145539"/>
                </a:moveTo>
                <a:cubicBezTo>
                  <a:pt x="-527" y="151360"/>
                  <a:pt x="87579" y="122784"/>
                  <a:pt x="114302" y="99501"/>
                </a:cubicBezTo>
                <a:cubicBezTo>
                  <a:pt x="141025" y="76218"/>
                  <a:pt x="136262" y="18539"/>
                  <a:pt x="160339" y="5839"/>
                </a:cubicBezTo>
                <a:cubicBezTo>
                  <a:pt x="184416" y="-6861"/>
                  <a:pt x="260881" y="24095"/>
                  <a:pt x="258764" y="23301"/>
                </a:cubicBezTo>
                <a:cubicBezTo>
                  <a:pt x="256647" y="22507"/>
                  <a:pt x="171187" y="-5803"/>
                  <a:pt x="147639" y="1076"/>
                </a:cubicBezTo>
                <a:cubicBezTo>
                  <a:pt x="124091" y="7955"/>
                  <a:pt x="142348" y="41557"/>
                  <a:pt x="117477" y="64576"/>
                </a:cubicBezTo>
                <a:cubicBezTo>
                  <a:pt x="92606" y="87595"/>
                  <a:pt x="531" y="139718"/>
                  <a:pt x="2" y="145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9901A0E-97F4-4BC4-86EC-E3872B92B3F3}"/>
              </a:ext>
            </a:extLst>
          </p:cNvPr>
          <p:cNvSpPr/>
          <p:nvPr/>
        </p:nvSpPr>
        <p:spPr>
          <a:xfrm>
            <a:off x="6259513" y="3492197"/>
            <a:ext cx="420593" cy="201949"/>
          </a:xfrm>
          <a:custGeom>
            <a:avLst/>
            <a:gdLst>
              <a:gd name="connsiteX0" fmla="*/ 0 w 420593"/>
              <a:gd name="connsiteY0" fmla="*/ 303 h 201949"/>
              <a:gd name="connsiteX1" fmla="*/ 192087 w 420593"/>
              <a:gd name="connsiteY1" fmla="*/ 84441 h 201949"/>
              <a:gd name="connsiteX2" fmla="*/ 288925 w 420593"/>
              <a:gd name="connsiteY2" fmla="*/ 182866 h 201949"/>
              <a:gd name="connsiteX3" fmla="*/ 357187 w 420593"/>
              <a:gd name="connsiteY3" fmla="*/ 201916 h 201949"/>
              <a:gd name="connsiteX4" fmla="*/ 419100 w 420593"/>
              <a:gd name="connsiteY4" fmla="*/ 187628 h 201949"/>
              <a:gd name="connsiteX5" fmla="*/ 292100 w 420593"/>
              <a:gd name="connsiteY5" fmla="*/ 193978 h 201949"/>
              <a:gd name="connsiteX6" fmla="*/ 193675 w 420593"/>
              <a:gd name="connsiteY6" fmla="*/ 114603 h 201949"/>
              <a:gd name="connsiteX7" fmla="*/ 0 w 420593"/>
              <a:gd name="connsiteY7" fmla="*/ 303 h 2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593" h="201949">
                <a:moveTo>
                  <a:pt x="0" y="303"/>
                </a:moveTo>
                <a:cubicBezTo>
                  <a:pt x="-265" y="-4724"/>
                  <a:pt x="143933" y="54014"/>
                  <a:pt x="192087" y="84441"/>
                </a:cubicBezTo>
                <a:cubicBezTo>
                  <a:pt x="240241" y="114868"/>
                  <a:pt x="261408" y="163287"/>
                  <a:pt x="288925" y="182866"/>
                </a:cubicBezTo>
                <a:cubicBezTo>
                  <a:pt x="316442" y="202445"/>
                  <a:pt x="335491" y="201122"/>
                  <a:pt x="357187" y="201916"/>
                </a:cubicBezTo>
                <a:cubicBezTo>
                  <a:pt x="378883" y="202710"/>
                  <a:pt x="429948" y="188951"/>
                  <a:pt x="419100" y="187628"/>
                </a:cubicBezTo>
                <a:cubicBezTo>
                  <a:pt x="408252" y="186305"/>
                  <a:pt x="329671" y="206149"/>
                  <a:pt x="292100" y="193978"/>
                </a:cubicBezTo>
                <a:cubicBezTo>
                  <a:pt x="254529" y="181807"/>
                  <a:pt x="248179" y="149263"/>
                  <a:pt x="193675" y="114603"/>
                </a:cubicBezTo>
                <a:cubicBezTo>
                  <a:pt x="139171" y="79943"/>
                  <a:pt x="265" y="5330"/>
                  <a:pt x="0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35E146A-965E-49B2-B13A-0F2476DB207B}"/>
              </a:ext>
            </a:extLst>
          </p:cNvPr>
          <p:cNvSpPr/>
          <p:nvPr/>
        </p:nvSpPr>
        <p:spPr>
          <a:xfrm>
            <a:off x="5999806" y="3612421"/>
            <a:ext cx="635880" cy="117540"/>
          </a:xfrm>
          <a:custGeom>
            <a:avLst/>
            <a:gdLst>
              <a:gd name="connsiteX0" fmla="*/ 944 w 635880"/>
              <a:gd name="connsiteY0" fmla="*/ 21367 h 117540"/>
              <a:gd name="connsiteX1" fmla="*/ 131119 w 635880"/>
              <a:gd name="connsiteY1" fmla="*/ 729 h 117540"/>
              <a:gd name="connsiteX2" fmla="*/ 231132 w 635880"/>
              <a:gd name="connsiteY2" fmla="*/ 51529 h 117540"/>
              <a:gd name="connsiteX3" fmla="*/ 302569 w 635880"/>
              <a:gd name="connsiteY3" fmla="*/ 43592 h 117540"/>
              <a:gd name="connsiteX4" fmla="*/ 391469 w 635880"/>
              <a:gd name="connsiteY4" fmla="*/ 22954 h 117540"/>
              <a:gd name="connsiteX5" fmla="*/ 496244 w 635880"/>
              <a:gd name="connsiteY5" fmla="*/ 81692 h 117540"/>
              <a:gd name="connsiteX6" fmla="*/ 602607 w 635880"/>
              <a:gd name="connsiteY6" fmla="*/ 116617 h 117540"/>
              <a:gd name="connsiteX7" fmla="*/ 632769 w 635880"/>
              <a:gd name="connsiteY7" fmla="*/ 105504 h 117540"/>
              <a:gd name="connsiteX8" fmla="*/ 539107 w 635880"/>
              <a:gd name="connsiteY8" fmla="*/ 84867 h 117540"/>
              <a:gd name="connsiteX9" fmla="*/ 364482 w 635880"/>
              <a:gd name="connsiteY9" fmla="*/ 24542 h 117540"/>
              <a:gd name="connsiteX10" fmla="*/ 227957 w 635880"/>
              <a:gd name="connsiteY10" fmla="*/ 37242 h 117540"/>
              <a:gd name="connsiteX11" fmla="*/ 80319 w 635880"/>
              <a:gd name="connsiteY11" fmla="*/ 19779 h 117540"/>
              <a:gd name="connsiteX12" fmla="*/ 944 w 635880"/>
              <a:gd name="connsiteY12" fmla="*/ 21367 h 11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5880" h="117540">
                <a:moveTo>
                  <a:pt x="944" y="21367"/>
                </a:moveTo>
                <a:cubicBezTo>
                  <a:pt x="9411" y="18192"/>
                  <a:pt x="92754" y="-4298"/>
                  <a:pt x="131119" y="729"/>
                </a:cubicBezTo>
                <a:cubicBezTo>
                  <a:pt x="169484" y="5756"/>
                  <a:pt x="202557" y="44385"/>
                  <a:pt x="231132" y="51529"/>
                </a:cubicBezTo>
                <a:cubicBezTo>
                  <a:pt x="259707" y="58673"/>
                  <a:pt x="275846" y="48354"/>
                  <a:pt x="302569" y="43592"/>
                </a:cubicBezTo>
                <a:cubicBezTo>
                  <a:pt x="329292" y="38830"/>
                  <a:pt x="359190" y="16604"/>
                  <a:pt x="391469" y="22954"/>
                </a:cubicBezTo>
                <a:cubicBezTo>
                  <a:pt x="423748" y="29304"/>
                  <a:pt x="461054" y="66082"/>
                  <a:pt x="496244" y="81692"/>
                </a:cubicBezTo>
                <a:cubicBezTo>
                  <a:pt x="531434" y="97302"/>
                  <a:pt x="579853" y="112648"/>
                  <a:pt x="602607" y="116617"/>
                </a:cubicBezTo>
                <a:cubicBezTo>
                  <a:pt x="625361" y="120586"/>
                  <a:pt x="643352" y="110796"/>
                  <a:pt x="632769" y="105504"/>
                </a:cubicBezTo>
                <a:cubicBezTo>
                  <a:pt x="622186" y="100212"/>
                  <a:pt x="583822" y="98361"/>
                  <a:pt x="539107" y="84867"/>
                </a:cubicBezTo>
                <a:cubicBezTo>
                  <a:pt x="494393" y="71373"/>
                  <a:pt x="416340" y="32479"/>
                  <a:pt x="364482" y="24542"/>
                </a:cubicBezTo>
                <a:cubicBezTo>
                  <a:pt x="312624" y="16605"/>
                  <a:pt x="275317" y="38036"/>
                  <a:pt x="227957" y="37242"/>
                </a:cubicBezTo>
                <a:cubicBezTo>
                  <a:pt x="180597" y="36448"/>
                  <a:pt x="117890" y="22954"/>
                  <a:pt x="80319" y="19779"/>
                </a:cubicBezTo>
                <a:cubicBezTo>
                  <a:pt x="42748" y="16604"/>
                  <a:pt x="-7523" y="24542"/>
                  <a:pt x="944" y="21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E24F5015-3697-4887-AEBD-C2084820B654}"/>
              </a:ext>
            </a:extLst>
          </p:cNvPr>
          <p:cNvSpPr/>
          <p:nvPr/>
        </p:nvSpPr>
        <p:spPr>
          <a:xfrm>
            <a:off x="6126340" y="3492190"/>
            <a:ext cx="253142" cy="142865"/>
          </a:xfrm>
          <a:custGeom>
            <a:avLst/>
            <a:gdLst>
              <a:gd name="connsiteX0" fmla="*/ 172860 w 253142"/>
              <a:gd name="connsiteY0" fmla="*/ 13010 h 142865"/>
              <a:gd name="connsiteX1" fmla="*/ 252235 w 253142"/>
              <a:gd name="connsiteY1" fmla="*/ 59048 h 142865"/>
              <a:gd name="connsiteX2" fmla="*/ 209373 w 253142"/>
              <a:gd name="connsiteY2" fmla="*/ 128898 h 142865"/>
              <a:gd name="connsiteX3" fmla="*/ 112535 w 253142"/>
              <a:gd name="connsiteY3" fmla="*/ 136835 h 142865"/>
              <a:gd name="connsiteX4" fmla="*/ 2998 w 253142"/>
              <a:gd name="connsiteY4" fmla="*/ 59048 h 142865"/>
              <a:gd name="connsiteX5" fmla="*/ 37923 w 253142"/>
              <a:gd name="connsiteY5" fmla="*/ 8248 h 142865"/>
              <a:gd name="connsiteX6" fmla="*/ 112535 w 253142"/>
              <a:gd name="connsiteY6" fmla="*/ 1898 h 142865"/>
              <a:gd name="connsiteX7" fmla="*/ 172860 w 253142"/>
              <a:gd name="connsiteY7" fmla="*/ 13010 h 14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142" h="142865">
                <a:moveTo>
                  <a:pt x="172860" y="13010"/>
                </a:moveTo>
                <a:cubicBezTo>
                  <a:pt x="196143" y="22535"/>
                  <a:pt x="246150" y="39733"/>
                  <a:pt x="252235" y="59048"/>
                </a:cubicBezTo>
                <a:cubicBezTo>
                  <a:pt x="258321" y="78363"/>
                  <a:pt x="232656" y="115933"/>
                  <a:pt x="209373" y="128898"/>
                </a:cubicBezTo>
                <a:cubicBezTo>
                  <a:pt x="186090" y="141863"/>
                  <a:pt x="146931" y="148477"/>
                  <a:pt x="112535" y="136835"/>
                </a:cubicBezTo>
                <a:cubicBezTo>
                  <a:pt x="78139" y="125193"/>
                  <a:pt x="15433" y="80479"/>
                  <a:pt x="2998" y="59048"/>
                </a:cubicBezTo>
                <a:cubicBezTo>
                  <a:pt x="-9437" y="37617"/>
                  <a:pt x="19667" y="17773"/>
                  <a:pt x="37923" y="8248"/>
                </a:cubicBezTo>
                <a:cubicBezTo>
                  <a:pt x="56179" y="-1277"/>
                  <a:pt x="87135" y="-1277"/>
                  <a:pt x="112535" y="1898"/>
                </a:cubicBezTo>
                <a:cubicBezTo>
                  <a:pt x="137935" y="5073"/>
                  <a:pt x="149577" y="3485"/>
                  <a:pt x="172860" y="13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68A476D9-8D6F-4BDB-9608-7AC10B772985}"/>
              </a:ext>
            </a:extLst>
          </p:cNvPr>
          <p:cNvSpPr/>
          <p:nvPr/>
        </p:nvSpPr>
        <p:spPr>
          <a:xfrm>
            <a:off x="6217602" y="3529330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8F0368BF-744B-47CF-99EB-BDE8FBA3BB9B}"/>
              </a:ext>
            </a:extLst>
          </p:cNvPr>
          <p:cNvSpPr/>
          <p:nvPr/>
        </p:nvSpPr>
        <p:spPr>
          <a:xfrm>
            <a:off x="5708587" y="3024717"/>
            <a:ext cx="124972" cy="573928"/>
          </a:xfrm>
          <a:custGeom>
            <a:avLst/>
            <a:gdLst>
              <a:gd name="connsiteX0" fmla="*/ 44513 w 124972"/>
              <a:gd name="connsiteY0" fmla="*/ 0 h 573928"/>
              <a:gd name="connsiteX1" fmla="*/ 12763 w 124972"/>
              <a:gd name="connsiteY1" fmla="*/ 122766 h 573928"/>
              <a:gd name="connsiteX2" fmla="*/ 76263 w 124972"/>
              <a:gd name="connsiteY2" fmla="*/ 313266 h 573928"/>
              <a:gd name="connsiteX3" fmla="*/ 124946 w 124972"/>
              <a:gd name="connsiteY3" fmla="*/ 433916 h 573928"/>
              <a:gd name="connsiteX4" fmla="*/ 69913 w 124972"/>
              <a:gd name="connsiteY4" fmla="*/ 573616 h 573928"/>
              <a:gd name="connsiteX5" fmla="*/ 101663 w 124972"/>
              <a:gd name="connsiteY5" fmla="*/ 393700 h 573928"/>
              <a:gd name="connsiteX6" fmla="*/ 38163 w 124972"/>
              <a:gd name="connsiteY6" fmla="*/ 317500 h 573928"/>
              <a:gd name="connsiteX7" fmla="*/ 63 w 124972"/>
              <a:gd name="connsiteY7" fmla="*/ 122766 h 573928"/>
              <a:gd name="connsiteX8" fmla="*/ 44513 w 124972"/>
              <a:gd name="connsiteY8" fmla="*/ 0 h 57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72" h="573928">
                <a:moveTo>
                  <a:pt x="44513" y="0"/>
                </a:moveTo>
                <a:cubicBezTo>
                  <a:pt x="46630" y="0"/>
                  <a:pt x="7471" y="70555"/>
                  <a:pt x="12763" y="122766"/>
                </a:cubicBezTo>
                <a:cubicBezTo>
                  <a:pt x="18055" y="174977"/>
                  <a:pt x="57566" y="261408"/>
                  <a:pt x="76263" y="313266"/>
                </a:cubicBezTo>
                <a:cubicBezTo>
                  <a:pt x="94960" y="365124"/>
                  <a:pt x="126004" y="390524"/>
                  <a:pt x="124946" y="433916"/>
                </a:cubicBezTo>
                <a:cubicBezTo>
                  <a:pt x="123888" y="477308"/>
                  <a:pt x="73793" y="580319"/>
                  <a:pt x="69913" y="573616"/>
                </a:cubicBezTo>
                <a:cubicBezTo>
                  <a:pt x="66033" y="566913"/>
                  <a:pt x="106955" y="436386"/>
                  <a:pt x="101663" y="393700"/>
                </a:cubicBezTo>
                <a:cubicBezTo>
                  <a:pt x="96371" y="351014"/>
                  <a:pt x="55096" y="362656"/>
                  <a:pt x="38163" y="317500"/>
                </a:cubicBezTo>
                <a:cubicBezTo>
                  <a:pt x="21230" y="272344"/>
                  <a:pt x="-1348" y="174272"/>
                  <a:pt x="63" y="122766"/>
                </a:cubicBezTo>
                <a:cubicBezTo>
                  <a:pt x="1474" y="71260"/>
                  <a:pt x="42396" y="0"/>
                  <a:pt x="4451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0E0002A0-C0CE-45C1-8662-144342BFF79D}"/>
              </a:ext>
            </a:extLst>
          </p:cNvPr>
          <p:cNvSpPr/>
          <p:nvPr/>
        </p:nvSpPr>
        <p:spPr>
          <a:xfrm>
            <a:off x="5272605" y="3164065"/>
            <a:ext cx="287032" cy="339476"/>
          </a:xfrm>
          <a:custGeom>
            <a:avLst/>
            <a:gdLst>
              <a:gd name="connsiteX0" fmla="*/ 12 w 287032"/>
              <a:gd name="connsiteY0" fmla="*/ 352 h 339476"/>
              <a:gd name="connsiteX1" fmla="*/ 230728 w 287032"/>
              <a:gd name="connsiteY1" fmla="*/ 184502 h 339476"/>
              <a:gd name="connsiteX2" fmla="*/ 283645 w 287032"/>
              <a:gd name="connsiteY2" fmla="*/ 339018 h 339476"/>
              <a:gd name="connsiteX3" fmla="*/ 277295 w 287032"/>
              <a:gd name="connsiteY3" fmla="*/ 228952 h 339476"/>
              <a:gd name="connsiteX4" fmla="*/ 241312 w 287032"/>
              <a:gd name="connsiteY4" fmla="*/ 140052 h 339476"/>
              <a:gd name="connsiteX5" fmla="*/ 12 w 287032"/>
              <a:gd name="connsiteY5" fmla="*/ 352 h 33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32" h="339476">
                <a:moveTo>
                  <a:pt x="12" y="352"/>
                </a:moveTo>
                <a:cubicBezTo>
                  <a:pt x="-1752" y="7760"/>
                  <a:pt x="183456" y="128058"/>
                  <a:pt x="230728" y="184502"/>
                </a:cubicBezTo>
                <a:cubicBezTo>
                  <a:pt x="278000" y="240946"/>
                  <a:pt x="275884" y="331610"/>
                  <a:pt x="283645" y="339018"/>
                </a:cubicBezTo>
                <a:cubicBezTo>
                  <a:pt x="291406" y="346426"/>
                  <a:pt x="284351" y="262113"/>
                  <a:pt x="277295" y="228952"/>
                </a:cubicBezTo>
                <a:cubicBezTo>
                  <a:pt x="270240" y="195791"/>
                  <a:pt x="284704" y="175683"/>
                  <a:pt x="241312" y="140052"/>
                </a:cubicBezTo>
                <a:cubicBezTo>
                  <a:pt x="197920" y="104421"/>
                  <a:pt x="1776" y="-7056"/>
                  <a:pt x="12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75E91CD3-B9F9-4925-8FEA-9F2F74AC8E5E}"/>
              </a:ext>
            </a:extLst>
          </p:cNvPr>
          <p:cNvSpPr/>
          <p:nvPr/>
        </p:nvSpPr>
        <p:spPr>
          <a:xfrm>
            <a:off x="5781989" y="3682594"/>
            <a:ext cx="151610" cy="308544"/>
          </a:xfrm>
          <a:custGeom>
            <a:avLst/>
            <a:gdLst>
              <a:gd name="connsiteX0" fmla="*/ 4978 w 151610"/>
              <a:gd name="connsiteY0" fmla="*/ 406 h 308544"/>
              <a:gd name="connsiteX1" fmla="*/ 11328 w 151610"/>
              <a:gd name="connsiteY1" fmla="*/ 104123 h 308544"/>
              <a:gd name="connsiteX2" fmla="*/ 81178 w 151610"/>
              <a:gd name="connsiteY2" fmla="*/ 195139 h 308544"/>
              <a:gd name="connsiteX3" fmla="*/ 151028 w 151610"/>
              <a:gd name="connsiteY3" fmla="*/ 307323 h 308544"/>
              <a:gd name="connsiteX4" fmla="*/ 108694 w 151610"/>
              <a:gd name="connsiteY4" fmla="*/ 248056 h 308544"/>
              <a:gd name="connsiteX5" fmla="*/ 9211 w 151610"/>
              <a:gd name="connsiteY5" fmla="*/ 144339 h 308544"/>
              <a:gd name="connsiteX6" fmla="*/ 4978 w 151610"/>
              <a:gd name="connsiteY6" fmla="*/ 406 h 3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610" h="308544">
                <a:moveTo>
                  <a:pt x="4978" y="406"/>
                </a:moveTo>
                <a:cubicBezTo>
                  <a:pt x="5331" y="-6297"/>
                  <a:pt x="-1372" y="71668"/>
                  <a:pt x="11328" y="104123"/>
                </a:cubicBezTo>
                <a:cubicBezTo>
                  <a:pt x="24028" y="136579"/>
                  <a:pt x="57895" y="161272"/>
                  <a:pt x="81178" y="195139"/>
                </a:cubicBezTo>
                <a:cubicBezTo>
                  <a:pt x="104461" y="229006"/>
                  <a:pt x="146442" y="298504"/>
                  <a:pt x="151028" y="307323"/>
                </a:cubicBezTo>
                <a:cubicBezTo>
                  <a:pt x="155614" y="316143"/>
                  <a:pt x="132330" y="275220"/>
                  <a:pt x="108694" y="248056"/>
                </a:cubicBezTo>
                <a:cubicBezTo>
                  <a:pt x="85058" y="220892"/>
                  <a:pt x="26850" y="185261"/>
                  <a:pt x="9211" y="144339"/>
                </a:cubicBezTo>
                <a:cubicBezTo>
                  <a:pt x="-8428" y="103417"/>
                  <a:pt x="4625" y="7109"/>
                  <a:pt x="4978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399F35E-040F-4590-9A95-F55FEDA3BB96}"/>
              </a:ext>
            </a:extLst>
          </p:cNvPr>
          <p:cNvSpPr/>
          <p:nvPr/>
        </p:nvSpPr>
        <p:spPr>
          <a:xfrm>
            <a:off x="5437610" y="3619494"/>
            <a:ext cx="132646" cy="306934"/>
          </a:xfrm>
          <a:custGeom>
            <a:avLst/>
            <a:gdLst>
              <a:gd name="connsiteX0" fmla="*/ 122873 w 132646"/>
              <a:gd name="connsiteY0" fmla="*/ 6 h 306934"/>
              <a:gd name="connsiteX1" fmla="*/ 101707 w 132646"/>
              <a:gd name="connsiteY1" fmla="*/ 186273 h 306934"/>
              <a:gd name="connsiteX2" fmla="*/ 107 w 132646"/>
              <a:gd name="connsiteY2" fmla="*/ 306923 h 306934"/>
              <a:gd name="connsiteX3" fmla="*/ 122873 w 132646"/>
              <a:gd name="connsiteY3" fmla="*/ 192623 h 306934"/>
              <a:gd name="connsiteX4" fmla="*/ 122873 w 132646"/>
              <a:gd name="connsiteY4" fmla="*/ 6 h 30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646" h="306934">
                <a:moveTo>
                  <a:pt x="122873" y="6"/>
                </a:moveTo>
                <a:cubicBezTo>
                  <a:pt x="119345" y="-1052"/>
                  <a:pt x="122168" y="135120"/>
                  <a:pt x="101707" y="186273"/>
                </a:cubicBezTo>
                <a:cubicBezTo>
                  <a:pt x="81246" y="237426"/>
                  <a:pt x="-3421" y="305865"/>
                  <a:pt x="107" y="306923"/>
                </a:cubicBezTo>
                <a:cubicBezTo>
                  <a:pt x="3635" y="307981"/>
                  <a:pt x="102765" y="238131"/>
                  <a:pt x="122873" y="192623"/>
                </a:cubicBezTo>
                <a:cubicBezTo>
                  <a:pt x="142981" y="147115"/>
                  <a:pt x="126401" y="1064"/>
                  <a:pt x="12287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A490E8F9-BEB8-4468-A185-E1AD69B166CD}"/>
              </a:ext>
            </a:extLst>
          </p:cNvPr>
          <p:cNvSpPr/>
          <p:nvPr/>
        </p:nvSpPr>
        <p:spPr>
          <a:xfrm>
            <a:off x="5873213" y="4221836"/>
            <a:ext cx="164065" cy="122003"/>
          </a:xfrm>
          <a:custGeom>
            <a:avLst/>
            <a:gdLst>
              <a:gd name="connsiteX0" fmla="*/ 537 w 164065"/>
              <a:gd name="connsiteY0" fmla="*/ 121564 h 122003"/>
              <a:gd name="connsiteX1" fmla="*/ 72504 w 164065"/>
              <a:gd name="connsiteY1" fmla="*/ 43247 h 122003"/>
              <a:gd name="connsiteX2" fmla="*/ 161404 w 164065"/>
              <a:gd name="connsiteY2" fmla="*/ 43247 h 122003"/>
              <a:gd name="connsiteX3" fmla="*/ 138120 w 164065"/>
              <a:gd name="connsiteY3" fmla="*/ 26314 h 122003"/>
              <a:gd name="connsiteX4" fmla="*/ 110604 w 164065"/>
              <a:gd name="connsiteY4" fmla="*/ 3031 h 122003"/>
              <a:gd name="connsiteX5" fmla="*/ 537 w 164065"/>
              <a:gd name="connsiteY5" fmla="*/ 121564 h 1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065" h="122003">
                <a:moveTo>
                  <a:pt x="537" y="121564"/>
                </a:moveTo>
                <a:cubicBezTo>
                  <a:pt x="-5813" y="128267"/>
                  <a:pt x="45693" y="56300"/>
                  <a:pt x="72504" y="43247"/>
                </a:cubicBezTo>
                <a:cubicBezTo>
                  <a:pt x="99315" y="30194"/>
                  <a:pt x="150468" y="46069"/>
                  <a:pt x="161404" y="43247"/>
                </a:cubicBezTo>
                <a:cubicBezTo>
                  <a:pt x="172340" y="40425"/>
                  <a:pt x="146587" y="33017"/>
                  <a:pt x="138120" y="26314"/>
                </a:cubicBezTo>
                <a:cubicBezTo>
                  <a:pt x="129653" y="19611"/>
                  <a:pt x="132476" y="-9316"/>
                  <a:pt x="110604" y="3031"/>
                </a:cubicBezTo>
                <a:cubicBezTo>
                  <a:pt x="88732" y="15378"/>
                  <a:pt x="6887" y="114861"/>
                  <a:pt x="537" y="121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4E8E9344-B380-4D63-8DBF-9A72E5634C77}"/>
              </a:ext>
            </a:extLst>
          </p:cNvPr>
          <p:cNvSpPr/>
          <p:nvPr/>
        </p:nvSpPr>
        <p:spPr>
          <a:xfrm>
            <a:off x="5155221" y="4075765"/>
            <a:ext cx="280381" cy="201617"/>
          </a:xfrm>
          <a:custGeom>
            <a:avLst/>
            <a:gdLst>
              <a:gd name="connsiteX0" fmla="*/ 280379 w 280381"/>
              <a:gd name="connsiteY0" fmla="*/ 121585 h 201617"/>
              <a:gd name="connsiteX1" fmla="*/ 111046 w 280381"/>
              <a:gd name="connsiteY1" fmla="*/ 935 h 201617"/>
              <a:gd name="connsiteX2" fmla="*/ 979 w 280381"/>
              <a:gd name="connsiteY2" fmla="*/ 199902 h 201617"/>
              <a:gd name="connsiteX3" fmla="*/ 60246 w 280381"/>
              <a:gd name="connsiteY3" fmla="*/ 94068 h 201617"/>
              <a:gd name="connsiteX4" fmla="*/ 115279 w 280381"/>
              <a:gd name="connsiteY4" fmla="*/ 36918 h 201617"/>
              <a:gd name="connsiteX5" fmla="*/ 280379 w 280381"/>
              <a:gd name="connsiteY5" fmla="*/ 121585 h 2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381" h="201617">
                <a:moveTo>
                  <a:pt x="280379" y="121585"/>
                </a:moveTo>
                <a:cubicBezTo>
                  <a:pt x="279674" y="115588"/>
                  <a:pt x="157613" y="-12118"/>
                  <a:pt x="111046" y="935"/>
                </a:cubicBezTo>
                <a:cubicBezTo>
                  <a:pt x="64479" y="13988"/>
                  <a:pt x="9446" y="184380"/>
                  <a:pt x="979" y="199902"/>
                </a:cubicBezTo>
                <a:cubicBezTo>
                  <a:pt x="-7488" y="215424"/>
                  <a:pt x="41196" y="121232"/>
                  <a:pt x="60246" y="94068"/>
                </a:cubicBezTo>
                <a:cubicBezTo>
                  <a:pt x="79296" y="66904"/>
                  <a:pt x="84235" y="33743"/>
                  <a:pt x="115279" y="36918"/>
                </a:cubicBezTo>
                <a:cubicBezTo>
                  <a:pt x="146323" y="40093"/>
                  <a:pt x="281084" y="127582"/>
                  <a:pt x="280379" y="121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5B7D677-A599-4678-B18A-106B809E0E7C}"/>
              </a:ext>
            </a:extLst>
          </p:cNvPr>
          <p:cNvSpPr/>
          <p:nvPr/>
        </p:nvSpPr>
        <p:spPr>
          <a:xfrm>
            <a:off x="5655723" y="4110079"/>
            <a:ext cx="218656" cy="144460"/>
          </a:xfrm>
          <a:custGeom>
            <a:avLst/>
            <a:gdLst>
              <a:gd name="connsiteX0" fmla="*/ 10 w 218656"/>
              <a:gd name="connsiteY0" fmla="*/ 488 h 144460"/>
              <a:gd name="connsiteX1" fmla="*/ 182044 w 218656"/>
              <a:gd name="connsiteY1" fmla="*/ 28004 h 144460"/>
              <a:gd name="connsiteX2" fmla="*/ 215910 w 218656"/>
              <a:gd name="connsiteY2" fmla="*/ 89388 h 144460"/>
              <a:gd name="connsiteX3" fmla="*/ 139710 w 218656"/>
              <a:gd name="connsiteY3" fmla="*/ 144421 h 144460"/>
              <a:gd name="connsiteX4" fmla="*/ 192627 w 218656"/>
              <a:gd name="connsiteY4" fmla="*/ 80921 h 144460"/>
              <a:gd name="connsiteX5" fmla="*/ 190510 w 218656"/>
              <a:gd name="connsiteY5" fmla="*/ 49171 h 144460"/>
              <a:gd name="connsiteX6" fmla="*/ 10 w 218656"/>
              <a:gd name="connsiteY6" fmla="*/ 488 h 14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656" h="144460">
                <a:moveTo>
                  <a:pt x="10" y="488"/>
                </a:moveTo>
                <a:cubicBezTo>
                  <a:pt x="-1401" y="-3040"/>
                  <a:pt x="146061" y="13187"/>
                  <a:pt x="182044" y="28004"/>
                </a:cubicBezTo>
                <a:cubicBezTo>
                  <a:pt x="218027" y="42821"/>
                  <a:pt x="222966" y="69985"/>
                  <a:pt x="215910" y="89388"/>
                </a:cubicBezTo>
                <a:cubicBezTo>
                  <a:pt x="208854" y="108791"/>
                  <a:pt x="143590" y="145832"/>
                  <a:pt x="139710" y="144421"/>
                </a:cubicBezTo>
                <a:cubicBezTo>
                  <a:pt x="135830" y="143010"/>
                  <a:pt x="184160" y="96796"/>
                  <a:pt x="192627" y="80921"/>
                </a:cubicBezTo>
                <a:cubicBezTo>
                  <a:pt x="201094" y="65046"/>
                  <a:pt x="220143" y="63282"/>
                  <a:pt x="190510" y="49171"/>
                </a:cubicBezTo>
                <a:cubicBezTo>
                  <a:pt x="160877" y="35060"/>
                  <a:pt x="1421" y="4016"/>
                  <a:pt x="10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5042CC6-2399-47B8-AE3D-90DB771F3F7A}"/>
              </a:ext>
            </a:extLst>
          </p:cNvPr>
          <p:cNvSpPr/>
          <p:nvPr/>
        </p:nvSpPr>
        <p:spPr>
          <a:xfrm>
            <a:off x="5509591" y="4252298"/>
            <a:ext cx="242819" cy="56751"/>
          </a:xfrm>
          <a:custGeom>
            <a:avLst/>
            <a:gdLst>
              <a:gd name="connsiteX0" fmla="*/ 92 w 242819"/>
              <a:gd name="connsiteY0" fmla="*/ 85 h 56751"/>
              <a:gd name="connsiteX1" fmla="*/ 99576 w 242819"/>
              <a:gd name="connsiteY1" fmla="*/ 55119 h 56751"/>
              <a:gd name="connsiteX2" fmla="*/ 241392 w 242819"/>
              <a:gd name="connsiteY2" fmla="*/ 42419 h 56751"/>
              <a:gd name="connsiteX3" fmla="*/ 169426 w 242819"/>
              <a:gd name="connsiteY3" fmla="*/ 44535 h 56751"/>
              <a:gd name="connsiteX4" fmla="*/ 116509 w 242819"/>
              <a:gd name="connsiteY4" fmla="*/ 42419 h 56751"/>
              <a:gd name="connsiteX5" fmla="*/ 92 w 242819"/>
              <a:gd name="connsiteY5" fmla="*/ 85 h 5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819" h="56751">
                <a:moveTo>
                  <a:pt x="92" y="85"/>
                </a:moveTo>
                <a:cubicBezTo>
                  <a:pt x="-2730" y="2202"/>
                  <a:pt x="59359" y="48063"/>
                  <a:pt x="99576" y="55119"/>
                </a:cubicBezTo>
                <a:cubicBezTo>
                  <a:pt x="139793" y="62175"/>
                  <a:pt x="229750" y="44183"/>
                  <a:pt x="241392" y="42419"/>
                </a:cubicBezTo>
                <a:cubicBezTo>
                  <a:pt x="253034" y="40655"/>
                  <a:pt x="190240" y="44535"/>
                  <a:pt x="169426" y="44535"/>
                </a:cubicBezTo>
                <a:cubicBezTo>
                  <a:pt x="148612" y="44535"/>
                  <a:pt x="144026" y="49122"/>
                  <a:pt x="116509" y="42419"/>
                </a:cubicBezTo>
                <a:cubicBezTo>
                  <a:pt x="88992" y="35716"/>
                  <a:pt x="2914" y="-2032"/>
                  <a:pt x="92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49CC9D3-591D-4D5A-9204-FFE9765C47B7}"/>
              </a:ext>
            </a:extLst>
          </p:cNvPr>
          <p:cNvSpPr/>
          <p:nvPr/>
        </p:nvSpPr>
        <p:spPr>
          <a:xfrm>
            <a:off x="5149802" y="4346836"/>
            <a:ext cx="338051" cy="101211"/>
          </a:xfrm>
          <a:custGeom>
            <a:avLst/>
            <a:gdLst>
              <a:gd name="connsiteX0" fmla="*/ 48 w 338051"/>
              <a:gd name="connsiteY0" fmla="*/ 797 h 101211"/>
              <a:gd name="connsiteX1" fmla="*/ 29681 w 338051"/>
              <a:gd name="connsiteY1" fmla="*/ 100281 h 101211"/>
              <a:gd name="connsiteX2" fmla="*/ 84715 w 338051"/>
              <a:gd name="connsiteY2" fmla="*/ 49481 h 101211"/>
              <a:gd name="connsiteX3" fmla="*/ 173615 w 338051"/>
              <a:gd name="connsiteY3" fmla="*/ 30431 h 101211"/>
              <a:gd name="connsiteX4" fmla="*/ 332365 w 338051"/>
              <a:gd name="connsiteY4" fmla="*/ 76997 h 101211"/>
              <a:gd name="connsiteX5" fmla="*/ 281565 w 338051"/>
              <a:gd name="connsiteY5" fmla="*/ 34664 h 101211"/>
              <a:gd name="connsiteX6" fmla="*/ 80481 w 338051"/>
              <a:gd name="connsiteY6" fmla="*/ 41014 h 101211"/>
              <a:gd name="connsiteX7" fmla="*/ 36031 w 338051"/>
              <a:gd name="connsiteY7" fmla="*/ 51597 h 101211"/>
              <a:gd name="connsiteX8" fmla="*/ 48 w 338051"/>
              <a:gd name="connsiteY8" fmla="*/ 797 h 10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051" h="101211">
                <a:moveTo>
                  <a:pt x="48" y="797"/>
                </a:moveTo>
                <a:cubicBezTo>
                  <a:pt x="-1010" y="8911"/>
                  <a:pt x="15570" y="92167"/>
                  <a:pt x="29681" y="100281"/>
                </a:cubicBezTo>
                <a:cubicBezTo>
                  <a:pt x="43792" y="108395"/>
                  <a:pt x="60726" y="61123"/>
                  <a:pt x="84715" y="49481"/>
                </a:cubicBezTo>
                <a:cubicBezTo>
                  <a:pt x="108704" y="37839"/>
                  <a:pt x="132340" y="25845"/>
                  <a:pt x="173615" y="30431"/>
                </a:cubicBezTo>
                <a:cubicBezTo>
                  <a:pt x="214890" y="35017"/>
                  <a:pt x="314373" y="76292"/>
                  <a:pt x="332365" y="76997"/>
                </a:cubicBezTo>
                <a:cubicBezTo>
                  <a:pt x="350357" y="77702"/>
                  <a:pt x="323546" y="40661"/>
                  <a:pt x="281565" y="34664"/>
                </a:cubicBezTo>
                <a:cubicBezTo>
                  <a:pt x="239584" y="28667"/>
                  <a:pt x="121403" y="38192"/>
                  <a:pt x="80481" y="41014"/>
                </a:cubicBezTo>
                <a:cubicBezTo>
                  <a:pt x="39559" y="43836"/>
                  <a:pt x="46614" y="54067"/>
                  <a:pt x="36031" y="51597"/>
                </a:cubicBezTo>
                <a:cubicBezTo>
                  <a:pt x="25448" y="49127"/>
                  <a:pt x="1106" y="-7317"/>
                  <a:pt x="48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E17F1F1-D022-4FCF-BBD1-DB6D6D39BBBD}"/>
              </a:ext>
            </a:extLst>
          </p:cNvPr>
          <p:cNvSpPr/>
          <p:nvPr/>
        </p:nvSpPr>
        <p:spPr>
          <a:xfrm>
            <a:off x="5602684" y="4311618"/>
            <a:ext cx="456419" cy="221016"/>
          </a:xfrm>
          <a:custGeom>
            <a:avLst/>
            <a:gdLst>
              <a:gd name="connsiteX0" fmla="*/ 450983 w 456419"/>
              <a:gd name="connsiteY0" fmla="*/ 32 h 221016"/>
              <a:gd name="connsiteX1" fmla="*/ 453099 w 456419"/>
              <a:gd name="connsiteY1" fmla="*/ 127032 h 221016"/>
              <a:gd name="connsiteX2" fmla="*/ 417116 w 456419"/>
              <a:gd name="connsiteY2" fmla="*/ 158782 h 221016"/>
              <a:gd name="connsiteX3" fmla="*/ 258366 w 456419"/>
              <a:gd name="connsiteY3" fmla="*/ 129149 h 221016"/>
              <a:gd name="connsiteX4" fmla="*/ 150416 w 456419"/>
              <a:gd name="connsiteY4" fmla="*/ 188415 h 221016"/>
              <a:gd name="connsiteX5" fmla="*/ 89033 w 456419"/>
              <a:gd name="connsiteY5" fmla="*/ 211699 h 221016"/>
              <a:gd name="connsiteX6" fmla="*/ 133 w 456419"/>
              <a:gd name="connsiteY6" fmla="*/ 220165 h 221016"/>
              <a:gd name="connsiteX7" fmla="*/ 110199 w 456419"/>
              <a:gd name="connsiteY7" fmla="*/ 192649 h 221016"/>
              <a:gd name="connsiteX8" fmla="*/ 228733 w 456419"/>
              <a:gd name="connsiteY8" fmla="*/ 127032 h 221016"/>
              <a:gd name="connsiteX9" fmla="*/ 351499 w 456419"/>
              <a:gd name="connsiteY9" fmla="*/ 129149 h 221016"/>
              <a:gd name="connsiteX10" fmla="*/ 419233 w 456419"/>
              <a:gd name="connsiteY10" fmla="*/ 139732 h 221016"/>
              <a:gd name="connsiteX11" fmla="*/ 450983 w 456419"/>
              <a:gd name="connsiteY11" fmla="*/ 32 h 22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419" h="221016">
                <a:moveTo>
                  <a:pt x="450983" y="32"/>
                </a:moveTo>
                <a:cubicBezTo>
                  <a:pt x="456627" y="-2085"/>
                  <a:pt x="458744" y="100574"/>
                  <a:pt x="453099" y="127032"/>
                </a:cubicBezTo>
                <a:cubicBezTo>
                  <a:pt x="447454" y="153490"/>
                  <a:pt x="449571" y="158429"/>
                  <a:pt x="417116" y="158782"/>
                </a:cubicBezTo>
                <a:cubicBezTo>
                  <a:pt x="384661" y="159135"/>
                  <a:pt x="302816" y="124210"/>
                  <a:pt x="258366" y="129149"/>
                </a:cubicBezTo>
                <a:cubicBezTo>
                  <a:pt x="213916" y="134088"/>
                  <a:pt x="178638" y="174657"/>
                  <a:pt x="150416" y="188415"/>
                </a:cubicBezTo>
                <a:cubicBezTo>
                  <a:pt x="122194" y="202173"/>
                  <a:pt x="114080" y="206407"/>
                  <a:pt x="89033" y="211699"/>
                </a:cubicBezTo>
                <a:cubicBezTo>
                  <a:pt x="63986" y="216991"/>
                  <a:pt x="-3395" y="223340"/>
                  <a:pt x="133" y="220165"/>
                </a:cubicBezTo>
                <a:cubicBezTo>
                  <a:pt x="3661" y="216990"/>
                  <a:pt x="72099" y="208171"/>
                  <a:pt x="110199" y="192649"/>
                </a:cubicBezTo>
                <a:cubicBezTo>
                  <a:pt x="148299" y="177127"/>
                  <a:pt x="188516" y="137615"/>
                  <a:pt x="228733" y="127032"/>
                </a:cubicBezTo>
                <a:cubicBezTo>
                  <a:pt x="268950" y="116449"/>
                  <a:pt x="319749" y="127032"/>
                  <a:pt x="351499" y="129149"/>
                </a:cubicBezTo>
                <a:cubicBezTo>
                  <a:pt x="383249" y="131266"/>
                  <a:pt x="403711" y="157371"/>
                  <a:pt x="419233" y="139732"/>
                </a:cubicBezTo>
                <a:cubicBezTo>
                  <a:pt x="434755" y="122093"/>
                  <a:pt x="445339" y="2149"/>
                  <a:pt x="45098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A3EDF25-ED51-4019-ADF9-591324B162BB}"/>
              </a:ext>
            </a:extLst>
          </p:cNvPr>
          <p:cNvSpPr/>
          <p:nvPr/>
        </p:nvSpPr>
        <p:spPr>
          <a:xfrm>
            <a:off x="5633445" y="3627845"/>
            <a:ext cx="53313" cy="235584"/>
          </a:xfrm>
          <a:custGeom>
            <a:avLst/>
            <a:gdLst>
              <a:gd name="connsiteX0" fmla="*/ 52980 w 53313"/>
              <a:gd name="connsiteY0" fmla="*/ 1180 h 235584"/>
              <a:gd name="connsiteX1" fmla="*/ 40280 w 53313"/>
              <a:gd name="connsiteY1" fmla="*/ 158343 h 235584"/>
              <a:gd name="connsiteX2" fmla="*/ 2180 w 53313"/>
              <a:gd name="connsiteY2" fmla="*/ 232955 h 235584"/>
              <a:gd name="connsiteX3" fmla="*/ 6943 w 53313"/>
              <a:gd name="connsiteY3" fmla="*/ 212318 h 235584"/>
              <a:gd name="connsiteX4" fmla="*/ 25993 w 53313"/>
              <a:gd name="connsiteY4" fmla="*/ 150405 h 235584"/>
              <a:gd name="connsiteX5" fmla="*/ 29168 w 53313"/>
              <a:gd name="connsiteY5" fmla="*/ 88493 h 235584"/>
              <a:gd name="connsiteX6" fmla="*/ 52980 w 53313"/>
              <a:gd name="connsiteY6" fmla="*/ 1180 h 23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3" h="235584">
                <a:moveTo>
                  <a:pt x="52980" y="1180"/>
                </a:moveTo>
                <a:cubicBezTo>
                  <a:pt x="54832" y="12822"/>
                  <a:pt x="48747" y="119714"/>
                  <a:pt x="40280" y="158343"/>
                </a:cubicBezTo>
                <a:cubicBezTo>
                  <a:pt x="31813" y="196972"/>
                  <a:pt x="7736" y="223959"/>
                  <a:pt x="2180" y="232955"/>
                </a:cubicBezTo>
                <a:cubicBezTo>
                  <a:pt x="-3376" y="241951"/>
                  <a:pt x="2974" y="226076"/>
                  <a:pt x="6943" y="212318"/>
                </a:cubicBezTo>
                <a:cubicBezTo>
                  <a:pt x="10912" y="198560"/>
                  <a:pt x="22289" y="171043"/>
                  <a:pt x="25993" y="150405"/>
                </a:cubicBezTo>
                <a:cubicBezTo>
                  <a:pt x="29697" y="129767"/>
                  <a:pt x="24141" y="109660"/>
                  <a:pt x="29168" y="88493"/>
                </a:cubicBezTo>
                <a:cubicBezTo>
                  <a:pt x="34195" y="67326"/>
                  <a:pt x="51128" y="-10462"/>
                  <a:pt x="52980" y="1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C09ADA3-57F2-499F-BF4F-2D13A510156B}"/>
              </a:ext>
            </a:extLst>
          </p:cNvPr>
          <p:cNvSpPr/>
          <p:nvPr/>
        </p:nvSpPr>
        <p:spPr>
          <a:xfrm>
            <a:off x="5735626" y="3741495"/>
            <a:ext cx="64230" cy="289247"/>
          </a:xfrm>
          <a:custGeom>
            <a:avLst/>
            <a:gdLst>
              <a:gd name="connsiteX0" fmla="*/ 9537 w 64230"/>
              <a:gd name="connsiteY0" fmla="*/ 3418 h 289247"/>
              <a:gd name="connsiteX1" fmla="*/ 41287 w 64230"/>
              <a:gd name="connsiteY1" fmla="*/ 257418 h 289247"/>
              <a:gd name="connsiteX2" fmla="*/ 63512 w 64230"/>
              <a:gd name="connsiteY2" fmla="*/ 278055 h 289247"/>
              <a:gd name="connsiteX3" fmla="*/ 14299 w 64230"/>
              <a:gd name="connsiteY3" fmla="*/ 189155 h 289247"/>
              <a:gd name="connsiteX4" fmla="*/ 12 w 64230"/>
              <a:gd name="connsiteY4" fmla="*/ 114543 h 289247"/>
              <a:gd name="connsiteX5" fmla="*/ 9537 w 64230"/>
              <a:gd name="connsiteY5" fmla="*/ 3418 h 2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30" h="289247">
                <a:moveTo>
                  <a:pt x="9537" y="3418"/>
                </a:moveTo>
                <a:cubicBezTo>
                  <a:pt x="16416" y="27230"/>
                  <a:pt x="32291" y="211645"/>
                  <a:pt x="41287" y="257418"/>
                </a:cubicBezTo>
                <a:cubicBezTo>
                  <a:pt x="50283" y="303191"/>
                  <a:pt x="68010" y="289432"/>
                  <a:pt x="63512" y="278055"/>
                </a:cubicBezTo>
                <a:cubicBezTo>
                  <a:pt x="59014" y="266678"/>
                  <a:pt x="24882" y="216407"/>
                  <a:pt x="14299" y="189155"/>
                </a:cubicBezTo>
                <a:cubicBezTo>
                  <a:pt x="3716" y="161903"/>
                  <a:pt x="-253" y="142060"/>
                  <a:pt x="12" y="114543"/>
                </a:cubicBezTo>
                <a:cubicBezTo>
                  <a:pt x="277" y="87026"/>
                  <a:pt x="2658" y="-20394"/>
                  <a:pt x="9537" y="3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26A0A15D-594C-41A0-9DFA-E0A990FFEF2A}"/>
              </a:ext>
            </a:extLst>
          </p:cNvPr>
          <p:cNvSpPr/>
          <p:nvPr/>
        </p:nvSpPr>
        <p:spPr>
          <a:xfrm>
            <a:off x="5048188" y="4905181"/>
            <a:ext cx="636650" cy="41356"/>
          </a:xfrm>
          <a:custGeom>
            <a:avLst/>
            <a:gdLst>
              <a:gd name="connsiteX0" fmla="*/ 62 w 636650"/>
              <a:gd name="connsiteY0" fmla="*/ 194 h 41356"/>
              <a:gd name="connsiteX1" fmla="*/ 282637 w 636650"/>
              <a:gd name="connsiteY1" fmla="*/ 24007 h 41356"/>
              <a:gd name="connsiteX2" fmla="*/ 436625 w 636650"/>
              <a:gd name="connsiteY2" fmla="*/ 8132 h 41356"/>
              <a:gd name="connsiteX3" fmla="*/ 558862 w 636650"/>
              <a:gd name="connsiteY3" fmla="*/ 16069 h 41356"/>
              <a:gd name="connsiteX4" fmla="*/ 636650 w 636650"/>
              <a:gd name="connsiteY4" fmla="*/ 1782 h 41356"/>
              <a:gd name="connsiteX5" fmla="*/ 455675 w 636650"/>
              <a:gd name="connsiteY5" fmla="*/ 33532 h 41356"/>
              <a:gd name="connsiteX6" fmla="*/ 258825 w 636650"/>
              <a:gd name="connsiteY6" fmla="*/ 39882 h 41356"/>
              <a:gd name="connsiteX7" fmla="*/ 62 w 636650"/>
              <a:gd name="connsiteY7" fmla="*/ 194 h 4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650" h="41356">
                <a:moveTo>
                  <a:pt x="62" y="194"/>
                </a:moveTo>
                <a:cubicBezTo>
                  <a:pt x="4031" y="-2452"/>
                  <a:pt x="209877" y="22684"/>
                  <a:pt x="282637" y="24007"/>
                </a:cubicBezTo>
                <a:cubicBezTo>
                  <a:pt x="355397" y="25330"/>
                  <a:pt x="390588" y="9455"/>
                  <a:pt x="436625" y="8132"/>
                </a:cubicBezTo>
                <a:cubicBezTo>
                  <a:pt x="482662" y="6809"/>
                  <a:pt x="525525" y="17127"/>
                  <a:pt x="558862" y="16069"/>
                </a:cubicBezTo>
                <a:cubicBezTo>
                  <a:pt x="592199" y="15011"/>
                  <a:pt x="636650" y="1782"/>
                  <a:pt x="636650" y="1782"/>
                </a:cubicBezTo>
                <a:cubicBezTo>
                  <a:pt x="619452" y="4693"/>
                  <a:pt x="518646" y="27182"/>
                  <a:pt x="455675" y="33532"/>
                </a:cubicBezTo>
                <a:cubicBezTo>
                  <a:pt x="392704" y="39882"/>
                  <a:pt x="333967" y="43586"/>
                  <a:pt x="258825" y="39882"/>
                </a:cubicBezTo>
                <a:cubicBezTo>
                  <a:pt x="183683" y="36178"/>
                  <a:pt x="-3907" y="2840"/>
                  <a:pt x="62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9B1FB2AB-3F36-479E-8057-46F2F251D39E}"/>
              </a:ext>
            </a:extLst>
          </p:cNvPr>
          <p:cNvSpPr/>
          <p:nvPr/>
        </p:nvSpPr>
        <p:spPr>
          <a:xfrm>
            <a:off x="5700386" y="4917932"/>
            <a:ext cx="318231" cy="98173"/>
          </a:xfrm>
          <a:custGeom>
            <a:avLst/>
            <a:gdLst>
              <a:gd name="connsiteX0" fmla="*/ 327 w 318231"/>
              <a:gd name="connsiteY0" fmla="*/ 143 h 98173"/>
              <a:gd name="connsiteX1" fmla="*/ 149552 w 318231"/>
              <a:gd name="connsiteY1" fmla="*/ 63643 h 98173"/>
              <a:gd name="connsiteX2" fmla="*/ 317827 w 318231"/>
              <a:gd name="connsiteY2" fmla="*/ 96981 h 98173"/>
              <a:gd name="connsiteX3" fmla="*/ 190827 w 318231"/>
              <a:gd name="connsiteY3" fmla="*/ 82693 h 98173"/>
              <a:gd name="connsiteX4" fmla="*/ 327 w 318231"/>
              <a:gd name="connsiteY4" fmla="*/ 143 h 9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231" h="98173">
                <a:moveTo>
                  <a:pt x="327" y="143"/>
                </a:moveTo>
                <a:cubicBezTo>
                  <a:pt x="-6552" y="-3032"/>
                  <a:pt x="96635" y="47503"/>
                  <a:pt x="149552" y="63643"/>
                </a:cubicBezTo>
                <a:cubicBezTo>
                  <a:pt x="202469" y="79783"/>
                  <a:pt x="310948" y="93806"/>
                  <a:pt x="317827" y="96981"/>
                </a:cubicBezTo>
                <a:cubicBezTo>
                  <a:pt x="324706" y="100156"/>
                  <a:pt x="242156" y="97510"/>
                  <a:pt x="190827" y="82693"/>
                </a:cubicBezTo>
                <a:cubicBezTo>
                  <a:pt x="139498" y="67876"/>
                  <a:pt x="7206" y="3318"/>
                  <a:pt x="327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484D5C4C-1D79-4795-9A8A-F9DAEE17A48F}"/>
              </a:ext>
            </a:extLst>
          </p:cNvPr>
          <p:cNvSpPr/>
          <p:nvPr/>
        </p:nvSpPr>
        <p:spPr>
          <a:xfrm>
            <a:off x="4954588" y="4941888"/>
            <a:ext cx="874290" cy="47625"/>
          </a:xfrm>
          <a:custGeom>
            <a:avLst/>
            <a:gdLst>
              <a:gd name="connsiteX0" fmla="*/ 0 w 874290"/>
              <a:gd name="connsiteY0" fmla="*/ 0 h 47625"/>
              <a:gd name="connsiteX1" fmla="*/ 425450 w 874290"/>
              <a:gd name="connsiteY1" fmla="*/ 38100 h 47625"/>
              <a:gd name="connsiteX2" fmla="*/ 581025 w 874290"/>
              <a:gd name="connsiteY2" fmla="*/ 47625 h 47625"/>
              <a:gd name="connsiteX3" fmla="*/ 871537 w 874290"/>
              <a:gd name="connsiteY3" fmla="*/ 44450 h 47625"/>
              <a:gd name="connsiteX4" fmla="*/ 735012 w 874290"/>
              <a:gd name="connsiteY4" fmla="*/ 36512 h 47625"/>
              <a:gd name="connsiteX5" fmla="*/ 458787 w 874290"/>
              <a:gd name="connsiteY5" fmla="*/ 20637 h 47625"/>
              <a:gd name="connsiteX6" fmla="*/ 0 w 874290"/>
              <a:gd name="connsiteY6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290" h="47625">
                <a:moveTo>
                  <a:pt x="0" y="0"/>
                </a:moveTo>
                <a:lnTo>
                  <a:pt x="425450" y="38100"/>
                </a:lnTo>
                <a:cubicBezTo>
                  <a:pt x="522288" y="46038"/>
                  <a:pt x="581025" y="47625"/>
                  <a:pt x="581025" y="47625"/>
                </a:cubicBezTo>
                <a:lnTo>
                  <a:pt x="871537" y="44450"/>
                </a:lnTo>
                <a:cubicBezTo>
                  <a:pt x="897201" y="42598"/>
                  <a:pt x="735012" y="36512"/>
                  <a:pt x="735012" y="36512"/>
                </a:cubicBezTo>
                <a:lnTo>
                  <a:pt x="458787" y="206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D36F842B-04BD-4C83-BFEF-B65A69A65F6F}"/>
              </a:ext>
            </a:extLst>
          </p:cNvPr>
          <p:cNvSpPr/>
          <p:nvPr/>
        </p:nvSpPr>
        <p:spPr>
          <a:xfrm>
            <a:off x="5595290" y="4903659"/>
            <a:ext cx="237377" cy="54918"/>
          </a:xfrm>
          <a:custGeom>
            <a:avLst/>
            <a:gdLst>
              <a:gd name="connsiteX0" fmla="*/ 648 w 237377"/>
              <a:gd name="connsiteY0" fmla="*/ 14416 h 54918"/>
              <a:gd name="connsiteX1" fmla="*/ 122885 w 237377"/>
              <a:gd name="connsiteY1" fmla="*/ 1716 h 54918"/>
              <a:gd name="connsiteX2" fmla="*/ 235598 w 237377"/>
              <a:gd name="connsiteY2" fmla="*/ 54104 h 54918"/>
              <a:gd name="connsiteX3" fmla="*/ 178448 w 237377"/>
              <a:gd name="connsiteY3" fmla="*/ 31879 h 54918"/>
              <a:gd name="connsiteX4" fmla="*/ 648 w 237377"/>
              <a:gd name="connsiteY4" fmla="*/ 14416 h 5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377" h="54918">
                <a:moveTo>
                  <a:pt x="648" y="14416"/>
                </a:moveTo>
                <a:cubicBezTo>
                  <a:pt x="-8613" y="9389"/>
                  <a:pt x="83727" y="-4899"/>
                  <a:pt x="122885" y="1716"/>
                </a:cubicBezTo>
                <a:cubicBezTo>
                  <a:pt x="162043" y="8331"/>
                  <a:pt x="226338" y="49077"/>
                  <a:pt x="235598" y="54104"/>
                </a:cubicBezTo>
                <a:cubicBezTo>
                  <a:pt x="244859" y="59131"/>
                  <a:pt x="216813" y="39552"/>
                  <a:pt x="178448" y="31879"/>
                </a:cubicBezTo>
                <a:cubicBezTo>
                  <a:pt x="140083" y="24206"/>
                  <a:pt x="9909" y="19443"/>
                  <a:pt x="648" y="14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26E5A1AE-C6B2-42FC-BD97-EAD900DE3BDA}"/>
              </a:ext>
            </a:extLst>
          </p:cNvPr>
          <p:cNvSpPr/>
          <p:nvPr/>
        </p:nvSpPr>
        <p:spPr>
          <a:xfrm>
            <a:off x="5311552" y="4986298"/>
            <a:ext cx="331436" cy="91639"/>
          </a:xfrm>
          <a:custGeom>
            <a:avLst/>
            <a:gdLst>
              <a:gd name="connsiteX0" fmla="*/ 223 w 331436"/>
              <a:gd name="connsiteY0" fmla="*/ 40 h 91639"/>
              <a:gd name="connsiteX1" fmla="*/ 163736 w 331436"/>
              <a:gd name="connsiteY1" fmla="*/ 71477 h 91639"/>
              <a:gd name="connsiteX2" fmla="*/ 330423 w 331436"/>
              <a:gd name="connsiteY2" fmla="*/ 68302 h 91639"/>
              <a:gd name="connsiteX3" fmla="*/ 228823 w 331436"/>
              <a:gd name="connsiteY3" fmla="*/ 88940 h 91639"/>
              <a:gd name="connsiteX4" fmla="*/ 130398 w 331436"/>
              <a:gd name="connsiteY4" fmla="*/ 82590 h 91639"/>
              <a:gd name="connsiteX5" fmla="*/ 223 w 331436"/>
              <a:gd name="connsiteY5" fmla="*/ 40 h 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36" h="91639">
                <a:moveTo>
                  <a:pt x="223" y="40"/>
                </a:moveTo>
                <a:cubicBezTo>
                  <a:pt x="5779" y="-1812"/>
                  <a:pt x="108703" y="60100"/>
                  <a:pt x="163736" y="71477"/>
                </a:cubicBezTo>
                <a:cubicBezTo>
                  <a:pt x="218769" y="82854"/>
                  <a:pt x="319575" y="65392"/>
                  <a:pt x="330423" y="68302"/>
                </a:cubicBezTo>
                <a:cubicBezTo>
                  <a:pt x="341271" y="71212"/>
                  <a:pt x="262160" y="86559"/>
                  <a:pt x="228823" y="88940"/>
                </a:cubicBezTo>
                <a:cubicBezTo>
                  <a:pt x="195486" y="91321"/>
                  <a:pt x="166381" y="95819"/>
                  <a:pt x="130398" y="82590"/>
                </a:cubicBezTo>
                <a:cubicBezTo>
                  <a:pt x="94415" y="69361"/>
                  <a:pt x="-5333" y="1892"/>
                  <a:pt x="22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480701B8-032E-45F3-AE44-6F7EAF0504CA}"/>
              </a:ext>
            </a:extLst>
          </p:cNvPr>
          <p:cNvSpPr/>
          <p:nvPr/>
        </p:nvSpPr>
        <p:spPr>
          <a:xfrm>
            <a:off x="5202238" y="5046663"/>
            <a:ext cx="325451" cy="165407"/>
          </a:xfrm>
          <a:custGeom>
            <a:avLst/>
            <a:gdLst>
              <a:gd name="connsiteX0" fmla="*/ 0 w 325451"/>
              <a:gd name="connsiteY0" fmla="*/ 0 h 165407"/>
              <a:gd name="connsiteX1" fmla="*/ 201612 w 325451"/>
              <a:gd name="connsiteY1" fmla="*/ 131762 h 165407"/>
              <a:gd name="connsiteX2" fmla="*/ 325437 w 325451"/>
              <a:gd name="connsiteY2" fmla="*/ 163512 h 165407"/>
              <a:gd name="connsiteX3" fmla="*/ 209550 w 325451"/>
              <a:gd name="connsiteY3" fmla="*/ 157162 h 165407"/>
              <a:gd name="connsiteX4" fmla="*/ 155575 w 325451"/>
              <a:gd name="connsiteY4" fmla="*/ 119062 h 165407"/>
              <a:gd name="connsiteX5" fmla="*/ 0 w 325451"/>
              <a:gd name="connsiteY5" fmla="*/ 0 h 16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451" h="165407">
                <a:moveTo>
                  <a:pt x="0" y="0"/>
                </a:moveTo>
                <a:cubicBezTo>
                  <a:pt x="73686" y="52255"/>
                  <a:pt x="147373" y="104510"/>
                  <a:pt x="201612" y="131762"/>
                </a:cubicBezTo>
                <a:cubicBezTo>
                  <a:pt x="255851" y="159014"/>
                  <a:pt x="324114" y="159279"/>
                  <a:pt x="325437" y="163512"/>
                </a:cubicBezTo>
                <a:cubicBezTo>
                  <a:pt x="326760" y="167745"/>
                  <a:pt x="237860" y="164570"/>
                  <a:pt x="209550" y="157162"/>
                </a:cubicBezTo>
                <a:cubicBezTo>
                  <a:pt x="181240" y="149754"/>
                  <a:pt x="155575" y="119062"/>
                  <a:pt x="155575" y="1190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CDF1D98B-1454-43E3-B545-761C6FC47B4B}"/>
              </a:ext>
            </a:extLst>
          </p:cNvPr>
          <p:cNvSpPr/>
          <p:nvPr/>
        </p:nvSpPr>
        <p:spPr>
          <a:xfrm>
            <a:off x="5165725" y="5137150"/>
            <a:ext cx="417754" cy="149891"/>
          </a:xfrm>
          <a:custGeom>
            <a:avLst/>
            <a:gdLst>
              <a:gd name="connsiteX0" fmla="*/ 0 w 417754"/>
              <a:gd name="connsiteY0" fmla="*/ 0 h 149891"/>
              <a:gd name="connsiteX1" fmla="*/ 254000 w 417754"/>
              <a:gd name="connsiteY1" fmla="*/ 133350 h 149891"/>
              <a:gd name="connsiteX2" fmla="*/ 417513 w 417754"/>
              <a:gd name="connsiteY2" fmla="*/ 147638 h 149891"/>
              <a:gd name="connsiteX3" fmla="*/ 288925 w 417754"/>
              <a:gd name="connsiteY3" fmla="*/ 131763 h 149891"/>
              <a:gd name="connsiteX4" fmla="*/ 215900 w 417754"/>
              <a:gd name="connsiteY4" fmla="*/ 98425 h 149891"/>
              <a:gd name="connsiteX5" fmla="*/ 0 w 417754"/>
              <a:gd name="connsiteY5" fmla="*/ 0 h 14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54" h="149891">
                <a:moveTo>
                  <a:pt x="0" y="0"/>
                </a:moveTo>
                <a:cubicBezTo>
                  <a:pt x="92207" y="54372"/>
                  <a:pt x="184415" y="108744"/>
                  <a:pt x="254000" y="133350"/>
                </a:cubicBezTo>
                <a:cubicBezTo>
                  <a:pt x="323585" y="157956"/>
                  <a:pt x="411692" y="147902"/>
                  <a:pt x="417513" y="147638"/>
                </a:cubicBezTo>
                <a:cubicBezTo>
                  <a:pt x="423334" y="147374"/>
                  <a:pt x="322527" y="139965"/>
                  <a:pt x="288925" y="131763"/>
                </a:cubicBezTo>
                <a:cubicBezTo>
                  <a:pt x="255323" y="123561"/>
                  <a:pt x="215900" y="98425"/>
                  <a:pt x="215900" y="98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A4CA5D9-A028-4DF0-B5F3-85919F192BF0}"/>
              </a:ext>
            </a:extLst>
          </p:cNvPr>
          <p:cNvSpPr/>
          <p:nvPr/>
        </p:nvSpPr>
        <p:spPr>
          <a:xfrm>
            <a:off x="5526747" y="5205372"/>
            <a:ext cx="194919" cy="111778"/>
          </a:xfrm>
          <a:custGeom>
            <a:avLst/>
            <a:gdLst>
              <a:gd name="connsiteX0" fmla="*/ 194603 w 194919"/>
              <a:gd name="connsiteY0" fmla="*/ 41 h 111778"/>
              <a:gd name="connsiteX1" fmla="*/ 167616 w 194919"/>
              <a:gd name="connsiteY1" fmla="*/ 55603 h 111778"/>
              <a:gd name="connsiteX2" fmla="*/ 45378 w 194919"/>
              <a:gd name="connsiteY2" fmla="*/ 100053 h 111778"/>
              <a:gd name="connsiteX3" fmla="*/ 5691 w 194919"/>
              <a:gd name="connsiteY3" fmla="*/ 107991 h 111778"/>
              <a:gd name="connsiteX4" fmla="*/ 158091 w 194919"/>
              <a:gd name="connsiteY4" fmla="*/ 47666 h 111778"/>
              <a:gd name="connsiteX5" fmla="*/ 194603 w 194919"/>
              <a:gd name="connsiteY5" fmla="*/ 41 h 11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919" h="111778">
                <a:moveTo>
                  <a:pt x="194603" y="41"/>
                </a:moveTo>
                <a:cubicBezTo>
                  <a:pt x="196190" y="1364"/>
                  <a:pt x="192487" y="38934"/>
                  <a:pt x="167616" y="55603"/>
                </a:cubicBezTo>
                <a:cubicBezTo>
                  <a:pt x="142745" y="72272"/>
                  <a:pt x="72365" y="91322"/>
                  <a:pt x="45378" y="100053"/>
                </a:cubicBezTo>
                <a:cubicBezTo>
                  <a:pt x="18391" y="108784"/>
                  <a:pt x="-13094" y="116722"/>
                  <a:pt x="5691" y="107991"/>
                </a:cubicBezTo>
                <a:cubicBezTo>
                  <a:pt x="24476" y="99260"/>
                  <a:pt x="127399" y="65922"/>
                  <a:pt x="158091" y="47666"/>
                </a:cubicBezTo>
                <a:cubicBezTo>
                  <a:pt x="188783" y="29410"/>
                  <a:pt x="193016" y="-1282"/>
                  <a:pt x="19460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72D1628-741B-4F47-A1E7-F5898AB23553}"/>
              </a:ext>
            </a:extLst>
          </p:cNvPr>
          <p:cNvSpPr/>
          <p:nvPr/>
        </p:nvSpPr>
        <p:spPr>
          <a:xfrm>
            <a:off x="5759333" y="2948124"/>
            <a:ext cx="334862" cy="321734"/>
          </a:xfrm>
          <a:custGeom>
            <a:avLst/>
            <a:gdLst>
              <a:gd name="connsiteX0" fmla="*/ 3292 w 334862"/>
              <a:gd name="connsiteY0" fmla="*/ 57014 h 321734"/>
              <a:gd name="connsiteX1" fmla="*/ 55680 w 334862"/>
              <a:gd name="connsiteY1" fmla="*/ 37964 h 321734"/>
              <a:gd name="connsiteX2" fmla="*/ 120767 w 334862"/>
              <a:gd name="connsiteY2" fmla="*/ 3039 h 321734"/>
              <a:gd name="connsiteX3" fmla="*/ 301742 w 334862"/>
              <a:gd name="connsiteY3" fmla="*/ 123689 h 321734"/>
              <a:gd name="connsiteX4" fmla="*/ 325555 w 334862"/>
              <a:gd name="connsiteY4" fmla="*/ 226876 h 321734"/>
              <a:gd name="connsiteX5" fmla="*/ 195380 w 334862"/>
              <a:gd name="connsiteY5" fmla="*/ 309426 h 321734"/>
              <a:gd name="connsiteX6" fmla="*/ 81080 w 334862"/>
              <a:gd name="connsiteY6" fmla="*/ 318951 h 321734"/>
              <a:gd name="connsiteX7" fmla="*/ 208080 w 334862"/>
              <a:gd name="connsiteY7" fmla="*/ 285614 h 321734"/>
              <a:gd name="connsiteX8" fmla="*/ 304917 w 334862"/>
              <a:gd name="connsiteY8" fmla="*/ 212589 h 321734"/>
              <a:gd name="connsiteX9" fmla="*/ 292217 w 334862"/>
              <a:gd name="connsiteY9" fmla="*/ 161789 h 321734"/>
              <a:gd name="connsiteX10" fmla="*/ 154105 w 334862"/>
              <a:gd name="connsiteY10" fmla="*/ 42726 h 321734"/>
              <a:gd name="connsiteX11" fmla="*/ 3292 w 334862"/>
              <a:gd name="connsiteY11" fmla="*/ 57014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862" h="321734">
                <a:moveTo>
                  <a:pt x="3292" y="57014"/>
                </a:moveTo>
                <a:cubicBezTo>
                  <a:pt x="-13112" y="56220"/>
                  <a:pt x="36101" y="46960"/>
                  <a:pt x="55680" y="37964"/>
                </a:cubicBezTo>
                <a:cubicBezTo>
                  <a:pt x="75259" y="28968"/>
                  <a:pt x="79757" y="-11248"/>
                  <a:pt x="120767" y="3039"/>
                </a:cubicBezTo>
                <a:cubicBezTo>
                  <a:pt x="161777" y="17326"/>
                  <a:pt x="267611" y="86383"/>
                  <a:pt x="301742" y="123689"/>
                </a:cubicBezTo>
                <a:cubicBezTo>
                  <a:pt x="335873" y="160995"/>
                  <a:pt x="343282" y="195920"/>
                  <a:pt x="325555" y="226876"/>
                </a:cubicBezTo>
                <a:cubicBezTo>
                  <a:pt x="307828" y="257832"/>
                  <a:pt x="236126" y="294080"/>
                  <a:pt x="195380" y="309426"/>
                </a:cubicBezTo>
                <a:cubicBezTo>
                  <a:pt x="154634" y="324772"/>
                  <a:pt x="78963" y="322920"/>
                  <a:pt x="81080" y="318951"/>
                </a:cubicBezTo>
                <a:cubicBezTo>
                  <a:pt x="83197" y="314982"/>
                  <a:pt x="170774" y="303341"/>
                  <a:pt x="208080" y="285614"/>
                </a:cubicBezTo>
                <a:cubicBezTo>
                  <a:pt x="245386" y="267887"/>
                  <a:pt x="290894" y="233227"/>
                  <a:pt x="304917" y="212589"/>
                </a:cubicBezTo>
                <a:cubicBezTo>
                  <a:pt x="318940" y="191951"/>
                  <a:pt x="317352" y="190100"/>
                  <a:pt x="292217" y="161789"/>
                </a:cubicBezTo>
                <a:cubicBezTo>
                  <a:pt x="267082" y="133478"/>
                  <a:pt x="198026" y="57543"/>
                  <a:pt x="154105" y="42726"/>
                </a:cubicBezTo>
                <a:cubicBezTo>
                  <a:pt x="110184" y="27909"/>
                  <a:pt x="19696" y="57808"/>
                  <a:pt x="3292" y="570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F979D2A-1DDF-41B7-A182-DB1603D4A90A}"/>
              </a:ext>
            </a:extLst>
          </p:cNvPr>
          <p:cNvSpPr/>
          <p:nvPr/>
        </p:nvSpPr>
        <p:spPr>
          <a:xfrm>
            <a:off x="5773587" y="3035299"/>
            <a:ext cx="101458" cy="224112"/>
          </a:xfrm>
          <a:custGeom>
            <a:avLst/>
            <a:gdLst>
              <a:gd name="connsiteX0" fmla="*/ 28726 w 101458"/>
              <a:gd name="connsiteY0" fmla="*/ 1 h 224112"/>
              <a:gd name="connsiteX1" fmla="*/ 1738 w 101458"/>
              <a:gd name="connsiteY1" fmla="*/ 80964 h 224112"/>
              <a:gd name="connsiteX2" fmla="*/ 85876 w 101458"/>
              <a:gd name="connsiteY2" fmla="*/ 204789 h 224112"/>
              <a:gd name="connsiteX3" fmla="*/ 93813 w 101458"/>
              <a:gd name="connsiteY3" fmla="*/ 223839 h 224112"/>
              <a:gd name="connsiteX4" fmla="*/ 100163 w 101458"/>
              <a:gd name="connsiteY4" fmla="*/ 206376 h 224112"/>
              <a:gd name="connsiteX5" fmla="*/ 66826 w 101458"/>
              <a:gd name="connsiteY5" fmla="*/ 144464 h 224112"/>
              <a:gd name="connsiteX6" fmla="*/ 25551 w 101458"/>
              <a:gd name="connsiteY6" fmla="*/ 82551 h 224112"/>
              <a:gd name="connsiteX7" fmla="*/ 28726 w 101458"/>
              <a:gd name="connsiteY7" fmla="*/ 1 h 22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58" h="224112">
                <a:moveTo>
                  <a:pt x="28726" y="1"/>
                </a:moveTo>
                <a:cubicBezTo>
                  <a:pt x="24757" y="-263"/>
                  <a:pt x="-7787" y="46833"/>
                  <a:pt x="1738" y="80964"/>
                </a:cubicBezTo>
                <a:cubicBezTo>
                  <a:pt x="11263" y="115095"/>
                  <a:pt x="70530" y="180977"/>
                  <a:pt x="85876" y="204789"/>
                </a:cubicBezTo>
                <a:cubicBezTo>
                  <a:pt x="101222" y="228601"/>
                  <a:pt x="91432" y="223575"/>
                  <a:pt x="93813" y="223839"/>
                </a:cubicBezTo>
                <a:cubicBezTo>
                  <a:pt x="96194" y="224103"/>
                  <a:pt x="104661" y="219605"/>
                  <a:pt x="100163" y="206376"/>
                </a:cubicBezTo>
                <a:cubicBezTo>
                  <a:pt x="95665" y="193147"/>
                  <a:pt x="79261" y="165101"/>
                  <a:pt x="66826" y="144464"/>
                </a:cubicBezTo>
                <a:cubicBezTo>
                  <a:pt x="54391" y="123827"/>
                  <a:pt x="32430" y="105041"/>
                  <a:pt x="25551" y="82551"/>
                </a:cubicBezTo>
                <a:cubicBezTo>
                  <a:pt x="18672" y="60061"/>
                  <a:pt x="32695" y="265"/>
                  <a:pt x="2872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649C2B35-397A-479D-9FDD-104640D5D2D4}"/>
              </a:ext>
            </a:extLst>
          </p:cNvPr>
          <p:cNvSpPr/>
          <p:nvPr/>
        </p:nvSpPr>
        <p:spPr>
          <a:xfrm>
            <a:off x="5347689" y="1837562"/>
            <a:ext cx="1272635" cy="599045"/>
          </a:xfrm>
          <a:custGeom>
            <a:avLst/>
            <a:gdLst>
              <a:gd name="connsiteX0" fmla="*/ 27586 w 1272635"/>
              <a:gd name="connsiteY0" fmla="*/ 13463 h 599045"/>
              <a:gd name="connsiteX1" fmla="*/ 122836 w 1272635"/>
              <a:gd name="connsiteY1" fmla="*/ 29338 h 599045"/>
              <a:gd name="connsiteX2" fmla="*/ 605436 w 1272635"/>
              <a:gd name="connsiteY2" fmla="*/ 10288 h 599045"/>
              <a:gd name="connsiteX3" fmla="*/ 1040411 w 1272635"/>
              <a:gd name="connsiteY3" fmla="*/ 216663 h 599045"/>
              <a:gd name="connsiteX4" fmla="*/ 1269011 w 1272635"/>
              <a:gd name="connsiteY4" fmla="*/ 594488 h 599045"/>
              <a:gd name="connsiteX5" fmla="*/ 1157886 w 1272635"/>
              <a:gd name="connsiteY5" fmla="*/ 407163 h 599045"/>
              <a:gd name="connsiteX6" fmla="*/ 862611 w 1272635"/>
              <a:gd name="connsiteY6" fmla="*/ 130938 h 599045"/>
              <a:gd name="connsiteX7" fmla="*/ 529236 w 1272635"/>
              <a:gd name="connsiteY7" fmla="*/ 54738 h 599045"/>
              <a:gd name="connsiteX8" fmla="*/ 27586 w 1272635"/>
              <a:gd name="connsiteY8" fmla="*/ 13463 h 5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635" h="599045">
                <a:moveTo>
                  <a:pt x="27586" y="13463"/>
                </a:moveTo>
                <a:cubicBezTo>
                  <a:pt x="-40147" y="9230"/>
                  <a:pt x="26528" y="29867"/>
                  <a:pt x="122836" y="29338"/>
                </a:cubicBezTo>
                <a:cubicBezTo>
                  <a:pt x="219144" y="28809"/>
                  <a:pt x="452507" y="-20933"/>
                  <a:pt x="605436" y="10288"/>
                </a:cubicBezTo>
                <a:cubicBezTo>
                  <a:pt x="758365" y="41509"/>
                  <a:pt x="929815" y="119296"/>
                  <a:pt x="1040411" y="216663"/>
                </a:cubicBezTo>
                <a:cubicBezTo>
                  <a:pt x="1151007" y="314030"/>
                  <a:pt x="1249432" y="562738"/>
                  <a:pt x="1269011" y="594488"/>
                </a:cubicBezTo>
                <a:cubicBezTo>
                  <a:pt x="1288590" y="626238"/>
                  <a:pt x="1225619" y="484421"/>
                  <a:pt x="1157886" y="407163"/>
                </a:cubicBezTo>
                <a:cubicBezTo>
                  <a:pt x="1090153" y="329905"/>
                  <a:pt x="967386" y="189675"/>
                  <a:pt x="862611" y="130938"/>
                </a:cubicBezTo>
                <a:cubicBezTo>
                  <a:pt x="757836" y="72201"/>
                  <a:pt x="667348" y="74846"/>
                  <a:pt x="529236" y="54738"/>
                </a:cubicBezTo>
                <a:cubicBezTo>
                  <a:pt x="391124" y="34630"/>
                  <a:pt x="95319" y="17696"/>
                  <a:pt x="27586" y="13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04ED71D8-849D-43B9-BD84-884C5B5ACBE2}"/>
              </a:ext>
            </a:extLst>
          </p:cNvPr>
          <p:cNvSpPr/>
          <p:nvPr/>
        </p:nvSpPr>
        <p:spPr>
          <a:xfrm>
            <a:off x="6572240" y="2350263"/>
            <a:ext cx="143490" cy="1098233"/>
          </a:xfrm>
          <a:custGeom>
            <a:avLst/>
            <a:gdLst>
              <a:gd name="connsiteX0" fmla="*/ 10 w 143490"/>
              <a:gd name="connsiteY0" fmla="*/ 2412 h 1098233"/>
              <a:gd name="connsiteX1" fmla="*/ 104785 w 143490"/>
              <a:gd name="connsiteY1" fmla="*/ 408812 h 1098233"/>
              <a:gd name="connsiteX2" fmla="*/ 142885 w 143490"/>
              <a:gd name="connsiteY2" fmla="*/ 1066037 h 1098233"/>
              <a:gd name="connsiteX3" fmla="*/ 127010 w 143490"/>
              <a:gd name="connsiteY3" fmla="*/ 954912 h 1098233"/>
              <a:gd name="connsiteX4" fmla="*/ 111135 w 143490"/>
              <a:gd name="connsiteY4" fmla="*/ 589787 h 1098233"/>
              <a:gd name="connsiteX5" fmla="*/ 10 w 143490"/>
              <a:gd name="connsiteY5" fmla="*/ 2412 h 109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90" h="1098233">
                <a:moveTo>
                  <a:pt x="10" y="2412"/>
                </a:moveTo>
                <a:cubicBezTo>
                  <a:pt x="-1048" y="-27750"/>
                  <a:pt x="80973" y="231541"/>
                  <a:pt x="104785" y="408812"/>
                </a:cubicBezTo>
                <a:cubicBezTo>
                  <a:pt x="128598" y="586083"/>
                  <a:pt x="139181" y="975020"/>
                  <a:pt x="142885" y="1066037"/>
                </a:cubicBezTo>
                <a:cubicBezTo>
                  <a:pt x="146589" y="1157054"/>
                  <a:pt x="132302" y="1034287"/>
                  <a:pt x="127010" y="954912"/>
                </a:cubicBezTo>
                <a:cubicBezTo>
                  <a:pt x="121718" y="875537"/>
                  <a:pt x="133889" y="746420"/>
                  <a:pt x="111135" y="589787"/>
                </a:cubicBezTo>
                <a:cubicBezTo>
                  <a:pt x="88381" y="433154"/>
                  <a:pt x="1068" y="32574"/>
                  <a:pt x="10" y="2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DD885F6-A967-4E85-8867-04C288EC6234}"/>
              </a:ext>
            </a:extLst>
          </p:cNvPr>
          <p:cNvSpPr/>
          <p:nvPr/>
        </p:nvSpPr>
        <p:spPr>
          <a:xfrm>
            <a:off x="6534759" y="3415139"/>
            <a:ext cx="231973" cy="1338167"/>
          </a:xfrm>
          <a:custGeom>
            <a:avLst/>
            <a:gdLst>
              <a:gd name="connsiteX0" fmla="*/ 196241 w 231973"/>
              <a:gd name="connsiteY0" fmla="*/ 48786 h 1338167"/>
              <a:gd name="connsiteX1" fmla="*/ 193066 w 231973"/>
              <a:gd name="connsiteY1" fmla="*/ 121811 h 1338167"/>
              <a:gd name="connsiteX2" fmla="*/ 231166 w 231973"/>
              <a:gd name="connsiteY2" fmla="*/ 763161 h 1338167"/>
              <a:gd name="connsiteX3" fmla="*/ 151791 w 231973"/>
              <a:gd name="connsiteY3" fmla="*/ 940961 h 1338167"/>
              <a:gd name="connsiteX4" fmla="*/ 5741 w 231973"/>
              <a:gd name="connsiteY4" fmla="*/ 1328311 h 1338167"/>
              <a:gd name="connsiteX5" fmla="*/ 31141 w 231973"/>
              <a:gd name="connsiteY5" fmla="*/ 1214011 h 1338167"/>
              <a:gd name="connsiteX6" fmla="*/ 47016 w 231973"/>
              <a:gd name="connsiteY6" fmla="*/ 1118761 h 1338167"/>
              <a:gd name="connsiteX7" fmla="*/ 154966 w 231973"/>
              <a:gd name="connsiteY7" fmla="*/ 852061 h 1338167"/>
              <a:gd name="connsiteX8" fmla="*/ 186716 w 231973"/>
              <a:gd name="connsiteY8" fmla="*/ 674261 h 1338167"/>
              <a:gd name="connsiteX9" fmla="*/ 196241 w 231973"/>
              <a:gd name="connsiteY9" fmla="*/ 48786 h 13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73" h="1338167">
                <a:moveTo>
                  <a:pt x="196241" y="48786"/>
                </a:moveTo>
                <a:cubicBezTo>
                  <a:pt x="197299" y="-43289"/>
                  <a:pt x="187245" y="2749"/>
                  <a:pt x="193066" y="121811"/>
                </a:cubicBezTo>
                <a:cubicBezTo>
                  <a:pt x="198887" y="240873"/>
                  <a:pt x="238045" y="626636"/>
                  <a:pt x="231166" y="763161"/>
                </a:cubicBezTo>
                <a:cubicBezTo>
                  <a:pt x="224287" y="899686"/>
                  <a:pt x="189362" y="846769"/>
                  <a:pt x="151791" y="940961"/>
                </a:cubicBezTo>
                <a:cubicBezTo>
                  <a:pt x="114220" y="1035153"/>
                  <a:pt x="25849" y="1282803"/>
                  <a:pt x="5741" y="1328311"/>
                </a:cubicBezTo>
                <a:cubicBezTo>
                  <a:pt x="-14367" y="1373819"/>
                  <a:pt x="24262" y="1248936"/>
                  <a:pt x="31141" y="1214011"/>
                </a:cubicBezTo>
                <a:cubicBezTo>
                  <a:pt x="38020" y="1179086"/>
                  <a:pt x="26379" y="1179086"/>
                  <a:pt x="47016" y="1118761"/>
                </a:cubicBezTo>
                <a:cubicBezTo>
                  <a:pt x="67653" y="1058436"/>
                  <a:pt x="131683" y="926144"/>
                  <a:pt x="154966" y="852061"/>
                </a:cubicBezTo>
                <a:cubicBezTo>
                  <a:pt x="178249" y="777978"/>
                  <a:pt x="183012" y="807611"/>
                  <a:pt x="186716" y="674261"/>
                </a:cubicBezTo>
                <a:cubicBezTo>
                  <a:pt x="190420" y="540911"/>
                  <a:pt x="195183" y="140861"/>
                  <a:pt x="196241" y="48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49C0A6B-6946-4AB6-8664-6881590F4EA9}"/>
              </a:ext>
            </a:extLst>
          </p:cNvPr>
          <p:cNvSpPr/>
          <p:nvPr/>
        </p:nvSpPr>
        <p:spPr>
          <a:xfrm>
            <a:off x="6180310" y="4715913"/>
            <a:ext cx="344236" cy="709816"/>
          </a:xfrm>
          <a:custGeom>
            <a:avLst/>
            <a:gdLst>
              <a:gd name="connsiteX0" fmla="*/ 342728 w 344236"/>
              <a:gd name="connsiteY0" fmla="*/ 2137 h 709816"/>
              <a:gd name="connsiteX1" fmla="*/ 247478 w 344236"/>
              <a:gd name="connsiteY1" fmla="*/ 184700 h 709816"/>
              <a:gd name="connsiteX2" fmla="*/ 174453 w 344236"/>
              <a:gd name="connsiteY2" fmla="*/ 438700 h 709816"/>
              <a:gd name="connsiteX3" fmla="*/ 3003 w 344236"/>
              <a:gd name="connsiteY3" fmla="*/ 703812 h 709816"/>
              <a:gd name="connsiteX4" fmla="*/ 69678 w 344236"/>
              <a:gd name="connsiteY4" fmla="*/ 610150 h 709816"/>
              <a:gd name="connsiteX5" fmla="*/ 126828 w 344236"/>
              <a:gd name="connsiteY5" fmla="*/ 452987 h 709816"/>
              <a:gd name="connsiteX6" fmla="*/ 166515 w 344236"/>
              <a:gd name="connsiteY6" fmla="*/ 306937 h 709816"/>
              <a:gd name="connsiteX7" fmla="*/ 342728 w 344236"/>
              <a:gd name="connsiteY7" fmla="*/ 2137 h 70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236" h="709816">
                <a:moveTo>
                  <a:pt x="342728" y="2137"/>
                </a:moveTo>
                <a:cubicBezTo>
                  <a:pt x="356222" y="-18236"/>
                  <a:pt x="275524" y="111940"/>
                  <a:pt x="247478" y="184700"/>
                </a:cubicBezTo>
                <a:cubicBezTo>
                  <a:pt x="219432" y="257460"/>
                  <a:pt x="215199" y="352181"/>
                  <a:pt x="174453" y="438700"/>
                </a:cubicBezTo>
                <a:cubicBezTo>
                  <a:pt x="133707" y="525219"/>
                  <a:pt x="20465" y="675237"/>
                  <a:pt x="3003" y="703812"/>
                </a:cubicBezTo>
                <a:cubicBezTo>
                  <a:pt x="-14459" y="732387"/>
                  <a:pt x="49040" y="651954"/>
                  <a:pt x="69678" y="610150"/>
                </a:cubicBezTo>
                <a:cubicBezTo>
                  <a:pt x="90315" y="568346"/>
                  <a:pt x="110689" y="503522"/>
                  <a:pt x="126828" y="452987"/>
                </a:cubicBezTo>
                <a:cubicBezTo>
                  <a:pt x="142967" y="402452"/>
                  <a:pt x="133177" y="380227"/>
                  <a:pt x="166515" y="306937"/>
                </a:cubicBezTo>
                <a:cubicBezTo>
                  <a:pt x="199852" y="233648"/>
                  <a:pt x="329234" y="22510"/>
                  <a:pt x="342728" y="2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43FB622E-9D33-4924-968D-0F0435112162}"/>
              </a:ext>
            </a:extLst>
          </p:cNvPr>
          <p:cNvSpPr/>
          <p:nvPr/>
        </p:nvSpPr>
        <p:spPr>
          <a:xfrm>
            <a:off x="5384072" y="5581637"/>
            <a:ext cx="659449" cy="155835"/>
          </a:xfrm>
          <a:custGeom>
            <a:avLst/>
            <a:gdLst>
              <a:gd name="connsiteX0" fmla="*/ 659011 w 659449"/>
              <a:gd name="connsiteY0" fmla="*/ 13 h 155835"/>
              <a:gd name="connsiteX1" fmla="*/ 462161 w 659449"/>
              <a:gd name="connsiteY1" fmla="*/ 137596 h 155835"/>
              <a:gd name="connsiteX2" fmla="*/ 309761 w 659449"/>
              <a:gd name="connsiteY2" fmla="*/ 154530 h 155835"/>
              <a:gd name="connsiteX3" fmla="*/ 728 w 659449"/>
              <a:gd name="connsiteY3" fmla="*/ 139713 h 155835"/>
              <a:gd name="connsiteX4" fmla="*/ 405011 w 659449"/>
              <a:gd name="connsiteY4" fmla="*/ 129130 h 155835"/>
              <a:gd name="connsiteX5" fmla="*/ 659011 w 659449"/>
              <a:gd name="connsiteY5" fmla="*/ 13 h 15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449" h="155835">
                <a:moveTo>
                  <a:pt x="659011" y="13"/>
                </a:moveTo>
                <a:cubicBezTo>
                  <a:pt x="668536" y="1424"/>
                  <a:pt x="520369" y="111843"/>
                  <a:pt x="462161" y="137596"/>
                </a:cubicBezTo>
                <a:cubicBezTo>
                  <a:pt x="403953" y="163349"/>
                  <a:pt x="386666" y="154177"/>
                  <a:pt x="309761" y="154530"/>
                </a:cubicBezTo>
                <a:cubicBezTo>
                  <a:pt x="232855" y="154883"/>
                  <a:pt x="-15147" y="143946"/>
                  <a:pt x="728" y="139713"/>
                </a:cubicBezTo>
                <a:cubicBezTo>
                  <a:pt x="16603" y="135480"/>
                  <a:pt x="296003" y="150650"/>
                  <a:pt x="405011" y="129130"/>
                </a:cubicBezTo>
                <a:cubicBezTo>
                  <a:pt x="514019" y="107610"/>
                  <a:pt x="649486" y="-1398"/>
                  <a:pt x="659011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933954F8-A339-40C8-95C3-AB19FB58B1A2}"/>
              </a:ext>
            </a:extLst>
          </p:cNvPr>
          <p:cNvSpPr/>
          <p:nvPr/>
        </p:nvSpPr>
        <p:spPr>
          <a:xfrm>
            <a:off x="4548545" y="5321543"/>
            <a:ext cx="867999" cy="410040"/>
          </a:xfrm>
          <a:custGeom>
            <a:avLst/>
            <a:gdLst>
              <a:gd name="connsiteX0" fmla="*/ 23455 w 867999"/>
              <a:gd name="connsiteY0" fmla="*/ 14574 h 410040"/>
              <a:gd name="connsiteX1" fmla="*/ 67905 w 867999"/>
              <a:gd name="connsiteY1" fmla="*/ 59024 h 410040"/>
              <a:gd name="connsiteX2" fmla="*/ 357888 w 867999"/>
              <a:gd name="connsiteY2" fmla="*/ 249524 h 410040"/>
              <a:gd name="connsiteX3" fmla="*/ 859538 w 867999"/>
              <a:gd name="connsiteY3" fmla="*/ 406157 h 410040"/>
              <a:gd name="connsiteX4" fmla="*/ 685972 w 867999"/>
              <a:gd name="connsiteY4" fmla="*/ 365940 h 410040"/>
              <a:gd name="connsiteX5" fmla="*/ 372705 w 867999"/>
              <a:gd name="connsiteY5" fmla="*/ 285507 h 410040"/>
              <a:gd name="connsiteX6" fmla="*/ 23455 w 867999"/>
              <a:gd name="connsiteY6" fmla="*/ 14574 h 4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999" h="410040">
                <a:moveTo>
                  <a:pt x="23455" y="14574"/>
                </a:moveTo>
                <a:cubicBezTo>
                  <a:pt x="-27345" y="-23173"/>
                  <a:pt x="12166" y="19866"/>
                  <a:pt x="67905" y="59024"/>
                </a:cubicBezTo>
                <a:cubicBezTo>
                  <a:pt x="123644" y="98182"/>
                  <a:pt x="225949" y="191669"/>
                  <a:pt x="357888" y="249524"/>
                </a:cubicBezTo>
                <a:cubicBezTo>
                  <a:pt x="489827" y="307380"/>
                  <a:pt x="804857" y="386754"/>
                  <a:pt x="859538" y="406157"/>
                </a:cubicBezTo>
                <a:cubicBezTo>
                  <a:pt x="914219" y="425560"/>
                  <a:pt x="685972" y="365940"/>
                  <a:pt x="685972" y="365940"/>
                </a:cubicBezTo>
                <a:cubicBezTo>
                  <a:pt x="604833" y="345832"/>
                  <a:pt x="484183" y="339835"/>
                  <a:pt x="372705" y="285507"/>
                </a:cubicBezTo>
                <a:cubicBezTo>
                  <a:pt x="261227" y="231179"/>
                  <a:pt x="74255" y="52321"/>
                  <a:pt x="23455" y="14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6716EEE-F957-4769-B73D-666850736115}"/>
              </a:ext>
            </a:extLst>
          </p:cNvPr>
          <p:cNvSpPr/>
          <p:nvPr/>
        </p:nvSpPr>
        <p:spPr>
          <a:xfrm>
            <a:off x="3960097" y="4431065"/>
            <a:ext cx="311403" cy="627802"/>
          </a:xfrm>
          <a:custGeom>
            <a:avLst/>
            <a:gdLst>
              <a:gd name="connsiteX0" fmla="*/ 186 w 311403"/>
              <a:gd name="connsiteY0" fmla="*/ 1235 h 627802"/>
              <a:gd name="connsiteX1" fmla="*/ 61570 w 311403"/>
              <a:gd name="connsiteY1" fmla="*/ 217135 h 627802"/>
              <a:gd name="connsiteX2" fmla="*/ 158936 w 311403"/>
              <a:gd name="connsiteY2" fmla="*/ 439385 h 627802"/>
              <a:gd name="connsiteX3" fmla="*/ 311336 w 311403"/>
              <a:gd name="connsiteY3" fmla="*/ 625652 h 627802"/>
              <a:gd name="connsiteX4" fmla="*/ 177986 w 311403"/>
              <a:gd name="connsiteY4" fmla="*/ 534635 h 627802"/>
              <a:gd name="connsiteX5" fmla="*/ 152586 w 311403"/>
              <a:gd name="connsiteY5" fmla="*/ 441502 h 627802"/>
              <a:gd name="connsiteX6" fmla="*/ 80620 w 311403"/>
              <a:gd name="connsiteY6" fmla="*/ 143052 h 627802"/>
              <a:gd name="connsiteX7" fmla="*/ 186 w 311403"/>
              <a:gd name="connsiteY7" fmla="*/ 1235 h 6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403" h="627802">
                <a:moveTo>
                  <a:pt x="186" y="1235"/>
                </a:moveTo>
                <a:cubicBezTo>
                  <a:pt x="-2989" y="13582"/>
                  <a:pt x="35112" y="144110"/>
                  <a:pt x="61570" y="217135"/>
                </a:cubicBezTo>
                <a:cubicBezTo>
                  <a:pt x="88028" y="290160"/>
                  <a:pt x="117308" y="371299"/>
                  <a:pt x="158936" y="439385"/>
                </a:cubicBezTo>
                <a:cubicBezTo>
                  <a:pt x="200564" y="507471"/>
                  <a:pt x="308161" y="609777"/>
                  <a:pt x="311336" y="625652"/>
                </a:cubicBezTo>
                <a:cubicBezTo>
                  <a:pt x="314511" y="641527"/>
                  <a:pt x="204444" y="565327"/>
                  <a:pt x="177986" y="534635"/>
                </a:cubicBezTo>
                <a:cubicBezTo>
                  <a:pt x="151528" y="503943"/>
                  <a:pt x="168814" y="506766"/>
                  <a:pt x="152586" y="441502"/>
                </a:cubicBezTo>
                <a:cubicBezTo>
                  <a:pt x="136358" y="376238"/>
                  <a:pt x="103551" y="214666"/>
                  <a:pt x="80620" y="143052"/>
                </a:cubicBezTo>
                <a:cubicBezTo>
                  <a:pt x="57690" y="71438"/>
                  <a:pt x="3361" y="-11112"/>
                  <a:pt x="186" y="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00169355-6FCE-47AB-A45D-343CCE3A47B5}"/>
              </a:ext>
            </a:extLst>
          </p:cNvPr>
          <p:cNvSpPr/>
          <p:nvPr/>
        </p:nvSpPr>
        <p:spPr>
          <a:xfrm>
            <a:off x="4282008" y="5064969"/>
            <a:ext cx="341129" cy="287195"/>
          </a:xfrm>
          <a:custGeom>
            <a:avLst/>
            <a:gdLst>
              <a:gd name="connsiteX0" fmla="*/ 9 w 341129"/>
              <a:gd name="connsiteY0" fmla="*/ 214 h 287195"/>
              <a:gd name="connsiteX1" fmla="*/ 306925 w 341129"/>
              <a:gd name="connsiteY1" fmla="*/ 271148 h 287195"/>
              <a:gd name="connsiteX2" fmla="*/ 296342 w 341129"/>
              <a:gd name="connsiteY2" fmla="*/ 226698 h 287195"/>
              <a:gd name="connsiteX3" fmla="*/ 9 w 341129"/>
              <a:gd name="connsiteY3" fmla="*/ 214 h 28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29" h="287195">
                <a:moveTo>
                  <a:pt x="9" y="214"/>
                </a:moveTo>
                <a:cubicBezTo>
                  <a:pt x="1773" y="7622"/>
                  <a:pt x="257536" y="233401"/>
                  <a:pt x="306925" y="271148"/>
                </a:cubicBezTo>
                <a:cubicBezTo>
                  <a:pt x="356314" y="308895"/>
                  <a:pt x="351728" y="274323"/>
                  <a:pt x="296342" y="226698"/>
                </a:cubicBezTo>
                <a:cubicBezTo>
                  <a:pt x="240956" y="179073"/>
                  <a:pt x="-1755" y="-7194"/>
                  <a:pt x="9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7278131-3B99-4075-9F95-43D7698A9A9A}"/>
              </a:ext>
            </a:extLst>
          </p:cNvPr>
          <p:cNvSpPr/>
          <p:nvPr/>
        </p:nvSpPr>
        <p:spPr>
          <a:xfrm>
            <a:off x="3880868" y="3591211"/>
            <a:ext cx="224264" cy="887674"/>
          </a:xfrm>
          <a:custGeom>
            <a:avLst/>
            <a:gdLst>
              <a:gd name="connsiteX0" fmla="*/ 111165 w 224264"/>
              <a:gd name="connsiteY0" fmla="*/ 772 h 887674"/>
              <a:gd name="connsiteX1" fmla="*/ 7449 w 224264"/>
              <a:gd name="connsiteY1" fmla="*/ 127772 h 887674"/>
              <a:gd name="connsiteX2" fmla="*/ 9565 w 224264"/>
              <a:gd name="connsiteY2" fmla="*/ 178572 h 887674"/>
              <a:gd name="connsiteX3" fmla="*/ 20149 w 224264"/>
              <a:gd name="connsiteY3" fmla="*/ 252656 h 887674"/>
              <a:gd name="connsiteX4" fmla="*/ 98465 w 224264"/>
              <a:gd name="connsiteY4" fmla="*/ 388122 h 887674"/>
              <a:gd name="connsiteX5" fmla="*/ 176782 w 224264"/>
              <a:gd name="connsiteY5" fmla="*/ 669639 h 887674"/>
              <a:gd name="connsiteX6" fmla="*/ 70949 w 224264"/>
              <a:gd name="connsiteY6" fmla="*/ 887656 h 887674"/>
              <a:gd name="connsiteX7" fmla="*/ 223349 w 224264"/>
              <a:gd name="connsiteY7" fmla="*/ 680222 h 887674"/>
              <a:gd name="connsiteX8" fmla="*/ 130215 w 224264"/>
              <a:gd name="connsiteY8" fmla="*/ 390239 h 887674"/>
              <a:gd name="connsiteX9" fmla="*/ 41315 w 224264"/>
              <a:gd name="connsiteY9" fmla="*/ 193389 h 887674"/>
              <a:gd name="connsiteX10" fmla="*/ 111165 w 224264"/>
              <a:gd name="connsiteY10" fmla="*/ 772 h 88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264" h="887674">
                <a:moveTo>
                  <a:pt x="111165" y="772"/>
                </a:moveTo>
                <a:cubicBezTo>
                  <a:pt x="105521" y="-10164"/>
                  <a:pt x="24382" y="98139"/>
                  <a:pt x="7449" y="127772"/>
                </a:cubicBezTo>
                <a:cubicBezTo>
                  <a:pt x="-9484" y="157405"/>
                  <a:pt x="7448" y="157758"/>
                  <a:pt x="9565" y="178572"/>
                </a:cubicBezTo>
                <a:cubicBezTo>
                  <a:pt x="11682" y="199386"/>
                  <a:pt x="5332" y="217731"/>
                  <a:pt x="20149" y="252656"/>
                </a:cubicBezTo>
                <a:cubicBezTo>
                  <a:pt x="34966" y="287581"/>
                  <a:pt x="72360" y="318625"/>
                  <a:pt x="98465" y="388122"/>
                </a:cubicBezTo>
                <a:cubicBezTo>
                  <a:pt x="124570" y="457619"/>
                  <a:pt x="181368" y="586383"/>
                  <a:pt x="176782" y="669639"/>
                </a:cubicBezTo>
                <a:cubicBezTo>
                  <a:pt x="172196" y="752895"/>
                  <a:pt x="63188" y="885892"/>
                  <a:pt x="70949" y="887656"/>
                </a:cubicBezTo>
                <a:cubicBezTo>
                  <a:pt x="78710" y="889420"/>
                  <a:pt x="213471" y="763125"/>
                  <a:pt x="223349" y="680222"/>
                </a:cubicBezTo>
                <a:cubicBezTo>
                  <a:pt x="233227" y="597319"/>
                  <a:pt x="160554" y="471378"/>
                  <a:pt x="130215" y="390239"/>
                </a:cubicBezTo>
                <a:cubicBezTo>
                  <a:pt x="99876" y="309100"/>
                  <a:pt x="39551" y="256536"/>
                  <a:pt x="41315" y="193389"/>
                </a:cubicBezTo>
                <a:cubicBezTo>
                  <a:pt x="43079" y="130242"/>
                  <a:pt x="116809" y="11708"/>
                  <a:pt x="111165" y="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78895ED3-4A76-4C61-A43A-DEF0D86D1BD4}"/>
              </a:ext>
            </a:extLst>
          </p:cNvPr>
          <p:cNvSpPr/>
          <p:nvPr/>
        </p:nvSpPr>
        <p:spPr>
          <a:xfrm>
            <a:off x="3557801" y="3096596"/>
            <a:ext cx="433555" cy="486593"/>
          </a:xfrm>
          <a:custGeom>
            <a:avLst/>
            <a:gdLst>
              <a:gd name="connsiteX0" fmla="*/ 431587 w 433555"/>
              <a:gd name="connsiteY0" fmla="*/ 486392 h 486593"/>
              <a:gd name="connsiteX1" fmla="*/ 415712 w 433555"/>
              <a:gd name="connsiteY1" fmla="*/ 226042 h 486593"/>
              <a:gd name="connsiteX2" fmla="*/ 323637 w 433555"/>
              <a:gd name="connsiteY2" fmla="*/ 59354 h 486593"/>
              <a:gd name="connsiteX3" fmla="*/ 128374 w 433555"/>
              <a:gd name="connsiteY3" fmla="*/ 617 h 486593"/>
              <a:gd name="connsiteX4" fmla="*/ 20424 w 433555"/>
              <a:gd name="connsiteY4" fmla="*/ 89517 h 486593"/>
              <a:gd name="connsiteX5" fmla="*/ 12487 w 433555"/>
              <a:gd name="connsiteY5" fmla="*/ 108567 h 486593"/>
              <a:gd name="connsiteX6" fmla="*/ 155362 w 433555"/>
              <a:gd name="connsiteY6" fmla="*/ 29192 h 486593"/>
              <a:gd name="connsiteX7" fmla="*/ 263312 w 433555"/>
              <a:gd name="connsiteY7" fmla="*/ 65704 h 486593"/>
              <a:gd name="connsiteX8" fmla="*/ 388724 w 433555"/>
              <a:gd name="connsiteY8" fmla="*/ 265729 h 486593"/>
              <a:gd name="connsiteX9" fmla="*/ 431587 w 433555"/>
              <a:gd name="connsiteY9" fmla="*/ 486392 h 48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555" h="486593">
                <a:moveTo>
                  <a:pt x="431587" y="486392"/>
                </a:moveTo>
                <a:cubicBezTo>
                  <a:pt x="436085" y="479778"/>
                  <a:pt x="433704" y="297215"/>
                  <a:pt x="415712" y="226042"/>
                </a:cubicBezTo>
                <a:cubicBezTo>
                  <a:pt x="397720" y="154869"/>
                  <a:pt x="371527" y="96925"/>
                  <a:pt x="323637" y="59354"/>
                </a:cubicBezTo>
                <a:cubicBezTo>
                  <a:pt x="275747" y="21783"/>
                  <a:pt x="178909" y="-4410"/>
                  <a:pt x="128374" y="617"/>
                </a:cubicBezTo>
                <a:cubicBezTo>
                  <a:pt x="77839" y="5644"/>
                  <a:pt x="39738" y="71525"/>
                  <a:pt x="20424" y="89517"/>
                </a:cubicBezTo>
                <a:cubicBezTo>
                  <a:pt x="1110" y="107509"/>
                  <a:pt x="-10003" y="118621"/>
                  <a:pt x="12487" y="108567"/>
                </a:cubicBezTo>
                <a:cubicBezTo>
                  <a:pt x="34977" y="98513"/>
                  <a:pt x="113558" y="36336"/>
                  <a:pt x="155362" y="29192"/>
                </a:cubicBezTo>
                <a:cubicBezTo>
                  <a:pt x="197166" y="22048"/>
                  <a:pt x="224418" y="26281"/>
                  <a:pt x="263312" y="65704"/>
                </a:cubicBezTo>
                <a:cubicBezTo>
                  <a:pt x="302206" y="105127"/>
                  <a:pt x="362266" y="196143"/>
                  <a:pt x="388724" y="265729"/>
                </a:cubicBezTo>
                <a:cubicBezTo>
                  <a:pt x="415182" y="335314"/>
                  <a:pt x="427089" y="493006"/>
                  <a:pt x="431587" y="486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36BCDABD-5812-4ADB-9779-94E8096F6ADA}"/>
              </a:ext>
            </a:extLst>
          </p:cNvPr>
          <p:cNvSpPr/>
          <p:nvPr/>
        </p:nvSpPr>
        <p:spPr>
          <a:xfrm>
            <a:off x="3539400" y="3193898"/>
            <a:ext cx="374988" cy="282910"/>
          </a:xfrm>
          <a:custGeom>
            <a:avLst/>
            <a:gdLst>
              <a:gd name="connsiteX0" fmla="*/ 725 w 374988"/>
              <a:gd name="connsiteY0" fmla="*/ 141440 h 282910"/>
              <a:gd name="connsiteX1" fmla="*/ 129313 w 374988"/>
              <a:gd name="connsiteY1" fmla="*/ 152 h 282910"/>
              <a:gd name="connsiteX2" fmla="*/ 275363 w 374988"/>
              <a:gd name="connsiteY2" fmla="*/ 117627 h 282910"/>
              <a:gd name="connsiteX3" fmla="*/ 373788 w 374988"/>
              <a:gd name="connsiteY3" fmla="*/ 282727 h 282910"/>
              <a:gd name="connsiteX4" fmla="*/ 324575 w 374988"/>
              <a:gd name="connsiteY4" fmla="*/ 147790 h 282910"/>
              <a:gd name="connsiteX5" fmla="*/ 243613 w 374988"/>
              <a:gd name="connsiteY5" fmla="*/ 39840 h 282910"/>
              <a:gd name="connsiteX6" fmla="*/ 84863 w 374988"/>
              <a:gd name="connsiteY6" fmla="*/ 8090 h 282910"/>
              <a:gd name="connsiteX7" fmla="*/ 725 w 374988"/>
              <a:gd name="connsiteY7" fmla="*/ 141440 h 28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988" h="282910">
                <a:moveTo>
                  <a:pt x="725" y="141440"/>
                </a:moveTo>
                <a:cubicBezTo>
                  <a:pt x="8133" y="140117"/>
                  <a:pt x="83540" y="4121"/>
                  <a:pt x="129313" y="152"/>
                </a:cubicBezTo>
                <a:cubicBezTo>
                  <a:pt x="175086" y="-3817"/>
                  <a:pt x="234617" y="70531"/>
                  <a:pt x="275363" y="117627"/>
                </a:cubicBezTo>
                <a:cubicBezTo>
                  <a:pt x="316109" y="164723"/>
                  <a:pt x="365586" y="277700"/>
                  <a:pt x="373788" y="282727"/>
                </a:cubicBezTo>
                <a:cubicBezTo>
                  <a:pt x="381990" y="287754"/>
                  <a:pt x="346271" y="188271"/>
                  <a:pt x="324575" y="147790"/>
                </a:cubicBezTo>
                <a:cubicBezTo>
                  <a:pt x="302879" y="107309"/>
                  <a:pt x="283565" y="63123"/>
                  <a:pt x="243613" y="39840"/>
                </a:cubicBezTo>
                <a:cubicBezTo>
                  <a:pt x="203661" y="16557"/>
                  <a:pt x="125609" y="-9637"/>
                  <a:pt x="84863" y="8090"/>
                </a:cubicBezTo>
                <a:cubicBezTo>
                  <a:pt x="44117" y="25817"/>
                  <a:pt x="-6683" y="142763"/>
                  <a:pt x="725" y="141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85629034-C289-43CD-98A8-EF67388B969D}"/>
              </a:ext>
            </a:extLst>
          </p:cNvPr>
          <p:cNvSpPr/>
          <p:nvPr/>
        </p:nvSpPr>
        <p:spPr>
          <a:xfrm>
            <a:off x="3524013" y="3223660"/>
            <a:ext cx="144215" cy="895279"/>
          </a:xfrm>
          <a:custGeom>
            <a:avLst/>
            <a:gdLst>
              <a:gd name="connsiteX0" fmla="*/ 53154 w 144215"/>
              <a:gd name="connsiteY0" fmla="*/ 23 h 895279"/>
              <a:gd name="connsiteX1" fmla="*/ 237 w 144215"/>
              <a:gd name="connsiteY1" fmla="*/ 120673 h 895279"/>
              <a:gd name="connsiteX2" fmla="*/ 36220 w 144215"/>
              <a:gd name="connsiteY2" fmla="*/ 395840 h 895279"/>
              <a:gd name="connsiteX3" fmla="*/ 95487 w 144215"/>
              <a:gd name="connsiteY3" fmla="*/ 685823 h 895279"/>
              <a:gd name="connsiteX4" fmla="*/ 95487 w 144215"/>
              <a:gd name="connsiteY4" fmla="*/ 806473 h 895279"/>
              <a:gd name="connsiteX5" fmla="*/ 40454 w 144215"/>
              <a:gd name="connsiteY5" fmla="*/ 893257 h 895279"/>
              <a:gd name="connsiteX6" fmla="*/ 144170 w 144215"/>
              <a:gd name="connsiteY6" fmla="*/ 719690 h 895279"/>
              <a:gd name="connsiteX7" fmla="*/ 53154 w 144215"/>
              <a:gd name="connsiteY7" fmla="*/ 325990 h 895279"/>
              <a:gd name="connsiteX8" fmla="*/ 15054 w 144215"/>
              <a:gd name="connsiteY8" fmla="*/ 112207 h 895279"/>
              <a:gd name="connsiteX9" fmla="*/ 53154 w 144215"/>
              <a:gd name="connsiteY9" fmla="*/ 23 h 89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215" h="895279">
                <a:moveTo>
                  <a:pt x="53154" y="23"/>
                </a:moveTo>
                <a:cubicBezTo>
                  <a:pt x="50685" y="1434"/>
                  <a:pt x="3059" y="54704"/>
                  <a:pt x="237" y="120673"/>
                </a:cubicBezTo>
                <a:cubicBezTo>
                  <a:pt x="-2585" y="186642"/>
                  <a:pt x="20345" y="301648"/>
                  <a:pt x="36220" y="395840"/>
                </a:cubicBezTo>
                <a:cubicBezTo>
                  <a:pt x="52095" y="490032"/>
                  <a:pt x="85609" y="617384"/>
                  <a:pt x="95487" y="685823"/>
                </a:cubicBezTo>
                <a:cubicBezTo>
                  <a:pt x="105365" y="754262"/>
                  <a:pt x="104659" y="771901"/>
                  <a:pt x="95487" y="806473"/>
                </a:cubicBezTo>
                <a:cubicBezTo>
                  <a:pt x="86315" y="841045"/>
                  <a:pt x="32340" y="907721"/>
                  <a:pt x="40454" y="893257"/>
                </a:cubicBezTo>
                <a:cubicBezTo>
                  <a:pt x="48568" y="878793"/>
                  <a:pt x="142053" y="814234"/>
                  <a:pt x="144170" y="719690"/>
                </a:cubicBezTo>
                <a:cubicBezTo>
                  <a:pt x="146287" y="625146"/>
                  <a:pt x="74673" y="427237"/>
                  <a:pt x="53154" y="325990"/>
                </a:cubicBezTo>
                <a:cubicBezTo>
                  <a:pt x="31635" y="224743"/>
                  <a:pt x="15407" y="163007"/>
                  <a:pt x="15054" y="112207"/>
                </a:cubicBezTo>
                <a:cubicBezTo>
                  <a:pt x="14701" y="61407"/>
                  <a:pt x="55623" y="-1388"/>
                  <a:pt x="5315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7029E0B4-BF1B-4294-8F6B-1103CB6AA347}"/>
              </a:ext>
            </a:extLst>
          </p:cNvPr>
          <p:cNvSpPr/>
          <p:nvPr/>
        </p:nvSpPr>
        <p:spPr>
          <a:xfrm>
            <a:off x="3575950" y="3810535"/>
            <a:ext cx="406991" cy="670479"/>
          </a:xfrm>
          <a:custGeom>
            <a:avLst/>
            <a:gdLst>
              <a:gd name="connsiteX0" fmla="*/ 18150 w 406991"/>
              <a:gd name="connsiteY0" fmla="*/ 1582 h 670479"/>
              <a:gd name="connsiteX1" fmla="*/ 11800 w 406991"/>
              <a:gd name="connsiteY1" fmla="*/ 319082 h 670479"/>
              <a:gd name="connsiteX2" fmla="*/ 185367 w 406991"/>
              <a:gd name="connsiteY2" fmla="*/ 486298 h 670479"/>
              <a:gd name="connsiteX3" fmla="*/ 375867 w 406991"/>
              <a:gd name="connsiteY3" fmla="*/ 594248 h 670479"/>
              <a:gd name="connsiteX4" fmla="*/ 405500 w 406991"/>
              <a:gd name="connsiteY4" fmla="*/ 670448 h 670479"/>
              <a:gd name="connsiteX5" fmla="*/ 388567 w 406991"/>
              <a:gd name="connsiteY5" fmla="*/ 585782 h 670479"/>
              <a:gd name="connsiteX6" fmla="*/ 272150 w 406991"/>
              <a:gd name="connsiteY6" fmla="*/ 496882 h 670479"/>
              <a:gd name="connsiteX7" fmla="*/ 90117 w 406991"/>
              <a:gd name="connsiteY7" fmla="*/ 352948 h 670479"/>
              <a:gd name="connsiteX8" fmla="*/ 39317 w 406991"/>
              <a:gd name="connsiteY8" fmla="*/ 202665 h 670479"/>
              <a:gd name="connsiteX9" fmla="*/ 18150 w 406991"/>
              <a:gd name="connsiteY9" fmla="*/ 1582 h 67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91" h="670479">
                <a:moveTo>
                  <a:pt x="18150" y="1582"/>
                </a:moveTo>
                <a:cubicBezTo>
                  <a:pt x="13564" y="20985"/>
                  <a:pt x="-16069" y="238296"/>
                  <a:pt x="11800" y="319082"/>
                </a:cubicBezTo>
                <a:cubicBezTo>
                  <a:pt x="39669" y="399868"/>
                  <a:pt x="124689" y="440437"/>
                  <a:pt x="185367" y="486298"/>
                </a:cubicBezTo>
                <a:cubicBezTo>
                  <a:pt x="246045" y="532159"/>
                  <a:pt x="339178" y="563556"/>
                  <a:pt x="375867" y="594248"/>
                </a:cubicBezTo>
                <a:cubicBezTo>
                  <a:pt x="412556" y="624940"/>
                  <a:pt x="403383" y="671859"/>
                  <a:pt x="405500" y="670448"/>
                </a:cubicBezTo>
                <a:cubicBezTo>
                  <a:pt x="407617" y="669037"/>
                  <a:pt x="410792" y="614710"/>
                  <a:pt x="388567" y="585782"/>
                </a:cubicBezTo>
                <a:cubicBezTo>
                  <a:pt x="366342" y="556854"/>
                  <a:pt x="272150" y="496882"/>
                  <a:pt x="272150" y="496882"/>
                </a:cubicBezTo>
                <a:cubicBezTo>
                  <a:pt x="222408" y="458076"/>
                  <a:pt x="128922" y="401984"/>
                  <a:pt x="90117" y="352948"/>
                </a:cubicBezTo>
                <a:cubicBezTo>
                  <a:pt x="51312" y="303912"/>
                  <a:pt x="50253" y="258757"/>
                  <a:pt x="39317" y="202665"/>
                </a:cubicBezTo>
                <a:cubicBezTo>
                  <a:pt x="28381" y="146573"/>
                  <a:pt x="22736" y="-17821"/>
                  <a:pt x="18150" y="1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07982AC-B0C1-483D-B933-3792B971CB39}"/>
              </a:ext>
            </a:extLst>
          </p:cNvPr>
          <p:cNvSpPr/>
          <p:nvPr/>
        </p:nvSpPr>
        <p:spPr>
          <a:xfrm>
            <a:off x="3697461" y="3271911"/>
            <a:ext cx="186622" cy="255230"/>
          </a:xfrm>
          <a:custGeom>
            <a:avLst/>
            <a:gdLst>
              <a:gd name="connsiteX0" fmla="*/ 356 w 186622"/>
              <a:gd name="connsiteY0" fmla="*/ 456 h 255230"/>
              <a:gd name="connsiteX1" fmla="*/ 55389 w 186622"/>
              <a:gd name="connsiteY1" fmla="*/ 108406 h 255230"/>
              <a:gd name="connsiteX2" fmla="*/ 40572 w 186622"/>
              <a:gd name="connsiteY2" fmla="*/ 210006 h 255230"/>
              <a:gd name="connsiteX3" fmla="*/ 186622 w 186622"/>
              <a:gd name="connsiteY3" fmla="*/ 229056 h 255230"/>
              <a:gd name="connsiteX4" fmla="*/ 40572 w 186622"/>
              <a:gd name="connsiteY4" fmla="*/ 254456 h 255230"/>
              <a:gd name="connsiteX5" fmla="*/ 356 w 186622"/>
              <a:gd name="connsiteY5" fmla="*/ 197306 h 255230"/>
              <a:gd name="connsiteX6" fmla="*/ 29989 w 186622"/>
              <a:gd name="connsiteY6" fmla="*/ 74539 h 255230"/>
              <a:gd name="connsiteX7" fmla="*/ 356 w 186622"/>
              <a:gd name="connsiteY7" fmla="*/ 456 h 25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622" h="255230">
                <a:moveTo>
                  <a:pt x="356" y="456"/>
                </a:moveTo>
                <a:cubicBezTo>
                  <a:pt x="4589" y="6100"/>
                  <a:pt x="48686" y="73481"/>
                  <a:pt x="55389" y="108406"/>
                </a:cubicBezTo>
                <a:cubicBezTo>
                  <a:pt x="62092" y="143331"/>
                  <a:pt x="18700" y="189898"/>
                  <a:pt x="40572" y="210006"/>
                </a:cubicBezTo>
                <a:cubicBezTo>
                  <a:pt x="62444" y="230114"/>
                  <a:pt x="186622" y="221648"/>
                  <a:pt x="186622" y="229056"/>
                </a:cubicBezTo>
                <a:cubicBezTo>
                  <a:pt x="186622" y="236464"/>
                  <a:pt x="71616" y="259748"/>
                  <a:pt x="40572" y="254456"/>
                </a:cubicBezTo>
                <a:cubicBezTo>
                  <a:pt x="9528" y="249164"/>
                  <a:pt x="2120" y="227292"/>
                  <a:pt x="356" y="197306"/>
                </a:cubicBezTo>
                <a:cubicBezTo>
                  <a:pt x="-1408" y="167320"/>
                  <a:pt x="28931" y="106289"/>
                  <a:pt x="29989" y="74539"/>
                </a:cubicBezTo>
                <a:cubicBezTo>
                  <a:pt x="31047" y="42789"/>
                  <a:pt x="-3877" y="-5188"/>
                  <a:pt x="356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A08A3A8F-A222-405C-8256-21ACD47379F9}"/>
              </a:ext>
            </a:extLst>
          </p:cNvPr>
          <p:cNvSpPr/>
          <p:nvPr/>
        </p:nvSpPr>
        <p:spPr>
          <a:xfrm>
            <a:off x="3795025" y="3553792"/>
            <a:ext cx="100980" cy="402258"/>
          </a:xfrm>
          <a:custGeom>
            <a:avLst/>
            <a:gdLst>
              <a:gd name="connsiteX0" fmla="*/ 63658 w 100980"/>
              <a:gd name="connsiteY0" fmla="*/ 91 h 402258"/>
              <a:gd name="connsiteX1" fmla="*/ 86942 w 100980"/>
              <a:gd name="connsiteY1" fmla="*/ 116508 h 402258"/>
              <a:gd name="connsiteX2" fmla="*/ 59425 w 100980"/>
              <a:gd name="connsiteY2" fmla="*/ 237158 h 402258"/>
              <a:gd name="connsiteX3" fmla="*/ 99642 w 100980"/>
              <a:gd name="connsiteY3" fmla="*/ 402258 h 402258"/>
              <a:gd name="connsiteX4" fmla="*/ 158 w 100980"/>
              <a:gd name="connsiteY4" fmla="*/ 235041 h 402258"/>
              <a:gd name="connsiteX5" fmla="*/ 76358 w 100980"/>
              <a:gd name="connsiteY5" fmla="*/ 135558 h 402258"/>
              <a:gd name="connsiteX6" fmla="*/ 63658 w 100980"/>
              <a:gd name="connsiteY6" fmla="*/ 91 h 40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80" h="402258">
                <a:moveTo>
                  <a:pt x="63658" y="91"/>
                </a:moveTo>
                <a:cubicBezTo>
                  <a:pt x="65422" y="-3084"/>
                  <a:pt x="87648" y="76997"/>
                  <a:pt x="86942" y="116508"/>
                </a:cubicBezTo>
                <a:cubicBezTo>
                  <a:pt x="86237" y="156019"/>
                  <a:pt x="57308" y="189533"/>
                  <a:pt x="59425" y="237158"/>
                </a:cubicBezTo>
                <a:cubicBezTo>
                  <a:pt x="61542" y="284783"/>
                  <a:pt x="109520" y="402611"/>
                  <a:pt x="99642" y="402258"/>
                </a:cubicBezTo>
                <a:cubicBezTo>
                  <a:pt x="89764" y="401905"/>
                  <a:pt x="4039" y="279491"/>
                  <a:pt x="158" y="235041"/>
                </a:cubicBezTo>
                <a:cubicBezTo>
                  <a:pt x="-3723" y="190591"/>
                  <a:pt x="64716" y="171188"/>
                  <a:pt x="76358" y="135558"/>
                </a:cubicBezTo>
                <a:cubicBezTo>
                  <a:pt x="88000" y="99928"/>
                  <a:pt x="61894" y="3266"/>
                  <a:pt x="63658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5BFB37D1-31DB-4FEE-B78B-952545680EED}"/>
              </a:ext>
            </a:extLst>
          </p:cNvPr>
          <p:cNvSpPr/>
          <p:nvPr/>
        </p:nvSpPr>
        <p:spPr>
          <a:xfrm>
            <a:off x="3657514" y="3562285"/>
            <a:ext cx="112828" cy="251996"/>
          </a:xfrm>
          <a:custGeom>
            <a:avLst/>
            <a:gdLst>
              <a:gd name="connsiteX0" fmla="*/ 72053 w 112828"/>
              <a:gd name="connsiteY0" fmla="*/ 65 h 251996"/>
              <a:gd name="connsiteX1" fmla="*/ 44536 w 112828"/>
              <a:gd name="connsiteY1" fmla="*/ 120715 h 251996"/>
              <a:gd name="connsiteX2" fmla="*/ 112269 w 112828"/>
              <a:gd name="connsiteY2" fmla="*/ 251948 h 251996"/>
              <a:gd name="connsiteX3" fmla="*/ 86 w 112828"/>
              <a:gd name="connsiteY3" fmla="*/ 105898 h 251996"/>
              <a:gd name="connsiteX4" fmla="*/ 72053 w 112828"/>
              <a:gd name="connsiteY4" fmla="*/ 65 h 2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28" h="251996">
                <a:moveTo>
                  <a:pt x="72053" y="65"/>
                </a:moveTo>
                <a:cubicBezTo>
                  <a:pt x="79461" y="2534"/>
                  <a:pt x="37833" y="78735"/>
                  <a:pt x="44536" y="120715"/>
                </a:cubicBezTo>
                <a:cubicBezTo>
                  <a:pt x="51239" y="162696"/>
                  <a:pt x="119677" y="254417"/>
                  <a:pt x="112269" y="251948"/>
                </a:cubicBezTo>
                <a:cubicBezTo>
                  <a:pt x="104861" y="249479"/>
                  <a:pt x="2908" y="146467"/>
                  <a:pt x="86" y="105898"/>
                </a:cubicBezTo>
                <a:cubicBezTo>
                  <a:pt x="-2736" y="65329"/>
                  <a:pt x="64645" y="-2404"/>
                  <a:pt x="7205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45F7270E-32E5-4462-BAD8-4A19787629D0}"/>
              </a:ext>
            </a:extLst>
          </p:cNvPr>
          <p:cNvSpPr/>
          <p:nvPr/>
        </p:nvSpPr>
        <p:spPr>
          <a:xfrm>
            <a:off x="6732571" y="3417600"/>
            <a:ext cx="158813" cy="368889"/>
          </a:xfrm>
          <a:custGeom>
            <a:avLst/>
            <a:gdLst>
              <a:gd name="connsiteX0" fmla="*/ 17 w 158813"/>
              <a:gd name="connsiteY0" fmla="*/ 36800 h 368889"/>
              <a:gd name="connsiteX1" fmla="*/ 101617 w 158813"/>
              <a:gd name="connsiteY1" fmla="*/ 8225 h 368889"/>
              <a:gd name="connsiteX2" fmla="*/ 158767 w 158813"/>
              <a:gd name="connsiteY2" fmla="*/ 203488 h 368889"/>
              <a:gd name="connsiteX3" fmla="*/ 111142 w 158813"/>
              <a:gd name="connsiteY3" fmla="*/ 336838 h 368889"/>
              <a:gd name="connsiteX4" fmla="*/ 100029 w 158813"/>
              <a:gd name="connsiteY4" fmla="*/ 354300 h 368889"/>
              <a:gd name="connsiteX5" fmla="*/ 131779 w 158813"/>
              <a:gd name="connsiteY5" fmla="*/ 154275 h 368889"/>
              <a:gd name="connsiteX6" fmla="*/ 93679 w 158813"/>
              <a:gd name="connsiteY6" fmla="*/ 39975 h 368889"/>
              <a:gd name="connsiteX7" fmla="*/ 17 w 158813"/>
              <a:gd name="connsiteY7" fmla="*/ 36800 h 36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813" h="368889">
                <a:moveTo>
                  <a:pt x="17" y="36800"/>
                </a:moveTo>
                <a:cubicBezTo>
                  <a:pt x="1340" y="31508"/>
                  <a:pt x="75159" y="-19556"/>
                  <a:pt x="101617" y="8225"/>
                </a:cubicBezTo>
                <a:cubicBezTo>
                  <a:pt x="128075" y="36006"/>
                  <a:pt x="157180" y="148719"/>
                  <a:pt x="158767" y="203488"/>
                </a:cubicBezTo>
                <a:cubicBezTo>
                  <a:pt x="160354" y="258257"/>
                  <a:pt x="120932" y="311703"/>
                  <a:pt x="111142" y="336838"/>
                </a:cubicBezTo>
                <a:cubicBezTo>
                  <a:pt x="101352" y="361973"/>
                  <a:pt x="96590" y="384727"/>
                  <a:pt x="100029" y="354300"/>
                </a:cubicBezTo>
                <a:cubicBezTo>
                  <a:pt x="103468" y="323873"/>
                  <a:pt x="132837" y="206662"/>
                  <a:pt x="131779" y="154275"/>
                </a:cubicBezTo>
                <a:cubicBezTo>
                  <a:pt x="130721" y="101888"/>
                  <a:pt x="112993" y="60612"/>
                  <a:pt x="93679" y="39975"/>
                </a:cubicBezTo>
                <a:cubicBezTo>
                  <a:pt x="74365" y="19338"/>
                  <a:pt x="-1306" y="42092"/>
                  <a:pt x="17" y="36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FBBBEEEC-7527-4EFA-B58F-6B42B6316B21}"/>
              </a:ext>
            </a:extLst>
          </p:cNvPr>
          <p:cNvSpPr/>
          <p:nvPr/>
        </p:nvSpPr>
        <p:spPr>
          <a:xfrm>
            <a:off x="6699242" y="3371807"/>
            <a:ext cx="254111" cy="606734"/>
          </a:xfrm>
          <a:custGeom>
            <a:avLst/>
            <a:gdLst>
              <a:gd name="connsiteX0" fmla="*/ 8 w 254111"/>
              <a:gd name="connsiteY0" fmla="*/ 31793 h 606734"/>
              <a:gd name="connsiteX1" fmla="*/ 142883 w 254111"/>
              <a:gd name="connsiteY1" fmla="*/ 3218 h 606734"/>
              <a:gd name="connsiteX2" fmla="*/ 241308 w 254111"/>
              <a:gd name="connsiteY2" fmla="*/ 120693 h 606734"/>
              <a:gd name="connsiteX3" fmla="*/ 241308 w 254111"/>
              <a:gd name="connsiteY3" fmla="*/ 331831 h 606734"/>
              <a:gd name="connsiteX4" fmla="*/ 134946 w 254111"/>
              <a:gd name="connsiteY4" fmla="*/ 493756 h 606734"/>
              <a:gd name="connsiteX5" fmla="*/ 53983 w 254111"/>
              <a:gd name="connsiteY5" fmla="*/ 606468 h 606734"/>
              <a:gd name="connsiteX6" fmla="*/ 92083 w 254111"/>
              <a:gd name="connsiteY6" fmla="*/ 515981 h 606734"/>
              <a:gd name="connsiteX7" fmla="*/ 236546 w 254111"/>
              <a:gd name="connsiteY7" fmla="*/ 252456 h 606734"/>
              <a:gd name="connsiteX8" fmla="*/ 136533 w 254111"/>
              <a:gd name="connsiteY8" fmla="*/ 17506 h 606734"/>
              <a:gd name="connsiteX9" fmla="*/ 8 w 254111"/>
              <a:gd name="connsiteY9" fmla="*/ 31793 h 6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111" h="606734">
                <a:moveTo>
                  <a:pt x="8" y="31793"/>
                </a:moveTo>
                <a:cubicBezTo>
                  <a:pt x="1066" y="29412"/>
                  <a:pt x="102666" y="-11599"/>
                  <a:pt x="142883" y="3218"/>
                </a:cubicBezTo>
                <a:cubicBezTo>
                  <a:pt x="183100" y="18035"/>
                  <a:pt x="224904" y="65924"/>
                  <a:pt x="241308" y="120693"/>
                </a:cubicBezTo>
                <a:cubicBezTo>
                  <a:pt x="257712" y="175462"/>
                  <a:pt x="259035" y="269654"/>
                  <a:pt x="241308" y="331831"/>
                </a:cubicBezTo>
                <a:cubicBezTo>
                  <a:pt x="223581" y="394008"/>
                  <a:pt x="166167" y="447983"/>
                  <a:pt x="134946" y="493756"/>
                </a:cubicBezTo>
                <a:cubicBezTo>
                  <a:pt x="103725" y="539529"/>
                  <a:pt x="61127" y="602764"/>
                  <a:pt x="53983" y="606468"/>
                </a:cubicBezTo>
                <a:cubicBezTo>
                  <a:pt x="46839" y="610172"/>
                  <a:pt x="61656" y="574983"/>
                  <a:pt x="92083" y="515981"/>
                </a:cubicBezTo>
                <a:cubicBezTo>
                  <a:pt x="122510" y="456979"/>
                  <a:pt x="229138" y="335535"/>
                  <a:pt x="236546" y="252456"/>
                </a:cubicBezTo>
                <a:cubicBezTo>
                  <a:pt x="243954" y="169377"/>
                  <a:pt x="176485" y="55606"/>
                  <a:pt x="136533" y="17506"/>
                </a:cubicBezTo>
                <a:cubicBezTo>
                  <a:pt x="96581" y="-20594"/>
                  <a:pt x="-1050" y="34174"/>
                  <a:pt x="8" y="31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932560AD-29C4-4ABD-AFE4-61D32650669A}"/>
              </a:ext>
            </a:extLst>
          </p:cNvPr>
          <p:cNvSpPr/>
          <p:nvPr/>
        </p:nvSpPr>
        <p:spPr>
          <a:xfrm>
            <a:off x="4436138" y="1789944"/>
            <a:ext cx="1000278" cy="816333"/>
          </a:xfrm>
          <a:custGeom>
            <a:avLst/>
            <a:gdLst>
              <a:gd name="connsiteX0" fmla="*/ 995229 w 1000278"/>
              <a:gd name="connsiteY0" fmla="*/ 81189 h 816333"/>
              <a:gd name="connsiteX1" fmla="*/ 622695 w 1000278"/>
              <a:gd name="connsiteY1" fmla="*/ 756 h 816333"/>
              <a:gd name="connsiteX2" fmla="*/ 258629 w 1000278"/>
              <a:gd name="connsiteY2" fmla="*/ 131989 h 816333"/>
              <a:gd name="connsiteX3" fmla="*/ 55429 w 1000278"/>
              <a:gd name="connsiteY3" fmla="*/ 330956 h 816333"/>
              <a:gd name="connsiteX4" fmla="*/ 395 w 1000278"/>
              <a:gd name="connsiteY4" fmla="*/ 479123 h 816333"/>
              <a:gd name="connsiteX5" fmla="*/ 30029 w 1000278"/>
              <a:gd name="connsiteY5" fmla="*/ 805089 h 816333"/>
              <a:gd name="connsiteX6" fmla="*/ 17329 w 1000278"/>
              <a:gd name="connsiteY6" fmla="*/ 711956 h 816333"/>
              <a:gd name="connsiteX7" fmla="*/ 42729 w 1000278"/>
              <a:gd name="connsiteY7" fmla="*/ 428323 h 816333"/>
              <a:gd name="connsiteX8" fmla="*/ 339062 w 1000278"/>
              <a:gd name="connsiteY8" fmla="*/ 144689 h 816333"/>
              <a:gd name="connsiteX9" fmla="*/ 995229 w 1000278"/>
              <a:gd name="connsiteY9" fmla="*/ 81189 h 81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278" h="816333">
                <a:moveTo>
                  <a:pt x="995229" y="81189"/>
                </a:moveTo>
                <a:cubicBezTo>
                  <a:pt x="1042501" y="57200"/>
                  <a:pt x="745462" y="-7711"/>
                  <a:pt x="622695" y="756"/>
                </a:cubicBezTo>
                <a:cubicBezTo>
                  <a:pt x="499928" y="9223"/>
                  <a:pt x="353173" y="76956"/>
                  <a:pt x="258629" y="131989"/>
                </a:cubicBezTo>
                <a:cubicBezTo>
                  <a:pt x="164085" y="187022"/>
                  <a:pt x="98468" y="273100"/>
                  <a:pt x="55429" y="330956"/>
                </a:cubicBezTo>
                <a:cubicBezTo>
                  <a:pt x="12390" y="388812"/>
                  <a:pt x="4628" y="400101"/>
                  <a:pt x="395" y="479123"/>
                </a:cubicBezTo>
                <a:cubicBezTo>
                  <a:pt x="-3838" y="558145"/>
                  <a:pt x="27207" y="766283"/>
                  <a:pt x="30029" y="805089"/>
                </a:cubicBezTo>
                <a:cubicBezTo>
                  <a:pt x="32851" y="843895"/>
                  <a:pt x="15212" y="774750"/>
                  <a:pt x="17329" y="711956"/>
                </a:cubicBezTo>
                <a:cubicBezTo>
                  <a:pt x="19446" y="649162"/>
                  <a:pt x="-10893" y="522868"/>
                  <a:pt x="42729" y="428323"/>
                </a:cubicBezTo>
                <a:cubicBezTo>
                  <a:pt x="96351" y="333779"/>
                  <a:pt x="176784" y="202545"/>
                  <a:pt x="339062" y="144689"/>
                </a:cubicBezTo>
                <a:cubicBezTo>
                  <a:pt x="501340" y="86833"/>
                  <a:pt x="947957" y="105178"/>
                  <a:pt x="995229" y="81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3DD43B23-BB65-436A-BE15-2CABF831C42E}"/>
              </a:ext>
            </a:extLst>
          </p:cNvPr>
          <p:cNvSpPr/>
          <p:nvPr/>
        </p:nvSpPr>
        <p:spPr>
          <a:xfrm>
            <a:off x="4066035" y="2590663"/>
            <a:ext cx="348706" cy="1079884"/>
          </a:xfrm>
          <a:custGeom>
            <a:avLst/>
            <a:gdLst>
              <a:gd name="connsiteX0" fmla="*/ 328165 w 348706"/>
              <a:gd name="connsiteY0" fmla="*/ 137 h 1079884"/>
              <a:gd name="connsiteX1" fmla="*/ 336632 w 348706"/>
              <a:gd name="connsiteY1" fmla="*/ 258370 h 1079884"/>
              <a:gd name="connsiteX2" fmla="*/ 167298 w 348706"/>
              <a:gd name="connsiteY2" fmla="*/ 563170 h 1079884"/>
              <a:gd name="connsiteX3" fmla="*/ 52998 w 348706"/>
              <a:gd name="connsiteY3" fmla="*/ 889137 h 1079884"/>
              <a:gd name="connsiteX4" fmla="*/ 27598 w 348706"/>
              <a:gd name="connsiteY4" fmla="*/ 1079637 h 1079884"/>
              <a:gd name="connsiteX5" fmla="*/ 19132 w 348706"/>
              <a:gd name="connsiteY5" fmla="*/ 927237 h 1079884"/>
              <a:gd name="connsiteX6" fmla="*/ 19132 w 348706"/>
              <a:gd name="connsiteY6" fmla="*/ 834104 h 1079884"/>
              <a:gd name="connsiteX7" fmla="*/ 273132 w 348706"/>
              <a:gd name="connsiteY7" fmla="*/ 292237 h 1079884"/>
              <a:gd name="connsiteX8" fmla="*/ 328165 w 348706"/>
              <a:gd name="connsiteY8" fmla="*/ 137 h 107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706" h="1079884">
                <a:moveTo>
                  <a:pt x="328165" y="137"/>
                </a:moveTo>
                <a:cubicBezTo>
                  <a:pt x="338748" y="-5507"/>
                  <a:pt x="363443" y="164531"/>
                  <a:pt x="336632" y="258370"/>
                </a:cubicBezTo>
                <a:cubicBezTo>
                  <a:pt x="309821" y="352209"/>
                  <a:pt x="214570" y="458042"/>
                  <a:pt x="167298" y="563170"/>
                </a:cubicBezTo>
                <a:cubicBezTo>
                  <a:pt x="120026" y="668298"/>
                  <a:pt x="76281" y="803059"/>
                  <a:pt x="52998" y="889137"/>
                </a:cubicBezTo>
                <a:cubicBezTo>
                  <a:pt x="29715" y="975215"/>
                  <a:pt x="33242" y="1073287"/>
                  <a:pt x="27598" y="1079637"/>
                </a:cubicBezTo>
                <a:cubicBezTo>
                  <a:pt x="21954" y="1085987"/>
                  <a:pt x="20543" y="968159"/>
                  <a:pt x="19132" y="927237"/>
                </a:cubicBezTo>
                <a:cubicBezTo>
                  <a:pt x="17721" y="886315"/>
                  <a:pt x="-23201" y="939937"/>
                  <a:pt x="19132" y="834104"/>
                </a:cubicBezTo>
                <a:cubicBezTo>
                  <a:pt x="61465" y="728271"/>
                  <a:pt x="223743" y="426998"/>
                  <a:pt x="273132" y="292237"/>
                </a:cubicBezTo>
                <a:cubicBezTo>
                  <a:pt x="322521" y="157476"/>
                  <a:pt x="317582" y="5781"/>
                  <a:pt x="328165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AB14B13B-C9D9-463D-8460-16C30C7ABBC5}"/>
              </a:ext>
            </a:extLst>
          </p:cNvPr>
          <p:cNvSpPr/>
          <p:nvPr/>
        </p:nvSpPr>
        <p:spPr>
          <a:xfrm>
            <a:off x="3982598" y="1352634"/>
            <a:ext cx="741802" cy="389694"/>
          </a:xfrm>
          <a:custGeom>
            <a:avLst/>
            <a:gdLst>
              <a:gd name="connsiteX0" fmla="*/ 741802 w 741802"/>
              <a:gd name="connsiteY0" fmla="*/ 85641 h 389694"/>
              <a:gd name="connsiteX1" fmla="*/ 367152 w 741802"/>
              <a:gd name="connsiteY1" fmla="*/ 12616 h 389694"/>
              <a:gd name="connsiteX2" fmla="*/ 5202 w 741802"/>
              <a:gd name="connsiteY2" fmla="*/ 384091 h 389694"/>
              <a:gd name="connsiteX3" fmla="*/ 167127 w 741802"/>
              <a:gd name="connsiteY3" fmla="*/ 225341 h 389694"/>
              <a:gd name="connsiteX4" fmla="*/ 363977 w 741802"/>
              <a:gd name="connsiteY4" fmla="*/ 72941 h 389694"/>
              <a:gd name="connsiteX5" fmla="*/ 741802 w 741802"/>
              <a:gd name="connsiteY5" fmla="*/ 85641 h 3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802" h="389694">
                <a:moveTo>
                  <a:pt x="741802" y="85641"/>
                </a:moveTo>
                <a:cubicBezTo>
                  <a:pt x="742331" y="75587"/>
                  <a:pt x="489919" y="-37126"/>
                  <a:pt x="367152" y="12616"/>
                </a:cubicBezTo>
                <a:cubicBezTo>
                  <a:pt x="244385" y="62358"/>
                  <a:pt x="38539" y="348637"/>
                  <a:pt x="5202" y="384091"/>
                </a:cubicBezTo>
                <a:cubicBezTo>
                  <a:pt x="-28135" y="419545"/>
                  <a:pt x="107331" y="277199"/>
                  <a:pt x="167127" y="225341"/>
                </a:cubicBezTo>
                <a:cubicBezTo>
                  <a:pt x="226923" y="173483"/>
                  <a:pt x="268727" y="98341"/>
                  <a:pt x="363977" y="72941"/>
                </a:cubicBezTo>
                <a:cubicBezTo>
                  <a:pt x="459227" y="47541"/>
                  <a:pt x="741273" y="95695"/>
                  <a:pt x="741802" y="85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FFE8D4EC-5FAB-4958-88E7-2A652D7C620E}"/>
              </a:ext>
            </a:extLst>
          </p:cNvPr>
          <p:cNvSpPr/>
          <p:nvPr/>
        </p:nvSpPr>
        <p:spPr>
          <a:xfrm>
            <a:off x="3765139" y="1646424"/>
            <a:ext cx="743450" cy="617718"/>
          </a:xfrm>
          <a:custGeom>
            <a:avLst/>
            <a:gdLst>
              <a:gd name="connsiteX0" fmla="*/ 743361 w 743450"/>
              <a:gd name="connsiteY0" fmla="*/ 1401 h 617718"/>
              <a:gd name="connsiteX1" fmla="*/ 197261 w 743450"/>
              <a:gd name="connsiteY1" fmla="*/ 233176 h 617718"/>
              <a:gd name="connsiteX2" fmla="*/ 411 w 743450"/>
              <a:gd name="connsiteY2" fmla="*/ 617351 h 617718"/>
              <a:gd name="connsiteX3" fmla="*/ 238536 w 743450"/>
              <a:gd name="connsiteY3" fmla="*/ 160151 h 617718"/>
              <a:gd name="connsiteX4" fmla="*/ 743361 w 743450"/>
              <a:gd name="connsiteY4" fmla="*/ 1401 h 61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50" h="617718">
                <a:moveTo>
                  <a:pt x="743361" y="1401"/>
                </a:moveTo>
                <a:cubicBezTo>
                  <a:pt x="736482" y="13572"/>
                  <a:pt x="321086" y="130518"/>
                  <a:pt x="197261" y="233176"/>
                </a:cubicBezTo>
                <a:cubicBezTo>
                  <a:pt x="73436" y="335834"/>
                  <a:pt x="-6468" y="629522"/>
                  <a:pt x="411" y="617351"/>
                </a:cubicBezTo>
                <a:cubicBezTo>
                  <a:pt x="7290" y="605180"/>
                  <a:pt x="118944" y="262809"/>
                  <a:pt x="238536" y="160151"/>
                </a:cubicBezTo>
                <a:cubicBezTo>
                  <a:pt x="358128" y="57493"/>
                  <a:pt x="750240" y="-10770"/>
                  <a:pt x="743361" y="1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FC8EED3F-C5EA-4A25-B4E7-3FAC839C32E6}"/>
              </a:ext>
            </a:extLst>
          </p:cNvPr>
          <p:cNvSpPr/>
          <p:nvPr/>
        </p:nvSpPr>
        <p:spPr>
          <a:xfrm>
            <a:off x="3805257" y="1770448"/>
            <a:ext cx="645131" cy="786989"/>
          </a:xfrm>
          <a:custGeom>
            <a:avLst/>
            <a:gdLst>
              <a:gd name="connsiteX0" fmla="*/ 642918 w 645131"/>
              <a:gd name="connsiteY0" fmla="*/ 1202 h 786989"/>
              <a:gd name="connsiteX1" fmla="*/ 58718 w 645131"/>
              <a:gd name="connsiteY1" fmla="*/ 467927 h 786989"/>
              <a:gd name="connsiteX2" fmla="*/ 17443 w 645131"/>
              <a:gd name="connsiteY2" fmla="*/ 785427 h 786989"/>
              <a:gd name="connsiteX3" fmla="*/ 33318 w 645131"/>
              <a:gd name="connsiteY3" fmla="*/ 579052 h 786989"/>
              <a:gd name="connsiteX4" fmla="*/ 249218 w 645131"/>
              <a:gd name="connsiteY4" fmla="*/ 340927 h 786989"/>
              <a:gd name="connsiteX5" fmla="*/ 642918 w 645131"/>
              <a:gd name="connsiteY5" fmla="*/ 1202 h 78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131" h="786989">
                <a:moveTo>
                  <a:pt x="642918" y="1202"/>
                </a:moveTo>
                <a:cubicBezTo>
                  <a:pt x="611168" y="22369"/>
                  <a:pt x="162964" y="337223"/>
                  <a:pt x="58718" y="467927"/>
                </a:cubicBezTo>
                <a:cubicBezTo>
                  <a:pt x="-45528" y="598631"/>
                  <a:pt x="21676" y="766906"/>
                  <a:pt x="17443" y="785427"/>
                </a:cubicBezTo>
                <a:cubicBezTo>
                  <a:pt x="13210" y="803948"/>
                  <a:pt x="-5311" y="653135"/>
                  <a:pt x="33318" y="579052"/>
                </a:cubicBezTo>
                <a:cubicBezTo>
                  <a:pt x="71947" y="504969"/>
                  <a:pt x="142326" y="437764"/>
                  <a:pt x="249218" y="340927"/>
                </a:cubicBezTo>
                <a:cubicBezTo>
                  <a:pt x="356110" y="244090"/>
                  <a:pt x="674668" y="-19965"/>
                  <a:pt x="642918" y="1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EF0959A0-3619-4C11-9FA7-D8A0CA2D779D}"/>
              </a:ext>
            </a:extLst>
          </p:cNvPr>
          <p:cNvSpPr/>
          <p:nvPr/>
        </p:nvSpPr>
        <p:spPr>
          <a:xfrm>
            <a:off x="3676333" y="2644053"/>
            <a:ext cx="295655" cy="569519"/>
          </a:xfrm>
          <a:custGeom>
            <a:avLst/>
            <a:gdLst>
              <a:gd name="connsiteX0" fmla="*/ 143192 w 295655"/>
              <a:gd name="connsiteY0" fmla="*/ 722 h 569519"/>
              <a:gd name="connsiteX1" fmla="*/ 171767 w 295655"/>
              <a:gd name="connsiteY1" fmla="*/ 283297 h 569519"/>
              <a:gd name="connsiteX2" fmla="*/ 317 w 295655"/>
              <a:gd name="connsiteY2" fmla="*/ 410297 h 569519"/>
              <a:gd name="connsiteX3" fmla="*/ 133667 w 295655"/>
              <a:gd name="connsiteY3" fmla="*/ 429347 h 569519"/>
              <a:gd name="connsiteX4" fmla="*/ 295592 w 295655"/>
              <a:gd name="connsiteY4" fmla="*/ 569047 h 569519"/>
              <a:gd name="connsiteX5" fmla="*/ 114617 w 295655"/>
              <a:gd name="connsiteY5" fmla="*/ 375372 h 569519"/>
              <a:gd name="connsiteX6" fmla="*/ 219392 w 295655"/>
              <a:gd name="connsiteY6" fmla="*/ 207097 h 569519"/>
              <a:gd name="connsiteX7" fmla="*/ 143192 w 295655"/>
              <a:gd name="connsiteY7" fmla="*/ 722 h 56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655" h="569519">
                <a:moveTo>
                  <a:pt x="143192" y="722"/>
                </a:moveTo>
                <a:cubicBezTo>
                  <a:pt x="135255" y="13422"/>
                  <a:pt x="195580" y="215035"/>
                  <a:pt x="171767" y="283297"/>
                </a:cubicBezTo>
                <a:cubicBezTo>
                  <a:pt x="147955" y="351560"/>
                  <a:pt x="6667" y="385955"/>
                  <a:pt x="317" y="410297"/>
                </a:cubicBezTo>
                <a:cubicBezTo>
                  <a:pt x="-6033" y="434639"/>
                  <a:pt x="84454" y="402889"/>
                  <a:pt x="133667" y="429347"/>
                </a:cubicBezTo>
                <a:cubicBezTo>
                  <a:pt x="182880" y="455805"/>
                  <a:pt x="298767" y="578043"/>
                  <a:pt x="295592" y="569047"/>
                </a:cubicBezTo>
                <a:cubicBezTo>
                  <a:pt x="292417" y="560051"/>
                  <a:pt x="127317" y="435697"/>
                  <a:pt x="114617" y="375372"/>
                </a:cubicBezTo>
                <a:cubicBezTo>
                  <a:pt x="101917" y="315047"/>
                  <a:pt x="213042" y="267951"/>
                  <a:pt x="219392" y="207097"/>
                </a:cubicBezTo>
                <a:cubicBezTo>
                  <a:pt x="225742" y="146243"/>
                  <a:pt x="151129" y="-11978"/>
                  <a:pt x="143192" y="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DCC9ADC-CB94-4DB2-8CA2-F723B04253F7}"/>
              </a:ext>
            </a:extLst>
          </p:cNvPr>
          <p:cNvSpPr/>
          <p:nvPr/>
        </p:nvSpPr>
        <p:spPr>
          <a:xfrm>
            <a:off x="4332299" y="974651"/>
            <a:ext cx="994125" cy="243277"/>
          </a:xfrm>
          <a:custGeom>
            <a:avLst/>
            <a:gdLst>
              <a:gd name="connsiteX0" fmla="*/ 985826 w 994125"/>
              <a:gd name="connsiteY0" fmla="*/ 193749 h 243277"/>
              <a:gd name="connsiteX1" fmla="*/ 369876 w 994125"/>
              <a:gd name="connsiteY1" fmla="*/ 155649 h 243277"/>
              <a:gd name="connsiteX2" fmla="*/ 1576 w 994125"/>
              <a:gd name="connsiteY2" fmla="*/ 74 h 243277"/>
              <a:gd name="connsiteX3" fmla="*/ 255576 w 994125"/>
              <a:gd name="connsiteY3" fmla="*/ 136599 h 243277"/>
              <a:gd name="connsiteX4" fmla="*/ 693726 w 994125"/>
              <a:gd name="connsiteY4" fmla="*/ 241374 h 243277"/>
              <a:gd name="connsiteX5" fmla="*/ 985826 w 994125"/>
              <a:gd name="connsiteY5" fmla="*/ 193749 h 24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125" h="243277">
                <a:moveTo>
                  <a:pt x="985826" y="193749"/>
                </a:moveTo>
                <a:cubicBezTo>
                  <a:pt x="931851" y="179461"/>
                  <a:pt x="533918" y="187928"/>
                  <a:pt x="369876" y="155649"/>
                </a:cubicBezTo>
                <a:cubicBezTo>
                  <a:pt x="205834" y="123370"/>
                  <a:pt x="20626" y="3249"/>
                  <a:pt x="1576" y="74"/>
                </a:cubicBezTo>
                <a:cubicBezTo>
                  <a:pt x="-17474" y="-3101"/>
                  <a:pt x="140218" y="96382"/>
                  <a:pt x="255576" y="136599"/>
                </a:cubicBezTo>
                <a:cubicBezTo>
                  <a:pt x="370934" y="176816"/>
                  <a:pt x="569901" y="229732"/>
                  <a:pt x="693726" y="241374"/>
                </a:cubicBezTo>
                <a:cubicBezTo>
                  <a:pt x="817551" y="253016"/>
                  <a:pt x="1039801" y="208037"/>
                  <a:pt x="985826" y="193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B7D0D831-CBA9-4A9B-841F-58C05148403F}"/>
              </a:ext>
            </a:extLst>
          </p:cNvPr>
          <p:cNvSpPr/>
          <p:nvPr/>
        </p:nvSpPr>
        <p:spPr>
          <a:xfrm>
            <a:off x="4282947" y="1151976"/>
            <a:ext cx="533922" cy="360627"/>
          </a:xfrm>
          <a:custGeom>
            <a:avLst/>
            <a:gdLst>
              <a:gd name="connsiteX0" fmla="*/ 128 w 533922"/>
              <a:gd name="connsiteY0" fmla="*/ 549 h 360627"/>
              <a:gd name="connsiteX1" fmla="*/ 482728 w 533922"/>
              <a:gd name="connsiteY1" fmla="*/ 254549 h 360627"/>
              <a:gd name="connsiteX2" fmla="*/ 514478 w 533922"/>
              <a:gd name="connsiteY2" fmla="*/ 359324 h 360627"/>
              <a:gd name="connsiteX3" fmla="*/ 435103 w 533922"/>
              <a:gd name="connsiteY3" fmla="*/ 191049 h 360627"/>
              <a:gd name="connsiteX4" fmla="*/ 128 w 533922"/>
              <a:gd name="connsiteY4" fmla="*/ 549 h 36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22" h="360627">
                <a:moveTo>
                  <a:pt x="128" y="549"/>
                </a:moveTo>
                <a:cubicBezTo>
                  <a:pt x="8065" y="11132"/>
                  <a:pt x="397003" y="194753"/>
                  <a:pt x="482728" y="254549"/>
                </a:cubicBezTo>
                <a:cubicBezTo>
                  <a:pt x="568453" y="314345"/>
                  <a:pt x="522415" y="369907"/>
                  <a:pt x="514478" y="359324"/>
                </a:cubicBezTo>
                <a:cubicBezTo>
                  <a:pt x="506541" y="348741"/>
                  <a:pt x="517124" y="247141"/>
                  <a:pt x="435103" y="191049"/>
                </a:cubicBezTo>
                <a:cubicBezTo>
                  <a:pt x="353082" y="134957"/>
                  <a:pt x="-7809" y="-10034"/>
                  <a:pt x="128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EDAC5FA1-720D-49E9-80DD-B202ADF87AB6}"/>
              </a:ext>
            </a:extLst>
          </p:cNvPr>
          <p:cNvSpPr/>
          <p:nvPr/>
        </p:nvSpPr>
        <p:spPr>
          <a:xfrm>
            <a:off x="4532973" y="877214"/>
            <a:ext cx="986018" cy="285007"/>
          </a:xfrm>
          <a:custGeom>
            <a:avLst/>
            <a:gdLst>
              <a:gd name="connsiteX0" fmla="*/ 985177 w 986018"/>
              <a:gd name="connsiteY0" fmla="*/ 284836 h 285007"/>
              <a:gd name="connsiteX1" fmla="*/ 531152 w 986018"/>
              <a:gd name="connsiteY1" fmla="*/ 11786 h 285007"/>
              <a:gd name="connsiteX2" fmla="*/ 927 w 986018"/>
              <a:gd name="connsiteY2" fmla="*/ 49886 h 285007"/>
              <a:gd name="connsiteX3" fmla="*/ 416852 w 986018"/>
              <a:gd name="connsiteY3" fmla="*/ 53061 h 285007"/>
              <a:gd name="connsiteX4" fmla="*/ 985177 w 986018"/>
              <a:gd name="connsiteY4" fmla="*/ 284836 h 2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018" h="285007">
                <a:moveTo>
                  <a:pt x="985177" y="284836"/>
                </a:moveTo>
                <a:cubicBezTo>
                  <a:pt x="1004227" y="277957"/>
                  <a:pt x="695194" y="50944"/>
                  <a:pt x="531152" y="11786"/>
                </a:cubicBezTo>
                <a:cubicBezTo>
                  <a:pt x="367110" y="-27372"/>
                  <a:pt x="19977" y="43007"/>
                  <a:pt x="927" y="49886"/>
                </a:cubicBezTo>
                <a:cubicBezTo>
                  <a:pt x="-18123" y="56765"/>
                  <a:pt x="260748" y="16019"/>
                  <a:pt x="416852" y="53061"/>
                </a:cubicBezTo>
                <a:cubicBezTo>
                  <a:pt x="572956" y="90103"/>
                  <a:pt x="966127" y="291715"/>
                  <a:pt x="985177" y="284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DA1F8EE8-1124-4CAB-A984-883E8A265296}"/>
              </a:ext>
            </a:extLst>
          </p:cNvPr>
          <p:cNvSpPr/>
          <p:nvPr/>
        </p:nvSpPr>
        <p:spPr>
          <a:xfrm>
            <a:off x="5278753" y="1044546"/>
            <a:ext cx="950708" cy="235652"/>
          </a:xfrm>
          <a:custGeom>
            <a:avLst/>
            <a:gdLst>
              <a:gd name="connsiteX0" fmla="*/ 26672 w 950708"/>
              <a:gd name="connsiteY0" fmla="*/ 234979 h 235652"/>
              <a:gd name="connsiteX1" fmla="*/ 191772 w 950708"/>
              <a:gd name="connsiteY1" fmla="*/ 139729 h 235652"/>
              <a:gd name="connsiteX2" fmla="*/ 493397 w 950708"/>
              <a:gd name="connsiteY2" fmla="*/ 29 h 235652"/>
              <a:gd name="connsiteX3" fmla="*/ 937897 w 950708"/>
              <a:gd name="connsiteY3" fmla="*/ 127029 h 235652"/>
              <a:gd name="connsiteX4" fmla="*/ 760097 w 950708"/>
              <a:gd name="connsiteY4" fmla="*/ 92104 h 235652"/>
              <a:gd name="connsiteX5" fmla="*/ 26672 w 950708"/>
              <a:gd name="connsiteY5" fmla="*/ 234979 h 23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0708" h="235652">
                <a:moveTo>
                  <a:pt x="26672" y="234979"/>
                </a:moveTo>
                <a:cubicBezTo>
                  <a:pt x="-68049" y="242916"/>
                  <a:pt x="113985" y="178887"/>
                  <a:pt x="191772" y="139729"/>
                </a:cubicBezTo>
                <a:cubicBezTo>
                  <a:pt x="269559" y="100571"/>
                  <a:pt x="369043" y="2146"/>
                  <a:pt x="493397" y="29"/>
                </a:cubicBezTo>
                <a:cubicBezTo>
                  <a:pt x="617751" y="-2088"/>
                  <a:pt x="893447" y="111683"/>
                  <a:pt x="937897" y="127029"/>
                </a:cubicBezTo>
                <a:cubicBezTo>
                  <a:pt x="982347" y="142375"/>
                  <a:pt x="908264" y="78346"/>
                  <a:pt x="760097" y="92104"/>
                </a:cubicBezTo>
                <a:cubicBezTo>
                  <a:pt x="611930" y="105862"/>
                  <a:pt x="121393" y="227042"/>
                  <a:pt x="26672" y="234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37ED357E-2AAF-460C-A44F-214177097AE9}"/>
              </a:ext>
            </a:extLst>
          </p:cNvPr>
          <p:cNvSpPr/>
          <p:nvPr/>
        </p:nvSpPr>
        <p:spPr>
          <a:xfrm>
            <a:off x="5716988" y="1390642"/>
            <a:ext cx="684339" cy="60444"/>
          </a:xfrm>
          <a:custGeom>
            <a:avLst/>
            <a:gdLst>
              <a:gd name="connsiteX0" fmla="*/ 10712 w 684339"/>
              <a:gd name="connsiteY0" fmla="*/ 28583 h 60444"/>
              <a:gd name="connsiteX1" fmla="*/ 93262 w 684339"/>
              <a:gd name="connsiteY1" fmla="*/ 28583 h 60444"/>
              <a:gd name="connsiteX2" fmla="*/ 531412 w 684339"/>
              <a:gd name="connsiteY2" fmla="*/ 8 h 60444"/>
              <a:gd name="connsiteX3" fmla="*/ 683812 w 684339"/>
              <a:gd name="connsiteY3" fmla="*/ 31758 h 60444"/>
              <a:gd name="connsiteX4" fmla="*/ 490137 w 684339"/>
              <a:gd name="connsiteY4" fmla="*/ 15883 h 60444"/>
              <a:gd name="connsiteX5" fmla="*/ 255187 w 684339"/>
              <a:gd name="connsiteY5" fmla="*/ 60333 h 60444"/>
              <a:gd name="connsiteX6" fmla="*/ 10712 w 684339"/>
              <a:gd name="connsiteY6" fmla="*/ 28583 h 6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339" h="60444">
                <a:moveTo>
                  <a:pt x="10712" y="28583"/>
                </a:moveTo>
                <a:cubicBezTo>
                  <a:pt x="-16276" y="23291"/>
                  <a:pt x="6479" y="33345"/>
                  <a:pt x="93262" y="28583"/>
                </a:cubicBezTo>
                <a:cubicBezTo>
                  <a:pt x="180045" y="23821"/>
                  <a:pt x="432987" y="-521"/>
                  <a:pt x="531412" y="8"/>
                </a:cubicBezTo>
                <a:cubicBezTo>
                  <a:pt x="629837" y="537"/>
                  <a:pt x="690691" y="29112"/>
                  <a:pt x="683812" y="31758"/>
                </a:cubicBezTo>
                <a:cubicBezTo>
                  <a:pt x="676933" y="34404"/>
                  <a:pt x="561575" y="11120"/>
                  <a:pt x="490137" y="15883"/>
                </a:cubicBezTo>
                <a:cubicBezTo>
                  <a:pt x="418700" y="20645"/>
                  <a:pt x="335091" y="58216"/>
                  <a:pt x="255187" y="60333"/>
                </a:cubicBezTo>
                <a:cubicBezTo>
                  <a:pt x="175283" y="62450"/>
                  <a:pt x="37700" y="33875"/>
                  <a:pt x="10712" y="28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56ADEF6A-21E6-4050-9212-5A64651C2606}"/>
              </a:ext>
            </a:extLst>
          </p:cNvPr>
          <p:cNvSpPr/>
          <p:nvPr/>
        </p:nvSpPr>
        <p:spPr>
          <a:xfrm>
            <a:off x="5578385" y="1268729"/>
            <a:ext cx="517661" cy="175935"/>
          </a:xfrm>
          <a:custGeom>
            <a:avLst/>
            <a:gdLst>
              <a:gd name="connsiteX0" fmla="*/ 90 w 517661"/>
              <a:gd name="connsiteY0" fmla="*/ 175896 h 175935"/>
              <a:gd name="connsiteX1" fmla="*/ 193765 w 517661"/>
              <a:gd name="connsiteY1" fmla="*/ 10796 h 175935"/>
              <a:gd name="connsiteX2" fmla="*/ 517615 w 517661"/>
              <a:gd name="connsiteY2" fmla="*/ 17146 h 175935"/>
              <a:gd name="connsiteX3" fmla="*/ 215990 w 517661"/>
              <a:gd name="connsiteY3" fmla="*/ 26671 h 175935"/>
              <a:gd name="connsiteX4" fmla="*/ 90 w 517661"/>
              <a:gd name="connsiteY4" fmla="*/ 175896 h 1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661" h="175935">
                <a:moveTo>
                  <a:pt x="90" y="175896"/>
                </a:moveTo>
                <a:cubicBezTo>
                  <a:pt x="-3614" y="173250"/>
                  <a:pt x="107511" y="37254"/>
                  <a:pt x="193765" y="10796"/>
                </a:cubicBezTo>
                <a:cubicBezTo>
                  <a:pt x="280019" y="-15662"/>
                  <a:pt x="513911" y="14500"/>
                  <a:pt x="517615" y="17146"/>
                </a:cubicBezTo>
                <a:cubicBezTo>
                  <a:pt x="521319" y="19792"/>
                  <a:pt x="300657" y="4446"/>
                  <a:pt x="215990" y="26671"/>
                </a:cubicBezTo>
                <a:cubicBezTo>
                  <a:pt x="131323" y="48896"/>
                  <a:pt x="3794" y="178542"/>
                  <a:pt x="90" y="175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07925C54-2A47-40B5-8BF3-DA4F5FAA5DCE}"/>
              </a:ext>
            </a:extLst>
          </p:cNvPr>
          <p:cNvSpPr/>
          <p:nvPr/>
        </p:nvSpPr>
        <p:spPr>
          <a:xfrm>
            <a:off x="5915799" y="1534964"/>
            <a:ext cx="810216" cy="440309"/>
          </a:xfrm>
          <a:custGeom>
            <a:avLst/>
            <a:gdLst>
              <a:gd name="connsiteX0" fmla="*/ 50026 w 810216"/>
              <a:gd name="connsiteY0" fmla="*/ 8086 h 440309"/>
              <a:gd name="connsiteX1" fmla="*/ 104001 w 810216"/>
              <a:gd name="connsiteY1" fmla="*/ 27136 h 440309"/>
              <a:gd name="connsiteX2" fmla="*/ 532626 w 810216"/>
              <a:gd name="connsiteY2" fmla="*/ 128736 h 440309"/>
              <a:gd name="connsiteX3" fmla="*/ 802501 w 810216"/>
              <a:gd name="connsiteY3" fmla="*/ 436711 h 440309"/>
              <a:gd name="connsiteX4" fmla="*/ 735826 w 810216"/>
              <a:gd name="connsiteY4" fmla="*/ 287486 h 440309"/>
              <a:gd name="connsiteX5" fmla="*/ 726301 w 810216"/>
              <a:gd name="connsiteY5" fmla="*/ 141436 h 440309"/>
              <a:gd name="connsiteX6" fmla="*/ 50026 w 810216"/>
              <a:gd name="connsiteY6" fmla="*/ 8086 h 44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216" h="440309">
                <a:moveTo>
                  <a:pt x="50026" y="8086"/>
                </a:moveTo>
                <a:cubicBezTo>
                  <a:pt x="-53691" y="-10964"/>
                  <a:pt x="23568" y="7028"/>
                  <a:pt x="104001" y="27136"/>
                </a:cubicBezTo>
                <a:cubicBezTo>
                  <a:pt x="184434" y="47244"/>
                  <a:pt x="416209" y="60474"/>
                  <a:pt x="532626" y="128736"/>
                </a:cubicBezTo>
                <a:cubicBezTo>
                  <a:pt x="649043" y="196998"/>
                  <a:pt x="768634" y="410253"/>
                  <a:pt x="802501" y="436711"/>
                </a:cubicBezTo>
                <a:cubicBezTo>
                  <a:pt x="836368" y="463169"/>
                  <a:pt x="748526" y="336698"/>
                  <a:pt x="735826" y="287486"/>
                </a:cubicBezTo>
                <a:cubicBezTo>
                  <a:pt x="723126" y="238274"/>
                  <a:pt x="842189" y="187474"/>
                  <a:pt x="726301" y="141436"/>
                </a:cubicBezTo>
                <a:cubicBezTo>
                  <a:pt x="610413" y="95398"/>
                  <a:pt x="153743" y="27136"/>
                  <a:pt x="50026" y="8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34B19004-E397-4517-9697-59119FD21D84}"/>
              </a:ext>
            </a:extLst>
          </p:cNvPr>
          <p:cNvSpPr/>
          <p:nvPr/>
        </p:nvSpPr>
        <p:spPr>
          <a:xfrm>
            <a:off x="6725742" y="2022943"/>
            <a:ext cx="110744" cy="549139"/>
          </a:xfrm>
          <a:custGeom>
            <a:avLst/>
            <a:gdLst>
              <a:gd name="connsiteX0" fmla="*/ 11608 w 110744"/>
              <a:gd name="connsiteY0" fmla="*/ 2707 h 549139"/>
              <a:gd name="connsiteX1" fmla="*/ 100508 w 110744"/>
              <a:gd name="connsiteY1" fmla="*/ 263057 h 549139"/>
              <a:gd name="connsiteX2" fmla="*/ 87808 w 110744"/>
              <a:gd name="connsiteY2" fmla="*/ 542457 h 549139"/>
              <a:gd name="connsiteX3" fmla="*/ 110033 w 110744"/>
              <a:gd name="connsiteY3" fmla="*/ 447207 h 549139"/>
              <a:gd name="connsiteX4" fmla="*/ 56058 w 110744"/>
              <a:gd name="connsiteY4" fmla="*/ 282107 h 549139"/>
              <a:gd name="connsiteX5" fmla="*/ 2083 w 110744"/>
              <a:gd name="connsiteY5" fmla="*/ 136057 h 549139"/>
              <a:gd name="connsiteX6" fmla="*/ 11608 w 110744"/>
              <a:gd name="connsiteY6" fmla="*/ 2707 h 54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44" h="549139">
                <a:moveTo>
                  <a:pt x="11608" y="2707"/>
                </a:moveTo>
                <a:cubicBezTo>
                  <a:pt x="28012" y="23874"/>
                  <a:pt x="87808" y="173099"/>
                  <a:pt x="100508" y="263057"/>
                </a:cubicBezTo>
                <a:cubicBezTo>
                  <a:pt x="113208" y="353015"/>
                  <a:pt x="86221" y="511765"/>
                  <a:pt x="87808" y="542457"/>
                </a:cubicBezTo>
                <a:cubicBezTo>
                  <a:pt x="89396" y="573149"/>
                  <a:pt x="115325" y="490599"/>
                  <a:pt x="110033" y="447207"/>
                </a:cubicBezTo>
                <a:cubicBezTo>
                  <a:pt x="104741" y="403815"/>
                  <a:pt x="74050" y="333965"/>
                  <a:pt x="56058" y="282107"/>
                </a:cubicBezTo>
                <a:cubicBezTo>
                  <a:pt x="38066" y="230249"/>
                  <a:pt x="3670" y="182094"/>
                  <a:pt x="2083" y="136057"/>
                </a:cubicBezTo>
                <a:cubicBezTo>
                  <a:pt x="496" y="90020"/>
                  <a:pt x="-4796" y="-18460"/>
                  <a:pt x="11608" y="2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30A7F1D8-E7D2-43D9-AF06-42B2D4F9EE67}"/>
              </a:ext>
            </a:extLst>
          </p:cNvPr>
          <p:cNvSpPr/>
          <p:nvPr/>
        </p:nvSpPr>
        <p:spPr>
          <a:xfrm>
            <a:off x="6826226" y="2514397"/>
            <a:ext cx="92617" cy="516161"/>
          </a:xfrm>
          <a:custGeom>
            <a:avLst/>
            <a:gdLst>
              <a:gd name="connsiteX0" fmla="*/ 50824 w 92617"/>
              <a:gd name="connsiteY0" fmla="*/ 203 h 516161"/>
              <a:gd name="connsiteX1" fmla="*/ 82574 w 92617"/>
              <a:gd name="connsiteY1" fmla="*/ 295478 h 516161"/>
              <a:gd name="connsiteX2" fmla="*/ 24 w 92617"/>
              <a:gd name="connsiteY2" fmla="*/ 514553 h 516161"/>
              <a:gd name="connsiteX3" fmla="*/ 92099 w 92617"/>
              <a:gd name="connsiteY3" fmla="*/ 387553 h 516161"/>
              <a:gd name="connsiteX4" fmla="*/ 38124 w 92617"/>
              <a:gd name="connsiteY4" fmla="*/ 251028 h 516161"/>
              <a:gd name="connsiteX5" fmla="*/ 50824 w 92617"/>
              <a:gd name="connsiteY5" fmla="*/ 203 h 51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617" h="516161">
                <a:moveTo>
                  <a:pt x="50824" y="203"/>
                </a:moveTo>
                <a:cubicBezTo>
                  <a:pt x="58232" y="7611"/>
                  <a:pt x="91041" y="209753"/>
                  <a:pt x="82574" y="295478"/>
                </a:cubicBezTo>
                <a:cubicBezTo>
                  <a:pt x="74107" y="381203"/>
                  <a:pt x="-1564" y="499207"/>
                  <a:pt x="24" y="514553"/>
                </a:cubicBezTo>
                <a:cubicBezTo>
                  <a:pt x="1611" y="529899"/>
                  <a:pt x="85749" y="431474"/>
                  <a:pt x="92099" y="387553"/>
                </a:cubicBezTo>
                <a:cubicBezTo>
                  <a:pt x="98449" y="343632"/>
                  <a:pt x="44474" y="312411"/>
                  <a:pt x="38124" y="251028"/>
                </a:cubicBezTo>
                <a:cubicBezTo>
                  <a:pt x="31774" y="189645"/>
                  <a:pt x="43416" y="-7205"/>
                  <a:pt x="50824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16267D4B-8D98-4F24-896A-5BBD3F50644C}"/>
              </a:ext>
            </a:extLst>
          </p:cNvPr>
          <p:cNvSpPr/>
          <p:nvPr/>
        </p:nvSpPr>
        <p:spPr>
          <a:xfrm>
            <a:off x="6661050" y="3032968"/>
            <a:ext cx="247757" cy="427873"/>
          </a:xfrm>
          <a:custGeom>
            <a:avLst/>
            <a:gdLst>
              <a:gd name="connsiteX0" fmla="*/ 247750 w 247757"/>
              <a:gd name="connsiteY0" fmla="*/ 2332 h 427873"/>
              <a:gd name="connsiteX1" fmla="*/ 181075 w 247757"/>
              <a:gd name="connsiteY1" fmla="*/ 208707 h 427873"/>
              <a:gd name="connsiteX2" fmla="*/ 100 w 247757"/>
              <a:gd name="connsiteY2" fmla="*/ 427782 h 427873"/>
              <a:gd name="connsiteX3" fmla="*/ 155675 w 247757"/>
              <a:gd name="connsiteY3" fmla="*/ 234107 h 427873"/>
              <a:gd name="connsiteX4" fmla="*/ 177900 w 247757"/>
              <a:gd name="connsiteY4" fmla="*/ 103932 h 427873"/>
              <a:gd name="connsiteX5" fmla="*/ 247750 w 247757"/>
              <a:gd name="connsiteY5" fmla="*/ 2332 h 42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57" h="427873">
                <a:moveTo>
                  <a:pt x="247750" y="2332"/>
                </a:moveTo>
                <a:cubicBezTo>
                  <a:pt x="248279" y="19794"/>
                  <a:pt x="222350" y="137799"/>
                  <a:pt x="181075" y="208707"/>
                </a:cubicBezTo>
                <a:cubicBezTo>
                  <a:pt x="139800" y="279615"/>
                  <a:pt x="4333" y="423549"/>
                  <a:pt x="100" y="427782"/>
                </a:cubicBezTo>
                <a:cubicBezTo>
                  <a:pt x="-4133" y="432015"/>
                  <a:pt x="126042" y="288082"/>
                  <a:pt x="155675" y="234107"/>
                </a:cubicBezTo>
                <a:cubicBezTo>
                  <a:pt x="185308" y="180132"/>
                  <a:pt x="164142" y="137799"/>
                  <a:pt x="177900" y="103932"/>
                </a:cubicBezTo>
                <a:cubicBezTo>
                  <a:pt x="191658" y="70065"/>
                  <a:pt x="247221" y="-15130"/>
                  <a:pt x="247750" y="2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C9CE3838-0075-4CB0-9C69-5E9467E2DAF1}"/>
              </a:ext>
            </a:extLst>
          </p:cNvPr>
          <p:cNvSpPr/>
          <p:nvPr/>
        </p:nvSpPr>
        <p:spPr>
          <a:xfrm>
            <a:off x="5617474" y="4636608"/>
            <a:ext cx="50966" cy="187957"/>
          </a:xfrm>
          <a:custGeom>
            <a:avLst/>
            <a:gdLst>
              <a:gd name="connsiteX0" fmla="*/ 159 w 50966"/>
              <a:gd name="connsiteY0" fmla="*/ 1009 h 187957"/>
              <a:gd name="connsiteX1" fmla="*/ 34026 w 50966"/>
              <a:gd name="connsiteY1" fmla="*/ 157642 h 187957"/>
              <a:gd name="connsiteX2" fmla="*/ 6509 w 50966"/>
              <a:gd name="connsiteY2" fmla="*/ 183042 h 187957"/>
              <a:gd name="connsiteX3" fmla="*/ 50959 w 50966"/>
              <a:gd name="connsiteY3" fmla="*/ 94142 h 187957"/>
              <a:gd name="connsiteX4" fmla="*/ 159 w 50966"/>
              <a:gd name="connsiteY4" fmla="*/ 1009 h 18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6" h="187957">
                <a:moveTo>
                  <a:pt x="159" y="1009"/>
                </a:moveTo>
                <a:cubicBezTo>
                  <a:pt x="-2663" y="11592"/>
                  <a:pt x="32968" y="127303"/>
                  <a:pt x="34026" y="157642"/>
                </a:cubicBezTo>
                <a:cubicBezTo>
                  <a:pt x="35084" y="187981"/>
                  <a:pt x="3687" y="193625"/>
                  <a:pt x="6509" y="183042"/>
                </a:cubicBezTo>
                <a:cubicBezTo>
                  <a:pt x="9331" y="172459"/>
                  <a:pt x="50253" y="122364"/>
                  <a:pt x="50959" y="94142"/>
                </a:cubicBezTo>
                <a:cubicBezTo>
                  <a:pt x="51665" y="65920"/>
                  <a:pt x="2981" y="-9574"/>
                  <a:pt x="159" y="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B6F4B4B1-8801-4D66-94A7-BF33ED94542A}"/>
              </a:ext>
            </a:extLst>
          </p:cNvPr>
          <p:cNvSpPr/>
          <p:nvPr/>
        </p:nvSpPr>
        <p:spPr>
          <a:xfrm>
            <a:off x="5462959" y="4614301"/>
            <a:ext cx="42698" cy="194806"/>
          </a:xfrm>
          <a:custGeom>
            <a:avLst/>
            <a:gdLst>
              <a:gd name="connsiteX0" fmla="*/ 42491 w 42698"/>
              <a:gd name="connsiteY0" fmla="*/ 32 h 194806"/>
              <a:gd name="connsiteX1" fmla="*/ 158 w 42698"/>
              <a:gd name="connsiteY1" fmla="*/ 101632 h 194806"/>
              <a:gd name="connsiteX2" fmla="*/ 27674 w 42698"/>
              <a:gd name="connsiteY2" fmla="*/ 194766 h 194806"/>
              <a:gd name="connsiteX3" fmla="*/ 17091 w 42698"/>
              <a:gd name="connsiteY3" fmla="*/ 112216 h 194806"/>
              <a:gd name="connsiteX4" fmla="*/ 42491 w 42698"/>
              <a:gd name="connsiteY4" fmla="*/ 32 h 1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98" h="194806">
                <a:moveTo>
                  <a:pt x="42491" y="32"/>
                </a:moveTo>
                <a:cubicBezTo>
                  <a:pt x="39669" y="-1732"/>
                  <a:pt x="2627" y="69176"/>
                  <a:pt x="158" y="101632"/>
                </a:cubicBezTo>
                <a:cubicBezTo>
                  <a:pt x="-2311" y="134088"/>
                  <a:pt x="24852" y="193002"/>
                  <a:pt x="27674" y="194766"/>
                </a:cubicBezTo>
                <a:cubicBezTo>
                  <a:pt x="30496" y="196530"/>
                  <a:pt x="15680" y="140791"/>
                  <a:pt x="17091" y="112216"/>
                </a:cubicBezTo>
                <a:cubicBezTo>
                  <a:pt x="18502" y="83641"/>
                  <a:pt x="45313" y="1796"/>
                  <a:pt x="4249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6461FEC5-B1E4-4387-A500-A0D7064B747B}"/>
              </a:ext>
            </a:extLst>
          </p:cNvPr>
          <p:cNvSpPr/>
          <p:nvPr/>
        </p:nvSpPr>
        <p:spPr>
          <a:xfrm>
            <a:off x="5365286" y="1720841"/>
            <a:ext cx="1268236" cy="839789"/>
          </a:xfrm>
          <a:custGeom>
            <a:avLst/>
            <a:gdLst>
              <a:gd name="connsiteX0" fmla="*/ 22689 w 1268236"/>
              <a:gd name="connsiteY0" fmla="*/ 9 h 839789"/>
              <a:gd name="connsiteX1" fmla="*/ 746589 w 1268236"/>
              <a:gd name="connsiteY1" fmla="*/ 142884 h 839789"/>
              <a:gd name="connsiteX2" fmla="*/ 1111714 w 1268236"/>
              <a:gd name="connsiteY2" fmla="*/ 361959 h 839789"/>
              <a:gd name="connsiteX3" fmla="*/ 1254589 w 1268236"/>
              <a:gd name="connsiteY3" fmla="*/ 819159 h 839789"/>
              <a:gd name="connsiteX4" fmla="*/ 1219664 w 1268236"/>
              <a:gd name="connsiteY4" fmla="*/ 727084 h 839789"/>
              <a:gd name="connsiteX5" fmla="*/ 876764 w 1268236"/>
              <a:gd name="connsiteY5" fmla="*/ 422284 h 839789"/>
              <a:gd name="connsiteX6" fmla="*/ 244939 w 1268236"/>
              <a:gd name="connsiteY6" fmla="*/ 149234 h 839789"/>
              <a:gd name="connsiteX7" fmla="*/ 22689 w 1268236"/>
              <a:gd name="connsiteY7" fmla="*/ 9 h 83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236" h="839789">
                <a:moveTo>
                  <a:pt x="22689" y="9"/>
                </a:moveTo>
                <a:cubicBezTo>
                  <a:pt x="106297" y="-1049"/>
                  <a:pt x="565085" y="82559"/>
                  <a:pt x="746589" y="142884"/>
                </a:cubicBezTo>
                <a:cubicBezTo>
                  <a:pt x="928093" y="203209"/>
                  <a:pt x="1027047" y="249247"/>
                  <a:pt x="1111714" y="361959"/>
                </a:cubicBezTo>
                <a:cubicBezTo>
                  <a:pt x="1196381" y="474671"/>
                  <a:pt x="1236597" y="758305"/>
                  <a:pt x="1254589" y="819159"/>
                </a:cubicBezTo>
                <a:cubicBezTo>
                  <a:pt x="1272581" y="880013"/>
                  <a:pt x="1282635" y="793230"/>
                  <a:pt x="1219664" y="727084"/>
                </a:cubicBezTo>
                <a:cubicBezTo>
                  <a:pt x="1156693" y="660938"/>
                  <a:pt x="1039218" y="518592"/>
                  <a:pt x="876764" y="422284"/>
                </a:cubicBezTo>
                <a:cubicBezTo>
                  <a:pt x="714310" y="325976"/>
                  <a:pt x="386756" y="217496"/>
                  <a:pt x="244939" y="149234"/>
                </a:cubicBezTo>
                <a:cubicBezTo>
                  <a:pt x="103122" y="80972"/>
                  <a:pt x="-60919" y="1067"/>
                  <a:pt x="22689" y="9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3431FF4D-48A3-48E8-9540-FBDF7A8C37C3}"/>
              </a:ext>
            </a:extLst>
          </p:cNvPr>
          <p:cNvSpPr/>
          <p:nvPr/>
        </p:nvSpPr>
        <p:spPr>
          <a:xfrm>
            <a:off x="4374538" y="1672671"/>
            <a:ext cx="1228457" cy="1019270"/>
          </a:xfrm>
          <a:custGeom>
            <a:avLst/>
            <a:gdLst>
              <a:gd name="connsiteX0" fmla="*/ 1175362 w 1228457"/>
              <a:gd name="connsiteY0" fmla="*/ 554 h 1019270"/>
              <a:gd name="connsiteX1" fmla="*/ 305412 w 1228457"/>
              <a:gd name="connsiteY1" fmla="*/ 159304 h 1019270"/>
              <a:gd name="connsiteX2" fmla="*/ 133962 w 1228457"/>
              <a:gd name="connsiteY2" fmla="*/ 283129 h 1019270"/>
              <a:gd name="connsiteX3" fmla="*/ 6962 w 1228457"/>
              <a:gd name="connsiteY3" fmla="*/ 759379 h 1019270"/>
              <a:gd name="connsiteX4" fmla="*/ 19662 w 1228457"/>
              <a:gd name="connsiteY4" fmla="*/ 1013379 h 1019270"/>
              <a:gd name="connsiteX5" fmla="*/ 45062 w 1228457"/>
              <a:gd name="connsiteY5" fmla="*/ 892729 h 1019270"/>
              <a:gd name="connsiteX6" fmla="*/ 203812 w 1228457"/>
              <a:gd name="connsiteY6" fmla="*/ 400604 h 1019270"/>
              <a:gd name="connsiteX7" fmla="*/ 1032487 w 1228457"/>
              <a:gd name="connsiteY7" fmla="*/ 118029 h 1019270"/>
              <a:gd name="connsiteX8" fmla="*/ 1175362 w 1228457"/>
              <a:gd name="connsiteY8" fmla="*/ 554 h 10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457" h="1019270">
                <a:moveTo>
                  <a:pt x="1175362" y="554"/>
                </a:moveTo>
                <a:cubicBezTo>
                  <a:pt x="1054183" y="7433"/>
                  <a:pt x="478979" y="112208"/>
                  <a:pt x="305412" y="159304"/>
                </a:cubicBezTo>
                <a:cubicBezTo>
                  <a:pt x="131845" y="206400"/>
                  <a:pt x="183704" y="183116"/>
                  <a:pt x="133962" y="283129"/>
                </a:cubicBezTo>
                <a:cubicBezTo>
                  <a:pt x="84220" y="383142"/>
                  <a:pt x="26012" y="637671"/>
                  <a:pt x="6962" y="759379"/>
                </a:cubicBezTo>
                <a:cubicBezTo>
                  <a:pt x="-12088" y="881087"/>
                  <a:pt x="13312" y="991154"/>
                  <a:pt x="19662" y="1013379"/>
                </a:cubicBezTo>
                <a:cubicBezTo>
                  <a:pt x="26012" y="1035604"/>
                  <a:pt x="14370" y="994858"/>
                  <a:pt x="45062" y="892729"/>
                </a:cubicBezTo>
                <a:cubicBezTo>
                  <a:pt x="75754" y="790600"/>
                  <a:pt x="39241" y="529721"/>
                  <a:pt x="203812" y="400604"/>
                </a:cubicBezTo>
                <a:cubicBezTo>
                  <a:pt x="368383" y="271487"/>
                  <a:pt x="871091" y="184175"/>
                  <a:pt x="1032487" y="118029"/>
                </a:cubicBezTo>
                <a:cubicBezTo>
                  <a:pt x="1193883" y="51883"/>
                  <a:pt x="1296541" y="-6325"/>
                  <a:pt x="1175362" y="5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B28F1FC8-D97F-446D-A99C-CD7156613382}"/>
              </a:ext>
            </a:extLst>
          </p:cNvPr>
          <p:cNvSpPr/>
          <p:nvPr/>
        </p:nvSpPr>
        <p:spPr>
          <a:xfrm>
            <a:off x="4015251" y="2492124"/>
            <a:ext cx="469700" cy="1225248"/>
          </a:xfrm>
          <a:custGeom>
            <a:avLst/>
            <a:gdLst>
              <a:gd name="connsiteX0" fmla="*/ 420224 w 469700"/>
              <a:gd name="connsiteY0" fmla="*/ 251 h 1225248"/>
              <a:gd name="connsiteX1" fmla="*/ 455149 w 469700"/>
              <a:gd name="connsiteY1" fmla="*/ 359026 h 1225248"/>
              <a:gd name="connsiteX2" fmla="*/ 204324 w 469700"/>
              <a:gd name="connsiteY2" fmla="*/ 867026 h 1225248"/>
              <a:gd name="connsiteX3" fmla="*/ 74149 w 469700"/>
              <a:gd name="connsiteY3" fmla="*/ 1124201 h 1225248"/>
              <a:gd name="connsiteX4" fmla="*/ 86849 w 469700"/>
              <a:gd name="connsiteY4" fmla="*/ 1222626 h 1225248"/>
              <a:gd name="connsiteX5" fmla="*/ 67799 w 469700"/>
              <a:gd name="connsiteY5" fmla="*/ 1032126 h 1225248"/>
              <a:gd name="connsiteX6" fmla="*/ 7474 w 469700"/>
              <a:gd name="connsiteY6" fmla="*/ 857501 h 1225248"/>
              <a:gd name="connsiteX7" fmla="*/ 258299 w 469700"/>
              <a:gd name="connsiteY7" fmla="*/ 311401 h 1225248"/>
              <a:gd name="connsiteX8" fmla="*/ 420224 w 469700"/>
              <a:gd name="connsiteY8" fmla="*/ 251 h 122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700" h="1225248">
                <a:moveTo>
                  <a:pt x="420224" y="251"/>
                </a:moveTo>
                <a:cubicBezTo>
                  <a:pt x="453032" y="8188"/>
                  <a:pt x="491132" y="214564"/>
                  <a:pt x="455149" y="359026"/>
                </a:cubicBezTo>
                <a:cubicBezTo>
                  <a:pt x="419166" y="503488"/>
                  <a:pt x="267824" y="739497"/>
                  <a:pt x="204324" y="867026"/>
                </a:cubicBezTo>
                <a:cubicBezTo>
                  <a:pt x="140824" y="994555"/>
                  <a:pt x="93728" y="1064934"/>
                  <a:pt x="74149" y="1124201"/>
                </a:cubicBezTo>
                <a:cubicBezTo>
                  <a:pt x="54570" y="1183468"/>
                  <a:pt x="87907" y="1237972"/>
                  <a:pt x="86849" y="1222626"/>
                </a:cubicBezTo>
                <a:cubicBezTo>
                  <a:pt x="85791" y="1207280"/>
                  <a:pt x="81028" y="1092980"/>
                  <a:pt x="67799" y="1032126"/>
                </a:cubicBezTo>
                <a:cubicBezTo>
                  <a:pt x="54570" y="971272"/>
                  <a:pt x="-24276" y="977622"/>
                  <a:pt x="7474" y="857501"/>
                </a:cubicBezTo>
                <a:cubicBezTo>
                  <a:pt x="39224" y="737380"/>
                  <a:pt x="190037" y="448984"/>
                  <a:pt x="258299" y="311401"/>
                </a:cubicBezTo>
                <a:cubicBezTo>
                  <a:pt x="326561" y="173818"/>
                  <a:pt x="387416" y="-7686"/>
                  <a:pt x="420224" y="2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27A7823B-CFAC-4A8F-9ACA-7490D939CB28}"/>
              </a:ext>
            </a:extLst>
          </p:cNvPr>
          <p:cNvSpPr/>
          <p:nvPr/>
        </p:nvSpPr>
        <p:spPr>
          <a:xfrm>
            <a:off x="3900018" y="3488095"/>
            <a:ext cx="274984" cy="987282"/>
          </a:xfrm>
          <a:custGeom>
            <a:avLst/>
            <a:gdLst>
              <a:gd name="connsiteX0" fmla="*/ 235949 w 274984"/>
              <a:gd name="connsiteY0" fmla="*/ 172 h 987282"/>
              <a:gd name="connsiteX1" fmla="*/ 96249 w 274984"/>
              <a:gd name="connsiteY1" fmla="*/ 258405 h 987282"/>
              <a:gd name="connsiteX2" fmla="*/ 274049 w 274984"/>
              <a:gd name="connsiteY2" fmla="*/ 673272 h 987282"/>
              <a:gd name="connsiteX3" fmla="*/ 159749 w 274984"/>
              <a:gd name="connsiteY3" fmla="*/ 918805 h 987282"/>
              <a:gd name="connsiteX4" fmla="*/ 15815 w 274984"/>
              <a:gd name="connsiteY4" fmla="*/ 959022 h 987282"/>
              <a:gd name="connsiteX5" fmla="*/ 36982 w 274984"/>
              <a:gd name="connsiteY5" fmla="*/ 539922 h 987282"/>
              <a:gd name="connsiteX6" fmla="*/ 9465 w 274984"/>
              <a:gd name="connsiteY6" fmla="*/ 294388 h 987282"/>
              <a:gd name="connsiteX7" fmla="*/ 235949 w 274984"/>
              <a:gd name="connsiteY7" fmla="*/ 172 h 98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984" h="987282">
                <a:moveTo>
                  <a:pt x="235949" y="172"/>
                </a:moveTo>
                <a:cubicBezTo>
                  <a:pt x="250413" y="-5825"/>
                  <a:pt x="89899" y="146222"/>
                  <a:pt x="96249" y="258405"/>
                </a:cubicBezTo>
                <a:cubicBezTo>
                  <a:pt x="102599" y="370588"/>
                  <a:pt x="263466" y="563205"/>
                  <a:pt x="274049" y="673272"/>
                </a:cubicBezTo>
                <a:cubicBezTo>
                  <a:pt x="284632" y="783339"/>
                  <a:pt x="202788" y="871180"/>
                  <a:pt x="159749" y="918805"/>
                </a:cubicBezTo>
                <a:cubicBezTo>
                  <a:pt x="116710" y="966430"/>
                  <a:pt x="36276" y="1022169"/>
                  <a:pt x="15815" y="959022"/>
                </a:cubicBezTo>
                <a:cubicBezTo>
                  <a:pt x="-4646" y="895875"/>
                  <a:pt x="38040" y="650694"/>
                  <a:pt x="36982" y="539922"/>
                </a:cubicBezTo>
                <a:cubicBezTo>
                  <a:pt x="35924" y="429150"/>
                  <a:pt x="-22285" y="382935"/>
                  <a:pt x="9465" y="294388"/>
                </a:cubicBezTo>
                <a:cubicBezTo>
                  <a:pt x="41215" y="205841"/>
                  <a:pt x="221485" y="6169"/>
                  <a:pt x="235949" y="1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40ADAE65-4ACB-40CB-AB28-95D45899C229}"/>
              </a:ext>
            </a:extLst>
          </p:cNvPr>
          <p:cNvSpPr/>
          <p:nvPr/>
        </p:nvSpPr>
        <p:spPr>
          <a:xfrm>
            <a:off x="3974233" y="4346935"/>
            <a:ext cx="1728343" cy="1402055"/>
          </a:xfrm>
          <a:custGeom>
            <a:avLst/>
            <a:gdLst>
              <a:gd name="connsiteX0" fmla="*/ 149034 w 1728343"/>
              <a:gd name="connsiteY0" fmla="*/ 17632 h 1402055"/>
              <a:gd name="connsiteX1" fmla="*/ 411500 w 1728343"/>
              <a:gd name="connsiteY1" fmla="*/ 402865 h 1402055"/>
              <a:gd name="connsiteX2" fmla="*/ 585067 w 1728343"/>
              <a:gd name="connsiteY2" fmla="*/ 889698 h 1402055"/>
              <a:gd name="connsiteX3" fmla="*/ 1211600 w 1728343"/>
              <a:gd name="connsiteY3" fmla="*/ 1211432 h 1402055"/>
              <a:gd name="connsiteX4" fmla="*/ 1728067 w 1728343"/>
              <a:gd name="connsiteY4" fmla="*/ 1253765 h 1402055"/>
              <a:gd name="connsiteX5" fmla="*/ 1143867 w 1728343"/>
              <a:gd name="connsiteY5" fmla="*/ 1397698 h 1402055"/>
              <a:gd name="connsiteX6" fmla="*/ 597767 w 1728343"/>
              <a:gd name="connsiteY6" fmla="*/ 1067498 h 1402055"/>
              <a:gd name="connsiteX7" fmla="*/ 64367 w 1728343"/>
              <a:gd name="connsiteY7" fmla="*/ 432498 h 1402055"/>
              <a:gd name="connsiteX8" fmla="*/ 17800 w 1728343"/>
              <a:gd name="connsiteY8" fmla="*/ 102298 h 1402055"/>
              <a:gd name="connsiteX9" fmla="*/ 149034 w 1728343"/>
              <a:gd name="connsiteY9" fmla="*/ 17632 h 14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343" h="1402055">
                <a:moveTo>
                  <a:pt x="149034" y="17632"/>
                </a:moveTo>
                <a:cubicBezTo>
                  <a:pt x="214651" y="67727"/>
                  <a:pt x="338828" y="257521"/>
                  <a:pt x="411500" y="402865"/>
                </a:cubicBezTo>
                <a:cubicBezTo>
                  <a:pt x="484172" y="548209"/>
                  <a:pt x="451717" y="754937"/>
                  <a:pt x="585067" y="889698"/>
                </a:cubicBezTo>
                <a:cubicBezTo>
                  <a:pt x="718417" y="1024459"/>
                  <a:pt x="1021100" y="1150754"/>
                  <a:pt x="1211600" y="1211432"/>
                </a:cubicBezTo>
                <a:cubicBezTo>
                  <a:pt x="1402100" y="1272110"/>
                  <a:pt x="1739356" y="1222721"/>
                  <a:pt x="1728067" y="1253765"/>
                </a:cubicBezTo>
                <a:cubicBezTo>
                  <a:pt x="1716778" y="1284809"/>
                  <a:pt x="1332250" y="1428743"/>
                  <a:pt x="1143867" y="1397698"/>
                </a:cubicBezTo>
                <a:cubicBezTo>
                  <a:pt x="955484" y="1366653"/>
                  <a:pt x="777684" y="1228365"/>
                  <a:pt x="597767" y="1067498"/>
                </a:cubicBezTo>
                <a:cubicBezTo>
                  <a:pt x="417850" y="906631"/>
                  <a:pt x="161028" y="593365"/>
                  <a:pt x="64367" y="432498"/>
                </a:cubicBezTo>
                <a:cubicBezTo>
                  <a:pt x="-32294" y="271631"/>
                  <a:pt x="5100" y="171442"/>
                  <a:pt x="17800" y="102298"/>
                </a:cubicBezTo>
                <a:cubicBezTo>
                  <a:pt x="30500" y="33154"/>
                  <a:pt x="83417" y="-32463"/>
                  <a:pt x="149034" y="1763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D15C961E-5214-4437-9A08-BBEB4163F0E7}"/>
              </a:ext>
            </a:extLst>
          </p:cNvPr>
          <p:cNvSpPr/>
          <p:nvPr/>
        </p:nvSpPr>
        <p:spPr>
          <a:xfrm>
            <a:off x="4899944" y="4787201"/>
            <a:ext cx="1640088" cy="1047688"/>
          </a:xfrm>
          <a:custGeom>
            <a:avLst/>
            <a:gdLst>
              <a:gd name="connsiteX0" fmla="*/ 1634206 w 1640088"/>
              <a:gd name="connsiteY0" fmla="*/ 699 h 1047688"/>
              <a:gd name="connsiteX1" fmla="*/ 1415131 w 1640088"/>
              <a:gd name="connsiteY1" fmla="*/ 562674 h 1047688"/>
              <a:gd name="connsiteX2" fmla="*/ 1024606 w 1640088"/>
              <a:gd name="connsiteY2" fmla="*/ 978599 h 1047688"/>
              <a:gd name="connsiteX3" fmla="*/ 634081 w 1640088"/>
              <a:gd name="connsiteY3" fmla="*/ 1042099 h 1047688"/>
              <a:gd name="connsiteX4" fmla="*/ 2256 w 1640088"/>
              <a:gd name="connsiteY4" fmla="*/ 921449 h 1047688"/>
              <a:gd name="connsiteX5" fmla="*/ 408656 w 1640088"/>
              <a:gd name="connsiteY5" fmla="*/ 861124 h 1047688"/>
              <a:gd name="connsiteX6" fmla="*/ 938881 w 1640088"/>
              <a:gd name="connsiteY6" fmla="*/ 788099 h 1047688"/>
              <a:gd name="connsiteX7" fmla="*/ 1186531 w 1640088"/>
              <a:gd name="connsiteY7" fmla="*/ 683324 h 1047688"/>
              <a:gd name="connsiteX8" fmla="*/ 1634206 w 1640088"/>
              <a:gd name="connsiteY8" fmla="*/ 699 h 10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0088" h="1047688">
                <a:moveTo>
                  <a:pt x="1634206" y="699"/>
                </a:moveTo>
                <a:cubicBezTo>
                  <a:pt x="1672306" y="-19409"/>
                  <a:pt x="1516731" y="399691"/>
                  <a:pt x="1415131" y="562674"/>
                </a:cubicBezTo>
                <a:cubicBezTo>
                  <a:pt x="1313531" y="725657"/>
                  <a:pt x="1154781" y="898695"/>
                  <a:pt x="1024606" y="978599"/>
                </a:cubicBezTo>
                <a:cubicBezTo>
                  <a:pt x="894431" y="1058503"/>
                  <a:pt x="804473" y="1051624"/>
                  <a:pt x="634081" y="1042099"/>
                </a:cubicBezTo>
                <a:cubicBezTo>
                  <a:pt x="463689" y="1032574"/>
                  <a:pt x="39827" y="951611"/>
                  <a:pt x="2256" y="921449"/>
                </a:cubicBezTo>
                <a:cubicBezTo>
                  <a:pt x="-35315" y="891287"/>
                  <a:pt x="408656" y="861124"/>
                  <a:pt x="408656" y="861124"/>
                </a:cubicBezTo>
                <a:cubicBezTo>
                  <a:pt x="564760" y="838899"/>
                  <a:pt x="809235" y="817732"/>
                  <a:pt x="938881" y="788099"/>
                </a:cubicBezTo>
                <a:cubicBezTo>
                  <a:pt x="1068527" y="758466"/>
                  <a:pt x="1070644" y="812970"/>
                  <a:pt x="1186531" y="683324"/>
                </a:cubicBezTo>
                <a:cubicBezTo>
                  <a:pt x="1302418" y="553678"/>
                  <a:pt x="1596106" y="20807"/>
                  <a:pt x="1634206" y="69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C70AF8C8-A604-4FC0-94E2-F722FE0A72C4}"/>
              </a:ext>
            </a:extLst>
          </p:cNvPr>
          <p:cNvSpPr/>
          <p:nvPr/>
        </p:nvSpPr>
        <p:spPr>
          <a:xfrm>
            <a:off x="6459953" y="3812914"/>
            <a:ext cx="280654" cy="1085685"/>
          </a:xfrm>
          <a:custGeom>
            <a:avLst/>
            <a:gdLst>
              <a:gd name="connsiteX0" fmla="*/ 39272 w 280654"/>
              <a:gd name="connsiteY0" fmla="*/ 1079761 h 1085685"/>
              <a:gd name="connsiteX1" fmla="*/ 245647 w 280654"/>
              <a:gd name="connsiteY1" fmla="*/ 600336 h 1085685"/>
              <a:gd name="connsiteX2" fmla="*/ 280572 w 280654"/>
              <a:gd name="connsiteY2" fmla="*/ 168536 h 1085685"/>
              <a:gd name="connsiteX3" fmla="*/ 255172 w 280654"/>
              <a:gd name="connsiteY3" fmla="*/ 261 h 1085685"/>
              <a:gd name="connsiteX4" fmla="*/ 248822 w 280654"/>
              <a:gd name="connsiteY4" fmla="*/ 146311 h 1085685"/>
              <a:gd name="connsiteX5" fmla="*/ 55147 w 280654"/>
              <a:gd name="connsiteY5" fmla="*/ 689236 h 1085685"/>
              <a:gd name="connsiteX6" fmla="*/ 1172 w 280654"/>
              <a:gd name="connsiteY6" fmla="*/ 857511 h 1085685"/>
              <a:gd name="connsiteX7" fmla="*/ 39272 w 280654"/>
              <a:gd name="connsiteY7" fmla="*/ 1079761 h 108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54" h="1085685">
                <a:moveTo>
                  <a:pt x="39272" y="1079761"/>
                </a:moveTo>
                <a:cubicBezTo>
                  <a:pt x="80018" y="1036899"/>
                  <a:pt x="205430" y="752207"/>
                  <a:pt x="245647" y="600336"/>
                </a:cubicBezTo>
                <a:cubicBezTo>
                  <a:pt x="285864" y="448465"/>
                  <a:pt x="278985" y="268548"/>
                  <a:pt x="280572" y="168536"/>
                </a:cubicBezTo>
                <a:cubicBezTo>
                  <a:pt x="282159" y="68524"/>
                  <a:pt x="260464" y="3965"/>
                  <a:pt x="255172" y="261"/>
                </a:cubicBezTo>
                <a:cubicBezTo>
                  <a:pt x="249880" y="-3443"/>
                  <a:pt x="282159" y="31482"/>
                  <a:pt x="248822" y="146311"/>
                </a:cubicBezTo>
                <a:cubicBezTo>
                  <a:pt x="215485" y="261140"/>
                  <a:pt x="96422" y="570703"/>
                  <a:pt x="55147" y="689236"/>
                </a:cubicBezTo>
                <a:cubicBezTo>
                  <a:pt x="13872" y="807769"/>
                  <a:pt x="4347" y="794011"/>
                  <a:pt x="1172" y="857511"/>
                </a:cubicBezTo>
                <a:cubicBezTo>
                  <a:pt x="-2003" y="921011"/>
                  <a:pt x="-1474" y="1122623"/>
                  <a:pt x="39272" y="10797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FD3C2D29-23EB-41D4-B304-F9A880B1E408}"/>
              </a:ext>
            </a:extLst>
          </p:cNvPr>
          <p:cNvSpPr/>
          <p:nvPr/>
        </p:nvSpPr>
        <p:spPr>
          <a:xfrm>
            <a:off x="6598058" y="2354175"/>
            <a:ext cx="167366" cy="1785941"/>
          </a:xfrm>
          <a:custGeom>
            <a:avLst/>
            <a:gdLst>
              <a:gd name="connsiteX0" fmla="*/ 5942 w 167366"/>
              <a:gd name="connsiteY0" fmla="*/ 8025 h 1785941"/>
              <a:gd name="connsiteX1" fmla="*/ 151992 w 167366"/>
              <a:gd name="connsiteY1" fmla="*/ 608100 h 1785941"/>
              <a:gd name="connsiteX2" fmla="*/ 158342 w 167366"/>
              <a:gd name="connsiteY2" fmla="*/ 1392325 h 1785941"/>
              <a:gd name="connsiteX3" fmla="*/ 110717 w 167366"/>
              <a:gd name="connsiteY3" fmla="*/ 1741575 h 1785941"/>
              <a:gd name="connsiteX4" fmla="*/ 91667 w 167366"/>
              <a:gd name="connsiteY4" fmla="*/ 1766975 h 1785941"/>
              <a:gd name="connsiteX5" fmla="*/ 104367 w 167366"/>
              <a:gd name="connsiteY5" fmla="*/ 1611400 h 1785941"/>
              <a:gd name="connsiteX6" fmla="*/ 69442 w 167366"/>
              <a:gd name="connsiteY6" fmla="*/ 1109750 h 1785941"/>
              <a:gd name="connsiteX7" fmla="*/ 34517 w 167366"/>
              <a:gd name="connsiteY7" fmla="*/ 319175 h 1785941"/>
              <a:gd name="connsiteX8" fmla="*/ 5942 w 167366"/>
              <a:gd name="connsiteY8" fmla="*/ 8025 h 178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366" h="1785941">
                <a:moveTo>
                  <a:pt x="5942" y="8025"/>
                </a:moveTo>
                <a:cubicBezTo>
                  <a:pt x="25521" y="56179"/>
                  <a:pt x="126592" y="377383"/>
                  <a:pt x="151992" y="608100"/>
                </a:cubicBezTo>
                <a:cubicBezTo>
                  <a:pt x="177392" y="838817"/>
                  <a:pt x="165221" y="1203413"/>
                  <a:pt x="158342" y="1392325"/>
                </a:cubicBezTo>
                <a:cubicBezTo>
                  <a:pt x="151463" y="1581237"/>
                  <a:pt x="121829" y="1679134"/>
                  <a:pt x="110717" y="1741575"/>
                </a:cubicBezTo>
                <a:cubicBezTo>
                  <a:pt x="99605" y="1804016"/>
                  <a:pt x="92725" y="1788671"/>
                  <a:pt x="91667" y="1766975"/>
                </a:cubicBezTo>
                <a:cubicBezTo>
                  <a:pt x="90609" y="1745279"/>
                  <a:pt x="108071" y="1720938"/>
                  <a:pt x="104367" y="1611400"/>
                </a:cubicBezTo>
                <a:cubicBezTo>
                  <a:pt x="100663" y="1501863"/>
                  <a:pt x="81084" y="1325121"/>
                  <a:pt x="69442" y="1109750"/>
                </a:cubicBezTo>
                <a:cubicBezTo>
                  <a:pt x="57800" y="894379"/>
                  <a:pt x="48805" y="501738"/>
                  <a:pt x="34517" y="319175"/>
                </a:cubicBezTo>
                <a:cubicBezTo>
                  <a:pt x="20229" y="136612"/>
                  <a:pt x="-13637" y="-40129"/>
                  <a:pt x="5942" y="80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A937180F-C134-497D-8FE5-0577FA1B6173}"/>
              </a:ext>
            </a:extLst>
          </p:cNvPr>
          <p:cNvSpPr/>
          <p:nvPr/>
        </p:nvSpPr>
        <p:spPr>
          <a:xfrm>
            <a:off x="5928238" y="3439583"/>
            <a:ext cx="238156" cy="84667"/>
          </a:xfrm>
          <a:custGeom>
            <a:avLst/>
            <a:gdLst>
              <a:gd name="connsiteX0" fmla="*/ 545 w 238156"/>
              <a:gd name="connsiteY0" fmla="*/ 84667 h 84667"/>
              <a:gd name="connsiteX1" fmla="*/ 191045 w 238156"/>
              <a:gd name="connsiteY1" fmla="*/ 33867 h 84667"/>
              <a:gd name="connsiteX2" fmla="*/ 235495 w 238156"/>
              <a:gd name="connsiteY2" fmla="*/ 0 h 84667"/>
              <a:gd name="connsiteX3" fmla="*/ 136012 w 238156"/>
              <a:gd name="connsiteY3" fmla="*/ 33867 h 84667"/>
              <a:gd name="connsiteX4" fmla="*/ 545 w 238156"/>
              <a:gd name="connsiteY4" fmla="*/ 84667 h 8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56" h="84667">
                <a:moveTo>
                  <a:pt x="545" y="84667"/>
                </a:moveTo>
                <a:cubicBezTo>
                  <a:pt x="9717" y="84667"/>
                  <a:pt x="151887" y="47978"/>
                  <a:pt x="191045" y="33867"/>
                </a:cubicBezTo>
                <a:cubicBezTo>
                  <a:pt x="230203" y="19756"/>
                  <a:pt x="244667" y="0"/>
                  <a:pt x="235495" y="0"/>
                </a:cubicBezTo>
                <a:cubicBezTo>
                  <a:pt x="226323" y="0"/>
                  <a:pt x="171643" y="19403"/>
                  <a:pt x="136012" y="33867"/>
                </a:cubicBezTo>
                <a:cubicBezTo>
                  <a:pt x="100381" y="48331"/>
                  <a:pt x="-8627" y="84667"/>
                  <a:pt x="545" y="84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86FED080-D02A-4831-9810-95B4DABE59B1}"/>
              </a:ext>
            </a:extLst>
          </p:cNvPr>
          <p:cNvSpPr/>
          <p:nvPr/>
        </p:nvSpPr>
        <p:spPr>
          <a:xfrm>
            <a:off x="4844718" y="3283169"/>
            <a:ext cx="434087" cy="116199"/>
          </a:xfrm>
          <a:custGeom>
            <a:avLst/>
            <a:gdLst>
              <a:gd name="connsiteX0" fmla="*/ 332 w 434087"/>
              <a:gd name="connsiteY0" fmla="*/ 1898 h 116199"/>
              <a:gd name="connsiteX1" fmla="*/ 322065 w 434087"/>
              <a:gd name="connsiteY1" fmla="*/ 33648 h 116199"/>
              <a:gd name="connsiteX2" fmla="*/ 423665 w 434087"/>
              <a:gd name="connsiteY2" fmla="*/ 114081 h 116199"/>
              <a:gd name="connsiteX3" fmla="*/ 387682 w 434087"/>
              <a:gd name="connsiteY3" fmla="*/ 84448 h 116199"/>
              <a:gd name="connsiteX4" fmla="*/ 332 w 434087"/>
              <a:gd name="connsiteY4" fmla="*/ 1898 h 11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087" h="116199">
                <a:moveTo>
                  <a:pt x="332" y="1898"/>
                </a:moveTo>
                <a:cubicBezTo>
                  <a:pt x="-10604" y="-6569"/>
                  <a:pt x="251510" y="14951"/>
                  <a:pt x="322065" y="33648"/>
                </a:cubicBezTo>
                <a:cubicBezTo>
                  <a:pt x="392621" y="52345"/>
                  <a:pt x="412729" y="105614"/>
                  <a:pt x="423665" y="114081"/>
                </a:cubicBezTo>
                <a:cubicBezTo>
                  <a:pt x="434601" y="122548"/>
                  <a:pt x="451182" y="104204"/>
                  <a:pt x="387682" y="84448"/>
                </a:cubicBezTo>
                <a:cubicBezTo>
                  <a:pt x="324182" y="64693"/>
                  <a:pt x="11268" y="10365"/>
                  <a:pt x="332" y="1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8F44519B-6C3F-49F5-A251-4211A920B557}"/>
              </a:ext>
            </a:extLst>
          </p:cNvPr>
          <p:cNvSpPr/>
          <p:nvPr/>
        </p:nvSpPr>
        <p:spPr>
          <a:xfrm>
            <a:off x="6148887" y="3434116"/>
            <a:ext cx="337226" cy="100856"/>
          </a:xfrm>
          <a:custGeom>
            <a:avLst/>
            <a:gdLst>
              <a:gd name="connsiteX0" fmla="*/ 2146 w 337226"/>
              <a:gd name="connsiteY0" fmla="*/ 9701 h 100856"/>
              <a:gd name="connsiteX1" fmla="*/ 57180 w 337226"/>
              <a:gd name="connsiteY1" fmla="*/ 5467 h 100856"/>
              <a:gd name="connsiteX2" fmla="*/ 154546 w 337226"/>
              <a:gd name="connsiteY2" fmla="*/ 7584 h 100856"/>
              <a:gd name="connsiteX3" fmla="*/ 332346 w 337226"/>
              <a:gd name="connsiteY3" fmla="*/ 98601 h 100856"/>
              <a:gd name="connsiteX4" fmla="*/ 275196 w 337226"/>
              <a:gd name="connsiteY4" fmla="*/ 68967 h 100856"/>
              <a:gd name="connsiteX5" fmla="*/ 148196 w 337226"/>
              <a:gd name="connsiteY5" fmla="*/ 22401 h 100856"/>
              <a:gd name="connsiteX6" fmla="*/ 2146 w 337226"/>
              <a:gd name="connsiteY6" fmla="*/ 9701 h 1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226" h="100856">
                <a:moveTo>
                  <a:pt x="2146" y="9701"/>
                </a:moveTo>
                <a:cubicBezTo>
                  <a:pt x="-13023" y="6879"/>
                  <a:pt x="57180" y="5467"/>
                  <a:pt x="57180" y="5467"/>
                </a:cubicBezTo>
                <a:cubicBezTo>
                  <a:pt x="82580" y="5114"/>
                  <a:pt x="108685" y="-7938"/>
                  <a:pt x="154546" y="7584"/>
                </a:cubicBezTo>
                <a:cubicBezTo>
                  <a:pt x="200407" y="23106"/>
                  <a:pt x="312238" y="88371"/>
                  <a:pt x="332346" y="98601"/>
                </a:cubicBezTo>
                <a:cubicBezTo>
                  <a:pt x="352454" y="108831"/>
                  <a:pt x="305888" y="81667"/>
                  <a:pt x="275196" y="68967"/>
                </a:cubicBezTo>
                <a:cubicBezTo>
                  <a:pt x="244504" y="56267"/>
                  <a:pt x="188413" y="32632"/>
                  <a:pt x="148196" y="22401"/>
                </a:cubicBezTo>
                <a:cubicBezTo>
                  <a:pt x="107979" y="12170"/>
                  <a:pt x="17315" y="12523"/>
                  <a:pt x="2146" y="9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2E24996-B9CC-414C-95AA-CAD38972F3B4}"/>
              </a:ext>
            </a:extLst>
          </p:cNvPr>
          <p:cNvSpPr/>
          <p:nvPr/>
        </p:nvSpPr>
        <p:spPr>
          <a:xfrm>
            <a:off x="5647267" y="5041900"/>
            <a:ext cx="1074589" cy="1289793"/>
          </a:xfrm>
          <a:custGeom>
            <a:avLst/>
            <a:gdLst>
              <a:gd name="connsiteX0" fmla="*/ 0 w 1074589"/>
              <a:gd name="connsiteY0" fmla="*/ 0 h 1289793"/>
              <a:gd name="connsiteX1" fmla="*/ 448733 w 1074589"/>
              <a:gd name="connsiteY1" fmla="*/ 546100 h 1289793"/>
              <a:gd name="connsiteX2" fmla="*/ 1041400 w 1074589"/>
              <a:gd name="connsiteY2" fmla="*/ 1261533 h 1289793"/>
              <a:gd name="connsiteX3" fmla="*/ 965200 w 1074589"/>
              <a:gd name="connsiteY3" fmla="*/ 1109133 h 1289793"/>
              <a:gd name="connsiteX4" fmla="*/ 677333 w 1074589"/>
              <a:gd name="connsiteY4" fmla="*/ 762000 h 1289793"/>
              <a:gd name="connsiteX5" fmla="*/ 0 w 1074589"/>
              <a:gd name="connsiteY5" fmla="*/ 0 h 128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589" h="1289793">
                <a:moveTo>
                  <a:pt x="0" y="0"/>
                </a:moveTo>
                <a:lnTo>
                  <a:pt x="448733" y="546100"/>
                </a:lnTo>
                <a:cubicBezTo>
                  <a:pt x="622300" y="756356"/>
                  <a:pt x="955322" y="1167694"/>
                  <a:pt x="1041400" y="1261533"/>
                </a:cubicBezTo>
                <a:cubicBezTo>
                  <a:pt x="1127478" y="1355372"/>
                  <a:pt x="1025878" y="1192389"/>
                  <a:pt x="965200" y="1109133"/>
                </a:cubicBezTo>
                <a:cubicBezTo>
                  <a:pt x="904522" y="1025878"/>
                  <a:pt x="677333" y="762000"/>
                  <a:pt x="677333" y="762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0197EFF7-EFFF-4014-9281-D6B56838BBFB}"/>
              </a:ext>
            </a:extLst>
          </p:cNvPr>
          <p:cNvSpPr/>
          <p:nvPr/>
        </p:nvSpPr>
        <p:spPr>
          <a:xfrm>
            <a:off x="5769879" y="5019880"/>
            <a:ext cx="1007815" cy="1149713"/>
          </a:xfrm>
          <a:custGeom>
            <a:avLst/>
            <a:gdLst>
              <a:gd name="connsiteX0" fmla="*/ 154 w 1007815"/>
              <a:gd name="connsiteY0" fmla="*/ 853 h 1149713"/>
              <a:gd name="connsiteX1" fmla="*/ 444654 w 1007815"/>
              <a:gd name="connsiteY1" fmla="*/ 474987 h 1149713"/>
              <a:gd name="connsiteX2" fmla="*/ 999221 w 1007815"/>
              <a:gd name="connsiteY2" fmla="*/ 1135387 h 1149713"/>
              <a:gd name="connsiteX3" fmla="*/ 762154 w 1007815"/>
              <a:gd name="connsiteY3" fmla="*/ 902553 h 1149713"/>
              <a:gd name="connsiteX4" fmla="*/ 491221 w 1007815"/>
              <a:gd name="connsiteY4" fmla="*/ 589287 h 1149713"/>
              <a:gd name="connsiteX5" fmla="*/ 154 w 1007815"/>
              <a:gd name="connsiteY5" fmla="*/ 853 h 11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815" h="1149713">
                <a:moveTo>
                  <a:pt x="154" y="853"/>
                </a:moveTo>
                <a:cubicBezTo>
                  <a:pt x="-7607" y="-18197"/>
                  <a:pt x="278143" y="285898"/>
                  <a:pt x="444654" y="474987"/>
                </a:cubicBezTo>
                <a:cubicBezTo>
                  <a:pt x="611165" y="664076"/>
                  <a:pt x="946304" y="1064126"/>
                  <a:pt x="999221" y="1135387"/>
                </a:cubicBezTo>
                <a:cubicBezTo>
                  <a:pt x="1052138" y="1206648"/>
                  <a:pt x="846820" y="993569"/>
                  <a:pt x="762154" y="902553"/>
                </a:cubicBezTo>
                <a:cubicBezTo>
                  <a:pt x="677488" y="811537"/>
                  <a:pt x="613988" y="738865"/>
                  <a:pt x="491221" y="589287"/>
                </a:cubicBezTo>
                <a:cubicBezTo>
                  <a:pt x="368454" y="439709"/>
                  <a:pt x="7915" y="19903"/>
                  <a:pt x="154" y="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1B45C1D8-9252-42F8-BCAB-6C361B3C779C}"/>
              </a:ext>
            </a:extLst>
          </p:cNvPr>
          <p:cNvSpPr/>
          <p:nvPr/>
        </p:nvSpPr>
        <p:spPr>
          <a:xfrm>
            <a:off x="6633393" y="6171375"/>
            <a:ext cx="179237" cy="161841"/>
          </a:xfrm>
          <a:custGeom>
            <a:avLst/>
            <a:gdLst>
              <a:gd name="connsiteX0" fmla="*/ 75382 w 179237"/>
              <a:gd name="connsiteY0" fmla="*/ 156400 h 161841"/>
              <a:gd name="connsiteX1" fmla="*/ 32520 w 179237"/>
              <a:gd name="connsiteY1" fmla="*/ 62738 h 161841"/>
              <a:gd name="connsiteX2" fmla="*/ 5532 w 179237"/>
              <a:gd name="connsiteY2" fmla="*/ 8763 h 161841"/>
              <a:gd name="connsiteX3" fmla="*/ 145232 w 179237"/>
              <a:gd name="connsiteY3" fmla="*/ 4000 h 161841"/>
              <a:gd name="connsiteX4" fmla="*/ 178570 w 179237"/>
              <a:gd name="connsiteY4" fmla="*/ 48450 h 161841"/>
              <a:gd name="connsiteX5" fmla="*/ 126182 w 179237"/>
              <a:gd name="connsiteY5" fmla="*/ 140525 h 161841"/>
              <a:gd name="connsiteX6" fmla="*/ 75382 w 179237"/>
              <a:gd name="connsiteY6" fmla="*/ 156400 h 16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237" h="161841">
                <a:moveTo>
                  <a:pt x="75382" y="156400"/>
                </a:moveTo>
                <a:cubicBezTo>
                  <a:pt x="59772" y="143436"/>
                  <a:pt x="44162" y="87344"/>
                  <a:pt x="32520" y="62738"/>
                </a:cubicBezTo>
                <a:cubicBezTo>
                  <a:pt x="20878" y="38132"/>
                  <a:pt x="-13253" y="18553"/>
                  <a:pt x="5532" y="8763"/>
                </a:cubicBezTo>
                <a:cubicBezTo>
                  <a:pt x="24317" y="-1027"/>
                  <a:pt x="116392" y="-2614"/>
                  <a:pt x="145232" y="4000"/>
                </a:cubicBezTo>
                <a:cubicBezTo>
                  <a:pt x="174072" y="10614"/>
                  <a:pt x="181745" y="25696"/>
                  <a:pt x="178570" y="48450"/>
                </a:cubicBezTo>
                <a:cubicBezTo>
                  <a:pt x="175395" y="71204"/>
                  <a:pt x="144438" y="123856"/>
                  <a:pt x="126182" y="140525"/>
                </a:cubicBezTo>
                <a:cubicBezTo>
                  <a:pt x="107926" y="157194"/>
                  <a:pt x="90992" y="169364"/>
                  <a:pt x="75382" y="15640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9B27C284-50B3-4899-8995-48AFC1A7C1ED}"/>
              </a:ext>
            </a:extLst>
          </p:cNvPr>
          <p:cNvSpPr/>
          <p:nvPr/>
        </p:nvSpPr>
        <p:spPr>
          <a:xfrm>
            <a:off x="6643770" y="4700884"/>
            <a:ext cx="795080" cy="1601292"/>
          </a:xfrm>
          <a:custGeom>
            <a:avLst/>
            <a:gdLst>
              <a:gd name="connsiteX0" fmla="*/ 142263 w 795080"/>
              <a:gd name="connsiteY0" fmla="*/ 1564449 h 1601292"/>
              <a:gd name="connsiteX1" fmla="*/ 197297 w 795080"/>
              <a:gd name="connsiteY1" fmla="*/ 1496716 h 1601292"/>
              <a:gd name="connsiteX2" fmla="*/ 2563 w 795080"/>
              <a:gd name="connsiteY2" fmla="*/ 1107249 h 1601292"/>
              <a:gd name="connsiteX3" fmla="*/ 138030 w 795080"/>
              <a:gd name="connsiteY3" fmla="*/ 425683 h 1601292"/>
              <a:gd name="connsiteX4" fmla="*/ 794197 w 795080"/>
              <a:gd name="connsiteY4" fmla="*/ 2349 h 1601292"/>
              <a:gd name="connsiteX5" fmla="*/ 273497 w 795080"/>
              <a:gd name="connsiteY5" fmla="*/ 281749 h 1601292"/>
              <a:gd name="connsiteX6" fmla="*/ 32197 w 795080"/>
              <a:gd name="connsiteY6" fmla="*/ 836316 h 1601292"/>
              <a:gd name="connsiteX7" fmla="*/ 40663 w 795080"/>
              <a:gd name="connsiteY7" fmla="*/ 992949 h 1601292"/>
              <a:gd name="connsiteX8" fmla="*/ 142263 w 795080"/>
              <a:gd name="connsiteY8" fmla="*/ 1564449 h 160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80" h="1601292">
                <a:moveTo>
                  <a:pt x="142263" y="1564449"/>
                </a:moveTo>
                <a:cubicBezTo>
                  <a:pt x="168369" y="1648410"/>
                  <a:pt x="220580" y="1572916"/>
                  <a:pt x="197297" y="1496716"/>
                </a:cubicBezTo>
                <a:cubicBezTo>
                  <a:pt x="174014" y="1420516"/>
                  <a:pt x="12441" y="1285754"/>
                  <a:pt x="2563" y="1107249"/>
                </a:cubicBezTo>
                <a:cubicBezTo>
                  <a:pt x="-7315" y="928743"/>
                  <a:pt x="6091" y="609833"/>
                  <a:pt x="138030" y="425683"/>
                </a:cubicBezTo>
                <a:cubicBezTo>
                  <a:pt x="269969" y="241533"/>
                  <a:pt x="771619" y="26338"/>
                  <a:pt x="794197" y="2349"/>
                </a:cubicBezTo>
                <a:cubicBezTo>
                  <a:pt x="816775" y="-21640"/>
                  <a:pt x="400497" y="142755"/>
                  <a:pt x="273497" y="281749"/>
                </a:cubicBezTo>
                <a:cubicBezTo>
                  <a:pt x="146497" y="420743"/>
                  <a:pt x="71003" y="717783"/>
                  <a:pt x="32197" y="836316"/>
                </a:cubicBezTo>
                <a:cubicBezTo>
                  <a:pt x="-6609" y="954849"/>
                  <a:pt x="20202" y="876532"/>
                  <a:pt x="40663" y="992949"/>
                </a:cubicBezTo>
                <a:cubicBezTo>
                  <a:pt x="61124" y="1109366"/>
                  <a:pt x="116157" y="1480488"/>
                  <a:pt x="142263" y="156444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50B1D15-CAD0-4D10-A0FE-F8D3AA73AAE4}"/>
              </a:ext>
            </a:extLst>
          </p:cNvPr>
          <p:cNvSpPr/>
          <p:nvPr/>
        </p:nvSpPr>
        <p:spPr>
          <a:xfrm>
            <a:off x="6866962" y="4349739"/>
            <a:ext cx="900728" cy="644832"/>
          </a:xfrm>
          <a:custGeom>
            <a:avLst/>
            <a:gdLst>
              <a:gd name="connsiteX0" fmla="*/ 20671 w 900728"/>
              <a:gd name="connsiteY0" fmla="*/ 641361 h 644832"/>
              <a:gd name="connsiteX1" fmla="*/ 58771 w 900728"/>
              <a:gd name="connsiteY1" fmla="*/ 463561 h 644832"/>
              <a:gd name="connsiteX2" fmla="*/ 266205 w 900728"/>
              <a:gd name="connsiteY2" fmla="*/ 268828 h 644832"/>
              <a:gd name="connsiteX3" fmla="*/ 896971 w 900728"/>
              <a:gd name="connsiteY3" fmla="*/ 19061 h 644832"/>
              <a:gd name="connsiteX4" fmla="*/ 520205 w 900728"/>
              <a:gd name="connsiteY4" fmla="*/ 48694 h 644832"/>
              <a:gd name="connsiteX5" fmla="*/ 346638 w 900728"/>
              <a:gd name="connsiteY5" fmla="*/ 298461 h 644832"/>
              <a:gd name="connsiteX6" fmla="*/ 20671 w 900728"/>
              <a:gd name="connsiteY6" fmla="*/ 641361 h 64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728" h="644832">
                <a:moveTo>
                  <a:pt x="20671" y="641361"/>
                </a:moveTo>
                <a:cubicBezTo>
                  <a:pt x="-27307" y="668878"/>
                  <a:pt x="17849" y="525650"/>
                  <a:pt x="58771" y="463561"/>
                </a:cubicBezTo>
                <a:cubicBezTo>
                  <a:pt x="99693" y="401472"/>
                  <a:pt x="126505" y="342911"/>
                  <a:pt x="266205" y="268828"/>
                </a:cubicBezTo>
                <a:cubicBezTo>
                  <a:pt x="405905" y="194745"/>
                  <a:pt x="854638" y="55750"/>
                  <a:pt x="896971" y="19061"/>
                </a:cubicBezTo>
                <a:cubicBezTo>
                  <a:pt x="939304" y="-17628"/>
                  <a:pt x="611927" y="2127"/>
                  <a:pt x="520205" y="48694"/>
                </a:cubicBezTo>
                <a:cubicBezTo>
                  <a:pt x="428483" y="95261"/>
                  <a:pt x="430599" y="201800"/>
                  <a:pt x="346638" y="298461"/>
                </a:cubicBezTo>
                <a:cubicBezTo>
                  <a:pt x="262677" y="395122"/>
                  <a:pt x="68649" y="613844"/>
                  <a:pt x="20671" y="6413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EABA8901-8274-4E3F-8388-F57DBA96BFC1}"/>
              </a:ext>
            </a:extLst>
          </p:cNvPr>
          <p:cNvSpPr/>
          <p:nvPr/>
        </p:nvSpPr>
        <p:spPr>
          <a:xfrm>
            <a:off x="5891921" y="3247302"/>
            <a:ext cx="485480" cy="141289"/>
          </a:xfrm>
          <a:custGeom>
            <a:avLst/>
            <a:gdLst>
              <a:gd name="connsiteX0" fmla="*/ 879 w 485480"/>
              <a:gd name="connsiteY0" fmla="*/ 137248 h 141289"/>
              <a:gd name="connsiteX1" fmla="*/ 54854 w 485480"/>
              <a:gd name="connsiteY1" fmla="*/ 121373 h 141289"/>
              <a:gd name="connsiteX2" fmla="*/ 397754 w 485480"/>
              <a:gd name="connsiteY2" fmla="*/ 57873 h 141289"/>
              <a:gd name="connsiteX3" fmla="*/ 483479 w 485480"/>
              <a:gd name="connsiteY3" fmla="*/ 57873 h 141289"/>
              <a:gd name="connsiteX4" fmla="*/ 340604 w 485480"/>
              <a:gd name="connsiteY4" fmla="*/ 723 h 141289"/>
              <a:gd name="connsiteX5" fmla="*/ 108829 w 485480"/>
              <a:gd name="connsiteY5" fmla="*/ 32473 h 141289"/>
              <a:gd name="connsiteX6" fmla="*/ 879 w 485480"/>
              <a:gd name="connsiteY6" fmla="*/ 137248 h 1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480" h="141289">
                <a:moveTo>
                  <a:pt x="879" y="137248"/>
                </a:moveTo>
                <a:cubicBezTo>
                  <a:pt x="-8117" y="152065"/>
                  <a:pt x="54854" y="121373"/>
                  <a:pt x="54854" y="121373"/>
                </a:cubicBezTo>
                <a:cubicBezTo>
                  <a:pt x="121000" y="108144"/>
                  <a:pt x="326317" y="68456"/>
                  <a:pt x="397754" y="57873"/>
                </a:cubicBezTo>
                <a:cubicBezTo>
                  <a:pt x="469191" y="47290"/>
                  <a:pt x="493004" y="67398"/>
                  <a:pt x="483479" y="57873"/>
                </a:cubicBezTo>
                <a:cubicBezTo>
                  <a:pt x="473954" y="48348"/>
                  <a:pt x="403046" y="4956"/>
                  <a:pt x="340604" y="723"/>
                </a:cubicBezTo>
                <a:cubicBezTo>
                  <a:pt x="278162" y="-3510"/>
                  <a:pt x="161746" y="11306"/>
                  <a:pt x="108829" y="32473"/>
                </a:cubicBezTo>
                <a:cubicBezTo>
                  <a:pt x="55912" y="53640"/>
                  <a:pt x="9875" y="122431"/>
                  <a:pt x="879" y="1372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DA26821D-411E-4BC0-B8BF-DAB2D43F2A80}"/>
              </a:ext>
            </a:extLst>
          </p:cNvPr>
          <p:cNvSpPr/>
          <p:nvPr/>
        </p:nvSpPr>
        <p:spPr>
          <a:xfrm>
            <a:off x="4701948" y="3118938"/>
            <a:ext cx="725792" cy="198474"/>
          </a:xfrm>
          <a:custGeom>
            <a:avLst/>
            <a:gdLst>
              <a:gd name="connsiteX0" fmla="*/ 227 w 725792"/>
              <a:gd name="connsiteY0" fmla="*/ 5262 h 198474"/>
              <a:gd name="connsiteX1" fmla="*/ 508227 w 725792"/>
              <a:gd name="connsiteY1" fmla="*/ 40187 h 198474"/>
              <a:gd name="connsiteX2" fmla="*/ 724127 w 725792"/>
              <a:gd name="connsiteY2" fmla="*/ 195762 h 198474"/>
              <a:gd name="connsiteX3" fmla="*/ 574902 w 725792"/>
              <a:gd name="connsiteY3" fmla="*/ 129087 h 198474"/>
              <a:gd name="connsiteX4" fmla="*/ 227 w 725792"/>
              <a:gd name="connsiteY4" fmla="*/ 5262 h 19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792" h="198474">
                <a:moveTo>
                  <a:pt x="227" y="5262"/>
                </a:moveTo>
                <a:cubicBezTo>
                  <a:pt x="-10885" y="-9554"/>
                  <a:pt x="387577" y="8437"/>
                  <a:pt x="508227" y="40187"/>
                </a:cubicBezTo>
                <a:cubicBezTo>
                  <a:pt x="628877" y="71937"/>
                  <a:pt x="713015" y="180946"/>
                  <a:pt x="724127" y="195762"/>
                </a:cubicBezTo>
                <a:cubicBezTo>
                  <a:pt x="735239" y="210578"/>
                  <a:pt x="691319" y="161366"/>
                  <a:pt x="574902" y="129087"/>
                </a:cubicBezTo>
                <a:cubicBezTo>
                  <a:pt x="458485" y="96808"/>
                  <a:pt x="11339" y="20078"/>
                  <a:pt x="227" y="52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2430E8EF-E4C1-4118-AC36-391240E7EEE8}"/>
              </a:ext>
            </a:extLst>
          </p:cNvPr>
          <p:cNvSpPr/>
          <p:nvPr/>
        </p:nvSpPr>
        <p:spPr>
          <a:xfrm>
            <a:off x="5197475" y="4438447"/>
            <a:ext cx="783097" cy="202745"/>
          </a:xfrm>
          <a:custGeom>
            <a:avLst/>
            <a:gdLst>
              <a:gd name="connsiteX0" fmla="*/ 0 w 783097"/>
              <a:gd name="connsiteY0" fmla="*/ 203 h 202745"/>
              <a:gd name="connsiteX1" fmla="*/ 260350 w 783097"/>
              <a:gd name="connsiteY1" fmla="*/ 12903 h 202745"/>
              <a:gd name="connsiteX2" fmla="*/ 479425 w 783097"/>
              <a:gd name="connsiteY2" fmla="*/ 82753 h 202745"/>
              <a:gd name="connsiteX3" fmla="*/ 768350 w 783097"/>
              <a:gd name="connsiteY3" fmla="*/ 22428 h 202745"/>
              <a:gd name="connsiteX4" fmla="*/ 714375 w 783097"/>
              <a:gd name="connsiteY4" fmla="*/ 101803 h 202745"/>
              <a:gd name="connsiteX5" fmla="*/ 485775 w 783097"/>
              <a:gd name="connsiteY5" fmla="*/ 171653 h 202745"/>
              <a:gd name="connsiteX6" fmla="*/ 425450 w 783097"/>
              <a:gd name="connsiteY6" fmla="*/ 200228 h 202745"/>
              <a:gd name="connsiteX7" fmla="*/ 238125 w 783097"/>
              <a:gd name="connsiteY7" fmla="*/ 111328 h 202745"/>
              <a:gd name="connsiteX8" fmla="*/ 0 w 783097"/>
              <a:gd name="connsiteY8" fmla="*/ 203 h 20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3097" h="202745">
                <a:moveTo>
                  <a:pt x="0" y="203"/>
                </a:moveTo>
                <a:cubicBezTo>
                  <a:pt x="90223" y="-326"/>
                  <a:pt x="180446" y="-855"/>
                  <a:pt x="260350" y="12903"/>
                </a:cubicBezTo>
                <a:cubicBezTo>
                  <a:pt x="340254" y="26661"/>
                  <a:pt x="394758" y="81166"/>
                  <a:pt x="479425" y="82753"/>
                </a:cubicBezTo>
                <a:cubicBezTo>
                  <a:pt x="564092" y="84340"/>
                  <a:pt x="729192" y="19253"/>
                  <a:pt x="768350" y="22428"/>
                </a:cubicBezTo>
                <a:cubicBezTo>
                  <a:pt x="807508" y="25603"/>
                  <a:pt x="761471" y="76932"/>
                  <a:pt x="714375" y="101803"/>
                </a:cubicBezTo>
                <a:cubicBezTo>
                  <a:pt x="667279" y="126674"/>
                  <a:pt x="533929" y="155249"/>
                  <a:pt x="485775" y="171653"/>
                </a:cubicBezTo>
                <a:cubicBezTo>
                  <a:pt x="437621" y="188057"/>
                  <a:pt x="466725" y="210282"/>
                  <a:pt x="425450" y="200228"/>
                </a:cubicBezTo>
                <a:cubicBezTo>
                  <a:pt x="384175" y="190174"/>
                  <a:pt x="238125" y="111328"/>
                  <a:pt x="238125" y="111328"/>
                </a:cubicBezTo>
                <a:lnTo>
                  <a:pt x="0" y="20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BDDFB74-4FE4-4165-B18C-2866D5A1CE0E}"/>
              </a:ext>
            </a:extLst>
          </p:cNvPr>
          <p:cNvSpPr/>
          <p:nvPr/>
        </p:nvSpPr>
        <p:spPr>
          <a:xfrm>
            <a:off x="5117086" y="5154030"/>
            <a:ext cx="712772" cy="229020"/>
          </a:xfrm>
          <a:custGeom>
            <a:avLst/>
            <a:gdLst>
              <a:gd name="connsiteX0" fmla="*/ 7364 w 712772"/>
              <a:gd name="connsiteY0" fmla="*/ 53 h 229020"/>
              <a:gd name="connsiteX1" fmla="*/ 343914 w 712772"/>
              <a:gd name="connsiteY1" fmla="*/ 129170 h 229020"/>
              <a:gd name="connsiteX2" fmla="*/ 534414 w 712772"/>
              <a:gd name="connsiteY2" fmla="*/ 137637 h 229020"/>
              <a:gd name="connsiteX3" fmla="*/ 669881 w 712772"/>
              <a:gd name="connsiteY3" fmla="*/ 82603 h 229020"/>
              <a:gd name="connsiteX4" fmla="*/ 712214 w 712772"/>
              <a:gd name="connsiteY4" fmla="*/ 108003 h 229020"/>
              <a:gd name="connsiteX5" fmla="*/ 646597 w 712772"/>
              <a:gd name="connsiteY5" fmla="*/ 173620 h 229020"/>
              <a:gd name="connsiteX6" fmla="*/ 445514 w 712772"/>
              <a:gd name="connsiteY6" fmla="*/ 228653 h 229020"/>
              <a:gd name="connsiteX7" fmla="*/ 138597 w 712772"/>
              <a:gd name="connsiteY7" fmla="*/ 146103 h 229020"/>
              <a:gd name="connsiteX8" fmla="*/ 7364 w 712772"/>
              <a:gd name="connsiteY8" fmla="*/ 53 h 2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772" h="229020">
                <a:moveTo>
                  <a:pt x="7364" y="53"/>
                </a:moveTo>
                <a:cubicBezTo>
                  <a:pt x="41584" y="-2769"/>
                  <a:pt x="256072" y="106239"/>
                  <a:pt x="343914" y="129170"/>
                </a:cubicBezTo>
                <a:cubicBezTo>
                  <a:pt x="431756" y="152101"/>
                  <a:pt x="480086" y="145398"/>
                  <a:pt x="534414" y="137637"/>
                </a:cubicBezTo>
                <a:cubicBezTo>
                  <a:pt x="588742" y="129876"/>
                  <a:pt x="640248" y="87542"/>
                  <a:pt x="669881" y="82603"/>
                </a:cubicBezTo>
                <a:cubicBezTo>
                  <a:pt x="699514" y="77664"/>
                  <a:pt x="716095" y="92834"/>
                  <a:pt x="712214" y="108003"/>
                </a:cubicBezTo>
                <a:cubicBezTo>
                  <a:pt x="708333" y="123173"/>
                  <a:pt x="691047" y="153512"/>
                  <a:pt x="646597" y="173620"/>
                </a:cubicBezTo>
                <a:cubicBezTo>
                  <a:pt x="602147" y="193728"/>
                  <a:pt x="530181" y="233239"/>
                  <a:pt x="445514" y="228653"/>
                </a:cubicBezTo>
                <a:cubicBezTo>
                  <a:pt x="360847" y="224067"/>
                  <a:pt x="211975" y="179970"/>
                  <a:pt x="138597" y="146103"/>
                </a:cubicBezTo>
                <a:cubicBezTo>
                  <a:pt x="65219" y="112236"/>
                  <a:pt x="-26856" y="2875"/>
                  <a:pt x="7364" y="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F885274F-696C-42BE-A7F8-6D8521634491}"/>
              </a:ext>
            </a:extLst>
          </p:cNvPr>
          <p:cNvSpPr/>
          <p:nvPr/>
        </p:nvSpPr>
        <p:spPr>
          <a:xfrm>
            <a:off x="4728081" y="4805296"/>
            <a:ext cx="354056" cy="242960"/>
          </a:xfrm>
          <a:custGeom>
            <a:avLst/>
            <a:gdLst>
              <a:gd name="connsiteX0" fmla="*/ 256669 w 354056"/>
              <a:gd name="connsiteY0" fmla="*/ 1654 h 242960"/>
              <a:gd name="connsiteX1" fmla="*/ 186819 w 354056"/>
              <a:gd name="connsiteY1" fmla="*/ 151937 h 242960"/>
              <a:gd name="connsiteX2" fmla="*/ 552 w 354056"/>
              <a:gd name="connsiteY2" fmla="*/ 242954 h 242960"/>
              <a:gd name="connsiteX3" fmla="*/ 252436 w 354056"/>
              <a:gd name="connsiteY3" fmla="*/ 156171 h 242960"/>
              <a:gd name="connsiteX4" fmla="*/ 354036 w 354056"/>
              <a:gd name="connsiteY4" fmla="*/ 75737 h 242960"/>
              <a:gd name="connsiteX5" fmla="*/ 256669 w 354056"/>
              <a:gd name="connsiteY5" fmla="*/ 1654 h 24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056" h="242960">
                <a:moveTo>
                  <a:pt x="256669" y="1654"/>
                </a:moveTo>
                <a:cubicBezTo>
                  <a:pt x="228799" y="14354"/>
                  <a:pt x="229505" y="111720"/>
                  <a:pt x="186819" y="151937"/>
                </a:cubicBezTo>
                <a:cubicBezTo>
                  <a:pt x="144133" y="192154"/>
                  <a:pt x="-10384" y="242248"/>
                  <a:pt x="552" y="242954"/>
                </a:cubicBezTo>
                <a:cubicBezTo>
                  <a:pt x="11488" y="243660"/>
                  <a:pt x="193522" y="184040"/>
                  <a:pt x="252436" y="156171"/>
                </a:cubicBezTo>
                <a:cubicBezTo>
                  <a:pt x="311350" y="128302"/>
                  <a:pt x="352625" y="98668"/>
                  <a:pt x="354036" y="75737"/>
                </a:cubicBezTo>
                <a:cubicBezTo>
                  <a:pt x="355447" y="52806"/>
                  <a:pt x="284539" y="-11046"/>
                  <a:pt x="256669" y="16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824FE7D8-630C-4241-A7A1-46388F9792C5}"/>
              </a:ext>
            </a:extLst>
          </p:cNvPr>
          <p:cNvSpPr/>
          <p:nvPr/>
        </p:nvSpPr>
        <p:spPr>
          <a:xfrm>
            <a:off x="5894846" y="4960146"/>
            <a:ext cx="289518" cy="205389"/>
          </a:xfrm>
          <a:custGeom>
            <a:avLst/>
            <a:gdLst>
              <a:gd name="connsiteX0" fmla="*/ 71 w 289518"/>
              <a:gd name="connsiteY0" fmla="*/ 7671 h 205389"/>
              <a:gd name="connsiteX1" fmla="*/ 84737 w 289518"/>
              <a:gd name="connsiteY1" fmla="*/ 7671 h 205389"/>
              <a:gd name="connsiteX2" fmla="*/ 148237 w 289518"/>
              <a:gd name="connsiteY2" fmla="*/ 16137 h 205389"/>
              <a:gd name="connsiteX3" fmla="*/ 285821 w 289518"/>
              <a:gd name="connsiteY3" fmla="*/ 196054 h 205389"/>
              <a:gd name="connsiteX4" fmla="*/ 237137 w 289518"/>
              <a:gd name="connsiteY4" fmla="*/ 170654 h 205389"/>
              <a:gd name="connsiteX5" fmla="*/ 99554 w 289518"/>
              <a:gd name="connsiteY5" fmla="*/ 92337 h 205389"/>
              <a:gd name="connsiteX6" fmla="*/ 71 w 289518"/>
              <a:gd name="connsiteY6" fmla="*/ 7671 h 20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518" h="205389">
                <a:moveTo>
                  <a:pt x="71" y="7671"/>
                </a:moveTo>
                <a:cubicBezTo>
                  <a:pt x="-2399" y="-6440"/>
                  <a:pt x="60043" y="6260"/>
                  <a:pt x="84737" y="7671"/>
                </a:cubicBezTo>
                <a:cubicBezTo>
                  <a:pt x="109431" y="9082"/>
                  <a:pt x="114723" y="-15260"/>
                  <a:pt x="148237" y="16137"/>
                </a:cubicBezTo>
                <a:cubicBezTo>
                  <a:pt x="181751" y="47534"/>
                  <a:pt x="271004" y="170301"/>
                  <a:pt x="285821" y="196054"/>
                </a:cubicBezTo>
                <a:cubicBezTo>
                  <a:pt x="300638" y="221807"/>
                  <a:pt x="268181" y="187940"/>
                  <a:pt x="237137" y="170654"/>
                </a:cubicBezTo>
                <a:cubicBezTo>
                  <a:pt x="206093" y="153368"/>
                  <a:pt x="137301" y="117737"/>
                  <a:pt x="99554" y="92337"/>
                </a:cubicBezTo>
                <a:cubicBezTo>
                  <a:pt x="61807" y="66937"/>
                  <a:pt x="2541" y="21782"/>
                  <a:pt x="71" y="76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C3D635DD-1D6F-409D-BCF6-A0E829643576}"/>
              </a:ext>
            </a:extLst>
          </p:cNvPr>
          <p:cNvSpPr/>
          <p:nvPr/>
        </p:nvSpPr>
        <p:spPr>
          <a:xfrm>
            <a:off x="5154273" y="3403746"/>
            <a:ext cx="474422" cy="812703"/>
          </a:xfrm>
          <a:custGeom>
            <a:avLst/>
            <a:gdLst>
              <a:gd name="connsiteX0" fmla="*/ 457010 w 474422"/>
              <a:gd name="connsiteY0" fmla="*/ 18904 h 812703"/>
              <a:gd name="connsiteX1" fmla="*/ 457010 w 474422"/>
              <a:gd name="connsiteY1" fmla="*/ 90871 h 812703"/>
              <a:gd name="connsiteX2" fmla="*/ 448544 w 474422"/>
              <a:gd name="connsiteY2" fmla="*/ 484571 h 812703"/>
              <a:gd name="connsiteX3" fmla="*/ 135277 w 474422"/>
              <a:gd name="connsiteY3" fmla="*/ 664487 h 812703"/>
              <a:gd name="connsiteX4" fmla="*/ 4044 w 474422"/>
              <a:gd name="connsiteY4" fmla="*/ 812654 h 812703"/>
              <a:gd name="connsiteX5" fmla="*/ 46377 w 474422"/>
              <a:gd name="connsiteY5" fmla="*/ 679304 h 812703"/>
              <a:gd name="connsiteX6" fmla="*/ 175494 w 474422"/>
              <a:gd name="connsiteY6" fmla="*/ 539604 h 812703"/>
              <a:gd name="connsiteX7" fmla="*/ 395627 w 474422"/>
              <a:gd name="connsiteY7" fmla="*/ 359687 h 812703"/>
              <a:gd name="connsiteX8" fmla="*/ 457010 w 474422"/>
              <a:gd name="connsiteY8" fmla="*/ 18904 h 81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422" h="812703">
                <a:moveTo>
                  <a:pt x="457010" y="18904"/>
                </a:moveTo>
                <a:cubicBezTo>
                  <a:pt x="467241" y="-25899"/>
                  <a:pt x="458421" y="13260"/>
                  <a:pt x="457010" y="90871"/>
                </a:cubicBezTo>
                <a:cubicBezTo>
                  <a:pt x="455599" y="168482"/>
                  <a:pt x="502166" y="388968"/>
                  <a:pt x="448544" y="484571"/>
                </a:cubicBezTo>
                <a:cubicBezTo>
                  <a:pt x="394922" y="580174"/>
                  <a:pt x="209360" y="609807"/>
                  <a:pt x="135277" y="664487"/>
                </a:cubicBezTo>
                <a:cubicBezTo>
                  <a:pt x="61194" y="719168"/>
                  <a:pt x="18861" y="810184"/>
                  <a:pt x="4044" y="812654"/>
                </a:cubicBezTo>
                <a:cubicBezTo>
                  <a:pt x="-10773" y="815124"/>
                  <a:pt x="17802" y="724812"/>
                  <a:pt x="46377" y="679304"/>
                </a:cubicBezTo>
                <a:cubicBezTo>
                  <a:pt x="74952" y="633796"/>
                  <a:pt x="117286" y="592873"/>
                  <a:pt x="175494" y="539604"/>
                </a:cubicBezTo>
                <a:cubicBezTo>
                  <a:pt x="233702" y="486335"/>
                  <a:pt x="347296" y="442943"/>
                  <a:pt x="395627" y="359687"/>
                </a:cubicBezTo>
                <a:cubicBezTo>
                  <a:pt x="443958" y="276431"/>
                  <a:pt x="446779" y="63707"/>
                  <a:pt x="457010" y="189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0FB37E9E-7C7D-4F49-9E26-70387D4B5981}"/>
              </a:ext>
            </a:extLst>
          </p:cNvPr>
          <p:cNvSpPr/>
          <p:nvPr/>
        </p:nvSpPr>
        <p:spPr>
          <a:xfrm>
            <a:off x="5789454" y="2983198"/>
            <a:ext cx="286845" cy="255414"/>
          </a:xfrm>
          <a:custGeom>
            <a:avLst/>
            <a:gdLst>
              <a:gd name="connsiteX0" fmla="*/ 35613 w 286845"/>
              <a:gd name="connsiteY0" fmla="*/ 3419 h 255414"/>
              <a:gd name="connsiteX1" fmla="*/ 175313 w 286845"/>
              <a:gd name="connsiteY1" fmla="*/ 30935 h 255414"/>
              <a:gd name="connsiteX2" fmla="*/ 285379 w 286845"/>
              <a:gd name="connsiteY2" fmla="*/ 147352 h 255414"/>
              <a:gd name="connsiteX3" fmla="*/ 94879 w 286845"/>
              <a:gd name="connsiteY3" fmla="*/ 255302 h 255414"/>
              <a:gd name="connsiteX4" fmla="*/ 14446 w 286845"/>
              <a:gd name="connsiteY4" fmla="*/ 166402 h 255414"/>
              <a:gd name="connsiteX5" fmla="*/ 1746 w 286845"/>
              <a:gd name="connsiteY5" fmla="*/ 92319 h 255414"/>
              <a:gd name="connsiteX6" fmla="*/ 35613 w 286845"/>
              <a:gd name="connsiteY6" fmla="*/ 3419 h 25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845" h="255414">
                <a:moveTo>
                  <a:pt x="35613" y="3419"/>
                </a:moveTo>
                <a:cubicBezTo>
                  <a:pt x="64541" y="-6812"/>
                  <a:pt x="133685" y="6946"/>
                  <a:pt x="175313" y="30935"/>
                </a:cubicBezTo>
                <a:cubicBezTo>
                  <a:pt x="216941" y="54924"/>
                  <a:pt x="298785" y="109958"/>
                  <a:pt x="285379" y="147352"/>
                </a:cubicBezTo>
                <a:cubicBezTo>
                  <a:pt x="271973" y="184746"/>
                  <a:pt x="140034" y="252127"/>
                  <a:pt x="94879" y="255302"/>
                </a:cubicBezTo>
                <a:cubicBezTo>
                  <a:pt x="49724" y="258477"/>
                  <a:pt x="29968" y="193566"/>
                  <a:pt x="14446" y="166402"/>
                </a:cubicBezTo>
                <a:cubicBezTo>
                  <a:pt x="-1076" y="139238"/>
                  <a:pt x="-1782" y="113486"/>
                  <a:pt x="1746" y="92319"/>
                </a:cubicBezTo>
                <a:cubicBezTo>
                  <a:pt x="5274" y="71152"/>
                  <a:pt x="6685" y="13650"/>
                  <a:pt x="35613" y="34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21D50904-3E58-448C-92FB-101CE941E016}"/>
              </a:ext>
            </a:extLst>
          </p:cNvPr>
          <p:cNvSpPr/>
          <p:nvPr/>
        </p:nvSpPr>
        <p:spPr>
          <a:xfrm>
            <a:off x="1513510" y="4157104"/>
            <a:ext cx="2106502" cy="1190821"/>
          </a:xfrm>
          <a:custGeom>
            <a:avLst/>
            <a:gdLst>
              <a:gd name="connsiteX0" fmla="*/ 2105990 w 2106502"/>
              <a:gd name="connsiteY0" fmla="*/ 29 h 1190821"/>
              <a:gd name="connsiteX1" fmla="*/ 1962057 w 2106502"/>
              <a:gd name="connsiteY1" fmla="*/ 245563 h 1190821"/>
              <a:gd name="connsiteX2" fmla="*/ 1750390 w 2106502"/>
              <a:gd name="connsiteY2" fmla="*/ 283663 h 1190821"/>
              <a:gd name="connsiteX3" fmla="*/ 1576823 w 2106502"/>
              <a:gd name="connsiteY3" fmla="*/ 402196 h 1190821"/>
              <a:gd name="connsiteX4" fmla="*/ 1343990 w 2106502"/>
              <a:gd name="connsiteY4" fmla="*/ 469929 h 1190821"/>
              <a:gd name="connsiteX5" fmla="*/ 929123 w 2106502"/>
              <a:gd name="connsiteY5" fmla="*/ 660429 h 1190821"/>
              <a:gd name="connsiteX6" fmla="*/ 14723 w 2106502"/>
              <a:gd name="connsiteY6" fmla="*/ 1185363 h 1190821"/>
              <a:gd name="connsiteX7" fmla="*/ 395723 w 2106502"/>
              <a:gd name="connsiteY7" fmla="*/ 918663 h 1190821"/>
              <a:gd name="connsiteX8" fmla="*/ 810590 w 2106502"/>
              <a:gd name="connsiteY8" fmla="*/ 664663 h 1190821"/>
              <a:gd name="connsiteX9" fmla="*/ 1780023 w 2106502"/>
              <a:gd name="connsiteY9" fmla="*/ 364096 h 1190821"/>
              <a:gd name="connsiteX10" fmla="*/ 2000157 w 2106502"/>
              <a:gd name="connsiteY10" fmla="*/ 262496 h 1190821"/>
              <a:gd name="connsiteX11" fmla="*/ 2105990 w 2106502"/>
              <a:gd name="connsiteY11" fmla="*/ 29 h 119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6502" h="1190821">
                <a:moveTo>
                  <a:pt x="2105990" y="29"/>
                </a:moveTo>
                <a:cubicBezTo>
                  <a:pt x="2099640" y="-2793"/>
                  <a:pt x="2021324" y="198291"/>
                  <a:pt x="1962057" y="245563"/>
                </a:cubicBezTo>
                <a:cubicBezTo>
                  <a:pt x="1902790" y="292835"/>
                  <a:pt x="1814596" y="257558"/>
                  <a:pt x="1750390" y="283663"/>
                </a:cubicBezTo>
                <a:cubicBezTo>
                  <a:pt x="1686184" y="309768"/>
                  <a:pt x="1644556" y="371152"/>
                  <a:pt x="1576823" y="402196"/>
                </a:cubicBezTo>
                <a:cubicBezTo>
                  <a:pt x="1509090" y="433240"/>
                  <a:pt x="1451940" y="426890"/>
                  <a:pt x="1343990" y="469929"/>
                </a:cubicBezTo>
                <a:cubicBezTo>
                  <a:pt x="1236040" y="512968"/>
                  <a:pt x="1150667" y="541190"/>
                  <a:pt x="929123" y="660429"/>
                </a:cubicBezTo>
                <a:cubicBezTo>
                  <a:pt x="707579" y="779668"/>
                  <a:pt x="103623" y="1142324"/>
                  <a:pt x="14723" y="1185363"/>
                </a:cubicBezTo>
                <a:cubicBezTo>
                  <a:pt x="-74177" y="1228402"/>
                  <a:pt x="263079" y="1005446"/>
                  <a:pt x="395723" y="918663"/>
                </a:cubicBezTo>
                <a:cubicBezTo>
                  <a:pt x="528367" y="831880"/>
                  <a:pt x="579873" y="757091"/>
                  <a:pt x="810590" y="664663"/>
                </a:cubicBezTo>
                <a:cubicBezTo>
                  <a:pt x="1041307" y="572235"/>
                  <a:pt x="1581762" y="431124"/>
                  <a:pt x="1780023" y="364096"/>
                </a:cubicBezTo>
                <a:cubicBezTo>
                  <a:pt x="1978284" y="297068"/>
                  <a:pt x="1941596" y="319646"/>
                  <a:pt x="2000157" y="262496"/>
                </a:cubicBezTo>
                <a:cubicBezTo>
                  <a:pt x="2058718" y="205346"/>
                  <a:pt x="2112340" y="2851"/>
                  <a:pt x="210599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AB7D17BB-551B-4E65-A499-2D6E6B31945B}"/>
              </a:ext>
            </a:extLst>
          </p:cNvPr>
          <p:cNvSpPr/>
          <p:nvPr/>
        </p:nvSpPr>
        <p:spPr>
          <a:xfrm>
            <a:off x="2191817" y="4432829"/>
            <a:ext cx="1603173" cy="1050794"/>
          </a:xfrm>
          <a:custGeom>
            <a:avLst/>
            <a:gdLst>
              <a:gd name="connsiteX0" fmla="*/ 47616 w 1603173"/>
              <a:gd name="connsiteY0" fmla="*/ 1032404 h 1050794"/>
              <a:gd name="connsiteX1" fmla="*/ 119583 w 1603173"/>
              <a:gd name="connsiteY1" fmla="*/ 977371 h 1050794"/>
              <a:gd name="connsiteX2" fmla="*/ 868883 w 1603173"/>
              <a:gd name="connsiteY2" fmla="*/ 626004 h 1050794"/>
              <a:gd name="connsiteX3" fmla="*/ 1017050 w 1603173"/>
              <a:gd name="connsiteY3" fmla="*/ 532871 h 1050794"/>
              <a:gd name="connsiteX4" fmla="*/ 1025516 w 1603173"/>
              <a:gd name="connsiteY4" fmla="*/ 465138 h 1050794"/>
              <a:gd name="connsiteX5" fmla="*/ 1283750 w 1603173"/>
              <a:gd name="connsiteY5" fmla="*/ 427038 h 1050794"/>
              <a:gd name="connsiteX6" fmla="*/ 1245650 w 1603173"/>
              <a:gd name="connsiteY6" fmla="*/ 168804 h 1050794"/>
              <a:gd name="connsiteX7" fmla="*/ 1249883 w 1603173"/>
              <a:gd name="connsiteY7" fmla="*/ 113771 h 1050794"/>
              <a:gd name="connsiteX8" fmla="*/ 1601250 w 1603173"/>
              <a:gd name="connsiteY8" fmla="*/ 12171 h 1050794"/>
              <a:gd name="connsiteX9" fmla="*/ 1072083 w 1603173"/>
              <a:gd name="connsiteY9" fmla="*/ 422804 h 1050794"/>
              <a:gd name="connsiteX10" fmla="*/ 585250 w 1603173"/>
              <a:gd name="connsiteY10" fmla="*/ 740304 h 1050794"/>
              <a:gd name="connsiteX11" fmla="*/ 47616 w 1603173"/>
              <a:gd name="connsiteY11" fmla="*/ 1032404 h 105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3173" h="1050794">
                <a:moveTo>
                  <a:pt x="47616" y="1032404"/>
                </a:moveTo>
                <a:cubicBezTo>
                  <a:pt x="-29995" y="1071915"/>
                  <a:pt x="-17295" y="1045104"/>
                  <a:pt x="119583" y="977371"/>
                </a:cubicBezTo>
                <a:cubicBezTo>
                  <a:pt x="256461" y="909638"/>
                  <a:pt x="719305" y="700087"/>
                  <a:pt x="868883" y="626004"/>
                </a:cubicBezTo>
                <a:cubicBezTo>
                  <a:pt x="1018461" y="551921"/>
                  <a:pt x="990944" y="559682"/>
                  <a:pt x="1017050" y="532871"/>
                </a:cubicBezTo>
                <a:cubicBezTo>
                  <a:pt x="1043156" y="506060"/>
                  <a:pt x="981066" y="482777"/>
                  <a:pt x="1025516" y="465138"/>
                </a:cubicBezTo>
                <a:cubicBezTo>
                  <a:pt x="1069966" y="447499"/>
                  <a:pt x="1247061" y="476427"/>
                  <a:pt x="1283750" y="427038"/>
                </a:cubicBezTo>
                <a:cubicBezTo>
                  <a:pt x="1320439" y="377649"/>
                  <a:pt x="1251295" y="221015"/>
                  <a:pt x="1245650" y="168804"/>
                </a:cubicBezTo>
                <a:cubicBezTo>
                  <a:pt x="1240006" y="116593"/>
                  <a:pt x="1190616" y="139876"/>
                  <a:pt x="1249883" y="113771"/>
                </a:cubicBezTo>
                <a:cubicBezTo>
                  <a:pt x="1309150" y="87665"/>
                  <a:pt x="1630883" y="-39335"/>
                  <a:pt x="1601250" y="12171"/>
                </a:cubicBezTo>
                <a:cubicBezTo>
                  <a:pt x="1571617" y="63676"/>
                  <a:pt x="1241416" y="301449"/>
                  <a:pt x="1072083" y="422804"/>
                </a:cubicBezTo>
                <a:cubicBezTo>
                  <a:pt x="902750" y="544159"/>
                  <a:pt x="758111" y="642232"/>
                  <a:pt x="585250" y="740304"/>
                </a:cubicBezTo>
                <a:cubicBezTo>
                  <a:pt x="412389" y="838376"/>
                  <a:pt x="125227" y="992893"/>
                  <a:pt x="47616" y="1032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8637B243-0CCC-4A3E-AE42-C43EC12394B4}"/>
              </a:ext>
            </a:extLst>
          </p:cNvPr>
          <p:cNvSpPr/>
          <p:nvPr/>
        </p:nvSpPr>
        <p:spPr>
          <a:xfrm>
            <a:off x="834942" y="5317519"/>
            <a:ext cx="882087" cy="1481790"/>
          </a:xfrm>
          <a:custGeom>
            <a:avLst/>
            <a:gdLst>
              <a:gd name="connsiteX0" fmla="*/ 832991 w 882087"/>
              <a:gd name="connsiteY0" fmla="*/ 67281 h 1481790"/>
              <a:gd name="connsiteX1" fmla="*/ 773725 w 882087"/>
              <a:gd name="connsiteY1" fmla="*/ 67281 h 1481790"/>
              <a:gd name="connsiteX2" fmla="*/ 523958 w 882087"/>
              <a:gd name="connsiteY2" fmla="*/ 147714 h 1481790"/>
              <a:gd name="connsiteX3" fmla="*/ 282658 w 882087"/>
              <a:gd name="connsiteY3" fmla="*/ 414414 h 1481790"/>
              <a:gd name="connsiteX4" fmla="*/ 168358 w 882087"/>
              <a:gd name="connsiteY4" fmla="*/ 884314 h 1481790"/>
              <a:gd name="connsiteX5" fmla="*/ 45591 w 882087"/>
              <a:gd name="connsiteY5" fmla="*/ 1464281 h 1481790"/>
              <a:gd name="connsiteX6" fmla="*/ 37125 w 882087"/>
              <a:gd name="connsiteY6" fmla="*/ 1294948 h 1481790"/>
              <a:gd name="connsiteX7" fmla="*/ 11725 w 882087"/>
              <a:gd name="connsiteY7" fmla="*/ 926648 h 1481790"/>
              <a:gd name="connsiteX8" fmla="*/ 248791 w 882087"/>
              <a:gd name="connsiteY8" fmla="*/ 384781 h 1481790"/>
              <a:gd name="connsiteX9" fmla="*/ 837225 w 882087"/>
              <a:gd name="connsiteY9" fmla="*/ 16481 h 1481790"/>
              <a:gd name="connsiteX10" fmla="*/ 832991 w 882087"/>
              <a:gd name="connsiteY10" fmla="*/ 67281 h 148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087" h="1481790">
                <a:moveTo>
                  <a:pt x="832991" y="67281"/>
                </a:moveTo>
                <a:cubicBezTo>
                  <a:pt x="822408" y="75748"/>
                  <a:pt x="825230" y="53876"/>
                  <a:pt x="773725" y="67281"/>
                </a:cubicBezTo>
                <a:cubicBezTo>
                  <a:pt x="722220" y="80686"/>
                  <a:pt x="605802" y="89859"/>
                  <a:pt x="523958" y="147714"/>
                </a:cubicBezTo>
                <a:cubicBezTo>
                  <a:pt x="442114" y="205569"/>
                  <a:pt x="341925" y="291647"/>
                  <a:pt x="282658" y="414414"/>
                </a:cubicBezTo>
                <a:cubicBezTo>
                  <a:pt x="223391" y="537181"/>
                  <a:pt x="207869" y="709336"/>
                  <a:pt x="168358" y="884314"/>
                </a:cubicBezTo>
                <a:cubicBezTo>
                  <a:pt x="128847" y="1059292"/>
                  <a:pt x="67463" y="1395842"/>
                  <a:pt x="45591" y="1464281"/>
                </a:cubicBezTo>
                <a:cubicBezTo>
                  <a:pt x="23719" y="1532720"/>
                  <a:pt x="42769" y="1384554"/>
                  <a:pt x="37125" y="1294948"/>
                </a:cubicBezTo>
                <a:cubicBezTo>
                  <a:pt x="31481" y="1205343"/>
                  <a:pt x="-23553" y="1078343"/>
                  <a:pt x="11725" y="926648"/>
                </a:cubicBezTo>
                <a:cubicBezTo>
                  <a:pt x="47003" y="774954"/>
                  <a:pt x="111208" y="536476"/>
                  <a:pt x="248791" y="384781"/>
                </a:cubicBezTo>
                <a:cubicBezTo>
                  <a:pt x="386374" y="233087"/>
                  <a:pt x="739153" y="70809"/>
                  <a:pt x="837225" y="16481"/>
                </a:cubicBezTo>
                <a:cubicBezTo>
                  <a:pt x="935297" y="-37847"/>
                  <a:pt x="843574" y="58814"/>
                  <a:pt x="832991" y="67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749EDC34-4536-4CD7-AD2C-45BACA6ABD49}"/>
              </a:ext>
            </a:extLst>
          </p:cNvPr>
          <p:cNvSpPr/>
          <p:nvPr/>
        </p:nvSpPr>
        <p:spPr>
          <a:xfrm>
            <a:off x="1667984" y="5280524"/>
            <a:ext cx="1296673" cy="1466470"/>
          </a:xfrm>
          <a:custGeom>
            <a:avLst/>
            <a:gdLst>
              <a:gd name="connsiteX0" fmla="*/ 16883 w 1296673"/>
              <a:gd name="connsiteY0" fmla="*/ 32309 h 1466470"/>
              <a:gd name="connsiteX1" fmla="*/ 101549 w 1296673"/>
              <a:gd name="connsiteY1" fmla="*/ 53476 h 1466470"/>
              <a:gd name="connsiteX2" fmla="*/ 512183 w 1296673"/>
              <a:gd name="connsiteY2" fmla="*/ 142376 h 1466470"/>
              <a:gd name="connsiteX3" fmla="*/ 829683 w 1296673"/>
              <a:gd name="connsiteY3" fmla="*/ 502209 h 1466470"/>
              <a:gd name="connsiteX4" fmla="*/ 1286883 w 1296673"/>
              <a:gd name="connsiteY4" fmla="*/ 1463176 h 1466470"/>
              <a:gd name="connsiteX5" fmla="*/ 1079449 w 1296673"/>
              <a:gd name="connsiteY5" fmla="*/ 790076 h 1466470"/>
              <a:gd name="connsiteX6" fmla="*/ 364016 w 1296673"/>
              <a:gd name="connsiteY6" fmla="*/ 66176 h 1466470"/>
              <a:gd name="connsiteX7" fmla="*/ 16883 w 1296673"/>
              <a:gd name="connsiteY7" fmla="*/ 32309 h 146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673" h="1466470">
                <a:moveTo>
                  <a:pt x="16883" y="32309"/>
                </a:moveTo>
                <a:cubicBezTo>
                  <a:pt x="-26861" y="30192"/>
                  <a:pt x="18999" y="35132"/>
                  <a:pt x="101549" y="53476"/>
                </a:cubicBezTo>
                <a:cubicBezTo>
                  <a:pt x="184099" y="71821"/>
                  <a:pt x="390827" y="67587"/>
                  <a:pt x="512183" y="142376"/>
                </a:cubicBezTo>
                <a:cubicBezTo>
                  <a:pt x="633539" y="217165"/>
                  <a:pt x="700566" y="282076"/>
                  <a:pt x="829683" y="502209"/>
                </a:cubicBezTo>
                <a:cubicBezTo>
                  <a:pt x="958800" y="722342"/>
                  <a:pt x="1245255" y="1415198"/>
                  <a:pt x="1286883" y="1463176"/>
                </a:cubicBezTo>
                <a:cubicBezTo>
                  <a:pt x="1328511" y="1511154"/>
                  <a:pt x="1233260" y="1022909"/>
                  <a:pt x="1079449" y="790076"/>
                </a:cubicBezTo>
                <a:cubicBezTo>
                  <a:pt x="925638" y="557243"/>
                  <a:pt x="546755" y="193176"/>
                  <a:pt x="364016" y="66176"/>
                </a:cubicBezTo>
                <a:cubicBezTo>
                  <a:pt x="181277" y="-60824"/>
                  <a:pt x="60627" y="34426"/>
                  <a:pt x="16883" y="32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813F0DF3-7A6B-4BCA-86BA-C1029F086FBA}"/>
              </a:ext>
            </a:extLst>
          </p:cNvPr>
          <p:cNvSpPr/>
          <p:nvPr/>
        </p:nvSpPr>
        <p:spPr>
          <a:xfrm>
            <a:off x="1642551" y="5359377"/>
            <a:ext cx="1275576" cy="1494410"/>
          </a:xfrm>
          <a:custGeom>
            <a:avLst/>
            <a:gdLst>
              <a:gd name="connsiteX0" fmla="*/ 38082 w 1275576"/>
              <a:gd name="connsiteY0" fmla="*/ 33890 h 1494410"/>
              <a:gd name="connsiteX1" fmla="*/ 135449 w 1275576"/>
              <a:gd name="connsiteY1" fmla="*/ 76223 h 1494410"/>
              <a:gd name="connsiteX2" fmla="*/ 554549 w 1275576"/>
              <a:gd name="connsiteY2" fmla="*/ 249790 h 1494410"/>
              <a:gd name="connsiteX3" fmla="*/ 1257282 w 1275576"/>
              <a:gd name="connsiteY3" fmla="*/ 1473223 h 1494410"/>
              <a:gd name="connsiteX4" fmla="*/ 1054082 w 1275576"/>
              <a:gd name="connsiteY4" fmla="*/ 999090 h 1494410"/>
              <a:gd name="connsiteX5" fmla="*/ 884749 w 1275576"/>
              <a:gd name="connsiteY5" fmla="*/ 651956 h 1494410"/>
              <a:gd name="connsiteX6" fmla="*/ 38082 w 1275576"/>
              <a:gd name="connsiteY6" fmla="*/ 33890 h 149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576" h="1494410">
                <a:moveTo>
                  <a:pt x="38082" y="33890"/>
                </a:moveTo>
                <a:cubicBezTo>
                  <a:pt x="-86801" y="-62065"/>
                  <a:pt x="135449" y="76223"/>
                  <a:pt x="135449" y="76223"/>
                </a:cubicBezTo>
                <a:cubicBezTo>
                  <a:pt x="221527" y="112206"/>
                  <a:pt x="367577" y="16957"/>
                  <a:pt x="554549" y="249790"/>
                </a:cubicBezTo>
                <a:cubicBezTo>
                  <a:pt x="741521" y="482623"/>
                  <a:pt x="1174027" y="1348340"/>
                  <a:pt x="1257282" y="1473223"/>
                </a:cubicBezTo>
                <a:cubicBezTo>
                  <a:pt x="1340538" y="1598106"/>
                  <a:pt x="1116171" y="1135968"/>
                  <a:pt x="1054082" y="999090"/>
                </a:cubicBezTo>
                <a:cubicBezTo>
                  <a:pt x="991993" y="862212"/>
                  <a:pt x="1049849" y="814939"/>
                  <a:pt x="884749" y="651956"/>
                </a:cubicBezTo>
                <a:cubicBezTo>
                  <a:pt x="719649" y="488973"/>
                  <a:pt x="162965" y="129845"/>
                  <a:pt x="38082" y="33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A440410F-CF38-447A-AB85-3E427CBD3E19}"/>
              </a:ext>
            </a:extLst>
          </p:cNvPr>
          <p:cNvSpPr/>
          <p:nvPr/>
        </p:nvSpPr>
        <p:spPr>
          <a:xfrm>
            <a:off x="4243089" y="5060637"/>
            <a:ext cx="1332974" cy="1747069"/>
          </a:xfrm>
          <a:custGeom>
            <a:avLst/>
            <a:gdLst>
              <a:gd name="connsiteX0" fmla="*/ 11411 w 1332974"/>
              <a:gd name="connsiteY0" fmla="*/ 6663 h 1747069"/>
              <a:gd name="connsiteX1" fmla="*/ 735311 w 1332974"/>
              <a:gd name="connsiteY1" fmla="*/ 988796 h 1747069"/>
              <a:gd name="connsiteX2" fmla="*/ 1023178 w 1332974"/>
              <a:gd name="connsiteY2" fmla="*/ 1403663 h 1747069"/>
              <a:gd name="connsiteX3" fmla="*/ 1332211 w 1332974"/>
              <a:gd name="connsiteY3" fmla="*/ 1746563 h 1747069"/>
              <a:gd name="connsiteX4" fmla="*/ 930044 w 1332974"/>
              <a:gd name="connsiteY4" fmla="*/ 1327463 h 1747069"/>
              <a:gd name="connsiteX5" fmla="*/ 337378 w 1332974"/>
              <a:gd name="connsiteY5" fmla="*/ 595096 h 1747069"/>
              <a:gd name="connsiteX6" fmla="*/ 11411 w 1332974"/>
              <a:gd name="connsiteY6" fmla="*/ 6663 h 174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2974" h="1747069">
                <a:moveTo>
                  <a:pt x="11411" y="6663"/>
                </a:moveTo>
                <a:cubicBezTo>
                  <a:pt x="77733" y="72280"/>
                  <a:pt x="566683" y="755963"/>
                  <a:pt x="735311" y="988796"/>
                </a:cubicBezTo>
                <a:cubicBezTo>
                  <a:pt x="903939" y="1221629"/>
                  <a:pt x="923695" y="1277369"/>
                  <a:pt x="1023178" y="1403663"/>
                </a:cubicBezTo>
                <a:cubicBezTo>
                  <a:pt x="1122661" y="1529957"/>
                  <a:pt x="1347733" y="1759263"/>
                  <a:pt x="1332211" y="1746563"/>
                </a:cubicBezTo>
                <a:cubicBezTo>
                  <a:pt x="1316689" y="1733863"/>
                  <a:pt x="1095849" y="1519374"/>
                  <a:pt x="930044" y="1327463"/>
                </a:cubicBezTo>
                <a:cubicBezTo>
                  <a:pt x="764239" y="1135552"/>
                  <a:pt x="491895" y="813818"/>
                  <a:pt x="337378" y="595096"/>
                </a:cubicBezTo>
                <a:cubicBezTo>
                  <a:pt x="182861" y="376374"/>
                  <a:pt x="-54911" y="-58954"/>
                  <a:pt x="11411" y="6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15C8CCC2-CCB3-4629-8E16-FA382224248F}"/>
              </a:ext>
            </a:extLst>
          </p:cNvPr>
          <p:cNvSpPr/>
          <p:nvPr/>
        </p:nvSpPr>
        <p:spPr>
          <a:xfrm>
            <a:off x="3432738" y="4875575"/>
            <a:ext cx="1717609" cy="1439451"/>
          </a:xfrm>
          <a:custGeom>
            <a:avLst/>
            <a:gdLst>
              <a:gd name="connsiteX0" fmla="*/ 59762 w 1717609"/>
              <a:gd name="connsiteY0" fmla="*/ 13925 h 1439451"/>
              <a:gd name="connsiteX1" fmla="*/ 68229 w 1717609"/>
              <a:gd name="connsiteY1" fmla="*/ 132458 h 1439451"/>
              <a:gd name="connsiteX2" fmla="*/ 21662 w 1717609"/>
              <a:gd name="connsiteY2" fmla="*/ 725125 h 1439451"/>
              <a:gd name="connsiteX3" fmla="*/ 466162 w 1717609"/>
              <a:gd name="connsiteY3" fmla="*/ 1017225 h 1439451"/>
              <a:gd name="connsiteX4" fmla="*/ 1685362 w 1717609"/>
              <a:gd name="connsiteY4" fmla="*/ 1432092 h 1439451"/>
              <a:gd name="connsiteX5" fmla="*/ 1283195 w 1717609"/>
              <a:gd name="connsiteY5" fmla="*/ 1258525 h 1439451"/>
              <a:gd name="connsiteX6" fmla="*/ 411129 w 1717609"/>
              <a:gd name="connsiteY6" fmla="*/ 953725 h 1439451"/>
              <a:gd name="connsiteX7" fmla="*/ 55529 w 1717609"/>
              <a:gd name="connsiteY7" fmla="*/ 742058 h 1439451"/>
              <a:gd name="connsiteX8" fmla="*/ 63995 w 1717609"/>
              <a:gd name="connsiteY8" fmla="*/ 356825 h 1439451"/>
              <a:gd name="connsiteX9" fmla="*/ 59762 w 1717609"/>
              <a:gd name="connsiteY9" fmla="*/ 13925 h 143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609" h="1439451">
                <a:moveTo>
                  <a:pt x="59762" y="13925"/>
                </a:moveTo>
                <a:cubicBezTo>
                  <a:pt x="60468" y="-23469"/>
                  <a:pt x="74579" y="13925"/>
                  <a:pt x="68229" y="132458"/>
                </a:cubicBezTo>
                <a:cubicBezTo>
                  <a:pt x="61879" y="250991"/>
                  <a:pt x="-44660" y="577664"/>
                  <a:pt x="21662" y="725125"/>
                </a:cubicBezTo>
                <a:cubicBezTo>
                  <a:pt x="87984" y="872586"/>
                  <a:pt x="188879" y="899397"/>
                  <a:pt x="466162" y="1017225"/>
                </a:cubicBezTo>
                <a:cubicBezTo>
                  <a:pt x="743445" y="1135053"/>
                  <a:pt x="1549190" y="1391875"/>
                  <a:pt x="1685362" y="1432092"/>
                </a:cubicBezTo>
                <a:cubicBezTo>
                  <a:pt x="1821534" y="1472309"/>
                  <a:pt x="1495567" y="1338253"/>
                  <a:pt x="1283195" y="1258525"/>
                </a:cubicBezTo>
                <a:cubicBezTo>
                  <a:pt x="1070823" y="1178797"/>
                  <a:pt x="615740" y="1039803"/>
                  <a:pt x="411129" y="953725"/>
                </a:cubicBezTo>
                <a:cubicBezTo>
                  <a:pt x="206518" y="867647"/>
                  <a:pt x="113385" y="841541"/>
                  <a:pt x="55529" y="742058"/>
                </a:cubicBezTo>
                <a:cubicBezTo>
                  <a:pt x="-2327" y="642575"/>
                  <a:pt x="62584" y="485942"/>
                  <a:pt x="63995" y="356825"/>
                </a:cubicBezTo>
                <a:cubicBezTo>
                  <a:pt x="65406" y="227708"/>
                  <a:pt x="59056" y="51319"/>
                  <a:pt x="59762" y="13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873C4549-AB91-490C-997B-A1869273F2DC}"/>
              </a:ext>
            </a:extLst>
          </p:cNvPr>
          <p:cNvSpPr/>
          <p:nvPr/>
        </p:nvSpPr>
        <p:spPr>
          <a:xfrm>
            <a:off x="5047189" y="5833851"/>
            <a:ext cx="536827" cy="294633"/>
          </a:xfrm>
          <a:custGeom>
            <a:avLst/>
            <a:gdLst>
              <a:gd name="connsiteX0" fmla="*/ 534461 w 536827"/>
              <a:gd name="connsiteY0" fmla="*/ 10266 h 294633"/>
              <a:gd name="connsiteX1" fmla="*/ 401111 w 536827"/>
              <a:gd name="connsiteY1" fmla="*/ 245216 h 294633"/>
              <a:gd name="connsiteX2" fmla="*/ 164044 w 536827"/>
              <a:gd name="connsiteY2" fmla="*/ 291782 h 294633"/>
              <a:gd name="connsiteX3" fmla="*/ 9528 w 536827"/>
              <a:gd name="connsiteY3" fmla="*/ 285432 h 294633"/>
              <a:gd name="connsiteX4" fmla="*/ 443444 w 536827"/>
              <a:gd name="connsiteY4" fmla="*/ 251566 h 294633"/>
              <a:gd name="connsiteX5" fmla="*/ 483661 w 536827"/>
              <a:gd name="connsiteY5" fmla="*/ 63182 h 294633"/>
              <a:gd name="connsiteX6" fmla="*/ 534461 w 536827"/>
              <a:gd name="connsiteY6" fmla="*/ 10266 h 29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27" h="294633">
                <a:moveTo>
                  <a:pt x="534461" y="10266"/>
                </a:moveTo>
                <a:cubicBezTo>
                  <a:pt x="520703" y="40605"/>
                  <a:pt x="462847" y="198297"/>
                  <a:pt x="401111" y="245216"/>
                </a:cubicBezTo>
                <a:cubicBezTo>
                  <a:pt x="339375" y="292135"/>
                  <a:pt x="229308" y="285079"/>
                  <a:pt x="164044" y="291782"/>
                </a:cubicBezTo>
                <a:cubicBezTo>
                  <a:pt x="98780" y="298485"/>
                  <a:pt x="-37039" y="292135"/>
                  <a:pt x="9528" y="285432"/>
                </a:cubicBezTo>
                <a:cubicBezTo>
                  <a:pt x="56095" y="278729"/>
                  <a:pt x="364422" y="288608"/>
                  <a:pt x="443444" y="251566"/>
                </a:cubicBezTo>
                <a:cubicBezTo>
                  <a:pt x="522466" y="214524"/>
                  <a:pt x="469197" y="103752"/>
                  <a:pt x="483661" y="63182"/>
                </a:cubicBezTo>
                <a:cubicBezTo>
                  <a:pt x="498125" y="22612"/>
                  <a:pt x="548219" y="-20073"/>
                  <a:pt x="534461" y="10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B511B003-7CFF-4C76-8422-D24855842E13}"/>
              </a:ext>
            </a:extLst>
          </p:cNvPr>
          <p:cNvSpPr/>
          <p:nvPr/>
        </p:nvSpPr>
        <p:spPr>
          <a:xfrm>
            <a:off x="5658957" y="5833841"/>
            <a:ext cx="72879" cy="752090"/>
          </a:xfrm>
          <a:custGeom>
            <a:avLst/>
            <a:gdLst>
              <a:gd name="connsiteX0" fmla="*/ 20060 w 72879"/>
              <a:gd name="connsiteY0" fmla="*/ 16626 h 752090"/>
              <a:gd name="connsiteX1" fmla="*/ 39110 w 72879"/>
              <a:gd name="connsiteY1" fmla="*/ 75892 h 752090"/>
              <a:gd name="connsiteX2" fmla="*/ 26410 w 72879"/>
              <a:gd name="connsiteY2" fmla="*/ 478059 h 752090"/>
              <a:gd name="connsiteX3" fmla="*/ 1010 w 72879"/>
              <a:gd name="connsiteY3" fmla="*/ 751109 h 752090"/>
              <a:gd name="connsiteX4" fmla="*/ 64510 w 72879"/>
              <a:gd name="connsiteY4" fmla="*/ 558492 h 752090"/>
              <a:gd name="connsiteX5" fmla="*/ 68743 w 72879"/>
              <a:gd name="connsiteY5" fmla="*/ 276976 h 752090"/>
              <a:gd name="connsiteX6" fmla="*/ 20060 w 72879"/>
              <a:gd name="connsiteY6" fmla="*/ 16626 h 7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79" h="752090">
                <a:moveTo>
                  <a:pt x="20060" y="16626"/>
                </a:moveTo>
                <a:cubicBezTo>
                  <a:pt x="15121" y="-16888"/>
                  <a:pt x="38052" y="-1013"/>
                  <a:pt x="39110" y="75892"/>
                </a:cubicBezTo>
                <a:cubicBezTo>
                  <a:pt x="40168" y="152797"/>
                  <a:pt x="32760" y="365523"/>
                  <a:pt x="26410" y="478059"/>
                </a:cubicBezTo>
                <a:cubicBezTo>
                  <a:pt x="20060" y="590595"/>
                  <a:pt x="-5340" y="737704"/>
                  <a:pt x="1010" y="751109"/>
                </a:cubicBezTo>
                <a:cubicBezTo>
                  <a:pt x="7360" y="764514"/>
                  <a:pt x="53221" y="637514"/>
                  <a:pt x="64510" y="558492"/>
                </a:cubicBezTo>
                <a:cubicBezTo>
                  <a:pt x="75799" y="479470"/>
                  <a:pt x="74035" y="366934"/>
                  <a:pt x="68743" y="276976"/>
                </a:cubicBezTo>
                <a:cubicBezTo>
                  <a:pt x="63451" y="187018"/>
                  <a:pt x="24999" y="50140"/>
                  <a:pt x="20060" y="16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ECA03C3E-850A-47EC-848A-87A8318128A2}"/>
              </a:ext>
            </a:extLst>
          </p:cNvPr>
          <p:cNvSpPr/>
          <p:nvPr/>
        </p:nvSpPr>
        <p:spPr>
          <a:xfrm>
            <a:off x="5544320" y="6569879"/>
            <a:ext cx="148048" cy="243063"/>
          </a:xfrm>
          <a:custGeom>
            <a:avLst/>
            <a:gdLst>
              <a:gd name="connsiteX0" fmla="*/ 136813 w 148048"/>
              <a:gd name="connsiteY0" fmla="*/ 2371 h 243063"/>
              <a:gd name="connsiteX1" fmla="*/ 130463 w 148048"/>
              <a:gd name="connsiteY1" fmla="*/ 70104 h 243063"/>
              <a:gd name="connsiteX2" fmla="*/ 5580 w 148048"/>
              <a:gd name="connsiteY2" fmla="*/ 241554 h 243063"/>
              <a:gd name="connsiteX3" fmla="*/ 33097 w 148048"/>
              <a:gd name="connsiteY3" fmla="*/ 146304 h 243063"/>
              <a:gd name="connsiteX4" fmla="*/ 136813 w 148048"/>
              <a:gd name="connsiteY4" fmla="*/ 2371 h 2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48" h="243063">
                <a:moveTo>
                  <a:pt x="136813" y="2371"/>
                </a:moveTo>
                <a:cubicBezTo>
                  <a:pt x="153041" y="-10329"/>
                  <a:pt x="152335" y="30240"/>
                  <a:pt x="130463" y="70104"/>
                </a:cubicBezTo>
                <a:cubicBezTo>
                  <a:pt x="108591" y="109968"/>
                  <a:pt x="21808" y="228854"/>
                  <a:pt x="5580" y="241554"/>
                </a:cubicBezTo>
                <a:cubicBezTo>
                  <a:pt x="-10648" y="254254"/>
                  <a:pt x="11577" y="183698"/>
                  <a:pt x="33097" y="146304"/>
                </a:cubicBezTo>
                <a:cubicBezTo>
                  <a:pt x="54617" y="108910"/>
                  <a:pt x="120585" y="15071"/>
                  <a:pt x="136813" y="2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17477719-382C-42C7-92A0-0DEC9BE8204C}"/>
              </a:ext>
            </a:extLst>
          </p:cNvPr>
          <p:cNvSpPr/>
          <p:nvPr/>
        </p:nvSpPr>
        <p:spPr>
          <a:xfrm>
            <a:off x="6594299" y="4810819"/>
            <a:ext cx="656837" cy="1006844"/>
          </a:xfrm>
          <a:custGeom>
            <a:avLst/>
            <a:gdLst>
              <a:gd name="connsiteX0" fmla="*/ 176 w 656837"/>
              <a:gd name="connsiteY0" fmla="*/ 2481 h 1006844"/>
              <a:gd name="connsiteX1" fmla="*/ 57326 w 656837"/>
              <a:gd name="connsiteY1" fmla="*/ 116781 h 1006844"/>
              <a:gd name="connsiteX2" fmla="*/ 193851 w 656837"/>
              <a:gd name="connsiteY2" fmla="*/ 380306 h 1006844"/>
              <a:gd name="connsiteX3" fmla="*/ 422451 w 656837"/>
              <a:gd name="connsiteY3" fmla="*/ 850206 h 1006844"/>
              <a:gd name="connsiteX4" fmla="*/ 654226 w 656837"/>
              <a:gd name="connsiteY4" fmla="*/ 1002606 h 1006844"/>
              <a:gd name="connsiteX5" fmla="*/ 263701 w 656837"/>
              <a:gd name="connsiteY5" fmla="*/ 713681 h 1006844"/>
              <a:gd name="connsiteX6" fmla="*/ 73201 w 656837"/>
              <a:gd name="connsiteY6" fmla="*/ 205681 h 1006844"/>
              <a:gd name="connsiteX7" fmla="*/ 73201 w 656837"/>
              <a:gd name="connsiteY7" fmla="*/ 50106 h 1006844"/>
              <a:gd name="connsiteX8" fmla="*/ 176 w 656837"/>
              <a:gd name="connsiteY8" fmla="*/ 2481 h 10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6837" h="1006844">
                <a:moveTo>
                  <a:pt x="176" y="2481"/>
                </a:moveTo>
                <a:cubicBezTo>
                  <a:pt x="-2470" y="13594"/>
                  <a:pt x="25047" y="53810"/>
                  <a:pt x="57326" y="116781"/>
                </a:cubicBezTo>
                <a:cubicBezTo>
                  <a:pt x="89605" y="179752"/>
                  <a:pt x="132997" y="258069"/>
                  <a:pt x="193851" y="380306"/>
                </a:cubicBezTo>
                <a:cubicBezTo>
                  <a:pt x="254705" y="502543"/>
                  <a:pt x="345722" y="746489"/>
                  <a:pt x="422451" y="850206"/>
                </a:cubicBezTo>
                <a:cubicBezTo>
                  <a:pt x="499180" y="953923"/>
                  <a:pt x="680684" y="1025360"/>
                  <a:pt x="654226" y="1002606"/>
                </a:cubicBezTo>
                <a:cubicBezTo>
                  <a:pt x="627768" y="979852"/>
                  <a:pt x="360539" y="846502"/>
                  <a:pt x="263701" y="713681"/>
                </a:cubicBezTo>
                <a:cubicBezTo>
                  <a:pt x="166863" y="580860"/>
                  <a:pt x="104951" y="316277"/>
                  <a:pt x="73201" y="205681"/>
                </a:cubicBezTo>
                <a:cubicBezTo>
                  <a:pt x="41451" y="95085"/>
                  <a:pt x="82726" y="80798"/>
                  <a:pt x="73201" y="50106"/>
                </a:cubicBezTo>
                <a:cubicBezTo>
                  <a:pt x="63676" y="19414"/>
                  <a:pt x="2822" y="-8632"/>
                  <a:pt x="176" y="2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A2AB384C-EDF5-48E2-A978-004653D6C815}"/>
              </a:ext>
            </a:extLst>
          </p:cNvPr>
          <p:cNvSpPr/>
          <p:nvPr/>
        </p:nvSpPr>
        <p:spPr>
          <a:xfrm>
            <a:off x="7241905" y="5805116"/>
            <a:ext cx="174376" cy="1059928"/>
          </a:xfrm>
          <a:custGeom>
            <a:avLst/>
            <a:gdLst>
              <a:gd name="connsiteX0" fmla="*/ 41545 w 174376"/>
              <a:gd name="connsiteY0" fmla="*/ 30534 h 1059928"/>
              <a:gd name="connsiteX1" fmla="*/ 47895 w 174376"/>
              <a:gd name="connsiteY1" fmla="*/ 157534 h 1059928"/>
              <a:gd name="connsiteX2" fmla="*/ 98695 w 174376"/>
              <a:gd name="connsiteY2" fmla="*/ 636959 h 1059928"/>
              <a:gd name="connsiteX3" fmla="*/ 133620 w 174376"/>
              <a:gd name="connsiteY3" fmla="*/ 979859 h 1059928"/>
              <a:gd name="connsiteX4" fmla="*/ 168545 w 174376"/>
              <a:gd name="connsiteY4" fmla="*/ 1037009 h 1059928"/>
              <a:gd name="connsiteX5" fmla="*/ 3445 w 174376"/>
              <a:gd name="connsiteY5" fmla="*/ 671884 h 1059928"/>
              <a:gd name="connsiteX6" fmla="*/ 41545 w 174376"/>
              <a:gd name="connsiteY6" fmla="*/ 30534 h 10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376" h="1059928">
                <a:moveTo>
                  <a:pt x="41545" y="30534"/>
                </a:moveTo>
                <a:cubicBezTo>
                  <a:pt x="48953" y="-55191"/>
                  <a:pt x="38370" y="56463"/>
                  <a:pt x="47895" y="157534"/>
                </a:cubicBezTo>
                <a:cubicBezTo>
                  <a:pt x="57420" y="258605"/>
                  <a:pt x="84408" y="499905"/>
                  <a:pt x="98695" y="636959"/>
                </a:cubicBezTo>
                <a:cubicBezTo>
                  <a:pt x="112983" y="774013"/>
                  <a:pt x="121978" y="913184"/>
                  <a:pt x="133620" y="979859"/>
                </a:cubicBezTo>
                <a:cubicBezTo>
                  <a:pt x="145262" y="1046534"/>
                  <a:pt x="190241" y="1088338"/>
                  <a:pt x="168545" y="1037009"/>
                </a:cubicBezTo>
                <a:cubicBezTo>
                  <a:pt x="146849" y="985680"/>
                  <a:pt x="19849" y="837513"/>
                  <a:pt x="3445" y="671884"/>
                </a:cubicBezTo>
                <a:cubicBezTo>
                  <a:pt x="-12959" y="506255"/>
                  <a:pt x="34137" y="116259"/>
                  <a:pt x="41545" y="30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0F001DE3-C451-4310-9205-4AFDE3335E0B}"/>
              </a:ext>
            </a:extLst>
          </p:cNvPr>
          <p:cNvSpPr/>
          <p:nvPr/>
        </p:nvSpPr>
        <p:spPr>
          <a:xfrm>
            <a:off x="5815609" y="5788708"/>
            <a:ext cx="527653" cy="1109208"/>
          </a:xfrm>
          <a:custGeom>
            <a:avLst/>
            <a:gdLst>
              <a:gd name="connsiteX0" fmla="*/ 86716 w 527653"/>
              <a:gd name="connsiteY0" fmla="*/ 15192 h 1109208"/>
              <a:gd name="connsiteX1" fmla="*/ 118466 w 527653"/>
              <a:gd name="connsiteY1" fmla="*/ 72342 h 1109208"/>
              <a:gd name="connsiteX2" fmla="*/ 442316 w 527653"/>
              <a:gd name="connsiteY2" fmla="*/ 650192 h 1109208"/>
              <a:gd name="connsiteX3" fmla="*/ 448666 w 527653"/>
              <a:gd name="connsiteY3" fmla="*/ 805767 h 1109208"/>
              <a:gd name="connsiteX4" fmla="*/ 280391 w 527653"/>
              <a:gd name="connsiteY4" fmla="*/ 1008967 h 1109208"/>
              <a:gd name="connsiteX5" fmla="*/ 4166 w 527653"/>
              <a:gd name="connsiteY5" fmla="*/ 1091517 h 1109208"/>
              <a:gd name="connsiteX6" fmla="*/ 512166 w 527653"/>
              <a:gd name="connsiteY6" fmla="*/ 672417 h 1109208"/>
              <a:gd name="connsiteX7" fmla="*/ 369291 w 527653"/>
              <a:gd name="connsiteY7" fmla="*/ 402542 h 1109208"/>
              <a:gd name="connsiteX8" fmla="*/ 86716 w 527653"/>
              <a:gd name="connsiteY8" fmla="*/ 15192 h 11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653" h="1109208">
                <a:moveTo>
                  <a:pt x="86716" y="15192"/>
                </a:moveTo>
                <a:cubicBezTo>
                  <a:pt x="44912" y="-39841"/>
                  <a:pt x="118466" y="72342"/>
                  <a:pt x="118466" y="72342"/>
                </a:cubicBezTo>
                <a:cubicBezTo>
                  <a:pt x="177733" y="178175"/>
                  <a:pt x="387283" y="527954"/>
                  <a:pt x="442316" y="650192"/>
                </a:cubicBezTo>
                <a:cubicBezTo>
                  <a:pt x="497349" y="772430"/>
                  <a:pt x="475653" y="745971"/>
                  <a:pt x="448666" y="805767"/>
                </a:cubicBezTo>
                <a:cubicBezTo>
                  <a:pt x="421679" y="865563"/>
                  <a:pt x="354474" y="961342"/>
                  <a:pt x="280391" y="1008967"/>
                </a:cubicBezTo>
                <a:cubicBezTo>
                  <a:pt x="206308" y="1056592"/>
                  <a:pt x="-34463" y="1147609"/>
                  <a:pt x="4166" y="1091517"/>
                </a:cubicBezTo>
                <a:cubicBezTo>
                  <a:pt x="42795" y="1035425"/>
                  <a:pt x="451312" y="787246"/>
                  <a:pt x="512166" y="672417"/>
                </a:cubicBezTo>
                <a:cubicBezTo>
                  <a:pt x="573020" y="557588"/>
                  <a:pt x="439670" y="512609"/>
                  <a:pt x="369291" y="402542"/>
                </a:cubicBezTo>
                <a:cubicBezTo>
                  <a:pt x="298912" y="292475"/>
                  <a:pt x="128520" y="70225"/>
                  <a:pt x="86716" y="15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80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図 128" descr="夜の街の道路を走る車&#10;&#10;自動的に生成された説明">
            <a:extLst>
              <a:ext uri="{FF2B5EF4-FFF2-40B4-BE49-F238E27FC236}">
                <a16:creationId xmlns:a16="http://schemas.microsoft.com/office/drawing/2014/main" id="{644044A4-C942-4D8F-AED9-57E3CE73E3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566BCB86-7249-4CC4-8F2F-F45EC7D2D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90595DA8-3AE9-45AA-93C9-8CAB80DB5405}"/>
              </a:ext>
            </a:extLst>
          </p:cNvPr>
          <p:cNvSpPr/>
          <p:nvPr/>
        </p:nvSpPr>
        <p:spPr>
          <a:xfrm>
            <a:off x="4741856" y="2862172"/>
            <a:ext cx="342064" cy="87317"/>
          </a:xfrm>
          <a:custGeom>
            <a:avLst/>
            <a:gdLst>
              <a:gd name="connsiteX0" fmla="*/ 7 w 342064"/>
              <a:gd name="connsiteY0" fmla="*/ 68353 h 87317"/>
              <a:gd name="connsiteX1" fmla="*/ 160344 w 342064"/>
              <a:gd name="connsiteY1" fmla="*/ 91 h 87317"/>
              <a:gd name="connsiteX2" fmla="*/ 338144 w 342064"/>
              <a:gd name="connsiteY2" fmla="*/ 85816 h 87317"/>
              <a:gd name="connsiteX3" fmla="*/ 273057 w 342064"/>
              <a:gd name="connsiteY3" fmla="*/ 52478 h 87317"/>
              <a:gd name="connsiteX4" fmla="*/ 153994 w 342064"/>
              <a:gd name="connsiteY4" fmla="*/ 23903 h 87317"/>
              <a:gd name="connsiteX5" fmla="*/ 7 w 342064"/>
              <a:gd name="connsiteY5" fmla="*/ 68353 h 8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064" h="87317">
                <a:moveTo>
                  <a:pt x="7" y="68353"/>
                </a:moveTo>
                <a:cubicBezTo>
                  <a:pt x="1065" y="64384"/>
                  <a:pt x="103988" y="-2820"/>
                  <a:pt x="160344" y="91"/>
                </a:cubicBezTo>
                <a:cubicBezTo>
                  <a:pt x="216700" y="3001"/>
                  <a:pt x="319359" y="77085"/>
                  <a:pt x="338144" y="85816"/>
                </a:cubicBezTo>
                <a:cubicBezTo>
                  <a:pt x="356929" y="94547"/>
                  <a:pt x="303749" y="62797"/>
                  <a:pt x="273057" y="52478"/>
                </a:cubicBezTo>
                <a:cubicBezTo>
                  <a:pt x="242365" y="42159"/>
                  <a:pt x="196063" y="24961"/>
                  <a:pt x="153994" y="23903"/>
                </a:cubicBezTo>
                <a:cubicBezTo>
                  <a:pt x="111925" y="22845"/>
                  <a:pt x="-1051" y="72322"/>
                  <a:pt x="7" y="68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8DAC020-E503-4336-8A68-7688058BF55C}"/>
              </a:ext>
            </a:extLst>
          </p:cNvPr>
          <p:cNvSpPr/>
          <p:nvPr/>
        </p:nvSpPr>
        <p:spPr>
          <a:xfrm>
            <a:off x="5056180" y="2937695"/>
            <a:ext cx="174671" cy="64787"/>
          </a:xfrm>
          <a:custGeom>
            <a:avLst/>
            <a:gdLst>
              <a:gd name="connsiteX0" fmla="*/ 8 w 174671"/>
              <a:gd name="connsiteY0" fmla="*/ 5530 h 64787"/>
              <a:gd name="connsiteX1" fmla="*/ 123833 w 174671"/>
              <a:gd name="connsiteY1" fmla="*/ 5530 h 64787"/>
              <a:gd name="connsiteX2" fmla="*/ 174633 w 174671"/>
              <a:gd name="connsiteY2" fmla="*/ 64268 h 64787"/>
              <a:gd name="connsiteX3" fmla="*/ 130183 w 174671"/>
              <a:gd name="connsiteY3" fmla="*/ 32518 h 64787"/>
              <a:gd name="connsiteX4" fmla="*/ 8 w 174671"/>
              <a:gd name="connsiteY4" fmla="*/ 5530 h 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71" h="64787">
                <a:moveTo>
                  <a:pt x="8" y="5530"/>
                </a:moveTo>
                <a:cubicBezTo>
                  <a:pt x="-1050" y="1032"/>
                  <a:pt x="94729" y="-4260"/>
                  <a:pt x="123833" y="5530"/>
                </a:cubicBezTo>
                <a:cubicBezTo>
                  <a:pt x="152937" y="15320"/>
                  <a:pt x="173575" y="59770"/>
                  <a:pt x="174633" y="64268"/>
                </a:cubicBezTo>
                <a:cubicBezTo>
                  <a:pt x="175691" y="68766"/>
                  <a:pt x="155054" y="42837"/>
                  <a:pt x="130183" y="32518"/>
                </a:cubicBezTo>
                <a:cubicBezTo>
                  <a:pt x="105312" y="22199"/>
                  <a:pt x="1066" y="10028"/>
                  <a:pt x="8" y="5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54A5A23-A550-4C39-A523-F20CBC99AC4F}"/>
              </a:ext>
            </a:extLst>
          </p:cNvPr>
          <p:cNvSpPr/>
          <p:nvPr/>
        </p:nvSpPr>
        <p:spPr>
          <a:xfrm>
            <a:off x="4645766" y="2830510"/>
            <a:ext cx="212662" cy="101787"/>
          </a:xfrm>
          <a:custGeom>
            <a:avLst/>
            <a:gdLst>
              <a:gd name="connsiteX0" fmla="*/ 211984 w 212662"/>
              <a:gd name="connsiteY0" fmla="*/ 3 h 101787"/>
              <a:gd name="connsiteX1" fmla="*/ 2434 w 212662"/>
              <a:gd name="connsiteY1" fmla="*/ 85728 h 101787"/>
              <a:gd name="connsiteX2" fmla="*/ 96097 w 212662"/>
              <a:gd name="connsiteY2" fmla="*/ 101603 h 101787"/>
              <a:gd name="connsiteX3" fmla="*/ 70697 w 212662"/>
              <a:gd name="connsiteY3" fmla="*/ 82553 h 101787"/>
              <a:gd name="connsiteX4" fmla="*/ 211984 w 212662"/>
              <a:gd name="connsiteY4" fmla="*/ 3 h 10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662" h="101787">
                <a:moveTo>
                  <a:pt x="211984" y="3"/>
                </a:moveTo>
                <a:cubicBezTo>
                  <a:pt x="200607" y="532"/>
                  <a:pt x="21748" y="68795"/>
                  <a:pt x="2434" y="85728"/>
                </a:cubicBezTo>
                <a:cubicBezTo>
                  <a:pt x="-16880" y="102661"/>
                  <a:pt x="84720" y="102132"/>
                  <a:pt x="96097" y="101603"/>
                </a:cubicBezTo>
                <a:cubicBezTo>
                  <a:pt x="107474" y="101074"/>
                  <a:pt x="53235" y="97370"/>
                  <a:pt x="70697" y="82553"/>
                </a:cubicBezTo>
                <a:cubicBezTo>
                  <a:pt x="88159" y="67736"/>
                  <a:pt x="223361" y="-526"/>
                  <a:pt x="21198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420B9351-7385-4AD4-AA05-89644CAB3ED4}"/>
              </a:ext>
            </a:extLst>
          </p:cNvPr>
          <p:cNvSpPr/>
          <p:nvPr/>
        </p:nvSpPr>
        <p:spPr>
          <a:xfrm>
            <a:off x="4778375" y="3008197"/>
            <a:ext cx="312738" cy="69445"/>
          </a:xfrm>
          <a:custGeom>
            <a:avLst/>
            <a:gdLst>
              <a:gd name="connsiteX0" fmla="*/ 0 w 312738"/>
              <a:gd name="connsiteY0" fmla="*/ 116 h 69445"/>
              <a:gd name="connsiteX1" fmla="*/ 180975 w 312738"/>
              <a:gd name="connsiteY1" fmla="*/ 66791 h 69445"/>
              <a:gd name="connsiteX2" fmla="*/ 312738 w 312738"/>
              <a:gd name="connsiteY2" fmla="*/ 55678 h 69445"/>
              <a:gd name="connsiteX3" fmla="*/ 179388 w 312738"/>
              <a:gd name="connsiteY3" fmla="*/ 50916 h 69445"/>
              <a:gd name="connsiteX4" fmla="*/ 0 w 312738"/>
              <a:gd name="connsiteY4" fmla="*/ 116 h 6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38" h="69445">
                <a:moveTo>
                  <a:pt x="0" y="116"/>
                </a:moveTo>
                <a:cubicBezTo>
                  <a:pt x="264" y="2762"/>
                  <a:pt x="128852" y="57531"/>
                  <a:pt x="180975" y="66791"/>
                </a:cubicBezTo>
                <a:cubicBezTo>
                  <a:pt x="233098" y="76051"/>
                  <a:pt x="313002" y="58324"/>
                  <a:pt x="312738" y="55678"/>
                </a:cubicBezTo>
                <a:cubicBezTo>
                  <a:pt x="312474" y="53032"/>
                  <a:pt x="229394" y="60970"/>
                  <a:pt x="179388" y="50916"/>
                </a:cubicBezTo>
                <a:cubicBezTo>
                  <a:pt x="129382" y="40862"/>
                  <a:pt x="-264" y="-2530"/>
                  <a:pt x="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4D87DFE1-47C8-41A3-9873-A0EF6B5DEEB0}"/>
              </a:ext>
            </a:extLst>
          </p:cNvPr>
          <p:cNvSpPr/>
          <p:nvPr/>
        </p:nvSpPr>
        <p:spPr>
          <a:xfrm>
            <a:off x="4812438" y="3020872"/>
            <a:ext cx="401235" cy="141457"/>
          </a:xfrm>
          <a:custGeom>
            <a:avLst/>
            <a:gdLst>
              <a:gd name="connsiteX0" fmla="*/ 862 w 401235"/>
              <a:gd name="connsiteY0" fmla="*/ 141428 h 141457"/>
              <a:gd name="connsiteX1" fmla="*/ 177075 w 401235"/>
              <a:gd name="connsiteY1" fmla="*/ 92216 h 141457"/>
              <a:gd name="connsiteX2" fmla="*/ 269150 w 401235"/>
              <a:gd name="connsiteY2" fmla="*/ 103328 h 141457"/>
              <a:gd name="connsiteX3" fmla="*/ 367575 w 401235"/>
              <a:gd name="connsiteY3" fmla="*/ 57291 h 141457"/>
              <a:gd name="connsiteX4" fmla="*/ 399325 w 401235"/>
              <a:gd name="connsiteY4" fmla="*/ 141 h 141457"/>
              <a:gd name="connsiteX5" fmla="*/ 319950 w 401235"/>
              <a:gd name="connsiteY5" fmla="*/ 74753 h 141457"/>
              <a:gd name="connsiteX6" fmla="*/ 258037 w 401235"/>
              <a:gd name="connsiteY6" fmla="*/ 89041 h 141457"/>
              <a:gd name="connsiteX7" fmla="*/ 115162 w 401235"/>
              <a:gd name="connsiteY7" fmla="*/ 84278 h 141457"/>
              <a:gd name="connsiteX8" fmla="*/ 862 w 401235"/>
              <a:gd name="connsiteY8" fmla="*/ 141428 h 14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235" h="141457">
                <a:moveTo>
                  <a:pt x="862" y="141428"/>
                </a:moveTo>
                <a:cubicBezTo>
                  <a:pt x="11181" y="142751"/>
                  <a:pt x="132360" y="98566"/>
                  <a:pt x="177075" y="92216"/>
                </a:cubicBezTo>
                <a:cubicBezTo>
                  <a:pt x="221790" y="85866"/>
                  <a:pt x="237400" y="109149"/>
                  <a:pt x="269150" y="103328"/>
                </a:cubicBezTo>
                <a:cubicBezTo>
                  <a:pt x="300900" y="97507"/>
                  <a:pt x="345879" y="74489"/>
                  <a:pt x="367575" y="57291"/>
                </a:cubicBezTo>
                <a:cubicBezTo>
                  <a:pt x="389271" y="40093"/>
                  <a:pt x="407262" y="-2769"/>
                  <a:pt x="399325" y="141"/>
                </a:cubicBezTo>
                <a:cubicBezTo>
                  <a:pt x="391388" y="3051"/>
                  <a:pt x="343498" y="59936"/>
                  <a:pt x="319950" y="74753"/>
                </a:cubicBezTo>
                <a:cubicBezTo>
                  <a:pt x="296402" y="89570"/>
                  <a:pt x="292168" y="87454"/>
                  <a:pt x="258037" y="89041"/>
                </a:cubicBezTo>
                <a:cubicBezTo>
                  <a:pt x="223906" y="90628"/>
                  <a:pt x="154849" y="77134"/>
                  <a:pt x="115162" y="84278"/>
                </a:cubicBezTo>
                <a:cubicBezTo>
                  <a:pt x="75475" y="91422"/>
                  <a:pt x="-9457" y="140105"/>
                  <a:pt x="862" y="141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4205FB8-0206-4B06-AD48-DD2199F6AF88}"/>
              </a:ext>
            </a:extLst>
          </p:cNvPr>
          <p:cNvSpPr/>
          <p:nvPr/>
        </p:nvSpPr>
        <p:spPr>
          <a:xfrm>
            <a:off x="4486831" y="3329399"/>
            <a:ext cx="813779" cy="201825"/>
          </a:xfrm>
          <a:custGeom>
            <a:avLst/>
            <a:gdLst>
              <a:gd name="connsiteX0" fmla="*/ 2619 w 813779"/>
              <a:gd name="connsiteY0" fmla="*/ 166276 h 201825"/>
              <a:gd name="connsiteX1" fmla="*/ 172482 w 813779"/>
              <a:gd name="connsiteY1" fmla="*/ 136114 h 201825"/>
              <a:gd name="connsiteX2" fmla="*/ 407432 w 813779"/>
              <a:gd name="connsiteY2" fmla="*/ 26576 h 201825"/>
              <a:gd name="connsiteX3" fmla="*/ 524907 w 813779"/>
              <a:gd name="connsiteY3" fmla="*/ 2764 h 201825"/>
              <a:gd name="connsiteX4" fmla="*/ 724932 w 813779"/>
              <a:gd name="connsiteY4" fmla="*/ 74201 h 201825"/>
              <a:gd name="connsiteX5" fmla="*/ 812244 w 813779"/>
              <a:gd name="connsiteY5" fmla="*/ 201201 h 201825"/>
              <a:gd name="connsiteX6" fmla="*/ 770969 w 813779"/>
              <a:gd name="connsiteY6" fmla="*/ 120239 h 201825"/>
              <a:gd name="connsiteX7" fmla="*/ 651907 w 813779"/>
              <a:gd name="connsiteY7" fmla="*/ 59914 h 201825"/>
              <a:gd name="connsiteX8" fmla="*/ 497919 w 813779"/>
              <a:gd name="connsiteY8" fmla="*/ 26576 h 201825"/>
              <a:gd name="connsiteX9" fmla="*/ 305832 w 813779"/>
              <a:gd name="connsiteY9" fmla="*/ 91664 h 201825"/>
              <a:gd name="connsiteX10" fmla="*/ 2619 w 813779"/>
              <a:gd name="connsiteY10" fmla="*/ 166276 h 2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3779" h="201825">
                <a:moveTo>
                  <a:pt x="2619" y="166276"/>
                </a:moveTo>
                <a:cubicBezTo>
                  <a:pt x="-19606" y="173684"/>
                  <a:pt x="105013" y="159397"/>
                  <a:pt x="172482" y="136114"/>
                </a:cubicBezTo>
                <a:cubicBezTo>
                  <a:pt x="239951" y="112831"/>
                  <a:pt x="348695" y="48801"/>
                  <a:pt x="407432" y="26576"/>
                </a:cubicBezTo>
                <a:cubicBezTo>
                  <a:pt x="466169" y="4351"/>
                  <a:pt x="471990" y="-5174"/>
                  <a:pt x="524907" y="2764"/>
                </a:cubicBezTo>
                <a:cubicBezTo>
                  <a:pt x="577824" y="10702"/>
                  <a:pt x="677043" y="41128"/>
                  <a:pt x="724932" y="74201"/>
                </a:cubicBezTo>
                <a:cubicBezTo>
                  <a:pt x="772821" y="107274"/>
                  <a:pt x="804571" y="193528"/>
                  <a:pt x="812244" y="201201"/>
                </a:cubicBezTo>
                <a:cubicBezTo>
                  <a:pt x="819917" y="208874"/>
                  <a:pt x="797692" y="143787"/>
                  <a:pt x="770969" y="120239"/>
                </a:cubicBezTo>
                <a:cubicBezTo>
                  <a:pt x="744246" y="96691"/>
                  <a:pt x="697415" y="75525"/>
                  <a:pt x="651907" y="59914"/>
                </a:cubicBezTo>
                <a:cubicBezTo>
                  <a:pt x="606399" y="44303"/>
                  <a:pt x="555598" y="21284"/>
                  <a:pt x="497919" y="26576"/>
                </a:cubicBezTo>
                <a:cubicBezTo>
                  <a:pt x="440240" y="31868"/>
                  <a:pt x="388117" y="66793"/>
                  <a:pt x="305832" y="91664"/>
                </a:cubicBezTo>
                <a:cubicBezTo>
                  <a:pt x="223547" y="116535"/>
                  <a:pt x="24844" y="158868"/>
                  <a:pt x="2619" y="166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93043F9E-B1F2-43AE-A9B3-11653074203E}"/>
              </a:ext>
            </a:extLst>
          </p:cNvPr>
          <p:cNvSpPr/>
          <p:nvPr/>
        </p:nvSpPr>
        <p:spPr>
          <a:xfrm>
            <a:off x="4804290" y="3454392"/>
            <a:ext cx="480320" cy="106543"/>
          </a:xfrm>
          <a:custGeom>
            <a:avLst/>
            <a:gdLst>
              <a:gd name="connsiteX0" fmla="*/ 2660 w 480320"/>
              <a:gd name="connsiteY0" fmla="*/ 8 h 106543"/>
              <a:gd name="connsiteX1" fmla="*/ 97910 w 480320"/>
              <a:gd name="connsiteY1" fmla="*/ 77796 h 106543"/>
              <a:gd name="connsiteX2" fmla="*/ 194748 w 480320"/>
              <a:gd name="connsiteY2" fmla="*/ 93671 h 106543"/>
              <a:gd name="connsiteX3" fmla="*/ 307460 w 480320"/>
              <a:gd name="connsiteY3" fmla="*/ 95258 h 106543"/>
              <a:gd name="connsiteX4" fmla="*/ 420173 w 480320"/>
              <a:gd name="connsiteY4" fmla="*/ 77796 h 106543"/>
              <a:gd name="connsiteX5" fmla="*/ 472560 w 480320"/>
              <a:gd name="connsiteY5" fmla="*/ 85733 h 106543"/>
              <a:gd name="connsiteX6" fmla="*/ 255073 w 480320"/>
              <a:gd name="connsiteY6" fmla="*/ 106371 h 106543"/>
              <a:gd name="connsiteX7" fmla="*/ 48698 w 480320"/>
              <a:gd name="connsiteY7" fmla="*/ 73033 h 106543"/>
              <a:gd name="connsiteX8" fmla="*/ 2660 w 480320"/>
              <a:gd name="connsiteY8" fmla="*/ 8 h 10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320" h="106543">
                <a:moveTo>
                  <a:pt x="2660" y="8"/>
                </a:moveTo>
                <a:cubicBezTo>
                  <a:pt x="10862" y="802"/>
                  <a:pt x="65895" y="62186"/>
                  <a:pt x="97910" y="77796"/>
                </a:cubicBezTo>
                <a:cubicBezTo>
                  <a:pt x="129925" y="93406"/>
                  <a:pt x="159823" y="90761"/>
                  <a:pt x="194748" y="93671"/>
                </a:cubicBezTo>
                <a:cubicBezTo>
                  <a:pt x="229673" y="96581"/>
                  <a:pt x="269889" y="97904"/>
                  <a:pt x="307460" y="95258"/>
                </a:cubicBezTo>
                <a:cubicBezTo>
                  <a:pt x="345031" y="92612"/>
                  <a:pt x="392656" y="79383"/>
                  <a:pt x="420173" y="77796"/>
                </a:cubicBezTo>
                <a:cubicBezTo>
                  <a:pt x="447690" y="76209"/>
                  <a:pt x="500077" y="80971"/>
                  <a:pt x="472560" y="85733"/>
                </a:cubicBezTo>
                <a:cubicBezTo>
                  <a:pt x="445043" y="90495"/>
                  <a:pt x="325717" y="108488"/>
                  <a:pt x="255073" y="106371"/>
                </a:cubicBezTo>
                <a:cubicBezTo>
                  <a:pt x="184429" y="104254"/>
                  <a:pt x="93413" y="89702"/>
                  <a:pt x="48698" y="73033"/>
                </a:cubicBezTo>
                <a:cubicBezTo>
                  <a:pt x="3983" y="56364"/>
                  <a:pt x="-5542" y="-786"/>
                  <a:pt x="266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0F87857D-21AA-4007-89BE-3C6B42CE9E07}"/>
              </a:ext>
            </a:extLst>
          </p:cNvPr>
          <p:cNvSpPr/>
          <p:nvPr/>
        </p:nvSpPr>
        <p:spPr>
          <a:xfrm>
            <a:off x="5068886" y="3379735"/>
            <a:ext cx="146975" cy="139761"/>
          </a:xfrm>
          <a:custGeom>
            <a:avLst/>
            <a:gdLst>
              <a:gd name="connsiteX0" fmla="*/ 2 w 146975"/>
              <a:gd name="connsiteY0" fmla="*/ 53 h 139761"/>
              <a:gd name="connsiteX1" fmla="*/ 111127 w 146975"/>
              <a:gd name="connsiteY1" fmla="*/ 68315 h 139761"/>
              <a:gd name="connsiteX2" fmla="*/ 146052 w 146975"/>
              <a:gd name="connsiteY2" fmla="*/ 139753 h 139761"/>
              <a:gd name="connsiteX3" fmla="*/ 134939 w 146975"/>
              <a:gd name="connsiteY3" fmla="*/ 73078 h 139761"/>
              <a:gd name="connsiteX4" fmla="*/ 114302 w 146975"/>
              <a:gd name="connsiteY4" fmla="*/ 57203 h 139761"/>
              <a:gd name="connsiteX5" fmla="*/ 2 w 146975"/>
              <a:gd name="connsiteY5" fmla="*/ 53 h 13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75" h="139761">
                <a:moveTo>
                  <a:pt x="2" y="53"/>
                </a:moveTo>
                <a:cubicBezTo>
                  <a:pt x="-527" y="1905"/>
                  <a:pt x="86785" y="45032"/>
                  <a:pt x="111127" y="68315"/>
                </a:cubicBezTo>
                <a:cubicBezTo>
                  <a:pt x="135469" y="91598"/>
                  <a:pt x="142083" y="138959"/>
                  <a:pt x="146052" y="139753"/>
                </a:cubicBezTo>
                <a:cubicBezTo>
                  <a:pt x="150021" y="140547"/>
                  <a:pt x="140231" y="86836"/>
                  <a:pt x="134939" y="73078"/>
                </a:cubicBezTo>
                <a:cubicBezTo>
                  <a:pt x="129647" y="59320"/>
                  <a:pt x="133087" y="69109"/>
                  <a:pt x="114302" y="57203"/>
                </a:cubicBezTo>
                <a:cubicBezTo>
                  <a:pt x="95517" y="45297"/>
                  <a:pt x="531" y="-1799"/>
                  <a:pt x="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DCD216D-DDC7-40E4-A355-92EB1CD82EB2}"/>
              </a:ext>
            </a:extLst>
          </p:cNvPr>
          <p:cNvSpPr/>
          <p:nvPr/>
        </p:nvSpPr>
        <p:spPr>
          <a:xfrm>
            <a:off x="4843416" y="3344501"/>
            <a:ext cx="311695" cy="168048"/>
          </a:xfrm>
          <a:custGeom>
            <a:avLst/>
            <a:gdLst>
              <a:gd name="connsiteX0" fmla="*/ 311197 w 311695"/>
              <a:gd name="connsiteY0" fmla="*/ 78149 h 168048"/>
              <a:gd name="connsiteX1" fmla="*/ 239759 w 311695"/>
              <a:gd name="connsiteY1" fmla="*/ 155937 h 168048"/>
              <a:gd name="connsiteX2" fmla="*/ 181022 w 311695"/>
              <a:gd name="connsiteY2" fmla="*/ 167049 h 168048"/>
              <a:gd name="connsiteX3" fmla="*/ 69897 w 311695"/>
              <a:gd name="connsiteY3" fmla="*/ 147999 h 168048"/>
              <a:gd name="connsiteX4" fmla="*/ 47 w 311695"/>
              <a:gd name="connsiteY4" fmla="*/ 52749 h 168048"/>
              <a:gd name="connsiteX5" fmla="*/ 60372 w 311695"/>
              <a:gd name="connsiteY5" fmla="*/ 22587 h 168048"/>
              <a:gd name="connsiteX6" fmla="*/ 141334 w 311695"/>
              <a:gd name="connsiteY6" fmla="*/ 362 h 168048"/>
              <a:gd name="connsiteX7" fmla="*/ 228647 w 311695"/>
              <a:gd name="connsiteY7" fmla="*/ 9887 h 168048"/>
              <a:gd name="connsiteX8" fmla="*/ 269922 w 311695"/>
              <a:gd name="connsiteY8" fmla="*/ 24174 h 168048"/>
              <a:gd name="connsiteX9" fmla="*/ 311197 w 311695"/>
              <a:gd name="connsiteY9" fmla="*/ 78149 h 1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95" h="168048">
                <a:moveTo>
                  <a:pt x="311197" y="78149"/>
                </a:moveTo>
                <a:cubicBezTo>
                  <a:pt x="306170" y="100110"/>
                  <a:pt x="261455" y="141120"/>
                  <a:pt x="239759" y="155937"/>
                </a:cubicBezTo>
                <a:cubicBezTo>
                  <a:pt x="218063" y="170754"/>
                  <a:pt x="209332" y="168372"/>
                  <a:pt x="181022" y="167049"/>
                </a:cubicBezTo>
                <a:cubicBezTo>
                  <a:pt x="152712" y="165726"/>
                  <a:pt x="100059" y="167049"/>
                  <a:pt x="69897" y="147999"/>
                </a:cubicBezTo>
                <a:cubicBezTo>
                  <a:pt x="39734" y="128949"/>
                  <a:pt x="1634" y="73651"/>
                  <a:pt x="47" y="52749"/>
                </a:cubicBezTo>
                <a:cubicBezTo>
                  <a:pt x="-1540" y="31847"/>
                  <a:pt x="36824" y="31318"/>
                  <a:pt x="60372" y="22587"/>
                </a:cubicBezTo>
                <a:cubicBezTo>
                  <a:pt x="83920" y="13856"/>
                  <a:pt x="113288" y="2479"/>
                  <a:pt x="141334" y="362"/>
                </a:cubicBezTo>
                <a:cubicBezTo>
                  <a:pt x="169380" y="-1755"/>
                  <a:pt x="207216" y="5918"/>
                  <a:pt x="228647" y="9887"/>
                </a:cubicBezTo>
                <a:cubicBezTo>
                  <a:pt x="250078" y="13856"/>
                  <a:pt x="258016" y="14914"/>
                  <a:pt x="269922" y="24174"/>
                </a:cubicBezTo>
                <a:cubicBezTo>
                  <a:pt x="281828" y="33434"/>
                  <a:pt x="316224" y="56188"/>
                  <a:pt x="311197" y="78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50824DB-198F-4A03-8AD4-E2ABDEB9DCE7}"/>
              </a:ext>
            </a:extLst>
          </p:cNvPr>
          <p:cNvSpPr/>
          <p:nvPr/>
        </p:nvSpPr>
        <p:spPr>
          <a:xfrm>
            <a:off x="5046027" y="3383280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AB72AB6-D0BD-4EF0-B12D-6B15D97CF0C0}"/>
              </a:ext>
            </a:extLst>
          </p:cNvPr>
          <p:cNvSpPr/>
          <p:nvPr/>
        </p:nvSpPr>
        <p:spPr>
          <a:xfrm>
            <a:off x="6108261" y="3060185"/>
            <a:ext cx="429011" cy="75211"/>
          </a:xfrm>
          <a:custGeom>
            <a:avLst/>
            <a:gdLst>
              <a:gd name="connsiteX0" fmla="*/ 2556 w 429011"/>
              <a:gd name="connsiteY0" fmla="*/ 72482 h 75211"/>
              <a:gd name="connsiteX1" fmla="*/ 207872 w 429011"/>
              <a:gd name="connsiteY1" fmla="*/ 15332 h 75211"/>
              <a:gd name="connsiteX2" fmla="*/ 428006 w 429011"/>
              <a:gd name="connsiteY2" fmla="*/ 515 h 75211"/>
              <a:gd name="connsiteX3" fmla="*/ 281956 w 429011"/>
              <a:gd name="connsiteY3" fmla="*/ 8982 h 75211"/>
              <a:gd name="connsiteX4" fmla="*/ 104156 w 429011"/>
              <a:gd name="connsiteY4" fmla="*/ 59782 h 75211"/>
              <a:gd name="connsiteX5" fmla="*/ 2556 w 429011"/>
              <a:gd name="connsiteY5" fmla="*/ 72482 h 7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011" h="75211">
                <a:moveTo>
                  <a:pt x="2556" y="72482"/>
                </a:moveTo>
                <a:cubicBezTo>
                  <a:pt x="19842" y="65074"/>
                  <a:pt x="136964" y="27326"/>
                  <a:pt x="207872" y="15332"/>
                </a:cubicBezTo>
                <a:cubicBezTo>
                  <a:pt x="278780" y="3338"/>
                  <a:pt x="415659" y="1573"/>
                  <a:pt x="428006" y="515"/>
                </a:cubicBezTo>
                <a:cubicBezTo>
                  <a:pt x="440353" y="-543"/>
                  <a:pt x="335931" y="-896"/>
                  <a:pt x="281956" y="8982"/>
                </a:cubicBezTo>
                <a:cubicBezTo>
                  <a:pt x="227981" y="18860"/>
                  <a:pt x="148606" y="48493"/>
                  <a:pt x="104156" y="59782"/>
                </a:cubicBezTo>
                <a:cubicBezTo>
                  <a:pt x="59706" y="71071"/>
                  <a:pt x="-14730" y="79890"/>
                  <a:pt x="2556" y="7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B09AC84-5510-4A2C-8C73-D4805FFB8AD1}"/>
              </a:ext>
            </a:extLst>
          </p:cNvPr>
          <p:cNvSpPr/>
          <p:nvPr/>
        </p:nvSpPr>
        <p:spPr>
          <a:xfrm>
            <a:off x="6066056" y="3015611"/>
            <a:ext cx="427229" cy="64183"/>
          </a:xfrm>
          <a:custGeom>
            <a:avLst/>
            <a:gdLst>
              <a:gd name="connsiteX0" fmla="*/ 311 w 427229"/>
              <a:gd name="connsiteY0" fmla="*/ 64139 h 64183"/>
              <a:gd name="connsiteX1" fmla="*/ 273361 w 427229"/>
              <a:gd name="connsiteY1" fmla="*/ 639 h 64183"/>
              <a:gd name="connsiteX2" fmla="*/ 425761 w 427229"/>
              <a:gd name="connsiteY2" fmla="*/ 30272 h 64183"/>
              <a:gd name="connsiteX3" fmla="*/ 330511 w 427229"/>
              <a:gd name="connsiteY3" fmla="*/ 11222 h 64183"/>
              <a:gd name="connsiteX4" fmla="*/ 311 w 427229"/>
              <a:gd name="connsiteY4" fmla="*/ 64139 h 6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29" h="64183">
                <a:moveTo>
                  <a:pt x="311" y="64139"/>
                </a:moveTo>
                <a:cubicBezTo>
                  <a:pt x="-9214" y="62375"/>
                  <a:pt x="202453" y="6283"/>
                  <a:pt x="273361" y="639"/>
                </a:cubicBezTo>
                <a:cubicBezTo>
                  <a:pt x="344269" y="-5005"/>
                  <a:pt x="416236" y="28508"/>
                  <a:pt x="425761" y="30272"/>
                </a:cubicBezTo>
                <a:cubicBezTo>
                  <a:pt x="435286" y="32036"/>
                  <a:pt x="397892" y="7341"/>
                  <a:pt x="330511" y="11222"/>
                </a:cubicBezTo>
                <a:cubicBezTo>
                  <a:pt x="263130" y="15103"/>
                  <a:pt x="9836" y="65903"/>
                  <a:pt x="311" y="64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67AA6E37-D448-4C8D-97F9-B5422F61E87B}"/>
              </a:ext>
            </a:extLst>
          </p:cNvPr>
          <p:cNvSpPr/>
          <p:nvPr/>
        </p:nvSpPr>
        <p:spPr>
          <a:xfrm>
            <a:off x="6515094" y="3061477"/>
            <a:ext cx="93355" cy="276519"/>
          </a:xfrm>
          <a:custGeom>
            <a:avLst/>
            <a:gdLst>
              <a:gd name="connsiteX0" fmla="*/ 6 w 93355"/>
              <a:gd name="connsiteY0" fmla="*/ 1340 h 276519"/>
              <a:gd name="connsiteX1" fmla="*/ 71973 w 93355"/>
              <a:gd name="connsiteY1" fmla="*/ 119873 h 276519"/>
              <a:gd name="connsiteX2" fmla="*/ 93139 w 93355"/>
              <a:gd name="connsiteY2" fmla="*/ 276506 h 276519"/>
              <a:gd name="connsiteX3" fmla="*/ 82556 w 93355"/>
              <a:gd name="connsiteY3" fmla="*/ 111406 h 276519"/>
              <a:gd name="connsiteX4" fmla="*/ 76206 w 93355"/>
              <a:gd name="connsiteY4" fmla="*/ 58490 h 276519"/>
              <a:gd name="connsiteX5" fmla="*/ 6 w 93355"/>
              <a:gd name="connsiteY5" fmla="*/ 1340 h 27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55" h="276519">
                <a:moveTo>
                  <a:pt x="6" y="1340"/>
                </a:moveTo>
                <a:cubicBezTo>
                  <a:pt x="-699" y="11570"/>
                  <a:pt x="56451" y="74012"/>
                  <a:pt x="71973" y="119873"/>
                </a:cubicBezTo>
                <a:cubicBezTo>
                  <a:pt x="87495" y="165734"/>
                  <a:pt x="91375" y="277917"/>
                  <a:pt x="93139" y="276506"/>
                </a:cubicBezTo>
                <a:cubicBezTo>
                  <a:pt x="94903" y="275095"/>
                  <a:pt x="85378" y="147742"/>
                  <a:pt x="82556" y="111406"/>
                </a:cubicBezTo>
                <a:cubicBezTo>
                  <a:pt x="79734" y="75070"/>
                  <a:pt x="89612" y="74718"/>
                  <a:pt x="76206" y="58490"/>
                </a:cubicBezTo>
                <a:cubicBezTo>
                  <a:pt x="62801" y="42262"/>
                  <a:pt x="711" y="-8890"/>
                  <a:pt x="6" y="1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5BFA542-A926-4550-8675-6E9FABE7BAF3}"/>
              </a:ext>
            </a:extLst>
          </p:cNvPr>
          <p:cNvSpPr/>
          <p:nvPr/>
        </p:nvSpPr>
        <p:spPr>
          <a:xfrm>
            <a:off x="6136198" y="3171684"/>
            <a:ext cx="164194" cy="117977"/>
          </a:xfrm>
          <a:custGeom>
            <a:avLst/>
            <a:gdLst>
              <a:gd name="connsiteX0" fmla="*/ 19 w 164194"/>
              <a:gd name="connsiteY0" fmla="*/ 1199 h 117977"/>
              <a:gd name="connsiteX1" fmla="*/ 46585 w 164194"/>
              <a:gd name="connsiteY1" fmla="*/ 64699 h 117977"/>
              <a:gd name="connsiteX2" fmla="*/ 29652 w 164194"/>
              <a:gd name="connsiteY2" fmla="*/ 117616 h 117977"/>
              <a:gd name="connsiteX3" fmla="*/ 158769 w 164194"/>
              <a:gd name="connsiteY3" fmla="*/ 87983 h 117977"/>
              <a:gd name="connsiteX4" fmla="*/ 141835 w 164194"/>
              <a:gd name="connsiteY4" fmla="*/ 87983 h 117977"/>
              <a:gd name="connsiteX5" fmla="*/ 82569 w 164194"/>
              <a:gd name="connsiteY5" fmla="*/ 87983 h 117977"/>
              <a:gd name="connsiteX6" fmla="*/ 52935 w 164194"/>
              <a:gd name="connsiteY6" fmla="*/ 28716 h 117977"/>
              <a:gd name="connsiteX7" fmla="*/ 19 w 164194"/>
              <a:gd name="connsiteY7" fmla="*/ 1199 h 11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194" h="117977">
                <a:moveTo>
                  <a:pt x="19" y="1199"/>
                </a:moveTo>
                <a:cubicBezTo>
                  <a:pt x="-1039" y="7196"/>
                  <a:pt x="41646" y="45296"/>
                  <a:pt x="46585" y="64699"/>
                </a:cubicBezTo>
                <a:cubicBezTo>
                  <a:pt x="51524" y="84102"/>
                  <a:pt x="10955" y="113735"/>
                  <a:pt x="29652" y="117616"/>
                </a:cubicBezTo>
                <a:cubicBezTo>
                  <a:pt x="48349" y="121497"/>
                  <a:pt x="140072" y="92922"/>
                  <a:pt x="158769" y="87983"/>
                </a:cubicBezTo>
                <a:cubicBezTo>
                  <a:pt x="177466" y="83044"/>
                  <a:pt x="141835" y="87983"/>
                  <a:pt x="141835" y="87983"/>
                </a:cubicBezTo>
                <a:cubicBezTo>
                  <a:pt x="129135" y="87983"/>
                  <a:pt x="97386" y="97861"/>
                  <a:pt x="82569" y="87983"/>
                </a:cubicBezTo>
                <a:cubicBezTo>
                  <a:pt x="67752" y="78105"/>
                  <a:pt x="64929" y="44591"/>
                  <a:pt x="52935" y="28716"/>
                </a:cubicBezTo>
                <a:cubicBezTo>
                  <a:pt x="40941" y="12841"/>
                  <a:pt x="1077" y="-4798"/>
                  <a:pt x="19" y="1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609BCC23-C67F-4E38-8C8E-96AC17526D05}"/>
              </a:ext>
            </a:extLst>
          </p:cNvPr>
          <p:cNvSpPr/>
          <p:nvPr/>
        </p:nvSpPr>
        <p:spPr>
          <a:xfrm>
            <a:off x="6324474" y="3225218"/>
            <a:ext cx="256245" cy="63549"/>
          </a:xfrm>
          <a:custGeom>
            <a:avLst/>
            <a:gdLst>
              <a:gd name="connsiteX0" fmla="*/ 126 w 256245"/>
              <a:gd name="connsiteY0" fmla="*/ 15399 h 63549"/>
              <a:gd name="connsiteX1" fmla="*/ 169459 w 256245"/>
              <a:gd name="connsiteY1" fmla="*/ 42915 h 63549"/>
              <a:gd name="connsiteX2" fmla="*/ 201209 w 256245"/>
              <a:gd name="connsiteY2" fmla="*/ 61965 h 63549"/>
              <a:gd name="connsiteX3" fmla="*/ 256243 w 256245"/>
              <a:gd name="connsiteY3" fmla="*/ 582 h 63549"/>
              <a:gd name="connsiteX4" fmla="*/ 199093 w 256245"/>
              <a:gd name="connsiteY4" fmla="*/ 30215 h 63549"/>
              <a:gd name="connsiteX5" fmla="*/ 126 w 256245"/>
              <a:gd name="connsiteY5" fmla="*/ 15399 h 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45" h="63549">
                <a:moveTo>
                  <a:pt x="126" y="15399"/>
                </a:moveTo>
                <a:cubicBezTo>
                  <a:pt x="-4813" y="17516"/>
                  <a:pt x="135945" y="35154"/>
                  <a:pt x="169459" y="42915"/>
                </a:cubicBezTo>
                <a:cubicBezTo>
                  <a:pt x="202973" y="50676"/>
                  <a:pt x="186745" y="69020"/>
                  <a:pt x="201209" y="61965"/>
                </a:cubicBezTo>
                <a:cubicBezTo>
                  <a:pt x="215673" y="54910"/>
                  <a:pt x="256596" y="5874"/>
                  <a:pt x="256243" y="582"/>
                </a:cubicBezTo>
                <a:cubicBezTo>
                  <a:pt x="255890" y="-4710"/>
                  <a:pt x="243543" y="27746"/>
                  <a:pt x="199093" y="30215"/>
                </a:cubicBezTo>
                <a:cubicBezTo>
                  <a:pt x="154643" y="32685"/>
                  <a:pt x="5065" y="13282"/>
                  <a:pt x="126" y="15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729C433-609E-4157-8433-70666499F28B}"/>
              </a:ext>
            </a:extLst>
          </p:cNvPr>
          <p:cNvSpPr/>
          <p:nvPr/>
        </p:nvSpPr>
        <p:spPr>
          <a:xfrm>
            <a:off x="6339190" y="3273072"/>
            <a:ext cx="240075" cy="43823"/>
          </a:xfrm>
          <a:custGeom>
            <a:avLst/>
            <a:gdLst>
              <a:gd name="connsiteX0" fmla="*/ 227 w 240075"/>
              <a:gd name="connsiteY0" fmla="*/ 1411 h 43823"/>
              <a:gd name="connsiteX1" fmla="*/ 228827 w 240075"/>
              <a:gd name="connsiteY1" fmla="*/ 43745 h 43823"/>
              <a:gd name="connsiteX2" fmla="*/ 186493 w 240075"/>
              <a:gd name="connsiteY2" fmla="*/ 11995 h 43823"/>
              <a:gd name="connsiteX3" fmla="*/ 227 w 240075"/>
              <a:gd name="connsiteY3" fmla="*/ 1411 h 4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75" h="43823">
                <a:moveTo>
                  <a:pt x="227" y="1411"/>
                </a:moveTo>
                <a:cubicBezTo>
                  <a:pt x="7283" y="6703"/>
                  <a:pt x="197783" y="41981"/>
                  <a:pt x="228827" y="43745"/>
                </a:cubicBezTo>
                <a:cubicBezTo>
                  <a:pt x="259871" y="45509"/>
                  <a:pt x="220360" y="16934"/>
                  <a:pt x="186493" y="11995"/>
                </a:cubicBezTo>
                <a:cubicBezTo>
                  <a:pt x="152626" y="7056"/>
                  <a:pt x="-6829" y="-3881"/>
                  <a:pt x="227" y="1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97B7DCF3-5D53-494F-8238-E579A10412B9}"/>
              </a:ext>
            </a:extLst>
          </p:cNvPr>
          <p:cNvSpPr/>
          <p:nvPr/>
        </p:nvSpPr>
        <p:spPr>
          <a:xfrm>
            <a:off x="6018211" y="3462849"/>
            <a:ext cx="258807" cy="146303"/>
          </a:xfrm>
          <a:custGeom>
            <a:avLst/>
            <a:gdLst>
              <a:gd name="connsiteX0" fmla="*/ 2 w 258807"/>
              <a:gd name="connsiteY0" fmla="*/ 145539 h 146303"/>
              <a:gd name="connsiteX1" fmla="*/ 114302 w 258807"/>
              <a:gd name="connsiteY1" fmla="*/ 99501 h 146303"/>
              <a:gd name="connsiteX2" fmla="*/ 160339 w 258807"/>
              <a:gd name="connsiteY2" fmla="*/ 5839 h 146303"/>
              <a:gd name="connsiteX3" fmla="*/ 258764 w 258807"/>
              <a:gd name="connsiteY3" fmla="*/ 23301 h 146303"/>
              <a:gd name="connsiteX4" fmla="*/ 147639 w 258807"/>
              <a:gd name="connsiteY4" fmla="*/ 1076 h 146303"/>
              <a:gd name="connsiteX5" fmla="*/ 117477 w 258807"/>
              <a:gd name="connsiteY5" fmla="*/ 64576 h 146303"/>
              <a:gd name="connsiteX6" fmla="*/ 2 w 258807"/>
              <a:gd name="connsiteY6" fmla="*/ 145539 h 1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807" h="146303">
                <a:moveTo>
                  <a:pt x="2" y="145539"/>
                </a:moveTo>
                <a:cubicBezTo>
                  <a:pt x="-527" y="151360"/>
                  <a:pt x="87579" y="122784"/>
                  <a:pt x="114302" y="99501"/>
                </a:cubicBezTo>
                <a:cubicBezTo>
                  <a:pt x="141025" y="76218"/>
                  <a:pt x="136262" y="18539"/>
                  <a:pt x="160339" y="5839"/>
                </a:cubicBezTo>
                <a:cubicBezTo>
                  <a:pt x="184416" y="-6861"/>
                  <a:pt x="260881" y="24095"/>
                  <a:pt x="258764" y="23301"/>
                </a:cubicBezTo>
                <a:cubicBezTo>
                  <a:pt x="256647" y="22507"/>
                  <a:pt x="171187" y="-5803"/>
                  <a:pt x="147639" y="1076"/>
                </a:cubicBezTo>
                <a:cubicBezTo>
                  <a:pt x="124091" y="7955"/>
                  <a:pt x="142348" y="41557"/>
                  <a:pt x="117477" y="64576"/>
                </a:cubicBezTo>
                <a:cubicBezTo>
                  <a:pt x="92606" y="87595"/>
                  <a:pt x="531" y="139718"/>
                  <a:pt x="2" y="145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9901A0E-97F4-4BC4-86EC-E3872B92B3F3}"/>
              </a:ext>
            </a:extLst>
          </p:cNvPr>
          <p:cNvSpPr/>
          <p:nvPr/>
        </p:nvSpPr>
        <p:spPr>
          <a:xfrm>
            <a:off x="6259513" y="3492197"/>
            <a:ext cx="420593" cy="201949"/>
          </a:xfrm>
          <a:custGeom>
            <a:avLst/>
            <a:gdLst>
              <a:gd name="connsiteX0" fmla="*/ 0 w 420593"/>
              <a:gd name="connsiteY0" fmla="*/ 303 h 201949"/>
              <a:gd name="connsiteX1" fmla="*/ 192087 w 420593"/>
              <a:gd name="connsiteY1" fmla="*/ 84441 h 201949"/>
              <a:gd name="connsiteX2" fmla="*/ 288925 w 420593"/>
              <a:gd name="connsiteY2" fmla="*/ 182866 h 201949"/>
              <a:gd name="connsiteX3" fmla="*/ 357187 w 420593"/>
              <a:gd name="connsiteY3" fmla="*/ 201916 h 201949"/>
              <a:gd name="connsiteX4" fmla="*/ 419100 w 420593"/>
              <a:gd name="connsiteY4" fmla="*/ 187628 h 201949"/>
              <a:gd name="connsiteX5" fmla="*/ 292100 w 420593"/>
              <a:gd name="connsiteY5" fmla="*/ 193978 h 201949"/>
              <a:gd name="connsiteX6" fmla="*/ 193675 w 420593"/>
              <a:gd name="connsiteY6" fmla="*/ 114603 h 201949"/>
              <a:gd name="connsiteX7" fmla="*/ 0 w 420593"/>
              <a:gd name="connsiteY7" fmla="*/ 303 h 2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593" h="201949">
                <a:moveTo>
                  <a:pt x="0" y="303"/>
                </a:moveTo>
                <a:cubicBezTo>
                  <a:pt x="-265" y="-4724"/>
                  <a:pt x="143933" y="54014"/>
                  <a:pt x="192087" y="84441"/>
                </a:cubicBezTo>
                <a:cubicBezTo>
                  <a:pt x="240241" y="114868"/>
                  <a:pt x="261408" y="163287"/>
                  <a:pt x="288925" y="182866"/>
                </a:cubicBezTo>
                <a:cubicBezTo>
                  <a:pt x="316442" y="202445"/>
                  <a:pt x="335491" y="201122"/>
                  <a:pt x="357187" y="201916"/>
                </a:cubicBezTo>
                <a:cubicBezTo>
                  <a:pt x="378883" y="202710"/>
                  <a:pt x="429948" y="188951"/>
                  <a:pt x="419100" y="187628"/>
                </a:cubicBezTo>
                <a:cubicBezTo>
                  <a:pt x="408252" y="186305"/>
                  <a:pt x="329671" y="206149"/>
                  <a:pt x="292100" y="193978"/>
                </a:cubicBezTo>
                <a:cubicBezTo>
                  <a:pt x="254529" y="181807"/>
                  <a:pt x="248179" y="149263"/>
                  <a:pt x="193675" y="114603"/>
                </a:cubicBezTo>
                <a:cubicBezTo>
                  <a:pt x="139171" y="79943"/>
                  <a:pt x="265" y="5330"/>
                  <a:pt x="0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35E146A-965E-49B2-B13A-0F2476DB207B}"/>
              </a:ext>
            </a:extLst>
          </p:cNvPr>
          <p:cNvSpPr/>
          <p:nvPr/>
        </p:nvSpPr>
        <p:spPr>
          <a:xfrm>
            <a:off x="5999806" y="3612421"/>
            <a:ext cx="635880" cy="117540"/>
          </a:xfrm>
          <a:custGeom>
            <a:avLst/>
            <a:gdLst>
              <a:gd name="connsiteX0" fmla="*/ 944 w 635880"/>
              <a:gd name="connsiteY0" fmla="*/ 21367 h 117540"/>
              <a:gd name="connsiteX1" fmla="*/ 131119 w 635880"/>
              <a:gd name="connsiteY1" fmla="*/ 729 h 117540"/>
              <a:gd name="connsiteX2" fmla="*/ 231132 w 635880"/>
              <a:gd name="connsiteY2" fmla="*/ 51529 h 117540"/>
              <a:gd name="connsiteX3" fmla="*/ 302569 w 635880"/>
              <a:gd name="connsiteY3" fmla="*/ 43592 h 117540"/>
              <a:gd name="connsiteX4" fmla="*/ 391469 w 635880"/>
              <a:gd name="connsiteY4" fmla="*/ 22954 h 117540"/>
              <a:gd name="connsiteX5" fmla="*/ 496244 w 635880"/>
              <a:gd name="connsiteY5" fmla="*/ 81692 h 117540"/>
              <a:gd name="connsiteX6" fmla="*/ 602607 w 635880"/>
              <a:gd name="connsiteY6" fmla="*/ 116617 h 117540"/>
              <a:gd name="connsiteX7" fmla="*/ 632769 w 635880"/>
              <a:gd name="connsiteY7" fmla="*/ 105504 h 117540"/>
              <a:gd name="connsiteX8" fmla="*/ 539107 w 635880"/>
              <a:gd name="connsiteY8" fmla="*/ 84867 h 117540"/>
              <a:gd name="connsiteX9" fmla="*/ 364482 w 635880"/>
              <a:gd name="connsiteY9" fmla="*/ 24542 h 117540"/>
              <a:gd name="connsiteX10" fmla="*/ 227957 w 635880"/>
              <a:gd name="connsiteY10" fmla="*/ 37242 h 117540"/>
              <a:gd name="connsiteX11" fmla="*/ 80319 w 635880"/>
              <a:gd name="connsiteY11" fmla="*/ 19779 h 117540"/>
              <a:gd name="connsiteX12" fmla="*/ 944 w 635880"/>
              <a:gd name="connsiteY12" fmla="*/ 21367 h 11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5880" h="117540">
                <a:moveTo>
                  <a:pt x="944" y="21367"/>
                </a:moveTo>
                <a:cubicBezTo>
                  <a:pt x="9411" y="18192"/>
                  <a:pt x="92754" y="-4298"/>
                  <a:pt x="131119" y="729"/>
                </a:cubicBezTo>
                <a:cubicBezTo>
                  <a:pt x="169484" y="5756"/>
                  <a:pt x="202557" y="44385"/>
                  <a:pt x="231132" y="51529"/>
                </a:cubicBezTo>
                <a:cubicBezTo>
                  <a:pt x="259707" y="58673"/>
                  <a:pt x="275846" y="48354"/>
                  <a:pt x="302569" y="43592"/>
                </a:cubicBezTo>
                <a:cubicBezTo>
                  <a:pt x="329292" y="38830"/>
                  <a:pt x="359190" y="16604"/>
                  <a:pt x="391469" y="22954"/>
                </a:cubicBezTo>
                <a:cubicBezTo>
                  <a:pt x="423748" y="29304"/>
                  <a:pt x="461054" y="66082"/>
                  <a:pt x="496244" y="81692"/>
                </a:cubicBezTo>
                <a:cubicBezTo>
                  <a:pt x="531434" y="97302"/>
                  <a:pt x="579853" y="112648"/>
                  <a:pt x="602607" y="116617"/>
                </a:cubicBezTo>
                <a:cubicBezTo>
                  <a:pt x="625361" y="120586"/>
                  <a:pt x="643352" y="110796"/>
                  <a:pt x="632769" y="105504"/>
                </a:cubicBezTo>
                <a:cubicBezTo>
                  <a:pt x="622186" y="100212"/>
                  <a:pt x="583822" y="98361"/>
                  <a:pt x="539107" y="84867"/>
                </a:cubicBezTo>
                <a:cubicBezTo>
                  <a:pt x="494393" y="71373"/>
                  <a:pt x="416340" y="32479"/>
                  <a:pt x="364482" y="24542"/>
                </a:cubicBezTo>
                <a:cubicBezTo>
                  <a:pt x="312624" y="16605"/>
                  <a:pt x="275317" y="38036"/>
                  <a:pt x="227957" y="37242"/>
                </a:cubicBezTo>
                <a:cubicBezTo>
                  <a:pt x="180597" y="36448"/>
                  <a:pt x="117890" y="22954"/>
                  <a:pt x="80319" y="19779"/>
                </a:cubicBezTo>
                <a:cubicBezTo>
                  <a:pt x="42748" y="16604"/>
                  <a:pt x="-7523" y="24542"/>
                  <a:pt x="944" y="21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E24F5015-3697-4887-AEBD-C2084820B654}"/>
              </a:ext>
            </a:extLst>
          </p:cNvPr>
          <p:cNvSpPr/>
          <p:nvPr/>
        </p:nvSpPr>
        <p:spPr>
          <a:xfrm>
            <a:off x="6126340" y="3492190"/>
            <a:ext cx="253142" cy="142865"/>
          </a:xfrm>
          <a:custGeom>
            <a:avLst/>
            <a:gdLst>
              <a:gd name="connsiteX0" fmla="*/ 172860 w 253142"/>
              <a:gd name="connsiteY0" fmla="*/ 13010 h 142865"/>
              <a:gd name="connsiteX1" fmla="*/ 252235 w 253142"/>
              <a:gd name="connsiteY1" fmla="*/ 59048 h 142865"/>
              <a:gd name="connsiteX2" fmla="*/ 209373 w 253142"/>
              <a:gd name="connsiteY2" fmla="*/ 128898 h 142865"/>
              <a:gd name="connsiteX3" fmla="*/ 112535 w 253142"/>
              <a:gd name="connsiteY3" fmla="*/ 136835 h 142865"/>
              <a:gd name="connsiteX4" fmla="*/ 2998 w 253142"/>
              <a:gd name="connsiteY4" fmla="*/ 59048 h 142865"/>
              <a:gd name="connsiteX5" fmla="*/ 37923 w 253142"/>
              <a:gd name="connsiteY5" fmla="*/ 8248 h 142865"/>
              <a:gd name="connsiteX6" fmla="*/ 112535 w 253142"/>
              <a:gd name="connsiteY6" fmla="*/ 1898 h 142865"/>
              <a:gd name="connsiteX7" fmla="*/ 172860 w 253142"/>
              <a:gd name="connsiteY7" fmla="*/ 13010 h 14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142" h="142865">
                <a:moveTo>
                  <a:pt x="172860" y="13010"/>
                </a:moveTo>
                <a:cubicBezTo>
                  <a:pt x="196143" y="22535"/>
                  <a:pt x="246150" y="39733"/>
                  <a:pt x="252235" y="59048"/>
                </a:cubicBezTo>
                <a:cubicBezTo>
                  <a:pt x="258321" y="78363"/>
                  <a:pt x="232656" y="115933"/>
                  <a:pt x="209373" y="128898"/>
                </a:cubicBezTo>
                <a:cubicBezTo>
                  <a:pt x="186090" y="141863"/>
                  <a:pt x="146931" y="148477"/>
                  <a:pt x="112535" y="136835"/>
                </a:cubicBezTo>
                <a:cubicBezTo>
                  <a:pt x="78139" y="125193"/>
                  <a:pt x="15433" y="80479"/>
                  <a:pt x="2998" y="59048"/>
                </a:cubicBezTo>
                <a:cubicBezTo>
                  <a:pt x="-9437" y="37617"/>
                  <a:pt x="19667" y="17773"/>
                  <a:pt x="37923" y="8248"/>
                </a:cubicBezTo>
                <a:cubicBezTo>
                  <a:pt x="56179" y="-1277"/>
                  <a:pt x="87135" y="-1277"/>
                  <a:pt x="112535" y="1898"/>
                </a:cubicBezTo>
                <a:cubicBezTo>
                  <a:pt x="137935" y="5073"/>
                  <a:pt x="149577" y="3485"/>
                  <a:pt x="172860" y="13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68A476D9-8D6F-4BDB-9608-7AC10B772985}"/>
              </a:ext>
            </a:extLst>
          </p:cNvPr>
          <p:cNvSpPr/>
          <p:nvPr/>
        </p:nvSpPr>
        <p:spPr>
          <a:xfrm>
            <a:off x="6217602" y="3529330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8F0368BF-744B-47CF-99EB-BDE8FBA3BB9B}"/>
              </a:ext>
            </a:extLst>
          </p:cNvPr>
          <p:cNvSpPr/>
          <p:nvPr/>
        </p:nvSpPr>
        <p:spPr>
          <a:xfrm>
            <a:off x="5708587" y="3024717"/>
            <a:ext cx="124972" cy="573928"/>
          </a:xfrm>
          <a:custGeom>
            <a:avLst/>
            <a:gdLst>
              <a:gd name="connsiteX0" fmla="*/ 44513 w 124972"/>
              <a:gd name="connsiteY0" fmla="*/ 0 h 573928"/>
              <a:gd name="connsiteX1" fmla="*/ 12763 w 124972"/>
              <a:gd name="connsiteY1" fmla="*/ 122766 h 573928"/>
              <a:gd name="connsiteX2" fmla="*/ 76263 w 124972"/>
              <a:gd name="connsiteY2" fmla="*/ 313266 h 573928"/>
              <a:gd name="connsiteX3" fmla="*/ 124946 w 124972"/>
              <a:gd name="connsiteY3" fmla="*/ 433916 h 573928"/>
              <a:gd name="connsiteX4" fmla="*/ 69913 w 124972"/>
              <a:gd name="connsiteY4" fmla="*/ 573616 h 573928"/>
              <a:gd name="connsiteX5" fmla="*/ 101663 w 124972"/>
              <a:gd name="connsiteY5" fmla="*/ 393700 h 573928"/>
              <a:gd name="connsiteX6" fmla="*/ 38163 w 124972"/>
              <a:gd name="connsiteY6" fmla="*/ 317500 h 573928"/>
              <a:gd name="connsiteX7" fmla="*/ 63 w 124972"/>
              <a:gd name="connsiteY7" fmla="*/ 122766 h 573928"/>
              <a:gd name="connsiteX8" fmla="*/ 44513 w 124972"/>
              <a:gd name="connsiteY8" fmla="*/ 0 h 57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72" h="573928">
                <a:moveTo>
                  <a:pt x="44513" y="0"/>
                </a:moveTo>
                <a:cubicBezTo>
                  <a:pt x="46630" y="0"/>
                  <a:pt x="7471" y="70555"/>
                  <a:pt x="12763" y="122766"/>
                </a:cubicBezTo>
                <a:cubicBezTo>
                  <a:pt x="18055" y="174977"/>
                  <a:pt x="57566" y="261408"/>
                  <a:pt x="76263" y="313266"/>
                </a:cubicBezTo>
                <a:cubicBezTo>
                  <a:pt x="94960" y="365124"/>
                  <a:pt x="126004" y="390524"/>
                  <a:pt x="124946" y="433916"/>
                </a:cubicBezTo>
                <a:cubicBezTo>
                  <a:pt x="123888" y="477308"/>
                  <a:pt x="73793" y="580319"/>
                  <a:pt x="69913" y="573616"/>
                </a:cubicBezTo>
                <a:cubicBezTo>
                  <a:pt x="66033" y="566913"/>
                  <a:pt x="106955" y="436386"/>
                  <a:pt x="101663" y="393700"/>
                </a:cubicBezTo>
                <a:cubicBezTo>
                  <a:pt x="96371" y="351014"/>
                  <a:pt x="55096" y="362656"/>
                  <a:pt x="38163" y="317500"/>
                </a:cubicBezTo>
                <a:cubicBezTo>
                  <a:pt x="21230" y="272344"/>
                  <a:pt x="-1348" y="174272"/>
                  <a:pt x="63" y="122766"/>
                </a:cubicBezTo>
                <a:cubicBezTo>
                  <a:pt x="1474" y="71260"/>
                  <a:pt x="42396" y="0"/>
                  <a:pt x="4451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0E0002A0-C0CE-45C1-8662-144342BFF79D}"/>
              </a:ext>
            </a:extLst>
          </p:cNvPr>
          <p:cNvSpPr/>
          <p:nvPr/>
        </p:nvSpPr>
        <p:spPr>
          <a:xfrm>
            <a:off x="5272605" y="3164065"/>
            <a:ext cx="287032" cy="339476"/>
          </a:xfrm>
          <a:custGeom>
            <a:avLst/>
            <a:gdLst>
              <a:gd name="connsiteX0" fmla="*/ 12 w 287032"/>
              <a:gd name="connsiteY0" fmla="*/ 352 h 339476"/>
              <a:gd name="connsiteX1" fmla="*/ 230728 w 287032"/>
              <a:gd name="connsiteY1" fmla="*/ 184502 h 339476"/>
              <a:gd name="connsiteX2" fmla="*/ 283645 w 287032"/>
              <a:gd name="connsiteY2" fmla="*/ 339018 h 339476"/>
              <a:gd name="connsiteX3" fmla="*/ 277295 w 287032"/>
              <a:gd name="connsiteY3" fmla="*/ 228952 h 339476"/>
              <a:gd name="connsiteX4" fmla="*/ 241312 w 287032"/>
              <a:gd name="connsiteY4" fmla="*/ 140052 h 339476"/>
              <a:gd name="connsiteX5" fmla="*/ 12 w 287032"/>
              <a:gd name="connsiteY5" fmla="*/ 352 h 33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32" h="339476">
                <a:moveTo>
                  <a:pt x="12" y="352"/>
                </a:moveTo>
                <a:cubicBezTo>
                  <a:pt x="-1752" y="7760"/>
                  <a:pt x="183456" y="128058"/>
                  <a:pt x="230728" y="184502"/>
                </a:cubicBezTo>
                <a:cubicBezTo>
                  <a:pt x="278000" y="240946"/>
                  <a:pt x="275884" y="331610"/>
                  <a:pt x="283645" y="339018"/>
                </a:cubicBezTo>
                <a:cubicBezTo>
                  <a:pt x="291406" y="346426"/>
                  <a:pt x="284351" y="262113"/>
                  <a:pt x="277295" y="228952"/>
                </a:cubicBezTo>
                <a:cubicBezTo>
                  <a:pt x="270240" y="195791"/>
                  <a:pt x="284704" y="175683"/>
                  <a:pt x="241312" y="140052"/>
                </a:cubicBezTo>
                <a:cubicBezTo>
                  <a:pt x="197920" y="104421"/>
                  <a:pt x="1776" y="-7056"/>
                  <a:pt x="12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75E91CD3-B9F9-4925-8FEA-9F2F74AC8E5E}"/>
              </a:ext>
            </a:extLst>
          </p:cNvPr>
          <p:cNvSpPr/>
          <p:nvPr/>
        </p:nvSpPr>
        <p:spPr>
          <a:xfrm>
            <a:off x="5781989" y="3682594"/>
            <a:ext cx="151610" cy="308544"/>
          </a:xfrm>
          <a:custGeom>
            <a:avLst/>
            <a:gdLst>
              <a:gd name="connsiteX0" fmla="*/ 4978 w 151610"/>
              <a:gd name="connsiteY0" fmla="*/ 406 h 308544"/>
              <a:gd name="connsiteX1" fmla="*/ 11328 w 151610"/>
              <a:gd name="connsiteY1" fmla="*/ 104123 h 308544"/>
              <a:gd name="connsiteX2" fmla="*/ 81178 w 151610"/>
              <a:gd name="connsiteY2" fmla="*/ 195139 h 308544"/>
              <a:gd name="connsiteX3" fmla="*/ 151028 w 151610"/>
              <a:gd name="connsiteY3" fmla="*/ 307323 h 308544"/>
              <a:gd name="connsiteX4" fmla="*/ 108694 w 151610"/>
              <a:gd name="connsiteY4" fmla="*/ 248056 h 308544"/>
              <a:gd name="connsiteX5" fmla="*/ 9211 w 151610"/>
              <a:gd name="connsiteY5" fmla="*/ 144339 h 308544"/>
              <a:gd name="connsiteX6" fmla="*/ 4978 w 151610"/>
              <a:gd name="connsiteY6" fmla="*/ 406 h 3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610" h="308544">
                <a:moveTo>
                  <a:pt x="4978" y="406"/>
                </a:moveTo>
                <a:cubicBezTo>
                  <a:pt x="5331" y="-6297"/>
                  <a:pt x="-1372" y="71668"/>
                  <a:pt x="11328" y="104123"/>
                </a:cubicBezTo>
                <a:cubicBezTo>
                  <a:pt x="24028" y="136579"/>
                  <a:pt x="57895" y="161272"/>
                  <a:pt x="81178" y="195139"/>
                </a:cubicBezTo>
                <a:cubicBezTo>
                  <a:pt x="104461" y="229006"/>
                  <a:pt x="146442" y="298504"/>
                  <a:pt x="151028" y="307323"/>
                </a:cubicBezTo>
                <a:cubicBezTo>
                  <a:pt x="155614" y="316143"/>
                  <a:pt x="132330" y="275220"/>
                  <a:pt x="108694" y="248056"/>
                </a:cubicBezTo>
                <a:cubicBezTo>
                  <a:pt x="85058" y="220892"/>
                  <a:pt x="26850" y="185261"/>
                  <a:pt x="9211" y="144339"/>
                </a:cubicBezTo>
                <a:cubicBezTo>
                  <a:pt x="-8428" y="103417"/>
                  <a:pt x="4625" y="7109"/>
                  <a:pt x="4978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9399F35E-040F-4590-9A95-F55FEDA3BB96}"/>
              </a:ext>
            </a:extLst>
          </p:cNvPr>
          <p:cNvSpPr/>
          <p:nvPr/>
        </p:nvSpPr>
        <p:spPr>
          <a:xfrm>
            <a:off x="5437610" y="3619494"/>
            <a:ext cx="132646" cy="306934"/>
          </a:xfrm>
          <a:custGeom>
            <a:avLst/>
            <a:gdLst>
              <a:gd name="connsiteX0" fmla="*/ 122873 w 132646"/>
              <a:gd name="connsiteY0" fmla="*/ 6 h 306934"/>
              <a:gd name="connsiteX1" fmla="*/ 101707 w 132646"/>
              <a:gd name="connsiteY1" fmla="*/ 186273 h 306934"/>
              <a:gd name="connsiteX2" fmla="*/ 107 w 132646"/>
              <a:gd name="connsiteY2" fmla="*/ 306923 h 306934"/>
              <a:gd name="connsiteX3" fmla="*/ 122873 w 132646"/>
              <a:gd name="connsiteY3" fmla="*/ 192623 h 306934"/>
              <a:gd name="connsiteX4" fmla="*/ 122873 w 132646"/>
              <a:gd name="connsiteY4" fmla="*/ 6 h 30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646" h="306934">
                <a:moveTo>
                  <a:pt x="122873" y="6"/>
                </a:moveTo>
                <a:cubicBezTo>
                  <a:pt x="119345" y="-1052"/>
                  <a:pt x="122168" y="135120"/>
                  <a:pt x="101707" y="186273"/>
                </a:cubicBezTo>
                <a:cubicBezTo>
                  <a:pt x="81246" y="237426"/>
                  <a:pt x="-3421" y="305865"/>
                  <a:pt x="107" y="306923"/>
                </a:cubicBezTo>
                <a:cubicBezTo>
                  <a:pt x="3635" y="307981"/>
                  <a:pt x="102765" y="238131"/>
                  <a:pt x="122873" y="192623"/>
                </a:cubicBezTo>
                <a:cubicBezTo>
                  <a:pt x="142981" y="147115"/>
                  <a:pt x="126401" y="1064"/>
                  <a:pt x="12287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A490E8F9-BEB8-4468-A185-E1AD69B166CD}"/>
              </a:ext>
            </a:extLst>
          </p:cNvPr>
          <p:cNvSpPr/>
          <p:nvPr/>
        </p:nvSpPr>
        <p:spPr>
          <a:xfrm>
            <a:off x="5873213" y="4221836"/>
            <a:ext cx="164065" cy="122003"/>
          </a:xfrm>
          <a:custGeom>
            <a:avLst/>
            <a:gdLst>
              <a:gd name="connsiteX0" fmla="*/ 537 w 164065"/>
              <a:gd name="connsiteY0" fmla="*/ 121564 h 122003"/>
              <a:gd name="connsiteX1" fmla="*/ 72504 w 164065"/>
              <a:gd name="connsiteY1" fmla="*/ 43247 h 122003"/>
              <a:gd name="connsiteX2" fmla="*/ 161404 w 164065"/>
              <a:gd name="connsiteY2" fmla="*/ 43247 h 122003"/>
              <a:gd name="connsiteX3" fmla="*/ 138120 w 164065"/>
              <a:gd name="connsiteY3" fmla="*/ 26314 h 122003"/>
              <a:gd name="connsiteX4" fmla="*/ 110604 w 164065"/>
              <a:gd name="connsiteY4" fmla="*/ 3031 h 122003"/>
              <a:gd name="connsiteX5" fmla="*/ 537 w 164065"/>
              <a:gd name="connsiteY5" fmla="*/ 121564 h 1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065" h="122003">
                <a:moveTo>
                  <a:pt x="537" y="121564"/>
                </a:moveTo>
                <a:cubicBezTo>
                  <a:pt x="-5813" y="128267"/>
                  <a:pt x="45693" y="56300"/>
                  <a:pt x="72504" y="43247"/>
                </a:cubicBezTo>
                <a:cubicBezTo>
                  <a:pt x="99315" y="30194"/>
                  <a:pt x="150468" y="46069"/>
                  <a:pt x="161404" y="43247"/>
                </a:cubicBezTo>
                <a:cubicBezTo>
                  <a:pt x="172340" y="40425"/>
                  <a:pt x="146587" y="33017"/>
                  <a:pt x="138120" y="26314"/>
                </a:cubicBezTo>
                <a:cubicBezTo>
                  <a:pt x="129653" y="19611"/>
                  <a:pt x="132476" y="-9316"/>
                  <a:pt x="110604" y="3031"/>
                </a:cubicBezTo>
                <a:cubicBezTo>
                  <a:pt x="88732" y="15378"/>
                  <a:pt x="6887" y="114861"/>
                  <a:pt x="537" y="121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4E8E9344-B380-4D63-8DBF-9A72E5634C77}"/>
              </a:ext>
            </a:extLst>
          </p:cNvPr>
          <p:cNvSpPr/>
          <p:nvPr/>
        </p:nvSpPr>
        <p:spPr>
          <a:xfrm>
            <a:off x="5155221" y="4075765"/>
            <a:ext cx="280381" cy="201617"/>
          </a:xfrm>
          <a:custGeom>
            <a:avLst/>
            <a:gdLst>
              <a:gd name="connsiteX0" fmla="*/ 280379 w 280381"/>
              <a:gd name="connsiteY0" fmla="*/ 121585 h 201617"/>
              <a:gd name="connsiteX1" fmla="*/ 111046 w 280381"/>
              <a:gd name="connsiteY1" fmla="*/ 935 h 201617"/>
              <a:gd name="connsiteX2" fmla="*/ 979 w 280381"/>
              <a:gd name="connsiteY2" fmla="*/ 199902 h 201617"/>
              <a:gd name="connsiteX3" fmla="*/ 60246 w 280381"/>
              <a:gd name="connsiteY3" fmla="*/ 94068 h 201617"/>
              <a:gd name="connsiteX4" fmla="*/ 115279 w 280381"/>
              <a:gd name="connsiteY4" fmla="*/ 36918 h 201617"/>
              <a:gd name="connsiteX5" fmla="*/ 280379 w 280381"/>
              <a:gd name="connsiteY5" fmla="*/ 121585 h 20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381" h="201617">
                <a:moveTo>
                  <a:pt x="280379" y="121585"/>
                </a:moveTo>
                <a:cubicBezTo>
                  <a:pt x="279674" y="115588"/>
                  <a:pt x="157613" y="-12118"/>
                  <a:pt x="111046" y="935"/>
                </a:cubicBezTo>
                <a:cubicBezTo>
                  <a:pt x="64479" y="13988"/>
                  <a:pt x="9446" y="184380"/>
                  <a:pt x="979" y="199902"/>
                </a:cubicBezTo>
                <a:cubicBezTo>
                  <a:pt x="-7488" y="215424"/>
                  <a:pt x="41196" y="121232"/>
                  <a:pt x="60246" y="94068"/>
                </a:cubicBezTo>
                <a:cubicBezTo>
                  <a:pt x="79296" y="66904"/>
                  <a:pt x="84235" y="33743"/>
                  <a:pt x="115279" y="36918"/>
                </a:cubicBezTo>
                <a:cubicBezTo>
                  <a:pt x="146323" y="40093"/>
                  <a:pt x="281084" y="127582"/>
                  <a:pt x="280379" y="121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A5B7D677-A599-4678-B18A-106B809E0E7C}"/>
              </a:ext>
            </a:extLst>
          </p:cNvPr>
          <p:cNvSpPr/>
          <p:nvPr/>
        </p:nvSpPr>
        <p:spPr>
          <a:xfrm>
            <a:off x="5655723" y="4110079"/>
            <a:ext cx="218656" cy="144460"/>
          </a:xfrm>
          <a:custGeom>
            <a:avLst/>
            <a:gdLst>
              <a:gd name="connsiteX0" fmla="*/ 10 w 218656"/>
              <a:gd name="connsiteY0" fmla="*/ 488 h 144460"/>
              <a:gd name="connsiteX1" fmla="*/ 182044 w 218656"/>
              <a:gd name="connsiteY1" fmla="*/ 28004 h 144460"/>
              <a:gd name="connsiteX2" fmla="*/ 215910 w 218656"/>
              <a:gd name="connsiteY2" fmla="*/ 89388 h 144460"/>
              <a:gd name="connsiteX3" fmla="*/ 139710 w 218656"/>
              <a:gd name="connsiteY3" fmla="*/ 144421 h 144460"/>
              <a:gd name="connsiteX4" fmla="*/ 192627 w 218656"/>
              <a:gd name="connsiteY4" fmla="*/ 80921 h 144460"/>
              <a:gd name="connsiteX5" fmla="*/ 190510 w 218656"/>
              <a:gd name="connsiteY5" fmla="*/ 49171 h 144460"/>
              <a:gd name="connsiteX6" fmla="*/ 10 w 218656"/>
              <a:gd name="connsiteY6" fmla="*/ 488 h 14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656" h="144460">
                <a:moveTo>
                  <a:pt x="10" y="488"/>
                </a:moveTo>
                <a:cubicBezTo>
                  <a:pt x="-1401" y="-3040"/>
                  <a:pt x="146061" y="13187"/>
                  <a:pt x="182044" y="28004"/>
                </a:cubicBezTo>
                <a:cubicBezTo>
                  <a:pt x="218027" y="42821"/>
                  <a:pt x="222966" y="69985"/>
                  <a:pt x="215910" y="89388"/>
                </a:cubicBezTo>
                <a:cubicBezTo>
                  <a:pt x="208854" y="108791"/>
                  <a:pt x="143590" y="145832"/>
                  <a:pt x="139710" y="144421"/>
                </a:cubicBezTo>
                <a:cubicBezTo>
                  <a:pt x="135830" y="143010"/>
                  <a:pt x="184160" y="96796"/>
                  <a:pt x="192627" y="80921"/>
                </a:cubicBezTo>
                <a:cubicBezTo>
                  <a:pt x="201094" y="65046"/>
                  <a:pt x="220143" y="63282"/>
                  <a:pt x="190510" y="49171"/>
                </a:cubicBezTo>
                <a:cubicBezTo>
                  <a:pt x="160877" y="35060"/>
                  <a:pt x="1421" y="4016"/>
                  <a:pt x="10" y="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5042CC6-2399-47B8-AE3D-90DB771F3F7A}"/>
              </a:ext>
            </a:extLst>
          </p:cNvPr>
          <p:cNvSpPr/>
          <p:nvPr/>
        </p:nvSpPr>
        <p:spPr>
          <a:xfrm>
            <a:off x="5509591" y="4252298"/>
            <a:ext cx="242819" cy="56751"/>
          </a:xfrm>
          <a:custGeom>
            <a:avLst/>
            <a:gdLst>
              <a:gd name="connsiteX0" fmla="*/ 92 w 242819"/>
              <a:gd name="connsiteY0" fmla="*/ 85 h 56751"/>
              <a:gd name="connsiteX1" fmla="*/ 99576 w 242819"/>
              <a:gd name="connsiteY1" fmla="*/ 55119 h 56751"/>
              <a:gd name="connsiteX2" fmla="*/ 241392 w 242819"/>
              <a:gd name="connsiteY2" fmla="*/ 42419 h 56751"/>
              <a:gd name="connsiteX3" fmla="*/ 169426 w 242819"/>
              <a:gd name="connsiteY3" fmla="*/ 44535 h 56751"/>
              <a:gd name="connsiteX4" fmla="*/ 116509 w 242819"/>
              <a:gd name="connsiteY4" fmla="*/ 42419 h 56751"/>
              <a:gd name="connsiteX5" fmla="*/ 92 w 242819"/>
              <a:gd name="connsiteY5" fmla="*/ 85 h 5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819" h="56751">
                <a:moveTo>
                  <a:pt x="92" y="85"/>
                </a:moveTo>
                <a:cubicBezTo>
                  <a:pt x="-2730" y="2202"/>
                  <a:pt x="59359" y="48063"/>
                  <a:pt x="99576" y="55119"/>
                </a:cubicBezTo>
                <a:cubicBezTo>
                  <a:pt x="139793" y="62175"/>
                  <a:pt x="229750" y="44183"/>
                  <a:pt x="241392" y="42419"/>
                </a:cubicBezTo>
                <a:cubicBezTo>
                  <a:pt x="253034" y="40655"/>
                  <a:pt x="190240" y="44535"/>
                  <a:pt x="169426" y="44535"/>
                </a:cubicBezTo>
                <a:cubicBezTo>
                  <a:pt x="148612" y="44535"/>
                  <a:pt x="144026" y="49122"/>
                  <a:pt x="116509" y="42419"/>
                </a:cubicBezTo>
                <a:cubicBezTo>
                  <a:pt x="88992" y="35716"/>
                  <a:pt x="2914" y="-2032"/>
                  <a:pt x="92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49CC9D3-591D-4D5A-9204-FFE9765C47B7}"/>
              </a:ext>
            </a:extLst>
          </p:cNvPr>
          <p:cNvSpPr/>
          <p:nvPr/>
        </p:nvSpPr>
        <p:spPr>
          <a:xfrm>
            <a:off x="5149802" y="4346836"/>
            <a:ext cx="338051" cy="101211"/>
          </a:xfrm>
          <a:custGeom>
            <a:avLst/>
            <a:gdLst>
              <a:gd name="connsiteX0" fmla="*/ 48 w 338051"/>
              <a:gd name="connsiteY0" fmla="*/ 797 h 101211"/>
              <a:gd name="connsiteX1" fmla="*/ 29681 w 338051"/>
              <a:gd name="connsiteY1" fmla="*/ 100281 h 101211"/>
              <a:gd name="connsiteX2" fmla="*/ 84715 w 338051"/>
              <a:gd name="connsiteY2" fmla="*/ 49481 h 101211"/>
              <a:gd name="connsiteX3" fmla="*/ 173615 w 338051"/>
              <a:gd name="connsiteY3" fmla="*/ 30431 h 101211"/>
              <a:gd name="connsiteX4" fmla="*/ 332365 w 338051"/>
              <a:gd name="connsiteY4" fmla="*/ 76997 h 101211"/>
              <a:gd name="connsiteX5" fmla="*/ 281565 w 338051"/>
              <a:gd name="connsiteY5" fmla="*/ 34664 h 101211"/>
              <a:gd name="connsiteX6" fmla="*/ 80481 w 338051"/>
              <a:gd name="connsiteY6" fmla="*/ 41014 h 101211"/>
              <a:gd name="connsiteX7" fmla="*/ 36031 w 338051"/>
              <a:gd name="connsiteY7" fmla="*/ 51597 h 101211"/>
              <a:gd name="connsiteX8" fmla="*/ 48 w 338051"/>
              <a:gd name="connsiteY8" fmla="*/ 797 h 10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051" h="101211">
                <a:moveTo>
                  <a:pt x="48" y="797"/>
                </a:moveTo>
                <a:cubicBezTo>
                  <a:pt x="-1010" y="8911"/>
                  <a:pt x="15570" y="92167"/>
                  <a:pt x="29681" y="100281"/>
                </a:cubicBezTo>
                <a:cubicBezTo>
                  <a:pt x="43792" y="108395"/>
                  <a:pt x="60726" y="61123"/>
                  <a:pt x="84715" y="49481"/>
                </a:cubicBezTo>
                <a:cubicBezTo>
                  <a:pt x="108704" y="37839"/>
                  <a:pt x="132340" y="25845"/>
                  <a:pt x="173615" y="30431"/>
                </a:cubicBezTo>
                <a:cubicBezTo>
                  <a:pt x="214890" y="35017"/>
                  <a:pt x="314373" y="76292"/>
                  <a:pt x="332365" y="76997"/>
                </a:cubicBezTo>
                <a:cubicBezTo>
                  <a:pt x="350357" y="77702"/>
                  <a:pt x="323546" y="40661"/>
                  <a:pt x="281565" y="34664"/>
                </a:cubicBezTo>
                <a:cubicBezTo>
                  <a:pt x="239584" y="28667"/>
                  <a:pt x="121403" y="38192"/>
                  <a:pt x="80481" y="41014"/>
                </a:cubicBezTo>
                <a:cubicBezTo>
                  <a:pt x="39559" y="43836"/>
                  <a:pt x="46614" y="54067"/>
                  <a:pt x="36031" y="51597"/>
                </a:cubicBezTo>
                <a:cubicBezTo>
                  <a:pt x="25448" y="49127"/>
                  <a:pt x="1106" y="-7317"/>
                  <a:pt x="48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AE17F1F1-D022-4FCF-BBD1-DB6D6D39BBBD}"/>
              </a:ext>
            </a:extLst>
          </p:cNvPr>
          <p:cNvSpPr/>
          <p:nvPr/>
        </p:nvSpPr>
        <p:spPr>
          <a:xfrm>
            <a:off x="5602684" y="4311618"/>
            <a:ext cx="456419" cy="221016"/>
          </a:xfrm>
          <a:custGeom>
            <a:avLst/>
            <a:gdLst>
              <a:gd name="connsiteX0" fmla="*/ 450983 w 456419"/>
              <a:gd name="connsiteY0" fmla="*/ 32 h 221016"/>
              <a:gd name="connsiteX1" fmla="*/ 453099 w 456419"/>
              <a:gd name="connsiteY1" fmla="*/ 127032 h 221016"/>
              <a:gd name="connsiteX2" fmla="*/ 417116 w 456419"/>
              <a:gd name="connsiteY2" fmla="*/ 158782 h 221016"/>
              <a:gd name="connsiteX3" fmla="*/ 258366 w 456419"/>
              <a:gd name="connsiteY3" fmla="*/ 129149 h 221016"/>
              <a:gd name="connsiteX4" fmla="*/ 150416 w 456419"/>
              <a:gd name="connsiteY4" fmla="*/ 188415 h 221016"/>
              <a:gd name="connsiteX5" fmla="*/ 89033 w 456419"/>
              <a:gd name="connsiteY5" fmla="*/ 211699 h 221016"/>
              <a:gd name="connsiteX6" fmla="*/ 133 w 456419"/>
              <a:gd name="connsiteY6" fmla="*/ 220165 h 221016"/>
              <a:gd name="connsiteX7" fmla="*/ 110199 w 456419"/>
              <a:gd name="connsiteY7" fmla="*/ 192649 h 221016"/>
              <a:gd name="connsiteX8" fmla="*/ 228733 w 456419"/>
              <a:gd name="connsiteY8" fmla="*/ 127032 h 221016"/>
              <a:gd name="connsiteX9" fmla="*/ 351499 w 456419"/>
              <a:gd name="connsiteY9" fmla="*/ 129149 h 221016"/>
              <a:gd name="connsiteX10" fmla="*/ 419233 w 456419"/>
              <a:gd name="connsiteY10" fmla="*/ 139732 h 221016"/>
              <a:gd name="connsiteX11" fmla="*/ 450983 w 456419"/>
              <a:gd name="connsiteY11" fmla="*/ 32 h 22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419" h="221016">
                <a:moveTo>
                  <a:pt x="450983" y="32"/>
                </a:moveTo>
                <a:cubicBezTo>
                  <a:pt x="456627" y="-2085"/>
                  <a:pt x="458744" y="100574"/>
                  <a:pt x="453099" y="127032"/>
                </a:cubicBezTo>
                <a:cubicBezTo>
                  <a:pt x="447454" y="153490"/>
                  <a:pt x="449571" y="158429"/>
                  <a:pt x="417116" y="158782"/>
                </a:cubicBezTo>
                <a:cubicBezTo>
                  <a:pt x="384661" y="159135"/>
                  <a:pt x="302816" y="124210"/>
                  <a:pt x="258366" y="129149"/>
                </a:cubicBezTo>
                <a:cubicBezTo>
                  <a:pt x="213916" y="134088"/>
                  <a:pt x="178638" y="174657"/>
                  <a:pt x="150416" y="188415"/>
                </a:cubicBezTo>
                <a:cubicBezTo>
                  <a:pt x="122194" y="202173"/>
                  <a:pt x="114080" y="206407"/>
                  <a:pt x="89033" y="211699"/>
                </a:cubicBezTo>
                <a:cubicBezTo>
                  <a:pt x="63986" y="216991"/>
                  <a:pt x="-3395" y="223340"/>
                  <a:pt x="133" y="220165"/>
                </a:cubicBezTo>
                <a:cubicBezTo>
                  <a:pt x="3661" y="216990"/>
                  <a:pt x="72099" y="208171"/>
                  <a:pt x="110199" y="192649"/>
                </a:cubicBezTo>
                <a:cubicBezTo>
                  <a:pt x="148299" y="177127"/>
                  <a:pt x="188516" y="137615"/>
                  <a:pt x="228733" y="127032"/>
                </a:cubicBezTo>
                <a:cubicBezTo>
                  <a:pt x="268950" y="116449"/>
                  <a:pt x="319749" y="127032"/>
                  <a:pt x="351499" y="129149"/>
                </a:cubicBezTo>
                <a:cubicBezTo>
                  <a:pt x="383249" y="131266"/>
                  <a:pt x="403711" y="157371"/>
                  <a:pt x="419233" y="139732"/>
                </a:cubicBezTo>
                <a:cubicBezTo>
                  <a:pt x="434755" y="122093"/>
                  <a:pt x="445339" y="2149"/>
                  <a:pt x="45098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BA3EDF25-ED51-4019-ADF9-591324B162BB}"/>
              </a:ext>
            </a:extLst>
          </p:cNvPr>
          <p:cNvSpPr/>
          <p:nvPr/>
        </p:nvSpPr>
        <p:spPr>
          <a:xfrm>
            <a:off x="5633445" y="3627845"/>
            <a:ext cx="53313" cy="235584"/>
          </a:xfrm>
          <a:custGeom>
            <a:avLst/>
            <a:gdLst>
              <a:gd name="connsiteX0" fmla="*/ 52980 w 53313"/>
              <a:gd name="connsiteY0" fmla="*/ 1180 h 235584"/>
              <a:gd name="connsiteX1" fmla="*/ 40280 w 53313"/>
              <a:gd name="connsiteY1" fmla="*/ 158343 h 235584"/>
              <a:gd name="connsiteX2" fmla="*/ 2180 w 53313"/>
              <a:gd name="connsiteY2" fmla="*/ 232955 h 235584"/>
              <a:gd name="connsiteX3" fmla="*/ 6943 w 53313"/>
              <a:gd name="connsiteY3" fmla="*/ 212318 h 235584"/>
              <a:gd name="connsiteX4" fmla="*/ 25993 w 53313"/>
              <a:gd name="connsiteY4" fmla="*/ 150405 h 235584"/>
              <a:gd name="connsiteX5" fmla="*/ 29168 w 53313"/>
              <a:gd name="connsiteY5" fmla="*/ 88493 h 235584"/>
              <a:gd name="connsiteX6" fmla="*/ 52980 w 53313"/>
              <a:gd name="connsiteY6" fmla="*/ 1180 h 23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3" h="235584">
                <a:moveTo>
                  <a:pt x="52980" y="1180"/>
                </a:moveTo>
                <a:cubicBezTo>
                  <a:pt x="54832" y="12822"/>
                  <a:pt x="48747" y="119714"/>
                  <a:pt x="40280" y="158343"/>
                </a:cubicBezTo>
                <a:cubicBezTo>
                  <a:pt x="31813" y="196972"/>
                  <a:pt x="7736" y="223959"/>
                  <a:pt x="2180" y="232955"/>
                </a:cubicBezTo>
                <a:cubicBezTo>
                  <a:pt x="-3376" y="241951"/>
                  <a:pt x="2974" y="226076"/>
                  <a:pt x="6943" y="212318"/>
                </a:cubicBezTo>
                <a:cubicBezTo>
                  <a:pt x="10912" y="198560"/>
                  <a:pt x="22289" y="171043"/>
                  <a:pt x="25993" y="150405"/>
                </a:cubicBezTo>
                <a:cubicBezTo>
                  <a:pt x="29697" y="129767"/>
                  <a:pt x="24141" y="109660"/>
                  <a:pt x="29168" y="88493"/>
                </a:cubicBezTo>
                <a:cubicBezTo>
                  <a:pt x="34195" y="67326"/>
                  <a:pt x="51128" y="-10462"/>
                  <a:pt x="52980" y="1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C09ADA3-57F2-499F-BF4F-2D13A510156B}"/>
              </a:ext>
            </a:extLst>
          </p:cNvPr>
          <p:cNvSpPr/>
          <p:nvPr/>
        </p:nvSpPr>
        <p:spPr>
          <a:xfrm>
            <a:off x="5735626" y="3741495"/>
            <a:ext cx="64230" cy="289247"/>
          </a:xfrm>
          <a:custGeom>
            <a:avLst/>
            <a:gdLst>
              <a:gd name="connsiteX0" fmla="*/ 9537 w 64230"/>
              <a:gd name="connsiteY0" fmla="*/ 3418 h 289247"/>
              <a:gd name="connsiteX1" fmla="*/ 41287 w 64230"/>
              <a:gd name="connsiteY1" fmla="*/ 257418 h 289247"/>
              <a:gd name="connsiteX2" fmla="*/ 63512 w 64230"/>
              <a:gd name="connsiteY2" fmla="*/ 278055 h 289247"/>
              <a:gd name="connsiteX3" fmla="*/ 14299 w 64230"/>
              <a:gd name="connsiteY3" fmla="*/ 189155 h 289247"/>
              <a:gd name="connsiteX4" fmla="*/ 12 w 64230"/>
              <a:gd name="connsiteY4" fmla="*/ 114543 h 289247"/>
              <a:gd name="connsiteX5" fmla="*/ 9537 w 64230"/>
              <a:gd name="connsiteY5" fmla="*/ 3418 h 2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30" h="289247">
                <a:moveTo>
                  <a:pt x="9537" y="3418"/>
                </a:moveTo>
                <a:cubicBezTo>
                  <a:pt x="16416" y="27230"/>
                  <a:pt x="32291" y="211645"/>
                  <a:pt x="41287" y="257418"/>
                </a:cubicBezTo>
                <a:cubicBezTo>
                  <a:pt x="50283" y="303191"/>
                  <a:pt x="68010" y="289432"/>
                  <a:pt x="63512" y="278055"/>
                </a:cubicBezTo>
                <a:cubicBezTo>
                  <a:pt x="59014" y="266678"/>
                  <a:pt x="24882" y="216407"/>
                  <a:pt x="14299" y="189155"/>
                </a:cubicBezTo>
                <a:cubicBezTo>
                  <a:pt x="3716" y="161903"/>
                  <a:pt x="-253" y="142060"/>
                  <a:pt x="12" y="114543"/>
                </a:cubicBezTo>
                <a:cubicBezTo>
                  <a:pt x="277" y="87026"/>
                  <a:pt x="2658" y="-20394"/>
                  <a:pt x="9537" y="3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26A0A15D-594C-41A0-9DFA-E0A990FFEF2A}"/>
              </a:ext>
            </a:extLst>
          </p:cNvPr>
          <p:cNvSpPr/>
          <p:nvPr/>
        </p:nvSpPr>
        <p:spPr>
          <a:xfrm>
            <a:off x="5048188" y="4905181"/>
            <a:ext cx="636650" cy="41356"/>
          </a:xfrm>
          <a:custGeom>
            <a:avLst/>
            <a:gdLst>
              <a:gd name="connsiteX0" fmla="*/ 62 w 636650"/>
              <a:gd name="connsiteY0" fmla="*/ 194 h 41356"/>
              <a:gd name="connsiteX1" fmla="*/ 282637 w 636650"/>
              <a:gd name="connsiteY1" fmla="*/ 24007 h 41356"/>
              <a:gd name="connsiteX2" fmla="*/ 436625 w 636650"/>
              <a:gd name="connsiteY2" fmla="*/ 8132 h 41356"/>
              <a:gd name="connsiteX3" fmla="*/ 558862 w 636650"/>
              <a:gd name="connsiteY3" fmla="*/ 16069 h 41356"/>
              <a:gd name="connsiteX4" fmla="*/ 636650 w 636650"/>
              <a:gd name="connsiteY4" fmla="*/ 1782 h 41356"/>
              <a:gd name="connsiteX5" fmla="*/ 455675 w 636650"/>
              <a:gd name="connsiteY5" fmla="*/ 33532 h 41356"/>
              <a:gd name="connsiteX6" fmla="*/ 258825 w 636650"/>
              <a:gd name="connsiteY6" fmla="*/ 39882 h 41356"/>
              <a:gd name="connsiteX7" fmla="*/ 62 w 636650"/>
              <a:gd name="connsiteY7" fmla="*/ 194 h 4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650" h="41356">
                <a:moveTo>
                  <a:pt x="62" y="194"/>
                </a:moveTo>
                <a:cubicBezTo>
                  <a:pt x="4031" y="-2452"/>
                  <a:pt x="209877" y="22684"/>
                  <a:pt x="282637" y="24007"/>
                </a:cubicBezTo>
                <a:cubicBezTo>
                  <a:pt x="355397" y="25330"/>
                  <a:pt x="390588" y="9455"/>
                  <a:pt x="436625" y="8132"/>
                </a:cubicBezTo>
                <a:cubicBezTo>
                  <a:pt x="482662" y="6809"/>
                  <a:pt x="525525" y="17127"/>
                  <a:pt x="558862" y="16069"/>
                </a:cubicBezTo>
                <a:cubicBezTo>
                  <a:pt x="592199" y="15011"/>
                  <a:pt x="636650" y="1782"/>
                  <a:pt x="636650" y="1782"/>
                </a:cubicBezTo>
                <a:cubicBezTo>
                  <a:pt x="619452" y="4693"/>
                  <a:pt x="518646" y="27182"/>
                  <a:pt x="455675" y="33532"/>
                </a:cubicBezTo>
                <a:cubicBezTo>
                  <a:pt x="392704" y="39882"/>
                  <a:pt x="333967" y="43586"/>
                  <a:pt x="258825" y="39882"/>
                </a:cubicBezTo>
                <a:cubicBezTo>
                  <a:pt x="183683" y="36178"/>
                  <a:pt x="-3907" y="2840"/>
                  <a:pt x="62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9B1FB2AB-3F36-479E-8057-46F2F251D39E}"/>
              </a:ext>
            </a:extLst>
          </p:cNvPr>
          <p:cNvSpPr/>
          <p:nvPr/>
        </p:nvSpPr>
        <p:spPr>
          <a:xfrm>
            <a:off x="5700386" y="4917932"/>
            <a:ext cx="318231" cy="98173"/>
          </a:xfrm>
          <a:custGeom>
            <a:avLst/>
            <a:gdLst>
              <a:gd name="connsiteX0" fmla="*/ 327 w 318231"/>
              <a:gd name="connsiteY0" fmla="*/ 143 h 98173"/>
              <a:gd name="connsiteX1" fmla="*/ 149552 w 318231"/>
              <a:gd name="connsiteY1" fmla="*/ 63643 h 98173"/>
              <a:gd name="connsiteX2" fmla="*/ 317827 w 318231"/>
              <a:gd name="connsiteY2" fmla="*/ 96981 h 98173"/>
              <a:gd name="connsiteX3" fmla="*/ 190827 w 318231"/>
              <a:gd name="connsiteY3" fmla="*/ 82693 h 98173"/>
              <a:gd name="connsiteX4" fmla="*/ 327 w 318231"/>
              <a:gd name="connsiteY4" fmla="*/ 143 h 9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231" h="98173">
                <a:moveTo>
                  <a:pt x="327" y="143"/>
                </a:moveTo>
                <a:cubicBezTo>
                  <a:pt x="-6552" y="-3032"/>
                  <a:pt x="96635" y="47503"/>
                  <a:pt x="149552" y="63643"/>
                </a:cubicBezTo>
                <a:cubicBezTo>
                  <a:pt x="202469" y="79783"/>
                  <a:pt x="310948" y="93806"/>
                  <a:pt x="317827" y="96981"/>
                </a:cubicBezTo>
                <a:cubicBezTo>
                  <a:pt x="324706" y="100156"/>
                  <a:pt x="242156" y="97510"/>
                  <a:pt x="190827" y="82693"/>
                </a:cubicBezTo>
                <a:cubicBezTo>
                  <a:pt x="139498" y="67876"/>
                  <a:pt x="7206" y="3318"/>
                  <a:pt x="327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484D5C4C-1D79-4795-9A8A-F9DAEE17A48F}"/>
              </a:ext>
            </a:extLst>
          </p:cNvPr>
          <p:cNvSpPr/>
          <p:nvPr/>
        </p:nvSpPr>
        <p:spPr>
          <a:xfrm>
            <a:off x="4954588" y="4941888"/>
            <a:ext cx="874290" cy="47625"/>
          </a:xfrm>
          <a:custGeom>
            <a:avLst/>
            <a:gdLst>
              <a:gd name="connsiteX0" fmla="*/ 0 w 874290"/>
              <a:gd name="connsiteY0" fmla="*/ 0 h 47625"/>
              <a:gd name="connsiteX1" fmla="*/ 425450 w 874290"/>
              <a:gd name="connsiteY1" fmla="*/ 38100 h 47625"/>
              <a:gd name="connsiteX2" fmla="*/ 581025 w 874290"/>
              <a:gd name="connsiteY2" fmla="*/ 47625 h 47625"/>
              <a:gd name="connsiteX3" fmla="*/ 871537 w 874290"/>
              <a:gd name="connsiteY3" fmla="*/ 44450 h 47625"/>
              <a:gd name="connsiteX4" fmla="*/ 735012 w 874290"/>
              <a:gd name="connsiteY4" fmla="*/ 36512 h 47625"/>
              <a:gd name="connsiteX5" fmla="*/ 458787 w 874290"/>
              <a:gd name="connsiteY5" fmla="*/ 20637 h 47625"/>
              <a:gd name="connsiteX6" fmla="*/ 0 w 874290"/>
              <a:gd name="connsiteY6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290" h="47625">
                <a:moveTo>
                  <a:pt x="0" y="0"/>
                </a:moveTo>
                <a:lnTo>
                  <a:pt x="425450" y="38100"/>
                </a:lnTo>
                <a:cubicBezTo>
                  <a:pt x="522288" y="46038"/>
                  <a:pt x="581025" y="47625"/>
                  <a:pt x="581025" y="47625"/>
                </a:cubicBezTo>
                <a:lnTo>
                  <a:pt x="871537" y="44450"/>
                </a:lnTo>
                <a:cubicBezTo>
                  <a:pt x="897201" y="42598"/>
                  <a:pt x="735012" y="36512"/>
                  <a:pt x="735012" y="36512"/>
                </a:cubicBezTo>
                <a:lnTo>
                  <a:pt x="458787" y="206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D36F842B-04BD-4C83-BFEF-B65A69A65F6F}"/>
              </a:ext>
            </a:extLst>
          </p:cNvPr>
          <p:cNvSpPr/>
          <p:nvPr/>
        </p:nvSpPr>
        <p:spPr>
          <a:xfrm>
            <a:off x="5595290" y="4903659"/>
            <a:ext cx="237377" cy="54918"/>
          </a:xfrm>
          <a:custGeom>
            <a:avLst/>
            <a:gdLst>
              <a:gd name="connsiteX0" fmla="*/ 648 w 237377"/>
              <a:gd name="connsiteY0" fmla="*/ 14416 h 54918"/>
              <a:gd name="connsiteX1" fmla="*/ 122885 w 237377"/>
              <a:gd name="connsiteY1" fmla="*/ 1716 h 54918"/>
              <a:gd name="connsiteX2" fmla="*/ 235598 w 237377"/>
              <a:gd name="connsiteY2" fmla="*/ 54104 h 54918"/>
              <a:gd name="connsiteX3" fmla="*/ 178448 w 237377"/>
              <a:gd name="connsiteY3" fmla="*/ 31879 h 54918"/>
              <a:gd name="connsiteX4" fmla="*/ 648 w 237377"/>
              <a:gd name="connsiteY4" fmla="*/ 14416 h 5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377" h="54918">
                <a:moveTo>
                  <a:pt x="648" y="14416"/>
                </a:moveTo>
                <a:cubicBezTo>
                  <a:pt x="-8613" y="9389"/>
                  <a:pt x="83727" y="-4899"/>
                  <a:pt x="122885" y="1716"/>
                </a:cubicBezTo>
                <a:cubicBezTo>
                  <a:pt x="162043" y="8331"/>
                  <a:pt x="226338" y="49077"/>
                  <a:pt x="235598" y="54104"/>
                </a:cubicBezTo>
                <a:cubicBezTo>
                  <a:pt x="244859" y="59131"/>
                  <a:pt x="216813" y="39552"/>
                  <a:pt x="178448" y="31879"/>
                </a:cubicBezTo>
                <a:cubicBezTo>
                  <a:pt x="140083" y="24206"/>
                  <a:pt x="9909" y="19443"/>
                  <a:pt x="648" y="14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26E5A1AE-C6B2-42FC-BD97-EAD900DE3BDA}"/>
              </a:ext>
            </a:extLst>
          </p:cNvPr>
          <p:cNvSpPr/>
          <p:nvPr/>
        </p:nvSpPr>
        <p:spPr>
          <a:xfrm>
            <a:off x="5311552" y="4986298"/>
            <a:ext cx="331436" cy="91639"/>
          </a:xfrm>
          <a:custGeom>
            <a:avLst/>
            <a:gdLst>
              <a:gd name="connsiteX0" fmla="*/ 223 w 331436"/>
              <a:gd name="connsiteY0" fmla="*/ 40 h 91639"/>
              <a:gd name="connsiteX1" fmla="*/ 163736 w 331436"/>
              <a:gd name="connsiteY1" fmla="*/ 71477 h 91639"/>
              <a:gd name="connsiteX2" fmla="*/ 330423 w 331436"/>
              <a:gd name="connsiteY2" fmla="*/ 68302 h 91639"/>
              <a:gd name="connsiteX3" fmla="*/ 228823 w 331436"/>
              <a:gd name="connsiteY3" fmla="*/ 88940 h 91639"/>
              <a:gd name="connsiteX4" fmla="*/ 130398 w 331436"/>
              <a:gd name="connsiteY4" fmla="*/ 82590 h 91639"/>
              <a:gd name="connsiteX5" fmla="*/ 223 w 331436"/>
              <a:gd name="connsiteY5" fmla="*/ 40 h 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436" h="91639">
                <a:moveTo>
                  <a:pt x="223" y="40"/>
                </a:moveTo>
                <a:cubicBezTo>
                  <a:pt x="5779" y="-1812"/>
                  <a:pt x="108703" y="60100"/>
                  <a:pt x="163736" y="71477"/>
                </a:cubicBezTo>
                <a:cubicBezTo>
                  <a:pt x="218769" y="82854"/>
                  <a:pt x="319575" y="65392"/>
                  <a:pt x="330423" y="68302"/>
                </a:cubicBezTo>
                <a:cubicBezTo>
                  <a:pt x="341271" y="71212"/>
                  <a:pt x="262160" y="86559"/>
                  <a:pt x="228823" y="88940"/>
                </a:cubicBezTo>
                <a:cubicBezTo>
                  <a:pt x="195486" y="91321"/>
                  <a:pt x="166381" y="95819"/>
                  <a:pt x="130398" y="82590"/>
                </a:cubicBezTo>
                <a:cubicBezTo>
                  <a:pt x="94415" y="69361"/>
                  <a:pt x="-5333" y="1892"/>
                  <a:pt x="22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480701B8-032E-45F3-AE44-6F7EAF0504CA}"/>
              </a:ext>
            </a:extLst>
          </p:cNvPr>
          <p:cNvSpPr/>
          <p:nvPr/>
        </p:nvSpPr>
        <p:spPr>
          <a:xfrm>
            <a:off x="5202238" y="5046663"/>
            <a:ext cx="325451" cy="165407"/>
          </a:xfrm>
          <a:custGeom>
            <a:avLst/>
            <a:gdLst>
              <a:gd name="connsiteX0" fmla="*/ 0 w 325451"/>
              <a:gd name="connsiteY0" fmla="*/ 0 h 165407"/>
              <a:gd name="connsiteX1" fmla="*/ 201612 w 325451"/>
              <a:gd name="connsiteY1" fmla="*/ 131762 h 165407"/>
              <a:gd name="connsiteX2" fmla="*/ 325437 w 325451"/>
              <a:gd name="connsiteY2" fmla="*/ 163512 h 165407"/>
              <a:gd name="connsiteX3" fmla="*/ 209550 w 325451"/>
              <a:gd name="connsiteY3" fmla="*/ 157162 h 165407"/>
              <a:gd name="connsiteX4" fmla="*/ 155575 w 325451"/>
              <a:gd name="connsiteY4" fmla="*/ 119062 h 165407"/>
              <a:gd name="connsiteX5" fmla="*/ 0 w 325451"/>
              <a:gd name="connsiteY5" fmla="*/ 0 h 16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451" h="165407">
                <a:moveTo>
                  <a:pt x="0" y="0"/>
                </a:moveTo>
                <a:cubicBezTo>
                  <a:pt x="73686" y="52255"/>
                  <a:pt x="147373" y="104510"/>
                  <a:pt x="201612" y="131762"/>
                </a:cubicBezTo>
                <a:cubicBezTo>
                  <a:pt x="255851" y="159014"/>
                  <a:pt x="324114" y="159279"/>
                  <a:pt x="325437" y="163512"/>
                </a:cubicBezTo>
                <a:cubicBezTo>
                  <a:pt x="326760" y="167745"/>
                  <a:pt x="237860" y="164570"/>
                  <a:pt x="209550" y="157162"/>
                </a:cubicBezTo>
                <a:cubicBezTo>
                  <a:pt x="181240" y="149754"/>
                  <a:pt x="155575" y="119062"/>
                  <a:pt x="155575" y="1190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CDF1D98B-1454-43E3-B545-761C6FC47B4B}"/>
              </a:ext>
            </a:extLst>
          </p:cNvPr>
          <p:cNvSpPr/>
          <p:nvPr/>
        </p:nvSpPr>
        <p:spPr>
          <a:xfrm>
            <a:off x="5165725" y="5137150"/>
            <a:ext cx="417754" cy="149891"/>
          </a:xfrm>
          <a:custGeom>
            <a:avLst/>
            <a:gdLst>
              <a:gd name="connsiteX0" fmla="*/ 0 w 417754"/>
              <a:gd name="connsiteY0" fmla="*/ 0 h 149891"/>
              <a:gd name="connsiteX1" fmla="*/ 254000 w 417754"/>
              <a:gd name="connsiteY1" fmla="*/ 133350 h 149891"/>
              <a:gd name="connsiteX2" fmla="*/ 417513 w 417754"/>
              <a:gd name="connsiteY2" fmla="*/ 147638 h 149891"/>
              <a:gd name="connsiteX3" fmla="*/ 288925 w 417754"/>
              <a:gd name="connsiteY3" fmla="*/ 131763 h 149891"/>
              <a:gd name="connsiteX4" fmla="*/ 215900 w 417754"/>
              <a:gd name="connsiteY4" fmla="*/ 98425 h 149891"/>
              <a:gd name="connsiteX5" fmla="*/ 0 w 417754"/>
              <a:gd name="connsiteY5" fmla="*/ 0 h 14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54" h="149891">
                <a:moveTo>
                  <a:pt x="0" y="0"/>
                </a:moveTo>
                <a:cubicBezTo>
                  <a:pt x="92207" y="54372"/>
                  <a:pt x="184415" y="108744"/>
                  <a:pt x="254000" y="133350"/>
                </a:cubicBezTo>
                <a:cubicBezTo>
                  <a:pt x="323585" y="157956"/>
                  <a:pt x="411692" y="147902"/>
                  <a:pt x="417513" y="147638"/>
                </a:cubicBezTo>
                <a:cubicBezTo>
                  <a:pt x="423334" y="147374"/>
                  <a:pt x="322527" y="139965"/>
                  <a:pt x="288925" y="131763"/>
                </a:cubicBezTo>
                <a:cubicBezTo>
                  <a:pt x="255323" y="123561"/>
                  <a:pt x="215900" y="98425"/>
                  <a:pt x="215900" y="98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A4CA5D9-A028-4DF0-B5F3-85919F192BF0}"/>
              </a:ext>
            </a:extLst>
          </p:cNvPr>
          <p:cNvSpPr/>
          <p:nvPr/>
        </p:nvSpPr>
        <p:spPr>
          <a:xfrm>
            <a:off x="5526747" y="5205372"/>
            <a:ext cx="194919" cy="111778"/>
          </a:xfrm>
          <a:custGeom>
            <a:avLst/>
            <a:gdLst>
              <a:gd name="connsiteX0" fmla="*/ 194603 w 194919"/>
              <a:gd name="connsiteY0" fmla="*/ 41 h 111778"/>
              <a:gd name="connsiteX1" fmla="*/ 167616 w 194919"/>
              <a:gd name="connsiteY1" fmla="*/ 55603 h 111778"/>
              <a:gd name="connsiteX2" fmla="*/ 45378 w 194919"/>
              <a:gd name="connsiteY2" fmla="*/ 100053 h 111778"/>
              <a:gd name="connsiteX3" fmla="*/ 5691 w 194919"/>
              <a:gd name="connsiteY3" fmla="*/ 107991 h 111778"/>
              <a:gd name="connsiteX4" fmla="*/ 158091 w 194919"/>
              <a:gd name="connsiteY4" fmla="*/ 47666 h 111778"/>
              <a:gd name="connsiteX5" fmla="*/ 194603 w 194919"/>
              <a:gd name="connsiteY5" fmla="*/ 41 h 11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919" h="111778">
                <a:moveTo>
                  <a:pt x="194603" y="41"/>
                </a:moveTo>
                <a:cubicBezTo>
                  <a:pt x="196190" y="1364"/>
                  <a:pt x="192487" y="38934"/>
                  <a:pt x="167616" y="55603"/>
                </a:cubicBezTo>
                <a:cubicBezTo>
                  <a:pt x="142745" y="72272"/>
                  <a:pt x="72365" y="91322"/>
                  <a:pt x="45378" y="100053"/>
                </a:cubicBezTo>
                <a:cubicBezTo>
                  <a:pt x="18391" y="108784"/>
                  <a:pt x="-13094" y="116722"/>
                  <a:pt x="5691" y="107991"/>
                </a:cubicBezTo>
                <a:cubicBezTo>
                  <a:pt x="24476" y="99260"/>
                  <a:pt x="127399" y="65922"/>
                  <a:pt x="158091" y="47666"/>
                </a:cubicBezTo>
                <a:cubicBezTo>
                  <a:pt x="188783" y="29410"/>
                  <a:pt x="193016" y="-1282"/>
                  <a:pt x="19460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72D1628-741B-4F47-A1E7-F5898AB23553}"/>
              </a:ext>
            </a:extLst>
          </p:cNvPr>
          <p:cNvSpPr/>
          <p:nvPr/>
        </p:nvSpPr>
        <p:spPr>
          <a:xfrm>
            <a:off x="5759333" y="2948124"/>
            <a:ext cx="334862" cy="321734"/>
          </a:xfrm>
          <a:custGeom>
            <a:avLst/>
            <a:gdLst>
              <a:gd name="connsiteX0" fmla="*/ 3292 w 334862"/>
              <a:gd name="connsiteY0" fmla="*/ 57014 h 321734"/>
              <a:gd name="connsiteX1" fmla="*/ 55680 w 334862"/>
              <a:gd name="connsiteY1" fmla="*/ 37964 h 321734"/>
              <a:gd name="connsiteX2" fmla="*/ 120767 w 334862"/>
              <a:gd name="connsiteY2" fmla="*/ 3039 h 321734"/>
              <a:gd name="connsiteX3" fmla="*/ 301742 w 334862"/>
              <a:gd name="connsiteY3" fmla="*/ 123689 h 321734"/>
              <a:gd name="connsiteX4" fmla="*/ 325555 w 334862"/>
              <a:gd name="connsiteY4" fmla="*/ 226876 h 321734"/>
              <a:gd name="connsiteX5" fmla="*/ 195380 w 334862"/>
              <a:gd name="connsiteY5" fmla="*/ 309426 h 321734"/>
              <a:gd name="connsiteX6" fmla="*/ 81080 w 334862"/>
              <a:gd name="connsiteY6" fmla="*/ 318951 h 321734"/>
              <a:gd name="connsiteX7" fmla="*/ 208080 w 334862"/>
              <a:gd name="connsiteY7" fmla="*/ 285614 h 321734"/>
              <a:gd name="connsiteX8" fmla="*/ 304917 w 334862"/>
              <a:gd name="connsiteY8" fmla="*/ 212589 h 321734"/>
              <a:gd name="connsiteX9" fmla="*/ 292217 w 334862"/>
              <a:gd name="connsiteY9" fmla="*/ 161789 h 321734"/>
              <a:gd name="connsiteX10" fmla="*/ 154105 w 334862"/>
              <a:gd name="connsiteY10" fmla="*/ 42726 h 321734"/>
              <a:gd name="connsiteX11" fmla="*/ 3292 w 334862"/>
              <a:gd name="connsiteY11" fmla="*/ 57014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862" h="321734">
                <a:moveTo>
                  <a:pt x="3292" y="57014"/>
                </a:moveTo>
                <a:cubicBezTo>
                  <a:pt x="-13112" y="56220"/>
                  <a:pt x="36101" y="46960"/>
                  <a:pt x="55680" y="37964"/>
                </a:cubicBezTo>
                <a:cubicBezTo>
                  <a:pt x="75259" y="28968"/>
                  <a:pt x="79757" y="-11248"/>
                  <a:pt x="120767" y="3039"/>
                </a:cubicBezTo>
                <a:cubicBezTo>
                  <a:pt x="161777" y="17326"/>
                  <a:pt x="267611" y="86383"/>
                  <a:pt x="301742" y="123689"/>
                </a:cubicBezTo>
                <a:cubicBezTo>
                  <a:pt x="335873" y="160995"/>
                  <a:pt x="343282" y="195920"/>
                  <a:pt x="325555" y="226876"/>
                </a:cubicBezTo>
                <a:cubicBezTo>
                  <a:pt x="307828" y="257832"/>
                  <a:pt x="236126" y="294080"/>
                  <a:pt x="195380" y="309426"/>
                </a:cubicBezTo>
                <a:cubicBezTo>
                  <a:pt x="154634" y="324772"/>
                  <a:pt x="78963" y="322920"/>
                  <a:pt x="81080" y="318951"/>
                </a:cubicBezTo>
                <a:cubicBezTo>
                  <a:pt x="83197" y="314982"/>
                  <a:pt x="170774" y="303341"/>
                  <a:pt x="208080" y="285614"/>
                </a:cubicBezTo>
                <a:cubicBezTo>
                  <a:pt x="245386" y="267887"/>
                  <a:pt x="290894" y="233227"/>
                  <a:pt x="304917" y="212589"/>
                </a:cubicBezTo>
                <a:cubicBezTo>
                  <a:pt x="318940" y="191951"/>
                  <a:pt x="317352" y="190100"/>
                  <a:pt x="292217" y="161789"/>
                </a:cubicBezTo>
                <a:cubicBezTo>
                  <a:pt x="267082" y="133478"/>
                  <a:pt x="198026" y="57543"/>
                  <a:pt x="154105" y="42726"/>
                </a:cubicBezTo>
                <a:cubicBezTo>
                  <a:pt x="110184" y="27909"/>
                  <a:pt x="19696" y="57808"/>
                  <a:pt x="3292" y="570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F979D2A-1DDF-41B7-A182-DB1603D4A90A}"/>
              </a:ext>
            </a:extLst>
          </p:cNvPr>
          <p:cNvSpPr/>
          <p:nvPr/>
        </p:nvSpPr>
        <p:spPr>
          <a:xfrm>
            <a:off x="5773587" y="3035299"/>
            <a:ext cx="101458" cy="224112"/>
          </a:xfrm>
          <a:custGeom>
            <a:avLst/>
            <a:gdLst>
              <a:gd name="connsiteX0" fmla="*/ 28726 w 101458"/>
              <a:gd name="connsiteY0" fmla="*/ 1 h 224112"/>
              <a:gd name="connsiteX1" fmla="*/ 1738 w 101458"/>
              <a:gd name="connsiteY1" fmla="*/ 80964 h 224112"/>
              <a:gd name="connsiteX2" fmla="*/ 85876 w 101458"/>
              <a:gd name="connsiteY2" fmla="*/ 204789 h 224112"/>
              <a:gd name="connsiteX3" fmla="*/ 93813 w 101458"/>
              <a:gd name="connsiteY3" fmla="*/ 223839 h 224112"/>
              <a:gd name="connsiteX4" fmla="*/ 100163 w 101458"/>
              <a:gd name="connsiteY4" fmla="*/ 206376 h 224112"/>
              <a:gd name="connsiteX5" fmla="*/ 66826 w 101458"/>
              <a:gd name="connsiteY5" fmla="*/ 144464 h 224112"/>
              <a:gd name="connsiteX6" fmla="*/ 25551 w 101458"/>
              <a:gd name="connsiteY6" fmla="*/ 82551 h 224112"/>
              <a:gd name="connsiteX7" fmla="*/ 28726 w 101458"/>
              <a:gd name="connsiteY7" fmla="*/ 1 h 22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458" h="224112">
                <a:moveTo>
                  <a:pt x="28726" y="1"/>
                </a:moveTo>
                <a:cubicBezTo>
                  <a:pt x="24757" y="-263"/>
                  <a:pt x="-7787" y="46833"/>
                  <a:pt x="1738" y="80964"/>
                </a:cubicBezTo>
                <a:cubicBezTo>
                  <a:pt x="11263" y="115095"/>
                  <a:pt x="70530" y="180977"/>
                  <a:pt x="85876" y="204789"/>
                </a:cubicBezTo>
                <a:cubicBezTo>
                  <a:pt x="101222" y="228601"/>
                  <a:pt x="91432" y="223575"/>
                  <a:pt x="93813" y="223839"/>
                </a:cubicBezTo>
                <a:cubicBezTo>
                  <a:pt x="96194" y="224103"/>
                  <a:pt x="104661" y="219605"/>
                  <a:pt x="100163" y="206376"/>
                </a:cubicBezTo>
                <a:cubicBezTo>
                  <a:pt x="95665" y="193147"/>
                  <a:pt x="79261" y="165101"/>
                  <a:pt x="66826" y="144464"/>
                </a:cubicBezTo>
                <a:cubicBezTo>
                  <a:pt x="54391" y="123827"/>
                  <a:pt x="32430" y="105041"/>
                  <a:pt x="25551" y="82551"/>
                </a:cubicBezTo>
                <a:cubicBezTo>
                  <a:pt x="18672" y="60061"/>
                  <a:pt x="32695" y="265"/>
                  <a:pt x="2872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649C2B35-397A-479D-9FDD-104640D5D2D4}"/>
              </a:ext>
            </a:extLst>
          </p:cNvPr>
          <p:cNvSpPr/>
          <p:nvPr/>
        </p:nvSpPr>
        <p:spPr>
          <a:xfrm>
            <a:off x="5347689" y="1837562"/>
            <a:ext cx="1272635" cy="599045"/>
          </a:xfrm>
          <a:custGeom>
            <a:avLst/>
            <a:gdLst>
              <a:gd name="connsiteX0" fmla="*/ 27586 w 1272635"/>
              <a:gd name="connsiteY0" fmla="*/ 13463 h 599045"/>
              <a:gd name="connsiteX1" fmla="*/ 122836 w 1272635"/>
              <a:gd name="connsiteY1" fmla="*/ 29338 h 599045"/>
              <a:gd name="connsiteX2" fmla="*/ 605436 w 1272635"/>
              <a:gd name="connsiteY2" fmla="*/ 10288 h 599045"/>
              <a:gd name="connsiteX3" fmla="*/ 1040411 w 1272635"/>
              <a:gd name="connsiteY3" fmla="*/ 216663 h 599045"/>
              <a:gd name="connsiteX4" fmla="*/ 1269011 w 1272635"/>
              <a:gd name="connsiteY4" fmla="*/ 594488 h 599045"/>
              <a:gd name="connsiteX5" fmla="*/ 1157886 w 1272635"/>
              <a:gd name="connsiteY5" fmla="*/ 407163 h 599045"/>
              <a:gd name="connsiteX6" fmla="*/ 862611 w 1272635"/>
              <a:gd name="connsiteY6" fmla="*/ 130938 h 599045"/>
              <a:gd name="connsiteX7" fmla="*/ 529236 w 1272635"/>
              <a:gd name="connsiteY7" fmla="*/ 54738 h 599045"/>
              <a:gd name="connsiteX8" fmla="*/ 27586 w 1272635"/>
              <a:gd name="connsiteY8" fmla="*/ 13463 h 5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2635" h="599045">
                <a:moveTo>
                  <a:pt x="27586" y="13463"/>
                </a:moveTo>
                <a:cubicBezTo>
                  <a:pt x="-40147" y="9230"/>
                  <a:pt x="26528" y="29867"/>
                  <a:pt x="122836" y="29338"/>
                </a:cubicBezTo>
                <a:cubicBezTo>
                  <a:pt x="219144" y="28809"/>
                  <a:pt x="452507" y="-20933"/>
                  <a:pt x="605436" y="10288"/>
                </a:cubicBezTo>
                <a:cubicBezTo>
                  <a:pt x="758365" y="41509"/>
                  <a:pt x="929815" y="119296"/>
                  <a:pt x="1040411" y="216663"/>
                </a:cubicBezTo>
                <a:cubicBezTo>
                  <a:pt x="1151007" y="314030"/>
                  <a:pt x="1249432" y="562738"/>
                  <a:pt x="1269011" y="594488"/>
                </a:cubicBezTo>
                <a:cubicBezTo>
                  <a:pt x="1288590" y="626238"/>
                  <a:pt x="1225619" y="484421"/>
                  <a:pt x="1157886" y="407163"/>
                </a:cubicBezTo>
                <a:cubicBezTo>
                  <a:pt x="1090153" y="329905"/>
                  <a:pt x="967386" y="189675"/>
                  <a:pt x="862611" y="130938"/>
                </a:cubicBezTo>
                <a:cubicBezTo>
                  <a:pt x="757836" y="72201"/>
                  <a:pt x="667348" y="74846"/>
                  <a:pt x="529236" y="54738"/>
                </a:cubicBezTo>
                <a:cubicBezTo>
                  <a:pt x="391124" y="34630"/>
                  <a:pt x="95319" y="17696"/>
                  <a:pt x="27586" y="13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04ED71D8-849D-43B9-BD84-884C5B5ACBE2}"/>
              </a:ext>
            </a:extLst>
          </p:cNvPr>
          <p:cNvSpPr/>
          <p:nvPr/>
        </p:nvSpPr>
        <p:spPr>
          <a:xfrm>
            <a:off x="6572240" y="2350263"/>
            <a:ext cx="143490" cy="1098233"/>
          </a:xfrm>
          <a:custGeom>
            <a:avLst/>
            <a:gdLst>
              <a:gd name="connsiteX0" fmla="*/ 10 w 143490"/>
              <a:gd name="connsiteY0" fmla="*/ 2412 h 1098233"/>
              <a:gd name="connsiteX1" fmla="*/ 104785 w 143490"/>
              <a:gd name="connsiteY1" fmla="*/ 408812 h 1098233"/>
              <a:gd name="connsiteX2" fmla="*/ 142885 w 143490"/>
              <a:gd name="connsiteY2" fmla="*/ 1066037 h 1098233"/>
              <a:gd name="connsiteX3" fmla="*/ 127010 w 143490"/>
              <a:gd name="connsiteY3" fmla="*/ 954912 h 1098233"/>
              <a:gd name="connsiteX4" fmla="*/ 111135 w 143490"/>
              <a:gd name="connsiteY4" fmla="*/ 589787 h 1098233"/>
              <a:gd name="connsiteX5" fmla="*/ 10 w 143490"/>
              <a:gd name="connsiteY5" fmla="*/ 2412 h 109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90" h="1098233">
                <a:moveTo>
                  <a:pt x="10" y="2412"/>
                </a:moveTo>
                <a:cubicBezTo>
                  <a:pt x="-1048" y="-27750"/>
                  <a:pt x="80973" y="231541"/>
                  <a:pt x="104785" y="408812"/>
                </a:cubicBezTo>
                <a:cubicBezTo>
                  <a:pt x="128598" y="586083"/>
                  <a:pt x="139181" y="975020"/>
                  <a:pt x="142885" y="1066037"/>
                </a:cubicBezTo>
                <a:cubicBezTo>
                  <a:pt x="146589" y="1157054"/>
                  <a:pt x="132302" y="1034287"/>
                  <a:pt x="127010" y="954912"/>
                </a:cubicBezTo>
                <a:cubicBezTo>
                  <a:pt x="121718" y="875537"/>
                  <a:pt x="133889" y="746420"/>
                  <a:pt x="111135" y="589787"/>
                </a:cubicBezTo>
                <a:cubicBezTo>
                  <a:pt x="88381" y="433154"/>
                  <a:pt x="1068" y="32574"/>
                  <a:pt x="10" y="2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DD885F6-A967-4E85-8867-04C288EC6234}"/>
              </a:ext>
            </a:extLst>
          </p:cNvPr>
          <p:cNvSpPr/>
          <p:nvPr/>
        </p:nvSpPr>
        <p:spPr>
          <a:xfrm>
            <a:off x="6534759" y="3415139"/>
            <a:ext cx="231973" cy="1338167"/>
          </a:xfrm>
          <a:custGeom>
            <a:avLst/>
            <a:gdLst>
              <a:gd name="connsiteX0" fmla="*/ 196241 w 231973"/>
              <a:gd name="connsiteY0" fmla="*/ 48786 h 1338167"/>
              <a:gd name="connsiteX1" fmla="*/ 193066 w 231973"/>
              <a:gd name="connsiteY1" fmla="*/ 121811 h 1338167"/>
              <a:gd name="connsiteX2" fmla="*/ 231166 w 231973"/>
              <a:gd name="connsiteY2" fmla="*/ 763161 h 1338167"/>
              <a:gd name="connsiteX3" fmla="*/ 151791 w 231973"/>
              <a:gd name="connsiteY3" fmla="*/ 940961 h 1338167"/>
              <a:gd name="connsiteX4" fmla="*/ 5741 w 231973"/>
              <a:gd name="connsiteY4" fmla="*/ 1328311 h 1338167"/>
              <a:gd name="connsiteX5" fmla="*/ 31141 w 231973"/>
              <a:gd name="connsiteY5" fmla="*/ 1214011 h 1338167"/>
              <a:gd name="connsiteX6" fmla="*/ 47016 w 231973"/>
              <a:gd name="connsiteY6" fmla="*/ 1118761 h 1338167"/>
              <a:gd name="connsiteX7" fmla="*/ 154966 w 231973"/>
              <a:gd name="connsiteY7" fmla="*/ 852061 h 1338167"/>
              <a:gd name="connsiteX8" fmla="*/ 186716 w 231973"/>
              <a:gd name="connsiteY8" fmla="*/ 674261 h 1338167"/>
              <a:gd name="connsiteX9" fmla="*/ 196241 w 231973"/>
              <a:gd name="connsiteY9" fmla="*/ 48786 h 133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73" h="1338167">
                <a:moveTo>
                  <a:pt x="196241" y="48786"/>
                </a:moveTo>
                <a:cubicBezTo>
                  <a:pt x="197299" y="-43289"/>
                  <a:pt x="187245" y="2749"/>
                  <a:pt x="193066" y="121811"/>
                </a:cubicBezTo>
                <a:cubicBezTo>
                  <a:pt x="198887" y="240873"/>
                  <a:pt x="238045" y="626636"/>
                  <a:pt x="231166" y="763161"/>
                </a:cubicBezTo>
                <a:cubicBezTo>
                  <a:pt x="224287" y="899686"/>
                  <a:pt x="189362" y="846769"/>
                  <a:pt x="151791" y="940961"/>
                </a:cubicBezTo>
                <a:cubicBezTo>
                  <a:pt x="114220" y="1035153"/>
                  <a:pt x="25849" y="1282803"/>
                  <a:pt x="5741" y="1328311"/>
                </a:cubicBezTo>
                <a:cubicBezTo>
                  <a:pt x="-14367" y="1373819"/>
                  <a:pt x="24262" y="1248936"/>
                  <a:pt x="31141" y="1214011"/>
                </a:cubicBezTo>
                <a:cubicBezTo>
                  <a:pt x="38020" y="1179086"/>
                  <a:pt x="26379" y="1179086"/>
                  <a:pt x="47016" y="1118761"/>
                </a:cubicBezTo>
                <a:cubicBezTo>
                  <a:pt x="67653" y="1058436"/>
                  <a:pt x="131683" y="926144"/>
                  <a:pt x="154966" y="852061"/>
                </a:cubicBezTo>
                <a:cubicBezTo>
                  <a:pt x="178249" y="777978"/>
                  <a:pt x="183012" y="807611"/>
                  <a:pt x="186716" y="674261"/>
                </a:cubicBezTo>
                <a:cubicBezTo>
                  <a:pt x="190420" y="540911"/>
                  <a:pt x="195183" y="140861"/>
                  <a:pt x="196241" y="48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49C0A6B-6946-4AB6-8664-6881590F4EA9}"/>
              </a:ext>
            </a:extLst>
          </p:cNvPr>
          <p:cNvSpPr/>
          <p:nvPr/>
        </p:nvSpPr>
        <p:spPr>
          <a:xfrm>
            <a:off x="6180310" y="4715913"/>
            <a:ext cx="344236" cy="709816"/>
          </a:xfrm>
          <a:custGeom>
            <a:avLst/>
            <a:gdLst>
              <a:gd name="connsiteX0" fmla="*/ 342728 w 344236"/>
              <a:gd name="connsiteY0" fmla="*/ 2137 h 709816"/>
              <a:gd name="connsiteX1" fmla="*/ 247478 w 344236"/>
              <a:gd name="connsiteY1" fmla="*/ 184700 h 709816"/>
              <a:gd name="connsiteX2" fmla="*/ 174453 w 344236"/>
              <a:gd name="connsiteY2" fmla="*/ 438700 h 709816"/>
              <a:gd name="connsiteX3" fmla="*/ 3003 w 344236"/>
              <a:gd name="connsiteY3" fmla="*/ 703812 h 709816"/>
              <a:gd name="connsiteX4" fmla="*/ 69678 w 344236"/>
              <a:gd name="connsiteY4" fmla="*/ 610150 h 709816"/>
              <a:gd name="connsiteX5" fmla="*/ 126828 w 344236"/>
              <a:gd name="connsiteY5" fmla="*/ 452987 h 709816"/>
              <a:gd name="connsiteX6" fmla="*/ 166515 w 344236"/>
              <a:gd name="connsiteY6" fmla="*/ 306937 h 709816"/>
              <a:gd name="connsiteX7" fmla="*/ 342728 w 344236"/>
              <a:gd name="connsiteY7" fmla="*/ 2137 h 70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236" h="709816">
                <a:moveTo>
                  <a:pt x="342728" y="2137"/>
                </a:moveTo>
                <a:cubicBezTo>
                  <a:pt x="356222" y="-18236"/>
                  <a:pt x="275524" y="111940"/>
                  <a:pt x="247478" y="184700"/>
                </a:cubicBezTo>
                <a:cubicBezTo>
                  <a:pt x="219432" y="257460"/>
                  <a:pt x="215199" y="352181"/>
                  <a:pt x="174453" y="438700"/>
                </a:cubicBezTo>
                <a:cubicBezTo>
                  <a:pt x="133707" y="525219"/>
                  <a:pt x="20465" y="675237"/>
                  <a:pt x="3003" y="703812"/>
                </a:cubicBezTo>
                <a:cubicBezTo>
                  <a:pt x="-14459" y="732387"/>
                  <a:pt x="49040" y="651954"/>
                  <a:pt x="69678" y="610150"/>
                </a:cubicBezTo>
                <a:cubicBezTo>
                  <a:pt x="90315" y="568346"/>
                  <a:pt x="110689" y="503522"/>
                  <a:pt x="126828" y="452987"/>
                </a:cubicBezTo>
                <a:cubicBezTo>
                  <a:pt x="142967" y="402452"/>
                  <a:pt x="133177" y="380227"/>
                  <a:pt x="166515" y="306937"/>
                </a:cubicBezTo>
                <a:cubicBezTo>
                  <a:pt x="199852" y="233648"/>
                  <a:pt x="329234" y="22510"/>
                  <a:pt x="342728" y="2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43FB622E-9D33-4924-968D-0F0435112162}"/>
              </a:ext>
            </a:extLst>
          </p:cNvPr>
          <p:cNvSpPr/>
          <p:nvPr/>
        </p:nvSpPr>
        <p:spPr>
          <a:xfrm>
            <a:off x="5384072" y="5581637"/>
            <a:ext cx="659449" cy="155835"/>
          </a:xfrm>
          <a:custGeom>
            <a:avLst/>
            <a:gdLst>
              <a:gd name="connsiteX0" fmla="*/ 659011 w 659449"/>
              <a:gd name="connsiteY0" fmla="*/ 13 h 155835"/>
              <a:gd name="connsiteX1" fmla="*/ 462161 w 659449"/>
              <a:gd name="connsiteY1" fmla="*/ 137596 h 155835"/>
              <a:gd name="connsiteX2" fmla="*/ 309761 w 659449"/>
              <a:gd name="connsiteY2" fmla="*/ 154530 h 155835"/>
              <a:gd name="connsiteX3" fmla="*/ 728 w 659449"/>
              <a:gd name="connsiteY3" fmla="*/ 139713 h 155835"/>
              <a:gd name="connsiteX4" fmla="*/ 405011 w 659449"/>
              <a:gd name="connsiteY4" fmla="*/ 129130 h 155835"/>
              <a:gd name="connsiteX5" fmla="*/ 659011 w 659449"/>
              <a:gd name="connsiteY5" fmla="*/ 13 h 15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449" h="155835">
                <a:moveTo>
                  <a:pt x="659011" y="13"/>
                </a:moveTo>
                <a:cubicBezTo>
                  <a:pt x="668536" y="1424"/>
                  <a:pt x="520369" y="111843"/>
                  <a:pt x="462161" y="137596"/>
                </a:cubicBezTo>
                <a:cubicBezTo>
                  <a:pt x="403953" y="163349"/>
                  <a:pt x="386666" y="154177"/>
                  <a:pt x="309761" y="154530"/>
                </a:cubicBezTo>
                <a:cubicBezTo>
                  <a:pt x="232855" y="154883"/>
                  <a:pt x="-15147" y="143946"/>
                  <a:pt x="728" y="139713"/>
                </a:cubicBezTo>
                <a:cubicBezTo>
                  <a:pt x="16603" y="135480"/>
                  <a:pt x="296003" y="150650"/>
                  <a:pt x="405011" y="129130"/>
                </a:cubicBezTo>
                <a:cubicBezTo>
                  <a:pt x="514019" y="107610"/>
                  <a:pt x="649486" y="-1398"/>
                  <a:pt x="659011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933954F8-A339-40C8-95C3-AB19FB58B1A2}"/>
              </a:ext>
            </a:extLst>
          </p:cNvPr>
          <p:cNvSpPr/>
          <p:nvPr/>
        </p:nvSpPr>
        <p:spPr>
          <a:xfrm>
            <a:off x="4548545" y="5321543"/>
            <a:ext cx="867999" cy="410040"/>
          </a:xfrm>
          <a:custGeom>
            <a:avLst/>
            <a:gdLst>
              <a:gd name="connsiteX0" fmla="*/ 23455 w 867999"/>
              <a:gd name="connsiteY0" fmla="*/ 14574 h 410040"/>
              <a:gd name="connsiteX1" fmla="*/ 67905 w 867999"/>
              <a:gd name="connsiteY1" fmla="*/ 59024 h 410040"/>
              <a:gd name="connsiteX2" fmla="*/ 357888 w 867999"/>
              <a:gd name="connsiteY2" fmla="*/ 249524 h 410040"/>
              <a:gd name="connsiteX3" fmla="*/ 859538 w 867999"/>
              <a:gd name="connsiteY3" fmla="*/ 406157 h 410040"/>
              <a:gd name="connsiteX4" fmla="*/ 685972 w 867999"/>
              <a:gd name="connsiteY4" fmla="*/ 365940 h 410040"/>
              <a:gd name="connsiteX5" fmla="*/ 372705 w 867999"/>
              <a:gd name="connsiteY5" fmla="*/ 285507 h 410040"/>
              <a:gd name="connsiteX6" fmla="*/ 23455 w 867999"/>
              <a:gd name="connsiteY6" fmla="*/ 14574 h 4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7999" h="410040">
                <a:moveTo>
                  <a:pt x="23455" y="14574"/>
                </a:moveTo>
                <a:cubicBezTo>
                  <a:pt x="-27345" y="-23173"/>
                  <a:pt x="12166" y="19866"/>
                  <a:pt x="67905" y="59024"/>
                </a:cubicBezTo>
                <a:cubicBezTo>
                  <a:pt x="123644" y="98182"/>
                  <a:pt x="225949" y="191669"/>
                  <a:pt x="357888" y="249524"/>
                </a:cubicBezTo>
                <a:cubicBezTo>
                  <a:pt x="489827" y="307380"/>
                  <a:pt x="804857" y="386754"/>
                  <a:pt x="859538" y="406157"/>
                </a:cubicBezTo>
                <a:cubicBezTo>
                  <a:pt x="914219" y="425560"/>
                  <a:pt x="685972" y="365940"/>
                  <a:pt x="685972" y="365940"/>
                </a:cubicBezTo>
                <a:cubicBezTo>
                  <a:pt x="604833" y="345832"/>
                  <a:pt x="484183" y="339835"/>
                  <a:pt x="372705" y="285507"/>
                </a:cubicBezTo>
                <a:cubicBezTo>
                  <a:pt x="261227" y="231179"/>
                  <a:pt x="74255" y="52321"/>
                  <a:pt x="23455" y="14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6716EEE-F957-4769-B73D-666850736115}"/>
              </a:ext>
            </a:extLst>
          </p:cNvPr>
          <p:cNvSpPr/>
          <p:nvPr/>
        </p:nvSpPr>
        <p:spPr>
          <a:xfrm>
            <a:off x="3960097" y="4431065"/>
            <a:ext cx="311403" cy="627802"/>
          </a:xfrm>
          <a:custGeom>
            <a:avLst/>
            <a:gdLst>
              <a:gd name="connsiteX0" fmla="*/ 186 w 311403"/>
              <a:gd name="connsiteY0" fmla="*/ 1235 h 627802"/>
              <a:gd name="connsiteX1" fmla="*/ 61570 w 311403"/>
              <a:gd name="connsiteY1" fmla="*/ 217135 h 627802"/>
              <a:gd name="connsiteX2" fmla="*/ 158936 w 311403"/>
              <a:gd name="connsiteY2" fmla="*/ 439385 h 627802"/>
              <a:gd name="connsiteX3" fmla="*/ 311336 w 311403"/>
              <a:gd name="connsiteY3" fmla="*/ 625652 h 627802"/>
              <a:gd name="connsiteX4" fmla="*/ 177986 w 311403"/>
              <a:gd name="connsiteY4" fmla="*/ 534635 h 627802"/>
              <a:gd name="connsiteX5" fmla="*/ 152586 w 311403"/>
              <a:gd name="connsiteY5" fmla="*/ 441502 h 627802"/>
              <a:gd name="connsiteX6" fmla="*/ 80620 w 311403"/>
              <a:gd name="connsiteY6" fmla="*/ 143052 h 627802"/>
              <a:gd name="connsiteX7" fmla="*/ 186 w 311403"/>
              <a:gd name="connsiteY7" fmla="*/ 1235 h 6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403" h="627802">
                <a:moveTo>
                  <a:pt x="186" y="1235"/>
                </a:moveTo>
                <a:cubicBezTo>
                  <a:pt x="-2989" y="13582"/>
                  <a:pt x="35112" y="144110"/>
                  <a:pt x="61570" y="217135"/>
                </a:cubicBezTo>
                <a:cubicBezTo>
                  <a:pt x="88028" y="290160"/>
                  <a:pt x="117308" y="371299"/>
                  <a:pt x="158936" y="439385"/>
                </a:cubicBezTo>
                <a:cubicBezTo>
                  <a:pt x="200564" y="507471"/>
                  <a:pt x="308161" y="609777"/>
                  <a:pt x="311336" y="625652"/>
                </a:cubicBezTo>
                <a:cubicBezTo>
                  <a:pt x="314511" y="641527"/>
                  <a:pt x="204444" y="565327"/>
                  <a:pt x="177986" y="534635"/>
                </a:cubicBezTo>
                <a:cubicBezTo>
                  <a:pt x="151528" y="503943"/>
                  <a:pt x="168814" y="506766"/>
                  <a:pt x="152586" y="441502"/>
                </a:cubicBezTo>
                <a:cubicBezTo>
                  <a:pt x="136358" y="376238"/>
                  <a:pt x="103551" y="214666"/>
                  <a:pt x="80620" y="143052"/>
                </a:cubicBezTo>
                <a:cubicBezTo>
                  <a:pt x="57690" y="71438"/>
                  <a:pt x="3361" y="-11112"/>
                  <a:pt x="186" y="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00169355-6FCE-47AB-A45D-343CCE3A47B5}"/>
              </a:ext>
            </a:extLst>
          </p:cNvPr>
          <p:cNvSpPr/>
          <p:nvPr/>
        </p:nvSpPr>
        <p:spPr>
          <a:xfrm>
            <a:off x="4282008" y="5064969"/>
            <a:ext cx="341129" cy="287195"/>
          </a:xfrm>
          <a:custGeom>
            <a:avLst/>
            <a:gdLst>
              <a:gd name="connsiteX0" fmla="*/ 9 w 341129"/>
              <a:gd name="connsiteY0" fmla="*/ 214 h 287195"/>
              <a:gd name="connsiteX1" fmla="*/ 306925 w 341129"/>
              <a:gd name="connsiteY1" fmla="*/ 271148 h 287195"/>
              <a:gd name="connsiteX2" fmla="*/ 296342 w 341129"/>
              <a:gd name="connsiteY2" fmla="*/ 226698 h 287195"/>
              <a:gd name="connsiteX3" fmla="*/ 9 w 341129"/>
              <a:gd name="connsiteY3" fmla="*/ 214 h 28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29" h="287195">
                <a:moveTo>
                  <a:pt x="9" y="214"/>
                </a:moveTo>
                <a:cubicBezTo>
                  <a:pt x="1773" y="7622"/>
                  <a:pt x="257536" y="233401"/>
                  <a:pt x="306925" y="271148"/>
                </a:cubicBezTo>
                <a:cubicBezTo>
                  <a:pt x="356314" y="308895"/>
                  <a:pt x="351728" y="274323"/>
                  <a:pt x="296342" y="226698"/>
                </a:cubicBezTo>
                <a:cubicBezTo>
                  <a:pt x="240956" y="179073"/>
                  <a:pt x="-1755" y="-7194"/>
                  <a:pt x="9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D7278131-3B99-4075-9F95-43D7698A9A9A}"/>
              </a:ext>
            </a:extLst>
          </p:cNvPr>
          <p:cNvSpPr/>
          <p:nvPr/>
        </p:nvSpPr>
        <p:spPr>
          <a:xfrm>
            <a:off x="3880868" y="3591211"/>
            <a:ext cx="224264" cy="887674"/>
          </a:xfrm>
          <a:custGeom>
            <a:avLst/>
            <a:gdLst>
              <a:gd name="connsiteX0" fmla="*/ 111165 w 224264"/>
              <a:gd name="connsiteY0" fmla="*/ 772 h 887674"/>
              <a:gd name="connsiteX1" fmla="*/ 7449 w 224264"/>
              <a:gd name="connsiteY1" fmla="*/ 127772 h 887674"/>
              <a:gd name="connsiteX2" fmla="*/ 9565 w 224264"/>
              <a:gd name="connsiteY2" fmla="*/ 178572 h 887674"/>
              <a:gd name="connsiteX3" fmla="*/ 20149 w 224264"/>
              <a:gd name="connsiteY3" fmla="*/ 252656 h 887674"/>
              <a:gd name="connsiteX4" fmla="*/ 98465 w 224264"/>
              <a:gd name="connsiteY4" fmla="*/ 388122 h 887674"/>
              <a:gd name="connsiteX5" fmla="*/ 176782 w 224264"/>
              <a:gd name="connsiteY5" fmla="*/ 669639 h 887674"/>
              <a:gd name="connsiteX6" fmla="*/ 70949 w 224264"/>
              <a:gd name="connsiteY6" fmla="*/ 887656 h 887674"/>
              <a:gd name="connsiteX7" fmla="*/ 223349 w 224264"/>
              <a:gd name="connsiteY7" fmla="*/ 680222 h 887674"/>
              <a:gd name="connsiteX8" fmla="*/ 130215 w 224264"/>
              <a:gd name="connsiteY8" fmla="*/ 390239 h 887674"/>
              <a:gd name="connsiteX9" fmla="*/ 41315 w 224264"/>
              <a:gd name="connsiteY9" fmla="*/ 193389 h 887674"/>
              <a:gd name="connsiteX10" fmla="*/ 111165 w 224264"/>
              <a:gd name="connsiteY10" fmla="*/ 772 h 88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264" h="887674">
                <a:moveTo>
                  <a:pt x="111165" y="772"/>
                </a:moveTo>
                <a:cubicBezTo>
                  <a:pt x="105521" y="-10164"/>
                  <a:pt x="24382" y="98139"/>
                  <a:pt x="7449" y="127772"/>
                </a:cubicBezTo>
                <a:cubicBezTo>
                  <a:pt x="-9484" y="157405"/>
                  <a:pt x="7448" y="157758"/>
                  <a:pt x="9565" y="178572"/>
                </a:cubicBezTo>
                <a:cubicBezTo>
                  <a:pt x="11682" y="199386"/>
                  <a:pt x="5332" y="217731"/>
                  <a:pt x="20149" y="252656"/>
                </a:cubicBezTo>
                <a:cubicBezTo>
                  <a:pt x="34966" y="287581"/>
                  <a:pt x="72360" y="318625"/>
                  <a:pt x="98465" y="388122"/>
                </a:cubicBezTo>
                <a:cubicBezTo>
                  <a:pt x="124570" y="457619"/>
                  <a:pt x="181368" y="586383"/>
                  <a:pt x="176782" y="669639"/>
                </a:cubicBezTo>
                <a:cubicBezTo>
                  <a:pt x="172196" y="752895"/>
                  <a:pt x="63188" y="885892"/>
                  <a:pt x="70949" y="887656"/>
                </a:cubicBezTo>
                <a:cubicBezTo>
                  <a:pt x="78710" y="889420"/>
                  <a:pt x="213471" y="763125"/>
                  <a:pt x="223349" y="680222"/>
                </a:cubicBezTo>
                <a:cubicBezTo>
                  <a:pt x="233227" y="597319"/>
                  <a:pt x="160554" y="471378"/>
                  <a:pt x="130215" y="390239"/>
                </a:cubicBezTo>
                <a:cubicBezTo>
                  <a:pt x="99876" y="309100"/>
                  <a:pt x="39551" y="256536"/>
                  <a:pt x="41315" y="193389"/>
                </a:cubicBezTo>
                <a:cubicBezTo>
                  <a:pt x="43079" y="130242"/>
                  <a:pt x="116809" y="11708"/>
                  <a:pt x="111165" y="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78895ED3-4A76-4C61-A43A-DEF0D86D1BD4}"/>
              </a:ext>
            </a:extLst>
          </p:cNvPr>
          <p:cNvSpPr/>
          <p:nvPr/>
        </p:nvSpPr>
        <p:spPr>
          <a:xfrm>
            <a:off x="3557801" y="3096596"/>
            <a:ext cx="433555" cy="486593"/>
          </a:xfrm>
          <a:custGeom>
            <a:avLst/>
            <a:gdLst>
              <a:gd name="connsiteX0" fmla="*/ 431587 w 433555"/>
              <a:gd name="connsiteY0" fmla="*/ 486392 h 486593"/>
              <a:gd name="connsiteX1" fmla="*/ 415712 w 433555"/>
              <a:gd name="connsiteY1" fmla="*/ 226042 h 486593"/>
              <a:gd name="connsiteX2" fmla="*/ 323637 w 433555"/>
              <a:gd name="connsiteY2" fmla="*/ 59354 h 486593"/>
              <a:gd name="connsiteX3" fmla="*/ 128374 w 433555"/>
              <a:gd name="connsiteY3" fmla="*/ 617 h 486593"/>
              <a:gd name="connsiteX4" fmla="*/ 20424 w 433555"/>
              <a:gd name="connsiteY4" fmla="*/ 89517 h 486593"/>
              <a:gd name="connsiteX5" fmla="*/ 12487 w 433555"/>
              <a:gd name="connsiteY5" fmla="*/ 108567 h 486593"/>
              <a:gd name="connsiteX6" fmla="*/ 155362 w 433555"/>
              <a:gd name="connsiteY6" fmla="*/ 29192 h 486593"/>
              <a:gd name="connsiteX7" fmla="*/ 263312 w 433555"/>
              <a:gd name="connsiteY7" fmla="*/ 65704 h 486593"/>
              <a:gd name="connsiteX8" fmla="*/ 388724 w 433555"/>
              <a:gd name="connsiteY8" fmla="*/ 265729 h 486593"/>
              <a:gd name="connsiteX9" fmla="*/ 431587 w 433555"/>
              <a:gd name="connsiteY9" fmla="*/ 486392 h 48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555" h="486593">
                <a:moveTo>
                  <a:pt x="431587" y="486392"/>
                </a:moveTo>
                <a:cubicBezTo>
                  <a:pt x="436085" y="479778"/>
                  <a:pt x="433704" y="297215"/>
                  <a:pt x="415712" y="226042"/>
                </a:cubicBezTo>
                <a:cubicBezTo>
                  <a:pt x="397720" y="154869"/>
                  <a:pt x="371527" y="96925"/>
                  <a:pt x="323637" y="59354"/>
                </a:cubicBezTo>
                <a:cubicBezTo>
                  <a:pt x="275747" y="21783"/>
                  <a:pt x="178909" y="-4410"/>
                  <a:pt x="128374" y="617"/>
                </a:cubicBezTo>
                <a:cubicBezTo>
                  <a:pt x="77839" y="5644"/>
                  <a:pt x="39738" y="71525"/>
                  <a:pt x="20424" y="89517"/>
                </a:cubicBezTo>
                <a:cubicBezTo>
                  <a:pt x="1110" y="107509"/>
                  <a:pt x="-10003" y="118621"/>
                  <a:pt x="12487" y="108567"/>
                </a:cubicBezTo>
                <a:cubicBezTo>
                  <a:pt x="34977" y="98513"/>
                  <a:pt x="113558" y="36336"/>
                  <a:pt x="155362" y="29192"/>
                </a:cubicBezTo>
                <a:cubicBezTo>
                  <a:pt x="197166" y="22048"/>
                  <a:pt x="224418" y="26281"/>
                  <a:pt x="263312" y="65704"/>
                </a:cubicBezTo>
                <a:cubicBezTo>
                  <a:pt x="302206" y="105127"/>
                  <a:pt x="362266" y="196143"/>
                  <a:pt x="388724" y="265729"/>
                </a:cubicBezTo>
                <a:cubicBezTo>
                  <a:pt x="415182" y="335314"/>
                  <a:pt x="427089" y="493006"/>
                  <a:pt x="431587" y="486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36BCDABD-5812-4ADB-9779-94E8096F6ADA}"/>
              </a:ext>
            </a:extLst>
          </p:cNvPr>
          <p:cNvSpPr/>
          <p:nvPr/>
        </p:nvSpPr>
        <p:spPr>
          <a:xfrm>
            <a:off x="3539400" y="3193898"/>
            <a:ext cx="374988" cy="282910"/>
          </a:xfrm>
          <a:custGeom>
            <a:avLst/>
            <a:gdLst>
              <a:gd name="connsiteX0" fmla="*/ 725 w 374988"/>
              <a:gd name="connsiteY0" fmla="*/ 141440 h 282910"/>
              <a:gd name="connsiteX1" fmla="*/ 129313 w 374988"/>
              <a:gd name="connsiteY1" fmla="*/ 152 h 282910"/>
              <a:gd name="connsiteX2" fmla="*/ 275363 w 374988"/>
              <a:gd name="connsiteY2" fmla="*/ 117627 h 282910"/>
              <a:gd name="connsiteX3" fmla="*/ 373788 w 374988"/>
              <a:gd name="connsiteY3" fmla="*/ 282727 h 282910"/>
              <a:gd name="connsiteX4" fmla="*/ 324575 w 374988"/>
              <a:gd name="connsiteY4" fmla="*/ 147790 h 282910"/>
              <a:gd name="connsiteX5" fmla="*/ 243613 w 374988"/>
              <a:gd name="connsiteY5" fmla="*/ 39840 h 282910"/>
              <a:gd name="connsiteX6" fmla="*/ 84863 w 374988"/>
              <a:gd name="connsiteY6" fmla="*/ 8090 h 282910"/>
              <a:gd name="connsiteX7" fmla="*/ 725 w 374988"/>
              <a:gd name="connsiteY7" fmla="*/ 141440 h 28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988" h="282910">
                <a:moveTo>
                  <a:pt x="725" y="141440"/>
                </a:moveTo>
                <a:cubicBezTo>
                  <a:pt x="8133" y="140117"/>
                  <a:pt x="83540" y="4121"/>
                  <a:pt x="129313" y="152"/>
                </a:cubicBezTo>
                <a:cubicBezTo>
                  <a:pt x="175086" y="-3817"/>
                  <a:pt x="234617" y="70531"/>
                  <a:pt x="275363" y="117627"/>
                </a:cubicBezTo>
                <a:cubicBezTo>
                  <a:pt x="316109" y="164723"/>
                  <a:pt x="365586" y="277700"/>
                  <a:pt x="373788" y="282727"/>
                </a:cubicBezTo>
                <a:cubicBezTo>
                  <a:pt x="381990" y="287754"/>
                  <a:pt x="346271" y="188271"/>
                  <a:pt x="324575" y="147790"/>
                </a:cubicBezTo>
                <a:cubicBezTo>
                  <a:pt x="302879" y="107309"/>
                  <a:pt x="283565" y="63123"/>
                  <a:pt x="243613" y="39840"/>
                </a:cubicBezTo>
                <a:cubicBezTo>
                  <a:pt x="203661" y="16557"/>
                  <a:pt x="125609" y="-9637"/>
                  <a:pt x="84863" y="8090"/>
                </a:cubicBezTo>
                <a:cubicBezTo>
                  <a:pt x="44117" y="25817"/>
                  <a:pt x="-6683" y="142763"/>
                  <a:pt x="725" y="141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85629034-C289-43CD-98A8-EF67388B969D}"/>
              </a:ext>
            </a:extLst>
          </p:cNvPr>
          <p:cNvSpPr/>
          <p:nvPr/>
        </p:nvSpPr>
        <p:spPr>
          <a:xfrm>
            <a:off x="3524013" y="3223660"/>
            <a:ext cx="144215" cy="895279"/>
          </a:xfrm>
          <a:custGeom>
            <a:avLst/>
            <a:gdLst>
              <a:gd name="connsiteX0" fmla="*/ 53154 w 144215"/>
              <a:gd name="connsiteY0" fmla="*/ 23 h 895279"/>
              <a:gd name="connsiteX1" fmla="*/ 237 w 144215"/>
              <a:gd name="connsiteY1" fmla="*/ 120673 h 895279"/>
              <a:gd name="connsiteX2" fmla="*/ 36220 w 144215"/>
              <a:gd name="connsiteY2" fmla="*/ 395840 h 895279"/>
              <a:gd name="connsiteX3" fmla="*/ 95487 w 144215"/>
              <a:gd name="connsiteY3" fmla="*/ 685823 h 895279"/>
              <a:gd name="connsiteX4" fmla="*/ 95487 w 144215"/>
              <a:gd name="connsiteY4" fmla="*/ 806473 h 895279"/>
              <a:gd name="connsiteX5" fmla="*/ 40454 w 144215"/>
              <a:gd name="connsiteY5" fmla="*/ 893257 h 895279"/>
              <a:gd name="connsiteX6" fmla="*/ 144170 w 144215"/>
              <a:gd name="connsiteY6" fmla="*/ 719690 h 895279"/>
              <a:gd name="connsiteX7" fmla="*/ 53154 w 144215"/>
              <a:gd name="connsiteY7" fmla="*/ 325990 h 895279"/>
              <a:gd name="connsiteX8" fmla="*/ 15054 w 144215"/>
              <a:gd name="connsiteY8" fmla="*/ 112207 h 895279"/>
              <a:gd name="connsiteX9" fmla="*/ 53154 w 144215"/>
              <a:gd name="connsiteY9" fmla="*/ 23 h 89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215" h="895279">
                <a:moveTo>
                  <a:pt x="53154" y="23"/>
                </a:moveTo>
                <a:cubicBezTo>
                  <a:pt x="50685" y="1434"/>
                  <a:pt x="3059" y="54704"/>
                  <a:pt x="237" y="120673"/>
                </a:cubicBezTo>
                <a:cubicBezTo>
                  <a:pt x="-2585" y="186642"/>
                  <a:pt x="20345" y="301648"/>
                  <a:pt x="36220" y="395840"/>
                </a:cubicBezTo>
                <a:cubicBezTo>
                  <a:pt x="52095" y="490032"/>
                  <a:pt x="85609" y="617384"/>
                  <a:pt x="95487" y="685823"/>
                </a:cubicBezTo>
                <a:cubicBezTo>
                  <a:pt x="105365" y="754262"/>
                  <a:pt x="104659" y="771901"/>
                  <a:pt x="95487" y="806473"/>
                </a:cubicBezTo>
                <a:cubicBezTo>
                  <a:pt x="86315" y="841045"/>
                  <a:pt x="32340" y="907721"/>
                  <a:pt x="40454" y="893257"/>
                </a:cubicBezTo>
                <a:cubicBezTo>
                  <a:pt x="48568" y="878793"/>
                  <a:pt x="142053" y="814234"/>
                  <a:pt x="144170" y="719690"/>
                </a:cubicBezTo>
                <a:cubicBezTo>
                  <a:pt x="146287" y="625146"/>
                  <a:pt x="74673" y="427237"/>
                  <a:pt x="53154" y="325990"/>
                </a:cubicBezTo>
                <a:cubicBezTo>
                  <a:pt x="31635" y="224743"/>
                  <a:pt x="15407" y="163007"/>
                  <a:pt x="15054" y="112207"/>
                </a:cubicBezTo>
                <a:cubicBezTo>
                  <a:pt x="14701" y="61407"/>
                  <a:pt x="55623" y="-1388"/>
                  <a:pt x="5315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7029E0B4-BF1B-4294-8F6B-1103CB6AA347}"/>
              </a:ext>
            </a:extLst>
          </p:cNvPr>
          <p:cNvSpPr/>
          <p:nvPr/>
        </p:nvSpPr>
        <p:spPr>
          <a:xfrm>
            <a:off x="3575950" y="3810535"/>
            <a:ext cx="406991" cy="670479"/>
          </a:xfrm>
          <a:custGeom>
            <a:avLst/>
            <a:gdLst>
              <a:gd name="connsiteX0" fmla="*/ 18150 w 406991"/>
              <a:gd name="connsiteY0" fmla="*/ 1582 h 670479"/>
              <a:gd name="connsiteX1" fmla="*/ 11800 w 406991"/>
              <a:gd name="connsiteY1" fmla="*/ 319082 h 670479"/>
              <a:gd name="connsiteX2" fmla="*/ 185367 w 406991"/>
              <a:gd name="connsiteY2" fmla="*/ 486298 h 670479"/>
              <a:gd name="connsiteX3" fmla="*/ 375867 w 406991"/>
              <a:gd name="connsiteY3" fmla="*/ 594248 h 670479"/>
              <a:gd name="connsiteX4" fmla="*/ 405500 w 406991"/>
              <a:gd name="connsiteY4" fmla="*/ 670448 h 670479"/>
              <a:gd name="connsiteX5" fmla="*/ 388567 w 406991"/>
              <a:gd name="connsiteY5" fmla="*/ 585782 h 670479"/>
              <a:gd name="connsiteX6" fmla="*/ 272150 w 406991"/>
              <a:gd name="connsiteY6" fmla="*/ 496882 h 670479"/>
              <a:gd name="connsiteX7" fmla="*/ 90117 w 406991"/>
              <a:gd name="connsiteY7" fmla="*/ 352948 h 670479"/>
              <a:gd name="connsiteX8" fmla="*/ 39317 w 406991"/>
              <a:gd name="connsiteY8" fmla="*/ 202665 h 670479"/>
              <a:gd name="connsiteX9" fmla="*/ 18150 w 406991"/>
              <a:gd name="connsiteY9" fmla="*/ 1582 h 67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91" h="670479">
                <a:moveTo>
                  <a:pt x="18150" y="1582"/>
                </a:moveTo>
                <a:cubicBezTo>
                  <a:pt x="13564" y="20985"/>
                  <a:pt x="-16069" y="238296"/>
                  <a:pt x="11800" y="319082"/>
                </a:cubicBezTo>
                <a:cubicBezTo>
                  <a:pt x="39669" y="399868"/>
                  <a:pt x="124689" y="440437"/>
                  <a:pt x="185367" y="486298"/>
                </a:cubicBezTo>
                <a:cubicBezTo>
                  <a:pt x="246045" y="532159"/>
                  <a:pt x="339178" y="563556"/>
                  <a:pt x="375867" y="594248"/>
                </a:cubicBezTo>
                <a:cubicBezTo>
                  <a:pt x="412556" y="624940"/>
                  <a:pt x="403383" y="671859"/>
                  <a:pt x="405500" y="670448"/>
                </a:cubicBezTo>
                <a:cubicBezTo>
                  <a:pt x="407617" y="669037"/>
                  <a:pt x="410792" y="614710"/>
                  <a:pt x="388567" y="585782"/>
                </a:cubicBezTo>
                <a:cubicBezTo>
                  <a:pt x="366342" y="556854"/>
                  <a:pt x="272150" y="496882"/>
                  <a:pt x="272150" y="496882"/>
                </a:cubicBezTo>
                <a:cubicBezTo>
                  <a:pt x="222408" y="458076"/>
                  <a:pt x="128922" y="401984"/>
                  <a:pt x="90117" y="352948"/>
                </a:cubicBezTo>
                <a:cubicBezTo>
                  <a:pt x="51312" y="303912"/>
                  <a:pt x="50253" y="258757"/>
                  <a:pt x="39317" y="202665"/>
                </a:cubicBezTo>
                <a:cubicBezTo>
                  <a:pt x="28381" y="146573"/>
                  <a:pt x="22736" y="-17821"/>
                  <a:pt x="18150" y="1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07982AC-B0C1-483D-B933-3792B971CB39}"/>
              </a:ext>
            </a:extLst>
          </p:cNvPr>
          <p:cNvSpPr/>
          <p:nvPr/>
        </p:nvSpPr>
        <p:spPr>
          <a:xfrm>
            <a:off x="3697461" y="3271911"/>
            <a:ext cx="186622" cy="255230"/>
          </a:xfrm>
          <a:custGeom>
            <a:avLst/>
            <a:gdLst>
              <a:gd name="connsiteX0" fmla="*/ 356 w 186622"/>
              <a:gd name="connsiteY0" fmla="*/ 456 h 255230"/>
              <a:gd name="connsiteX1" fmla="*/ 55389 w 186622"/>
              <a:gd name="connsiteY1" fmla="*/ 108406 h 255230"/>
              <a:gd name="connsiteX2" fmla="*/ 40572 w 186622"/>
              <a:gd name="connsiteY2" fmla="*/ 210006 h 255230"/>
              <a:gd name="connsiteX3" fmla="*/ 186622 w 186622"/>
              <a:gd name="connsiteY3" fmla="*/ 229056 h 255230"/>
              <a:gd name="connsiteX4" fmla="*/ 40572 w 186622"/>
              <a:gd name="connsiteY4" fmla="*/ 254456 h 255230"/>
              <a:gd name="connsiteX5" fmla="*/ 356 w 186622"/>
              <a:gd name="connsiteY5" fmla="*/ 197306 h 255230"/>
              <a:gd name="connsiteX6" fmla="*/ 29989 w 186622"/>
              <a:gd name="connsiteY6" fmla="*/ 74539 h 255230"/>
              <a:gd name="connsiteX7" fmla="*/ 356 w 186622"/>
              <a:gd name="connsiteY7" fmla="*/ 456 h 25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622" h="255230">
                <a:moveTo>
                  <a:pt x="356" y="456"/>
                </a:moveTo>
                <a:cubicBezTo>
                  <a:pt x="4589" y="6100"/>
                  <a:pt x="48686" y="73481"/>
                  <a:pt x="55389" y="108406"/>
                </a:cubicBezTo>
                <a:cubicBezTo>
                  <a:pt x="62092" y="143331"/>
                  <a:pt x="18700" y="189898"/>
                  <a:pt x="40572" y="210006"/>
                </a:cubicBezTo>
                <a:cubicBezTo>
                  <a:pt x="62444" y="230114"/>
                  <a:pt x="186622" y="221648"/>
                  <a:pt x="186622" y="229056"/>
                </a:cubicBezTo>
                <a:cubicBezTo>
                  <a:pt x="186622" y="236464"/>
                  <a:pt x="71616" y="259748"/>
                  <a:pt x="40572" y="254456"/>
                </a:cubicBezTo>
                <a:cubicBezTo>
                  <a:pt x="9528" y="249164"/>
                  <a:pt x="2120" y="227292"/>
                  <a:pt x="356" y="197306"/>
                </a:cubicBezTo>
                <a:cubicBezTo>
                  <a:pt x="-1408" y="167320"/>
                  <a:pt x="28931" y="106289"/>
                  <a:pt x="29989" y="74539"/>
                </a:cubicBezTo>
                <a:cubicBezTo>
                  <a:pt x="31047" y="42789"/>
                  <a:pt x="-3877" y="-5188"/>
                  <a:pt x="356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A08A3A8F-A222-405C-8256-21ACD47379F9}"/>
              </a:ext>
            </a:extLst>
          </p:cNvPr>
          <p:cNvSpPr/>
          <p:nvPr/>
        </p:nvSpPr>
        <p:spPr>
          <a:xfrm>
            <a:off x="3795025" y="3553792"/>
            <a:ext cx="100980" cy="402258"/>
          </a:xfrm>
          <a:custGeom>
            <a:avLst/>
            <a:gdLst>
              <a:gd name="connsiteX0" fmla="*/ 63658 w 100980"/>
              <a:gd name="connsiteY0" fmla="*/ 91 h 402258"/>
              <a:gd name="connsiteX1" fmla="*/ 86942 w 100980"/>
              <a:gd name="connsiteY1" fmla="*/ 116508 h 402258"/>
              <a:gd name="connsiteX2" fmla="*/ 59425 w 100980"/>
              <a:gd name="connsiteY2" fmla="*/ 237158 h 402258"/>
              <a:gd name="connsiteX3" fmla="*/ 99642 w 100980"/>
              <a:gd name="connsiteY3" fmla="*/ 402258 h 402258"/>
              <a:gd name="connsiteX4" fmla="*/ 158 w 100980"/>
              <a:gd name="connsiteY4" fmla="*/ 235041 h 402258"/>
              <a:gd name="connsiteX5" fmla="*/ 76358 w 100980"/>
              <a:gd name="connsiteY5" fmla="*/ 135558 h 402258"/>
              <a:gd name="connsiteX6" fmla="*/ 63658 w 100980"/>
              <a:gd name="connsiteY6" fmla="*/ 91 h 40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80" h="402258">
                <a:moveTo>
                  <a:pt x="63658" y="91"/>
                </a:moveTo>
                <a:cubicBezTo>
                  <a:pt x="65422" y="-3084"/>
                  <a:pt x="87648" y="76997"/>
                  <a:pt x="86942" y="116508"/>
                </a:cubicBezTo>
                <a:cubicBezTo>
                  <a:pt x="86237" y="156019"/>
                  <a:pt x="57308" y="189533"/>
                  <a:pt x="59425" y="237158"/>
                </a:cubicBezTo>
                <a:cubicBezTo>
                  <a:pt x="61542" y="284783"/>
                  <a:pt x="109520" y="402611"/>
                  <a:pt x="99642" y="402258"/>
                </a:cubicBezTo>
                <a:cubicBezTo>
                  <a:pt x="89764" y="401905"/>
                  <a:pt x="4039" y="279491"/>
                  <a:pt x="158" y="235041"/>
                </a:cubicBezTo>
                <a:cubicBezTo>
                  <a:pt x="-3723" y="190591"/>
                  <a:pt x="64716" y="171188"/>
                  <a:pt x="76358" y="135558"/>
                </a:cubicBezTo>
                <a:cubicBezTo>
                  <a:pt x="88000" y="99928"/>
                  <a:pt x="61894" y="3266"/>
                  <a:pt x="63658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5BFB37D1-31DB-4FEE-B78B-952545680EED}"/>
              </a:ext>
            </a:extLst>
          </p:cNvPr>
          <p:cNvSpPr/>
          <p:nvPr/>
        </p:nvSpPr>
        <p:spPr>
          <a:xfrm>
            <a:off x="3657514" y="3562285"/>
            <a:ext cx="112828" cy="251996"/>
          </a:xfrm>
          <a:custGeom>
            <a:avLst/>
            <a:gdLst>
              <a:gd name="connsiteX0" fmla="*/ 72053 w 112828"/>
              <a:gd name="connsiteY0" fmla="*/ 65 h 251996"/>
              <a:gd name="connsiteX1" fmla="*/ 44536 w 112828"/>
              <a:gd name="connsiteY1" fmla="*/ 120715 h 251996"/>
              <a:gd name="connsiteX2" fmla="*/ 112269 w 112828"/>
              <a:gd name="connsiteY2" fmla="*/ 251948 h 251996"/>
              <a:gd name="connsiteX3" fmla="*/ 86 w 112828"/>
              <a:gd name="connsiteY3" fmla="*/ 105898 h 251996"/>
              <a:gd name="connsiteX4" fmla="*/ 72053 w 112828"/>
              <a:gd name="connsiteY4" fmla="*/ 65 h 2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28" h="251996">
                <a:moveTo>
                  <a:pt x="72053" y="65"/>
                </a:moveTo>
                <a:cubicBezTo>
                  <a:pt x="79461" y="2534"/>
                  <a:pt x="37833" y="78735"/>
                  <a:pt x="44536" y="120715"/>
                </a:cubicBezTo>
                <a:cubicBezTo>
                  <a:pt x="51239" y="162696"/>
                  <a:pt x="119677" y="254417"/>
                  <a:pt x="112269" y="251948"/>
                </a:cubicBezTo>
                <a:cubicBezTo>
                  <a:pt x="104861" y="249479"/>
                  <a:pt x="2908" y="146467"/>
                  <a:pt x="86" y="105898"/>
                </a:cubicBezTo>
                <a:cubicBezTo>
                  <a:pt x="-2736" y="65329"/>
                  <a:pt x="64645" y="-2404"/>
                  <a:pt x="7205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45F7270E-32E5-4462-BAD8-4A19787629D0}"/>
              </a:ext>
            </a:extLst>
          </p:cNvPr>
          <p:cNvSpPr/>
          <p:nvPr/>
        </p:nvSpPr>
        <p:spPr>
          <a:xfrm>
            <a:off x="6732571" y="3417600"/>
            <a:ext cx="158813" cy="368889"/>
          </a:xfrm>
          <a:custGeom>
            <a:avLst/>
            <a:gdLst>
              <a:gd name="connsiteX0" fmla="*/ 17 w 158813"/>
              <a:gd name="connsiteY0" fmla="*/ 36800 h 368889"/>
              <a:gd name="connsiteX1" fmla="*/ 101617 w 158813"/>
              <a:gd name="connsiteY1" fmla="*/ 8225 h 368889"/>
              <a:gd name="connsiteX2" fmla="*/ 158767 w 158813"/>
              <a:gd name="connsiteY2" fmla="*/ 203488 h 368889"/>
              <a:gd name="connsiteX3" fmla="*/ 111142 w 158813"/>
              <a:gd name="connsiteY3" fmla="*/ 336838 h 368889"/>
              <a:gd name="connsiteX4" fmla="*/ 100029 w 158813"/>
              <a:gd name="connsiteY4" fmla="*/ 354300 h 368889"/>
              <a:gd name="connsiteX5" fmla="*/ 131779 w 158813"/>
              <a:gd name="connsiteY5" fmla="*/ 154275 h 368889"/>
              <a:gd name="connsiteX6" fmla="*/ 93679 w 158813"/>
              <a:gd name="connsiteY6" fmla="*/ 39975 h 368889"/>
              <a:gd name="connsiteX7" fmla="*/ 17 w 158813"/>
              <a:gd name="connsiteY7" fmla="*/ 36800 h 36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813" h="368889">
                <a:moveTo>
                  <a:pt x="17" y="36800"/>
                </a:moveTo>
                <a:cubicBezTo>
                  <a:pt x="1340" y="31508"/>
                  <a:pt x="75159" y="-19556"/>
                  <a:pt x="101617" y="8225"/>
                </a:cubicBezTo>
                <a:cubicBezTo>
                  <a:pt x="128075" y="36006"/>
                  <a:pt x="157180" y="148719"/>
                  <a:pt x="158767" y="203488"/>
                </a:cubicBezTo>
                <a:cubicBezTo>
                  <a:pt x="160354" y="258257"/>
                  <a:pt x="120932" y="311703"/>
                  <a:pt x="111142" y="336838"/>
                </a:cubicBezTo>
                <a:cubicBezTo>
                  <a:pt x="101352" y="361973"/>
                  <a:pt x="96590" y="384727"/>
                  <a:pt x="100029" y="354300"/>
                </a:cubicBezTo>
                <a:cubicBezTo>
                  <a:pt x="103468" y="323873"/>
                  <a:pt x="132837" y="206662"/>
                  <a:pt x="131779" y="154275"/>
                </a:cubicBezTo>
                <a:cubicBezTo>
                  <a:pt x="130721" y="101888"/>
                  <a:pt x="112993" y="60612"/>
                  <a:pt x="93679" y="39975"/>
                </a:cubicBezTo>
                <a:cubicBezTo>
                  <a:pt x="74365" y="19338"/>
                  <a:pt x="-1306" y="42092"/>
                  <a:pt x="17" y="36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FBBBEEEC-7527-4EFA-B58F-6B42B6316B21}"/>
              </a:ext>
            </a:extLst>
          </p:cNvPr>
          <p:cNvSpPr/>
          <p:nvPr/>
        </p:nvSpPr>
        <p:spPr>
          <a:xfrm>
            <a:off x="6699242" y="3371807"/>
            <a:ext cx="254111" cy="606734"/>
          </a:xfrm>
          <a:custGeom>
            <a:avLst/>
            <a:gdLst>
              <a:gd name="connsiteX0" fmla="*/ 8 w 254111"/>
              <a:gd name="connsiteY0" fmla="*/ 31793 h 606734"/>
              <a:gd name="connsiteX1" fmla="*/ 142883 w 254111"/>
              <a:gd name="connsiteY1" fmla="*/ 3218 h 606734"/>
              <a:gd name="connsiteX2" fmla="*/ 241308 w 254111"/>
              <a:gd name="connsiteY2" fmla="*/ 120693 h 606734"/>
              <a:gd name="connsiteX3" fmla="*/ 241308 w 254111"/>
              <a:gd name="connsiteY3" fmla="*/ 331831 h 606734"/>
              <a:gd name="connsiteX4" fmla="*/ 134946 w 254111"/>
              <a:gd name="connsiteY4" fmla="*/ 493756 h 606734"/>
              <a:gd name="connsiteX5" fmla="*/ 53983 w 254111"/>
              <a:gd name="connsiteY5" fmla="*/ 606468 h 606734"/>
              <a:gd name="connsiteX6" fmla="*/ 92083 w 254111"/>
              <a:gd name="connsiteY6" fmla="*/ 515981 h 606734"/>
              <a:gd name="connsiteX7" fmla="*/ 236546 w 254111"/>
              <a:gd name="connsiteY7" fmla="*/ 252456 h 606734"/>
              <a:gd name="connsiteX8" fmla="*/ 136533 w 254111"/>
              <a:gd name="connsiteY8" fmla="*/ 17506 h 606734"/>
              <a:gd name="connsiteX9" fmla="*/ 8 w 254111"/>
              <a:gd name="connsiteY9" fmla="*/ 31793 h 6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111" h="606734">
                <a:moveTo>
                  <a:pt x="8" y="31793"/>
                </a:moveTo>
                <a:cubicBezTo>
                  <a:pt x="1066" y="29412"/>
                  <a:pt x="102666" y="-11599"/>
                  <a:pt x="142883" y="3218"/>
                </a:cubicBezTo>
                <a:cubicBezTo>
                  <a:pt x="183100" y="18035"/>
                  <a:pt x="224904" y="65924"/>
                  <a:pt x="241308" y="120693"/>
                </a:cubicBezTo>
                <a:cubicBezTo>
                  <a:pt x="257712" y="175462"/>
                  <a:pt x="259035" y="269654"/>
                  <a:pt x="241308" y="331831"/>
                </a:cubicBezTo>
                <a:cubicBezTo>
                  <a:pt x="223581" y="394008"/>
                  <a:pt x="166167" y="447983"/>
                  <a:pt x="134946" y="493756"/>
                </a:cubicBezTo>
                <a:cubicBezTo>
                  <a:pt x="103725" y="539529"/>
                  <a:pt x="61127" y="602764"/>
                  <a:pt x="53983" y="606468"/>
                </a:cubicBezTo>
                <a:cubicBezTo>
                  <a:pt x="46839" y="610172"/>
                  <a:pt x="61656" y="574983"/>
                  <a:pt x="92083" y="515981"/>
                </a:cubicBezTo>
                <a:cubicBezTo>
                  <a:pt x="122510" y="456979"/>
                  <a:pt x="229138" y="335535"/>
                  <a:pt x="236546" y="252456"/>
                </a:cubicBezTo>
                <a:cubicBezTo>
                  <a:pt x="243954" y="169377"/>
                  <a:pt x="176485" y="55606"/>
                  <a:pt x="136533" y="17506"/>
                </a:cubicBezTo>
                <a:cubicBezTo>
                  <a:pt x="96581" y="-20594"/>
                  <a:pt x="-1050" y="34174"/>
                  <a:pt x="8" y="31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932560AD-29C4-4ABD-AFE4-61D32650669A}"/>
              </a:ext>
            </a:extLst>
          </p:cNvPr>
          <p:cNvSpPr/>
          <p:nvPr/>
        </p:nvSpPr>
        <p:spPr>
          <a:xfrm>
            <a:off x="4436138" y="1789944"/>
            <a:ext cx="1000278" cy="816333"/>
          </a:xfrm>
          <a:custGeom>
            <a:avLst/>
            <a:gdLst>
              <a:gd name="connsiteX0" fmla="*/ 995229 w 1000278"/>
              <a:gd name="connsiteY0" fmla="*/ 81189 h 816333"/>
              <a:gd name="connsiteX1" fmla="*/ 622695 w 1000278"/>
              <a:gd name="connsiteY1" fmla="*/ 756 h 816333"/>
              <a:gd name="connsiteX2" fmla="*/ 258629 w 1000278"/>
              <a:gd name="connsiteY2" fmla="*/ 131989 h 816333"/>
              <a:gd name="connsiteX3" fmla="*/ 55429 w 1000278"/>
              <a:gd name="connsiteY3" fmla="*/ 330956 h 816333"/>
              <a:gd name="connsiteX4" fmla="*/ 395 w 1000278"/>
              <a:gd name="connsiteY4" fmla="*/ 479123 h 816333"/>
              <a:gd name="connsiteX5" fmla="*/ 30029 w 1000278"/>
              <a:gd name="connsiteY5" fmla="*/ 805089 h 816333"/>
              <a:gd name="connsiteX6" fmla="*/ 17329 w 1000278"/>
              <a:gd name="connsiteY6" fmla="*/ 711956 h 816333"/>
              <a:gd name="connsiteX7" fmla="*/ 42729 w 1000278"/>
              <a:gd name="connsiteY7" fmla="*/ 428323 h 816333"/>
              <a:gd name="connsiteX8" fmla="*/ 339062 w 1000278"/>
              <a:gd name="connsiteY8" fmla="*/ 144689 h 816333"/>
              <a:gd name="connsiteX9" fmla="*/ 995229 w 1000278"/>
              <a:gd name="connsiteY9" fmla="*/ 81189 h 81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278" h="816333">
                <a:moveTo>
                  <a:pt x="995229" y="81189"/>
                </a:moveTo>
                <a:cubicBezTo>
                  <a:pt x="1042501" y="57200"/>
                  <a:pt x="745462" y="-7711"/>
                  <a:pt x="622695" y="756"/>
                </a:cubicBezTo>
                <a:cubicBezTo>
                  <a:pt x="499928" y="9223"/>
                  <a:pt x="353173" y="76956"/>
                  <a:pt x="258629" y="131989"/>
                </a:cubicBezTo>
                <a:cubicBezTo>
                  <a:pt x="164085" y="187022"/>
                  <a:pt x="98468" y="273100"/>
                  <a:pt x="55429" y="330956"/>
                </a:cubicBezTo>
                <a:cubicBezTo>
                  <a:pt x="12390" y="388812"/>
                  <a:pt x="4628" y="400101"/>
                  <a:pt x="395" y="479123"/>
                </a:cubicBezTo>
                <a:cubicBezTo>
                  <a:pt x="-3838" y="558145"/>
                  <a:pt x="27207" y="766283"/>
                  <a:pt x="30029" y="805089"/>
                </a:cubicBezTo>
                <a:cubicBezTo>
                  <a:pt x="32851" y="843895"/>
                  <a:pt x="15212" y="774750"/>
                  <a:pt x="17329" y="711956"/>
                </a:cubicBezTo>
                <a:cubicBezTo>
                  <a:pt x="19446" y="649162"/>
                  <a:pt x="-10893" y="522868"/>
                  <a:pt x="42729" y="428323"/>
                </a:cubicBezTo>
                <a:cubicBezTo>
                  <a:pt x="96351" y="333779"/>
                  <a:pt x="176784" y="202545"/>
                  <a:pt x="339062" y="144689"/>
                </a:cubicBezTo>
                <a:cubicBezTo>
                  <a:pt x="501340" y="86833"/>
                  <a:pt x="947957" y="105178"/>
                  <a:pt x="995229" y="81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3DD43B23-BB65-436A-BE15-2CABF831C42E}"/>
              </a:ext>
            </a:extLst>
          </p:cNvPr>
          <p:cNvSpPr/>
          <p:nvPr/>
        </p:nvSpPr>
        <p:spPr>
          <a:xfrm>
            <a:off x="4066035" y="2590663"/>
            <a:ext cx="348706" cy="1079884"/>
          </a:xfrm>
          <a:custGeom>
            <a:avLst/>
            <a:gdLst>
              <a:gd name="connsiteX0" fmla="*/ 328165 w 348706"/>
              <a:gd name="connsiteY0" fmla="*/ 137 h 1079884"/>
              <a:gd name="connsiteX1" fmla="*/ 336632 w 348706"/>
              <a:gd name="connsiteY1" fmla="*/ 258370 h 1079884"/>
              <a:gd name="connsiteX2" fmla="*/ 167298 w 348706"/>
              <a:gd name="connsiteY2" fmla="*/ 563170 h 1079884"/>
              <a:gd name="connsiteX3" fmla="*/ 52998 w 348706"/>
              <a:gd name="connsiteY3" fmla="*/ 889137 h 1079884"/>
              <a:gd name="connsiteX4" fmla="*/ 27598 w 348706"/>
              <a:gd name="connsiteY4" fmla="*/ 1079637 h 1079884"/>
              <a:gd name="connsiteX5" fmla="*/ 19132 w 348706"/>
              <a:gd name="connsiteY5" fmla="*/ 927237 h 1079884"/>
              <a:gd name="connsiteX6" fmla="*/ 19132 w 348706"/>
              <a:gd name="connsiteY6" fmla="*/ 834104 h 1079884"/>
              <a:gd name="connsiteX7" fmla="*/ 273132 w 348706"/>
              <a:gd name="connsiteY7" fmla="*/ 292237 h 1079884"/>
              <a:gd name="connsiteX8" fmla="*/ 328165 w 348706"/>
              <a:gd name="connsiteY8" fmla="*/ 137 h 107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706" h="1079884">
                <a:moveTo>
                  <a:pt x="328165" y="137"/>
                </a:moveTo>
                <a:cubicBezTo>
                  <a:pt x="338748" y="-5507"/>
                  <a:pt x="363443" y="164531"/>
                  <a:pt x="336632" y="258370"/>
                </a:cubicBezTo>
                <a:cubicBezTo>
                  <a:pt x="309821" y="352209"/>
                  <a:pt x="214570" y="458042"/>
                  <a:pt x="167298" y="563170"/>
                </a:cubicBezTo>
                <a:cubicBezTo>
                  <a:pt x="120026" y="668298"/>
                  <a:pt x="76281" y="803059"/>
                  <a:pt x="52998" y="889137"/>
                </a:cubicBezTo>
                <a:cubicBezTo>
                  <a:pt x="29715" y="975215"/>
                  <a:pt x="33242" y="1073287"/>
                  <a:pt x="27598" y="1079637"/>
                </a:cubicBezTo>
                <a:cubicBezTo>
                  <a:pt x="21954" y="1085987"/>
                  <a:pt x="20543" y="968159"/>
                  <a:pt x="19132" y="927237"/>
                </a:cubicBezTo>
                <a:cubicBezTo>
                  <a:pt x="17721" y="886315"/>
                  <a:pt x="-23201" y="939937"/>
                  <a:pt x="19132" y="834104"/>
                </a:cubicBezTo>
                <a:cubicBezTo>
                  <a:pt x="61465" y="728271"/>
                  <a:pt x="223743" y="426998"/>
                  <a:pt x="273132" y="292237"/>
                </a:cubicBezTo>
                <a:cubicBezTo>
                  <a:pt x="322521" y="157476"/>
                  <a:pt x="317582" y="5781"/>
                  <a:pt x="328165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AB14B13B-C9D9-463D-8460-16C30C7ABBC5}"/>
              </a:ext>
            </a:extLst>
          </p:cNvPr>
          <p:cNvSpPr/>
          <p:nvPr/>
        </p:nvSpPr>
        <p:spPr>
          <a:xfrm>
            <a:off x="3982598" y="1352634"/>
            <a:ext cx="741802" cy="389694"/>
          </a:xfrm>
          <a:custGeom>
            <a:avLst/>
            <a:gdLst>
              <a:gd name="connsiteX0" fmla="*/ 741802 w 741802"/>
              <a:gd name="connsiteY0" fmla="*/ 85641 h 389694"/>
              <a:gd name="connsiteX1" fmla="*/ 367152 w 741802"/>
              <a:gd name="connsiteY1" fmla="*/ 12616 h 389694"/>
              <a:gd name="connsiteX2" fmla="*/ 5202 w 741802"/>
              <a:gd name="connsiteY2" fmla="*/ 384091 h 389694"/>
              <a:gd name="connsiteX3" fmla="*/ 167127 w 741802"/>
              <a:gd name="connsiteY3" fmla="*/ 225341 h 389694"/>
              <a:gd name="connsiteX4" fmla="*/ 363977 w 741802"/>
              <a:gd name="connsiteY4" fmla="*/ 72941 h 389694"/>
              <a:gd name="connsiteX5" fmla="*/ 741802 w 741802"/>
              <a:gd name="connsiteY5" fmla="*/ 85641 h 3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802" h="389694">
                <a:moveTo>
                  <a:pt x="741802" y="85641"/>
                </a:moveTo>
                <a:cubicBezTo>
                  <a:pt x="742331" y="75587"/>
                  <a:pt x="489919" y="-37126"/>
                  <a:pt x="367152" y="12616"/>
                </a:cubicBezTo>
                <a:cubicBezTo>
                  <a:pt x="244385" y="62358"/>
                  <a:pt x="38539" y="348637"/>
                  <a:pt x="5202" y="384091"/>
                </a:cubicBezTo>
                <a:cubicBezTo>
                  <a:pt x="-28135" y="419545"/>
                  <a:pt x="107331" y="277199"/>
                  <a:pt x="167127" y="225341"/>
                </a:cubicBezTo>
                <a:cubicBezTo>
                  <a:pt x="226923" y="173483"/>
                  <a:pt x="268727" y="98341"/>
                  <a:pt x="363977" y="72941"/>
                </a:cubicBezTo>
                <a:cubicBezTo>
                  <a:pt x="459227" y="47541"/>
                  <a:pt x="741273" y="95695"/>
                  <a:pt x="741802" y="85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FFE8D4EC-5FAB-4958-88E7-2A652D7C620E}"/>
              </a:ext>
            </a:extLst>
          </p:cNvPr>
          <p:cNvSpPr/>
          <p:nvPr/>
        </p:nvSpPr>
        <p:spPr>
          <a:xfrm>
            <a:off x="3765139" y="1646424"/>
            <a:ext cx="743450" cy="617718"/>
          </a:xfrm>
          <a:custGeom>
            <a:avLst/>
            <a:gdLst>
              <a:gd name="connsiteX0" fmla="*/ 743361 w 743450"/>
              <a:gd name="connsiteY0" fmla="*/ 1401 h 617718"/>
              <a:gd name="connsiteX1" fmla="*/ 197261 w 743450"/>
              <a:gd name="connsiteY1" fmla="*/ 233176 h 617718"/>
              <a:gd name="connsiteX2" fmla="*/ 411 w 743450"/>
              <a:gd name="connsiteY2" fmla="*/ 617351 h 617718"/>
              <a:gd name="connsiteX3" fmla="*/ 238536 w 743450"/>
              <a:gd name="connsiteY3" fmla="*/ 160151 h 617718"/>
              <a:gd name="connsiteX4" fmla="*/ 743361 w 743450"/>
              <a:gd name="connsiteY4" fmla="*/ 1401 h 61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50" h="617718">
                <a:moveTo>
                  <a:pt x="743361" y="1401"/>
                </a:moveTo>
                <a:cubicBezTo>
                  <a:pt x="736482" y="13572"/>
                  <a:pt x="321086" y="130518"/>
                  <a:pt x="197261" y="233176"/>
                </a:cubicBezTo>
                <a:cubicBezTo>
                  <a:pt x="73436" y="335834"/>
                  <a:pt x="-6468" y="629522"/>
                  <a:pt x="411" y="617351"/>
                </a:cubicBezTo>
                <a:cubicBezTo>
                  <a:pt x="7290" y="605180"/>
                  <a:pt x="118944" y="262809"/>
                  <a:pt x="238536" y="160151"/>
                </a:cubicBezTo>
                <a:cubicBezTo>
                  <a:pt x="358128" y="57493"/>
                  <a:pt x="750240" y="-10770"/>
                  <a:pt x="743361" y="1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FC8EED3F-C5EA-4A25-B4E7-3FAC839C32E6}"/>
              </a:ext>
            </a:extLst>
          </p:cNvPr>
          <p:cNvSpPr/>
          <p:nvPr/>
        </p:nvSpPr>
        <p:spPr>
          <a:xfrm>
            <a:off x="3805257" y="1770448"/>
            <a:ext cx="645131" cy="786989"/>
          </a:xfrm>
          <a:custGeom>
            <a:avLst/>
            <a:gdLst>
              <a:gd name="connsiteX0" fmla="*/ 642918 w 645131"/>
              <a:gd name="connsiteY0" fmla="*/ 1202 h 786989"/>
              <a:gd name="connsiteX1" fmla="*/ 58718 w 645131"/>
              <a:gd name="connsiteY1" fmla="*/ 467927 h 786989"/>
              <a:gd name="connsiteX2" fmla="*/ 17443 w 645131"/>
              <a:gd name="connsiteY2" fmla="*/ 785427 h 786989"/>
              <a:gd name="connsiteX3" fmla="*/ 33318 w 645131"/>
              <a:gd name="connsiteY3" fmla="*/ 579052 h 786989"/>
              <a:gd name="connsiteX4" fmla="*/ 249218 w 645131"/>
              <a:gd name="connsiteY4" fmla="*/ 340927 h 786989"/>
              <a:gd name="connsiteX5" fmla="*/ 642918 w 645131"/>
              <a:gd name="connsiteY5" fmla="*/ 1202 h 78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131" h="786989">
                <a:moveTo>
                  <a:pt x="642918" y="1202"/>
                </a:moveTo>
                <a:cubicBezTo>
                  <a:pt x="611168" y="22369"/>
                  <a:pt x="162964" y="337223"/>
                  <a:pt x="58718" y="467927"/>
                </a:cubicBezTo>
                <a:cubicBezTo>
                  <a:pt x="-45528" y="598631"/>
                  <a:pt x="21676" y="766906"/>
                  <a:pt x="17443" y="785427"/>
                </a:cubicBezTo>
                <a:cubicBezTo>
                  <a:pt x="13210" y="803948"/>
                  <a:pt x="-5311" y="653135"/>
                  <a:pt x="33318" y="579052"/>
                </a:cubicBezTo>
                <a:cubicBezTo>
                  <a:pt x="71947" y="504969"/>
                  <a:pt x="142326" y="437764"/>
                  <a:pt x="249218" y="340927"/>
                </a:cubicBezTo>
                <a:cubicBezTo>
                  <a:pt x="356110" y="244090"/>
                  <a:pt x="674668" y="-19965"/>
                  <a:pt x="642918" y="1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EF0959A0-3619-4C11-9FA7-D8A0CA2D779D}"/>
              </a:ext>
            </a:extLst>
          </p:cNvPr>
          <p:cNvSpPr/>
          <p:nvPr/>
        </p:nvSpPr>
        <p:spPr>
          <a:xfrm>
            <a:off x="3676333" y="2644053"/>
            <a:ext cx="295655" cy="569519"/>
          </a:xfrm>
          <a:custGeom>
            <a:avLst/>
            <a:gdLst>
              <a:gd name="connsiteX0" fmla="*/ 143192 w 295655"/>
              <a:gd name="connsiteY0" fmla="*/ 722 h 569519"/>
              <a:gd name="connsiteX1" fmla="*/ 171767 w 295655"/>
              <a:gd name="connsiteY1" fmla="*/ 283297 h 569519"/>
              <a:gd name="connsiteX2" fmla="*/ 317 w 295655"/>
              <a:gd name="connsiteY2" fmla="*/ 410297 h 569519"/>
              <a:gd name="connsiteX3" fmla="*/ 133667 w 295655"/>
              <a:gd name="connsiteY3" fmla="*/ 429347 h 569519"/>
              <a:gd name="connsiteX4" fmla="*/ 295592 w 295655"/>
              <a:gd name="connsiteY4" fmla="*/ 569047 h 569519"/>
              <a:gd name="connsiteX5" fmla="*/ 114617 w 295655"/>
              <a:gd name="connsiteY5" fmla="*/ 375372 h 569519"/>
              <a:gd name="connsiteX6" fmla="*/ 219392 w 295655"/>
              <a:gd name="connsiteY6" fmla="*/ 207097 h 569519"/>
              <a:gd name="connsiteX7" fmla="*/ 143192 w 295655"/>
              <a:gd name="connsiteY7" fmla="*/ 722 h 56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655" h="569519">
                <a:moveTo>
                  <a:pt x="143192" y="722"/>
                </a:moveTo>
                <a:cubicBezTo>
                  <a:pt x="135255" y="13422"/>
                  <a:pt x="195580" y="215035"/>
                  <a:pt x="171767" y="283297"/>
                </a:cubicBezTo>
                <a:cubicBezTo>
                  <a:pt x="147955" y="351560"/>
                  <a:pt x="6667" y="385955"/>
                  <a:pt x="317" y="410297"/>
                </a:cubicBezTo>
                <a:cubicBezTo>
                  <a:pt x="-6033" y="434639"/>
                  <a:pt x="84454" y="402889"/>
                  <a:pt x="133667" y="429347"/>
                </a:cubicBezTo>
                <a:cubicBezTo>
                  <a:pt x="182880" y="455805"/>
                  <a:pt x="298767" y="578043"/>
                  <a:pt x="295592" y="569047"/>
                </a:cubicBezTo>
                <a:cubicBezTo>
                  <a:pt x="292417" y="560051"/>
                  <a:pt x="127317" y="435697"/>
                  <a:pt x="114617" y="375372"/>
                </a:cubicBezTo>
                <a:cubicBezTo>
                  <a:pt x="101917" y="315047"/>
                  <a:pt x="213042" y="267951"/>
                  <a:pt x="219392" y="207097"/>
                </a:cubicBezTo>
                <a:cubicBezTo>
                  <a:pt x="225742" y="146243"/>
                  <a:pt x="151129" y="-11978"/>
                  <a:pt x="143192" y="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3DCC9ADC-CB94-4DB2-8CA2-F723B04253F7}"/>
              </a:ext>
            </a:extLst>
          </p:cNvPr>
          <p:cNvSpPr/>
          <p:nvPr/>
        </p:nvSpPr>
        <p:spPr>
          <a:xfrm>
            <a:off x="4332299" y="974651"/>
            <a:ext cx="994125" cy="243277"/>
          </a:xfrm>
          <a:custGeom>
            <a:avLst/>
            <a:gdLst>
              <a:gd name="connsiteX0" fmla="*/ 985826 w 994125"/>
              <a:gd name="connsiteY0" fmla="*/ 193749 h 243277"/>
              <a:gd name="connsiteX1" fmla="*/ 369876 w 994125"/>
              <a:gd name="connsiteY1" fmla="*/ 155649 h 243277"/>
              <a:gd name="connsiteX2" fmla="*/ 1576 w 994125"/>
              <a:gd name="connsiteY2" fmla="*/ 74 h 243277"/>
              <a:gd name="connsiteX3" fmla="*/ 255576 w 994125"/>
              <a:gd name="connsiteY3" fmla="*/ 136599 h 243277"/>
              <a:gd name="connsiteX4" fmla="*/ 693726 w 994125"/>
              <a:gd name="connsiteY4" fmla="*/ 241374 h 243277"/>
              <a:gd name="connsiteX5" fmla="*/ 985826 w 994125"/>
              <a:gd name="connsiteY5" fmla="*/ 193749 h 24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125" h="243277">
                <a:moveTo>
                  <a:pt x="985826" y="193749"/>
                </a:moveTo>
                <a:cubicBezTo>
                  <a:pt x="931851" y="179461"/>
                  <a:pt x="533918" y="187928"/>
                  <a:pt x="369876" y="155649"/>
                </a:cubicBezTo>
                <a:cubicBezTo>
                  <a:pt x="205834" y="123370"/>
                  <a:pt x="20626" y="3249"/>
                  <a:pt x="1576" y="74"/>
                </a:cubicBezTo>
                <a:cubicBezTo>
                  <a:pt x="-17474" y="-3101"/>
                  <a:pt x="140218" y="96382"/>
                  <a:pt x="255576" y="136599"/>
                </a:cubicBezTo>
                <a:cubicBezTo>
                  <a:pt x="370934" y="176816"/>
                  <a:pt x="569901" y="229732"/>
                  <a:pt x="693726" y="241374"/>
                </a:cubicBezTo>
                <a:cubicBezTo>
                  <a:pt x="817551" y="253016"/>
                  <a:pt x="1039801" y="208037"/>
                  <a:pt x="985826" y="193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B7D0D831-CBA9-4A9B-841F-58C05148403F}"/>
              </a:ext>
            </a:extLst>
          </p:cNvPr>
          <p:cNvSpPr/>
          <p:nvPr/>
        </p:nvSpPr>
        <p:spPr>
          <a:xfrm>
            <a:off x="4282947" y="1151976"/>
            <a:ext cx="533922" cy="360627"/>
          </a:xfrm>
          <a:custGeom>
            <a:avLst/>
            <a:gdLst>
              <a:gd name="connsiteX0" fmla="*/ 128 w 533922"/>
              <a:gd name="connsiteY0" fmla="*/ 549 h 360627"/>
              <a:gd name="connsiteX1" fmla="*/ 482728 w 533922"/>
              <a:gd name="connsiteY1" fmla="*/ 254549 h 360627"/>
              <a:gd name="connsiteX2" fmla="*/ 514478 w 533922"/>
              <a:gd name="connsiteY2" fmla="*/ 359324 h 360627"/>
              <a:gd name="connsiteX3" fmla="*/ 435103 w 533922"/>
              <a:gd name="connsiteY3" fmla="*/ 191049 h 360627"/>
              <a:gd name="connsiteX4" fmla="*/ 128 w 533922"/>
              <a:gd name="connsiteY4" fmla="*/ 549 h 36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22" h="360627">
                <a:moveTo>
                  <a:pt x="128" y="549"/>
                </a:moveTo>
                <a:cubicBezTo>
                  <a:pt x="8065" y="11132"/>
                  <a:pt x="397003" y="194753"/>
                  <a:pt x="482728" y="254549"/>
                </a:cubicBezTo>
                <a:cubicBezTo>
                  <a:pt x="568453" y="314345"/>
                  <a:pt x="522415" y="369907"/>
                  <a:pt x="514478" y="359324"/>
                </a:cubicBezTo>
                <a:cubicBezTo>
                  <a:pt x="506541" y="348741"/>
                  <a:pt x="517124" y="247141"/>
                  <a:pt x="435103" y="191049"/>
                </a:cubicBezTo>
                <a:cubicBezTo>
                  <a:pt x="353082" y="134957"/>
                  <a:pt x="-7809" y="-10034"/>
                  <a:pt x="128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EDAC5FA1-720D-49E9-80DD-B202ADF87AB6}"/>
              </a:ext>
            </a:extLst>
          </p:cNvPr>
          <p:cNvSpPr/>
          <p:nvPr/>
        </p:nvSpPr>
        <p:spPr>
          <a:xfrm>
            <a:off x="4532973" y="877214"/>
            <a:ext cx="986018" cy="285007"/>
          </a:xfrm>
          <a:custGeom>
            <a:avLst/>
            <a:gdLst>
              <a:gd name="connsiteX0" fmla="*/ 985177 w 986018"/>
              <a:gd name="connsiteY0" fmla="*/ 284836 h 285007"/>
              <a:gd name="connsiteX1" fmla="*/ 531152 w 986018"/>
              <a:gd name="connsiteY1" fmla="*/ 11786 h 285007"/>
              <a:gd name="connsiteX2" fmla="*/ 927 w 986018"/>
              <a:gd name="connsiteY2" fmla="*/ 49886 h 285007"/>
              <a:gd name="connsiteX3" fmla="*/ 416852 w 986018"/>
              <a:gd name="connsiteY3" fmla="*/ 53061 h 285007"/>
              <a:gd name="connsiteX4" fmla="*/ 985177 w 986018"/>
              <a:gd name="connsiteY4" fmla="*/ 284836 h 2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018" h="285007">
                <a:moveTo>
                  <a:pt x="985177" y="284836"/>
                </a:moveTo>
                <a:cubicBezTo>
                  <a:pt x="1004227" y="277957"/>
                  <a:pt x="695194" y="50944"/>
                  <a:pt x="531152" y="11786"/>
                </a:cubicBezTo>
                <a:cubicBezTo>
                  <a:pt x="367110" y="-27372"/>
                  <a:pt x="19977" y="43007"/>
                  <a:pt x="927" y="49886"/>
                </a:cubicBezTo>
                <a:cubicBezTo>
                  <a:pt x="-18123" y="56765"/>
                  <a:pt x="260748" y="16019"/>
                  <a:pt x="416852" y="53061"/>
                </a:cubicBezTo>
                <a:cubicBezTo>
                  <a:pt x="572956" y="90103"/>
                  <a:pt x="966127" y="291715"/>
                  <a:pt x="985177" y="284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DA1F8EE8-1124-4CAB-A984-883E8A265296}"/>
              </a:ext>
            </a:extLst>
          </p:cNvPr>
          <p:cNvSpPr/>
          <p:nvPr/>
        </p:nvSpPr>
        <p:spPr>
          <a:xfrm>
            <a:off x="5278753" y="1044546"/>
            <a:ext cx="950708" cy="235652"/>
          </a:xfrm>
          <a:custGeom>
            <a:avLst/>
            <a:gdLst>
              <a:gd name="connsiteX0" fmla="*/ 26672 w 950708"/>
              <a:gd name="connsiteY0" fmla="*/ 234979 h 235652"/>
              <a:gd name="connsiteX1" fmla="*/ 191772 w 950708"/>
              <a:gd name="connsiteY1" fmla="*/ 139729 h 235652"/>
              <a:gd name="connsiteX2" fmla="*/ 493397 w 950708"/>
              <a:gd name="connsiteY2" fmla="*/ 29 h 235652"/>
              <a:gd name="connsiteX3" fmla="*/ 937897 w 950708"/>
              <a:gd name="connsiteY3" fmla="*/ 127029 h 235652"/>
              <a:gd name="connsiteX4" fmla="*/ 760097 w 950708"/>
              <a:gd name="connsiteY4" fmla="*/ 92104 h 235652"/>
              <a:gd name="connsiteX5" fmla="*/ 26672 w 950708"/>
              <a:gd name="connsiteY5" fmla="*/ 234979 h 23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0708" h="235652">
                <a:moveTo>
                  <a:pt x="26672" y="234979"/>
                </a:moveTo>
                <a:cubicBezTo>
                  <a:pt x="-68049" y="242916"/>
                  <a:pt x="113985" y="178887"/>
                  <a:pt x="191772" y="139729"/>
                </a:cubicBezTo>
                <a:cubicBezTo>
                  <a:pt x="269559" y="100571"/>
                  <a:pt x="369043" y="2146"/>
                  <a:pt x="493397" y="29"/>
                </a:cubicBezTo>
                <a:cubicBezTo>
                  <a:pt x="617751" y="-2088"/>
                  <a:pt x="893447" y="111683"/>
                  <a:pt x="937897" y="127029"/>
                </a:cubicBezTo>
                <a:cubicBezTo>
                  <a:pt x="982347" y="142375"/>
                  <a:pt x="908264" y="78346"/>
                  <a:pt x="760097" y="92104"/>
                </a:cubicBezTo>
                <a:cubicBezTo>
                  <a:pt x="611930" y="105862"/>
                  <a:pt x="121393" y="227042"/>
                  <a:pt x="26672" y="234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37ED357E-2AAF-460C-A44F-214177097AE9}"/>
              </a:ext>
            </a:extLst>
          </p:cNvPr>
          <p:cNvSpPr/>
          <p:nvPr/>
        </p:nvSpPr>
        <p:spPr>
          <a:xfrm>
            <a:off x="5716988" y="1390642"/>
            <a:ext cx="684339" cy="60444"/>
          </a:xfrm>
          <a:custGeom>
            <a:avLst/>
            <a:gdLst>
              <a:gd name="connsiteX0" fmla="*/ 10712 w 684339"/>
              <a:gd name="connsiteY0" fmla="*/ 28583 h 60444"/>
              <a:gd name="connsiteX1" fmla="*/ 93262 w 684339"/>
              <a:gd name="connsiteY1" fmla="*/ 28583 h 60444"/>
              <a:gd name="connsiteX2" fmla="*/ 531412 w 684339"/>
              <a:gd name="connsiteY2" fmla="*/ 8 h 60444"/>
              <a:gd name="connsiteX3" fmla="*/ 683812 w 684339"/>
              <a:gd name="connsiteY3" fmla="*/ 31758 h 60444"/>
              <a:gd name="connsiteX4" fmla="*/ 490137 w 684339"/>
              <a:gd name="connsiteY4" fmla="*/ 15883 h 60444"/>
              <a:gd name="connsiteX5" fmla="*/ 255187 w 684339"/>
              <a:gd name="connsiteY5" fmla="*/ 60333 h 60444"/>
              <a:gd name="connsiteX6" fmla="*/ 10712 w 684339"/>
              <a:gd name="connsiteY6" fmla="*/ 28583 h 6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339" h="60444">
                <a:moveTo>
                  <a:pt x="10712" y="28583"/>
                </a:moveTo>
                <a:cubicBezTo>
                  <a:pt x="-16276" y="23291"/>
                  <a:pt x="6479" y="33345"/>
                  <a:pt x="93262" y="28583"/>
                </a:cubicBezTo>
                <a:cubicBezTo>
                  <a:pt x="180045" y="23821"/>
                  <a:pt x="432987" y="-521"/>
                  <a:pt x="531412" y="8"/>
                </a:cubicBezTo>
                <a:cubicBezTo>
                  <a:pt x="629837" y="537"/>
                  <a:pt x="690691" y="29112"/>
                  <a:pt x="683812" y="31758"/>
                </a:cubicBezTo>
                <a:cubicBezTo>
                  <a:pt x="676933" y="34404"/>
                  <a:pt x="561575" y="11120"/>
                  <a:pt x="490137" y="15883"/>
                </a:cubicBezTo>
                <a:cubicBezTo>
                  <a:pt x="418700" y="20645"/>
                  <a:pt x="335091" y="58216"/>
                  <a:pt x="255187" y="60333"/>
                </a:cubicBezTo>
                <a:cubicBezTo>
                  <a:pt x="175283" y="62450"/>
                  <a:pt x="37700" y="33875"/>
                  <a:pt x="10712" y="28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56ADEF6A-21E6-4050-9212-5A64651C2606}"/>
              </a:ext>
            </a:extLst>
          </p:cNvPr>
          <p:cNvSpPr/>
          <p:nvPr/>
        </p:nvSpPr>
        <p:spPr>
          <a:xfrm>
            <a:off x="5578385" y="1268729"/>
            <a:ext cx="517661" cy="175935"/>
          </a:xfrm>
          <a:custGeom>
            <a:avLst/>
            <a:gdLst>
              <a:gd name="connsiteX0" fmla="*/ 90 w 517661"/>
              <a:gd name="connsiteY0" fmla="*/ 175896 h 175935"/>
              <a:gd name="connsiteX1" fmla="*/ 193765 w 517661"/>
              <a:gd name="connsiteY1" fmla="*/ 10796 h 175935"/>
              <a:gd name="connsiteX2" fmla="*/ 517615 w 517661"/>
              <a:gd name="connsiteY2" fmla="*/ 17146 h 175935"/>
              <a:gd name="connsiteX3" fmla="*/ 215990 w 517661"/>
              <a:gd name="connsiteY3" fmla="*/ 26671 h 175935"/>
              <a:gd name="connsiteX4" fmla="*/ 90 w 517661"/>
              <a:gd name="connsiteY4" fmla="*/ 175896 h 1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661" h="175935">
                <a:moveTo>
                  <a:pt x="90" y="175896"/>
                </a:moveTo>
                <a:cubicBezTo>
                  <a:pt x="-3614" y="173250"/>
                  <a:pt x="107511" y="37254"/>
                  <a:pt x="193765" y="10796"/>
                </a:cubicBezTo>
                <a:cubicBezTo>
                  <a:pt x="280019" y="-15662"/>
                  <a:pt x="513911" y="14500"/>
                  <a:pt x="517615" y="17146"/>
                </a:cubicBezTo>
                <a:cubicBezTo>
                  <a:pt x="521319" y="19792"/>
                  <a:pt x="300657" y="4446"/>
                  <a:pt x="215990" y="26671"/>
                </a:cubicBezTo>
                <a:cubicBezTo>
                  <a:pt x="131323" y="48896"/>
                  <a:pt x="3794" y="178542"/>
                  <a:pt x="90" y="175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07925C54-2A47-40B5-8BF3-DA4F5FAA5DCE}"/>
              </a:ext>
            </a:extLst>
          </p:cNvPr>
          <p:cNvSpPr/>
          <p:nvPr/>
        </p:nvSpPr>
        <p:spPr>
          <a:xfrm>
            <a:off x="5915799" y="1534964"/>
            <a:ext cx="810216" cy="440309"/>
          </a:xfrm>
          <a:custGeom>
            <a:avLst/>
            <a:gdLst>
              <a:gd name="connsiteX0" fmla="*/ 50026 w 810216"/>
              <a:gd name="connsiteY0" fmla="*/ 8086 h 440309"/>
              <a:gd name="connsiteX1" fmla="*/ 104001 w 810216"/>
              <a:gd name="connsiteY1" fmla="*/ 27136 h 440309"/>
              <a:gd name="connsiteX2" fmla="*/ 532626 w 810216"/>
              <a:gd name="connsiteY2" fmla="*/ 128736 h 440309"/>
              <a:gd name="connsiteX3" fmla="*/ 802501 w 810216"/>
              <a:gd name="connsiteY3" fmla="*/ 436711 h 440309"/>
              <a:gd name="connsiteX4" fmla="*/ 735826 w 810216"/>
              <a:gd name="connsiteY4" fmla="*/ 287486 h 440309"/>
              <a:gd name="connsiteX5" fmla="*/ 726301 w 810216"/>
              <a:gd name="connsiteY5" fmla="*/ 141436 h 440309"/>
              <a:gd name="connsiteX6" fmla="*/ 50026 w 810216"/>
              <a:gd name="connsiteY6" fmla="*/ 8086 h 44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216" h="440309">
                <a:moveTo>
                  <a:pt x="50026" y="8086"/>
                </a:moveTo>
                <a:cubicBezTo>
                  <a:pt x="-53691" y="-10964"/>
                  <a:pt x="23568" y="7028"/>
                  <a:pt x="104001" y="27136"/>
                </a:cubicBezTo>
                <a:cubicBezTo>
                  <a:pt x="184434" y="47244"/>
                  <a:pt x="416209" y="60474"/>
                  <a:pt x="532626" y="128736"/>
                </a:cubicBezTo>
                <a:cubicBezTo>
                  <a:pt x="649043" y="196998"/>
                  <a:pt x="768634" y="410253"/>
                  <a:pt x="802501" y="436711"/>
                </a:cubicBezTo>
                <a:cubicBezTo>
                  <a:pt x="836368" y="463169"/>
                  <a:pt x="748526" y="336698"/>
                  <a:pt x="735826" y="287486"/>
                </a:cubicBezTo>
                <a:cubicBezTo>
                  <a:pt x="723126" y="238274"/>
                  <a:pt x="842189" y="187474"/>
                  <a:pt x="726301" y="141436"/>
                </a:cubicBezTo>
                <a:cubicBezTo>
                  <a:pt x="610413" y="95398"/>
                  <a:pt x="153743" y="27136"/>
                  <a:pt x="50026" y="8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34B19004-E397-4517-9697-59119FD21D84}"/>
              </a:ext>
            </a:extLst>
          </p:cNvPr>
          <p:cNvSpPr/>
          <p:nvPr/>
        </p:nvSpPr>
        <p:spPr>
          <a:xfrm>
            <a:off x="6725742" y="2022943"/>
            <a:ext cx="110744" cy="549139"/>
          </a:xfrm>
          <a:custGeom>
            <a:avLst/>
            <a:gdLst>
              <a:gd name="connsiteX0" fmla="*/ 11608 w 110744"/>
              <a:gd name="connsiteY0" fmla="*/ 2707 h 549139"/>
              <a:gd name="connsiteX1" fmla="*/ 100508 w 110744"/>
              <a:gd name="connsiteY1" fmla="*/ 263057 h 549139"/>
              <a:gd name="connsiteX2" fmla="*/ 87808 w 110744"/>
              <a:gd name="connsiteY2" fmla="*/ 542457 h 549139"/>
              <a:gd name="connsiteX3" fmla="*/ 110033 w 110744"/>
              <a:gd name="connsiteY3" fmla="*/ 447207 h 549139"/>
              <a:gd name="connsiteX4" fmla="*/ 56058 w 110744"/>
              <a:gd name="connsiteY4" fmla="*/ 282107 h 549139"/>
              <a:gd name="connsiteX5" fmla="*/ 2083 w 110744"/>
              <a:gd name="connsiteY5" fmla="*/ 136057 h 549139"/>
              <a:gd name="connsiteX6" fmla="*/ 11608 w 110744"/>
              <a:gd name="connsiteY6" fmla="*/ 2707 h 54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44" h="549139">
                <a:moveTo>
                  <a:pt x="11608" y="2707"/>
                </a:moveTo>
                <a:cubicBezTo>
                  <a:pt x="28012" y="23874"/>
                  <a:pt x="87808" y="173099"/>
                  <a:pt x="100508" y="263057"/>
                </a:cubicBezTo>
                <a:cubicBezTo>
                  <a:pt x="113208" y="353015"/>
                  <a:pt x="86221" y="511765"/>
                  <a:pt x="87808" y="542457"/>
                </a:cubicBezTo>
                <a:cubicBezTo>
                  <a:pt x="89396" y="573149"/>
                  <a:pt x="115325" y="490599"/>
                  <a:pt x="110033" y="447207"/>
                </a:cubicBezTo>
                <a:cubicBezTo>
                  <a:pt x="104741" y="403815"/>
                  <a:pt x="74050" y="333965"/>
                  <a:pt x="56058" y="282107"/>
                </a:cubicBezTo>
                <a:cubicBezTo>
                  <a:pt x="38066" y="230249"/>
                  <a:pt x="3670" y="182094"/>
                  <a:pt x="2083" y="136057"/>
                </a:cubicBezTo>
                <a:cubicBezTo>
                  <a:pt x="496" y="90020"/>
                  <a:pt x="-4796" y="-18460"/>
                  <a:pt x="11608" y="2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30A7F1D8-E7D2-43D9-AF06-42B2D4F9EE67}"/>
              </a:ext>
            </a:extLst>
          </p:cNvPr>
          <p:cNvSpPr/>
          <p:nvPr/>
        </p:nvSpPr>
        <p:spPr>
          <a:xfrm>
            <a:off x="6826226" y="2514397"/>
            <a:ext cx="92617" cy="516161"/>
          </a:xfrm>
          <a:custGeom>
            <a:avLst/>
            <a:gdLst>
              <a:gd name="connsiteX0" fmla="*/ 50824 w 92617"/>
              <a:gd name="connsiteY0" fmla="*/ 203 h 516161"/>
              <a:gd name="connsiteX1" fmla="*/ 82574 w 92617"/>
              <a:gd name="connsiteY1" fmla="*/ 295478 h 516161"/>
              <a:gd name="connsiteX2" fmla="*/ 24 w 92617"/>
              <a:gd name="connsiteY2" fmla="*/ 514553 h 516161"/>
              <a:gd name="connsiteX3" fmla="*/ 92099 w 92617"/>
              <a:gd name="connsiteY3" fmla="*/ 387553 h 516161"/>
              <a:gd name="connsiteX4" fmla="*/ 38124 w 92617"/>
              <a:gd name="connsiteY4" fmla="*/ 251028 h 516161"/>
              <a:gd name="connsiteX5" fmla="*/ 50824 w 92617"/>
              <a:gd name="connsiteY5" fmla="*/ 203 h 51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617" h="516161">
                <a:moveTo>
                  <a:pt x="50824" y="203"/>
                </a:moveTo>
                <a:cubicBezTo>
                  <a:pt x="58232" y="7611"/>
                  <a:pt x="91041" y="209753"/>
                  <a:pt x="82574" y="295478"/>
                </a:cubicBezTo>
                <a:cubicBezTo>
                  <a:pt x="74107" y="381203"/>
                  <a:pt x="-1564" y="499207"/>
                  <a:pt x="24" y="514553"/>
                </a:cubicBezTo>
                <a:cubicBezTo>
                  <a:pt x="1611" y="529899"/>
                  <a:pt x="85749" y="431474"/>
                  <a:pt x="92099" y="387553"/>
                </a:cubicBezTo>
                <a:cubicBezTo>
                  <a:pt x="98449" y="343632"/>
                  <a:pt x="44474" y="312411"/>
                  <a:pt x="38124" y="251028"/>
                </a:cubicBezTo>
                <a:cubicBezTo>
                  <a:pt x="31774" y="189645"/>
                  <a:pt x="43416" y="-7205"/>
                  <a:pt x="50824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16267D4B-8D98-4F24-896A-5BBD3F50644C}"/>
              </a:ext>
            </a:extLst>
          </p:cNvPr>
          <p:cNvSpPr/>
          <p:nvPr/>
        </p:nvSpPr>
        <p:spPr>
          <a:xfrm>
            <a:off x="6661050" y="3032968"/>
            <a:ext cx="247757" cy="427873"/>
          </a:xfrm>
          <a:custGeom>
            <a:avLst/>
            <a:gdLst>
              <a:gd name="connsiteX0" fmla="*/ 247750 w 247757"/>
              <a:gd name="connsiteY0" fmla="*/ 2332 h 427873"/>
              <a:gd name="connsiteX1" fmla="*/ 181075 w 247757"/>
              <a:gd name="connsiteY1" fmla="*/ 208707 h 427873"/>
              <a:gd name="connsiteX2" fmla="*/ 100 w 247757"/>
              <a:gd name="connsiteY2" fmla="*/ 427782 h 427873"/>
              <a:gd name="connsiteX3" fmla="*/ 155675 w 247757"/>
              <a:gd name="connsiteY3" fmla="*/ 234107 h 427873"/>
              <a:gd name="connsiteX4" fmla="*/ 177900 w 247757"/>
              <a:gd name="connsiteY4" fmla="*/ 103932 h 427873"/>
              <a:gd name="connsiteX5" fmla="*/ 247750 w 247757"/>
              <a:gd name="connsiteY5" fmla="*/ 2332 h 42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57" h="427873">
                <a:moveTo>
                  <a:pt x="247750" y="2332"/>
                </a:moveTo>
                <a:cubicBezTo>
                  <a:pt x="248279" y="19794"/>
                  <a:pt x="222350" y="137799"/>
                  <a:pt x="181075" y="208707"/>
                </a:cubicBezTo>
                <a:cubicBezTo>
                  <a:pt x="139800" y="279615"/>
                  <a:pt x="4333" y="423549"/>
                  <a:pt x="100" y="427782"/>
                </a:cubicBezTo>
                <a:cubicBezTo>
                  <a:pt x="-4133" y="432015"/>
                  <a:pt x="126042" y="288082"/>
                  <a:pt x="155675" y="234107"/>
                </a:cubicBezTo>
                <a:cubicBezTo>
                  <a:pt x="185308" y="180132"/>
                  <a:pt x="164142" y="137799"/>
                  <a:pt x="177900" y="103932"/>
                </a:cubicBezTo>
                <a:cubicBezTo>
                  <a:pt x="191658" y="70065"/>
                  <a:pt x="247221" y="-15130"/>
                  <a:pt x="247750" y="2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C9CE3838-0075-4CB0-9C69-5E9467E2DAF1}"/>
              </a:ext>
            </a:extLst>
          </p:cNvPr>
          <p:cNvSpPr/>
          <p:nvPr/>
        </p:nvSpPr>
        <p:spPr>
          <a:xfrm>
            <a:off x="5617474" y="4636608"/>
            <a:ext cx="50966" cy="187957"/>
          </a:xfrm>
          <a:custGeom>
            <a:avLst/>
            <a:gdLst>
              <a:gd name="connsiteX0" fmla="*/ 159 w 50966"/>
              <a:gd name="connsiteY0" fmla="*/ 1009 h 187957"/>
              <a:gd name="connsiteX1" fmla="*/ 34026 w 50966"/>
              <a:gd name="connsiteY1" fmla="*/ 157642 h 187957"/>
              <a:gd name="connsiteX2" fmla="*/ 6509 w 50966"/>
              <a:gd name="connsiteY2" fmla="*/ 183042 h 187957"/>
              <a:gd name="connsiteX3" fmla="*/ 50959 w 50966"/>
              <a:gd name="connsiteY3" fmla="*/ 94142 h 187957"/>
              <a:gd name="connsiteX4" fmla="*/ 159 w 50966"/>
              <a:gd name="connsiteY4" fmla="*/ 1009 h 18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6" h="187957">
                <a:moveTo>
                  <a:pt x="159" y="1009"/>
                </a:moveTo>
                <a:cubicBezTo>
                  <a:pt x="-2663" y="11592"/>
                  <a:pt x="32968" y="127303"/>
                  <a:pt x="34026" y="157642"/>
                </a:cubicBezTo>
                <a:cubicBezTo>
                  <a:pt x="35084" y="187981"/>
                  <a:pt x="3687" y="193625"/>
                  <a:pt x="6509" y="183042"/>
                </a:cubicBezTo>
                <a:cubicBezTo>
                  <a:pt x="9331" y="172459"/>
                  <a:pt x="50253" y="122364"/>
                  <a:pt x="50959" y="94142"/>
                </a:cubicBezTo>
                <a:cubicBezTo>
                  <a:pt x="51665" y="65920"/>
                  <a:pt x="2981" y="-9574"/>
                  <a:pt x="159" y="1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B6F4B4B1-8801-4D66-94A7-BF33ED94542A}"/>
              </a:ext>
            </a:extLst>
          </p:cNvPr>
          <p:cNvSpPr/>
          <p:nvPr/>
        </p:nvSpPr>
        <p:spPr>
          <a:xfrm>
            <a:off x="5462959" y="4614301"/>
            <a:ext cx="42698" cy="194806"/>
          </a:xfrm>
          <a:custGeom>
            <a:avLst/>
            <a:gdLst>
              <a:gd name="connsiteX0" fmla="*/ 42491 w 42698"/>
              <a:gd name="connsiteY0" fmla="*/ 32 h 194806"/>
              <a:gd name="connsiteX1" fmla="*/ 158 w 42698"/>
              <a:gd name="connsiteY1" fmla="*/ 101632 h 194806"/>
              <a:gd name="connsiteX2" fmla="*/ 27674 w 42698"/>
              <a:gd name="connsiteY2" fmla="*/ 194766 h 194806"/>
              <a:gd name="connsiteX3" fmla="*/ 17091 w 42698"/>
              <a:gd name="connsiteY3" fmla="*/ 112216 h 194806"/>
              <a:gd name="connsiteX4" fmla="*/ 42491 w 42698"/>
              <a:gd name="connsiteY4" fmla="*/ 32 h 1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98" h="194806">
                <a:moveTo>
                  <a:pt x="42491" y="32"/>
                </a:moveTo>
                <a:cubicBezTo>
                  <a:pt x="39669" y="-1732"/>
                  <a:pt x="2627" y="69176"/>
                  <a:pt x="158" y="101632"/>
                </a:cubicBezTo>
                <a:cubicBezTo>
                  <a:pt x="-2311" y="134088"/>
                  <a:pt x="24852" y="193002"/>
                  <a:pt x="27674" y="194766"/>
                </a:cubicBezTo>
                <a:cubicBezTo>
                  <a:pt x="30496" y="196530"/>
                  <a:pt x="15680" y="140791"/>
                  <a:pt x="17091" y="112216"/>
                </a:cubicBezTo>
                <a:cubicBezTo>
                  <a:pt x="18502" y="83641"/>
                  <a:pt x="45313" y="1796"/>
                  <a:pt x="42491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6461FEC5-B1E4-4387-A500-A0D7064B747B}"/>
              </a:ext>
            </a:extLst>
          </p:cNvPr>
          <p:cNvSpPr/>
          <p:nvPr/>
        </p:nvSpPr>
        <p:spPr>
          <a:xfrm>
            <a:off x="5365286" y="1720841"/>
            <a:ext cx="1268236" cy="839789"/>
          </a:xfrm>
          <a:custGeom>
            <a:avLst/>
            <a:gdLst>
              <a:gd name="connsiteX0" fmla="*/ 22689 w 1268236"/>
              <a:gd name="connsiteY0" fmla="*/ 9 h 839789"/>
              <a:gd name="connsiteX1" fmla="*/ 746589 w 1268236"/>
              <a:gd name="connsiteY1" fmla="*/ 142884 h 839789"/>
              <a:gd name="connsiteX2" fmla="*/ 1111714 w 1268236"/>
              <a:gd name="connsiteY2" fmla="*/ 361959 h 839789"/>
              <a:gd name="connsiteX3" fmla="*/ 1254589 w 1268236"/>
              <a:gd name="connsiteY3" fmla="*/ 819159 h 839789"/>
              <a:gd name="connsiteX4" fmla="*/ 1219664 w 1268236"/>
              <a:gd name="connsiteY4" fmla="*/ 727084 h 839789"/>
              <a:gd name="connsiteX5" fmla="*/ 876764 w 1268236"/>
              <a:gd name="connsiteY5" fmla="*/ 422284 h 839789"/>
              <a:gd name="connsiteX6" fmla="*/ 244939 w 1268236"/>
              <a:gd name="connsiteY6" fmla="*/ 149234 h 839789"/>
              <a:gd name="connsiteX7" fmla="*/ 22689 w 1268236"/>
              <a:gd name="connsiteY7" fmla="*/ 9 h 83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236" h="839789">
                <a:moveTo>
                  <a:pt x="22689" y="9"/>
                </a:moveTo>
                <a:cubicBezTo>
                  <a:pt x="106297" y="-1049"/>
                  <a:pt x="565085" y="82559"/>
                  <a:pt x="746589" y="142884"/>
                </a:cubicBezTo>
                <a:cubicBezTo>
                  <a:pt x="928093" y="203209"/>
                  <a:pt x="1027047" y="249247"/>
                  <a:pt x="1111714" y="361959"/>
                </a:cubicBezTo>
                <a:cubicBezTo>
                  <a:pt x="1196381" y="474671"/>
                  <a:pt x="1236597" y="758305"/>
                  <a:pt x="1254589" y="819159"/>
                </a:cubicBezTo>
                <a:cubicBezTo>
                  <a:pt x="1272581" y="880013"/>
                  <a:pt x="1282635" y="793230"/>
                  <a:pt x="1219664" y="727084"/>
                </a:cubicBezTo>
                <a:cubicBezTo>
                  <a:pt x="1156693" y="660938"/>
                  <a:pt x="1039218" y="518592"/>
                  <a:pt x="876764" y="422284"/>
                </a:cubicBezTo>
                <a:cubicBezTo>
                  <a:pt x="714310" y="325976"/>
                  <a:pt x="386756" y="217496"/>
                  <a:pt x="244939" y="149234"/>
                </a:cubicBezTo>
                <a:cubicBezTo>
                  <a:pt x="103122" y="80972"/>
                  <a:pt x="-60919" y="1067"/>
                  <a:pt x="22689" y="9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3431FF4D-48A3-48E8-9540-FBDF7A8C37C3}"/>
              </a:ext>
            </a:extLst>
          </p:cNvPr>
          <p:cNvSpPr/>
          <p:nvPr/>
        </p:nvSpPr>
        <p:spPr>
          <a:xfrm>
            <a:off x="4374538" y="1672671"/>
            <a:ext cx="1228457" cy="1019270"/>
          </a:xfrm>
          <a:custGeom>
            <a:avLst/>
            <a:gdLst>
              <a:gd name="connsiteX0" fmla="*/ 1175362 w 1228457"/>
              <a:gd name="connsiteY0" fmla="*/ 554 h 1019270"/>
              <a:gd name="connsiteX1" fmla="*/ 305412 w 1228457"/>
              <a:gd name="connsiteY1" fmla="*/ 159304 h 1019270"/>
              <a:gd name="connsiteX2" fmla="*/ 133962 w 1228457"/>
              <a:gd name="connsiteY2" fmla="*/ 283129 h 1019270"/>
              <a:gd name="connsiteX3" fmla="*/ 6962 w 1228457"/>
              <a:gd name="connsiteY3" fmla="*/ 759379 h 1019270"/>
              <a:gd name="connsiteX4" fmla="*/ 19662 w 1228457"/>
              <a:gd name="connsiteY4" fmla="*/ 1013379 h 1019270"/>
              <a:gd name="connsiteX5" fmla="*/ 45062 w 1228457"/>
              <a:gd name="connsiteY5" fmla="*/ 892729 h 1019270"/>
              <a:gd name="connsiteX6" fmla="*/ 203812 w 1228457"/>
              <a:gd name="connsiteY6" fmla="*/ 400604 h 1019270"/>
              <a:gd name="connsiteX7" fmla="*/ 1032487 w 1228457"/>
              <a:gd name="connsiteY7" fmla="*/ 118029 h 1019270"/>
              <a:gd name="connsiteX8" fmla="*/ 1175362 w 1228457"/>
              <a:gd name="connsiteY8" fmla="*/ 554 h 101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457" h="1019270">
                <a:moveTo>
                  <a:pt x="1175362" y="554"/>
                </a:moveTo>
                <a:cubicBezTo>
                  <a:pt x="1054183" y="7433"/>
                  <a:pt x="478979" y="112208"/>
                  <a:pt x="305412" y="159304"/>
                </a:cubicBezTo>
                <a:cubicBezTo>
                  <a:pt x="131845" y="206400"/>
                  <a:pt x="183704" y="183116"/>
                  <a:pt x="133962" y="283129"/>
                </a:cubicBezTo>
                <a:cubicBezTo>
                  <a:pt x="84220" y="383142"/>
                  <a:pt x="26012" y="637671"/>
                  <a:pt x="6962" y="759379"/>
                </a:cubicBezTo>
                <a:cubicBezTo>
                  <a:pt x="-12088" y="881087"/>
                  <a:pt x="13312" y="991154"/>
                  <a:pt x="19662" y="1013379"/>
                </a:cubicBezTo>
                <a:cubicBezTo>
                  <a:pt x="26012" y="1035604"/>
                  <a:pt x="14370" y="994858"/>
                  <a:pt x="45062" y="892729"/>
                </a:cubicBezTo>
                <a:cubicBezTo>
                  <a:pt x="75754" y="790600"/>
                  <a:pt x="39241" y="529721"/>
                  <a:pt x="203812" y="400604"/>
                </a:cubicBezTo>
                <a:cubicBezTo>
                  <a:pt x="368383" y="271487"/>
                  <a:pt x="871091" y="184175"/>
                  <a:pt x="1032487" y="118029"/>
                </a:cubicBezTo>
                <a:cubicBezTo>
                  <a:pt x="1193883" y="51883"/>
                  <a:pt x="1296541" y="-6325"/>
                  <a:pt x="1175362" y="5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B28F1FC8-D97F-446D-A99C-CD7156613382}"/>
              </a:ext>
            </a:extLst>
          </p:cNvPr>
          <p:cNvSpPr/>
          <p:nvPr/>
        </p:nvSpPr>
        <p:spPr>
          <a:xfrm>
            <a:off x="4015251" y="2492124"/>
            <a:ext cx="469700" cy="1225248"/>
          </a:xfrm>
          <a:custGeom>
            <a:avLst/>
            <a:gdLst>
              <a:gd name="connsiteX0" fmla="*/ 420224 w 469700"/>
              <a:gd name="connsiteY0" fmla="*/ 251 h 1225248"/>
              <a:gd name="connsiteX1" fmla="*/ 455149 w 469700"/>
              <a:gd name="connsiteY1" fmla="*/ 359026 h 1225248"/>
              <a:gd name="connsiteX2" fmla="*/ 204324 w 469700"/>
              <a:gd name="connsiteY2" fmla="*/ 867026 h 1225248"/>
              <a:gd name="connsiteX3" fmla="*/ 74149 w 469700"/>
              <a:gd name="connsiteY3" fmla="*/ 1124201 h 1225248"/>
              <a:gd name="connsiteX4" fmla="*/ 86849 w 469700"/>
              <a:gd name="connsiteY4" fmla="*/ 1222626 h 1225248"/>
              <a:gd name="connsiteX5" fmla="*/ 67799 w 469700"/>
              <a:gd name="connsiteY5" fmla="*/ 1032126 h 1225248"/>
              <a:gd name="connsiteX6" fmla="*/ 7474 w 469700"/>
              <a:gd name="connsiteY6" fmla="*/ 857501 h 1225248"/>
              <a:gd name="connsiteX7" fmla="*/ 258299 w 469700"/>
              <a:gd name="connsiteY7" fmla="*/ 311401 h 1225248"/>
              <a:gd name="connsiteX8" fmla="*/ 420224 w 469700"/>
              <a:gd name="connsiteY8" fmla="*/ 251 h 122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700" h="1225248">
                <a:moveTo>
                  <a:pt x="420224" y="251"/>
                </a:moveTo>
                <a:cubicBezTo>
                  <a:pt x="453032" y="8188"/>
                  <a:pt x="491132" y="214564"/>
                  <a:pt x="455149" y="359026"/>
                </a:cubicBezTo>
                <a:cubicBezTo>
                  <a:pt x="419166" y="503488"/>
                  <a:pt x="267824" y="739497"/>
                  <a:pt x="204324" y="867026"/>
                </a:cubicBezTo>
                <a:cubicBezTo>
                  <a:pt x="140824" y="994555"/>
                  <a:pt x="93728" y="1064934"/>
                  <a:pt x="74149" y="1124201"/>
                </a:cubicBezTo>
                <a:cubicBezTo>
                  <a:pt x="54570" y="1183468"/>
                  <a:pt x="87907" y="1237972"/>
                  <a:pt x="86849" y="1222626"/>
                </a:cubicBezTo>
                <a:cubicBezTo>
                  <a:pt x="85791" y="1207280"/>
                  <a:pt x="81028" y="1092980"/>
                  <a:pt x="67799" y="1032126"/>
                </a:cubicBezTo>
                <a:cubicBezTo>
                  <a:pt x="54570" y="971272"/>
                  <a:pt x="-24276" y="977622"/>
                  <a:pt x="7474" y="857501"/>
                </a:cubicBezTo>
                <a:cubicBezTo>
                  <a:pt x="39224" y="737380"/>
                  <a:pt x="190037" y="448984"/>
                  <a:pt x="258299" y="311401"/>
                </a:cubicBezTo>
                <a:cubicBezTo>
                  <a:pt x="326561" y="173818"/>
                  <a:pt x="387416" y="-7686"/>
                  <a:pt x="420224" y="2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27A7823B-CFAC-4A8F-9ACA-7490D939CB28}"/>
              </a:ext>
            </a:extLst>
          </p:cNvPr>
          <p:cNvSpPr/>
          <p:nvPr/>
        </p:nvSpPr>
        <p:spPr>
          <a:xfrm>
            <a:off x="3900018" y="3488095"/>
            <a:ext cx="274984" cy="987282"/>
          </a:xfrm>
          <a:custGeom>
            <a:avLst/>
            <a:gdLst>
              <a:gd name="connsiteX0" fmla="*/ 235949 w 274984"/>
              <a:gd name="connsiteY0" fmla="*/ 172 h 987282"/>
              <a:gd name="connsiteX1" fmla="*/ 96249 w 274984"/>
              <a:gd name="connsiteY1" fmla="*/ 258405 h 987282"/>
              <a:gd name="connsiteX2" fmla="*/ 274049 w 274984"/>
              <a:gd name="connsiteY2" fmla="*/ 673272 h 987282"/>
              <a:gd name="connsiteX3" fmla="*/ 159749 w 274984"/>
              <a:gd name="connsiteY3" fmla="*/ 918805 h 987282"/>
              <a:gd name="connsiteX4" fmla="*/ 15815 w 274984"/>
              <a:gd name="connsiteY4" fmla="*/ 959022 h 987282"/>
              <a:gd name="connsiteX5" fmla="*/ 36982 w 274984"/>
              <a:gd name="connsiteY5" fmla="*/ 539922 h 987282"/>
              <a:gd name="connsiteX6" fmla="*/ 9465 w 274984"/>
              <a:gd name="connsiteY6" fmla="*/ 294388 h 987282"/>
              <a:gd name="connsiteX7" fmla="*/ 235949 w 274984"/>
              <a:gd name="connsiteY7" fmla="*/ 172 h 98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984" h="987282">
                <a:moveTo>
                  <a:pt x="235949" y="172"/>
                </a:moveTo>
                <a:cubicBezTo>
                  <a:pt x="250413" y="-5825"/>
                  <a:pt x="89899" y="146222"/>
                  <a:pt x="96249" y="258405"/>
                </a:cubicBezTo>
                <a:cubicBezTo>
                  <a:pt x="102599" y="370588"/>
                  <a:pt x="263466" y="563205"/>
                  <a:pt x="274049" y="673272"/>
                </a:cubicBezTo>
                <a:cubicBezTo>
                  <a:pt x="284632" y="783339"/>
                  <a:pt x="202788" y="871180"/>
                  <a:pt x="159749" y="918805"/>
                </a:cubicBezTo>
                <a:cubicBezTo>
                  <a:pt x="116710" y="966430"/>
                  <a:pt x="36276" y="1022169"/>
                  <a:pt x="15815" y="959022"/>
                </a:cubicBezTo>
                <a:cubicBezTo>
                  <a:pt x="-4646" y="895875"/>
                  <a:pt x="38040" y="650694"/>
                  <a:pt x="36982" y="539922"/>
                </a:cubicBezTo>
                <a:cubicBezTo>
                  <a:pt x="35924" y="429150"/>
                  <a:pt x="-22285" y="382935"/>
                  <a:pt x="9465" y="294388"/>
                </a:cubicBezTo>
                <a:cubicBezTo>
                  <a:pt x="41215" y="205841"/>
                  <a:pt x="221485" y="6169"/>
                  <a:pt x="235949" y="17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40ADAE65-4ACB-40CB-AB28-95D45899C229}"/>
              </a:ext>
            </a:extLst>
          </p:cNvPr>
          <p:cNvSpPr/>
          <p:nvPr/>
        </p:nvSpPr>
        <p:spPr>
          <a:xfrm>
            <a:off x="3974233" y="4346935"/>
            <a:ext cx="1728343" cy="1402055"/>
          </a:xfrm>
          <a:custGeom>
            <a:avLst/>
            <a:gdLst>
              <a:gd name="connsiteX0" fmla="*/ 149034 w 1728343"/>
              <a:gd name="connsiteY0" fmla="*/ 17632 h 1402055"/>
              <a:gd name="connsiteX1" fmla="*/ 411500 w 1728343"/>
              <a:gd name="connsiteY1" fmla="*/ 402865 h 1402055"/>
              <a:gd name="connsiteX2" fmla="*/ 585067 w 1728343"/>
              <a:gd name="connsiteY2" fmla="*/ 889698 h 1402055"/>
              <a:gd name="connsiteX3" fmla="*/ 1211600 w 1728343"/>
              <a:gd name="connsiteY3" fmla="*/ 1211432 h 1402055"/>
              <a:gd name="connsiteX4" fmla="*/ 1728067 w 1728343"/>
              <a:gd name="connsiteY4" fmla="*/ 1253765 h 1402055"/>
              <a:gd name="connsiteX5" fmla="*/ 1143867 w 1728343"/>
              <a:gd name="connsiteY5" fmla="*/ 1397698 h 1402055"/>
              <a:gd name="connsiteX6" fmla="*/ 597767 w 1728343"/>
              <a:gd name="connsiteY6" fmla="*/ 1067498 h 1402055"/>
              <a:gd name="connsiteX7" fmla="*/ 64367 w 1728343"/>
              <a:gd name="connsiteY7" fmla="*/ 432498 h 1402055"/>
              <a:gd name="connsiteX8" fmla="*/ 17800 w 1728343"/>
              <a:gd name="connsiteY8" fmla="*/ 102298 h 1402055"/>
              <a:gd name="connsiteX9" fmla="*/ 149034 w 1728343"/>
              <a:gd name="connsiteY9" fmla="*/ 17632 h 14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343" h="1402055">
                <a:moveTo>
                  <a:pt x="149034" y="17632"/>
                </a:moveTo>
                <a:cubicBezTo>
                  <a:pt x="214651" y="67727"/>
                  <a:pt x="338828" y="257521"/>
                  <a:pt x="411500" y="402865"/>
                </a:cubicBezTo>
                <a:cubicBezTo>
                  <a:pt x="484172" y="548209"/>
                  <a:pt x="451717" y="754937"/>
                  <a:pt x="585067" y="889698"/>
                </a:cubicBezTo>
                <a:cubicBezTo>
                  <a:pt x="718417" y="1024459"/>
                  <a:pt x="1021100" y="1150754"/>
                  <a:pt x="1211600" y="1211432"/>
                </a:cubicBezTo>
                <a:cubicBezTo>
                  <a:pt x="1402100" y="1272110"/>
                  <a:pt x="1739356" y="1222721"/>
                  <a:pt x="1728067" y="1253765"/>
                </a:cubicBezTo>
                <a:cubicBezTo>
                  <a:pt x="1716778" y="1284809"/>
                  <a:pt x="1332250" y="1428743"/>
                  <a:pt x="1143867" y="1397698"/>
                </a:cubicBezTo>
                <a:cubicBezTo>
                  <a:pt x="955484" y="1366653"/>
                  <a:pt x="777684" y="1228365"/>
                  <a:pt x="597767" y="1067498"/>
                </a:cubicBezTo>
                <a:cubicBezTo>
                  <a:pt x="417850" y="906631"/>
                  <a:pt x="161028" y="593365"/>
                  <a:pt x="64367" y="432498"/>
                </a:cubicBezTo>
                <a:cubicBezTo>
                  <a:pt x="-32294" y="271631"/>
                  <a:pt x="5100" y="171442"/>
                  <a:pt x="17800" y="102298"/>
                </a:cubicBezTo>
                <a:cubicBezTo>
                  <a:pt x="30500" y="33154"/>
                  <a:pt x="83417" y="-32463"/>
                  <a:pt x="149034" y="1763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D15C961E-5214-4437-9A08-BBEB4163F0E7}"/>
              </a:ext>
            </a:extLst>
          </p:cNvPr>
          <p:cNvSpPr/>
          <p:nvPr/>
        </p:nvSpPr>
        <p:spPr>
          <a:xfrm>
            <a:off x="4899944" y="4787201"/>
            <a:ext cx="1640088" cy="1047688"/>
          </a:xfrm>
          <a:custGeom>
            <a:avLst/>
            <a:gdLst>
              <a:gd name="connsiteX0" fmla="*/ 1634206 w 1640088"/>
              <a:gd name="connsiteY0" fmla="*/ 699 h 1047688"/>
              <a:gd name="connsiteX1" fmla="*/ 1415131 w 1640088"/>
              <a:gd name="connsiteY1" fmla="*/ 562674 h 1047688"/>
              <a:gd name="connsiteX2" fmla="*/ 1024606 w 1640088"/>
              <a:gd name="connsiteY2" fmla="*/ 978599 h 1047688"/>
              <a:gd name="connsiteX3" fmla="*/ 634081 w 1640088"/>
              <a:gd name="connsiteY3" fmla="*/ 1042099 h 1047688"/>
              <a:gd name="connsiteX4" fmla="*/ 2256 w 1640088"/>
              <a:gd name="connsiteY4" fmla="*/ 921449 h 1047688"/>
              <a:gd name="connsiteX5" fmla="*/ 408656 w 1640088"/>
              <a:gd name="connsiteY5" fmla="*/ 861124 h 1047688"/>
              <a:gd name="connsiteX6" fmla="*/ 938881 w 1640088"/>
              <a:gd name="connsiteY6" fmla="*/ 788099 h 1047688"/>
              <a:gd name="connsiteX7" fmla="*/ 1186531 w 1640088"/>
              <a:gd name="connsiteY7" fmla="*/ 683324 h 1047688"/>
              <a:gd name="connsiteX8" fmla="*/ 1634206 w 1640088"/>
              <a:gd name="connsiteY8" fmla="*/ 699 h 10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0088" h="1047688">
                <a:moveTo>
                  <a:pt x="1634206" y="699"/>
                </a:moveTo>
                <a:cubicBezTo>
                  <a:pt x="1672306" y="-19409"/>
                  <a:pt x="1516731" y="399691"/>
                  <a:pt x="1415131" y="562674"/>
                </a:cubicBezTo>
                <a:cubicBezTo>
                  <a:pt x="1313531" y="725657"/>
                  <a:pt x="1154781" y="898695"/>
                  <a:pt x="1024606" y="978599"/>
                </a:cubicBezTo>
                <a:cubicBezTo>
                  <a:pt x="894431" y="1058503"/>
                  <a:pt x="804473" y="1051624"/>
                  <a:pt x="634081" y="1042099"/>
                </a:cubicBezTo>
                <a:cubicBezTo>
                  <a:pt x="463689" y="1032574"/>
                  <a:pt x="39827" y="951611"/>
                  <a:pt x="2256" y="921449"/>
                </a:cubicBezTo>
                <a:cubicBezTo>
                  <a:pt x="-35315" y="891287"/>
                  <a:pt x="408656" y="861124"/>
                  <a:pt x="408656" y="861124"/>
                </a:cubicBezTo>
                <a:cubicBezTo>
                  <a:pt x="564760" y="838899"/>
                  <a:pt x="809235" y="817732"/>
                  <a:pt x="938881" y="788099"/>
                </a:cubicBezTo>
                <a:cubicBezTo>
                  <a:pt x="1068527" y="758466"/>
                  <a:pt x="1070644" y="812970"/>
                  <a:pt x="1186531" y="683324"/>
                </a:cubicBezTo>
                <a:cubicBezTo>
                  <a:pt x="1302418" y="553678"/>
                  <a:pt x="1596106" y="20807"/>
                  <a:pt x="1634206" y="69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C70AF8C8-A604-4FC0-94E2-F722FE0A72C4}"/>
              </a:ext>
            </a:extLst>
          </p:cNvPr>
          <p:cNvSpPr/>
          <p:nvPr/>
        </p:nvSpPr>
        <p:spPr>
          <a:xfrm>
            <a:off x="6459953" y="3812914"/>
            <a:ext cx="280654" cy="1085685"/>
          </a:xfrm>
          <a:custGeom>
            <a:avLst/>
            <a:gdLst>
              <a:gd name="connsiteX0" fmla="*/ 39272 w 280654"/>
              <a:gd name="connsiteY0" fmla="*/ 1079761 h 1085685"/>
              <a:gd name="connsiteX1" fmla="*/ 245647 w 280654"/>
              <a:gd name="connsiteY1" fmla="*/ 600336 h 1085685"/>
              <a:gd name="connsiteX2" fmla="*/ 280572 w 280654"/>
              <a:gd name="connsiteY2" fmla="*/ 168536 h 1085685"/>
              <a:gd name="connsiteX3" fmla="*/ 255172 w 280654"/>
              <a:gd name="connsiteY3" fmla="*/ 261 h 1085685"/>
              <a:gd name="connsiteX4" fmla="*/ 248822 w 280654"/>
              <a:gd name="connsiteY4" fmla="*/ 146311 h 1085685"/>
              <a:gd name="connsiteX5" fmla="*/ 55147 w 280654"/>
              <a:gd name="connsiteY5" fmla="*/ 689236 h 1085685"/>
              <a:gd name="connsiteX6" fmla="*/ 1172 w 280654"/>
              <a:gd name="connsiteY6" fmla="*/ 857511 h 1085685"/>
              <a:gd name="connsiteX7" fmla="*/ 39272 w 280654"/>
              <a:gd name="connsiteY7" fmla="*/ 1079761 h 108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54" h="1085685">
                <a:moveTo>
                  <a:pt x="39272" y="1079761"/>
                </a:moveTo>
                <a:cubicBezTo>
                  <a:pt x="80018" y="1036899"/>
                  <a:pt x="205430" y="752207"/>
                  <a:pt x="245647" y="600336"/>
                </a:cubicBezTo>
                <a:cubicBezTo>
                  <a:pt x="285864" y="448465"/>
                  <a:pt x="278985" y="268548"/>
                  <a:pt x="280572" y="168536"/>
                </a:cubicBezTo>
                <a:cubicBezTo>
                  <a:pt x="282159" y="68524"/>
                  <a:pt x="260464" y="3965"/>
                  <a:pt x="255172" y="261"/>
                </a:cubicBezTo>
                <a:cubicBezTo>
                  <a:pt x="249880" y="-3443"/>
                  <a:pt x="282159" y="31482"/>
                  <a:pt x="248822" y="146311"/>
                </a:cubicBezTo>
                <a:cubicBezTo>
                  <a:pt x="215485" y="261140"/>
                  <a:pt x="96422" y="570703"/>
                  <a:pt x="55147" y="689236"/>
                </a:cubicBezTo>
                <a:cubicBezTo>
                  <a:pt x="13872" y="807769"/>
                  <a:pt x="4347" y="794011"/>
                  <a:pt x="1172" y="857511"/>
                </a:cubicBezTo>
                <a:cubicBezTo>
                  <a:pt x="-2003" y="921011"/>
                  <a:pt x="-1474" y="1122623"/>
                  <a:pt x="39272" y="10797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FD3C2D29-23EB-41D4-B304-F9A880B1E408}"/>
              </a:ext>
            </a:extLst>
          </p:cNvPr>
          <p:cNvSpPr/>
          <p:nvPr/>
        </p:nvSpPr>
        <p:spPr>
          <a:xfrm>
            <a:off x="6598058" y="2354175"/>
            <a:ext cx="167366" cy="1785941"/>
          </a:xfrm>
          <a:custGeom>
            <a:avLst/>
            <a:gdLst>
              <a:gd name="connsiteX0" fmla="*/ 5942 w 167366"/>
              <a:gd name="connsiteY0" fmla="*/ 8025 h 1785941"/>
              <a:gd name="connsiteX1" fmla="*/ 151992 w 167366"/>
              <a:gd name="connsiteY1" fmla="*/ 608100 h 1785941"/>
              <a:gd name="connsiteX2" fmla="*/ 158342 w 167366"/>
              <a:gd name="connsiteY2" fmla="*/ 1392325 h 1785941"/>
              <a:gd name="connsiteX3" fmla="*/ 110717 w 167366"/>
              <a:gd name="connsiteY3" fmla="*/ 1741575 h 1785941"/>
              <a:gd name="connsiteX4" fmla="*/ 91667 w 167366"/>
              <a:gd name="connsiteY4" fmla="*/ 1766975 h 1785941"/>
              <a:gd name="connsiteX5" fmla="*/ 104367 w 167366"/>
              <a:gd name="connsiteY5" fmla="*/ 1611400 h 1785941"/>
              <a:gd name="connsiteX6" fmla="*/ 69442 w 167366"/>
              <a:gd name="connsiteY6" fmla="*/ 1109750 h 1785941"/>
              <a:gd name="connsiteX7" fmla="*/ 34517 w 167366"/>
              <a:gd name="connsiteY7" fmla="*/ 319175 h 1785941"/>
              <a:gd name="connsiteX8" fmla="*/ 5942 w 167366"/>
              <a:gd name="connsiteY8" fmla="*/ 8025 h 178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366" h="1785941">
                <a:moveTo>
                  <a:pt x="5942" y="8025"/>
                </a:moveTo>
                <a:cubicBezTo>
                  <a:pt x="25521" y="56179"/>
                  <a:pt x="126592" y="377383"/>
                  <a:pt x="151992" y="608100"/>
                </a:cubicBezTo>
                <a:cubicBezTo>
                  <a:pt x="177392" y="838817"/>
                  <a:pt x="165221" y="1203413"/>
                  <a:pt x="158342" y="1392325"/>
                </a:cubicBezTo>
                <a:cubicBezTo>
                  <a:pt x="151463" y="1581237"/>
                  <a:pt x="121829" y="1679134"/>
                  <a:pt x="110717" y="1741575"/>
                </a:cubicBezTo>
                <a:cubicBezTo>
                  <a:pt x="99605" y="1804016"/>
                  <a:pt x="92725" y="1788671"/>
                  <a:pt x="91667" y="1766975"/>
                </a:cubicBezTo>
                <a:cubicBezTo>
                  <a:pt x="90609" y="1745279"/>
                  <a:pt x="108071" y="1720938"/>
                  <a:pt x="104367" y="1611400"/>
                </a:cubicBezTo>
                <a:cubicBezTo>
                  <a:pt x="100663" y="1501863"/>
                  <a:pt x="81084" y="1325121"/>
                  <a:pt x="69442" y="1109750"/>
                </a:cubicBezTo>
                <a:cubicBezTo>
                  <a:pt x="57800" y="894379"/>
                  <a:pt x="48805" y="501738"/>
                  <a:pt x="34517" y="319175"/>
                </a:cubicBezTo>
                <a:cubicBezTo>
                  <a:pt x="20229" y="136612"/>
                  <a:pt x="-13637" y="-40129"/>
                  <a:pt x="5942" y="80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A937180F-C134-497D-8FE5-0577FA1B6173}"/>
              </a:ext>
            </a:extLst>
          </p:cNvPr>
          <p:cNvSpPr/>
          <p:nvPr/>
        </p:nvSpPr>
        <p:spPr>
          <a:xfrm>
            <a:off x="5928238" y="3439583"/>
            <a:ext cx="238156" cy="84667"/>
          </a:xfrm>
          <a:custGeom>
            <a:avLst/>
            <a:gdLst>
              <a:gd name="connsiteX0" fmla="*/ 545 w 238156"/>
              <a:gd name="connsiteY0" fmla="*/ 84667 h 84667"/>
              <a:gd name="connsiteX1" fmla="*/ 191045 w 238156"/>
              <a:gd name="connsiteY1" fmla="*/ 33867 h 84667"/>
              <a:gd name="connsiteX2" fmla="*/ 235495 w 238156"/>
              <a:gd name="connsiteY2" fmla="*/ 0 h 84667"/>
              <a:gd name="connsiteX3" fmla="*/ 136012 w 238156"/>
              <a:gd name="connsiteY3" fmla="*/ 33867 h 84667"/>
              <a:gd name="connsiteX4" fmla="*/ 545 w 238156"/>
              <a:gd name="connsiteY4" fmla="*/ 84667 h 8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56" h="84667">
                <a:moveTo>
                  <a:pt x="545" y="84667"/>
                </a:moveTo>
                <a:cubicBezTo>
                  <a:pt x="9717" y="84667"/>
                  <a:pt x="151887" y="47978"/>
                  <a:pt x="191045" y="33867"/>
                </a:cubicBezTo>
                <a:cubicBezTo>
                  <a:pt x="230203" y="19756"/>
                  <a:pt x="244667" y="0"/>
                  <a:pt x="235495" y="0"/>
                </a:cubicBezTo>
                <a:cubicBezTo>
                  <a:pt x="226323" y="0"/>
                  <a:pt x="171643" y="19403"/>
                  <a:pt x="136012" y="33867"/>
                </a:cubicBezTo>
                <a:cubicBezTo>
                  <a:pt x="100381" y="48331"/>
                  <a:pt x="-8627" y="84667"/>
                  <a:pt x="545" y="84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86FED080-D02A-4831-9810-95B4DABE59B1}"/>
              </a:ext>
            </a:extLst>
          </p:cNvPr>
          <p:cNvSpPr/>
          <p:nvPr/>
        </p:nvSpPr>
        <p:spPr>
          <a:xfrm>
            <a:off x="4844718" y="3283169"/>
            <a:ext cx="434087" cy="116199"/>
          </a:xfrm>
          <a:custGeom>
            <a:avLst/>
            <a:gdLst>
              <a:gd name="connsiteX0" fmla="*/ 332 w 434087"/>
              <a:gd name="connsiteY0" fmla="*/ 1898 h 116199"/>
              <a:gd name="connsiteX1" fmla="*/ 322065 w 434087"/>
              <a:gd name="connsiteY1" fmla="*/ 33648 h 116199"/>
              <a:gd name="connsiteX2" fmla="*/ 423665 w 434087"/>
              <a:gd name="connsiteY2" fmla="*/ 114081 h 116199"/>
              <a:gd name="connsiteX3" fmla="*/ 387682 w 434087"/>
              <a:gd name="connsiteY3" fmla="*/ 84448 h 116199"/>
              <a:gd name="connsiteX4" fmla="*/ 332 w 434087"/>
              <a:gd name="connsiteY4" fmla="*/ 1898 h 11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087" h="116199">
                <a:moveTo>
                  <a:pt x="332" y="1898"/>
                </a:moveTo>
                <a:cubicBezTo>
                  <a:pt x="-10604" y="-6569"/>
                  <a:pt x="251510" y="14951"/>
                  <a:pt x="322065" y="33648"/>
                </a:cubicBezTo>
                <a:cubicBezTo>
                  <a:pt x="392621" y="52345"/>
                  <a:pt x="412729" y="105614"/>
                  <a:pt x="423665" y="114081"/>
                </a:cubicBezTo>
                <a:cubicBezTo>
                  <a:pt x="434601" y="122548"/>
                  <a:pt x="451182" y="104204"/>
                  <a:pt x="387682" y="84448"/>
                </a:cubicBezTo>
                <a:cubicBezTo>
                  <a:pt x="324182" y="64693"/>
                  <a:pt x="11268" y="10365"/>
                  <a:pt x="332" y="1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8F44519B-6C3F-49F5-A251-4211A920B557}"/>
              </a:ext>
            </a:extLst>
          </p:cNvPr>
          <p:cNvSpPr/>
          <p:nvPr/>
        </p:nvSpPr>
        <p:spPr>
          <a:xfrm>
            <a:off x="6148887" y="3434116"/>
            <a:ext cx="337226" cy="100856"/>
          </a:xfrm>
          <a:custGeom>
            <a:avLst/>
            <a:gdLst>
              <a:gd name="connsiteX0" fmla="*/ 2146 w 337226"/>
              <a:gd name="connsiteY0" fmla="*/ 9701 h 100856"/>
              <a:gd name="connsiteX1" fmla="*/ 57180 w 337226"/>
              <a:gd name="connsiteY1" fmla="*/ 5467 h 100856"/>
              <a:gd name="connsiteX2" fmla="*/ 154546 w 337226"/>
              <a:gd name="connsiteY2" fmla="*/ 7584 h 100856"/>
              <a:gd name="connsiteX3" fmla="*/ 332346 w 337226"/>
              <a:gd name="connsiteY3" fmla="*/ 98601 h 100856"/>
              <a:gd name="connsiteX4" fmla="*/ 275196 w 337226"/>
              <a:gd name="connsiteY4" fmla="*/ 68967 h 100856"/>
              <a:gd name="connsiteX5" fmla="*/ 148196 w 337226"/>
              <a:gd name="connsiteY5" fmla="*/ 22401 h 100856"/>
              <a:gd name="connsiteX6" fmla="*/ 2146 w 337226"/>
              <a:gd name="connsiteY6" fmla="*/ 9701 h 1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226" h="100856">
                <a:moveTo>
                  <a:pt x="2146" y="9701"/>
                </a:moveTo>
                <a:cubicBezTo>
                  <a:pt x="-13023" y="6879"/>
                  <a:pt x="57180" y="5467"/>
                  <a:pt x="57180" y="5467"/>
                </a:cubicBezTo>
                <a:cubicBezTo>
                  <a:pt x="82580" y="5114"/>
                  <a:pt x="108685" y="-7938"/>
                  <a:pt x="154546" y="7584"/>
                </a:cubicBezTo>
                <a:cubicBezTo>
                  <a:pt x="200407" y="23106"/>
                  <a:pt x="312238" y="88371"/>
                  <a:pt x="332346" y="98601"/>
                </a:cubicBezTo>
                <a:cubicBezTo>
                  <a:pt x="352454" y="108831"/>
                  <a:pt x="305888" y="81667"/>
                  <a:pt x="275196" y="68967"/>
                </a:cubicBezTo>
                <a:cubicBezTo>
                  <a:pt x="244504" y="56267"/>
                  <a:pt x="188413" y="32632"/>
                  <a:pt x="148196" y="22401"/>
                </a:cubicBezTo>
                <a:cubicBezTo>
                  <a:pt x="107979" y="12170"/>
                  <a:pt x="17315" y="12523"/>
                  <a:pt x="2146" y="9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52E24996-B9CC-414C-95AA-CAD38972F3B4}"/>
              </a:ext>
            </a:extLst>
          </p:cNvPr>
          <p:cNvSpPr/>
          <p:nvPr/>
        </p:nvSpPr>
        <p:spPr>
          <a:xfrm>
            <a:off x="5647267" y="5041900"/>
            <a:ext cx="1074589" cy="1289793"/>
          </a:xfrm>
          <a:custGeom>
            <a:avLst/>
            <a:gdLst>
              <a:gd name="connsiteX0" fmla="*/ 0 w 1074589"/>
              <a:gd name="connsiteY0" fmla="*/ 0 h 1289793"/>
              <a:gd name="connsiteX1" fmla="*/ 448733 w 1074589"/>
              <a:gd name="connsiteY1" fmla="*/ 546100 h 1289793"/>
              <a:gd name="connsiteX2" fmla="*/ 1041400 w 1074589"/>
              <a:gd name="connsiteY2" fmla="*/ 1261533 h 1289793"/>
              <a:gd name="connsiteX3" fmla="*/ 965200 w 1074589"/>
              <a:gd name="connsiteY3" fmla="*/ 1109133 h 1289793"/>
              <a:gd name="connsiteX4" fmla="*/ 677333 w 1074589"/>
              <a:gd name="connsiteY4" fmla="*/ 762000 h 1289793"/>
              <a:gd name="connsiteX5" fmla="*/ 0 w 1074589"/>
              <a:gd name="connsiteY5" fmla="*/ 0 h 128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4589" h="1289793">
                <a:moveTo>
                  <a:pt x="0" y="0"/>
                </a:moveTo>
                <a:lnTo>
                  <a:pt x="448733" y="546100"/>
                </a:lnTo>
                <a:cubicBezTo>
                  <a:pt x="622300" y="756356"/>
                  <a:pt x="955322" y="1167694"/>
                  <a:pt x="1041400" y="1261533"/>
                </a:cubicBezTo>
                <a:cubicBezTo>
                  <a:pt x="1127478" y="1355372"/>
                  <a:pt x="1025878" y="1192389"/>
                  <a:pt x="965200" y="1109133"/>
                </a:cubicBezTo>
                <a:cubicBezTo>
                  <a:pt x="904522" y="1025878"/>
                  <a:pt x="677333" y="762000"/>
                  <a:pt x="677333" y="762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0197EFF7-EFFF-4014-9281-D6B56838BBFB}"/>
              </a:ext>
            </a:extLst>
          </p:cNvPr>
          <p:cNvSpPr/>
          <p:nvPr/>
        </p:nvSpPr>
        <p:spPr>
          <a:xfrm>
            <a:off x="5769879" y="5019880"/>
            <a:ext cx="1007815" cy="1149713"/>
          </a:xfrm>
          <a:custGeom>
            <a:avLst/>
            <a:gdLst>
              <a:gd name="connsiteX0" fmla="*/ 154 w 1007815"/>
              <a:gd name="connsiteY0" fmla="*/ 853 h 1149713"/>
              <a:gd name="connsiteX1" fmla="*/ 444654 w 1007815"/>
              <a:gd name="connsiteY1" fmla="*/ 474987 h 1149713"/>
              <a:gd name="connsiteX2" fmla="*/ 999221 w 1007815"/>
              <a:gd name="connsiteY2" fmla="*/ 1135387 h 1149713"/>
              <a:gd name="connsiteX3" fmla="*/ 762154 w 1007815"/>
              <a:gd name="connsiteY3" fmla="*/ 902553 h 1149713"/>
              <a:gd name="connsiteX4" fmla="*/ 491221 w 1007815"/>
              <a:gd name="connsiteY4" fmla="*/ 589287 h 1149713"/>
              <a:gd name="connsiteX5" fmla="*/ 154 w 1007815"/>
              <a:gd name="connsiteY5" fmla="*/ 853 h 11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815" h="1149713">
                <a:moveTo>
                  <a:pt x="154" y="853"/>
                </a:moveTo>
                <a:cubicBezTo>
                  <a:pt x="-7607" y="-18197"/>
                  <a:pt x="278143" y="285898"/>
                  <a:pt x="444654" y="474987"/>
                </a:cubicBezTo>
                <a:cubicBezTo>
                  <a:pt x="611165" y="664076"/>
                  <a:pt x="946304" y="1064126"/>
                  <a:pt x="999221" y="1135387"/>
                </a:cubicBezTo>
                <a:cubicBezTo>
                  <a:pt x="1052138" y="1206648"/>
                  <a:pt x="846820" y="993569"/>
                  <a:pt x="762154" y="902553"/>
                </a:cubicBezTo>
                <a:cubicBezTo>
                  <a:pt x="677488" y="811537"/>
                  <a:pt x="613988" y="738865"/>
                  <a:pt x="491221" y="589287"/>
                </a:cubicBezTo>
                <a:cubicBezTo>
                  <a:pt x="368454" y="439709"/>
                  <a:pt x="7915" y="19903"/>
                  <a:pt x="154" y="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1B45C1D8-9252-42F8-BCAB-6C361B3C779C}"/>
              </a:ext>
            </a:extLst>
          </p:cNvPr>
          <p:cNvSpPr/>
          <p:nvPr/>
        </p:nvSpPr>
        <p:spPr>
          <a:xfrm>
            <a:off x="6633393" y="6171375"/>
            <a:ext cx="179237" cy="161841"/>
          </a:xfrm>
          <a:custGeom>
            <a:avLst/>
            <a:gdLst>
              <a:gd name="connsiteX0" fmla="*/ 75382 w 179237"/>
              <a:gd name="connsiteY0" fmla="*/ 156400 h 161841"/>
              <a:gd name="connsiteX1" fmla="*/ 32520 w 179237"/>
              <a:gd name="connsiteY1" fmla="*/ 62738 h 161841"/>
              <a:gd name="connsiteX2" fmla="*/ 5532 w 179237"/>
              <a:gd name="connsiteY2" fmla="*/ 8763 h 161841"/>
              <a:gd name="connsiteX3" fmla="*/ 145232 w 179237"/>
              <a:gd name="connsiteY3" fmla="*/ 4000 h 161841"/>
              <a:gd name="connsiteX4" fmla="*/ 178570 w 179237"/>
              <a:gd name="connsiteY4" fmla="*/ 48450 h 161841"/>
              <a:gd name="connsiteX5" fmla="*/ 126182 w 179237"/>
              <a:gd name="connsiteY5" fmla="*/ 140525 h 161841"/>
              <a:gd name="connsiteX6" fmla="*/ 75382 w 179237"/>
              <a:gd name="connsiteY6" fmla="*/ 156400 h 16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237" h="161841">
                <a:moveTo>
                  <a:pt x="75382" y="156400"/>
                </a:moveTo>
                <a:cubicBezTo>
                  <a:pt x="59772" y="143436"/>
                  <a:pt x="44162" y="87344"/>
                  <a:pt x="32520" y="62738"/>
                </a:cubicBezTo>
                <a:cubicBezTo>
                  <a:pt x="20878" y="38132"/>
                  <a:pt x="-13253" y="18553"/>
                  <a:pt x="5532" y="8763"/>
                </a:cubicBezTo>
                <a:cubicBezTo>
                  <a:pt x="24317" y="-1027"/>
                  <a:pt x="116392" y="-2614"/>
                  <a:pt x="145232" y="4000"/>
                </a:cubicBezTo>
                <a:cubicBezTo>
                  <a:pt x="174072" y="10614"/>
                  <a:pt x="181745" y="25696"/>
                  <a:pt x="178570" y="48450"/>
                </a:cubicBezTo>
                <a:cubicBezTo>
                  <a:pt x="175395" y="71204"/>
                  <a:pt x="144438" y="123856"/>
                  <a:pt x="126182" y="140525"/>
                </a:cubicBezTo>
                <a:cubicBezTo>
                  <a:pt x="107926" y="157194"/>
                  <a:pt x="90992" y="169364"/>
                  <a:pt x="75382" y="15640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9B27C284-50B3-4899-8995-48AFC1A7C1ED}"/>
              </a:ext>
            </a:extLst>
          </p:cNvPr>
          <p:cNvSpPr/>
          <p:nvPr/>
        </p:nvSpPr>
        <p:spPr>
          <a:xfrm>
            <a:off x="6643770" y="4700884"/>
            <a:ext cx="795080" cy="1601292"/>
          </a:xfrm>
          <a:custGeom>
            <a:avLst/>
            <a:gdLst>
              <a:gd name="connsiteX0" fmla="*/ 142263 w 795080"/>
              <a:gd name="connsiteY0" fmla="*/ 1564449 h 1601292"/>
              <a:gd name="connsiteX1" fmla="*/ 197297 w 795080"/>
              <a:gd name="connsiteY1" fmla="*/ 1496716 h 1601292"/>
              <a:gd name="connsiteX2" fmla="*/ 2563 w 795080"/>
              <a:gd name="connsiteY2" fmla="*/ 1107249 h 1601292"/>
              <a:gd name="connsiteX3" fmla="*/ 138030 w 795080"/>
              <a:gd name="connsiteY3" fmla="*/ 425683 h 1601292"/>
              <a:gd name="connsiteX4" fmla="*/ 794197 w 795080"/>
              <a:gd name="connsiteY4" fmla="*/ 2349 h 1601292"/>
              <a:gd name="connsiteX5" fmla="*/ 273497 w 795080"/>
              <a:gd name="connsiteY5" fmla="*/ 281749 h 1601292"/>
              <a:gd name="connsiteX6" fmla="*/ 32197 w 795080"/>
              <a:gd name="connsiteY6" fmla="*/ 836316 h 1601292"/>
              <a:gd name="connsiteX7" fmla="*/ 40663 w 795080"/>
              <a:gd name="connsiteY7" fmla="*/ 992949 h 1601292"/>
              <a:gd name="connsiteX8" fmla="*/ 142263 w 795080"/>
              <a:gd name="connsiteY8" fmla="*/ 1564449 h 160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80" h="1601292">
                <a:moveTo>
                  <a:pt x="142263" y="1564449"/>
                </a:moveTo>
                <a:cubicBezTo>
                  <a:pt x="168369" y="1648410"/>
                  <a:pt x="220580" y="1572916"/>
                  <a:pt x="197297" y="1496716"/>
                </a:cubicBezTo>
                <a:cubicBezTo>
                  <a:pt x="174014" y="1420516"/>
                  <a:pt x="12441" y="1285754"/>
                  <a:pt x="2563" y="1107249"/>
                </a:cubicBezTo>
                <a:cubicBezTo>
                  <a:pt x="-7315" y="928743"/>
                  <a:pt x="6091" y="609833"/>
                  <a:pt x="138030" y="425683"/>
                </a:cubicBezTo>
                <a:cubicBezTo>
                  <a:pt x="269969" y="241533"/>
                  <a:pt x="771619" y="26338"/>
                  <a:pt x="794197" y="2349"/>
                </a:cubicBezTo>
                <a:cubicBezTo>
                  <a:pt x="816775" y="-21640"/>
                  <a:pt x="400497" y="142755"/>
                  <a:pt x="273497" y="281749"/>
                </a:cubicBezTo>
                <a:cubicBezTo>
                  <a:pt x="146497" y="420743"/>
                  <a:pt x="71003" y="717783"/>
                  <a:pt x="32197" y="836316"/>
                </a:cubicBezTo>
                <a:cubicBezTo>
                  <a:pt x="-6609" y="954849"/>
                  <a:pt x="20202" y="876532"/>
                  <a:pt x="40663" y="992949"/>
                </a:cubicBezTo>
                <a:cubicBezTo>
                  <a:pt x="61124" y="1109366"/>
                  <a:pt x="116157" y="1480488"/>
                  <a:pt x="142263" y="156444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50B1D15-CAD0-4D10-A0FE-F8D3AA73AAE4}"/>
              </a:ext>
            </a:extLst>
          </p:cNvPr>
          <p:cNvSpPr/>
          <p:nvPr/>
        </p:nvSpPr>
        <p:spPr>
          <a:xfrm>
            <a:off x="6866962" y="4349739"/>
            <a:ext cx="900728" cy="644832"/>
          </a:xfrm>
          <a:custGeom>
            <a:avLst/>
            <a:gdLst>
              <a:gd name="connsiteX0" fmla="*/ 20671 w 900728"/>
              <a:gd name="connsiteY0" fmla="*/ 641361 h 644832"/>
              <a:gd name="connsiteX1" fmla="*/ 58771 w 900728"/>
              <a:gd name="connsiteY1" fmla="*/ 463561 h 644832"/>
              <a:gd name="connsiteX2" fmla="*/ 266205 w 900728"/>
              <a:gd name="connsiteY2" fmla="*/ 268828 h 644832"/>
              <a:gd name="connsiteX3" fmla="*/ 896971 w 900728"/>
              <a:gd name="connsiteY3" fmla="*/ 19061 h 644832"/>
              <a:gd name="connsiteX4" fmla="*/ 520205 w 900728"/>
              <a:gd name="connsiteY4" fmla="*/ 48694 h 644832"/>
              <a:gd name="connsiteX5" fmla="*/ 346638 w 900728"/>
              <a:gd name="connsiteY5" fmla="*/ 298461 h 644832"/>
              <a:gd name="connsiteX6" fmla="*/ 20671 w 900728"/>
              <a:gd name="connsiteY6" fmla="*/ 641361 h 64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728" h="644832">
                <a:moveTo>
                  <a:pt x="20671" y="641361"/>
                </a:moveTo>
                <a:cubicBezTo>
                  <a:pt x="-27307" y="668878"/>
                  <a:pt x="17849" y="525650"/>
                  <a:pt x="58771" y="463561"/>
                </a:cubicBezTo>
                <a:cubicBezTo>
                  <a:pt x="99693" y="401472"/>
                  <a:pt x="126505" y="342911"/>
                  <a:pt x="266205" y="268828"/>
                </a:cubicBezTo>
                <a:cubicBezTo>
                  <a:pt x="405905" y="194745"/>
                  <a:pt x="854638" y="55750"/>
                  <a:pt x="896971" y="19061"/>
                </a:cubicBezTo>
                <a:cubicBezTo>
                  <a:pt x="939304" y="-17628"/>
                  <a:pt x="611927" y="2127"/>
                  <a:pt x="520205" y="48694"/>
                </a:cubicBezTo>
                <a:cubicBezTo>
                  <a:pt x="428483" y="95261"/>
                  <a:pt x="430599" y="201800"/>
                  <a:pt x="346638" y="298461"/>
                </a:cubicBezTo>
                <a:cubicBezTo>
                  <a:pt x="262677" y="395122"/>
                  <a:pt x="68649" y="613844"/>
                  <a:pt x="20671" y="6413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EABA8901-8274-4E3F-8388-F57DBA96BFC1}"/>
              </a:ext>
            </a:extLst>
          </p:cNvPr>
          <p:cNvSpPr/>
          <p:nvPr/>
        </p:nvSpPr>
        <p:spPr>
          <a:xfrm>
            <a:off x="5891921" y="3247302"/>
            <a:ext cx="485480" cy="141289"/>
          </a:xfrm>
          <a:custGeom>
            <a:avLst/>
            <a:gdLst>
              <a:gd name="connsiteX0" fmla="*/ 879 w 485480"/>
              <a:gd name="connsiteY0" fmla="*/ 137248 h 141289"/>
              <a:gd name="connsiteX1" fmla="*/ 54854 w 485480"/>
              <a:gd name="connsiteY1" fmla="*/ 121373 h 141289"/>
              <a:gd name="connsiteX2" fmla="*/ 397754 w 485480"/>
              <a:gd name="connsiteY2" fmla="*/ 57873 h 141289"/>
              <a:gd name="connsiteX3" fmla="*/ 483479 w 485480"/>
              <a:gd name="connsiteY3" fmla="*/ 57873 h 141289"/>
              <a:gd name="connsiteX4" fmla="*/ 340604 w 485480"/>
              <a:gd name="connsiteY4" fmla="*/ 723 h 141289"/>
              <a:gd name="connsiteX5" fmla="*/ 108829 w 485480"/>
              <a:gd name="connsiteY5" fmla="*/ 32473 h 141289"/>
              <a:gd name="connsiteX6" fmla="*/ 879 w 485480"/>
              <a:gd name="connsiteY6" fmla="*/ 137248 h 1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480" h="141289">
                <a:moveTo>
                  <a:pt x="879" y="137248"/>
                </a:moveTo>
                <a:cubicBezTo>
                  <a:pt x="-8117" y="152065"/>
                  <a:pt x="54854" y="121373"/>
                  <a:pt x="54854" y="121373"/>
                </a:cubicBezTo>
                <a:cubicBezTo>
                  <a:pt x="121000" y="108144"/>
                  <a:pt x="326317" y="68456"/>
                  <a:pt x="397754" y="57873"/>
                </a:cubicBezTo>
                <a:cubicBezTo>
                  <a:pt x="469191" y="47290"/>
                  <a:pt x="493004" y="67398"/>
                  <a:pt x="483479" y="57873"/>
                </a:cubicBezTo>
                <a:cubicBezTo>
                  <a:pt x="473954" y="48348"/>
                  <a:pt x="403046" y="4956"/>
                  <a:pt x="340604" y="723"/>
                </a:cubicBezTo>
                <a:cubicBezTo>
                  <a:pt x="278162" y="-3510"/>
                  <a:pt x="161746" y="11306"/>
                  <a:pt x="108829" y="32473"/>
                </a:cubicBezTo>
                <a:cubicBezTo>
                  <a:pt x="55912" y="53640"/>
                  <a:pt x="9875" y="122431"/>
                  <a:pt x="879" y="1372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DA26821D-411E-4BC0-B8BF-DAB2D43F2A80}"/>
              </a:ext>
            </a:extLst>
          </p:cNvPr>
          <p:cNvSpPr/>
          <p:nvPr/>
        </p:nvSpPr>
        <p:spPr>
          <a:xfrm>
            <a:off x="4701948" y="3118938"/>
            <a:ext cx="725792" cy="198474"/>
          </a:xfrm>
          <a:custGeom>
            <a:avLst/>
            <a:gdLst>
              <a:gd name="connsiteX0" fmla="*/ 227 w 725792"/>
              <a:gd name="connsiteY0" fmla="*/ 5262 h 198474"/>
              <a:gd name="connsiteX1" fmla="*/ 508227 w 725792"/>
              <a:gd name="connsiteY1" fmla="*/ 40187 h 198474"/>
              <a:gd name="connsiteX2" fmla="*/ 724127 w 725792"/>
              <a:gd name="connsiteY2" fmla="*/ 195762 h 198474"/>
              <a:gd name="connsiteX3" fmla="*/ 574902 w 725792"/>
              <a:gd name="connsiteY3" fmla="*/ 129087 h 198474"/>
              <a:gd name="connsiteX4" fmla="*/ 227 w 725792"/>
              <a:gd name="connsiteY4" fmla="*/ 5262 h 19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792" h="198474">
                <a:moveTo>
                  <a:pt x="227" y="5262"/>
                </a:moveTo>
                <a:cubicBezTo>
                  <a:pt x="-10885" y="-9554"/>
                  <a:pt x="387577" y="8437"/>
                  <a:pt x="508227" y="40187"/>
                </a:cubicBezTo>
                <a:cubicBezTo>
                  <a:pt x="628877" y="71937"/>
                  <a:pt x="713015" y="180946"/>
                  <a:pt x="724127" y="195762"/>
                </a:cubicBezTo>
                <a:cubicBezTo>
                  <a:pt x="735239" y="210578"/>
                  <a:pt x="691319" y="161366"/>
                  <a:pt x="574902" y="129087"/>
                </a:cubicBezTo>
                <a:cubicBezTo>
                  <a:pt x="458485" y="96808"/>
                  <a:pt x="11339" y="20078"/>
                  <a:pt x="227" y="52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2430E8EF-E4C1-4118-AC36-391240E7EEE8}"/>
              </a:ext>
            </a:extLst>
          </p:cNvPr>
          <p:cNvSpPr/>
          <p:nvPr/>
        </p:nvSpPr>
        <p:spPr>
          <a:xfrm>
            <a:off x="5197475" y="4438447"/>
            <a:ext cx="783097" cy="202745"/>
          </a:xfrm>
          <a:custGeom>
            <a:avLst/>
            <a:gdLst>
              <a:gd name="connsiteX0" fmla="*/ 0 w 783097"/>
              <a:gd name="connsiteY0" fmla="*/ 203 h 202745"/>
              <a:gd name="connsiteX1" fmla="*/ 260350 w 783097"/>
              <a:gd name="connsiteY1" fmla="*/ 12903 h 202745"/>
              <a:gd name="connsiteX2" fmla="*/ 479425 w 783097"/>
              <a:gd name="connsiteY2" fmla="*/ 82753 h 202745"/>
              <a:gd name="connsiteX3" fmla="*/ 768350 w 783097"/>
              <a:gd name="connsiteY3" fmla="*/ 22428 h 202745"/>
              <a:gd name="connsiteX4" fmla="*/ 714375 w 783097"/>
              <a:gd name="connsiteY4" fmla="*/ 101803 h 202745"/>
              <a:gd name="connsiteX5" fmla="*/ 485775 w 783097"/>
              <a:gd name="connsiteY5" fmla="*/ 171653 h 202745"/>
              <a:gd name="connsiteX6" fmla="*/ 425450 w 783097"/>
              <a:gd name="connsiteY6" fmla="*/ 200228 h 202745"/>
              <a:gd name="connsiteX7" fmla="*/ 238125 w 783097"/>
              <a:gd name="connsiteY7" fmla="*/ 111328 h 202745"/>
              <a:gd name="connsiteX8" fmla="*/ 0 w 783097"/>
              <a:gd name="connsiteY8" fmla="*/ 203 h 20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3097" h="202745">
                <a:moveTo>
                  <a:pt x="0" y="203"/>
                </a:moveTo>
                <a:cubicBezTo>
                  <a:pt x="90223" y="-326"/>
                  <a:pt x="180446" y="-855"/>
                  <a:pt x="260350" y="12903"/>
                </a:cubicBezTo>
                <a:cubicBezTo>
                  <a:pt x="340254" y="26661"/>
                  <a:pt x="394758" y="81166"/>
                  <a:pt x="479425" y="82753"/>
                </a:cubicBezTo>
                <a:cubicBezTo>
                  <a:pt x="564092" y="84340"/>
                  <a:pt x="729192" y="19253"/>
                  <a:pt x="768350" y="22428"/>
                </a:cubicBezTo>
                <a:cubicBezTo>
                  <a:pt x="807508" y="25603"/>
                  <a:pt x="761471" y="76932"/>
                  <a:pt x="714375" y="101803"/>
                </a:cubicBezTo>
                <a:cubicBezTo>
                  <a:pt x="667279" y="126674"/>
                  <a:pt x="533929" y="155249"/>
                  <a:pt x="485775" y="171653"/>
                </a:cubicBezTo>
                <a:cubicBezTo>
                  <a:pt x="437621" y="188057"/>
                  <a:pt x="466725" y="210282"/>
                  <a:pt x="425450" y="200228"/>
                </a:cubicBezTo>
                <a:cubicBezTo>
                  <a:pt x="384175" y="190174"/>
                  <a:pt x="238125" y="111328"/>
                  <a:pt x="238125" y="111328"/>
                </a:cubicBezTo>
                <a:lnTo>
                  <a:pt x="0" y="20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9BDDFB74-4FE4-4165-B18C-2866D5A1CE0E}"/>
              </a:ext>
            </a:extLst>
          </p:cNvPr>
          <p:cNvSpPr/>
          <p:nvPr/>
        </p:nvSpPr>
        <p:spPr>
          <a:xfrm>
            <a:off x="5117086" y="5154030"/>
            <a:ext cx="712772" cy="229020"/>
          </a:xfrm>
          <a:custGeom>
            <a:avLst/>
            <a:gdLst>
              <a:gd name="connsiteX0" fmla="*/ 7364 w 712772"/>
              <a:gd name="connsiteY0" fmla="*/ 53 h 229020"/>
              <a:gd name="connsiteX1" fmla="*/ 343914 w 712772"/>
              <a:gd name="connsiteY1" fmla="*/ 129170 h 229020"/>
              <a:gd name="connsiteX2" fmla="*/ 534414 w 712772"/>
              <a:gd name="connsiteY2" fmla="*/ 137637 h 229020"/>
              <a:gd name="connsiteX3" fmla="*/ 669881 w 712772"/>
              <a:gd name="connsiteY3" fmla="*/ 82603 h 229020"/>
              <a:gd name="connsiteX4" fmla="*/ 712214 w 712772"/>
              <a:gd name="connsiteY4" fmla="*/ 108003 h 229020"/>
              <a:gd name="connsiteX5" fmla="*/ 646597 w 712772"/>
              <a:gd name="connsiteY5" fmla="*/ 173620 h 229020"/>
              <a:gd name="connsiteX6" fmla="*/ 445514 w 712772"/>
              <a:gd name="connsiteY6" fmla="*/ 228653 h 229020"/>
              <a:gd name="connsiteX7" fmla="*/ 138597 w 712772"/>
              <a:gd name="connsiteY7" fmla="*/ 146103 h 229020"/>
              <a:gd name="connsiteX8" fmla="*/ 7364 w 712772"/>
              <a:gd name="connsiteY8" fmla="*/ 53 h 22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772" h="229020">
                <a:moveTo>
                  <a:pt x="7364" y="53"/>
                </a:moveTo>
                <a:cubicBezTo>
                  <a:pt x="41584" y="-2769"/>
                  <a:pt x="256072" y="106239"/>
                  <a:pt x="343914" y="129170"/>
                </a:cubicBezTo>
                <a:cubicBezTo>
                  <a:pt x="431756" y="152101"/>
                  <a:pt x="480086" y="145398"/>
                  <a:pt x="534414" y="137637"/>
                </a:cubicBezTo>
                <a:cubicBezTo>
                  <a:pt x="588742" y="129876"/>
                  <a:pt x="640248" y="87542"/>
                  <a:pt x="669881" y="82603"/>
                </a:cubicBezTo>
                <a:cubicBezTo>
                  <a:pt x="699514" y="77664"/>
                  <a:pt x="716095" y="92834"/>
                  <a:pt x="712214" y="108003"/>
                </a:cubicBezTo>
                <a:cubicBezTo>
                  <a:pt x="708333" y="123173"/>
                  <a:pt x="691047" y="153512"/>
                  <a:pt x="646597" y="173620"/>
                </a:cubicBezTo>
                <a:cubicBezTo>
                  <a:pt x="602147" y="193728"/>
                  <a:pt x="530181" y="233239"/>
                  <a:pt x="445514" y="228653"/>
                </a:cubicBezTo>
                <a:cubicBezTo>
                  <a:pt x="360847" y="224067"/>
                  <a:pt x="211975" y="179970"/>
                  <a:pt x="138597" y="146103"/>
                </a:cubicBezTo>
                <a:cubicBezTo>
                  <a:pt x="65219" y="112236"/>
                  <a:pt x="-26856" y="2875"/>
                  <a:pt x="7364" y="5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F885274F-696C-42BE-A7F8-6D8521634491}"/>
              </a:ext>
            </a:extLst>
          </p:cNvPr>
          <p:cNvSpPr/>
          <p:nvPr/>
        </p:nvSpPr>
        <p:spPr>
          <a:xfrm>
            <a:off x="4728081" y="4805296"/>
            <a:ext cx="354056" cy="242960"/>
          </a:xfrm>
          <a:custGeom>
            <a:avLst/>
            <a:gdLst>
              <a:gd name="connsiteX0" fmla="*/ 256669 w 354056"/>
              <a:gd name="connsiteY0" fmla="*/ 1654 h 242960"/>
              <a:gd name="connsiteX1" fmla="*/ 186819 w 354056"/>
              <a:gd name="connsiteY1" fmla="*/ 151937 h 242960"/>
              <a:gd name="connsiteX2" fmla="*/ 552 w 354056"/>
              <a:gd name="connsiteY2" fmla="*/ 242954 h 242960"/>
              <a:gd name="connsiteX3" fmla="*/ 252436 w 354056"/>
              <a:gd name="connsiteY3" fmla="*/ 156171 h 242960"/>
              <a:gd name="connsiteX4" fmla="*/ 354036 w 354056"/>
              <a:gd name="connsiteY4" fmla="*/ 75737 h 242960"/>
              <a:gd name="connsiteX5" fmla="*/ 256669 w 354056"/>
              <a:gd name="connsiteY5" fmla="*/ 1654 h 24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056" h="242960">
                <a:moveTo>
                  <a:pt x="256669" y="1654"/>
                </a:moveTo>
                <a:cubicBezTo>
                  <a:pt x="228799" y="14354"/>
                  <a:pt x="229505" y="111720"/>
                  <a:pt x="186819" y="151937"/>
                </a:cubicBezTo>
                <a:cubicBezTo>
                  <a:pt x="144133" y="192154"/>
                  <a:pt x="-10384" y="242248"/>
                  <a:pt x="552" y="242954"/>
                </a:cubicBezTo>
                <a:cubicBezTo>
                  <a:pt x="11488" y="243660"/>
                  <a:pt x="193522" y="184040"/>
                  <a:pt x="252436" y="156171"/>
                </a:cubicBezTo>
                <a:cubicBezTo>
                  <a:pt x="311350" y="128302"/>
                  <a:pt x="352625" y="98668"/>
                  <a:pt x="354036" y="75737"/>
                </a:cubicBezTo>
                <a:cubicBezTo>
                  <a:pt x="355447" y="52806"/>
                  <a:pt x="284539" y="-11046"/>
                  <a:pt x="256669" y="16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824FE7D8-630C-4241-A7A1-46388F9792C5}"/>
              </a:ext>
            </a:extLst>
          </p:cNvPr>
          <p:cNvSpPr/>
          <p:nvPr/>
        </p:nvSpPr>
        <p:spPr>
          <a:xfrm>
            <a:off x="5894846" y="4960146"/>
            <a:ext cx="289518" cy="205389"/>
          </a:xfrm>
          <a:custGeom>
            <a:avLst/>
            <a:gdLst>
              <a:gd name="connsiteX0" fmla="*/ 71 w 289518"/>
              <a:gd name="connsiteY0" fmla="*/ 7671 h 205389"/>
              <a:gd name="connsiteX1" fmla="*/ 84737 w 289518"/>
              <a:gd name="connsiteY1" fmla="*/ 7671 h 205389"/>
              <a:gd name="connsiteX2" fmla="*/ 148237 w 289518"/>
              <a:gd name="connsiteY2" fmla="*/ 16137 h 205389"/>
              <a:gd name="connsiteX3" fmla="*/ 285821 w 289518"/>
              <a:gd name="connsiteY3" fmla="*/ 196054 h 205389"/>
              <a:gd name="connsiteX4" fmla="*/ 237137 w 289518"/>
              <a:gd name="connsiteY4" fmla="*/ 170654 h 205389"/>
              <a:gd name="connsiteX5" fmla="*/ 99554 w 289518"/>
              <a:gd name="connsiteY5" fmla="*/ 92337 h 205389"/>
              <a:gd name="connsiteX6" fmla="*/ 71 w 289518"/>
              <a:gd name="connsiteY6" fmla="*/ 7671 h 20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518" h="205389">
                <a:moveTo>
                  <a:pt x="71" y="7671"/>
                </a:moveTo>
                <a:cubicBezTo>
                  <a:pt x="-2399" y="-6440"/>
                  <a:pt x="60043" y="6260"/>
                  <a:pt x="84737" y="7671"/>
                </a:cubicBezTo>
                <a:cubicBezTo>
                  <a:pt x="109431" y="9082"/>
                  <a:pt x="114723" y="-15260"/>
                  <a:pt x="148237" y="16137"/>
                </a:cubicBezTo>
                <a:cubicBezTo>
                  <a:pt x="181751" y="47534"/>
                  <a:pt x="271004" y="170301"/>
                  <a:pt x="285821" y="196054"/>
                </a:cubicBezTo>
                <a:cubicBezTo>
                  <a:pt x="300638" y="221807"/>
                  <a:pt x="268181" y="187940"/>
                  <a:pt x="237137" y="170654"/>
                </a:cubicBezTo>
                <a:cubicBezTo>
                  <a:pt x="206093" y="153368"/>
                  <a:pt x="137301" y="117737"/>
                  <a:pt x="99554" y="92337"/>
                </a:cubicBezTo>
                <a:cubicBezTo>
                  <a:pt x="61807" y="66937"/>
                  <a:pt x="2541" y="21782"/>
                  <a:pt x="71" y="767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C3D635DD-1D6F-409D-BCF6-A0E829643576}"/>
              </a:ext>
            </a:extLst>
          </p:cNvPr>
          <p:cNvSpPr/>
          <p:nvPr/>
        </p:nvSpPr>
        <p:spPr>
          <a:xfrm>
            <a:off x="5154273" y="3403746"/>
            <a:ext cx="474422" cy="812703"/>
          </a:xfrm>
          <a:custGeom>
            <a:avLst/>
            <a:gdLst>
              <a:gd name="connsiteX0" fmla="*/ 457010 w 474422"/>
              <a:gd name="connsiteY0" fmla="*/ 18904 h 812703"/>
              <a:gd name="connsiteX1" fmla="*/ 457010 w 474422"/>
              <a:gd name="connsiteY1" fmla="*/ 90871 h 812703"/>
              <a:gd name="connsiteX2" fmla="*/ 448544 w 474422"/>
              <a:gd name="connsiteY2" fmla="*/ 484571 h 812703"/>
              <a:gd name="connsiteX3" fmla="*/ 135277 w 474422"/>
              <a:gd name="connsiteY3" fmla="*/ 664487 h 812703"/>
              <a:gd name="connsiteX4" fmla="*/ 4044 w 474422"/>
              <a:gd name="connsiteY4" fmla="*/ 812654 h 812703"/>
              <a:gd name="connsiteX5" fmla="*/ 46377 w 474422"/>
              <a:gd name="connsiteY5" fmla="*/ 679304 h 812703"/>
              <a:gd name="connsiteX6" fmla="*/ 175494 w 474422"/>
              <a:gd name="connsiteY6" fmla="*/ 539604 h 812703"/>
              <a:gd name="connsiteX7" fmla="*/ 395627 w 474422"/>
              <a:gd name="connsiteY7" fmla="*/ 359687 h 812703"/>
              <a:gd name="connsiteX8" fmla="*/ 457010 w 474422"/>
              <a:gd name="connsiteY8" fmla="*/ 18904 h 81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422" h="812703">
                <a:moveTo>
                  <a:pt x="457010" y="18904"/>
                </a:moveTo>
                <a:cubicBezTo>
                  <a:pt x="467241" y="-25899"/>
                  <a:pt x="458421" y="13260"/>
                  <a:pt x="457010" y="90871"/>
                </a:cubicBezTo>
                <a:cubicBezTo>
                  <a:pt x="455599" y="168482"/>
                  <a:pt x="502166" y="388968"/>
                  <a:pt x="448544" y="484571"/>
                </a:cubicBezTo>
                <a:cubicBezTo>
                  <a:pt x="394922" y="580174"/>
                  <a:pt x="209360" y="609807"/>
                  <a:pt x="135277" y="664487"/>
                </a:cubicBezTo>
                <a:cubicBezTo>
                  <a:pt x="61194" y="719168"/>
                  <a:pt x="18861" y="810184"/>
                  <a:pt x="4044" y="812654"/>
                </a:cubicBezTo>
                <a:cubicBezTo>
                  <a:pt x="-10773" y="815124"/>
                  <a:pt x="17802" y="724812"/>
                  <a:pt x="46377" y="679304"/>
                </a:cubicBezTo>
                <a:cubicBezTo>
                  <a:pt x="74952" y="633796"/>
                  <a:pt x="117286" y="592873"/>
                  <a:pt x="175494" y="539604"/>
                </a:cubicBezTo>
                <a:cubicBezTo>
                  <a:pt x="233702" y="486335"/>
                  <a:pt x="347296" y="442943"/>
                  <a:pt x="395627" y="359687"/>
                </a:cubicBezTo>
                <a:cubicBezTo>
                  <a:pt x="443958" y="276431"/>
                  <a:pt x="446779" y="63707"/>
                  <a:pt x="457010" y="189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0FB37E9E-7C7D-4F49-9E26-70387D4B5981}"/>
              </a:ext>
            </a:extLst>
          </p:cNvPr>
          <p:cNvSpPr/>
          <p:nvPr/>
        </p:nvSpPr>
        <p:spPr>
          <a:xfrm>
            <a:off x="5789454" y="2983198"/>
            <a:ext cx="286845" cy="255414"/>
          </a:xfrm>
          <a:custGeom>
            <a:avLst/>
            <a:gdLst>
              <a:gd name="connsiteX0" fmla="*/ 35613 w 286845"/>
              <a:gd name="connsiteY0" fmla="*/ 3419 h 255414"/>
              <a:gd name="connsiteX1" fmla="*/ 175313 w 286845"/>
              <a:gd name="connsiteY1" fmla="*/ 30935 h 255414"/>
              <a:gd name="connsiteX2" fmla="*/ 285379 w 286845"/>
              <a:gd name="connsiteY2" fmla="*/ 147352 h 255414"/>
              <a:gd name="connsiteX3" fmla="*/ 94879 w 286845"/>
              <a:gd name="connsiteY3" fmla="*/ 255302 h 255414"/>
              <a:gd name="connsiteX4" fmla="*/ 14446 w 286845"/>
              <a:gd name="connsiteY4" fmla="*/ 166402 h 255414"/>
              <a:gd name="connsiteX5" fmla="*/ 1746 w 286845"/>
              <a:gd name="connsiteY5" fmla="*/ 92319 h 255414"/>
              <a:gd name="connsiteX6" fmla="*/ 35613 w 286845"/>
              <a:gd name="connsiteY6" fmla="*/ 3419 h 25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845" h="255414">
                <a:moveTo>
                  <a:pt x="35613" y="3419"/>
                </a:moveTo>
                <a:cubicBezTo>
                  <a:pt x="64541" y="-6812"/>
                  <a:pt x="133685" y="6946"/>
                  <a:pt x="175313" y="30935"/>
                </a:cubicBezTo>
                <a:cubicBezTo>
                  <a:pt x="216941" y="54924"/>
                  <a:pt x="298785" y="109958"/>
                  <a:pt x="285379" y="147352"/>
                </a:cubicBezTo>
                <a:cubicBezTo>
                  <a:pt x="271973" y="184746"/>
                  <a:pt x="140034" y="252127"/>
                  <a:pt x="94879" y="255302"/>
                </a:cubicBezTo>
                <a:cubicBezTo>
                  <a:pt x="49724" y="258477"/>
                  <a:pt x="29968" y="193566"/>
                  <a:pt x="14446" y="166402"/>
                </a:cubicBezTo>
                <a:cubicBezTo>
                  <a:pt x="-1076" y="139238"/>
                  <a:pt x="-1782" y="113486"/>
                  <a:pt x="1746" y="92319"/>
                </a:cubicBezTo>
                <a:cubicBezTo>
                  <a:pt x="5274" y="71152"/>
                  <a:pt x="6685" y="13650"/>
                  <a:pt x="35613" y="34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21D50904-3E58-448C-92FB-101CE941E016}"/>
              </a:ext>
            </a:extLst>
          </p:cNvPr>
          <p:cNvSpPr/>
          <p:nvPr/>
        </p:nvSpPr>
        <p:spPr>
          <a:xfrm>
            <a:off x="1513510" y="4157104"/>
            <a:ext cx="2106502" cy="1190821"/>
          </a:xfrm>
          <a:custGeom>
            <a:avLst/>
            <a:gdLst>
              <a:gd name="connsiteX0" fmla="*/ 2105990 w 2106502"/>
              <a:gd name="connsiteY0" fmla="*/ 29 h 1190821"/>
              <a:gd name="connsiteX1" fmla="*/ 1962057 w 2106502"/>
              <a:gd name="connsiteY1" fmla="*/ 245563 h 1190821"/>
              <a:gd name="connsiteX2" fmla="*/ 1750390 w 2106502"/>
              <a:gd name="connsiteY2" fmla="*/ 283663 h 1190821"/>
              <a:gd name="connsiteX3" fmla="*/ 1576823 w 2106502"/>
              <a:gd name="connsiteY3" fmla="*/ 402196 h 1190821"/>
              <a:gd name="connsiteX4" fmla="*/ 1343990 w 2106502"/>
              <a:gd name="connsiteY4" fmla="*/ 469929 h 1190821"/>
              <a:gd name="connsiteX5" fmla="*/ 929123 w 2106502"/>
              <a:gd name="connsiteY5" fmla="*/ 660429 h 1190821"/>
              <a:gd name="connsiteX6" fmla="*/ 14723 w 2106502"/>
              <a:gd name="connsiteY6" fmla="*/ 1185363 h 1190821"/>
              <a:gd name="connsiteX7" fmla="*/ 395723 w 2106502"/>
              <a:gd name="connsiteY7" fmla="*/ 918663 h 1190821"/>
              <a:gd name="connsiteX8" fmla="*/ 810590 w 2106502"/>
              <a:gd name="connsiteY8" fmla="*/ 664663 h 1190821"/>
              <a:gd name="connsiteX9" fmla="*/ 1780023 w 2106502"/>
              <a:gd name="connsiteY9" fmla="*/ 364096 h 1190821"/>
              <a:gd name="connsiteX10" fmla="*/ 2000157 w 2106502"/>
              <a:gd name="connsiteY10" fmla="*/ 262496 h 1190821"/>
              <a:gd name="connsiteX11" fmla="*/ 2105990 w 2106502"/>
              <a:gd name="connsiteY11" fmla="*/ 29 h 119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6502" h="1190821">
                <a:moveTo>
                  <a:pt x="2105990" y="29"/>
                </a:moveTo>
                <a:cubicBezTo>
                  <a:pt x="2099640" y="-2793"/>
                  <a:pt x="2021324" y="198291"/>
                  <a:pt x="1962057" y="245563"/>
                </a:cubicBezTo>
                <a:cubicBezTo>
                  <a:pt x="1902790" y="292835"/>
                  <a:pt x="1814596" y="257558"/>
                  <a:pt x="1750390" y="283663"/>
                </a:cubicBezTo>
                <a:cubicBezTo>
                  <a:pt x="1686184" y="309768"/>
                  <a:pt x="1644556" y="371152"/>
                  <a:pt x="1576823" y="402196"/>
                </a:cubicBezTo>
                <a:cubicBezTo>
                  <a:pt x="1509090" y="433240"/>
                  <a:pt x="1451940" y="426890"/>
                  <a:pt x="1343990" y="469929"/>
                </a:cubicBezTo>
                <a:cubicBezTo>
                  <a:pt x="1236040" y="512968"/>
                  <a:pt x="1150667" y="541190"/>
                  <a:pt x="929123" y="660429"/>
                </a:cubicBezTo>
                <a:cubicBezTo>
                  <a:pt x="707579" y="779668"/>
                  <a:pt x="103623" y="1142324"/>
                  <a:pt x="14723" y="1185363"/>
                </a:cubicBezTo>
                <a:cubicBezTo>
                  <a:pt x="-74177" y="1228402"/>
                  <a:pt x="263079" y="1005446"/>
                  <a:pt x="395723" y="918663"/>
                </a:cubicBezTo>
                <a:cubicBezTo>
                  <a:pt x="528367" y="831880"/>
                  <a:pt x="579873" y="757091"/>
                  <a:pt x="810590" y="664663"/>
                </a:cubicBezTo>
                <a:cubicBezTo>
                  <a:pt x="1041307" y="572235"/>
                  <a:pt x="1581762" y="431124"/>
                  <a:pt x="1780023" y="364096"/>
                </a:cubicBezTo>
                <a:cubicBezTo>
                  <a:pt x="1978284" y="297068"/>
                  <a:pt x="1941596" y="319646"/>
                  <a:pt x="2000157" y="262496"/>
                </a:cubicBezTo>
                <a:cubicBezTo>
                  <a:pt x="2058718" y="205346"/>
                  <a:pt x="2112340" y="2851"/>
                  <a:pt x="210599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AB7D17BB-551B-4E65-A499-2D6E6B31945B}"/>
              </a:ext>
            </a:extLst>
          </p:cNvPr>
          <p:cNvSpPr/>
          <p:nvPr/>
        </p:nvSpPr>
        <p:spPr>
          <a:xfrm>
            <a:off x="2191817" y="4432829"/>
            <a:ext cx="1603173" cy="1050794"/>
          </a:xfrm>
          <a:custGeom>
            <a:avLst/>
            <a:gdLst>
              <a:gd name="connsiteX0" fmla="*/ 47616 w 1603173"/>
              <a:gd name="connsiteY0" fmla="*/ 1032404 h 1050794"/>
              <a:gd name="connsiteX1" fmla="*/ 119583 w 1603173"/>
              <a:gd name="connsiteY1" fmla="*/ 977371 h 1050794"/>
              <a:gd name="connsiteX2" fmla="*/ 868883 w 1603173"/>
              <a:gd name="connsiteY2" fmla="*/ 626004 h 1050794"/>
              <a:gd name="connsiteX3" fmla="*/ 1017050 w 1603173"/>
              <a:gd name="connsiteY3" fmla="*/ 532871 h 1050794"/>
              <a:gd name="connsiteX4" fmla="*/ 1025516 w 1603173"/>
              <a:gd name="connsiteY4" fmla="*/ 465138 h 1050794"/>
              <a:gd name="connsiteX5" fmla="*/ 1283750 w 1603173"/>
              <a:gd name="connsiteY5" fmla="*/ 427038 h 1050794"/>
              <a:gd name="connsiteX6" fmla="*/ 1245650 w 1603173"/>
              <a:gd name="connsiteY6" fmla="*/ 168804 h 1050794"/>
              <a:gd name="connsiteX7" fmla="*/ 1249883 w 1603173"/>
              <a:gd name="connsiteY7" fmla="*/ 113771 h 1050794"/>
              <a:gd name="connsiteX8" fmla="*/ 1601250 w 1603173"/>
              <a:gd name="connsiteY8" fmla="*/ 12171 h 1050794"/>
              <a:gd name="connsiteX9" fmla="*/ 1072083 w 1603173"/>
              <a:gd name="connsiteY9" fmla="*/ 422804 h 1050794"/>
              <a:gd name="connsiteX10" fmla="*/ 585250 w 1603173"/>
              <a:gd name="connsiteY10" fmla="*/ 740304 h 1050794"/>
              <a:gd name="connsiteX11" fmla="*/ 47616 w 1603173"/>
              <a:gd name="connsiteY11" fmla="*/ 1032404 h 105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3173" h="1050794">
                <a:moveTo>
                  <a:pt x="47616" y="1032404"/>
                </a:moveTo>
                <a:cubicBezTo>
                  <a:pt x="-29995" y="1071915"/>
                  <a:pt x="-17295" y="1045104"/>
                  <a:pt x="119583" y="977371"/>
                </a:cubicBezTo>
                <a:cubicBezTo>
                  <a:pt x="256461" y="909638"/>
                  <a:pt x="719305" y="700087"/>
                  <a:pt x="868883" y="626004"/>
                </a:cubicBezTo>
                <a:cubicBezTo>
                  <a:pt x="1018461" y="551921"/>
                  <a:pt x="990944" y="559682"/>
                  <a:pt x="1017050" y="532871"/>
                </a:cubicBezTo>
                <a:cubicBezTo>
                  <a:pt x="1043156" y="506060"/>
                  <a:pt x="981066" y="482777"/>
                  <a:pt x="1025516" y="465138"/>
                </a:cubicBezTo>
                <a:cubicBezTo>
                  <a:pt x="1069966" y="447499"/>
                  <a:pt x="1247061" y="476427"/>
                  <a:pt x="1283750" y="427038"/>
                </a:cubicBezTo>
                <a:cubicBezTo>
                  <a:pt x="1320439" y="377649"/>
                  <a:pt x="1251295" y="221015"/>
                  <a:pt x="1245650" y="168804"/>
                </a:cubicBezTo>
                <a:cubicBezTo>
                  <a:pt x="1240006" y="116593"/>
                  <a:pt x="1190616" y="139876"/>
                  <a:pt x="1249883" y="113771"/>
                </a:cubicBezTo>
                <a:cubicBezTo>
                  <a:pt x="1309150" y="87665"/>
                  <a:pt x="1630883" y="-39335"/>
                  <a:pt x="1601250" y="12171"/>
                </a:cubicBezTo>
                <a:cubicBezTo>
                  <a:pt x="1571617" y="63676"/>
                  <a:pt x="1241416" y="301449"/>
                  <a:pt x="1072083" y="422804"/>
                </a:cubicBezTo>
                <a:cubicBezTo>
                  <a:pt x="902750" y="544159"/>
                  <a:pt x="758111" y="642232"/>
                  <a:pt x="585250" y="740304"/>
                </a:cubicBezTo>
                <a:cubicBezTo>
                  <a:pt x="412389" y="838376"/>
                  <a:pt x="125227" y="992893"/>
                  <a:pt x="47616" y="1032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8637B243-0CCC-4A3E-AE42-C43EC12394B4}"/>
              </a:ext>
            </a:extLst>
          </p:cNvPr>
          <p:cNvSpPr/>
          <p:nvPr/>
        </p:nvSpPr>
        <p:spPr>
          <a:xfrm>
            <a:off x="834942" y="5317519"/>
            <a:ext cx="882087" cy="1481790"/>
          </a:xfrm>
          <a:custGeom>
            <a:avLst/>
            <a:gdLst>
              <a:gd name="connsiteX0" fmla="*/ 832991 w 882087"/>
              <a:gd name="connsiteY0" fmla="*/ 67281 h 1481790"/>
              <a:gd name="connsiteX1" fmla="*/ 773725 w 882087"/>
              <a:gd name="connsiteY1" fmla="*/ 67281 h 1481790"/>
              <a:gd name="connsiteX2" fmla="*/ 523958 w 882087"/>
              <a:gd name="connsiteY2" fmla="*/ 147714 h 1481790"/>
              <a:gd name="connsiteX3" fmla="*/ 282658 w 882087"/>
              <a:gd name="connsiteY3" fmla="*/ 414414 h 1481790"/>
              <a:gd name="connsiteX4" fmla="*/ 168358 w 882087"/>
              <a:gd name="connsiteY4" fmla="*/ 884314 h 1481790"/>
              <a:gd name="connsiteX5" fmla="*/ 45591 w 882087"/>
              <a:gd name="connsiteY5" fmla="*/ 1464281 h 1481790"/>
              <a:gd name="connsiteX6" fmla="*/ 37125 w 882087"/>
              <a:gd name="connsiteY6" fmla="*/ 1294948 h 1481790"/>
              <a:gd name="connsiteX7" fmla="*/ 11725 w 882087"/>
              <a:gd name="connsiteY7" fmla="*/ 926648 h 1481790"/>
              <a:gd name="connsiteX8" fmla="*/ 248791 w 882087"/>
              <a:gd name="connsiteY8" fmla="*/ 384781 h 1481790"/>
              <a:gd name="connsiteX9" fmla="*/ 837225 w 882087"/>
              <a:gd name="connsiteY9" fmla="*/ 16481 h 1481790"/>
              <a:gd name="connsiteX10" fmla="*/ 832991 w 882087"/>
              <a:gd name="connsiteY10" fmla="*/ 67281 h 148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087" h="1481790">
                <a:moveTo>
                  <a:pt x="832991" y="67281"/>
                </a:moveTo>
                <a:cubicBezTo>
                  <a:pt x="822408" y="75748"/>
                  <a:pt x="825230" y="53876"/>
                  <a:pt x="773725" y="67281"/>
                </a:cubicBezTo>
                <a:cubicBezTo>
                  <a:pt x="722220" y="80686"/>
                  <a:pt x="605802" y="89859"/>
                  <a:pt x="523958" y="147714"/>
                </a:cubicBezTo>
                <a:cubicBezTo>
                  <a:pt x="442114" y="205569"/>
                  <a:pt x="341925" y="291647"/>
                  <a:pt x="282658" y="414414"/>
                </a:cubicBezTo>
                <a:cubicBezTo>
                  <a:pt x="223391" y="537181"/>
                  <a:pt x="207869" y="709336"/>
                  <a:pt x="168358" y="884314"/>
                </a:cubicBezTo>
                <a:cubicBezTo>
                  <a:pt x="128847" y="1059292"/>
                  <a:pt x="67463" y="1395842"/>
                  <a:pt x="45591" y="1464281"/>
                </a:cubicBezTo>
                <a:cubicBezTo>
                  <a:pt x="23719" y="1532720"/>
                  <a:pt x="42769" y="1384554"/>
                  <a:pt x="37125" y="1294948"/>
                </a:cubicBezTo>
                <a:cubicBezTo>
                  <a:pt x="31481" y="1205343"/>
                  <a:pt x="-23553" y="1078343"/>
                  <a:pt x="11725" y="926648"/>
                </a:cubicBezTo>
                <a:cubicBezTo>
                  <a:pt x="47003" y="774954"/>
                  <a:pt x="111208" y="536476"/>
                  <a:pt x="248791" y="384781"/>
                </a:cubicBezTo>
                <a:cubicBezTo>
                  <a:pt x="386374" y="233087"/>
                  <a:pt x="739153" y="70809"/>
                  <a:pt x="837225" y="16481"/>
                </a:cubicBezTo>
                <a:cubicBezTo>
                  <a:pt x="935297" y="-37847"/>
                  <a:pt x="843574" y="58814"/>
                  <a:pt x="832991" y="67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749EDC34-4536-4CD7-AD2C-45BACA6ABD49}"/>
              </a:ext>
            </a:extLst>
          </p:cNvPr>
          <p:cNvSpPr/>
          <p:nvPr/>
        </p:nvSpPr>
        <p:spPr>
          <a:xfrm>
            <a:off x="1667984" y="5280524"/>
            <a:ext cx="1296673" cy="1466470"/>
          </a:xfrm>
          <a:custGeom>
            <a:avLst/>
            <a:gdLst>
              <a:gd name="connsiteX0" fmla="*/ 16883 w 1296673"/>
              <a:gd name="connsiteY0" fmla="*/ 32309 h 1466470"/>
              <a:gd name="connsiteX1" fmla="*/ 101549 w 1296673"/>
              <a:gd name="connsiteY1" fmla="*/ 53476 h 1466470"/>
              <a:gd name="connsiteX2" fmla="*/ 512183 w 1296673"/>
              <a:gd name="connsiteY2" fmla="*/ 142376 h 1466470"/>
              <a:gd name="connsiteX3" fmla="*/ 829683 w 1296673"/>
              <a:gd name="connsiteY3" fmla="*/ 502209 h 1466470"/>
              <a:gd name="connsiteX4" fmla="*/ 1286883 w 1296673"/>
              <a:gd name="connsiteY4" fmla="*/ 1463176 h 1466470"/>
              <a:gd name="connsiteX5" fmla="*/ 1079449 w 1296673"/>
              <a:gd name="connsiteY5" fmla="*/ 790076 h 1466470"/>
              <a:gd name="connsiteX6" fmla="*/ 364016 w 1296673"/>
              <a:gd name="connsiteY6" fmla="*/ 66176 h 1466470"/>
              <a:gd name="connsiteX7" fmla="*/ 16883 w 1296673"/>
              <a:gd name="connsiteY7" fmla="*/ 32309 h 146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673" h="1466470">
                <a:moveTo>
                  <a:pt x="16883" y="32309"/>
                </a:moveTo>
                <a:cubicBezTo>
                  <a:pt x="-26861" y="30192"/>
                  <a:pt x="18999" y="35132"/>
                  <a:pt x="101549" y="53476"/>
                </a:cubicBezTo>
                <a:cubicBezTo>
                  <a:pt x="184099" y="71821"/>
                  <a:pt x="390827" y="67587"/>
                  <a:pt x="512183" y="142376"/>
                </a:cubicBezTo>
                <a:cubicBezTo>
                  <a:pt x="633539" y="217165"/>
                  <a:pt x="700566" y="282076"/>
                  <a:pt x="829683" y="502209"/>
                </a:cubicBezTo>
                <a:cubicBezTo>
                  <a:pt x="958800" y="722342"/>
                  <a:pt x="1245255" y="1415198"/>
                  <a:pt x="1286883" y="1463176"/>
                </a:cubicBezTo>
                <a:cubicBezTo>
                  <a:pt x="1328511" y="1511154"/>
                  <a:pt x="1233260" y="1022909"/>
                  <a:pt x="1079449" y="790076"/>
                </a:cubicBezTo>
                <a:cubicBezTo>
                  <a:pt x="925638" y="557243"/>
                  <a:pt x="546755" y="193176"/>
                  <a:pt x="364016" y="66176"/>
                </a:cubicBezTo>
                <a:cubicBezTo>
                  <a:pt x="181277" y="-60824"/>
                  <a:pt x="60627" y="34426"/>
                  <a:pt x="16883" y="32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813F0DF3-7A6B-4BCA-86BA-C1029F086FBA}"/>
              </a:ext>
            </a:extLst>
          </p:cNvPr>
          <p:cNvSpPr/>
          <p:nvPr/>
        </p:nvSpPr>
        <p:spPr>
          <a:xfrm>
            <a:off x="1642551" y="5359377"/>
            <a:ext cx="1275576" cy="1494410"/>
          </a:xfrm>
          <a:custGeom>
            <a:avLst/>
            <a:gdLst>
              <a:gd name="connsiteX0" fmla="*/ 38082 w 1275576"/>
              <a:gd name="connsiteY0" fmla="*/ 33890 h 1494410"/>
              <a:gd name="connsiteX1" fmla="*/ 135449 w 1275576"/>
              <a:gd name="connsiteY1" fmla="*/ 76223 h 1494410"/>
              <a:gd name="connsiteX2" fmla="*/ 554549 w 1275576"/>
              <a:gd name="connsiteY2" fmla="*/ 249790 h 1494410"/>
              <a:gd name="connsiteX3" fmla="*/ 1257282 w 1275576"/>
              <a:gd name="connsiteY3" fmla="*/ 1473223 h 1494410"/>
              <a:gd name="connsiteX4" fmla="*/ 1054082 w 1275576"/>
              <a:gd name="connsiteY4" fmla="*/ 999090 h 1494410"/>
              <a:gd name="connsiteX5" fmla="*/ 884749 w 1275576"/>
              <a:gd name="connsiteY5" fmla="*/ 651956 h 1494410"/>
              <a:gd name="connsiteX6" fmla="*/ 38082 w 1275576"/>
              <a:gd name="connsiteY6" fmla="*/ 33890 h 149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576" h="1494410">
                <a:moveTo>
                  <a:pt x="38082" y="33890"/>
                </a:moveTo>
                <a:cubicBezTo>
                  <a:pt x="-86801" y="-62065"/>
                  <a:pt x="135449" y="76223"/>
                  <a:pt x="135449" y="76223"/>
                </a:cubicBezTo>
                <a:cubicBezTo>
                  <a:pt x="221527" y="112206"/>
                  <a:pt x="367577" y="16957"/>
                  <a:pt x="554549" y="249790"/>
                </a:cubicBezTo>
                <a:cubicBezTo>
                  <a:pt x="741521" y="482623"/>
                  <a:pt x="1174027" y="1348340"/>
                  <a:pt x="1257282" y="1473223"/>
                </a:cubicBezTo>
                <a:cubicBezTo>
                  <a:pt x="1340538" y="1598106"/>
                  <a:pt x="1116171" y="1135968"/>
                  <a:pt x="1054082" y="999090"/>
                </a:cubicBezTo>
                <a:cubicBezTo>
                  <a:pt x="991993" y="862212"/>
                  <a:pt x="1049849" y="814939"/>
                  <a:pt x="884749" y="651956"/>
                </a:cubicBezTo>
                <a:cubicBezTo>
                  <a:pt x="719649" y="488973"/>
                  <a:pt x="162965" y="129845"/>
                  <a:pt x="38082" y="33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A440410F-CF38-447A-AB85-3E427CBD3E19}"/>
              </a:ext>
            </a:extLst>
          </p:cNvPr>
          <p:cNvSpPr/>
          <p:nvPr/>
        </p:nvSpPr>
        <p:spPr>
          <a:xfrm>
            <a:off x="4243089" y="5060637"/>
            <a:ext cx="1332974" cy="1747069"/>
          </a:xfrm>
          <a:custGeom>
            <a:avLst/>
            <a:gdLst>
              <a:gd name="connsiteX0" fmla="*/ 11411 w 1332974"/>
              <a:gd name="connsiteY0" fmla="*/ 6663 h 1747069"/>
              <a:gd name="connsiteX1" fmla="*/ 735311 w 1332974"/>
              <a:gd name="connsiteY1" fmla="*/ 988796 h 1747069"/>
              <a:gd name="connsiteX2" fmla="*/ 1023178 w 1332974"/>
              <a:gd name="connsiteY2" fmla="*/ 1403663 h 1747069"/>
              <a:gd name="connsiteX3" fmla="*/ 1332211 w 1332974"/>
              <a:gd name="connsiteY3" fmla="*/ 1746563 h 1747069"/>
              <a:gd name="connsiteX4" fmla="*/ 930044 w 1332974"/>
              <a:gd name="connsiteY4" fmla="*/ 1327463 h 1747069"/>
              <a:gd name="connsiteX5" fmla="*/ 337378 w 1332974"/>
              <a:gd name="connsiteY5" fmla="*/ 595096 h 1747069"/>
              <a:gd name="connsiteX6" fmla="*/ 11411 w 1332974"/>
              <a:gd name="connsiteY6" fmla="*/ 6663 h 174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2974" h="1747069">
                <a:moveTo>
                  <a:pt x="11411" y="6663"/>
                </a:moveTo>
                <a:cubicBezTo>
                  <a:pt x="77733" y="72280"/>
                  <a:pt x="566683" y="755963"/>
                  <a:pt x="735311" y="988796"/>
                </a:cubicBezTo>
                <a:cubicBezTo>
                  <a:pt x="903939" y="1221629"/>
                  <a:pt x="923695" y="1277369"/>
                  <a:pt x="1023178" y="1403663"/>
                </a:cubicBezTo>
                <a:cubicBezTo>
                  <a:pt x="1122661" y="1529957"/>
                  <a:pt x="1347733" y="1759263"/>
                  <a:pt x="1332211" y="1746563"/>
                </a:cubicBezTo>
                <a:cubicBezTo>
                  <a:pt x="1316689" y="1733863"/>
                  <a:pt x="1095849" y="1519374"/>
                  <a:pt x="930044" y="1327463"/>
                </a:cubicBezTo>
                <a:cubicBezTo>
                  <a:pt x="764239" y="1135552"/>
                  <a:pt x="491895" y="813818"/>
                  <a:pt x="337378" y="595096"/>
                </a:cubicBezTo>
                <a:cubicBezTo>
                  <a:pt x="182861" y="376374"/>
                  <a:pt x="-54911" y="-58954"/>
                  <a:pt x="11411" y="6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15C8CCC2-CCB3-4629-8E16-FA382224248F}"/>
              </a:ext>
            </a:extLst>
          </p:cNvPr>
          <p:cNvSpPr/>
          <p:nvPr/>
        </p:nvSpPr>
        <p:spPr>
          <a:xfrm>
            <a:off x="3432738" y="4875575"/>
            <a:ext cx="1717609" cy="1439451"/>
          </a:xfrm>
          <a:custGeom>
            <a:avLst/>
            <a:gdLst>
              <a:gd name="connsiteX0" fmla="*/ 59762 w 1717609"/>
              <a:gd name="connsiteY0" fmla="*/ 13925 h 1439451"/>
              <a:gd name="connsiteX1" fmla="*/ 68229 w 1717609"/>
              <a:gd name="connsiteY1" fmla="*/ 132458 h 1439451"/>
              <a:gd name="connsiteX2" fmla="*/ 21662 w 1717609"/>
              <a:gd name="connsiteY2" fmla="*/ 725125 h 1439451"/>
              <a:gd name="connsiteX3" fmla="*/ 466162 w 1717609"/>
              <a:gd name="connsiteY3" fmla="*/ 1017225 h 1439451"/>
              <a:gd name="connsiteX4" fmla="*/ 1685362 w 1717609"/>
              <a:gd name="connsiteY4" fmla="*/ 1432092 h 1439451"/>
              <a:gd name="connsiteX5" fmla="*/ 1283195 w 1717609"/>
              <a:gd name="connsiteY5" fmla="*/ 1258525 h 1439451"/>
              <a:gd name="connsiteX6" fmla="*/ 411129 w 1717609"/>
              <a:gd name="connsiteY6" fmla="*/ 953725 h 1439451"/>
              <a:gd name="connsiteX7" fmla="*/ 55529 w 1717609"/>
              <a:gd name="connsiteY7" fmla="*/ 742058 h 1439451"/>
              <a:gd name="connsiteX8" fmla="*/ 63995 w 1717609"/>
              <a:gd name="connsiteY8" fmla="*/ 356825 h 1439451"/>
              <a:gd name="connsiteX9" fmla="*/ 59762 w 1717609"/>
              <a:gd name="connsiteY9" fmla="*/ 13925 h 143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609" h="1439451">
                <a:moveTo>
                  <a:pt x="59762" y="13925"/>
                </a:moveTo>
                <a:cubicBezTo>
                  <a:pt x="60468" y="-23469"/>
                  <a:pt x="74579" y="13925"/>
                  <a:pt x="68229" y="132458"/>
                </a:cubicBezTo>
                <a:cubicBezTo>
                  <a:pt x="61879" y="250991"/>
                  <a:pt x="-44660" y="577664"/>
                  <a:pt x="21662" y="725125"/>
                </a:cubicBezTo>
                <a:cubicBezTo>
                  <a:pt x="87984" y="872586"/>
                  <a:pt x="188879" y="899397"/>
                  <a:pt x="466162" y="1017225"/>
                </a:cubicBezTo>
                <a:cubicBezTo>
                  <a:pt x="743445" y="1135053"/>
                  <a:pt x="1549190" y="1391875"/>
                  <a:pt x="1685362" y="1432092"/>
                </a:cubicBezTo>
                <a:cubicBezTo>
                  <a:pt x="1821534" y="1472309"/>
                  <a:pt x="1495567" y="1338253"/>
                  <a:pt x="1283195" y="1258525"/>
                </a:cubicBezTo>
                <a:cubicBezTo>
                  <a:pt x="1070823" y="1178797"/>
                  <a:pt x="615740" y="1039803"/>
                  <a:pt x="411129" y="953725"/>
                </a:cubicBezTo>
                <a:cubicBezTo>
                  <a:pt x="206518" y="867647"/>
                  <a:pt x="113385" y="841541"/>
                  <a:pt x="55529" y="742058"/>
                </a:cubicBezTo>
                <a:cubicBezTo>
                  <a:pt x="-2327" y="642575"/>
                  <a:pt x="62584" y="485942"/>
                  <a:pt x="63995" y="356825"/>
                </a:cubicBezTo>
                <a:cubicBezTo>
                  <a:pt x="65406" y="227708"/>
                  <a:pt x="59056" y="51319"/>
                  <a:pt x="59762" y="13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873C4549-AB91-490C-997B-A1869273F2DC}"/>
              </a:ext>
            </a:extLst>
          </p:cNvPr>
          <p:cNvSpPr/>
          <p:nvPr/>
        </p:nvSpPr>
        <p:spPr>
          <a:xfrm>
            <a:off x="5047189" y="5833851"/>
            <a:ext cx="536827" cy="294633"/>
          </a:xfrm>
          <a:custGeom>
            <a:avLst/>
            <a:gdLst>
              <a:gd name="connsiteX0" fmla="*/ 534461 w 536827"/>
              <a:gd name="connsiteY0" fmla="*/ 10266 h 294633"/>
              <a:gd name="connsiteX1" fmla="*/ 401111 w 536827"/>
              <a:gd name="connsiteY1" fmla="*/ 245216 h 294633"/>
              <a:gd name="connsiteX2" fmla="*/ 164044 w 536827"/>
              <a:gd name="connsiteY2" fmla="*/ 291782 h 294633"/>
              <a:gd name="connsiteX3" fmla="*/ 9528 w 536827"/>
              <a:gd name="connsiteY3" fmla="*/ 285432 h 294633"/>
              <a:gd name="connsiteX4" fmla="*/ 443444 w 536827"/>
              <a:gd name="connsiteY4" fmla="*/ 251566 h 294633"/>
              <a:gd name="connsiteX5" fmla="*/ 483661 w 536827"/>
              <a:gd name="connsiteY5" fmla="*/ 63182 h 294633"/>
              <a:gd name="connsiteX6" fmla="*/ 534461 w 536827"/>
              <a:gd name="connsiteY6" fmla="*/ 10266 h 29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827" h="294633">
                <a:moveTo>
                  <a:pt x="534461" y="10266"/>
                </a:moveTo>
                <a:cubicBezTo>
                  <a:pt x="520703" y="40605"/>
                  <a:pt x="462847" y="198297"/>
                  <a:pt x="401111" y="245216"/>
                </a:cubicBezTo>
                <a:cubicBezTo>
                  <a:pt x="339375" y="292135"/>
                  <a:pt x="229308" y="285079"/>
                  <a:pt x="164044" y="291782"/>
                </a:cubicBezTo>
                <a:cubicBezTo>
                  <a:pt x="98780" y="298485"/>
                  <a:pt x="-37039" y="292135"/>
                  <a:pt x="9528" y="285432"/>
                </a:cubicBezTo>
                <a:cubicBezTo>
                  <a:pt x="56095" y="278729"/>
                  <a:pt x="364422" y="288608"/>
                  <a:pt x="443444" y="251566"/>
                </a:cubicBezTo>
                <a:cubicBezTo>
                  <a:pt x="522466" y="214524"/>
                  <a:pt x="469197" y="103752"/>
                  <a:pt x="483661" y="63182"/>
                </a:cubicBezTo>
                <a:cubicBezTo>
                  <a:pt x="498125" y="22612"/>
                  <a:pt x="548219" y="-20073"/>
                  <a:pt x="534461" y="10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B511B003-7CFF-4C76-8422-D24855842E13}"/>
              </a:ext>
            </a:extLst>
          </p:cNvPr>
          <p:cNvSpPr/>
          <p:nvPr/>
        </p:nvSpPr>
        <p:spPr>
          <a:xfrm>
            <a:off x="5658957" y="5833841"/>
            <a:ext cx="72879" cy="752090"/>
          </a:xfrm>
          <a:custGeom>
            <a:avLst/>
            <a:gdLst>
              <a:gd name="connsiteX0" fmla="*/ 20060 w 72879"/>
              <a:gd name="connsiteY0" fmla="*/ 16626 h 752090"/>
              <a:gd name="connsiteX1" fmla="*/ 39110 w 72879"/>
              <a:gd name="connsiteY1" fmla="*/ 75892 h 752090"/>
              <a:gd name="connsiteX2" fmla="*/ 26410 w 72879"/>
              <a:gd name="connsiteY2" fmla="*/ 478059 h 752090"/>
              <a:gd name="connsiteX3" fmla="*/ 1010 w 72879"/>
              <a:gd name="connsiteY3" fmla="*/ 751109 h 752090"/>
              <a:gd name="connsiteX4" fmla="*/ 64510 w 72879"/>
              <a:gd name="connsiteY4" fmla="*/ 558492 h 752090"/>
              <a:gd name="connsiteX5" fmla="*/ 68743 w 72879"/>
              <a:gd name="connsiteY5" fmla="*/ 276976 h 752090"/>
              <a:gd name="connsiteX6" fmla="*/ 20060 w 72879"/>
              <a:gd name="connsiteY6" fmla="*/ 16626 h 7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79" h="752090">
                <a:moveTo>
                  <a:pt x="20060" y="16626"/>
                </a:moveTo>
                <a:cubicBezTo>
                  <a:pt x="15121" y="-16888"/>
                  <a:pt x="38052" y="-1013"/>
                  <a:pt x="39110" y="75892"/>
                </a:cubicBezTo>
                <a:cubicBezTo>
                  <a:pt x="40168" y="152797"/>
                  <a:pt x="32760" y="365523"/>
                  <a:pt x="26410" y="478059"/>
                </a:cubicBezTo>
                <a:cubicBezTo>
                  <a:pt x="20060" y="590595"/>
                  <a:pt x="-5340" y="737704"/>
                  <a:pt x="1010" y="751109"/>
                </a:cubicBezTo>
                <a:cubicBezTo>
                  <a:pt x="7360" y="764514"/>
                  <a:pt x="53221" y="637514"/>
                  <a:pt x="64510" y="558492"/>
                </a:cubicBezTo>
                <a:cubicBezTo>
                  <a:pt x="75799" y="479470"/>
                  <a:pt x="74035" y="366934"/>
                  <a:pt x="68743" y="276976"/>
                </a:cubicBezTo>
                <a:cubicBezTo>
                  <a:pt x="63451" y="187018"/>
                  <a:pt x="24999" y="50140"/>
                  <a:pt x="20060" y="16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ECA03C3E-850A-47EC-848A-87A8318128A2}"/>
              </a:ext>
            </a:extLst>
          </p:cNvPr>
          <p:cNvSpPr/>
          <p:nvPr/>
        </p:nvSpPr>
        <p:spPr>
          <a:xfrm>
            <a:off x="5544320" y="6569879"/>
            <a:ext cx="148048" cy="243063"/>
          </a:xfrm>
          <a:custGeom>
            <a:avLst/>
            <a:gdLst>
              <a:gd name="connsiteX0" fmla="*/ 136813 w 148048"/>
              <a:gd name="connsiteY0" fmla="*/ 2371 h 243063"/>
              <a:gd name="connsiteX1" fmla="*/ 130463 w 148048"/>
              <a:gd name="connsiteY1" fmla="*/ 70104 h 243063"/>
              <a:gd name="connsiteX2" fmla="*/ 5580 w 148048"/>
              <a:gd name="connsiteY2" fmla="*/ 241554 h 243063"/>
              <a:gd name="connsiteX3" fmla="*/ 33097 w 148048"/>
              <a:gd name="connsiteY3" fmla="*/ 146304 h 243063"/>
              <a:gd name="connsiteX4" fmla="*/ 136813 w 148048"/>
              <a:gd name="connsiteY4" fmla="*/ 2371 h 2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48" h="243063">
                <a:moveTo>
                  <a:pt x="136813" y="2371"/>
                </a:moveTo>
                <a:cubicBezTo>
                  <a:pt x="153041" y="-10329"/>
                  <a:pt x="152335" y="30240"/>
                  <a:pt x="130463" y="70104"/>
                </a:cubicBezTo>
                <a:cubicBezTo>
                  <a:pt x="108591" y="109968"/>
                  <a:pt x="21808" y="228854"/>
                  <a:pt x="5580" y="241554"/>
                </a:cubicBezTo>
                <a:cubicBezTo>
                  <a:pt x="-10648" y="254254"/>
                  <a:pt x="11577" y="183698"/>
                  <a:pt x="33097" y="146304"/>
                </a:cubicBezTo>
                <a:cubicBezTo>
                  <a:pt x="54617" y="108910"/>
                  <a:pt x="120585" y="15071"/>
                  <a:pt x="136813" y="2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17477719-382C-42C7-92A0-0DEC9BE8204C}"/>
              </a:ext>
            </a:extLst>
          </p:cNvPr>
          <p:cNvSpPr/>
          <p:nvPr/>
        </p:nvSpPr>
        <p:spPr>
          <a:xfrm>
            <a:off x="6594299" y="4810819"/>
            <a:ext cx="656837" cy="1006844"/>
          </a:xfrm>
          <a:custGeom>
            <a:avLst/>
            <a:gdLst>
              <a:gd name="connsiteX0" fmla="*/ 176 w 656837"/>
              <a:gd name="connsiteY0" fmla="*/ 2481 h 1006844"/>
              <a:gd name="connsiteX1" fmla="*/ 57326 w 656837"/>
              <a:gd name="connsiteY1" fmla="*/ 116781 h 1006844"/>
              <a:gd name="connsiteX2" fmla="*/ 193851 w 656837"/>
              <a:gd name="connsiteY2" fmla="*/ 380306 h 1006844"/>
              <a:gd name="connsiteX3" fmla="*/ 422451 w 656837"/>
              <a:gd name="connsiteY3" fmla="*/ 850206 h 1006844"/>
              <a:gd name="connsiteX4" fmla="*/ 654226 w 656837"/>
              <a:gd name="connsiteY4" fmla="*/ 1002606 h 1006844"/>
              <a:gd name="connsiteX5" fmla="*/ 263701 w 656837"/>
              <a:gd name="connsiteY5" fmla="*/ 713681 h 1006844"/>
              <a:gd name="connsiteX6" fmla="*/ 73201 w 656837"/>
              <a:gd name="connsiteY6" fmla="*/ 205681 h 1006844"/>
              <a:gd name="connsiteX7" fmla="*/ 73201 w 656837"/>
              <a:gd name="connsiteY7" fmla="*/ 50106 h 1006844"/>
              <a:gd name="connsiteX8" fmla="*/ 176 w 656837"/>
              <a:gd name="connsiteY8" fmla="*/ 2481 h 10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6837" h="1006844">
                <a:moveTo>
                  <a:pt x="176" y="2481"/>
                </a:moveTo>
                <a:cubicBezTo>
                  <a:pt x="-2470" y="13594"/>
                  <a:pt x="25047" y="53810"/>
                  <a:pt x="57326" y="116781"/>
                </a:cubicBezTo>
                <a:cubicBezTo>
                  <a:pt x="89605" y="179752"/>
                  <a:pt x="132997" y="258069"/>
                  <a:pt x="193851" y="380306"/>
                </a:cubicBezTo>
                <a:cubicBezTo>
                  <a:pt x="254705" y="502543"/>
                  <a:pt x="345722" y="746489"/>
                  <a:pt x="422451" y="850206"/>
                </a:cubicBezTo>
                <a:cubicBezTo>
                  <a:pt x="499180" y="953923"/>
                  <a:pt x="680684" y="1025360"/>
                  <a:pt x="654226" y="1002606"/>
                </a:cubicBezTo>
                <a:cubicBezTo>
                  <a:pt x="627768" y="979852"/>
                  <a:pt x="360539" y="846502"/>
                  <a:pt x="263701" y="713681"/>
                </a:cubicBezTo>
                <a:cubicBezTo>
                  <a:pt x="166863" y="580860"/>
                  <a:pt x="104951" y="316277"/>
                  <a:pt x="73201" y="205681"/>
                </a:cubicBezTo>
                <a:cubicBezTo>
                  <a:pt x="41451" y="95085"/>
                  <a:pt x="82726" y="80798"/>
                  <a:pt x="73201" y="50106"/>
                </a:cubicBezTo>
                <a:cubicBezTo>
                  <a:pt x="63676" y="19414"/>
                  <a:pt x="2822" y="-8632"/>
                  <a:pt x="176" y="2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A2AB384C-EDF5-48E2-A978-004653D6C815}"/>
              </a:ext>
            </a:extLst>
          </p:cNvPr>
          <p:cNvSpPr/>
          <p:nvPr/>
        </p:nvSpPr>
        <p:spPr>
          <a:xfrm>
            <a:off x="7241905" y="5805116"/>
            <a:ext cx="174376" cy="1059928"/>
          </a:xfrm>
          <a:custGeom>
            <a:avLst/>
            <a:gdLst>
              <a:gd name="connsiteX0" fmla="*/ 41545 w 174376"/>
              <a:gd name="connsiteY0" fmla="*/ 30534 h 1059928"/>
              <a:gd name="connsiteX1" fmla="*/ 47895 w 174376"/>
              <a:gd name="connsiteY1" fmla="*/ 157534 h 1059928"/>
              <a:gd name="connsiteX2" fmla="*/ 98695 w 174376"/>
              <a:gd name="connsiteY2" fmla="*/ 636959 h 1059928"/>
              <a:gd name="connsiteX3" fmla="*/ 133620 w 174376"/>
              <a:gd name="connsiteY3" fmla="*/ 979859 h 1059928"/>
              <a:gd name="connsiteX4" fmla="*/ 168545 w 174376"/>
              <a:gd name="connsiteY4" fmla="*/ 1037009 h 1059928"/>
              <a:gd name="connsiteX5" fmla="*/ 3445 w 174376"/>
              <a:gd name="connsiteY5" fmla="*/ 671884 h 1059928"/>
              <a:gd name="connsiteX6" fmla="*/ 41545 w 174376"/>
              <a:gd name="connsiteY6" fmla="*/ 30534 h 10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376" h="1059928">
                <a:moveTo>
                  <a:pt x="41545" y="30534"/>
                </a:moveTo>
                <a:cubicBezTo>
                  <a:pt x="48953" y="-55191"/>
                  <a:pt x="38370" y="56463"/>
                  <a:pt x="47895" y="157534"/>
                </a:cubicBezTo>
                <a:cubicBezTo>
                  <a:pt x="57420" y="258605"/>
                  <a:pt x="84408" y="499905"/>
                  <a:pt x="98695" y="636959"/>
                </a:cubicBezTo>
                <a:cubicBezTo>
                  <a:pt x="112983" y="774013"/>
                  <a:pt x="121978" y="913184"/>
                  <a:pt x="133620" y="979859"/>
                </a:cubicBezTo>
                <a:cubicBezTo>
                  <a:pt x="145262" y="1046534"/>
                  <a:pt x="190241" y="1088338"/>
                  <a:pt x="168545" y="1037009"/>
                </a:cubicBezTo>
                <a:cubicBezTo>
                  <a:pt x="146849" y="985680"/>
                  <a:pt x="19849" y="837513"/>
                  <a:pt x="3445" y="671884"/>
                </a:cubicBezTo>
                <a:cubicBezTo>
                  <a:pt x="-12959" y="506255"/>
                  <a:pt x="34137" y="116259"/>
                  <a:pt x="41545" y="30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0F001DE3-C451-4310-9205-4AFDE3335E0B}"/>
              </a:ext>
            </a:extLst>
          </p:cNvPr>
          <p:cNvSpPr/>
          <p:nvPr/>
        </p:nvSpPr>
        <p:spPr>
          <a:xfrm>
            <a:off x="5815609" y="5788708"/>
            <a:ext cx="527653" cy="1109208"/>
          </a:xfrm>
          <a:custGeom>
            <a:avLst/>
            <a:gdLst>
              <a:gd name="connsiteX0" fmla="*/ 86716 w 527653"/>
              <a:gd name="connsiteY0" fmla="*/ 15192 h 1109208"/>
              <a:gd name="connsiteX1" fmla="*/ 118466 w 527653"/>
              <a:gd name="connsiteY1" fmla="*/ 72342 h 1109208"/>
              <a:gd name="connsiteX2" fmla="*/ 442316 w 527653"/>
              <a:gd name="connsiteY2" fmla="*/ 650192 h 1109208"/>
              <a:gd name="connsiteX3" fmla="*/ 448666 w 527653"/>
              <a:gd name="connsiteY3" fmla="*/ 805767 h 1109208"/>
              <a:gd name="connsiteX4" fmla="*/ 280391 w 527653"/>
              <a:gd name="connsiteY4" fmla="*/ 1008967 h 1109208"/>
              <a:gd name="connsiteX5" fmla="*/ 4166 w 527653"/>
              <a:gd name="connsiteY5" fmla="*/ 1091517 h 1109208"/>
              <a:gd name="connsiteX6" fmla="*/ 512166 w 527653"/>
              <a:gd name="connsiteY6" fmla="*/ 672417 h 1109208"/>
              <a:gd name="connsiteX7" fmla="*/ 369291 w 527653"/>
              <a:gd name="connsiteY7" fmla="*/ 402542 h 1109208"/>
              <a:gd name="connsiteX8" fmla="*/ 86716 w 527653"/>
              <a:gd name="connsiteY8" fmla="*/ 15192 h 11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653" h="1109208">
                <a:moveTo>
                  <a:pt x="86716" y="15192"/>
                </a:moveTo>
                <a:cubicBezTo>
                  <a:pt x="44912" y="-39841"/>
                  <a:pt x="118466" y="72342"/>
                  <a:pt x="118466" y="72342"/>
                </a:cubicBezTo>
                <a:cubicBezTo>
                  <a:pt x="177733" y="178175"/>
                  <a:pt x="387283" y="527954"/>
                  <a:pt x="442316" y="650192"/>
                </a:cubicBezTo>
                <a:cubicBezTo>
                  <a:pt x="497349" y="772430"/>
                  <a:pt x="475653" y="745971"/>
                  <a:pt x="448666" y="805767"/>
                </a:cubicBezTo>
                <a:cubicBezTo>
                  <a:pt x="421679" y="865563"/>
                  <a:pt x="354474" y="961342"/>
                  <a:pt x="280391" y="1008967"/>
                </a:cubicBezTo>
                <a:cubicBezTo>
                  <a:pt x="206308" y="1056592"/>
                  <a:pt x="-34463" y="1147609"/>
                  <a:pt x="4166" y="1091517"/>
                </a:cubicBezTo>
                <a:cubicBezTo>
                  <a:pt x="42795" y="1035425"/>
                  <a:pt x="451312" y="787246"/>
                  <a:pt x="512166" y="672417"/>
                </a:cubicBezTo>
                <a:cubicBezTo>
                  <a:pt x="573020" y="557588"/>
                  <a:pt x="439670" y="512609"/>
                  <a:pt x="369291" y="402542"/>
                </a:cubicBezTo>
                <a:cubicBezTo>
                  <a:pt x="298912" y="292475"/>
                  <a:pt x="128520" y="70225"/>
                  <a:pt x="86716" y="15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1ED921E7-6A15-4B8D-BE29-EAD078D4AB0A}"/>
              </a:ext>
            </a:extLst>
          </p:cNvPr>
          <p:cNvSpPr txBox="1"/>
          <p:nvPr/>
        </p:nvSpPr>
        <p:spPr>
          <a:xfrm>
            <a:off x="9310907" y="419368"/>
            <a:ext cx="1107996" cy="62478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70C0"/>
                </a:solidFill>
              </a:rPr>
              <a:t>「五番街のマリ」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4327192E-D5FB-4194-B8B6-DEC71AA0BC9B}"/>
              </a:ext>
            </a:extLst>
          </p:cNvPr>
          <p:cNvSpPr txBox="1"/>
          <p:nvPr/>
        </p:nvSpPr>
        <p:spPr>
          <a:xfrm>
            <a:off x="643225" y="0"/>
            <a:ext cx="10905550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sz="4400" dirty="0">
                <a:solidFill>
                  <a:srgbClr val="0070C0"/>
                </a:solidFill>
              </a:rPr>
              <a:t>フルさんのド定番の歌を聴いてください。</a:t>
            </a:r>
            <a:endParaRPr kumimoji="1" lang="ja-JP" alt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15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</Words>
  <Application>Microsoft Office PowerPoint</Application>
  <PresentationFormat>ワイド画面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6</cp:revision>
  <dcterms:created xsi:type="dcterms:W3CDTF">2021-11-07T09:14:17Z</dcterms:created>
  <dcterms:modified xsi:type="dcterms:W3CDTF">2021-11-08T00:52:07Z</dcterms:modified>
</cp:coreProperties>
</file>