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576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39A3E-0011-4F3E-8AA6-3A8EB4C0D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84FA21-13E0-41E0-880C-427D88AC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A60B3A-BB59-45CC-9F02-D6952B49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D9BCFD-E13C-4408-8F21-35F960D6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A65ECA-36A5-438C-A994-3B86F0F5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6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80947-A0B9-4C31-B4B1-0F6716D1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AF85BB9-E5B7-4F47-AC65-FA323B61F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35C22B-3588-41CC-89DC-5E225AE3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04CA69-2F3B-4B85-9DE5-52A1A30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90A793-EF4C-45EF-8ABD-837BE4F1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7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E1ECDD8-6B0E-441B-8088-043600957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2CA89A-07E2-4DCF-A529-C99E6DA55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389823-A388-4AB0-87B5-01CD887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A8C86-630D-4E62-8E84-FF08966B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9891C0-F3B5-48FE-A80D-42378CB0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83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29DFE4-41CC-4453-8E8B-35A26B3D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8368DC-75B4-4CEE-B302-B85FDD1F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A25BD3-4453-4742-A864-3C1F382C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7353C-EC92-4485-86E5-B9544EB1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7FA957-DCD2-422B-B39A-AB4A9B9F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18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00B2EB-3084-4A4E-87E5-FECCAB50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D42BAB-C545-48BD-962C-CDFA6F248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6551AF-D7DB-4CAE-8C08-8CF6B343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9E913B-4925-440D-8CDD-83197FE2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F0ABAB-5248-42C8-A86B-47E59759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73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6A218-AAB5-4C7F-9266-76BDDC91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EE00B-D065-4B43-B504-F004BD857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78DBBE-0911-46F8-94D1-4D5174E32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97EFE7-825D-4908-83F1-33F60AC1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F1FDBA-D023-461D-9121-563FFCDA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C74874-B2F7-4BAB-B410-02DA4494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06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6829C-9173-433B-B155-D4C1B81B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A237C9-C1F8-4BC8-BE1B-14A6D74E5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17EF8F-AECC-4DB3-9062-C3B541874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70B0A5-BF6F-43A8-999C-068CB1181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267662-5BEB-44DC-8C47-874023294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5EED14-EA66-49E5-92D5-34B96CB8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C73A801-E0E5-45B2-9AB7-CAFA2066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AEA31F8-1774-4967-8E2F-5214B7A3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97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437FF-4A5D-4E00-ACB5-9A0ABB83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F4788C-E083-404F-A2F4-448E3502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38BA31-D4A2-4A5A-AE60-67BE4A04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72F283-A8AC-46E3-A4CC-78FF363E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07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C46EE9F-DDA2-4BF5-BBC3-D8211DFF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33E8F68-57E8-4E08-A9A6-DEBC3714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8F95E7-91FE-4B1A-9C80-FD293FA5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7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1ADEFD-52A2-4DD8-9D1D-D84F72A0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D9B324-AD7A-4E5A-9499-205A4D8B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B3C80-E8C8-45E6-8D7E-0E48F2573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17F49A-84BB-431A-AFFA-C1885B0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581FC3-88FF-43FF-9033-6C95B7B5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A4FB62-6377-47E4-AB8F-2037A02C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92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030ED-583B-4854-8DD1-B7591C62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C436ED-0E4E-4D7E-A643-C17FC191F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93CE02-F719-4536-AECB-92225E14F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B2DF08-85B1-486A-8CAA-32927353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448D16-2227-468F-B42F-8FDB8769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2511D8-7F85-412D-A8DA-57996D58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27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8CB17F-750A-4FBA-B8F1-9B45B8C6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3661CC-7501-4B68-9631-25554D71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623BED-A311-4E27-A850-635689667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00A4-CA18-40CB-B952-587DCEA8A3E9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D634D-CECC-4BD6-A820-145F0F70A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809E4E-7E80-424B-83C1-A6C069ADA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39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4AF2097-08F6-489A-989A-5EF681987C48}"/>
              </a:ext>
            </a:extLst>
          </p:cNvPr>
          <p:cNvSpPr/>
          <p:nvPr/>
        </p:nvSpPr>
        <p:spPr>
          <a:xfrm>
            <a:off x="6356350" y="1758056"/>
            <a:ext cx="1138767" cy="237961"/>
          </a:xfrm>
          <a:custGeom>
            <a:avLst/>
            <a:gdLst>
              <a:gd name="connsiteX0" fmla="*/ 0 w 1138767"/>
              <a:gd name="connsiteY0" fmla="*/ 237961 h 237961"/>
              <a:gd name="connsiteX1" fmla="*/ 400050 w 1138767"/>
              <a:gd name="connsiteY1" fmla="*/ 127894 h 237961"/>
              <a:gd name="connsiteX2" fmla="*/ 543983 w 1138767"/>
              <a:gd name="connsiteY2" fmla="*/ 121544 h 237961"/>
              <a:gd name="connsiteX3" fmla="*/ 950383 w 1138767"/>
              <a:gd name="connsiteY3" fmla="*/ 13594 h 237961"/>
              <a:gd name="connsiteX4" fmla="*/ 1138767 w 1138767"/>
              <a:gd name="connsiteY4" fmla="*/ 5127 h 23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767" h="237961">
                <a:moveTo>
                  <a:pt x="0" y="237961"/>
                </a:moveTo>
                <a:cubicBezTo>
                  <a:pt x="154693" y="192629"/>
                  <a:pt x="309386" y="147297"/>
                  <a:pt x="400050" y="127894"/>
                </a:cubicBezTo>
                <a:cubicBezTo>
                  <a:pt x="490714" y="108491"/>
                  <a:pt x="452261" y="140594"/>
                  <a:pt x="543983" y="121544"/>
                </a:cubicBezTo>
                <a:cubicBezTo>
                  <a:pt x="635705" y="102494"/>
                  <a:pt x="851252" y="32997"/>
                  <a:pt x="950383" y="13594"/>
                </a:cubicBezTo>
                <a:cubicBezTo>
                  <a:pt x="1049514" y="-5809"/>
                  <a:pt x="1094140" y="-341"/>
                  <a:pt x="1138767" y="512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D3382F32-5E6D-48DE-BFE7-F59A56B6D20B}"/>
              </a:ext>
            </a:extLst>
          </p:cNvPr>
          <p:cNvSpPr/>
          <p:nvPr/>
        </p:nvSpPr>
        <p:spPr>
          <a:xfrm>
            <a:off x="6347879" y="1736888"/>
            <a:ext cx="1138767" cy="237961"/>
          </a:xfrm>
          <a:custGeom>
            <a:avLst/>
            <a:gdLst>
              <a:gd name="connsiteX0" fmla="*/ 0 w 1138767"/>
              <a:gd name="connsiteY0" fmla="*/ 237961 h 237961"/>
              <a:gd name="connsiteX1" fmla="*/ 400050 w 1138767"/>
              <a:gd name="connsiteY1" fmla="*/ 127894 h 237961"/>
              <a:gd name="connsiteX2" fmla="*/ 543983 w 1138767"/>
              <a:gd name="connsiteY2" fmla="*/ 121544 h 237961"/>
              <a:gd name="connsiteX3" fmla="*/ 950383 w 1138767"/>
              <a:gd name="connsiteY3" fmla="*/ 13594 h 237961"/>
              <a:gd name="connsiteX4" fmla="*/ 1138767 w 1138767"/>
              <a:gd name="connsiteY4" fmla="*/ 5127 h 23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767" h="237961">
                <a:moveTo>
                  <a:pt x="0" y="237961"/>
                </a:moveTo>
                <a:cubicBezTo>
                  <a:pt x="154693" y="192629"/>
                  <a:pt x="309386" y="147297"/>
                  <a:pt x="400050" y="127894"/>
                </a:cubicBezTo>
                <a:cubicBezTo>
                  <a:pt x="490714" y="108491"/>
                  <a:pt x="452261" y="140594"/>
                  <a:pt x="543983" y="121544"/>
                </a:cubicBezTo>
                <a:cubicBezTo>
                  <a:pt x="635705" y="102494"/>
                  <a:pt x="851252" y="32997"/>
                  <a:pt x="950383" y="13594"/>
                </a:cubicBezTo>
                <a:cubicBezTo>
                  <a:pt x="1049514" y="-5809"/>
                  <a:pt x="1094140" y="-341"/>
                  <a:pt x="1138767" y="512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CA85DAB-9CEA-4690-A201-F84FED7B968E}"/>
              </a:ext>
            </a:extLst>
          </p:cNvPr>
          <p:cNvSpPr/>
          <p:nvPr/>
        </p:nvSpPr>
        <p:spPr>
          <a:xfrm>
            <a:off x="6457950" y="2497667"/>
            <a:ext cx="218017" cy="158750"/>
          </a:xfrm>
          <a:custGeom>
            <a:avLst/>
            <a:gdLst>
              <a:gd name="connsiteX0" fmla="*/ 0 w 218017"/>
              <a:gd name="connsiteY0" fmla="*/ 158750 h 158750"/>
              <a:gd name="connsiteX1" fmla="*/ 78317 w 218017"/>
              <a:gd name="connsiteY1" fmla="*/ 61383 h 158750"/>
              <a:gd name="connsiteX2" fmla="*/ 218017 w 218017"/>
              <a:gd name="connsiteY2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017" h="158750">
                <a:moveTo>
                  <a:pt x="0" y="158750"/>
                </a:moveTo>
                <a:cubicBezTo>
                  <a:pt x="20990" y="123295"/>
                  <a:pt x="41981" y="87841"/>
                  <a:pt x="78317" y="61383"/>
                </a:cubicBezTo>
                <a:cubicBezTo>
                  <a:pt x="114653" y="34925"/>
                  <a:pt x="166335" y="17462"/>
                  <a:pt x="21801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895B0F7-E892-42B5-AA09-4927ADD19202}"/>
              </a:ext>
            </a:extLst>
          </p:cNvPr>
          <p:cNvSpPr/>
          <p:nvPr/>
        </p:nvSpPr>
        <p:spPr>
          <a:xfrm>
            <a:off x="6680200" y="2199217"/>
            <a:ext cx="821267" cy="228600"/>
          </a:xfrm>
          <a:custGeom>
            <a:avLst/>
            <a:gdLst>
              <a:gd name="connsiteX0" fmla="*/ 0 w 821267"/>
              <a:gd name="connsiteY0" fmla="*/ 228600 h 228600"/>
              <a:gd name="connsiteX1" fmla="*/ 300567 w 821267"/>
              <a:gd name="connsiteY1" fmla="*/ 127000 h 228600"/>
              <a:gd name="connsiteX2" fmla="*/ 821267 w 821267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267" h="228600">
                <a:moveTo>
                  <a:pt x="0" y="228600"/>
                </a:moveTo>
                <a:cubicBezTo>
                  <a:pt x="81844" y="196850"/>
                  <a:pt x="163689" y="165100"/>
                  <a:pt x="300567" y="127000"/>
                </a:cubicBezTo>
                <a:cubicBezTo>
                  <a:pt x="437445" y="88900"/>
                  <a:pt x="738012" y="20814"/>
                  <a:pt x="82126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9A35996-E9B3-4666-B0F7-9E606AE1FE4D}"/>
              </a:ext>
            </a:extLst>
          </p:cNvPr>
          <p:cNvSpPr/>
          <p:nvPr/>
        </p:nvSpPr>
        <p:spPr>
          <a:xfrm>
            <a:off x="6648450" y="2228850"/>
            <a:ext cx="893233" cy="256117"/>
          </a:xfrm>
          <a:custGeom>
            <a:avLst/>
            <a:gdLst>
              <a:gd name="connsiteX0" fmla="*/ 0 w 893233"/>
              <a:gd name="connsiteY0" fmla="*/ 256117 h 256117"/>
              <a:gd name="connsiteX1" fmla="*/ 419100 w 893233"/>
              <a:gd name="connsiteY1" fmla="*/ 118533 h 256117"/>
              <a:gd name="connsiteX2" fmla="*/ 893233 w 893233"/>
              <a:gd name="connsiteY2" fmla="*/ 0 h 25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233" h="256117">
                <a:moveTo>
                  <a:pt x="0" y="256117"/>
                </a:moveTo>
                <a:cubicBezTo>
                  <a:pt x="135114" y="208668"/>
                  <a:pt x="270228" y="161219"/>
                  <a:pt x="419100" y="118533"/>
                </a:cubicBezTo>
                <a:cubicBezTo>
                  <a:pt x="567972" y="75847"/>
                  <a:pt x="893233" y="0"/>
                  <a:pt x="893233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E3063F1-745F-451D-9123-F5C6A10E4A71}"/>
              </a:ext>
            </a:extLst>
          </p:cNvPr>
          <p:cNvSpPr/>
          <p:nvPr/>
        </p:nvSpPr>
        <p:spPr>
          <a:xfrm>
            <a:off x="6665913" y="2199899"/>
            <a:ext cx="968375" cy="246439"/>
          </a:xfrm>
          <a:custGeom>
            <a:avLst/>
            <a:gdLst>
              <a:gd name="connsiteX0" fmla="*/ 0 w 968375"/>
              <a:gd name="connsiteY0" fmla="*/ 246439 h 246439"/>
              <a:gd name="connsiteX1" fmla="*/ 185737 w 968375"/>
              <a:gd name="connsiteY1" fmla="*/ 178176 h 246439"/>
              <a:gd name="connsiteX2" fmla="*/ 252412 w 968375"/>
              <a:gd name="connsiteY2" fmla="*/ 170239 h 246439"/>
              <a:gd name="connsiteX3" fmla="*/ 577850 w 968375"/>
              <a:gd name="connsiteY3" fmla="*/ 73401 h 246439"/>
              <a:gd name="connsiteX4" fmla="*/ 847725 w 968375"/>
              <a:gd name="connsiteY4" fmla="*/ 13076 h 246439"/>
              <a:gd name="connsiteX5" fmla="*/ 942975 w 968375"/>
              <a:gd name="connsiteY5" fmla="*/ 1964 h 246439"/>
              <a:gd name="connsiteX6" fmla="*/ 968375 w 968375"/>
              <a:gd name="connsiteY6" fmla="*/ 41651 h 2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375" h="246439">
                <a:moveTo>
                  <a:pt x="0" y="246439"/>
                </a:moveTo>
                <a:cubicBezTo>
                  <a:pt x="71834" y="218657"/>
                  <a:pt x="143668" y="190876"/>
                  <a:pt x="185737" y="178176"/>
                </a:cubicBezTo>
                <a:cubicBezTo>
                  <a:pt x="227806" y="165476"/>
                  <a:pt x="187060" y="187702"/>
                  <a:pt x="252412" y="170239"/>
                </a:cubicBezTo>
                <a:cubicBezTo>
                  <a:pt x="317764" y="152776"/>
                  <a:pt x="478631" y="99595"/>
                  <a:pt x="577850" y="73401"/>
                </a:cubicBezTo>
                <a:cubicBezTo>
                  <a:pt x="677069" y="47207"/>
                  <a:pt x="786871" y="24982"/>
                  <a:pt x="847725" y="13076"/>
                </a:cubicBezTo>
                <a:cubicBezTo>
                  <a:pt x="908579" y="1170"/>
                  <a:pt x="922867" y="-2798"/>
                  <a:pt x="942975" y="1964"/>
                </a:cubicBezTo>
                <a:cubicBezTo>
                  <a:pt x="963083" y="6726"/>
                  <a:pt x="965729" y="24188"/>
                  <a:pt x="968375" y="41651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8D81EDE-14F3-43E2-AD1A-F8257E34C4A8}"/>
              </a:ext>
            </a:extLst>
          </p:cNvPr>
          <p:cNvSpPr/>
          <p:nvPr/>
        </p:nvSpPr>
        <p:spPr>
          <a:xfrm>
            <a:off x="6662738" y="2393950"/>
            <a:ext cx="669925" cy="128588"/>
          </a:xfrm>
          <a:custGeom>
            <a:avLst/>
            <a:gdLst>
              <a:gd name="connsiteX0" fmla="*/ 0 w 669925"/>
              <a:gd name="connsiteY0" fmla="*/ 128588 h 128588"/>
              <a:gd name="connsiteX1" fmla="*/ 174625 w 669925"/>
              <a:gd name="connsiteY1" fmla="*/ 107950 h 128588"/>
              <a:gd name="connsiteX2" fmla="*/ 257175 w 669925"/>
              <a:gd name="connsiteY2" fmla="*/ 79375 h 128588"/>
              <a:gd name="connsiteX3" fmla="*/ 669925 w 669925"/>
              <a:gd name="connsiteY3" fmla="*/ 0 h 1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25" h="128588">
                <a:moveTo>
                  <a:pt x="0" y="128588"/>
                </a:moveTo>
                <a:cubicBezTo>
                  <a:pt x="65881" y="122370"/>
                  <a:pt x="131763" y="116152"/>
                  <a:pt x="174625" y="107950"/>
                </a:cubicBezTo>
                <a:cubicBezTo>
                  <a:pt x="217488" y="99748"/>
                  <a:pt x="174625" y="97367"/>
                  <a:pt x="257175" y="79375"/>
                </a:cubicBezTo>
                <a:cubicBezTo>
                  <a:pt x="339725" y="61383"/>
                  <a:pt x="669925" y="0"/>
                  <a:pt x="66992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2830B717-118C-48D0-B08D-3406102369D6}"/>
              </a:ext>
            </a:extLst>
          </p:cNvPr>
          <p:cNvSpPr/>
          <p:nvPr/>
        </p:nvSpPr>
        <p:spPr>
          <a:xfrm>
            <a:off x="7331075" y="2300288"/>
            <a:ext cx="171450" cy="95250"/>
          </a:xfrm>
          <a:custGeom>
            <a:avLst/>
            <a:gdLst>
              <a:gd name="connsiteX0" fmla="*/ 0 w 171450"/>
              <a:gd name="connsiteY0" fmla="*/ 95250 h 95250"/>
              <a:gd name="connsiteX1" fmla="*/ 100013 w 171450"/>
              <a:gd name="connsiteY1" fmla="*/ 28575 h 95250"/>
              <a:gd name="connsiteX2" fmla="*/ 171450 w 171450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95250">
                <a:moveTo>
                  <a:pt x="0" y="95250"/>
                </a:moveTo>
                <a:cubicBezTo>
                  <a:pt x="35719" y="69850"/>
                  <a:pt x="71438" y="44450"/>
                  <a:pt x="100013" y="28575"/>
                </a:cubicBezTo>
                <a:cubicBezTo>
                  <a:pt x="128588" y="12700"/>
                  <a:pt x="150019" y="6350"/>
                  <a:pt x="17145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D0C1062-4E45-40D9-90AB-0FCF6D2D1BD9}"/>
              </a:ext>
            </a:extLst>
          </p:cNvPr>
          <p:cNvSpPr/>
          <p:nvPr/>
        </p:nvSpPr>
        <p:spPr>
          <a:xfrm>
            <a:off x="7508875" y="2231378"/>
            <a:ext cx="123825" cy="64147"/>
          </a:xfrm>
          <a:custGeom>
            <a:avLst/>
            <a:gdLst>
              <a:gd name="connsiteX0" fmla="*/ 0 w 123825"/>
              <a:gd name="connsiteY0" fmla="*/ 64147 h 64147"/>
              <a:gd name="connsiteX1" fmla="*/ 33338 w 123825"/>
              <a:gd name="connsiteY1" fmla="*/ 10172 h 64147"/>
              <a:gd name="connsiteX2" fmla="*/ 92075 w 123825"/>
              <a:gd name="connsiteY2" fmla="*/ 2235 h 64147"/>
              <a:gd name="connsiteX3" fmla="*/ 123825 w 123825"/>
              <a:gd name="connsiteY3" fmla="*/ 37160 h 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64147">
                <a:moveTo>
                  <a:pt x="0" y="64147"/>
                </a:moveTo>
                <a:cubicBezTo>
                  <a:pt x="8996" y="42319"/>
                  <a:pt x="17992" y="20491"/>
                  <a:pt x="33338" y="10172"/>
                </a:cubicBezTo>
                <a:cubicBezTo>
                  <a:pt x="48684" y="-147"/>
                  <a:pt x="76994" y="-2263"/>
                  <a:pt x="92075" y="2235"/>
                </a:cubicBezTo>
                <a:cubicBezTo>
                  <a:pt x="107156" y="6733"/>
                  <a:pt x="115490" y="21946"/>
                  <a:pt x="123825" y="3716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1226E01-38F9-4931-B378-F1A5099E0F3B}"/>
              </a:ext>
            </a:extLst>
          </p:cNvPr>
          <p:cNvSpPr/>
          <p:nvPr/>
        </p:nvSpPr>
        <p:spPr>
          <a:xfrm>
            <a:off x="6469063" y="2524125"/>
            <a:ext cx="360362" cy="155575"/>
          </a:xfrm>
          <a:custGeom>
            <a:avLst/>
            <a:gdLst>
              <a:gd name="connsiteX0" fmla="*/ 0 w 360362"/>
              <a:gd name="connsiteY0" fmla="*/ 155575 h 155575"/>
              <a:gd name="connsiteX1" fmla="*/ 103187 w 360362"/>
              <a:gd name="connsiteY1" fmla="*/ 82550 h 155575"/>
              <a:gd name="connsiteX2" fmla="*/ 360362 w 360362"/>
              <a:gd name="connsiteY2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362" h="155575">
                <a:moveTo>
                  <a:pt x="0" y="155575"/>
                </a:moveTo>
                <a:cubicBezTo>
                  <a:pt x="21563" y="132027"/>
                  <a:pt x="43127" y="108479"/>
                  <a:pt x="103187" y="82550"/>
                </a:cubicBezTo>
                <a:cubicBezTo>
                  <a:pt x="163247" y="56621"/>
                  <a:pt x="261804" y="28310"/>
                  <a:pt x="360362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651540D-12E2-468D-81C0-49EA5B21F44D}"/>
              </a:ext>
            </a:extLst>
          </p:cNvPr>
          <p:cNvSpPr/>
          <p:nvPr/>
        </p:nvSpPr>
        <p:spPr>
          <a:xfrm>
            <a:off x="6459538" y="2501900"/>
            <a:ext cx="360362" cy="155575"/>
          </a:xfrm>
          <a:custGeom>
            <a:avLst/>
            <a:gdLst>
              <a:gd name="connsiteX0" fmla="*/ 0 w 360362"/>
              <a:gd name="connsiteY0" fmla="*/ 155575 h 155575"/>
              <a:gd name="connsiteX1" fmla="*/ 103187 w 360362"/>
              <a:gd name="connsiteY1" fmla="*/ 82550 h 155575"/>
              <a:gd name="connsiteX2" fmla="*/ 360362 w 360362"/>
              <a:gd name="connsiteY2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362" h="155575">
                <a:moveTo>
                  <a:pt x="0" y="155575"/>
                </a:moveTo>
                <a:cubicBezTo>
                  <a:pt x="21563" y="132027"/>
                  <a:pt x="43127" y="108479"/>
                  <a:pt x="103187" y="82550"/>
                </a:cubicBezTo>
                <a:cubicBezTo>
                  <a:pt x="163247" y="56621"/>
                  <a:pt x="261804" y="28310"/>
                  <a:pt x="360362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B17AFD4-0569-4CEB-B1A1-5109A9A2CF83}"/>
              </a:ext>
            </a:extLst>
          </p:cNvPr>
          <p:cNvSpPr/>
          <p:nvPr/>
        </p:nvSpPr>
        <p:spPr>
          <a:xfrm>
            <a:off x="6842125" y="2412990"/>
            <a:ext cx="654050" cy="104785"/>
          </a:xfrm>
          <a:custGeom>
            <a:avLst/>
            <a:gdLst>
              <a:gd name="connsiteX0" fmla="*/ 0 w 654050"/>
              <a:gd name="connsiteY0" fmla="*/ 104785 h 104785"/>
              <a:gd name="connsiteX1" fmla="*/ 265113 w 654050"/>
              <a:gd name="connsiteY1" fmla="*/ 42873 h 104785"/>
              <a:gd name="connsiteX2" fmla="*/ 536575 w 654050"/>
              <a:gd name="connsiteY2" fmla="*/ 10 h 104785"/>
              <a:gd name="connsiteX3" fmla="*/ 654050 w 654050"/>
              <a:gd name="connsiteY3" fmla="*/ 39698 h 10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050" h="104785">
                <a:moveTo>
                  <a:pt x="0" y="104785"/>
                </a:moveTo>
                <a:cubicBezTo>
                  <a:pt x="87842" y="82560"/>
                  <a:pt x="175684" y="60335"/>
                  <a:pt x="265113" y="42873"/>
                </a:cubicBezTo>
                <a:cubicBezTo>
                  <a:pt x="354542" y="25411"/>
                  <a:pt x="471752" y="539"/>
                  <a:pt x="536575" y="10"/>
                </a:cubicBezTo>
                <a:cubicBezTo>
                  <a:pt x="601398" y="-519"/>
                  <a:pt x="627724" y="19589"/>
                  <a:pt x="654050" y="3969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6BB288D-B9F7-4B85-BB38-E9C4CE6DD289}"/>
              </a:ext>
            </a:extLst>
          </p:cNvPr>
          <p:cNvSpPr/>
          <p:nvPr/>
        </p:nvSpPr>
        <p:spPr>
          <a:xfrm>
            <a:off x="6964363" y="2308225"/>
            <a:ext cx="361950" cy="120650"/>
          </a:xfrm>
          <a:custGeom>
            <a:avLst/>
            <a:gdLst>
              <a:gd name="connsiteX0" fmla="*/ 0 w 361950"/>
              <a:gd name="connsiteY0" fmla="*/ 120650 h 120650"/>
              <a:gd name="connsiteX1" fmla="*/ 219075 w 361950"/>
              <a:gd name="connsiteY1" fmla="*/ 76200 h 120650"/>
              <a:gd name="connsiteX2" fmla="*/ 361950 w 361950"/>
              <a:gd name="connsiteY2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120650">
                <a:moveTo>
                  <a:pt x="0" y="120650"/>
                </a:moveTo>
                <a:cubicBezTo>
                  <a:pt x="79375" y="108479"/>
                  <a:pt x="158750" y="96308"/>
                  <a:pt x="219075" y="76200"/>
                </a:cubicBezTo>
                <a:cubicBezTo>
                  <a:pt x="279400" y="56092"/>
                  <a:pt x="320675" y="28046"/>
                  <a:pt x="36195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F3A7CF9-956A-4AA8-BD40-BB368578EA63}"/>
              </a:ext>
            </a:extLst>
          </p:cNvPr>
          <p:cNvSpPr/>
          <p:nvPr/>
        </p:nvSpPr>
        <p:spPr>
          <a:xfrm>
            <a:off x="7019925" y="2311400"/>
            <a:ext cx="300038" cy="77788"/>
          </a:xfrm>
          <a:custGeom>
            <a:avLst/>
            <a:gdLst>
              <a:gd name="connsiteX0" fmla="*/ 0 w 300038"/>
              <a:gd name="connsiteY0" fmla="*/ 77788 h 77788"/>
              <a:gd name="connsiteX1" fmla="*/ 300038 w 300038"/>
              <a:gd name="connsiteY1" fmla="*/ 0 h 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038" h="77788">
                <a:moveTo>
                  <a:pt x="0" y="77788"/>
                </a:moveTo>
                <a:lnTo>
                  <a:pt x="300038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A9614EA-3B71-4DD0-9631-0292437BC6A9}"/>
              </a:ext>
            </a:extLst>
          </p:cNvPr>
          <p:cNvSpPr/>
          <p:nvPr/>
        </p:nvSpPr>
        <p:spPr>
          <a:xfrm>
            <a:off x="7502525" y="2455863"/>
            <a:ext cx="42946" cy="361581"/>
          </a:xfrm>
          <a:custGeom>
            <a:avLst/>
            <a:gdLst>
              <a:gd name="connsiteX0" fmla="*/ 0 w 42946"/>
              <a:gd name="connsiteY0" fmla="*/ 0 h 361581"/>
              <a:gd name="connsiteX1" fmla="*/ 42863 w 42946"/>
              <a:gd name="connsiteY1" fmla="*/ 84137 h 361581"/>
              <a:gd name="connsiteX2" fmla="*/ 11113 w 42946"/>
              <a:gd name="connsiteY2" fmla="*/ 322262 h 361581"/>
              <a:gd name="connsiteX3" fmla="*/ 17463 w 42946"/>
              <a:gd name="connsiteY3" fmla="*/ 358775 h 36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46" h="361581">
                <a:moveTo>
                  <a:pt x="0" y="0"/>
                </a:moveTo>
                <a:cubicBezTo>
                  <a:pt x="20505" y="15213"/>
                  <a:pt x="41011" y="30427"/>
                  <a:pt x="42863" y="84137"/>
                </a:cubicBezTo>
                <a:cubicBezTo>
                  <a:pt x="44715" y="137847"/>
                  <a:pt x="15346" y="276489"/>
                  <a:pt x="11113" y="322262"/>
                </a:cubicBezTo>
                <a:cubicBezTo>
                  <a:pt x="6880" y="368035"/>
                  <a:pt x="12171" y="363405"/>
                  <a:pt x="17463" y="358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FD9FBA6-F67B-4C2E-B507-E5E63D0EB7E6}"/>
              </a:ext>
            </a:extLst>
          </p:cNvPr>
          <p:cNvSpPr/>
          <p:nvPr/>
        </p:nvSpPr>
        <p:spPr>
          <a:xfrm>
            <a:off x="7478713" y="2605088"/>
            <a:ext cx="92433" cy="733425"/>
          </a:xfrm>
          <a:custGeom>
            <a:avLst/>
            <a:gdLst>
              <a:gd name="connsiteX0" fmla="*/ 85725 w 92433"/>
              <a:gd name="connsiteY0" fmla="*/ 0 h 733425"/>
              <a:gd name="connsiteX1" fmla="*/ 92075 w 92433"/>
              <a:gd name="connsiteY1" fmla="*/ 311150 h 733425"/>
              <a:gd name="connsiteX2" fmla="*/ 76200 w 92433"/>
              <a:gd name="connsiteY2" fmla="*/ 409575 h 733425"/>
              <a:gd name="connsiteX3" fmla="*/ 49212 w 92433"/>
              <a:gd name="connsiteY3" fmla="*/ 506412 h 733425"/>
              <a:gd name="connsiteX4" fmla="*/ 39687 w 92433"/>
              <a:gd name="connsiteY4" fmla="*/ 639762 h 733425"/>
              <a:gd name="connsiteX5" fmla="*/ 0 w 92433"/>
              <a:gd name="connsiteY5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33" h="733425">
                <a:moveTo>
                  <a:pt x="85725" y="0"/>
                </a:moveTo>
                <a:cubicBezTo>
                  <a:pt x="89693" y="121444"/>
                  <a:pt x="93662" y="242888"/>
                  <a:pt x="92075" y="311150"/>
                </a:cubicBezTo>
                <a:cubicBezTo>
                  <a:pt x="90488" y="379412"/>
                  <a:pt x="83344" y="377031"/>
                  <a:pt x="76200" y="409575"/>
                </a:cubicBezTo>
                <a:cubicBezTo>
                  <a:pt x="69056" y="442119"/>
                  <a:pt x="55297" y="468048"/>
                  <a:pt x="49212" y="506412"/>
                </a:cubicBezTo>
                <a:cubicBezTo>
                  <a:pt x="43126" y="544777"/>
                  <a:pt x="47889" y="601927"/>
                  <a:pt x="39687" y="639762"/>
                </a:cubicBezTo>
                <a:cubicBezTo>
                  <a:pt x="31485" y="677597"/>
                  <a:pt x="15742" y="705511"/>
                  <a:pt x="0" y="7334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31A2961-2DEC-4829-AA06-E24394BADB19}"/>
              </a:ext>
            </a:extLst>
          </p:cNvPr>
          <p:cNvSpPr/>
          <p:nvPr/>
        </p:nvSpPr>
        <p:spPr>
          <a:xfrm>
            <a:off x="7440613" y="2593975"/>
            <a:ext cx="119062" cy="665163"/>
          </a:xfrm>
          <a:custGeom>
            <a:avLst/>
            <a:gdLst>
              <a:gd name="connsiteX0" fmla="*/ 119062 w 119062"/>
              <a:gd name="connsiteY0" fmla="*/ 0 h 665163"/>
              <a:gd name="connsiteX1" fmla="*/ 103187 w 119062"/>
              <a:gd name="connsiteY1" fmla="*/ 96838 h 665163"/>
              <a:gd name="connsiteX2" fmla="*/ 95250 w 119062"/>
              <a:gd name="connsiteY2" fmla="*/ 407988 h 665163"/>
              <a:gd name="connsiteX3" fmla="*/ 25400 w 119062"/>
              <a:gd name="connsiteY3" fmla="*/ 623888 h 665163"/>
              <a:gd name="connsiteX4" fmla="*/ 0 w 119062"/>
              <a:gd name="connsiteY4" fmla="*/ 665163 h 6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" h="665163">
                <a:moveTo>
                  <a:pt x="119062" y="0"/>
                </a:moveTo>
                <a:cubicBezTo>
                  <a:pt x="113109" y="14420"/>
                  <a:pt x="107156" y="28840"/>
                  <a:pt x="103187" y="96838"/>
                </a:cubicBezTo>
                <a:cubicBezTo>
                  <a:pt x="99218" y="164836"/>
                  <a:pt x="108214" y="320146"/>
                  <a:pt x="95250" y="407988"/>
                </a:cubicBezTo>
                <a:cubicBezTo>
                  <a:pt x="82286" y="495830"/>
                  <a:pt x="41275" y="581026"/>
                  <a:pt x="25400" y="623888"/>
                </a:cubicBezTo>
                <a:cubicBezTo>
                  <a:pt x="9525" y="666750"/>
                  <a:pt x="4233" y="660136"/>
                  <a:pt x="0" y="6651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B2185F4-E7C0-4775-8E3F-4F602FB69889}"/>
              </a:ext>
            </a:extLst>
          </p:cNvPr>
          <p:cNvSpPr/>
          <p:nvPr/>
        </p:nvSpPr>
        <p:spPr>
          <a:xfrm>
            <a:off x="7275513" y="3257550"/>
            <a:ext cx="184150" cy="68263"/>
          </a:xfrm>
          <a:custGeom>
            <a:avLst/>
            <a:gdLst>
              <a:gd name="connsiteX0" fmla="*/ 0 w 184150"/>
              <a:gd name="connsiteY0" fmla="*/ 68263 h 68263"/>
              <a:gd name="connsiteX1" fmla="*/ 131762 w 184150"/>
              <a:gd name="connsiteY1" fmla="*/ 52388 h 68263"/>
              <a:gd name="connsiteX2" fmla="*/ 184150 w 184150"/>
              <a:gd name="connsiteY2" fmla="*/ 0 h 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" h="68263">
                <a:moveTo>
                  <a:pt x="0" y="68263"/>
                </a:moveTo>
                <a:cubicBezTo>
                  <a:pt x="50535" y="66014"/>
                  <a:pt x="101070" y="63765"/>
                  <a:pt x="131762" y="52388"/>
                </a:cubicBezTo>
                <a:cubicBezTo>
                  <a:pt x="162454" y="41011"/>
                  <a:pt x="173302" y="20505"/>
                  <a:pt x="18415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B9F9DEB-F309-4A46-B9F2-06C718998DF8}"/>
              </a:ext>
            </a:extLst>
          </p:cNvPr>
          <p:cNvSpPr/>
          <p:nvPr/>
        </p:nvSpPr>
        <p:spPr>
          <a:xfrm>
            <a:off x="6327775" y="2601913"/>
            <a:ext cx="150813" cy="342900"/>
          </a:xfrm>
          <a:custGeom>
            <a:avLst/>
            <a:gdLst>
              <a:gd name="connsiteX0" fmla="*/ 150813 w 150813"/>
              <a:gd name="connsiteY0" fmla="*/ 0 h 342900"/>
              <a:gd name="connsiteX1" fmla="*/ 63500 w 150813"/>
              <a:gd name="connsiteY1" fmla="*/ 90487 h 342900"/>
              <a:gd name="connsiteX2" fmla="*/ 17463 w 150813"/>
              <a:gd name="connsiteY2" fmla="*/ 184150 h 342900"/>
              <a:gd name="connsiteX3" fmla="*/ 0 w 150813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3" h="342900">
                <a:moveTo>
                  <a:pt x="150813" y="0"/>
                </a:moveTo>
                <a:cubicBezTo>
                  <a:pt x="118269" y="29897"/>
                  <a:pt x="85725" y="59795"/>
                  <a:pt x="63500" y="90487"/>
                </a:cubicBezTo>
                <a:cubicBezTo>
                  <a:pt x="41275" y="121179"/>
                  <a:pt x="28046" y="142081"/>
                  <a:pt x="17463" y="184150"/>
                </a:cubicBezTo>
                <a:cubicBezTo>
                  <a:pt x="6880" y="226219"/>
                  <a:pt x="3440" y="284559"/>
                  <a:pt x="0" y="342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FC42E3D-40F4-4E6D-B0BD-1BE811E4D4DA}"/>
              </a:ext>
            </a:extLst>
          </p:cNvPr>
          <p:cNvSpPr/>
          <p:nvPr/>
        </p:nvSpPr>
        <p:spPr>
          <a:xfrm>
            <a:off x="6324600" y="2944813"/>
            <a:ext cx="638175" cy="342900"/>
          </a:xfrm>
          <a:custGeom>
            <a:avLst/>
            <a:gdLst>
              <a:gd name="connsiteX0" fmla="*/ 0 w 638175"/>
              <a:gd name="connsiteY0" fmla="*/ 0 h 342900"/>
              <a:gd name="connsiteX1" fmla="*/ 63500 w 638175"/>
              <a:gd name="connsiteY1" fmla="*/ 93662 h 342900"/>
              <a:gd name="connsiteX2" fmla="*/ 252413 w 638175"/>
              <a:gd name="connsiteY2" fmla="*/ 238125 h 342900"/>
              <a:gd name="connsiteX3" fmla="*/ 638175 w 638175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342900">
                <a:moveTo>
                  <a:pt x="0" y="0"/>
                </a:moveTo>
                <a:cubicBezTo>
                  <a:pt x="10715" y="26987"/>
                  <a:pt x="21431" y="53975"/>
                  <a:pt x="63500" y="93662"/>
                </a:cubicBezTo>
                <a:cubicBezTo>
                  <a:pt x="105569" y="133349"/>
                  <a:pt x="156634" y="196585"/>
                  <a:pt x="252413" y="238125"/>
                </a:cubicBezTo>
                <a:cubicBezTo>
                  <a:pt x="348192" y="279665"/>
                  <a:pt x="493183" y="311282"/>
                  <a:pt x="638175" y="342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70A52F28-D6A9-428F-8582-9F5C3D0F8573}"/>
              </a:ext>
            </a:extLst>
          </p:cNvPr>
          <p:cNvSpPr/>
          <p:nvPr/>
        </p:nvSpPr>
        <p:spPr>
          <a:xfrm>
            <a:off x="6386513" y="2659063"/>
            <a:ext cx="72154" cy="104775"/>
          </a:xfrm>
          <a:custGeom>
            <a:avLst/>
            <a:gdLst>
              <a:gd name="connsiteX0" fmla="*/ 71437 w 72154"/>
              <a:gd name="connsiteY0" fmla="*/ 0 h 104775"/>
              <a:gd name="connsiteX1" fmla="*/ 61912 w 72154"/>
              <a:gd name="connsiteY1" fmla="*/ 53975 h 104775"/>
              <a:gd name="connsiteX2" fmla="*/ 0 w 72154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54" h="104775">
                <a:moveTo>
                  <a:pt x="71437" y="0"/>
                </a:moveTo>
                <a:cubicBezTo>
                  <a:pt x="72627" y="18256"/>
                  <a:pt x="73818" y="36513"/>
                  <a:pt x="61912" y="53975"/>
                </a:cubicBezTo>
                <a:cubicBezTo>
                  <a:pt x="50006" y="71437"/>
                  <a:pt x="25003" y="88106"/>
                  <a:pt x="0" y="104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F225B90-B094-4691-9083-925A001628FB}"/>
              </a:ext>
            </a:extLst>
          </p:cNvPr>
          <p:cNvSpPr/>
          <p:nvPr/>
        </p:nvSpPr>
        <p:spPr>
          <a:xfrm>
            <a:off x="6352778" y="2768600"/>
            <a:ext cx="32147" cy="223838"/>
          </a:xfrm>
          <a:custGeom>
            <a:avLst/>
            <a:gdLst>
              <a:gd name="connsiteX0" fmla="*/ 32147 w 32147"/>
              <a:gd name="connsiteY0" fmla="*/ 0 h 223838"/>
              <a:gd name="connsiteX1" fmla="*/ 3572 w 32147"/>
              <a:gd name="connsiteY1" fmla="*/ 119063 h 223838"/>
              <a:gd name="connsiteX2" fmla="*/ 3572 w 32147"/>
              <a:gd name="connsiteY2" fmla="*/ 166688 h 223838"/>
              <a:gd name="connsiteX3" fmla="*/ 32147 w 32147"/>
              <a:gd name="connsiteY3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7" h="223838">
                <a:moveTo>
                  <a:pt x="32147" y="0"/>
                </a:moveTo>
                <a:cubicBezTo>
                  <a:pt x="20240" y="45641"/>
                  <a:pt x="8334" y="91282"/>
                  <a:pt x="3572" y="119063"/>
                </a:cubicBezTo>
                <a:cubicBezTo>
                  <a:pt x="-1191" y="146844"/>
                  <a:pt x="-1191" y="149225"/>
                  <a:pt x="3572" y="166688"/>
                </a:cubicBezTo>
                <a:cubicBezTo>
                  <a:pt x="8335" y="184151"/>
                  <a:pt x="20241" y="203994"/>
                  <a:pt x="32147" y="2238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F4AE797-9839-4ABF-B7BA-4D4F3D311DE3}"/>
              </a:ext>
            </a:extLst>
          </p:cNvPr>
          <p:cNvSpPr/>
          <p:nvPr/>
        </p:nvSpPr>
        <p:spPr>
          <a:xfrm>
            <a:off x="6386513" y="2997200"/>
            <a:ext cx="587375" cy="269875"/>
          </a:xfrm>
          <a:custGeom>
            <a:avLst/>
            <a:gdLst>
              <a:gd name="connsiteX0" fmla="*/ 0 w 587375"/>
              <a:gd name="connsiteY0" fmla="*/ 0 h 269875"/>
              <a:gd name="connsiteX1" fmla="*/ 142875 w 587375"/>
              <a:gd name="connsiteY1" fmla="*/ 123825 h 269875"/>
              <a:gd name="connsiteX2" fmla="*/ 412750 w 587375"/>
              <a:gd name="connsiteY2" fmla="*/ 231775 h 269875"/>
              <a:gd name="connsiteX3" fmla="*/ 587375 w 587375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69875">
                <a:moveTo>
                  <a:pt x="0" y="0"/>
                </a:moveTo>
                <a:cubicBezTo>
                  <a:pt x="37041" y="42598"/>
                  <a:pt x="74083" y="85196"/>
                  <a:pt x="142875" y="123825"/>
                </a:cubicBezTo>
                <a:cubicBezTo>
                  <a:pt x="211667" y="162454"/>
                  <a:pt x="338667" y="207433"/>
                  <a:pt x="412750" y="231775"/>
                </a:cubicBezTo>
                <a:cubicBezTo>
                  <a:pt x="486833" y="256117"/>
                  <a:pt x="537104" y="262996"/>
                  <a:pt x="587375" y="2698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9B87C00-5FEF-4ADB-8491-2C08EF872A2D}"/>
              </a:ext>
            </a:extLst>
          </p:cNvPr>
          <p:cNvSpPr/>
          <p:nvPr/>
        </p:nvSpPr>
        <p:spPr>
          <a:xfrm>
            <a:off x="6672263" y="3097213"/>
            <a:ext cx="538162" cy="43170"/>
          </a:xfrm>
          <a:custGeom>
            <a:avLst/>
            <a:gdLst>
              <a:gd name="connsiteX0" fmla="*/ 0 w 538162"/>
              <a:gd name="connsiteY0" fmla="*/ 0 h 43170"/>
              <a:gd name="connsiteX1" fmla="*/ 217487 w 538162"/>
              <a:gd name="connsiteY1" fmla="*/ 42862 h 43170"/>
              <a:gd name="connsiteX2" fmla="*/ 538162 w 538162"/>
              <a:gd name="connsiteY2" fmla="*/ 15875 h 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162" h="43170">
                <a:moveTo>
                  <a:pt x="0" y="0"/>
                </a:moveTo>
                <a:cubicBezTo>
                  <a:pt x="63896" y="20108"/>
                  <a:pt x="127793" y="40216"/>
                  <a:pt x="217487" y="42862"/>
                </a:cubicBezTo>
                <a:cubicBezTo>
                  <a:pt x="307181" y="45508"/>
                  <a:pt x="422671" y="30691"/>
                  <a:pt x="538162" y="158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E4CC151-3F77-4916-BD81-FC76C23BDE46}"/>
              </a:ext>
            </a:extLst>
          </p:cNvPr>
          <p:cNvSpPr/>
          <p:nvPr/>
        </p:nvSpPr>
        <p:spPr>
          <a:xfrm>
            <a:off x="6699250" y="3124200"/>
            <a:ext cx="519113" cy="31892"/>
          </a:xfrm>
          <a:custGeom>
            <a:avLst/>
            <a:gdLst>
              <a:gd name="connsiteX0" fmla="*/ 0 w 519113"/>
              <a:gd name="connsiteY0" fmla="*/ 0 h 31892"/>
              <a:gd name="connsiteX1" fmla="*/ 361950 w 519113"/>
              <a:gd name="connsiteY1" fmla="*/ 31750 h 31892"/>
              <a:gd name="connsiteX2" fmla="*/ 519113 w 519113"/>
              <a:gd name="connsiteY2" fmla="*/ 9525 h 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113" h="31892">
                <a:moveTo>
                  <a:pt x="0" y="0"/>
                </a:moveTo>
                <a:cubicBezTo>
                  <a:pt x="137715" y="15081"/>
                  <a:pt x="275431" y="30163"/>
                  <a:pt x="361950" y="31750"/>
                </a:cubicBezTo>
                <a:cubicBezTo>
                  <a:pt x="448469" y="33337"/>
                  <a:pt x="483791" y="21431"/>
                  <a:pt x="519113" y="95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138D0FA-69F7-4D14-9D8F-806A6A1CDE5D}"/>
              </a:ext>
            </a:extLst>
          </p:cNvPr>
          <p:cNvSpPr/>
          <p:nvPr/>
        </p:nvSpPr>
        <p:spPr>
          <a:xfrm>
            <a:off x="6459136" y="2687638"/>
            <a:ext cx="35327" cy="231775"/>
          </a:xfrm>
          <a:custGeom>
            <a:avLst/>
            <a:gdLst>
              <a:gd name="connsiteX0" fmla="*/ 19452 w 35327"/>
              <a:gd name="connsiteY0" fmla="*/ 0 h 231775"/>
              <a:gd name="connsiteX1" fmla="*/ 402 w 35327"/>
              <a:gd name="connsiteY1" fmla="*/ 73025 h 231775"/>
              <a:gd name="connsiteX2" fmla="*/ 35327 w 35327"/>
              <a:gd name="connsiteY2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27" h="231775">
                <a:moveTo>
                  <a:pt x="19452" y="0"/>
                </a:moveTo>
                <a:cubicBezTo>
                  <a:pt x="8604" y="17198"/>
                  <a:pt x="-2244" y="34396"/>
                  <a:pt x="402" y="73025"/>
                </a:cubicBezTo>
                <a:cubicBezTo>
                  <a:pt x="3048" y="111654"/>
                  <a:pt x="19187" y="171714"/>
                  <a:pt x="35327" y="231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7A0567A-687E-43C4-AE0C-D7B8444AF5D7}"/>
              </a:ext>
            </a:extLst>
          </p:cNvPr>
          <p:cNvSpPr/>
          <p:nvPr/>
        </p:nvSpPr>
        <p:spPr>
          <a:xfrm>
            <a:off x="6392863" y="2755900"/>
            <a:ext cx="78550" cy="219541"/>
          </a:xfrm>
          <a:custGeom>
            <a:avLst/>
            <a:gdLst>
              <a:gd name="connsiteX0" fmla="*/ 39687 w 78550"/>
              <a:gd name="connsiteY0" fmla="*/ 0 h 219541"/>
              <a:gd name="connsiteX1" fmla="*/ 39687 w 78550"/>
              <a:gd name="connsiteY1" fmla="*/ 130175 h 219541"/>
              <a:gd name="connsiteX2" fmla="*/ 77787 w 78550"/>
              <a:gd name="connsiteY2" fmla="*/ 219075 h 219541"/>
              <a:gd name="connsiteX3" fmla="*/ 0 w 78550"/>
              <a:gd name="connsiteY3" fmla="*/ 158750 h 21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50" h="219541">
                <a:moveTo>
                  <a:pt x="39687" y="0"/>
                </a:moveTo>
                <a:cubicBezTo>
                  <a:pt x="36512" y="46831"/>
                  <a:pt x="33337" y="93663"/>
                  <a:pt x="39687" y="130175"/>
                </a:cubicBezTo>
                <a:cubicBezTo>
                  <a:pt x="46037" y="166687"/>
                  <a:pt x="84401" y="214313"/>
                  <a:pt x="77787" y="219075"/>
                </a:cubicBezTo>
                <a:cubicBezTo>
                  <a:pt x="71173" y="223837"/>
                  <a:pt x="35586" y="191293"/>
                  <a:pt x="0" y="1587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2F17687-DE59-4B60-8907-DCFCA38B7842}"/>
              </a:ext>
            </a:extLst>
          </p:cNvPr>
          <p:cNvSpPr/>
          <p:nvPr/>
        </p:nvSpPr>
        <p:spPr>
          <a:xfrm>
            <a:off x="6489700" y="2951163"/>
            <a:ext cx="166688" cy="114300"/>
          </a:xfrm>
          <a:custGeom>
            <a:avLst/>
            <a:gdLst>
              <a:gd name="connsiteX0" fmla="*/ 0 w 166688"/>
              <a:gd name="connsiteY0" fmla="*/ 0 h 114300"/>
              <a:gd name="connsiteX1" fmla="*/ 166688 w 166688"/>
              <a:gd name="connsiteY1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88" h="114300">
                <a:moveTo>
                  <a:pt x="0" y="0"/>
                </a:moveTo>
                <a:lnTo>
                  <a:pt x="166688" y="1143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6CC6698-2C4D-4493-9A83-D880B248618E}"/>
              </a:ext>
            </a:extLst>
          </p:cNvPr>
          <p:cNvSpPr/>
          <p:nvPr/>
        </p:nvSpPr>
        <p:spPr>
          <a:xfrm>
            <a:off x="6492875" y="2973388"/>
            <a:ext cx="168275" cy="103187"/>
          </a:xfrm>
          <a:custGeom>
            <a:avLst/>
            <a:gdLst>
              <a:gd name="connsiteX0" fmla="*/ 0 w 168275"/>
              <a:gd name="connsiteY0" fmla="*/ 0 h 103187"/>
              <a:gd name="connsiteX1" fmla="*/ 100013 w 168275"/>
              <a:gd name="connsiteY1" fmla="*/ 79375 h 103187"/>
              <a:gd name="connsiteX2" fmla="*/ 168275 w 168275"/>
              <a:gd name="connsiteY2" fmla="*/ 103187 h 10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75" h="103187">
                <a:moveTo>
                  <a:pt x="0" y="0"/>
                </a:moveTo>
                <a:cubicBezTo>
                  <a:pt x="35983" y="31088"/>
                  <a:pt x="71967" y="62177"/>
                  <a:pt x="100013" y="79375"/>
                </a:cubicBezTo>
                <a:cubicBezTo>
                  <a:pt x="128059" y="96573"/>
                  <a:pt x="148167" y="99880"/>
                  <a:pt x="168275" y="1031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E82016C-2199-4573-AF14-D6F4A854607D}"/>
              </a:ext>
            </a:extLst>
          </p:cNvPr>
          <p:cNvSpPr/>
          <p:nvPr/>
        </p:nvSpPr>
        <p:spPr>
          <a:xfrm>
            <a:off x="6646863" y="3033713"/>
            <a:ext cx="306387" cy="55903"/>
          </a:xfrm>
          <a:custGeom>
            <a:avLst/>
            <a:gdLst>
              <a:gd name="connsiteX0" fmla="*/ 0 w 306387"/>
              <a:gd name="connsiteY0" fmla="*/ 0 h 55903"/>
              <a:gd name="connsiteX1" fmla="*/ 254000 w 306387"/>
              <a:gd name="connsiteY1" fmla="*/ 47625 h 55903"/>
              <a:gd name="connsiteX2" fmla="*/ 306387 w 306387"/>
              <a:gd name="connsiteY2" fmla="*/ 55562 h 5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387" h="55903">
                <a:moveTo>
                  <a:pt x="0" y="0"/>
                </a:moveTo>
                <a:lnTo>
                  <a:pt x="254000" y="47625"/>
                </a:lnTo>
                <a:cubicBezTo>
                  <a:pt x="305064" y="56885"/>
                  <a:pt x="305725" y="56223"/>
                  <a:pt x="306387" y="555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0A51329-3DFF-4895-98FB-58C878BE0227}"/>
              </a:ext>
            </a:extLst>
          </p:cNvPr>
          <p:cNvSpPr/>
          <p:nvPr/>
        </p:nvSpPr>
        <p:spPr>
          <a:xfrm>
            <a:off x="7374629" y="2503488"/>
            <a:ext cx="56459" cy="220830"/>
          </a:xfrm>
          <a:custGeom>
            <a:avLst/>
            <a:gdLst>
              <a:gd name="connsiteX0" fmla="*/ 13596 w 56459"/>
              <a:gd name="connsiteY0" fmla="*/ 0 h 220830"/>
              <a:gd name="connsiteX1" fmla="*/ 21534 w 56459"/>
              <a:gd name="connsiteY1" fmla="*/ 179387 h 220830"/>
              <a:gd name="connsiteX2" fmla="*/ 896 w 56459"/>
              <a:gd name="connsiteY2" fmla="*/ 220662 h 220830"/>
              <a:gd name="connsiteX3" fmla="*/ 56459 w 56459"/>
              <a:gd name="connsiteY3" fmla="*/ 171450 h 22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9" h="220830">
                <a:moveTo>
                  <a:pt x="13596" y="0"/>
                </a:moveTo>
                <a:cubicBezTo>
                  <a:pt x="18623" y="71305"/>
                  <a:pt x="23651" y="142610"/>
                  <a:pt x="21534" y="179387"/>
                </a:cubicBezTo>
                <a:cubicBezTo>
                  <a:pt x="19417" y="216164"/>
                  <a:pt x="-4925" y="221985"/>
                  <a:pt x="896" y="220662"/>
                </a:cubicBezTo>
                <a:cubicBezTo>
                  <a:pt x="6717" y="219339"/>
                  <a:pt x="31588" y="195394"/>
                  <a:pt x="56459" y="1714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A1CF1E3-E3A6-4208-A4AE-1DFDEF41750C}"/>
              </a:ext>
            </a:extLst>
          </p:cNvPr>
          <p:cNvSpPr/>
          <p:nvPr/>
        </p:nvSpPr>
        <p:spPr>
          <a:xfrm>
            <a:off x="6972300" y="3011346"/>
            <a:ext cx="404813" cy="72642"/>
          </a:xfrm>
          <a:custGeom>
            <a:avLst/>
            <a:gdLst>
              <a:gd name="connsiteX0" fmla="*/ 0 w 404813"/>
              <a:gd name="connsiteY0" fmla="*/ 36654 h 72642"/>
              <a:gd name="connsiteX1" fmla="*/ 169863 w 404813"/>
              <a:gd name="connsiteY1" fmla="*/ 142 h 72642"/>
              <a:gd name="connsiteX2" fmla="*/ 157163 w 404813"/>
              <a:gd name="connsiteY2" fmla="*/ 25542 h 72642"/>
              <a:gd name="connsiteX3" fmla="*/ 144463 w 404813"/>
              <a:gd name="connsiteY3" fmla="*/ 63642 h 72642"/>
              <a:gd name="connsiteX4" fmla="*/ 176213 w 404813"/>
              <a:gd name="connsiteY4" fmla="*/ 68404 h 72642"/>
              <a:gd name="connsiteX5" fmla="*/ 404813 w 404813"/>
              <a:gd name="connsiteY5" fmla="*/ 11254 h 7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813" h="72642">
                <a:moveTo>
                  <a:pt x="0" y="36654"/>
                </a:moveTo>
                <a:cubicBezTo>
                  <a:pt x="71834" y="19324"/>
                  <a:pt x="143669" y="1994"/>
                  <a:pt x="169863" y="142"/>
                </a:cubicBezTo>
                <a:cubicBezTo>
                  <a:pt x="196057" y="-1710"/>
                  <a:pt x="161396" y="14959"/>
                  <a:pt x="157163" y="25542"/>
                </a:cubicBezTo>
                <a:cubicBezTo>
                  <a:pt x="152930" y="36125"/>
                  <a:pt x="141288" y="56498"/>
                  <a:pt x="144463" y="63642"/>
                </a:cubicBezTo>
                <a:cubicBezTo>
                  <a:pt x="147638" y="70786"/>
                  <a:pt x="132821" y="77135"/>
                  <a:pt x="176213" y="68404"/>
                </a:cubicBezTo>
                <a:cubicBezTo>
                  <a:pt x="219605" y="59673"/>
                  <a:pt x="312209" y="35463"/>
                  <a:pt x="404813" y="1125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663CE8E-CE86-40D0-AF39-80338082196D}"/>
              </a:ext>
            </a:extLst>
          </p:cNvPr>
          <p:cNvSpPr/>
          <p:nvPr/>
        </p:nvSpPr>
        <p:spPr>
          <a:xfrm>
            <a:off x="7156450" y="2703513"/>
            <a:ext cx="274413" cy="393700"/>
          </a:xfrm>
          <a:custGeom>
            <a:avLst/>
            <a:gdLst>
              <a:gd name="connsiteX0" fmla="*/ 257175 w 274413"/>
              <a:gd name="connsiteY0" fmla="*/ 0 h 393700"/>
              <a:gd name="connsiteX1" fmla="*/ 257175 w 274413"/>
              <a:gd name="connsiteY1" fmla="*/ 111125 h 393700"/>
              <a:gd name="connsiteX2" fmla="*/ 223838 w 274413"/>
              <a:gd name="connsiteY2" fmla="*/ 165100 h 393700"/>
              <a:gd name="connsiteX3" fmla="*/ 227013 w 274413"/>
              <a:gd name="connsiteY3" fmla="*/ 222250 h 393700"/>
              <a:gd name="connsiteX4" fmla="*/ 228600 w 274413"/>
              <a:gd name="connsiteY4" fmla="*/ 280987 h 393700"/>
              <a:gd name="connsiteX5" fmla="*/ 271463 w 274413"/>
              <a:gd name="connsiteY5" fmla="*/ 323850 h 393700"/>
              <a:gd name="connsiteX6" fmla="*/ 134938 w 274413"/>
              <a:gd name="connsiteY6" fmla="*/ 376237 h 393700"/>
              <a:gd name="connsiteX7" fmla="*/ 0 w 274413"/>
              <a:gd name="connsiteY7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413" h="393700">
                <a:moveTo>
                  <a:pt x="257175" y="0"/>
                </a:moveTo>
                <a:cubicBezTo>
                  <a:pt x="259953" y="41804"/>
                  <a:pt x="262731" y="83608"/>
                  <a:pt x="257175" y="111125"/>
                </a:cubicBezTo>
                <a:cubicBezTo>
                  <a:pt x="251619" y="138642"/>
                  <a:pt x="228865" y="146579"/>
                  <a:pt x="223838" y="165100"/>
                </a:cubicBezTo>
                <a:cubicBezTo>
                  <a:pt x="218811" y="183621"/>
                  <a:pt x="226219" y="202936"/>
                  <a:pt x="227013" y="222250"/>
                </a:cubicBezTo>
                <a:cubicBezTo>
                  <a:pt x="227807" y="241565"/>
                  <a:pt x="221192" y="264054"/>
                  <a:pt x="228600" y="280987"/>
                </a:cubicBezTo>
                <a:cubicBezTo>
                  <a:pt x="236008" y="297920"/>
                  <a:pt x="287073" y="307975"/>
                  <a:pt x="271463" y="323850"/>
                </a:cubicBezTo>
                <a:cubicBezTo>
                  <a:pt x="255853" y="339725"/>
                  <a:pt x="180182" y="364595"/>
                  <a:pt x="134938" y="376237"/>
                </a:cubicBezTo>
                <a:cubicBezTo>
                  <a:pt x="89694" y="387879"/>
                  <a:pt x="44847" y="390789"/>
                  <a:pt x="0" y="393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D620741-F290-4DAD-9BC9-01E6143DFA73}"/>
              </a:ext>
            </a:extLst>
          </p:cNvPr>
          <p:cNvSpPr/>
          <p:nvPr/>
        </p:nvSpPr>
        <p:spPr>
          <a:xfrm>
            <a:off x="7409498" y="2487613"/>
            <a:ext cx="42227" cy="163512"/>
          </a:xfrm>
          <a:custGeom>
            <a:avLst/>
            <a:gdLst>
              <a:gd name="connsiteX0" fmla="*/ 42227 w 42227"/>
              <a:gd name="connsiteY0" fmla="*/ 0 h 163512"/>
              <a:gd name="connsiteX1" fmla="*/ 2540 w 42227"/>
              <a:gd name="connsiteY1" fmla="*/ 58737 h 163512"/>
              <a:gd name="connsiteX2" fmla="*/ 7302 w 42227"/>
              <a:gd name="connsiteY2" fmla="*/ 163512 h 16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27" h="163512">
                <a:moveTo>
                  <a:pt x="42227" y="0"/>
                </a:moveTo>
                <a:cubicBezTo>
                  <a:pt x="25294" y="15742"/>
                  <a:pt x="8361" y="31485"/>
                  <a:pt x="2540" y="58737"/>
                </a:cubicBezTo>
                <a:cubicBezTo>
                  <a:pt x="-3281" y="85989"/>
                  <a:pt x="2010" y="124750"/>
                  <a:pt x="7302" y="1635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D6E3C9C-39E9-4C73-B918-F37532B9D14E}"/>
              </a:ext>
            </a:extLst>
          </p:cNvPr>
          <p:cNvSpPr/>
          <p:nvPr/>
        </p:nvSpPr>
        <p:spPr>
          <a:xfrm>
            <a:off x="7464425" y="2530475"/>
            <a:ext cx="76200" cy="495300"/>
          </a:xfrm>
          <a:custGeom>
            <a:avLst/>
            <a:gdLst>
              <a:gd name="connsiteX0" fmla="*/ 76200 w 76200"/>
              <a:gd name="connsiteY0" fmla="*/ 0 h 495300"/>
              <a:gd name="connsiteX1" fmla="*/ 36513 w 76200"/>
              <a:gd name="connsiteY1" fmla="*/ 93663 h 495300"/>
              <a:gd name="connsiteX2" fmla="*/ 30163 w 76200"/>
              <a:gd name="connsiteY2" fmla="*/ 209550 h 495300"/>
              <a:gd name="connsiteX3" fmla="*/ 31750 w 76200"/>
              <a:gd name="connsiteY3" fmla="*/ 373063 h 495300"/>
              <a:gd name="connsiteX4" fmla="*/ 0 w 762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495300">
                <a:moveTo>
                  <a:pt x="76200" y="0"/>
                </a:moveTo>
                <a:cubicBezTo>
                  <a:pt x="60193" y="29369"/>
                  <a:pt x="44186" y="58738"/>
                  <a:pt x="36513" y="93663"/>
                </a:cubicBezTo>
                <a:cubicBezTo>
                  <a:pt x="28840" y="128588"/>
                  <a:pt x="30957" y="162983"/>
                  <a:pt x="30163" y="209550"/>
                </a:cubicBezTo>
                <a:cubicBezTo>
                  <a:pt x="29369" y="256117"/>
                  <a:pt x="36777" y="325438"/>
                  <a:pt x="31750" y="373063"/>
                </a:cubicBezTo>
                <a:cubicBezTo>
                  <a:pt x="26723" y="420688"/>
                  <a:pt x="13361" y="457994"/>
                  <a:pt x="0" y="4953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FA984BD2-7132-45B9-9273-E3933340F32B}"/>
              </a:ext>
            </a:extLst>
          </p:cNvPr>
          <p:cNvSpPr/>
          <p:nvPr/>
        </p:nvSpPr>
        <p:spPr>
          <a:xfrm>
            <a:off x="7428967" y="2549525"/>
            <a:ext cx="39979" cy="436563"/>
          </a:xfrm>
          <a:custGeom>
            <a:avLst/>
            <a:gdLst>
              <a:gd name="connsiteX0" fmla="*/ 3708 w 39979"/>
              <a:gd name="connsiteY0" fmla="*/ 0 h 436563"/>
              <a:gd name="connsiteX1" fmla="*/ 38633 w 39979"/>
              <a:gd name="connsiteY1" fmla="*/ 49213 h 436563"/>
              <a:gd name="connsiteX2" fmla="*/ 32283 w 39979"/>
              <a:gd name="connsiteY2" fmla="*/ 134938 h 436563"/>
              <a:gd name="connsiteX3" fmla="*/ 27521 w 39979"/>
              <a:gd name="connsiteY3" fmla="*/ 228600 h 436563"/>
              <a:gd name="connsiteX4" fmla="*/ 29108 w 39979"/>
              <a:gd name="connsiteY4" fmla="*/ 334963 h 436563"/>
              <a:gd name="connsiteX5" fmla="*/ 533 w 39979"/>
              <a:gd name="connsiteY5" fmla="*/ 382588 h 436563"/>
              <a:gd name="connsiteX6" fmla="*/ 13233 w 39979"/>
              <a:gd name="connsiteY6" fmla="*/ 436563 h 43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79" h="436563">
                <a:moveTo>
                  <a:pt x="3708" y="0"/>
                </a:moveTo>
                <a:cubicBezTo>
                  <a:pt x="18789" y="13361"/>
                  <a:pt x="33871" y="26723"/>
                  <a:pt x="38633" y="49213"/>
                </a:cubicBezTo>
                <a:cubicBezTo>
                  <a:pt x="43395" y="71703"/>
                  <a:pt x="34135" y="105040"/>
                  <a:pt x="32283" y="134938"/>
                </a:cubicBezTo>
                <a:cubicBezTo>
                  <a:pt x="30431" y="164836"/>
                  <a:pt x="28050" y="195263"/>
                  <a:pt x="27521" y="228600"/>
                </a:cubicBezTo>
                <a:cubicBezTo>
                  <a:pt x="26992" y="261937"/>
                  <a:pt x="33606" y="309298"/>
                  <a:pt x="29108" y="334963"/>
                </a:cubicBezTo>
                <a:cubicBezTo>
                  <a:pt x="24610" y="360628"/>
                  <a:pt x="3179" y="365655"/>
                  <a:pt x="533" y="382588"/>
                </a:cubicBezTo>
                <a:cubicBezTo>
                  <a:pt x="-2113" y="399521"/>
                  <a:pt x="5560" y="418042"/>
                  <a:pt x="13233" y="4365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F305136-EEE6-4BDE-9CB3-8DCDA91F5A27}"/>
              </a:ext>
            </a:extLst>
          </p:cNvPr>
          <p:cNvSpPr/>
          <p:nvPr/>
        </p:nvSpPr>
        <p:spPr>
          <a:xfrm>
            <a:off x="7196138" y="2438400"/>
            <a:ext cx="66859" cy="112713"/>
          </a:xfrm>
          <a:custGeom>
            <a:avLst/>
            <a:gdLst>
              <a:gd name="connsiteX0" fmla="*/ 52387 w 66859"/>
              <a:gd name="connsiteY0" fmla="*/ 0 h 112713"/>
              <a:gd name="connsiteX1" fmla="*/ 63500 w 66859"/>
              <a:gd name="connsiteY1" fmla="*/ 57150 h 112713"/>
              <a:gd name="connsiteX2" fmla="*/ 0 w 66859"/>
              <a:gd name="connsiteY2" fmla="*/ 112713 h 1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59" h="112713">
                <a:moveTo>
                  <a:pt x="52387" y="0"/>
                </a:moveTo>
                <a:cubicBezTo>
                  <a:pt x="62309" y="19182"/>
                  <a:pt x="72231" y="38365"/>
                  <a:pt x="63500" y="57150"/>
                </a:cubicBezTo>
                <a:cubicBezTo>
                  <a:pt x="54769" y="75935"/>
                  <a:pt x="27384" y="94324"/>
                  <a:pt x="0" y="1127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AE3985C3-9187-4050-8D59-FC941ABCF640}"/>
              </a:ext>
            </a:extLst>
          </p:cNvPr>
          <p:cNvSpPr/>
          <p:nvPr/>
        </p:nvSpPr>
        <p:spPr>
          <a:xfrm>
            <a:off x="7273925" y="2516188"/>
            <a:ext cx="28575" cy="93662"/>
          </a:xfrm>
          <a:custGeom>
            <a:avLst/>
            <a:gdLst>
              <a:gd name="connsiteX0" fmla="*/ 0 w 28575"/>
              <a:gd name="connsiteY0" fmla="*/ 93662 h 93662"/>
              <a:gd name="connsiteX1" fmla="*/ 6350 w 28575"/>
              <a:gd name="connsiteY1" fmla="*/ 34925 h 93662"/>
              <a:gd name="connsiteX2" fmla="*/ 28575 w 28575"/>
              <a:gd name="connsiteY2" fmla="*/ 0 h 9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 h="93662">
                <a:moveTo>
                  <a:pt x="0" y="93662"/>
                </a:moveTo>
                <a:cubicBezTo>
                  <a:pt x="794" y="72098"/>
                  <a:pt x="1588" y="50535"/>
                  <a:pt x="6350" y="34925"/>
                </a:cubicBezTo>
                <a:cubicBezTo>
                  <a:pt x="11112" y="19315"/>
                  <a:pt x="19843" y="9657"/>
                  <a:pt x="285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2BC20286-7E2D-4F41-9890-3CDDA52D4C89}"/>
              </a:ext>
            </a:extLst>
          </p:cNvPr>
          <p:cNvSpPr/>
          <p:nvPr/>
        </p:nvSpPr>
        <p:spPr>
          <a:xfrm>
            <a:off x="7235825" y="2576513"/>
            <a:ext cx="115888" cy="69850"/>
          </a:xfrm>
          <a:custGeom>
            <a:avLst/>
            <a:gdLst>
              <a:gd name="connsiteX0" fmla="*/ 0 w 115888"/>
              <a:gd name="connsiteY0" fmla="*/ 69850 h 69850"/>
              <a:gd name="connsiteX1" fmla="*/ 80963 w 115888"/>
              <a:gd name="connsiteY1" fmla="*/ 46037 h 69850"/>
              <a:gd name="connsiteX2" fmla="*/ 115888 w 115888"/>
              <a:gd name="connsiteY2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88" h="69850">
                <a:moveTo>
                  <a:pt x="0" y="69850"/>
                </a:moveTo>
                <a:cubicBezTo>
                  <a:pt x="30824" y="63764"/>
                  <a:pt x="61648" y="57679"/>
                  <a:pt x="80963" y="46037"/>
                </a:cubicBezTo>
                <a:cubicBezTo>
                  <a:pt x="100278" y="34395"/>
                  <a:pt x="108083" y="17197"/>
                  <a:pt x="11588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94CB474-0BE5-45A3-82E9-9DF34EBB5036}"/>
              </a:ext>
            </a:extLst>
          </p:cNvPr>
          <p:cNvSpPr/>
          <p:nvPr/>
        </p:nvSpPr>
        <p:spPr>
          <a:xfrm>
            <a:off x="7213600" y="2525713"/>
            <a:ext cx="113625" cy="115887"/>
          </a:xfrm>
          <a:custGeom>
            <a:avLst/>
            <a:gdLst>
              <a:gd name="connsiteX0" fmla="*/ 0 w 113625"/>
              <a:gd name="connsiteY0" fmla="*/ 115887 h 115887"/>
              <a:gd name="connsiteX1" fmla="*/ 109538 w 113625"/>
              <a:gd name="connsiteY1" fmla="*/ 36512 h 115887"/>
              <a:gd name="connsiteX2" fmla="*/ 92075 w 113625"/>
              <a:gd name="connsiteY2" fmla="*/ 0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5" h="115887">
                <a:moveTo>
                  <a:pt x="0" y="115887"/>
                </a:moveTo>
                <a:cubicBezTo>
                  <a:pt x="47096" y="85856"/>
                  <a:pt x="94192" y="55826"/>
                  <a:pt x="109538" y="36512"/>
                </a:cubicBezTo>
                <a:cubicBezTo>
                  <a:pt x="124884" y="17198"/>
                  <a:pt x="92075" y="0"/>
                  <a:pt x="920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6C61CEC-7A7B-408A-976B-C728003414EA}"/>
              </a:ext>
            </a:extLst>
          </p:cNvPr>
          <p:cNvSpPr/>
          <p:nvPr/>
        </p:nvSpPr>
        <p:spPr>
          <a:xfrm>
            <a:off x="6975475" y="2492375"/>
            <a:ext cx="111125" cy="92075"/>
          </a:xfrm>
          <a:custGeom>
            <a:avLst/>
            <a:gdLst>
              <a:gd name="connsiteX0" fmla="*/ 0 w 111125"/>
              <a:gd name="connsiteY0" fmla="*/ 0 h 92075"/>
              <a:gd name="connsiteX1" fmla="*/ 80963 w 111125"/>
              <a:gd name="connsiteY1" fmla="*/ 50800 h 92075"/>
              <a:gd name="connsiteX2" fmla="*/ 111125 w 11112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25" h="92075">
                <a:moveTo>
                  <a:pt x="0" y="0"/>
                </a:moveTo>
                <a:cubicBezTo>
                  <a:pt x="31221" y="17727"/>
                  <a:pt x="62442" y="35454"/>
                  <a:pt x="80963" y="50800"/>
                </a:cubicBezTo>
                <a:cubicBezTo>
                  <a:pt x="99484" y="66146"/>
                  <a:pt x="105304" y="79110"/>
                  <a:pt x="111125" y="920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30C9C0E-7FCA-40ED-8AB1-6DC073C6D542}"/>
              </a:ext>
            </a:extLst>
          </p:cNvPr>
          <p:cNvSpPr/>
          <p:nvPr/>
        </p:nvSpPr>
        <p:spPr>
          <a:xfrm>
            <a:off x="6997700" y="2479675"/>
            <a:ext cx="139700" cy="225425"/>
          </a:xfrm>
          <a:custGeom>
            <a:avLst/>
            <a:gdLst>
              <a:gd name="connsiteX0" fmla="*/ 0 w 139700"/>
              <a:gd name="connsiteY0" fmla="*/ 0 h 225425"/>
              <a:gd name="connsiteX1" fmla="*/ 103188 w 139700"/>
              <a:gd name="connsiteY1" fmla="*/ 66675 h 225425"/>
              <a:gd name="connsiteX2" fmla="*/ 134938 w 139700"/>
              <a:gd name="connsiteY2" fmla="*/ 71438 h 225425"/>
              <a:gd name="connsiteX3" fmla="*/ 109538 w 139700"/>
              <a:gd name="connsiteY3" fmla="*/ 92075 h 225425"/>
              <a:gd name="connsiteX4" fmla="*/ 139700 w 139700"/>
              <a:gd name="connsiteY4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" h="225425">
                <a:moveTo>
                  <a:pt x="0" y="0"/>
                </a:moveTo>
                <a:cubicBezTo>
                  <a:pt x="40349" y="27384"/>
                  <a:pt x="80698" y="54769"/>
                  <a:pt x="103188" y="66675"/>
                </a:cubicBezTo>
                <a:cubicBezTo>
                  <a:pt x="125678" y="78581"/>
                  <a:pt x="133880" y="67205"/>
                  <a:pt x="134938" y="71438"/>
                </a:cubicBezTo>
                <a:cubicBezTo>
                  <a:pt x="135996" y="75671"/>
                  <a:pt x="108744" y="66411"/>
                  <a:pt x="109538" y="92075"/>
                </a:cubicBezTo>
                <a:cubicBezTo>
                  <a:pt x="110332" y="117739"/>
                  <a:pt x="125016" y="171582"/>
                  <a:pt x="139700" y="2254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F9BC075-8EB9-47C6-9536-F8EB224F0C4E}"/>
              </a:ext>
            </a:extLst>
          </p:cNvPr>
          <p:cNvSpPr/>
          <p:nvPr/>
        </p:nvSpPr>
        <p:spPr>
          <a:xfrm>
            <a:off x="7132638" y="2543175"/>
            <a:ext cx="54889" cy="174625"/>
          </a:xfrm>
          <a:custGeom>
            <a:avLst/>
            <a:gdLst>
              <a:gd name="connsiteX0" fmla="*/ 0 w 54889"/>
              <a:gd name="connsiteY0" fmla="*/ 0 h 174625"/>
              <a:gd name="connsiteX1" fmla="*/ 50800 w 54889"/>
              <a:gd name="connsiteY1" fmla="*/ 80963 h 174625"/>
              <a:gd name="connsiteX2" fmla="*/ 47625 w 54889"/>
              <a:gd name="connsiteY2" fmla="*/ 158750 h 174625"/>
              <a:gd name="connsiteX3" fmla="*/ 14287 w 54889"/>
              <a:gd name="connsiteY3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89" h="174625">
                <a:moveTo>
                  <a:pt x="0" y="0"/>
                </a:moveTo>
                <a:cubicBezTo>
                  <a:pt x="21431" y="27252"/>
                  <a:pt x="42862" y="54505"/>
                  <a:pt x="50800" y="80963"/>
                </a:cubicBezTo>
                <a:cubicBezTo>
                  <a:pt x="58738" y="107421"/>
                  <a:pt x="53710" y="143140"/>
                  <a:pt x="47625" y="158750"/>
                </a:cubicBezTo>
                <a:cubicBezTo>
                  <a:pt x="41540" y="174360"/>
                  <a:pt x="27913" y="174492"/>
                  <a:pt x="14287" y="1746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D176772-A12E-45DD-974C-869AE9532C37}"/>
              </a:ext>
            </a:extLst>
          </p:cNvPr>
          <p:cNvSpPr/>
          <p:nvPr/>
        </p:nvSpPr>
        <p:spPr>
          <a:xfrm>
            <a:off x="6897688" y="2713038"/>
            <a:ext cx="236537" cy="231775"/>
          </a:xfrm>
          <a:custGeom>
            <a:avLst/>
            <a:gdLst>
              <a:gd name="connsiteX0" fmla="*/ 0 w 236537"/>
              <a:gd name="connsiteY0" fmla="*/ 231775 h 231775"/>
              <a:gd name="connsiteX1" fmla="*/ 134937 w 236537"/>
              <a:gd name="connsiteY1" fmla="*/ 177800 h 231775"/>
              <a:gd name="connsiteX2" fmla="*/ 180975 w 236537"/>
              <a:gd name="connsiteY2" fmla="*/ 136525 h 231775"/>
              <a:gd name="connsiteX3" fmla="*/ 236537 w 236537"/>
              <a:gd name="connsiteY3" fmla="*/ 0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37" h="231775">
                <a:moveTo>
                  <a:pt x="0" y="231775"/>
                </a:moveTo>
                <a:cubicBezTo>
                  <a:pt x="52387" y="212725"/>
                  <a:pt x="104775" y="193675"/>
                  <a:pt x="134937" y="177800"/>
                </a:cubicBezTo>
                <a:cubicBezTo>
                  <a:pt x="165099" y="161925"/>
                  <a:pt x="164042" y="166158"/>
                  <a:pt x="180975" y="136525"/>
                </a:cubicBezTo>
                <a:cubicBezTo>
                  <a:pt x="197908" y="106892"/>
                  <a:pt x="217222" y="53446"/>
                  <a:pt x="23653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9754152F-C0DA-41D4-B471-856032A08A04}"/>
              </a:ext>
            </a:extLst>
          </p:cNvPr>
          <p:cNvSpPr/>
          <p:nvPr/>
        </p:nvSpPr>
        <p:spPr>
          <a:xfrm>
            <a:off x="6911975" y="2643188"/>
            <a:ext cx="298450" cy="307975"/>
          </a:xfrm>
          <a:custGeom>
            <a:avLst/>
            <a:gdLst>
              <a:gd name="connsiteX0" fmla="*/ 298450 w 298450"/>
              <a:gd name="connsiteY0" fmla="*/ 0 h 307975"/>
              <a:gd name="connsiteX1" fmla="*/ 277813 w 298450"/>
              <a:gd name="connsiteY1" fmla="*/ 77787 h 307975"/>
              <a:gd name="connsiteX2" fmla="*/ 180975 w 298450"/>
              <a:gd name="connsiteY2" fmla="*/ 220662 h 307975"/>
              <a:gd name="connsiteX3" fmla="*/ 104775 w 298450"/>
              <a:gd name="connsiteY3" fmla="*/ 266700 h 307975"/>
              <a:gd name="connsiteX4" fmla="*/ 0 w 298450"/>
              <a:gd name="connsiteY4" fmla="*/ 30797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0" h="307975">
                <a:moveTo>
                  <a:pt x="298450" y="0"/>
                </a:moveTo>
                <a:cubicBezTo>
                  <a:pt x="297921" y="20505"/>
                  <a:pt x="297392" y="41010"/>
                  <a:pt x="277813" y="77787"/>
                </a:cubicBezTo>
                <a:cubicBezTo>
                  <a:pt x="258234" y="114564"/>
                  <a:pt x="209815" y="189177"/>
                  <a:pt x="180975" y="220662"/>
                </a:cubicBezTo>
                <a:cubicBezTo>
                  <a:pt x="152135" y="252148"/>
                  <a:pt x="134937" y="252148"/>
                  <a:pt x="104775" y="266700"/>
                </a:cubicBezTo>
                <a:cubicBezTo>
                  <a:pt x="74612" y="281252"/>
                  <a:pt x="37306" y="294613"/>
                  <a:pt x="0" y="3079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39FD3A7-8EA0-4904-944F-0667C71803DF}"/>
              </a:ext>
            </a:extLst>
          </p:cNvPr>
          <p:cNvSpPr/>
          <p:nvPr/>
        </p:nvSpPr>
        <p:spPr>
          <a:xfrm>
            <a:off x="7210425" y="2698750"/>
            <a:ext cx="133960" cy="164924"/>
          </a:xfrm>
          <a:custGeom>
            <a:avLst/>
            <a:gdLst>
              <a:gd name="connsiteX0" fmla="*/ 34925 w 133960"/>
              <a:gd name="connsiteY0" fmla="*/ 0 h 164924"/>
              <a:gd name="connsiteX1" fmla="*/ 130175 w 133960"/>
              <a:gd name="connsiteY1" fmla="*/ 71438 h 164924"/>
              <a:gd name="connsiteX2" fmla="*/ 114300 w 133960"/>
              <a:gd name="connsiteY2" fmla="*/ 93663 h 164924"/>
              <a:gd name="connsiteX3" fmla="*/ 107950 w 133960"/>
              <a:gd name="connsiteY3" fmla="*/ 160338 h 164924"/>
              <a:gd name="connsiteX4" fmla="*/ 93663 w 133960"/>
              <a:gd name="connsiteY4" fmla="*/ 150813 h 164924"/>
              <a:gd name="connsiteX5" fmla="*/ 44450 w 133960"/>
              <a:gd name="connsiteY5" fmla="*/ 84138 h 164924"/>
              <a:gd name="connsiteX6" fmla="*/ 0 w 133960"/>
              <a:gd name="connsiteY6" fmla="*/ 76200 h 16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960" h="164924">
                <a:moveTo>
                  <a:pt x="34925" y="0"/>
                </a:moveTo>
                <a:cubicBezTo>
                  <a:pt x="75935" y="27914"/>
                  <a:pt x="116946" y="55828"/>
                  <a:pt x="130175" y="71438"/>
                </a:cubicBezTo>
                <a:cubicBezTo>
                  <a:pt x="143404" y="87048"/>
                  <a:pt x="118004" y="78846"/>
                  <a:pt x="114300" y="93663"/>
                </a:cubicBezTo>
                <a:cubicBezTo>
                  <a:pt x="110596" y="108480"/>
                  <a:pt x="111390" y="150813"/>
                  <a:pt x="107950" y="160338"/>
                </a:cubicBezTo>
                <a:cubicBezTo>
                  <a:pt x="104511" y="169863"/>
                  <a:pt x="104246" y="163513"/>
                  <a:pt x="93663" y="150813"/>
                </a:cubicBezTo>
                <a:cubicBezTo>
                  <a:pt x="83080" y="138113"/>
                  <a:pt x="60060" y="96573"/>
                  <a:pt x="44450" y="84138"/>
                </a:cubicBezTo>
                <a:cubicBezTo>
                  <a:pt x="28840" y="71703"/>
                  <a:pt x="14420" y="73951"/>
                  <a:pt x="0" y="76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1BE5581-C2A2-47CE-B026-5FE90AF0AE78}"/>
              </a:ext>
            </a:extLst>
          </p:cNvPr>
          <p:cNvSpPr/>
          <p:nvPr/>
        </p:nvSpPr>
        <p:spPr>
          <a:xfrm>
            <a:off x="7191083" y="2693988"/>
            <a:ext cx="109723" cy="274637"/>
          </a:xfrm>
          <a:custGeom>
            <a:avLst/>
            <a:gdLst>
              <a:gd name="connsiteX0" fmla="*/ 41567 w 109723"/>
              <a:gd name="connsiteY0" fmla="*/ 0 h 274637"/>
              <a:gd name="connsiteX1" fmla="*/ 292 w 109723"/>
              <a:gd name="connsiteY1" fmla="*/ 92075 h 274637"/>
              <a:gd name="connsiteX2" fmla="*/ 27280 w 109723"/>
              <a:gd name="connsiteY2" fmla="*/ 111125 h 274637"/>
              <a:gd name="connsiteX3" fmla="*/ 101892 w 109723"/>
              <a:gd name="connsiteY3" fmla="*/ 169862 h 274637"/>
              <a:gd name="connsiteX4" fmla="*/ 100305 w 109723"/>
              <a:gd name="connsiteY4" fmla="*/ 193675 h 274637"/>
              <a:gd name="connsiteX5" fmla="*/ 38392 w 109723"/>
              <a:gd name="connsiteY5" fmla="*/ 274637 h 2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23" h="274637">
                <a:moveTo>
                  <a:pt x="41567" y="0"/>
                </a:moveTo>
                <a:cubicBezTo>
                  <a:pt x="22120" y="36777"/>
                  <a:pt x="2673" y="73554"/>
                  <a:pt x="292" y="92075"/>
                </a:cubicBezTo>
                <a:cubicBezTo>
                  <a:pt x="-2089" y="110596"/>
                  <a:pt x="10347" y="98161"/>
                  <a:pt x="27280" y="111125"/>
                </a:cubicBezTo>
                <a:cubicBezTo>
                  <a:pt x="44213" y="124090"/>
                  <a:pt x="89721" y="156104"/>
                  <a:pt x="101892" y="169862"/>
                </a:cubicBezTo>
                <a:cubicBezTo>
                  <a:pt x="114063" y="183620"/>
                  <a:pt x="110888" y="176213"/>
                  <a:pt x="100305" y="193675"/>
                </a:cubicBezTo>
                <a:cubicBezTo>
                  <a:pt x="89722" y="211138"/>
                  <a:pt x="64057" y="242887"/>
                  <a:pt x="38392" y="2746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4EAF206A-ED62-4184-86F1-1E7BBE1111A4}"/>
              </a:ext>
            </a:extLst>
          </p:cNvPr>
          <p:cNvSpPr/>
          <p:nvPr/>
        </p:nvSpPr>
        <p:spPr>
          <a:xfrm>
            <a:off x="7272338" y="2801937"/>
            <a:ext cx="103187" cy="130176"/>
          </a:xfrm>
          <a:custGeom>
            <a:avLst/>
            <a:gdLst>
              <a:gd name="connsiteX0" fmla="*/ 0 w 103187"/>
              <a:gd name="connsiteY0" fmla="*/ 130176 h 130176"/>
              <a:gd name="connsiteX1" fmla="*/ 79375 w 103187"/>
              <a:gd name="connsiteY1" fmla="*/ 55563 h 130176"/>
              <a:gd name="connsiteX2" fmla="*/ 87312 w 103187"/>
              <a:gd name="connsiteY2" fmla="*/ 1 h 130176"/>
              <a:gd name="connsiteX3" fmla="*/ 103187 w 103187"/>
              <a:gd name="connsiteY3" fmla="*/ 53976 h 13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87" h="130176">
                <a:moveTo>
                  <a:pt x="0" y="130176"/>
                </a:moveTo>
                <a:cubicBezTo>
                  <a:pt x="32411" y="103717"/>
                  <a:pt x="64823" y="77259"/>
                  <a:pt x="79375" y="55563"/>
                </a:cubicBezTo>
                <a:cubicBezTo>
                  <a:pt x="93927" y="33867"/>
                  <a:pt x="83343" y="265"/>
                  <a:pt x="87312" y="1"/>
                </a:cubicBezTo>
                <a:cubicBezTo>
                  <a:pt x="91281" y="-263"/>
                  <a:pt x="97234" y="26856"/>
                  <a:pt x="103187" y="5397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D3791D9-D7AC-4A93-9FF8-3F04C99A0611}"/>
              </a:ext>
            </a:extLst>
          </p:cNvPr>
          <p:cNvSpPr/>
          <p:nvPr/>
        </p:nvSpPr>
        <p:spPr>
          <a:xfrm>
            <a:off x="7161213" y="2819400"/>
            <a:ext cx="106362" cy="125413"/>
          </a:xfrm>
          <a:custGeom>
            <a:avLst/>
            <a:gdLst>
              <a:gd name="connsiteX0" fmla="*/ 0 w 106362"/>
              <a:gd name="connsiteY0" fmla="*/ 0 h 125413"/>
              <a:gd name="connsiteX1" fmla="*/ 77787 w 106362"/>
              <a:gd name="connsiteY1" fmla="*/ 50800 h 125413"/>
              <a:gd name="connsiteX2" fmla="*/ 60325 w 106362"/>
              <a:gd name="connsiteY2" fmla="*/ 84138 h 125413"/>
              <a:gd name="connsiteX3" fmla="*/ 57150 w 106362"/>
              <a:gd name="connsiteY3" fmla="*/ 125413 h 125413"/>
              <a:gd name="connsiteX4" fmla="*/ 57150 w 106362"/>
              <a:gd name="connsiteY4" fmla="*/ 125413 h 125413"/>
              <a:gd name="connsiteX5" fmla="*/ 106362 w 106362"/>
              <a:gd name="connsiteY5" fmla="*/ 73025 h 12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62" h="125413">
                <a:moveTo>
                  <a:pt x="0" y="0"/>
                </a:moveTo>
                <a:cubicBezTo>
                  <a:pt x="33866" y="18388"/>
                  <a:pt x="67733" y="36777"/>
                  <a:pt x="77787" y="50800"/>
                </a:cubicBezTo>
                <a:cubicBezTo>
                  <a:pt x="87841" y="64823"/>
                  <a:pt x="63765" y="71703"/>
                  <a:pt x="60325" y="84138"/>
                </a:cubicBezTo>
                <a:cubicBezTo>
                  <a:pt x="56886" y="96574"/>
                  <a:pt x="57150" y="125413"/>
                  <a:pt x="57150" y="125413"/>
                </a:cubicBezTo>
                <a:lnTo>
                  <a:pt x="57150" y="125413"/>
                </a:lnTo>
                <a:lnTo>
                  <a:pt x="106362" y="7302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DB21657-2144-41DE-B487-89EA0036056C}"/>
              </a:ext>
            </a:extLst>
          </p:cNvPr>
          <p:cNvSpPr/>
          <p:nvPr/>
        </p:nvSpPr>
        <p:spPr>
          <a:xfrm>
            <a:off x="6625241" y="2711450"/>
            <a:ext cx="150209" cy="222250"/>
          </a:xfrm>
          <a:custGeom>
            <a:avLst/>
            <a:gdLst>
              <a:gd name="connsiteX0" fmla="*/ 4159 w 150209"/>
              <a:gd name="connsiteY0" fmla="*/ 0 h 222250"/>
              <a:gd name="connsiteX1" fmla="*/ 18447 w 150209"/>
              <a:gd name="connsiteY1" fmla="*/ 104775 h 222250"/>
              <a:gd name="connsiteX2" fmla="*/ 150209 w 150209"/>
              <a:gd name="connsiteY2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09" h="222250">
                <a:moveTo>
                  <a:pt x="4159" y="0"/>
                </a:moveTo>
                <a:cubicBezTo>
                  <a:pt x="-868" y="33866"/>
                  <a:pt x="-5895" y="67733"/>
                  <a:pt x="18447" y="104775"/>
                </a:cubicBezTo>
                <a:cubicBezTo>
                  <a:pt x="42789" y="141817"/>
                  <a:pt x="96499" y="182033"/>
                  <a:pt x="150209" y="2222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D0A4F44-A6B3-4FC6-A152-A3D6F9C76503}"/>
              </a:ext>
            </a:extLst>
          </p:cNvPr>
          <p:cNvSpPr/>
          <p:nvPr/>
        </p:nvSpPr>
        <p:spPr>
          <a:xfrm>
            <a:off x="6626703" y="2568575"/>
            <a:ext cx="56672" cy="104775"/>
          </a:xfrm>
          <a:custGeom>
            <a:avLst/>
            <a:gdLst>
              <a:gd name="connsiteX0" fmla="*/ 56672 w 56672"/>
              <a:gd name="connsiteY0" fmla="*/ 0 h 104775"/>
              <a:gd name="connsiteX1" fmla="*/ 1110 w 56672"/>
              <a:gd name="connsiteY1" fmla="*/ 57150 h 104775"/>
              <a:gd name="connsiteX2" fmla="*/ 24922 w 56672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72" h="104775">
                <a:moveTo>
                  <a:pt x="56672" y="0"/>
                </a:moveTo>
                <a:cubicBezTo>
                  <a:pt x="31537" y="19844"/>
                  <a:pt x="6402" y="39688"/>
                  <a:pt x="1110" y="57150"/>
                </a:cubicBezTo>
                <a:cubicBezTo>
                  <a:pt x="-4182" y="74612"/>
                  <a:pt x="10370" y="89693"/>
                  <a:pt x="24922" y="104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18B6FF0-A208-4E88-94E7-531B9F2B165A}"/>
              </a:ext>
            </a:extLst>
          </p:cNvPr>
          <p:cNvSpPr/>
          <p:nvPr/>
        </p:nvSpPr>
        <p:spPr>
          <a:xfrm>
            <a:off x="6637349" y="2566988"/>
            <a:ext cx="55551" cy="295275"/>
          </a:xfrm>
          <a:custGeom>
            <a:avLst/>
            <a:gdLst>
              <a:gd name="connsiteX0" fmla="*/ 55551 w 55551"/>
              <a:gd name="connsiteY0" fmla="*/ 0 h 295275"/>
              <a:gd name="connsiteX1" fmla="*/ 14276 w 55551"/>
              <a:gd name="connsiteY1" fmla="*/ 65087 h 295275"/>
              <a:gd name="connsiteX2" fmla="*/ 1576 w 55551"/>
              <a:gd name="connsiteY2" fmla="*/ 139700 h 295275"/>
              <a:gd name="connsiteX3" fmla="*/ 46026 w 55551"/>
              <a:gd name="connsiteY3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1" h="295275">
                <a:moveTo>
                  <a:pt x="55551" y="0"/>
                </a:moveTo>
                <a:cubicBezTo>
                  <a:pt x="39411" y="20902"/>
                  <a:pt x="23272" y="41804"/>
                  <a:pt x="14276" y="65087"/>
                </a:cubicBezTo>
                <a:cubicBezTo>
                  <a:pt x="5280" y="88370"/>
                  <a:pt x="-3716" y="101335"/>
                  <a:pt x="1576" y="139700"/>
                </a:cubicBezTo>
                <a:cubicBezTo>
                  <a:pt x="6868" y="178065"/>
                  <a:pt x="26447" y="236670"/>
                  <a:pt x="46026" y="295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040F58C-5B70-4771-A742-05647C06EEDC}"/>
              </a:ext>
            </a:extLst>
          </p:cNvPr>
          <p:cNvSpPr/>
          <p:nvPr/>
        </p:nvSpPr>
        <p:spPr>
          <a:xfrm>
            <a:off x="6673198" y="2559050"/>
            <a:ext cx="60977" cy="185738"/>
          </a:xfrm>
          <a:custGeom>
            <a:avLst/>
            <a:gdLst>
              <a:gd name="connsiteX0" fmla="*/ 60977 w 60977"/>
              <a:gd name="connsiteY0" fmla="*/ 0 h 185738"/>
              <a:gd name="connsiteX1" fmla="*/ 8590 w 60977"/>
              <a:gd name="connsiteY1" fmla="*/ 71438 h 185738"/>
              <a:gd name="connsiteX2" fmla="*/ 652 w 60977"/>
              <a:gd name="connsiteY2" fmla="*/ 185738 h 1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77" h="185738">
                <a:moveTo>
                  <a:pt x="60977" y="0"/>
                </a:moveTo>
                <a:cubicBezTo>
                  <a:pt x="39810" y="20241"/>
                  <a:pt x="18644" y="40482"/>
                  <a:pt x="8590" y="71438"/>
                </a:cubicBezTo>
                <a:cubicBezTo>
                  <a:pt x="-1464" y="102394"/>
                  <a:pt x="-406" y="144066"/>
                  <a:pt x="652" y="1857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E2F9EAF2-9F4C-4F16-ACFD-326C77DF8C02}"/>
              </a:ext>
            </a:extLst>
          </p:cNvPr>
          <p:cNvSpPr/>
          <p:nvPr/>
        </p:nvSpPr>
        <p:spPr>
          <a:xfrm>
            <a:off x="6691313" y="2759075"/>
            <a:ext cx="163512" cy="165100"/>
          </a:xfrm>
          <a:custGeom>
            <a:avLst/>
            <a:gdLst>
              <a:gd name="connsiteX0" fmla="*/ 0 w 163512"/>
              <a:gd name="connsiteY0" fmla="*/ 0 h 165100"/>
              <a:gd name="connsiteX1" fmla="*/ 39687 w 163512"/>
              <a:gd name="connsiteY1" fmla="*/ 85725 h 165100"/>
              <a:gd name="connsiteX2" fmla="*/ 163512 w 163512"/>
              <a:gd name="connsiteY2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512" h="165100">
                <a:moveTo>
                  <a:pt x="0" y="0"/>
                </a:moveTo>
                <a:cubicBezTo>
                  <a:pt x="6217" y="29104"/>
                  <a:pt x="12435" y="58208"/>
                  <a:pt x="39687" y="85725"/>
                </a:cubicBezTo>
                <a:cubicBezTo>
                  <a:pt x="66939" y="113242"/>
                  <a:pt x="115225" y="139171"/>
                  <a:pt x="163512" y="1651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CD550CDD-B873-401A-9FE4-A758CD395985}"/>
              </a:ext>
            </a:extLst>
          </p:cNvPr>
          <p:cNvSpPr/>
          <p:nvPr/>
        </p:nvSpPr>
        <p:spPr>
          <a:xfrm>
            <a:off x="6091767" y="-12700"/>
            <a:ext cx="1045633" cy="287867"/>
          </a:xfrm>
          <a:custGeom>
            <a:avLst/>
            <a:gdLst>
              <a:gd name="connsiteX0" fmla="*/ 0 w 1045633"/>
              <a:gd name="connsiteY0" fmla="*/ 0 h 287867"/>
              <a:gd name="connsiteX1" fmla="*/ 486833 w 1045633"/>
              <a:gd name="connsiteY1" fmla="*/ 59267 h 287867"/>
              <a:gd name="connsiteX2" fmla="*/ 889000 w 1045633"/>
              <a:gd name="connsiteY2" fmla="*/ 169333 h 287867"/>
              <a:gd name="connsiteX3" fmla="*/ 1045633 w 1045633"/>
              <a:gd name="connsiteY3" fmla="*/ 287867 h 2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33" h="287867">
                <a:moveTo>
                  <a:pt x="0" y="0"/>
                </a:moveTo>
                <a:cubicBezTo>
                  <a:pt x="169333" y="15522"/>
                  <a:pt x="338666" y="31045"/>
                  <a:pt x="486833" y="59267"/>
                </a:cubicBezTo>
                <a:cubicBezTo>
                  <a:pt x="635000" y="87489"/>
                  <a:pt x="795867" y="131233"/>
                  <a:pt x="889000" y="169333"/>
                </a:cubicBezTo>
                <a:cubicBezTo>
                  <a:pt x="982133" y="207433"/>
                  <a:pt x="1013883" y="247650"/>
                  <a:pt x="1045633" y="28786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E0CE9AFF-300A-4713-9610-B3DA50CD148B}"/>
              </a:ext>
            </a:extLst>
          </p:cNvPr>
          <p:cNvSpPr/>
          <p:nvPr/>
        </p:nvSpPr>
        <p:spPr>
          <a:xfrm>
            <a:off x="7150100" y="287338"/>
            <a:ext cx="263525" cy="315912"/>
          </a:xfrm>
          <a:custGeom>
            <a:avLst/>
            <a:gdLst>
              <a:gd name="connsiteX0" fmla="*/ 0 w 263525"/>
              <a:gd name="connsiteY0" fmla="*/ 0 h 315912"/>
              <a:gd name="connsiteX1" fmla="*/ 153988 w 263525"/>
              <a:gd name="connsiteY1" fmla="*/ 150812 h 315912"/>
              <a:gd name="connsiteX2" fmla="*/ 263525 w 263525"/>
              <a:gd name="connsiteY2" fmla="*/ 315912 h 31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25" h="315912">
                <a:moveTo>
                  <a:pt x="0" y="0"/>
                </a:moveTo>
                <a:cubicBezTo>
                  <a:pt x="55033" y="49080"/>
                  <a:pt x="110067" y="98160"/>
                  <a:pt x="153988" y="150812"/>
                </a:cubicBezTo>
                <a:cubicBezTo>
                  <a:pt x="197909" y="203464"/>
                  <a:pt x="230717" y="259688"/>
                  <a:pt x="263525" y="3159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A0FAA88-DC66-4658-8C10-38107C6FFDFA}"/>
              </a:ext>
            </a:extLst>
          </p:cNvPr>
          <p:cNvSpPr/>
          <p:nvPr/>
        </p:nvSpPr>
        <p:spPr>
          <a:xfrm>
            <a:off x="6645275" y="2235095"/>
            <a:ext cx="341385" cy="239818"/>
          </a:xfrm>
          <a:custGeom>
            <a:avLst/>
            <a:gdLst>
              <a:gd name="connsiteX0" fmla="*/ 0 w 341385"/>
              <a:gd name="connsiteY0" fmla="*/ 239818 h 239818"/>
              <a:gd name="connsiteX1" fmla="*/ 61913 w 341385"/>
              <a:gd name="connsiteY1" fmla="*/ 158855 h 239818"/>
              <a:gd name="connsiteX2" fmla="*/ 82550 w 341385"/>
              <a:gd name="connsiteY2" fmla="*/ 136630 h 239818"/>
              <a:gd name="connsiteX3" fmla="*/ 71438 w 341385"/>
              <a:gd name="connsiteY3" fmla="*/ 115993 h 239818"/>
              <a:gd name="connsiteX4" fmla="*/ 230188 w 341385"/>
              <a:gd name="connsiteY4" fmla="*/ 44555 h 239818"/>
              <a:gd name="connsiteX5" fmla="*/ 146050 w 341385"/>
              <a:gd name="connsiteY5" fmla="*/ 41380 h 239818"/>
              <a:gd name="connsiteX6" fmla="*/ 241300 w 341385"/>
              <a:gd name="connsiteY6" fmla="*/ 105 h 239818"/>
              <a:gd name="connsiteX7" fmla="*/ 341313 w 341385"/>
              <a:gd name="connsiteY7" fmla="*/ 31855 h 239818"/>
              <a:gd name="connsiteX8" fmla="*/ 254000 w 341385"/>
              <a:gd name="connsiteY8" fmla="*/ 100118 h 23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385" h="239818">
                <a:moveTo>
                  <a:pt x="0" y="239818"/>
                </a:moveTo>
                <a:cubicBezTo>
                  <a:pt x="24077" y="207935"/>
                  <a:pt x="48155" y="176053"/>
                  <a:pt x="61913" y="158855"/>
                </a:cubicBezTo>
                <a:cubicBezTo>
                  <a:pt x="75671" y="141657"/>
                  <a:pt x="80963" y="143774"/>
                  <a:pt x="82550" y="136630"/>
                </a:cubicBezTo>
                <a:cubicBezTo>
                  <a:pt x="84138" y="129486"/>
                  <a:pt x="46832" y="131339"/>
                  <a:pt x="71438" y="115993"/>
                </a:cubicBezTo>
                <a:cubicBezTo>
                  <a:pt x="96044" y="100647"/>
                  <a:pt x="217753" y="56990"/>
                  <a:pt x="230188" y="44555"/>
                </a:cubicBezTo>
                <a:cubicBezTo>
                  <a:pt x="242623" y="32120"/>
                  <a:pt x="144198" y="48788"/>
                  <a:pt x="146050" y="41380"/>
                </a:cubicBezTo>
                <a:cubicBezTo>
                  <a:pt x="147902" y="33972"/>
                  <a:pt x="208756" y="1692"/>
                  <a:pt x="241300" y="105"/>
                </a:cubicBezTo>
                <a:cubicBezTo>
                  <a:pt x="273844" y="-1482"/>
                  <a:pt x="339196" y="15186"/>
                  <a:pt x="341313" y="31855"/>
                </a:cubicBezTo>
                <a:cubicBezTo>
                  <a:pt x="343430" y="48524"/>
                  <a:pt x="298715" y="74321"/>
                  <a:pt x="254000" y="10011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16D2AA50-5907-4482-8D63-061EAD09E167}"/>
              </a:ext>
            </a:extLst>
          </p:cNvPr>
          <p:cNvSpPr/>
          <p:nvPr/>
        </p:nvSpPr>
        <p:spPr>
          <a:xfrm>
            <a:off x="7112000" y="239713"/>
            <a:ext cx="420688" cy="430212"/>
          </a:xfrm>
          <a:custGeom>
            <a:avLst/>
            <a:gdLst>
              <a:gd name="connsiteX0" fmla="*/ 0 w 420688"/>
              <a:gd name="connsiteY0" fmla="*/ 0 h 430212"/>
              <a:gd name="connsiteX1" fmla="*/ 114300 w 420688"/>
              <a:gd name="connsiteY1" fmla="*/ 60325 h 430212"/>
              <a:gd name="connsiteX2" fmla="*/ 185738 w 420688"/>
              <a:gd name="connsiteY2" fmla="*/ 138112 h 430212"/>
              <a:gd name="connsiteX3" fmla="*/ 298450 w 420688"/>
              <a:gd name="connsiteY3" fmla="*/ 222250 h 430212"/>
              <a:gd name="connsiteX4" fmla="*/ 420688 w 420688"/>
              <a:gd name="connsiteY4" fmla="*/ 430212 h 43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8" h="430212">
                <a:moveTo>
                  <a:pt x="0" y="0"/>
                </a:moveTo>
                <a:cubicBezTo>
                  <a:pt x="41672" y="18653"/>
                  <a:pt x="83344" y="37306"/>
                  <a:pt x="114300" y="60325"/>
                </a:cubicBezTo>
                <a:cubicBezTo>
                  <a:pt x="145256" y="83344"/>
                  <a:pt x="155046" y="111125"/>
                  <a:pt x="185738" y="138112"/>
                </a:cubicBezTo>
                <a:cubicBezTo>
                  <a:pt x="216430" y="165099"/>
                  <a:pt x="259292" y="173567"/>
                  <a:pt x="298450" y="222250"/>
                </a:cubicBezTo>
                <a:cubicBezTo>
                  <a:pt x="337608" y="270933"/>
                  <a:pt x="379148" y="350572"/>
                  <a:pt x="420688" y="4302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FC57E44-882A-45A1-9D26-3D1C5F82EAB7}"/>
              </a:ext>
            </a:extLst>
          </p:cNvPr>
          <p:cNvSpPr/>
          <p:nvPr/>
        </p:nvSpPr>
        <p:spPr>
          <a:xfrm>
            <a:off x="7534275" y="690563"/>
            <a:ext cx="49932" cy="592137"/>
          </a:xfrm>
          <a:custGeom>
            <a:avLst/>
            <a:gdLst>
              <a:gd name="connsiteX0" fmla="*/ 0 w 49932"/>
              <a:gd name="connsiteY0" fmla="*/ 0 h 592137"/>
              <a:gd name="connsiteX1" fmla="*/ 47625 w 49932"/>
              <a:gd name="connsiteY1" fmla="*/ 293687 h 592137"/>
              <a:gd name="connsiteX2" fmla="*/ 38100 w 49932"/>
              <a:gd name="connsiteY2" fmla="*/ 592137 h 59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32" h="592137">
                <a:moveTo>
                  <a:pt x="0" y="0"/>
                </a:moveTo>
                <a:cubicBezTo>
                  <a:pt x="20637" y="97499"/>
                  <a:pt x="41275" y="194998"/>
                  <a:pt x="47625" y="293687"/>
                </a:cubicBezTo>
                <a:cubicBezTo>
                  <a:pt x="53975" y="392377"/>
                  <a:pt x="46037" y="492257"/>
                  <a:pt x="38100" y="5921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8B8E9637-7F49-4CA6-9F2B-CF26BAF7957E}"/>
              </a:ext>
            </a:extLst>
          </p:cNvPr>
          <p:cNvSpPr/>
          <p:nvPr/>
        </p:nvSpPr>
        <p:spPr>
          <a:xfrm>
            <a:off x="7529513" y="660400"/>
            <a:ext cx="115887" cy="644525"/>
          </a:xfrm>
          <a:custGeom>
            <a:avLst/>
            <a:gdLst>
              <a:gd name="connsiteX0" fmla="*/ 0 w 115887"/>
              <a:gd name="connsiteY0" fmla="*/ 0 h 644525"/>
              <a:gd name="connsiteX1" fmla="*/ 30162 w 115887"/>
              <a:gd name="connsiteY1" fmla="*/ 50800 h 644525"/>
              <a:gd name="connsiteX2" fmla="*/ 66675 w 115887"/>
              <a:gd name="connsiteY2" fmla="*/ 166688 h 644525"/>
              <a:gd name="connsiteX3" fmla="*/ 115887 w 115887"/>
              <a:gd name="connsiteY3" fmla="*/ 6445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7" h="644525">
                <a:moveTo>
                  <a:pt x="0" y="0"/>
                </a:moveTo>
                <a:cubicBezTo>
                  <a:pt x="9525" y="11509"/>
                  <a:pt x="19050" y="23019"/>
                  <a:pt x="30162" y="50800"/>
                </a:cubicBezTo>
                <a:cubicBezTo>
                  <a:pt x="41274" y="78581"/>
                  <a:pt x="52387" y="67734"/>
                  <a:pt x="66675" y="166688"/>
                </a:cubicBezTo>
                <a:cubicBezTo>
                  <a:pt x="80963" y="265642"/>
                  <a:pt x="98425" y="455083"/>
                  <a:pt x="115887" y="6445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2C01E661-12C5-44C0-8B89-BD14E519DE13}"/>
              </a:ext>
            </a:extLst>
          </p:cNvPr>
          <p:cNvSpPr/>
          <p:nvPr/>
        </p:nvSpPr>
        <p:spPr>
          <a:xfrm>
            <a:off x="7564438" y="1308100"/>
            <a:ext cx="33337" cy="354013"/>
          </a:xfrm>
          <a:custGeom>
            <a:avLst/>
            <a:gdLst>
              <a:gd name="connsiteX0" fmla="*/ 0 w 33337"/>
              <a:gd name="connsiteY0" fmla="*/ 0 h 354013"/>
              <a:gd name="connsiteX1" fmla="*/ 14287 w 33337"/>
              <a:gd name="connsiteY1" fmla="*/ 87313 h 354013"/>
              <a:gd name="connsiteX2" fmla="*/ 7937 w 33337"/>
              <a:gd name="connsiteY2" fmla="*/ 276225 h 354013"/>
              <a:gd name="connsiteX3" fmla="*/ 33337 w 33337"/>
              <a:gd name="connsiteY3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" h="354013">
                <a:moveTo>
                  <a:pt x="0" y="0"/>
                </a:moveTo>
                <a:cubicBezTo>
                  <a:pt x="6482" y="20638"/>
                  <a:pt x="12964" y="41276"/>
                  <a:pt x="14287" y="87313"/>
                </a:cubicBezTo>
                <a:cubicBezTo>
                  <a:pt x="15610" y="133350"/>
                  <a:pt x="4762" y="231775"/>
                  <a:pt x="7937" y="276225"/>
                </a:cubicBezTo>
                <a:cubicBezTo>
                  <a:pt x="11112" y="320675"/>
                  <a:pt x="22224" y="337344"/>
                  <a:pt x="33337" y="3540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54D40145-8CC7-4547-B330-55198E945285}"/>
              </a:ext>
            </a:extLst>
          </p:cNvPr>
          <p:cNvSpPr/>
          <p:nvPr/>
        </p:nvSpPr>
        <p:spPr>
          <a:xfrm>
            <a:off x="7634622" y="1289050"/>
            <a:ext cx="45703" cy="690563"/>
          </a:xfrm>
          <a:custGeom>
            <a:avLst/>
            <a:gdLst>
              <a:gd name="connsiteX0" fmla="*/ 10778 w 45703"/>
              <a:gd name="connsiteY0" fmla="*/ 0 h 690563"/>
              <a:gd name="connsiteX1" fmla="*/ 13953 w 45703"/>
              <a:gd name="connsiteY1" fmla="*/ 233363 h 690563"/>
              <a:gd name="connsiteX2" fmla="*/ 7603 w 45703"/>
              <a:gd name="connsiteY2" fmla="*/ 381000 h 690563"/>
              <a:gd name="connsiteX3" fmla="*/ 4428 w 45703"/>
              <a:gd name="connsiteY3" fmla="*/ 433388 h 690563"/>
              <a:gd name="connsiteX4" fmla="*/ 2841 w 45703"/>
              <a:gd name="connsiteY4" fmla="*/ 527050 h 690563"/>
              <a:gd name="connsiteX5" fmla="*/ 45703 w 45703"/>
              <a:gd name="connsiteY5" fmla="*/ 690563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3" h="690563">
                <a:moveTo>
                  <a:pt x="10778" y="0"/>
                </a:moveTo>
                <a:cubicBezTo>
                  <a:pt x="12630" y="84931"/>
                  <a:pt x="14482" y="169863"/>
                  <a:pt x="13953" y="233363"/>
                </a:cubicBezTo>
                <a:cubicBezTo>
                  <a:pt x="13424" y="296863"/>
                  <a:pt x="9190" y="347663"/>
                  <a:pt x="7603" y="381000"/>
                </a:cubicBezTo>
                <a:cubicBezTo>
                  <a:pt x="6016" y="414337"/>
                  <a:pt x="5222" y="409046"/>
                  <a:pt x="4428" y="433388"/>
                </a:cubicBezTo>
                <a:cubicBezTo>
                  <a:pt x="3634" y="457730"/>
                  <a:pt x="-4038" y="484188"/>
                  <a:pt x="2841" y="527050"/>
                </a:cubicBezTo>
                <a:cubicBezTo>
                  <a:pt x="9720" y="569913"/>
                  <a:pt x="27711" y="630238"/>
                  <a:pt x="45703" y="6905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51ED81F9-8B8A-4785-801B-33F7A8DE88B7}"/>
              </a:ext>
            </a:extLst>
          </p:cNvPr>
          <p:cNvSpPr/>
          <p:nvPr/>
        </p:nvSpPr>
        <p:spPr>
          <a:xfrm>
            <a:off x="7681383" y="1987550"/>
            <a:ext cx="110263" cy="1013883"/>
          </a:xfrm>
          <a:custGeom>
            <a:avLst/>
            <a:gdLst>
              <a:gd name="connsiteX0" fmla="*/ 0 w 110263"/>
              <a:gd name="connsiteY0" fmla="*/ 0 h 1013883"/>
              <a:gd name="connsiteX1" fmla="*/ 42334 w 110263"/>
              <a:gd name="connsiteY1" fmla="*/ 270933 h 1013883"/>
              <a:gd name="connsiteX2" fmla="*/ 80434 w 110263"/>
              <a:gd name="connsiteY2" fmla="*/ 531283 h 1013883"/>
              <a:gd name="connsiteX3" fmla="*/ 110067 w 110263"/>
              <a:gd name="connsiteY3" fmla="*/ 876300 h 1013883"/>
              <a:gd name="connsiteX4" fmla="*/ 91017 w 110263"/>
              <a:gd name="connsiteY4" fmla="*/ 1013883 h 101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63" h="1013883">
                <a:moveTo>
                  <a:pt x="0" y="0"/>
                </a:moveTo>
                <a:cubicBezTo>
                  <a:pt x="14464" y="91193"/>
                  <a:pt x="28928" y="182386"/>
                  <a:pt x="42334" y="270933"/>
                </a:cubicBezTo>
                <a:cubicBezTo>
                  <a:pt x="55740" y="359480"/>
                  <a:pt x="69145" y="430389"/>
                  <a:pt x="80434" y="531283"/>
                </a:cubicBezTo>
                <a:cubicBezTo>
                  <a:pt x="91723" y="632177"/>
                  <a:pt x="108303" y="795867"/>
                  <a:pt x="110067" y="876300"/>
                </a:cubicBezTo>
                <a:cubicBezTo>
                  <a:pt x="111831" y="956733"/>
                  <a:pt x="101424" y="985308"/>
                  <a:pt x="91017" y="101388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0B2EC64A-33D3-4E70-BAB4-C217AB1CE1AD}"/>
              </a:ext>
            </a:extLst>
          </p:cNvPr>
          <p:cNvSpPr/>
          <p:nvPr/>
        </p:nvSpPr>
        <p:spPr>
          <a:xfrm>
            <a:off x="7678738" y="2351088"/>
            <a:ext cx="28289" cy="227012"/>
          </a:xfrm>
          <a:custGeom>
            <a:avLst/>
            <a:gdLst>
              <a:gd name="connsiteX0" fmla="*/ 6350 w 28289"/>
              <a:gd name="connsiteY0" fmla="*/ 0 h 227012"/>
              <a:gd name="connsiteX1" fmla="*/ 22225 w 28289"/>
              <a:gd name="connsiteY1" fmla="*/ 52387 h 227012"/>
              <a:gd name="connsiteX2" fmla="*/ 26987 w 28289"/>
              <a:gd name="connsiteY2" fmla="*/ 173037 h 227012"/>
              <a:gd name="connsiteX3" fmla="*/ 0 w 28289"/>
              <a:gd name="connsiteY3" fmla="*/ 227012 h 2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9" h="227012">
                <a:moveTo>
                  <a:pt x="6350" y="0"/>
                </a:moveTo>
                <a:cubicBezTo>
                  <a:pt x="12568" y="11774"/>
                  <a:pt x="18786" y="23548"/>
                  <a:pt x="22225" y="52387"/>
                </a:cubicBezTo>
                <a:cubicBezTo>
                  <a:pt x="25665" y="81227"/>
                  <a:pt x="30691" y="143933"/>
                  <a:pt x="26987" y="173037"/>
                </a:cubicBezTo>
                <a:cubicBezTo>
                  <a:pt x="23283" y="202141"/>
                  <a:pt x="11641" y="214576"/>
                  <a:pt x="0" y="2270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FD36FAED-56D6-4821-8636-B68FAA20A7AB}"/>
              </a:ext>
            </a:extLst>
          </p:cNvPr>
          <p:cNvSpPr/>
          <p:nvPr/>
        </p:nvSpPr>
        <p:spPr>
          <a:xfrm>
            <a:off x="7689850" y="2320925"/>
            <a:ext cx="43061" cy="285750"/>
          </a:xfrm>
          <a:custGeom>
            <a:avLst/>
            <a:gdLst>
              <a:gd name="connsiteX0" fmla="*/ 19050 w 43061"/>
              <a:gd name="connsiteY0" fmla="*/ 0 h 285750"/>
              <a:gd name="connsiteX1" fmla="*/ 38100 w 43061"/>
              <a:gd name="connsiteY1" fmla="*/ 103188 h 285750"/>
              <a:gd name="connsiteX2" fmla="*/ 42863 w 43061"/>
              <a:gd name="connsiteY2" fmla="*/ 198438 h 285750"/>
              <a:gd name="connsiteX3" fmla="*/ 33338 w 43061"/>
              <a:gd name="connsiteY3" fmla="*/ 236538 h 285750"/>
              <a:gd name="connsiteX4" fmla="*/ 0 w 43061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1" h="285750">
                <a:moveTo>
                  <a:pt x="19050" y="0"/>
                </a:moveTo>
                <a:cubicBezTo>
                  <a:pt x="26590" y="35057"/>
                  <a:pt x="34131" y="70115"/>
                  <a:pt x="38100" y="103188"/>
                </a:cubicBezTo>
                <a:cubicBezTo>
                  <a:pt x="42069" y="136261"/>
                  <a:pt x="43657" y="176213"/>
                  <a:pt x="42863" y="198438"/>
                </a:cubicBezTo>
                <a:cubicBezTo>
                  <a:pt x="42069" y="220663"/>
                  <a:pt x="40482" y="221986"/>
                  <a:pt x="33338" y="236538"/>
                </a:cubicBezTo>
                <a:cubicBezTo>
                  <a:pt x="26194" y="251090"/>
                  <a:pt x="13097" y="268420"/>
                  <a:pt x="0" y="2857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A9AA6FDA-C2E4-4CD0-91FA-95DB9D59D084}"/>
              </a:ext>
            </a:extLst>
          </p:cNvPr>
          <p:cNvSpPr/>
          <p:nvPr/>
        </p:nvSpPr>
        <p:spPr>
          <a:xfrm>
            <a:off x="7645988" y="2224088"/>
            <a:ext cx="57547" cy="376237"/>
          </a:xfrm>
          <a:custGeom>
            <a:avLst/>
            <a:gdLst>
              <a:gd name="connsiteX0" fmla="*/ 45450 w 57547"/>
              <a:gd name="connsiteY0" fmla="*/ 0 h 376237"/>
              <a:gd name="connsiteX1" fmla="*/ 56562 w 57547"/>
              <a:gd name="connsiteY1" fmla="*/ 80962 h 376237"/>
              <a:gd name="connsiteX2" fmla="*/ 23225 w 57547"/>
              <a:gd name="connsiteY2" fmla="*/ 122237 h 376237"/>
              <a:gd name="connsiteX3" fmla="*/ 12112 w 57547"/>
              <a:gd name="connsiteY3" fmla="*/ 173037 h 376237"/>
              <a:gd name="connsiteX4" fmla="*/ 1000 w 57547"/>
              <a:gd name="connsiteY4" fmla="*/ 280987 h 376237"/>
              <a:gd name="connsiteX5" fmla="*/ 39100 w 57547"/>
              <a:gd name="connsiteY5" fmla="*/ 376237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7" h="376237">
                <a:moveTo>
                  <a:pt x="45450" y="0"/>
                </a:moveTo>
                <a:cubicBezTo>
                  <a:pt x="52858" y="30294"/>
                  <a:pt x="60266" y="60589"/>
                  <a:pt x="56562" y="80962"/>
                </a:cubicBezTo>
                <a:cubicBezTo>
                  <a:pt x="52858" y="101335"/>
                  <a:pt x="30633" y="106891"/>
                  <a:pt x="23225" y="122237"/>
                </a:cubicBezTo>
                <a:cubicBezTo>
                  <a:pt x="15817" y="137583"/>
                  <a:pt x="15816" y="146579"/>
                  <a:pt x="12112" y="173037"/>
                </a:cubicBezTo>
                <a:cubicBezTo>
                  <a:pt x="8408" y="199495"/>
                  <a:pt x="-3498" y="247120"/>
                  <a:pt x="1000" y="280987"/>
                </a:cubicBezTo>
                <a:cubicBezTo>
                  <a:pt x="5498" y="314854"/>
                  <a:pt x="22299" y="345545"/>
                  <a:pt x="39100" y="3762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63C10C8B-3D61-43A5-AABA-411B7DB6E5AC}"/>
              </a:ext>
            </a:extLst>
          </p:cNvPr>
          <p:cNvSpPr/>
          <p:nvPr/>
        </p:nvSpPr>
        <p:spPr>
          <a:xfrm>
            <a:off x="7591425" y="2278063"/>
            <a:ext cx="47625" cy="296862"/>
          </a:xfrm>
          <a:custGeom>
            <a:avLst/>
            <a:gdLst>
              <a:gd name="connsiteX0" fmla="*/ 47625 w 47625"/>
              <a:gd name="connsiteY0" fmla="*/ 0 h 296862"/>
              <a:gd name="connsiteX1" fmla="*/ 23813 w 47625"/>
              <a:gd name="connsiteY1" fmla="*/ 166687 h 296862"/>
              <a:gd name="connsiteX2" fmla="*/ 0 w 47625"/>
              <a:gd name="connsiteY2" fmla="*/ 296862 h 2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296862">
                <a:moveTo>
                  <a:pt x="47625" y="0"/>
                </a:moveTo>
                <a:cubicBezTo>
                  <a:pt x="39687" y="58605"/>
                  <a:pt x="31750" y="117210"/>
                  <a:pt x="23813" y="166687"/>
                </a:cubicBezTo>
                <a:cubicBezTo>
                  <a:pt x="15876" y="216164"/>
                  <a:pt x="7938" y="256513"/>
                  <a:pt x="0" y="2968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0CF576F9-F9A3-49E8-8574-A7487B5F41AC}"/>
              </a:ext>
            </a:extLst>
          </p:cNvPr>
          <p:cNvSpPr/>
          <p:nvPr/>
        </p:nvSpPr>
        <p:spPr>
          <a:xfrm>
            <a:off x="7480300" y="2586038"/>
            <a:ext cx="107950" cy="738187"/>
          </a:xfrm>
          <a:custGeom>
            <a:avLst/>
            <a:gdLst>
              <a:gd name="connsiteX0" fmla="*/ 107950 w 107950"/>
              <a:gd name="connsiteY0" fmla="*/ 0 h 738187"/>
              <a:gd name="connsiteX1" fmla="*/ 100013 w 107950"/>
              <a:gd name="connsiteY1" fmla="*/ 276225 h 738187"/>
              <a:gd name="connsiteX2" fmla="*/ 106363 w 107950"/>
              <a:gd name="connsiteY2" fmla="*/ 439737 h 738187"/>
              <a:gd name="connsiteX3" fmla="*/ 88900 w 107950"/>
              <a:gd name="connsiteY3" fmla="*/ 604837 h 738187"/>
              <a:gd name="connsiteX4" fmla="*/ 0 w 107950"/>
              <a:gd name="connsiteY4" fmla="*/ 738187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" h="738187">
                <a:moveTo>
                  <a:pt x="107950" y="0"/>
                </a:moveTo>
                <a:cubicBezTo>
                  <a:pt x="104113" y="101468"/>
                  <a:pt x="100277" y="202936"/>
                  <a:pt x="100013" y="276225"/>
                </a:cubicBezTo>
                <a:cubicBezTo>
                  <a:pt x="99748" y="349515"/>
                  <a:pt x="108215" y="384968"/>
                  <a:pt x="106363" y="439737"/>
                </a:cubicBezTo>
                <a:cubicBezTo>
                  <a:pt x="104511" y="494506"/>
                  <a:pt x="106627" y="555095"/>
                  <a:pt x="88900" y="604837"/>
                </a:cubicBezTo>
                <a:cubicBezTo>
                  <a:pt x="71173" y="654579"/>
                  <a:pt x="35586" y="696383"/>
                  <a:pt x="0" y="7381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7A11AD8C-5723-497A-8AEB-2C9B1782E30B}"/>
              </a:ext>
            </a:extLst>
          </p:cNvPr>
          <p:cNvSpPr/>
          <p:nvPr/>
        </p:nvSpPr>
        <p:spPr>
          <a:xfrm>
            <a:off x="7575550" y="2584450"/>
            <a:ext cx="29609" cy="582613"/>
          </a:xfrm>
          <a:custGeom>
            <a:avLst/>
            <a:gdLst>
              <a:gd name="connsiteX0" fmla="*/ 28575 w 29609"/>
              <a:gd name="connsiteY0" fmla="*/ 0 h 582613"/>
              <a:gd name="connsiteX1" fmla="*/ 23813 w 29609"/>
              <a:gd name="connsiteY1" fmla="*/ 252413 h 582613"/>
              <a:gd name="connsiteX2" fmla="*/ 28575 w 29609"/>
              <a:gd name="connsiteY2" fmla="*/ 471488 h 582613"/>
              <a:gd name="connsiteX3" fmla="*/ 0 w 29609"/>
              <a:gd name="connsiteY3" fmla="*/ 582613 h 58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9" h="582613">
                <a:moveTo>
                  <a:pt x="28575" y="0"/>
                </a:moveTo>
                <a:cubicBezTo>
                  <a:pt x="26194" y="86916"/>
                  <a:pt x="23813" y="173832"/>
                  <a:pt x="23813" y="252413"/>
                </a:cubicBezTo>
                <a:cubicBezTo>
                  <a:pt x="23813" y="330994"/>
                  <a:pt x="32544" y="416455"/>
                  <a:pt x="28575" y="471488"/>
                </a:cubicBezTo>
                <a:cubicBezTo>
                  <a:pt x="24606" y="526521"/>
                  <a:pt x="12303" y="554567"/>
                  <a:pt x="0" y="5826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9A56C0A-75E0-4346-84EA-EFE2E55BBA68}"/>
              </a:ext>
            </a:extLst>
          </p:cNvPr>
          <p:cNvSpPr/>
          <p:nvPr/>
        </p:nvSpPr>
        <p:spPr>
          <a:xfrm>
            <a:off x="7165975" y="3254375"/>
            <a:ext cx="368300" cy="134671"/>
          </a:xfrm>
          <a:custGeom>
            <a:avLst/>
            <a:gdLst>
              <a:gd name="connsiteX0" fmla="*/ 0 w 368300"/>
              <a:gd name="connsiteY0" fmla="*/ 92075 h 134671"/>
              <a:gd name="connsiteX1" fmla="*/ 250825 w 368300"/>
              <a:gd name="connsiteY1" fmla="*/ 130175 h 134671"/>
              <a:gd name="connsiteX2" fmla="*/ 368300 w 368300"/>
              <a:gd name="connsiteY2" fmla="*/ 0 h 1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00" h="134671">
                <a:moveTo>
                  <a:pt x="0" y="92075"/>
                </a:moveTo>
                <a:cubicBezTo>
                  <a:pt x="94721" y="118798"/>
                  <a:pt x="189442" y="145521"/>
                  <a:pt x="250825" y="130175"/>
                </a:cubicBezTo>
                <a:cubicBezTo>
                  <a:pt x="312208" y="114829"/>
                  <a:pt x="340254" y="57414"/>
                  <a:pt x="3683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CD9D78B8-B743-417F-AA79-7C27308E7647}"/>
              </a:ext>
            </a:extLst>
          </p:cNvPr>
          <p:cNvSpPr/>
          <p:nvPr/>
        </p:nvSpPr>
        <p:spPr>
          <a:xfrm>
            <a:off x="7188200" y="3319463"/>
            <a:ext cx="279400" cy="30263"/>
          </a:xfrm>
          <a:custGeom>
            <a:avLst/>
            <a:gdLst>
              <a:gd name="connsiteX0" fmla="*/ 0 w 279400"/>
              <a:gd name="connsiteY0" fmla="*/ 7937 h 30263"/>
              <a:gd name="connsiteX1" fmla="*/ 174625 w 279400"/>
              <a:gd name="connsiteY1" fmla="*/ 30162 h 30263"/>
              <a:gd name="connsiteX2" fmla="*/ 279400 w 279400"/>
              <a:gd name="connsiteY2" fmla="*/ 0 h 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30263">
                <a:moveTo>
                  <a:pt x="0" y="7937"/>
                </a:moveTo>
                <a:cubicBezTo>
                  <a:pt x="64029" y="19711"/>
                  <a:pt x="128058" y="31485"/>
                  <a:pt x="174625" y="30162"/>
                </a:cubicBezTo>
                <a:cubicBezTo>
                  <a:pt x="221192" y="28839"/>
                  <a:pt x="250296" y="14419"/>
                  <a:pt x="2794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74CD32D3-2937-4FC5-A675-EC5912E950F2}"/>
              </a:ext>
            </a:extLst>
          </p:cNvPr>
          <p:cNvSpPr/>
          <p:nvPr/>
        </p:nvSpPr>
        <p:spPr>
          <a:xfrm>
            <a:off x="6889750" y="3189288"/>
            <a:ext cx="306388" cy="79375"/>
          </a:xfrm>
          <a:custGeom>
            <a:avLst/>
            <a:gdLst>
              <a:gd name="connsiteX0" fmla="*/ 0 w 306388"/>
              <a:gd name="connsiteY0" fmla="*/ 0 h 79375"/>
              <a:gd name="connsiteX1" fmla="*/ 306388 w 306388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6388" h="79375">
                <a:moveTo>
                  <a:pt x="0" y="0"/>
                </a:moveTo>
                <a:lnTo>
                  <a:pt x="306388" y="793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922174BC-627E-4A11-A0A7-9B601A4C2A60}"/>
              </a:ext>
            </a:extLst>
          </p:cNvPr>
          <p:cNvSpPr/>
          <p:nvPr/>
        </p:nvSpPr>
        <p:spPr>
          <a:xfrm>
            <a:off x="6970713" y="3239735"/>
            <a:ext cx="206056" cy="98778"/>
          </a:xfrm>
          <a:custGeom>
            <a:avLst/>
            <a:gdLst>
              <a:gd name="connsiteX0" fmla="*/ 0 w 206056"/>
              <a:gd name="connsiteY0" fmla="*/ 54328 h 98778"/>
              <a:gd name="connsiteX1" fmla="*/ 41275 w 206056"/>
              <a:gd name="connsiteY1" fmla="*/ 3528 h 98778"/>
              <a:gd name="connsiteX2" fmla="*/ 90487 w 206056"/>
              <a:gd name="connsiteY2" fmla="*/ 8290 h 98778"/>
              <a:gd name="connsiteX3" fmla="*/ 195262 w 206056"/>
              <a:gd name="connsiteY3" fmla="*/ 40040 h 98778"/>
              <a:gd name="connsiteX4" fmla="*/ 201612 w 206056"/>
              <a:gd name="connsiteY4" fmla="*/ 55915 h 98778"/>
              <a:gd name="connsiteX5" fmla="*/ 185737 w 206056"/>
              <a:gd name="connsiteY5" fmla="*/ 98778 h 9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56" h="98778">
                <a:moveTo>
                  <a:pt x="0" y="54328"/>
                </a:moveTo>
                <a:cubicBezTo>
                  <a:pt x="13097" y="32764"/>
                  <a:pt x="26194" y="11201"/>
                  <a:pt x="41275" y="3528"/>
                </a:cubicBezTo>
                <a:cubicBezTo>
                  <a:pt x="56356" y="-4145"/>
                  <a:pt x="64823" y="2205"/>
                  <a:pt x="90487" y="8290"/>
                </a:cubicBezTo>
                <a:cubicBezTo>
                  <a:pt x="116152" y="14375"/>
                  <a:pt x="176741" y="32103"/>
                  <a:pt x="195262" y="40040"/>
                </a:cubicBezTo>
                <a:cubicBezTo>
                  <a:pt x="213783" y="47977"/>
                  <a:pt x="203200" y="46125"/>
                  <a:pt x="201612" y="55915"/>
                </a:cubicBezTo>
                <a:cubicBezTo>
                  <a:pt x="200025" y="65705"/>
                  <a:pt x="192881" y="82241"/>
                  <a:pt x="185737" y="9877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4A52A96D-3919-4AA3-ACC1-0C399429F8A4}"/>
              </a:ext>
            </a:extLst>
          </p:cNvPr>
          <p:cNvSpPr/>
          <p:nvPr/>
        </p:nvSpPr>
        <p:spPr>
          <a:xfrm>
            <a:off x="7585075" y="2959100"/>
            <a:ext cx="201633" cy="706438"/>
          </a:xfrm>
          <a:custGeom>
            <a:avLst/>
            <a:gdLst>
              <a:gd name="connsiteX0" fmla="*/ 201613 w 201633"/>
              <a:gd name="connsiteY0" fmla="*/ 0 h 706438"/>
              <a:gd name="connsiteX1" fmla="*/ 179388 w 201633"/>
              <a:gd name="connsiteY1" fmla="*/ 204788 h 706438"/>
              <a:gd name="connsiteX2" fmla="*/ 66675 w 201633"/>
              <a:gd name="connsiteY2" fmla="*/ 587375 h 706438"/>
              <a:gd name="connsiteX3" fmla="*/ 0 w 201633"/>
              <a:gd name="connsiteY3" fmla="*/ 706438 h 7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3" h="706438">
                <a:moveTo>
                  <a:pt x="201613" y="0"/>
                </a:moveTo>
                <a:cubicBezTo>
                  <a:pt x="201745" y="53446"/>
                  <a:pt x="201878" y="106892"/>
                  <a:pt x="179388" y="204788"/>
                </a:cubicBezTo>
                <a:cubicBezTo>
                  <a:pt x="156898" y="302684"/>
                  <a:pt x="96573" y="503767"/>
                  <a:pt x="66675" y="587375"/>
                </a:cubicBezTo>
                <a:cubicBezTo>
                  <a:pt x="36777" y="670983"/>
                  <a:pt x="18388" y="688710"/>
                  <a:pt x="0" y="7064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0B5C4A4-DA5E-4FCB-B321-19BE7FD70B10}"/>
              </a:ext>
            </a:extLst>
          </p:cNvPr>
          <p:cNvSpPr/>
          <p:nvPr/>
        </p:nvSpPr>
        <p:spPr>
          <a:xfrm>
            <a:off x="7704138" y="3033713"/>
            <a:ext cx="61938" cy="228600"/>
          </a:xfrm>
          <a:custGeom>
            <a:avLst/>
            <a:gdLst>
              <a:gd name="connsiteX0" fmla="*/ 47625 w 61938"/>
              <a:gd name="connsiteY0" fmla="*/ 0 h 228600"/>
              <a:gd name="connsiteX1" fmla="*/ 61912 w 61938"/>
              <a:gd name="connsiteY1" fmla="*/ 68262 h 228600"/>
              <a:gd name="connsiteX2" fmla="*/ 44450 w 61938"/>
              <a:gd name="connsiteY2" fmla="*/ 134937 h 228600"/>
              <a:gd name="connsiteX3" fmla="*/ 0 w 61938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38" h="228600">
                <a:moveTo>
                  <a:pt x="47625" y="0"/>
                </a:moveTo>
                <a:cubicBezTo>
                  <a:pt x="55033" y="22886"/>
                  <a:pt x="62441" y="45773"/>
                  <a:pt x="61912" y="68262"/>
                </a:cubicBezTo>
                <a:cubicBezTo>
                  <a:pt x="61383" y="90751"/>
                  <a:pt x="54769" y="108214"/>
                  <a:pt x="44450" y="134937"/>
                </a:cubicBezTo>
                <a:cubicBezTo>
                  <a:pt x="34131" y="161660"/>
                  <a:pt x="17065" y="195130"/>
                  <a:pt x="0" y="228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F9DCF37B-74A8-4BA6-A59C-A12BB9A68690}"/>
              </a:ext>
            </a:extLst>
          </p:cNvPr>
          <p:cNvSpPr/>
          <p:nvPr/>
        </p:nvSpPr>
        <p:spPr>
          <a:xfrm>
            <a:off x="7698001" y="3024188"/>
            <a:ext cx="47412" cy="231775"/>
          </a:xfrm>
          <a:custGeom>
            <a:avLst/>
            <a:gdLst>
              <a:gd name="connsiteX0" fmla="*/ 47412 w 47412"/>
              <a:gd name="connsiteY0" fmla="*/ 0 h 231775"/>
              <a:gd name="connsiteX1" fmla="*/ 15662 w 47412"/>
              <a:gd name="connsiteY1" fmla="*/ 76200 h 231775"/>
              <a:gd name="connsiteX2" fmla="*/ 1374 w 47412"/>
              <a:gd name="connsiteY2" fmla="*/ 166687 h 231775"/>
              <a:gd name="connsiteX3" fmla="*/ 1374 w 47412"/>
              <a:gd name="connsiteY3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12" h="231775">
                <a:moveTo>
                  <a:pt x="47412" y="0"/>
                </a:moveTo>
                <a:cubicBezTo>
                  <a:pt x="35373" y="24209"/>
                  <a:pt x="23335" y="48419"/>
                  <a:pt x="15662" y="76200"/>
                </a:cubicBezTo>
                <a:cubicBezTo>
                  <a:pt x="7989" y="103981"/>
                  <a:pt x="3755" y="140758"/>
                  <a:pt x="1374" y="166687"/>
                </a:cubicBezTo>
                <a:cubicBezTo>
                  <a:pt x="-1007" y="192616"/>
                  <a:pt x="183" y="212195"/>
                  <a:pt x="1374" y="231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BF808981-2393-4FD9-823F-73098D085212}"/>
              </a:ext>
            </a:extLst>
          </p:cNvPr>
          <p:cNvSpPr/>
          <p:nvPr/>
        </p:nvSpPr>
        <p:spPr>
          <a:xfrm>
            <a:off x="7340600" y="3176588"/>
            <a:ext cx="252413" cy="585787"/>
          </a:xfrm>
          <a:custGeom>
            <a:avLst/>
            <a:gdLst>
              <a:gd name="connsiteX0" fmla="*/ 252413 w 252413"/>
              <a:gd name="connsiteY0" fmla="*/ 0 h 585787"/>
              <a:gd name="connsiteX1" fmla="*/ 161925 w 252413"/>
              <a:gd name="connsiteY1" fmla="*/ 206375 h 585787"/>
              <a:gd name="connsiteX2" fmla="*/ 92075 w 252413"/>
              <a:gd name="connsiteY2" fmla="*/ 312737 h 585787"/>
              <a:gd name="connsiteX3" fmla="*/ 88900 w 252413"/>
              <a:gd name="connsiteY3" fmla="*/ 438150 h 585787"/>
              <a:gd name="connsiteX4" fmla="*/ 73025 w 252413"/>
              <a:gd name="connsiteY4" fmla="*/ 488950 h 585787"/>
              <a:gd name="connsiteX5" fmla="*/ 0 w 252413"/>
              <a:gd name="connsiteY5" fmla="*/ 585787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413" h="585787">
                <a:moveTo>
                  <a:pt x="252413" y="0"/>
                </a:moveTo>
                <a:cubicBezTo>
                  <a:pt x="220530" y="77126"/>
                  <a:pt x="188648" y="154252"/>
                  <a:pt x="161925" y="206375"/>
                </a:cubicBezTo>
                <a:cubicBezTo>
                  <a:pt x="135202" y="258498"/>
                  <a:pt x="104246" y="274108"/>
                  <a:pt x="92075" y="312737"/>
                </a:cubicBezTo>
                <a:cubicBezTo>
                  <a:pt x="79904" y="351366"/>
                  <a:pt x="92075" y="408781"/>
                  <a:pt x="88900" y="438150"/>
                </a:cubicBezTo>
                <a:cubicBezTo>
                  <a:pt x="85725" y="467519"/>
                  <a:pt x="87842" y="464344"/>
                  <a:pt x="73025" y="488950"/>
                </a:cubicBezTo>
                <a:cubicBezTo>
                  <a:pt x="58208" y="513556"/>
                  <a:pt x="0" y="585787"/>
                  <a:pt x="0" y="5857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45D33041-CA60-4A55-A689-2C20F37EE27D}"/>
              </a:ext>
            </a:extLst>
          </p:cNvPr>
          <p:cNvSpPr/>
          <p:nvPr/>
        </p:nvSpPr>
        <p:spPr>
          <a:xfrm>
            <a:off x="7145338" y="3384550"/>
            <a:ext cx="309562" cy="396875"/>
          </a:xfrm>
          <a:custGeom>
            <a:avLst/>
            <a:gdLst>
              <a:gd name="connsiteX0" fmla="*/ 309562 w 309562"/>
              <a:gd name="connsiteY0" fmla="*/ 0 h 396875"/>
              <a:gd name="connsiteX1" fmla="*/ 239712 w 309562"/>
              <a:gd name="connsiteY1" fmla="*/ 128588 h 396875"/>
              <a:gd name="connsiteX2" fmla="*/ 198437 w 309562"/>
              <a:gd name="connsiteY2" fmla="*/ 231775 h 396875"/>
              <a:gd name="connsiteX3" fmla="*/ 177800 w 309562"/>
              <a:gd name="connsiteY3" fmla="*/ 309563 h 396875"/>
              <a:gd name="connsiteX4" fmla="*/ 141287 w 309562"/>
              <a:gd name="connsiteY4" fmla="*/ 342900 h 396875"/>
              <a:gd name="connsiteX5" fmla="*/ 0 w 309562"/>
              <a:gd name="connsiteY5" fmla="*/ 396875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562" h="396875">
                <a:moveTo>
                  <a:pt x="309562" y="0"/>
                </a:moveTo>
                <a:cubicBezTo>
                  <a:pt x="283897" y="44979"/>
                  <a:pt x="258233" y="89959"/>
                  <a:pt x="239712" y="128588"/>
                </a:cubicBezTo>
                <a:cubicBezTo>
                  <a:pt x="221191" y="167217"/>
                  <a:pt x="208756" y="201613"/>
                  <a:pt x="198437" y="231775"/>
                </a:cubicBezTo>
                <a:cubicBezTo>
                  <a:pt x="188118" y="261937"/>
                  <a:pt x="187325" y="291042"/>
                  <a:pt x="177800" y="309563"/>
                </a:cubicBezTo>
                <a:cubicBezTo>
                  <a:pt x="168275" y="328084"/>
                  <a:pt x="170920" y="328348"/>
                  <a:pt x="141287" y="342900"/>
                </a:cubicBezTo>
                <a:cubicBezTo>
                  <a:pt x="111654" y="357452"/>
                  <a:pt x="55827" y="377163"/>
                  <a:pt x="0" y="3968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C9FCABEB-7853-4EA9-9DD3-356B809E22C7}"/>
              </a:ext>
            </a:extLst>
          </p:cNvPr>
          <p:cNvSpPr/>
          <p:nvPr/>
        </p:nvSpPr>
        <p:spPr>
          <a:xfrm>
            <a:off x="7150100" y="3757613"/>
            <a:ext cx="203200" cy="41275"/>
          </a:xfrm>
          <a:custGeom>
            <a:avLst/>
            <a:gdLst>
              <a:gd name="connsiteX0" fmla="*/ 0 w 203200"/>
              <a:gd name="connsiteY0" fmla="*/ 41275 h 41275"/>
              <a:gd name="connsiteX1" fmla="*/ 203200 w 203200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200" h="41275">
                <a:moveTo>
                  <a:pt x="0" y="41275"/>
                </a:moveTo>
                <a:lnTo>
                  <a:pt x="203200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27AE0DBD-3D27-4F7A-8B9B-E7FA4510DE47}"/>
              </a:ext>
            </a:extLst>
          </p:cNvPr>
          <p:cNvSpPr/>
          <p:nvPr/>
        </p:nvSpPr>
        <p:spPr>
          <a:xfrm>
            <a:off x="7545388" y="3246438"/>
            <a:ext cx="139700" cy="156548"/>
          </a:xfrm>
          <a:custGeom>
            <a:avLst/>
            <a:gdLst>
              <a:gd name="connsiteX0" fmla="*/ 139700 w 139700"/>
              <a:gd name="connsiteY0" fmla="*/ 0 h 156548"/>
              <a:gd name="connsiteX1" fmla="*/ 38100 w 139700"/>
              <a:gd name="connsiteY1" fmla="*/ 152400 h 156548"/>
              <a:gd name="connsiteX2" fmla="*/ 0 w 139700"/>
              <a:gd name="connsiteY2" fmla="*/ 98425 h 15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156548">
                <a:moveTo>
                  <a:pt x="139700" y="0"/>
                </a:moveTo>
                <a:cubicBezTo>
                  <a:pt x="100541" y="67998"/>
                  <a:pt x="61383" y="135996"/>
                  <a:pt x="38100" y="152400"/>
                </a:cubicBezTo>
                <a:cubicBezTo>
                  <a:pt x="14817" y="168804"/>
                  <a:pt x="7408" y="133614"/>
                  <a:pt x="0" y="984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3F48929F-4F9E-4CAC-9192-03D92E149878}"/>
              </a:ext>
            </a:extLst>
          </p:cNvPr>
          <p:cNvSpPr/>
          <p:nvPr/>
        </p:nvSpPr>
        <p:spPr>
          <a:xfrm>
            <a:off x="6988175" y="3797300"/>
            <a:ext cx="501650" cy="42863"/>
          </a:xfrm>
          <a:custGeom>
            <a:avLst/>
            <a:gdLst>
              <a:gd name="connsiteX0" fmla="*/ 0 w 501650"/>
              <a:gd name="connsiteY0" fmla="*/ 0 h 42863"/>
              <a:gd name="connsiteX1" fmla="*/ 501650 w 501650"/>
              <a:gd name="connsiteY1" fmla="*/ 42863 h 4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650" h="42863">
                <a:moveTo>
                  <a:pt x="0" y="0"/>
                </a:moveTo>
                <a:cubicBezTo>
                  <a:pt x="200157" y="21431"/>
                  <a:pt x="400315" y="42863"/>
                  <a:pt x="501650" y="428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7EE1DAF-2A86-4653-A374-E295E25C6EDB}"/>
              </a:ext>
            </a:extLst>
          </p:cNvPr>
          <p:cNvSpPr/>
          <p:nvPr/>
        </p:nvSpPr>
        <p:spPr>
          <a:xfrm>
            <a:off x="7481888" y="3629025"/>
            <a:ext cx="115887" cy="220338"/>
          </a:xfrm>
          <a:custGeom>
            <a:avLst/>
            <a:gdLst>
              <a:gd name="connsiteX0" fmla="*/ 115887 w 115887"/>
              <a:gd name="connsiteY0" fmla="*/ 0 h 220338"/>
              <a:gd name="connsiteX1" fmla="*/ 26987 w 115887"/>
              <a:gd name="connsiteY1" fmla="*/ 200025 h 220338"/>
              <a:gd name="connsiteX2" fmla="*/ 0 w 115887"/>
              <a:gd name="connsiteY2" fmla="*/ 203200 h 2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87" h="220338">
                <a:moveTo>
                  <a:pt x="115887" y="0"/>
                </a:moveTo>
                <a:cubicBezTo>
                  <a:pt x="81094" y="83079"/>
                  <a:pt x="46301" y="166158"/>
                  <a:pt x="26987" y="200025"/>
                </a:cubicBezTo>
                <a:cubicBezTo>
                  <a:pt x="7673" y="233892"/>
                  <a:pt x="3836" y="218546"/>
                  <a:pt x="0" y="203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004FAC1D-1AEF-475C-87F3-4C7CF017462F}"/>
              </a:ext>
            </a:extLst>
          </p:cNvPr>
          <p:cNvSpPr/>
          <p:nvPr/>
        </p:nvSpPr>
        <p:spPr>
          <a:xfrm>
            <a:off x="7308850" y="3400425"/>
            <a:ext cx="203200" cy="369888"/>
          </a:xfrm>
          <a:custGeom>
            <a:avLst/>
            <a:gdLst>
              <a:gd name="connsiteX0" fmla="*/ 203200 w 203200"/>
              <a:gd name="connsiteY0" fmla="*/ 0 h 369888"/>
              <a:gd name="connsiteX1" fmla="*/ 163513 w 203200"/>
              <a:gd name="connsiteY1" fmla="*/ 100013 h 369888"/>
              <a:gd name="connsiteX2" fmla="*/ 177800 w 203200"/>
              <a:gd name="connsiteY2" fmla="*/ 238125 h 369888"/>
              <a:gd name="connsiteX3" fmla="*/ 138113 w 203200"/>
              <a:gd name="connsiteY3" fmla="*/ 303213 h 369888"/>
              <a:gd name="connsiteX4" fmla="*/ 0 w 203200"/>
              <a:gd name="connsiteY4" fmla="*/ 369888 h 36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369888">
                <a:moveTo>
                  <a:pt x="203200" y="0"/>
                </a:moveTo>
                <a:cubicBezTo>
                  <a:pt x="185473" y="30162"/>
                  <a:pt x="167746" y="60325"/>
                  <a:pt x="163513" y="100013"/>
                </a:cubicBezTo>
                <a:cubicBezTo>
                  <a:pt x="159280" y="139701"/>
                  <a:pt x="182033" y="204258"/>
                  <a:pt x="177800" y="238125"/>
                </a:cubicBezTo>
                <a:cubicBezTo>
                  <a:pt x="173567" y="271992"/>
                  <a:pt x="167746" y="281253"/>
                  <a:pt x="138113" y="303213"/>
                </a:cubicBezTo>
                <a:cubicBezTo>
                  <a:pt x="108480" y="325173"/>
                  <a:pt x="54240" y="347530"/>
                  <a:pt x="0" y="3698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5EF4B6DE-91E3-453B-9CC5-418D489A397F}"/>
              </a:ext>
            </a:extLst>
          </p:cNvPr>
          <p:cNvSpPr/>
          <p:nvPr/>
        </p:nvSpPr>
        <p:spPr>
          <a:xfrm>
            <a:off x="6827838" y="3606800"/>
            <a:ext cx="146050" cy="147638"/>
          </a:xfrm>
          <a:custGeom>
            <a:avLst/>
            <a:gdLst>
              <a:gd name="connsiteX0" fmla="*/ 0 w 146050"/>
              <a:gd name="connsiteY0" fmla="*/ 0 h 147638"/>
              <a:gd name="connsiteX1" fmla="*/ 98425 w 146050"/>
              <a:gd name="connsiteY1" fmla="*/ 42863 h 147638"/>
              <a:gd name="connsiteX2" fmla="*/ 146050 w 146050"/>
              <a:gd name="connsiteY2" fmla="*/ 147638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50" h="147638">
                <a:moveTo>
                  <a:pt x="0" y="0"/>
                </a:moveTo>
                <a:cubicBezTo>
                  <a:pt x="37041" y="9128"/>
                  <a:pt x="74083" y="18257"/>
                  <a:pt x="98425" y="42863"/>
                </a:cubicBezTo>
                <a:cubicBezTo>
                  <a:pt x="122767" y="67469"/>
                  <a:pt x="134408" y="107553"/>
                  <a:pt x="146050" y="1476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44C5720D-19D4-4E7A-86BB-23E9A843AFB3}"/>
              </a:ext>
            </a:extLst>
          </p:cNvPr>
          <p:cNvSpPr/>
          <p:nvPr/>
        </p:nvSpPr>
        <p:spPr>
          <a:xfrm>
            <a:off x="6961188" y="3762375"/>
            <a:ext cx="212725" cy="26988"/>
          </a:xfrm>
          <a:custGeom>
            <a:avLst/>
            <a:gdLst>
              <a:gd name="connsiteX0" fmla="*/ 0 w 212725"/>
              <a:gd name="connsiteY0" fmla="*/ 0 h 26988"/>
              <a:gd name="connsiteX1" fmla="*/ 212725 w 212725"/>
              <a:gd name="connsiteY1" fmla="*/ 26988 h 2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725" h="26988">
                <a:moveTo>
                  <a:pt x="0" y="0"/>
                </a:moveTo>
                <a:lnTo>
                  <a:pt x="212725" y="26988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B64105BB-7256-4644-8622-F6139FE8056E}"/>
              </a:ext>
            </a:extLst>
          </p:cNvPr>
          <p:cNvSpPr/>
          <p:nvPr/>
        </p:nvSpPr>
        <p:spPr>
          <a:xfrm>
            <a:off x="6988175" y="3814763"/>
            <a:ext cx="131763" cy="250825"/>
          </a:xfrm>
          <a:custGeom>
            <a:avLst/>
            <a:gdLst>
              <a:gd name="connsiteX0" fmla="*/ 131763 w 131763"/>
              <a:gd name="connsiteY0" fmla="*/ 0 h 250825"/>
              <a:gd name="connsiteX1" fmla="*/ 63500 w 131763"/>
              <a:gd name="connsiteY1" fmla="*/ 101600 h 250825"/>
              <a:gd name="connsiteX2" fmla="*/ 0 w 131763"/>
              <a:gd name="connsiteY2" fmla="*/ 25082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3" h="250825">
                <a:moveTo>
                  <a:pt x="131763" y="0"/>
                </a:moveTo>
                <a:cubicBezTo>
                  <a:pt x="108611" y="29898"/>
                  <a:pt x="85460" y="59796"/>
                  <a:pt x="63500" y="101600"/>
                </a:cubicBezTo>
                <a:cubicBezTo>
                  <a:pt x="41540" y="143404"/>
                  <a:pt x="20770" y="197114"/>
                  <a:pt x="0" y="2508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B368628D-B13C-4327-B92C-7D42958E3F44}"/>
              </a:ext>
            </a:extLst>
          </p:cNvPr>
          <p:cNvSpPr/>
          <p:nvPr/>
        </p:nvSpPr>
        <p:spPr>
          <a:xfrm>
            <a:off x="6964363" y="3810000"/>
            <a:ext cx="119062" cy="230188"/>
          </a:xfrm>
          <a:custGeom>
            <a:avLst/>
            <a:gdLst>
              <a:gd name="connsiteX0" fmla="*/ 119062 w 119062"/>
              <a:gd name="connsiteY0" fmla="*/ 0 h 230188"/>
              <a:gd name="connsiteX1" fmla="*/ 65087 w 119062"/>
              <a:gd name="connsiteY1" fmla="*/ 100013 h 230188"/>
              <a:gd name="connsiteX2" fmla="*/ 22225 w 119062"/>
              <a:gd name="connsiteY2" fmla="*/ 158750 h 230188"/>
              <a:gd name="connsiteX3" fmla="*/ 0 w 119062"/>
              <a:gd name="connsiteY3" fmla="*/ 230188 h 23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2" h="230188">
                <a:moveTo>
                  <a:pt x="119062" y="0"/>
                </a:moveTo>
                <a:cubicBezTo>
                  <a:pt x="100144" y="36777"/>
                  <a:pt x="81226" y="73555"/>
                  <a:pt x="65087" y="100013"/>
                </a:cubicBezTo>
                <a:cubicBezTo>
                  <a:pt x="48948" y="126471"/>
                  <a:pt x="33073" y="137054"/>
                  <a:pt x="22225" y="158750"/>
                </a:cubicBezTo>
                <a:cubicBezTo>
                  <a:pt x="11377" y="180446"/>
                  <a:pt x="5688" y="205317"/>
                  <a:pt x="0" y="2301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E05ED223-C278-449F-BE26-B8BF87137202}"/>
              </a:ext>
            </a:extLst>
          </p:cNvPr>
          <p:cNvSpPr/>
          <p:nvPr/>
        </p:nvSpPr>
        <p:spPr>
          <a:xfrm>
            <a:off x="6815138" y="3611563"/>
            <a:ext cx="138112" cy="152400"/>
          </a:xfrm>
          <a:custGeom>
            <a:avLst/>
            <a:gdLst>
              <a:gd name="connsiteX0" fmla="*/ 0 w 138112"/>
              <a:gd name="connsiteY0" fmla="*/ 0 h 152400"/>
              <a:gd name="connsiteX1" fmla="*/ 84137 w 138112"/>
              <a:gd name="connsiteY1" fmla="*/ 63500 h 152400"/>
              <a:gd name="connsiteX2" fmla="*/ 138112 w 138112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" h="152400">
                <a:moveTo>
                  <a:pt x="0" y="0"/>
                </a:moveTo>
                <a:cubicBezTo>
                  <a:pt x="30559" y="19050"/>
                  <a:pt x="61118" y="38100"/>
                  <a:pt x="84137" y="63500"/>
                </a:cubicBezTo>
                <a:cubicBezTo>
                  <a:pt x="107156" y="88900"/>
                  <a:pt x="122634" y="120650"/>
                  <a:pt x="138112" y="1524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3D4D5E83-69F0-4963-9C7A-BD4098DCD69E}"/>
              </a:ext>
            </a:extLst>
          </p:cNvPr>
          <p:cNvSpPr/>
          <p:nvPr/>
        </p:nvSpPr>
        <p:spPr>
          <a:xfrm>
            <a:off x="6849878" y="3687763"/>
            <a:ext cx="38285" cy="139700"/>
          </a:xfrm>
          <a:custGeom>
            <a:avLst/>
            <a:gdLst>
              <a:gd name="connsiteX0" fmla="*/ 3360 w 38285"/>
              <a:gd name="connsiteY0" fmla="*/ 0 h 139700"/>
              <a:gd name="connsiteX1" fmla="*/ 3360 w 38285"/>
              <a:gd name="connsiteY1" fmla="*/ 93662 h 139700"/>
              <a:gd name="connsiteX2" fmla="*/ 38285 w 38285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85" h="139700">
                <a:moveTo>
                  <a:pt x="3360" y="0"/>
                </a:moveTo>
                <a:cubicBezTo>
                  <a:pt x="449" y="35189"/>
                  <a:pt x="-2461" y="70379"/>
                  <a:pt x="3360" y="93662"/>
                </a:cubicBezTo>
                <a:cubicBezTo>
                  <a:pt x="9181" y="116945"/>
                  <a:pt x="23733" y="128322"/>
                  <a:pt x="38285" y="139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9C23AB02-81C1-49B7-9204-3DAF8A718C8E}"/>
              </a:ext>
            </a:extLst>
          </p:cNvPr>
          <p:cNvSpPr/>
          <p:nvPr/>
        </p:nvSpPr>
        <p:spPr>
          <a:xfrm>
            <a:off x="6813813" y="3668713"/>
            <a:ext cx="42600" cy="182562"/>
          </a:xfrm>
          <a:custGeom>
            <a:avLst/>
            <a:gdLst>
              <a:gd name="connsiteX0" fmla="*/ 6087 w 42600"/>
              <a:gd name="connsiteY0" fmla="*/ 0 h 182562"/>
              <a:gd name="connsiteX1" fmla="*/ 2912 w 42600"/>
              <a:gd name="connsiteY1" fmla="*/ 131762 h 182562"/>
              <a:gd name="connsiteX2" fmla="*/ 42600 w 42600"/>
              <a:gd name="connsiteY2" fmla="*/ 182562 h 1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00" h="182562">
                <a:moveTo>
                  <a:pt x="6087" y="0"/>
                </a:moveTo>
                <a:cubicBezTo>
                  <a:pt x="1456" y="50667"/>
                  <a:pt x="-3174" y="101335"/>
                  <a:pt x="2912" y="131762"/>
                </a:cubicBezTo>
                <a:cubicBezTo>
                  <a:pt x="8998" y="162189"/>
                  <a:pt x="25799" y="172375"/>
                  <a:pt x="42600" y="1825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1F708742-050D-4C54-9CE4-BD5C28A527BD}"/>
              </a:ext>
            </a:extLst>
          </p:cNvPr>
          <p:cNvSpPr/>
          <p:nvPr/>
        </p:nvSpPr>
        <p:spPr>
          <a:xfrm>
            <a:off x="6759575" y="3816960"/>
            <a:ext cx="119063" cy="59715"/>
          </a:xfrm>
          <a:custGeom>
            <a:avLst/>
            <a:gdLst>
              <a:gd name="connsiteX0" fmla="*/ 0 w 119063"/>
              <a:gd name="connsiteY0" fmla="*/ 59715 h 59715"/>
              <a:gd name="connsiteX1" fmla="*/ 25400 w 119063"/>
              <a:gd name="connsiteY1" fmla="*/ 5740 h 59715"/>
              <a:gd name="connsiteX2" fmla="*/ 119063 w 119063"/>
              <a:gd name="connsiteY2" fmla="*/ 4153 h 5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3" h="59715">
                <a:moveTo>
                  <a:pt x="0" y="59715"/>
                </a:moveTo>
                <a:cubicBezTo>
                  <a:pt x="2778" y="37357"/>
                  <a:pt x="5556" y="15000"/>
                  <a:pt x="25400" y="5740"/>
                </a:cubicBezTo>
                <a:cubicBezTo>
                  <a:pt x="45244" y="-3520"/>
                  <a:pt x="82153" y="316"/>
                  <a:pt x="119063" y="415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204FB7F-38EA-4C7C-B640-48094E10C473}"/>
              </a:ext>
            </a:extLst>
          </p:cNvPr>
          <p:cNvSpPr/>
          <p:nvPr/>
        </p:nvSpPr>
        <p:spPr>
          <a:xfrm>
            <a:off x="6761163" y="3825875"/>
            <a:ext cx="125412" cy="60325"/>
          </a:xfrm>
          <a:custGeom>
            <a:avLst/>
            <a:gdLst>
              <a:gd name="connsiteX0" fmla="*/ 0 w 125412"/>
              <a:gd name="connsiteY0" fmla="*/ 60325 h 60325"/>
              <a:gd name="connsiteX1" fmla="*/ 85725 w 125412"/>
              <a:gd name="connsiteY1" fmla="*/ 49213 h 60325"/>
              <a:gd name="connsiteX2" fmla="*/ 125412 w 125412"/>
              <a:gd name="connsiteY2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12" h="60325">
                <a:moveTo>
                  <a:pt x="0" y="60325"/>
                </a:moveTo>
                <a:cubicBezTo>
                  <a:pt x="32411" y="59796"/>
                  <a:pt x="64823" y="59267"/>
                  <a:pt x="85725" y="49213"/>
                </a:cubicBezTo>
                <a:cubicBezTo>
                  <a:pt x="106627" y="39159"/>
                  <a:pt x="116019" y="19579"/>
                  <a:pt x="125412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3F966B11-154A-4CC3-B7E3-9D368D9171C7}"/>
              </a:ext>
            </a:extLst>
          </p:cNvPr>
          <p:cNvSpPr/>
          <p:nvPr/>
        </p:nvSpPr>
        <p:spPr>
          <a:xfrm>
            <a:off x="6693184" y="3823626"/>
            <a:ext cx="134654" cy="156237"/>
          </a:xfrm>
          <a:custGeom>
            <a:avLst/>
            <a:gdLst>
              <a:gd name="connsiteX0" fmla="*/ 134654 w 134654"/>
              <a:gd name="connsiteY0" fmla="*/ 156237 h 156237"/>
              <a:gd name="connsiteX1" fmla="*/ 55279 w 134654"/>
              <a:gd name="connsiteY1" fmla="*/ 105437 h 156237"/>
              <a:gd name="connsiteX2" fmla="*/ 9241 w 134654"/>
              <a:gd name="connsiteY2" fmla="*/ 46699 h 156237"/>
              <a:gd name="connsiteX3" fmla="*/ 1304 w 134654"/>
              <a:gd name="connsiteY3" fmla="*/ 10187 h 156237"/>
              <a:gd name="connsiteX4" fmla="*/ 7654 w 134654"/>
              <a:gd name="connsiteY4" fmla="*/ 662 h 156237"/>
              <a:gd name="connsiteX5" fmla="*/ 71154 w 134654"/>
              <a:gd name="connsiteY5" fmla="*/ 24474 h 1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54" h="156237">
                <a:moveTo>
                  <a:pt x="134654" y="156237"/>
                </a:moveTo>
                <a:cubicBezTo>
                  <a:pt x="105417" y="139965"/>
                  <a:pt x="76181" y="123693"/>
                  <a:pt x="55279" y="105437"/>
                </a:cubicBezTo>
                <a:cubicBezTo>
                  <a:pt x="34377" y="87181"/>
                  <a:pt x="18237" y="62574"/>
                  <a:pt x="9241" y="46699"/>
                </a:cubicBezTo>
                <a:cubicBezTo>
                  <a:pt x="245" y="30824"/>
                  <a:pt x="1568" y="17860"/>
                  <a:pt x="1304" y="10187"/>
                </a:cubicBezTo>
                <a:cubicBezTo>
                  <a:pt x="1040" y="2514"/>
                  <a:pt x="-3988" y="-1719"/>
                  <a:pt x="7654" y="662"/>
                </a:cubicBezTo>
                <a:cubicBezTo>
                  <a:pt x="19296" y="3043"/>
                  <a:pt x="45225" y="13758"/>
                  <a:pt x="71154" y="2447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5CD92CA4-4B1B-4FDD-8BEC-3279DD00B68A}"/>
              </a:ext>
            </a:extLst>
          </p:cNvPr>
          <p:cNvSpPr/>
          <p:nvPr/>
        </p:nvSpPr>
        <p:spPr>
          <a:xfrm>
            <a:off x="6745288" y="3816350"/>
            <a:ext cx="149225" cy="87525"/>
          </a:xfrm>
          <a:custGeom>
            <a:avLst/>
            <a:gdLst>
              <a:gd name="connsiteX0" fmla="*/ 0 w 149225"/>
              <a:gd name="connsiteY0" fmla="*/ 85725 h 87525"/>
              <a:gd name="connsiteX1" fmla="*/ 115887 w 149225"/>
              <a:gd name="connsiteY1" fmla="*/ 76200 h 87525"/>
              <a:gd name="connsiteX2" fmla="*/ 149225 w 149225"/>
              <a:gd name="connsiteY2" fmla="*/ 0 h 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225" h="87525">
                <a:moveTo>
                  <a:pt x="0" y="85725"/>
                </a:moveTo>
                <a:cubicBezTo>
                  <a:pt x="45508" y="88106"/>
                  <a:pt x="91016" y="90488"/>
                  <a:pt x="115887" y="76200"/>
                </a:cubicBezTo>
                <a:cubicBezTo>
                  <a:pt x="140758" y="61912"/>
                  <a:pt x="144991" y="30956"/>
                  <a:pt x="14922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60C6548C-C9E3-44DD-A82E-19718B3FE376}"/>
              </a:ext>
            </a:extLst>
          </p:cNvPr>
          <p:cNvSpPr/>
          <p:nvPr/>
        </p:nvSpPr>
        <p:spPr>
          <a:xfrm>
            <a:off x="6678978" y="3822700"/>
            <a:ext cx="169497" cy="234950"/>
          </a:xfrm>
          <a:custGeom>
            <a:avLst/>
            <a:gdLst>
              <a:gd name="connsiteX0" fmla="*/ 169497 w 169497"/>
              <a:gd name="connsiteY0" fmla="*/ 234950 h 234950"/>
              <a:gd name="connsiteX1" fmla="*/ 55197 w 169497"/>
              <a:gd name="connsiteY1" fmla="*/ 133350 h 234950"/>
              <a:gd name="connsiteX2" fmla="*/ 4397 w 169497"/>
              <a:gd name="connsiteY2" fmla="*/ 49213 h 234950"/>
              <a:gd name="connsiteX3" fmla="*/ 5985 w 169497"/>
              <a:gd name="connsiteY3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97" h="234950">
                <a:moveTo>
                  <a:pt x="169497" y="234950"/>
                </a:moveTo>
                <a:cubicBezTo>
                  <a:pt x="126105" y="199628"/>
                  <a:pt x="82714" y="164306"/>
                  <a:pt x="55197" y="133350"/>
                </a:cubicBezTo>
                <a:cubicBezTo>
                  <a:pt x="27680" y="102394"/>
                  <a:pt x="12599" y="71438"/>
                  <a:pt x="4397" y="49213"/>
                </a:cubicBezTo>
                <a:cubicBezTo>
                  <a:pt x="-3805" y="26988"/>
                  <a:pt x="1090" y="13494"/>
                  <a:pt x="598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B3FBA9E4-BCDA-4DA8-8EE8-FAD652F79A4A}"/>
              </a:ext>
            </a:extLst>
          </p:cNvPr>
          <p:cNvSpPr/>
          <p:nvPr/>
        </p:nvSpPr>
        <p:spPr>
          <a:xfrm>
            <a:off x="6740525" y="3884613"/>
            <a:ext cx="138113" cy="63250"/>
          </a:xfrm>
          <a:custGeom>
            <a:avLst/>
            <a:gdLst>
              <a:gd name="connsiteX0" fmla="*/ 0 w 138113"/>
              <a:gd name="connsiteY0" fmla="*/ 36512 h 63250"/>
              <a:gd name="connsiteX1" fmla="*/ 111125 w 138113"/>
              <a:gd name="connsiteY1" fmla="*/ 61912 h 63250"/>
              <a:gd name="connsiteX2" fmla="*/ 138113 w 138113"/>
              <a:gd name="connsiteY2" fmla="*/ 0 h 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3" h="63250">
                <a:moveTo>
                  <a:pt x="0" y="36512"/>
                </a:moveTo>
                <a:cubicBezTo>
                  <a:pt x="44053" y="52254"/>
                  <a:pt x="88106" y="67997"/>
                  <a:pt x="111125" y="61912"/>
                </a:cubicBezTo>
                <a:cubicBezTo>
                  <a:pt x="134144" y="55827"/>
                  <a:pt x="136128" y="27913"/>
                  <a:pt x="138113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15DE801F-3926-4E3E-A147-FD93D1E6BB85}"/>
              </a:ext>
            </a:extLst>
          </p:cNvPr>
          <p:cNvSpPr/>
          <p:nvPr/>
        </p:nvSpPr>
        <p:spPr>
          <a:xfrm>
            <a:off x="6835775" y="3940175"/>
            <a:ext cx="115888" cy="110719"/>
          </a:xfrm>
          <a:custGeom>
            <a:avLst/>
            <a:gdLst>
              <a:gd name="connsiteX0" fmla="*/ 0 w 115888"/>
              <a:gd name="connsiteY0" fmla="*/ 0 h 110719"/>
              <a:gd name="connsiteX1" fmla="*/ 88900 w 115888"/>
              <a:gd name="connsiteY1" fmla="*/ 106363 h 110719"/>
              <a:gd name="connsiteX2" fmla="*/ 96838 w 115888"/>
              <a:gd name="connsiteY2" fmla="*/ 87313 h 110719"/>
              <a:gd name="connsiteX3" fmla="*/ 115888 w 115888"/>
              <a:gd name="connsiteY3" fmla="*/ 60325 h 1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110719">
                <a:moveTo>
                  <a:pt x="0" y="0"/>
                </a:moveTo>
                <a:cubicBezTo>
                  <a:pt x="36380" y="45905"/>
                  <a:pt x="72760" y="91811"/>
                  <a:pt x="88900" y="106363"/>
                </a:cubicBezTo>
                <a:cubicBezTo>
                  <a:pt x="105040" y="120915"/>
                  <a:pt x="92340" y="94986"/>
                  <a:pt x="96838" y="87313"/>
                </a:cubicBezTo>
                <a:cubicBezTo>
                  <a:pt x="101336" y="79640"/>
                  <a:pt x="108612" y="69982"/>
                  <a:pt x="115888" y="603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7A9BC0BD-A9F8-41C0-9EE1-ED3A9222F232}"/>
              </a:ext>
            </a:extLst>
          </p:cNvPr>
          <p:cNvSpPr/>
          <p:nvPr/>
        </p:nvSpPr>
        <p:spPr>
          <a:xfrm>
            <a:off x="6870700" y="3898900"/>
            <a:ext cx="80963" cy="95250"/>
          </a:xfrm>
          <a:custGeom>
            <a:avLst/>
            <a:gdLst>
              <a:gd name="connsiteX0" fmla="*/ 0 w 80963"/>
              <a:gd name="connsiteY0" fmla="*/ 0 h 95250"/>
              <a:gd name="connsiteX1" fmla="*/ 80963 w 80963"/>
              <a:gd name="connsiteY1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95250">
                <a:moveTo>
                  <a:pt x="0" y="0"/>
                </a:moveTo>
                <a:lnTo>
                  <a:pt x="80963" y="9525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50D58067-0E1A-4F63-B87C-2BA41AA456AB}"/>
              </a:ext>
            </a:extLst>
          </p:cNvPr>
          <p:cNvSpPr/>
          <p:nvPr/>
        </p:nvSpPr>
        <p:spPr>
          <a:xfrm>
            <a:off x="6791325" y="3946525"/>
            <a:ext cx="263525" cy="267345"/>
          </a:xfrm>
          <a:custGeom>
            <a:avLst/>
            <a:gdLst>
              <a:gd name="connsiteX0" fmla="*/ 0 w 263525"/>
              <a:gd name="connsiteY0" fmla="*/ 0 h 267345"/>
              <a:gd name="connsiteX1" fmla="*/ 149225 w 263525"/>
              <a:gd name="connsiteY1" fmla="*/ 174625 h 267345"/>
              <a:gd name="connsiteX2" fmla="*/ 228600 w 263525"/>
              <a:gd name="connsiteY2" fmla="*/ 260350 h 267345"/>
              <a:gd name="connsiteX3" fmla="*/ 236538 w 263525"/>
              <a:gd name="connsiteY3" fmla="*/ 257175 h 267345"/>
              <a:gd name="connsiteX4" fmla="*/ 263525 w 263525"/>
              <a:gd name="connsiteY4" fmla="*/ 215900 h 26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5" h="267345">
                <a:moveTo>
                  <a:pt x="0" y="0"/>
                </a:moveTo>
                <a:cubicBezTo>
                  <a:pt x="55562" y="65616"/>
                  <a:pt x="111125" y="131233"/>
                  <a:pt x="149225" y="174625"/>
                </a:cubicBezTo>
                <a:cubicBezTo>
                  <a:pt x="187325" y="218017"/>
                  <a:pt x="214048" y="246592"/>
                  <a:pt x="228600" y="260350"/>
                </a:cubicBezTo>
                <a:cubicBezTo>
                  <a:pt x="243152" y="274108"/>
                  <a:pt x="230717" y="264583"/>
                  <a:pt x="236538" y="257175"/>
                </a:cubicBezTo>
                <a:cubicBezTo>
                  <a:pt x="242359" y="249767"/>
                  <a:pt x="252942" y="232833"/>
                  <a:pt x="263525" y="215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503C0FEF-98E7-4020-80AD-FD6A53FB14CD}"/>
              </a:ext>
            </a:extLst>
          </p:cNvPr>
          <p:cNvSpPr/>
          <p:nvPr/>
        </p:nvSpPr>
        <p:spPr>
          <a:xfrm>
            <a:off x="6935788" y="4052888"/>
            <a:ext cx="98425" cy="104685"/>
          </a:xfrm>
          <a:custGeom>
            <a:avLst/>
            <a:gdLst>
              <a:gd name="connsiteX0" fmla="*/ 0 w 98425"/>
              <a:gd name="connsiteY0" fmla="*/ 0 h 104685"/>
              <a:gd name="connsiteX1" fmla="*/ 66675 w 98425"/>
              <a:gd name="connsiteY1" fmla="*/ 92075 h 104685"/>
              <a:gd name="connsiteX2" fmla="*/ 74612 w 98425"/>
              <a:gd name="connsiteY2" fmla="*/ 103187 h 104685"/>
              <a:gd name="connsiteX3" fmla="*/ 98425 w 98425"/>
              <a:gd name="connsiteY3" fmla="*/ 85725 h 1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25" h="104685">
                <a:moveTo>
                  <a:pt x="0" y="0"/>
                </a:moveTo>
                <a:lnTo>
                  <a:pt x="66675" y="92075"/>
                </a:lnTo>
                <a:cubicBezTo>
                  <a:pt x="79110" y="109273"/>
                  <a:pt x="69321" y="104245"/>
                  <a:pt x="74612" y="103187"/>
                </a:cubicBezTo>
                <a:cubicBezTo>
                  <a:pt x="79903" y="102129"/>
                  <a:pt x="89164" y="93927"/>
                  <a:pt x="98425" y="857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22677150-46A9-421A-B4D9-082E65927E23}"/>
              </a:ext>
            </a:extLst>
          </p:cNvPr>
          <p:cNvSpPr/>
          <p:nvPr/>
        </p:nvSpPr>
        <p:spPr>
          <a:xfrm>
            <a:off x="6945313" y="4021138"/>
            <a:ext cx="133350" cy="142875"/>
          </a:xfrm>
          <a:custGeom>
            <a:avLst/>
            <a:gdLst>
              <a:gd name="connsiteX0" fmla="*/ 0 w 133350"/>
              <a:gd name="connsiteY0" fmla="*/ 0 h 142875"/>
              <a:gd name="connsiteX1" fmla="*/ 61912 w 133350"/>
              <a:gd name="connsiteY1" fmla="*/ 95250 h 142875"/>
              <a:gd name="connsiteX2" fmla="*/ 96837 w 133350"/>
              <a:gd name="connsiteY2" fmla="*/ 130175 h 142875"/>
              <a:gd name="connsiteX3" fmla="*/ 133350 w 1333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142875">
                <a:moveTo>
                  <a:pt x="0" y="0"/>
                </a:moveTo>
                <a:cubicBezTo>
                  <a:pt x="22886" y="36777"/>
                  <a:pt x="45772" y="73554"/>
                  <a:pt x="61912" y="95250"/>
                </a:cubicBezTo>
                <a:cubicBezTo>
                  <a:pt x="78052" y="116946"/>
                  <a:pt x="84931" y="122238"/>
                  <a:pt x="96837" y="130175"/>
                </a:cubicBezTo>
                <a:cubicBezTo>
                  <a:pt x="108743" y="138112"/>
                  <a:pt x="121046" y="140493"/>
                  <a:pt x="133350" y="1428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D299EC88-638D-4FB6-9936-E322A70C870F}"/>
              </a:ext>
            </a:extLst>
          </p:cNvPr>
          <p:cNvSpPr/>
          <p:nvPr/>
        </p:nvSpPr>
        <p:spPr>
          <a:xfrm>
            <a:off x="6932613" y="4243388"/>
            <a:ext cx="131762" cy="139700"/>
          </a:xfrm>
          <a:custGeom>
            <a:avLst/>
            <a:gdLst>
              <a:gd name="connsiteX0" fmla="*/ 0 w 131762"/>
              <a:gd name="connsiteY0" fmla="*/ 0 h 139700"/>
              <a:gd name="connsiteX1" fmla="*/ 47625 w 131762"/>
              <a:gd name="connsiteY1" fmla="*/ 100012 h 139700"/>
              <a:gd name="connsiteX2" fmla="*/ 131762 w 131762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2" h="139700">
                <a:moveTo>
                  <a:pt x="0" y="0"/>
                </a:moveTo>
                <a:cubicBezTo>
                  <a:pt x="12832" y="38364"/>
                  <a:pt x="25665" y="76729"/>
                  <a:pt x="47625" y="100012"/>
                </a:cubicBezTo>
                <a:cubicBezTo>
                  <a:pt x="69585" y="123295"/>
                  <a:pt x="100673" y="131497"/>
                  <a:pt x="131762" y="139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4DA8608D-D2B0-48E7-87D1-7973F8894DB4}"/>
              </a:ext>
            </a:extLst>
          </p:cNvPr>
          <p:cNvSpPr/>
          <p:nvPr/>
        </p:nvSpPr>
        <p:spPr>
          <a:xfrm>
            <a:off x="7042150" y="4198938"/>
            <a:ext cx="82550" cy="130175"/>
          </a:xfrm>
          <a:custGeom>
            <a:avLst/>
            <a:gdLst>
              <a:gd name="connsiteX0" fmla="*/ 0 w 82550"/>
              <a:gd name="connsiteY0" fmla="*/ 0 h 130175"/>
              <a:gd name="connsiteX1" fmla="*/ 60325 w 82550"/>
              <a:gd name="connsiteY1" fmla="*/ 65087 h 130175"/>
              <a:gd name="connsiteX2" fmla="*/ 58738 w 82550"/>
              <a:gd name="connsiteY2" fmla="*/ 103187 h 130175"/>
              <a:gd name="connsiteX3" fmla="*/ 82550 w 82550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130175">
                <a:moveTo>
                  <a:pt x="0" y="0"/>
                </a:moveTo>
                <a:cubicBezTo>
                  <a:pt x="25267" y="23944"/>
                  <a:pt x="50535" y="47889"/>
                  <a:pt x="60325" y="65087"/>
                </a:cubicBezTo>
                <a:cubicBezTo>
                  <a:pt x="70115" y="82285"/>
                  <a:pt x="55034" y="92339"/>
                  <a:pt x="58738" y="103187"/>
                </a:cubicBezTo>
                <a:cubicBezTo>
                  <a:pt x="62442" y="114035"/>
                  <a:pt x="72496" y="122105"/>
                  <a:pt x="82550" y="1301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5A259933-2718-460F-BD19-9D7D098032C4}"/>
              </a:ext>
            </a:extLst>
          </p:cNvPr>
          <p:cNvSpPr/>
          <p:nvPr/>
        </p:nvSpPr>
        <p:spPr>
          <a:xfrm>
            <a:off x="6923088" y="4210050"/>
            <a:ext cx="119062" cy="0"/>
          </a:xfrm>
          <a:custGeom>
            <a:avLst/>
            <a:gdLst>
              <a:gd name="connsiteX0" fmla="*/ 0 w 119062"/>
              <a:gd name="connsiteY0" fmla="*/ 0 h 0"/>
              <a:gd name="connsiteX1" fmla="*/ 119062 w 1190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">
                <a:moveTo>
                  <a:pt x="0" y="0"/>
                </a:moveTo>
                <a:lnTo>
                  <a:pt x="119062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8BB59AB5-4517-4B6C-A0A1-F97A1AE14030}"/>
              </a:ext>
            </a:extLst>
          </p:cNvPr>
          <p:cNvSpPr/>
          <p:nvPr/>
        </p:nvSpPr>
        <p:spPr>
          <a:xfrm>
            <a:off x="6934886" y="4143199"/>
            <a:ext cx="18364" cy="111301"/>
          </a:xfrm>
          <a:custGeom>
            <a:avLst/>
            <a:gdLst>
              <a:gd name="connsiteX0" fmla="*/ 4077 w 18364"/>
              <a:gd name="connsiteY0" fmla="*/ 111301 h 111301"/>
              <a:gd name="connsiteX1" fmla="*/ 902 w 18364"/>
              <a:gd name="connsiteY1" fmla="*/ 17639 h 111301"/>
              <a:gd name="connsiteX2" fmla="*/ 18364 w 18364"/>
              <a:gd name="connsiteY2" fmla="*/ 176 h 1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64" h="111301">
                <a:moveTo>
                  <a:pt x="4077" y="111301"/>
                </a:moveTo>
                <a:cubicBezTo>
                  <a:pt x="1299" y="73730"/>
                  <a:pt x="-1479" y="36160"/>
                  <a:pt x="902" y="17639"/>
                </a:cubicBezTo>
                <a:cubicBezTo>
                  <a:pt x="3283" y="-882"/>
                  <a:pt x="10823" y="-353"/>
                  <a:pt x="18364" y="17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EA3E6996-B66C-4863-BE8C-E3951CEE1932}"/>
              </a:ext>
            </a:extLst>
          </p:cNvPr>
          <p:cNvSpPr/>
          <p:nvPr/>
        </p:nvSpPr>
        <p:spPr>
          <a:xfrm>
            <a:off x="6938963" y="4214813"/>
            <a:ext cx="128942" cy="127948"/>
          </a:xfrm>
          <a:custGeom>
            <a:avLst/>
            <a:gdLst>
              <a:gd name="connsiteX0" fmla="*/ 0 w 128942"/>
              <a:gd name="connsiteY0" fmla="*/ 0 h 127948"/>
              <a:gd name="connsiteX1" fmla="*/ 114300 w 128942"/>
              <a:gd name="connsiteY1" fmla="*/ 112712 h 127948"/>
              <a:gd name="connsiteX2" fmla="*/ 123825 w 128942"/>
              <a:gd name="connsiteY2" fmla="*/ 123825 h 12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942" h="127948">
                <a:moveTo>
                  <a:pt x="0" y="0"/>
                </a:moveTo>
                <a:lnTo>
                  <a:pt x="114300" y="112712"/>
                </a:lnTo>
                <a:cubicBezTo>
                  <a:pt x="134937" y="133349"/>
                  <a:pt x="129381" y="128587"/>
                  <a:pt x="123825" y="1238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02C0692B-8B26-4B90-9968-AF487521D56D}"/>
              </a:ext>
            </a:extLst>
          </p:cNvPr>
          <p:cNvSpPr/>
          <p:nvPr/>
        </p:nvSpPr>
        <p:spPr>
          <a:xfrm>
            <a:off x="7051675" y="4157663"/>
            <a:ext cx="111839" cy="210288"/>
          </a:xfrm>
          <a:custGeom>
            <a:avLst/>
            <a:gdLst>
              <a:gd name="connsiteX0" fmla="*/ 0 w 111839"/>
              <a:gd name="connsiteY0" fmla="*/ 0 h 210288"/>
              <a:gd name="connsiteX1" fmla="*/ 98425 w 111839"/>
              <a:gd name="connsiteY1" fmla="*/ 76200 h 210288"/>
              <a:gd name="connsiteX2" fmla="*/ 111125 w 111839"/>
              <a:gd name="connsiteY2" fmla="*/ 80962 h 210288"/>
              <a:gd name="connsiteX3" fmla="*/ 107950 w 111839"/>
              <a:gd name="connsiteY3" fmla="*/ 95250 h 210288"/>
              <a:gd name="connsiteX4" fmla="*/ 88900 w 111839"/>
              <a:gd name="connsiteY4" fmla="*/ 134937 h 210288"/>
              <a:gd name="connsiteX5" fmla="*/ 79375 w 111839"/>
              <a:gd name="connsiteY5" fmla="*/ 209550 h 210288"/>
              <a:gd name="connsiteX6" fmla="*/ 31750 w 111839"/>
              <a:gd name="connsiteY6" fmla="*/ 166687 h 21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39" h="210288">
                <a:moveTo>
                  <a:pt x="0" y="0"/>
                </a:moveTo>
                <a:cubicBezTo>
                  <a:pt x="32808" y="25400"/>
                  <a:pt x="79904" y="62706"/>
                  <a:pt x="98425" y="76200"/>
                </a:cubicBezTo>
                <a:cubicBezTo>
                  <a:pt x="116946" y="89694"/>
                  <a:pt x="109538" y="77787"/>
                  <a:pt x="111125" y="80962"/>
                </a:cubicBezTo>
                <a:cubicBezTo>
                  <a:pt x="112712" y="84137"/>
                  <a:pt x="111654" y="86254"/>
                  <a:pt x="107950" y="95250"/>
                </a:cubicBezTo>
                <a:cubicBezTo>
                  <a:pt x="104246" y="104246"/>
                  <a:pt x="93662" y="115887"/>
                  <a:pt x="88900" y="134937"/>
                </a:cubicBezTo>
                <a:cubicBezTo>
                  <a:pt x="84138" y="153987"/>
                  <a:pt x="88900" y="204258"/>
                  <a:pt x="79375" y="209550"/>
                </a:cubicBezTo>
                <a:cubicBezTo>
                  <a:pt x="69850" y="214842"/>
                  <a:pt x="50800" y="190764"/>
                  <a:pt x="31750" y="1666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73966DD-A9E3-47E5-8622-059B66A81481}"/>
              </a:ext>
            </a:extLst>
          </p:cNvPr>
          <p:cNvSpPr/>
          <p:nvPr/>
        </p:nvSpPr>
        <p:spPr>
          <a:xfrm>
            <a:off x="7104063" y="3821113"/>
            <a:ext cx="59428" cy="347662"/>
          </a:xfrm>
          <a:custGeom>
            <a:avLst/>
            <a:gdLst>
              <a:gd name="connsiteX0" fmla="*/ 55562 w 59428"/>
              <a:gd name="connsiteY0" fmla="*/ 0 h 347662"/>
              <a:gd name="connsiteX1" fmla="*/ 57150 w 59428"/>
              <a:gd name="connsiteY1" fmla="*/ 90487 h 347662"/>
              <a:gd name="connsiteX2" fmla="*/ 28575 w 59428"/>
              <a:gd name="connsiteY2" fmla="*/ 184150 h 347662"/>
              <a:gd name="connsiteX3" fmla="*/ 0 w 59428"/>
              <a:gd name="connsiteY3" fmla="*/ 347662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28" h="347662">
                <a:moveTo>
                  <a:pt x="55562" y="0"/>
                </a:moveTo>
                <a:cubicBezTo>
                  <a:pt x="58605" y="29897"/>
                  <a:pt x="61648" y="59795"/>
                  <a:pt x="57150" y="90487"/>
                </a:cubicBezTo>
                <a:cubicBezTo>
                  <a:pt x="52652" y="121179"/>
                  <a:pt x="38100" y="141288"/>
                  <a:pt x="28575" y="184150"/>
                </a:cubicBezTo>
                <a:cubicBezTo>
                  <a:pt x="19050" y="227012"/>
                  <a:pt x="9525" y="287337"/>
                  <a:pt x="0" y="3476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28A55FBE-C0E8-4273-A865-67629EB35BDE}"/>
              </a:ext>
            </a:extLst>
          </p:cNvPr>
          <p:cNvSpPr/>
          <p:nvPr/>
        </p:nvSpPr>
        <p:spPr>
          <a:xfrm>
            <a:off x="7123113" y="3825875"/>
            <a:ext cx="76200" cy="247650"/>
          </a:xfrm>
          <a:custGeom>
            <a:avLst/>
            <a:gdLst>
              <a:gd name="connsiteX0" fmla="*/ 76200 w 76200"/>
              <a:gd name="connsiteY0" fmla="*/ 0 h 247650"/>
              <a:gd name="connsiteX1" fmla="*/ 68262 w 76200"/>
              <a:gd name="connsiteY1" fmla="*/ 84138 h 247650"/>
              <a:gd name="connsiteX2" fmla="*/ 42862 w 76200"/>
              <a:gd name="connsiteY2" fmla="*/ 138113 h 247650"/>
              <a:gd name="connsiteX3" fmla="*/ 0 w 76200"/>
              <a:gd name="connsiteY3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247650">
                <a:moveTo>
                  <a:pt x="76200" y="0"/>
                </a:moveTo>
                <a:cubicBezTo>
                  <a:pt x="75009" y="30559"/>
                  <a:pt x="73818" y="61119"/>
                  <a:pt x="68262" y="84138"/>
                </a:cubicBezTo>
                <a:cubicBezTo>
                  <a:pt x="62706" y="107157"/>
                  <a:pt x="54239" y="110861"/>
                  <a:pt x="42862" y="138113"/>
                </a:cubicBezTo>
                <a:cubicBezTo>
                  <a:pt x="31485" y="165365"/>
                  <a:pt x="15742" y="206507"/>
                  <a:pt x="0" y="2476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6717498A-1EE4-4325-A64F-03F7B8D565B4}"/>
              </a:ext>
            </a:extLst>
          </p:cNvPr>
          <p:cNvSpPr/>
          <p:nvPr/>
        </p:nvSpPr>
        <p:spPr>
          <a:xfrm>
            <a:off x="7156450" y="3844925"/>
            <a:ext cx="166688" cy="280112"/>
          </a:xfrm>
          <a:custGeom>
            <a:avLst/>
            <a:gdLst>
              <a:gd name="connsiteX0" fmla="*/ 166688 w 166688"/>
              <a:gd name="connsiteY0" fmla="*/ 0 h 280112"/>
              <a:gd name="connsiteX1" fmla="*/ 114300 w 166688"/>
              <a:gd name="connsiteY1" fmla="*/ 171450 h 280112"/>
              <a:gd name="connsiteX2" fmla="*/ 85725 w 166688"/>
              <a:gd name="connsiteY2" fmla="*/ 185738 h 280112"/>
              <a:gd name="connsiteX3" fmla="*/ 122238 w 166688"/>
              <a:gd name="connsiteY3" fmla="*/ 190500 h 280112"/>
              <a:gd name="connsiteX4" fmla="*/ 104775 w 166688"/>
              <a:gd name="connsiteY4" fmla="*/ 236538 h 280112"/>
              <a:gd name="connsiteX5" fmla="*/ 104775 w 166688"/>
              <a:gd name="connsiteY5" fmla="*/ 277813 h 280112"/>
              <a:gd name="connsiteX6" fmla="*/ 85725 w 166688"/>
              <a:gd name="connsiteY6" fmla="*/ 274638 h 280112"/>
              <a:gd name="connsiteX7" fmla="*/ 0 w 166688"/>
              <a:gd name="connsiteY7" fmla="*/ 273050 h 28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688" h="280112">
                <a:moveTo>
                  <a:pt x="166688" y="0"/>
                </a:moveTo>
                <a:cubicBezTo>
                  <a:pt x="147241" y="70247"/>
                  <a:pt x="127794" y="140494"/>
                  <a:pt x="114300" y="171450"/>
                </a:cubicBezTo>
                <a:cubicBezTo>
                  <a:pt x="100806" y="202406"/>
                  <a:pt x="84402" y="182563"/>
                  <a:pt x="85725" y="185738"/>
                </a:cubicBezTo>
                <a:cubicBezTo>
                  <a:pt x="87048" y="188913"/>
                  <a:pt x="119063" y="182033"/>
                  <a:pt x="122238" y="190500"/>
                </a:cubicBezTo>
                <a:cubicBezTo>
                  <a:pt x="125413" y="198967"/>
                  <a:pt x="107685" y="221986"/>
                  <a:pt x="104775" y="236538"/>
                </a:cubicBezTo>
                <a:cubicBezTo>
                  <a:pt x="101864" y="251090"/>
                  <a:pt x="107950" y="271463"/>
                  <a:pt x="104775" y="277813"/>
                </a:cubicBezTo>
                <a:cubicBezTo>
                  <a:pt x="101600" y="284163"/>
                  <a:pt x="103187" y="275432"/>
                  <a:pt x="85725" y="274638"/>
                </a:cubicBezTo>
                <a:cubicBezTo>
                  <a:pt x="68263" y="273844"/>
                  <a:pt x="34131" y="273447"/>
                  <a:pt x="0" y="2730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6430EA9B-9D7A-4442-B09F-10D4052F43E3}"/>
              </a:ext>
            </a:extLst>
          </p:cNvPr>
          <p:cNvSpPr/>
          <p:nvPr/>
        </p:nvSpPr>
        <p:spPr>
          <a:xfrm>
            <a:off x="7245350" y="3840163"/>
            <a:ext cx="112713" cy="296862"/>
          </a:xfrm>
          <a:custGeom>
            <a:avLst/>
            <a:gdLst>
              <a:gd name="connsiteX0" fmla="*/ 112713 w 112713"/>
              <a:gd name="connsiteY0" fmla="*/ 0 h 296862"/>
              <a:gd name="connsiteX1" fmla="*/ 55563 w 112713"/>
              <a:gd name="connsiteY1" fmla="*/ 206375 h 296862"/>
              <a:gd name="connsiteX2" fmla="*/ 47625 w 112713"/>
              <a:gd name="connsiteY2" fmla="*/ 273050 h 296862"/>
              <a:gd name="connsiteX3" fmla="*/ 0 w 112713"/>
              <a:gd name="connsiteY3" fmla="*/ 296862 h 2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13" h="296862">
                <a:moveTo>
                  <a:pt x="112713" y="0"/>
                </a:moveTo>
                <a:cubicBezTo>
                  <a:pt x="89562" y="80433"/>
                  <a:pt x="66411" y="160867"/>
                  <a:pt x="55563" y="206375"/>
                </a:cubicBezTo>
                <a:cubicBezTo>
                  <a:pt x="44715" y="251883"/>
                  <a:pt x="56885" y="257969"/>
                  <a:pt x="47625" y="273050"/>
                </a:cubicBezTo>
                <a:cubicBezTo>
                  <a:pt x="38365" y="288131"/>
                  <a:pt x="19182" y="292496"/>
                  <a:pt x="0" y="2968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13ABFC47-EB11-4908-9D99-7BF052E0DEF3}"/>
              </a:ext>
            </a:extLst>
          </p:cNvPr>
          <p:cNvSpPr/>
          <p:nvPr/>
        </p:nvSpPr>
        <p:spPr>
          <a:xfrm>
            <a:off x="7240588" y="4143375"/>
            <a:ext cx="34925" cy="111125"/>
          </a:xfrm>
          <a:custGeom>
            <a:avLst/>
            <a:gdLst>
              <a:gd name="connsiteX0" fmla="*/ 34925 w 34925"/>
              <a:gd name="connsiteY0" fmla="*/ 0 h 111125"/>
              <a:gd name="connsiteX1" fmla="*/ 0 w 34925"/>
              <a:gd name="connsiteY1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" h="111125">
                <a:moveTo>
                  <a:pt x="34925" y="0"/>
                </a:moveTo>
                <a:lnTo>
                  <a:pt x="0" y="11112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D50C2E1F-BA2C-498C-8FCE-654BCBF4FADB}"/>
              </a:ext>
            </a:extLst>
          </p:cNvPr>
          <p:cNvSpPr/>
          <p:nvPr/>
        </p:nvSpPr>
        <p:spPr>
          <a:xfrm>
            <a:off x="7142163" y="3843338"/>
            <a:ext cx="100012" cy="271462"/>
          </a:xfrm>
          <a:custGeom>
            <a:avLst/>
            <a:gdLst>
              <a:gd name="connsiteX0" fmla="*/ 100012 w 100012"/>
              <a:gd name="connsiteY0" fmla="*/ 0 h 271462"/>
              <a:gd name="connsiteX1" fmla="*/ 69850 w 100012"/>
              <a:gd name="connsiteY1" fmla="*/ 142875 h 271462"/>
              <a:gd name="connsiteX2" fmla="*/ 58737 w 100012"/>
              <a:gd name="connsiteY2" fmla="*/ 193675 h 271462"/>
              <a:gd name="connsiteX3" fmla="*/ 0 w 100012"/>
              <a:gd name="connsiteY3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" h="271462">
                <a:moveTo>
                  <a:pt x="100012" y="0"/>
                </a:moveTo>
                <a:cubicBezTo>
                  <a:pt x="88370" y="55298"/>
                  <a:pt x="76729" y="110596"/>
                  <a:pt x="69850" y="142875"/>
                </a:cubicBezTo>
                <a:cubicBezTo>
                  <a:pt x="62971" y="175154"/>
                  <a:pt x="70379" y="172244"/>
                  <a:pt x="58737" y="193675"/>
                </a:cubicBezTo>
                <a:cubicBezTo>
                  <a:pt x="47095" y="215106"/>
                  <a:pt x="23547" y="243284"/>
                  <a:pt x="0" y="2714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83AA53D4-6F23-4EDD-A27C-B5D5483DF4DC}"/>
              </a:ext>
            </a:extLst>
          </p:cNvPr>
          <p:cNvSpPr/>
          <p:nvPr/>
        </p:nvSpPr>
        <p:spPr>
          <a:xfrm>
            <a:off x="7142163" y="4132263"/>
            <a:ext cx="109537" cy="84137"/>
          </a:xfrm>
          <a:custGeom>
            <a:avLst/>
            <a:gdLst>
              <a:gd name="connsiteX0" fmla="*/ 0 w 109537"/>
              <a:gd name="connsiteY0" fmla="*/ 0 h 84137"/>
              <a:gd name="connsiteX1" fmla="*/ 109537 w 109537"/>
              <a:gd name="connsiteY1" fmla="*/ 84137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537" h="84137">
                <a:moveTo>
                  <a:pt x="0" y="0"/>
                </a:moveTo>
                <a:lnTo>
                  <a:pt x="109537" y="8413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27D2DE6C-D7EA-4DC5-B1B4-608F5A373CD3}"/>
              </a:ext>
            </a:extLst>
          </p:cNvPr>
          <p:cNvSpPr/>
          <p:nvPr/>
        </p:nvSpPr>
        <p:spPr>
          <a:xfrm>
            <a:off x="7129463" y="4213225"/>
            <a:ext cx="120650" cy="3175"/>
          </a:xfrm>
          <a:custGeom>
            <a:avLst/>
            <a:gdLst>
              <a:gd name="connsiteX0" fmla="*/ 0 w 120650"/>
              <a:gd name="connsiteY0" fmla="*/ 0 h 3175"/>
              <a:gd name="connsiteX1" fmla="*/ 120650 w 12065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650" h="3175">
                <a:moveTo>
                  <a:pt x="0" y="0"/>
                </a:moveTo>
                <a:lnTo>
                  <a:pt x="120650" y="31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32480C93-5439-48B6-ADDB-30B464B1E533}"/>
              </a:ext>
            </a:extLst>
          </p:cNvPr>
          <p:cNvSpPr/>
          <p:nvPr/>
        </p:nvSpPr>
        <p:spPr>
          <a:xfrm>
            <a:off x="7200900" y="4240213"/>
            <a:ext cx="44450" cy="180975"/>
          </a:xfrm>
          <a:custGeom>
            <a:avLst/>
            <a:gdLst>
              <a:gd name="connsiteX0" fmla="*/ 44450 w 44450"/>
              <a:gd name="connsiteY0" fmla="*/ 0 h 180975"/>
              <a:gd name="connsiteX1" fmla="*/ 0 w 44450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80975">
                <a:moveTo>
                  <a:pt x="44450" y="0"/>
                </a:moveTo>
                <a:lnTo>
                  <a:pt x="0" y="1809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73327D43-E688-4370-9007-BD94AC4467FD}"/>
              </a:ext>
            </a:extLst>
          </p:cNvPr>
          <p:cNvSpPr/>
          <p:nvPr/>
        </p:nvSpPr>
        <p:spPr>
          <a:xfrm>
            <a:off x="7168401" y="4222750"/>
            <a:ext cx="56312" cy="194788"/>
          </a:xfrm>
          <a:custGeom>
            <a:avLst/>
            <a:gdLst>
              <a:gd name="connsiteX0" fmla="*/ 56312 w 56312"/>
              <a:gd name="connsiteY0" fmla="*/ 0 h 194788"/>
              <a:gd name="connsiteX1" fmla="*/ 749 w 56312"/>
              <a:gd name="connsiteY1" fmla="*/ 169863 h 194788"/>
              <a:gd name="connsiteX2" fmla="*/ 29324 w 56312"/>
              <a:gd name="connsiteY2" fmla="*/ 190500 h 19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12" h="194788">
                <a:moveTo>
                  <a:pt x="56312" y="0"/>
                </a:moveTo>
                <a:cubicBezTo>
                  <a:pt x="30779" y="69056"/>
                  <a:pt x="5247" y="138113"/>
                  <a:pt x="749" y="169863"/>
                </a:cubicBezTo>
                <a:cubicBezTo>
                  <a:pt x="-3749" y="201613"/>
                  <a:pt x="12787" y="196056"/>
                  <a:pt x="29324" y="190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2EC0ED6C-E47A-4BF7-9365-C01F8001D097}"/>
              </a:ext>
            </a:extLst>
          </p:cNvPr>
          <p:cNvSpPr/>
          <p:nvPr/>
        </p:nvSpPr>
        <p:spPr>
          <a:xfrm>
            <a:off x="7034213" y="4346575"/>
            <a:ext cx="58737" cy="122238"/>
          </a:xfrm>
          <a:custGeom>
            <a:avLst/>
            <a:gdLst>
              <a:gd name="connsiteX0" fmla="*/ 58737 w 58737"/>
              <a:gd name="connsiteY0" fmla="*/ 0 h 122238"/>
              <a:gd name="connsiteX1" fmla="*/ 22225 w 58737"/>
              <a:gd name="connsiteY1" fmla="*/ 46038 h 122238"/>
              <a:gd name="connsiteX2" fmla="*/ 0 w 58737"/>
              <a:gd name="connsiteY2" fmla="*/ 122238 h 12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122238">
                <a:moveTo>
                  <a:pt x="58737" y="0"/>
                </a:moveTo>
                <a:cubicBezTo>
                  <a:pt x="45375" y="12832"/>
                  <a:pt x="32014" y="25665"/>
                  <a:pt x="22225" y="46038"/>
                </a:cubicBezTo>
                <a:cubicBezTo>
                  <a:pt x="12436" y="66411"/>
                  <a:pt x="6218" y="94324"/>
                  <a:pt x="0" y="1222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73FAD42-3BE1-40EB-8898-BF95ABAE0516}"/>
              </a:ext>
            </a:extLst>
          </p:cNvPr>
          <p:cNvSpPr/>
          <p:nvPr/>
        </p:nvSpPr>
        <p:spPr>
          <a:xfrm>
            <a:off x="7037388" y="4429125"/>
            <a:ext cx="168275" cy="89513"/>
          </a:xfrm>
          <a:custGeom>
            <a:avLst/>
            <a:gdLst>
              <a:gd name="connsiteX0" fmla="*/ 168275 w 168275"/>
              <a:gd name="connsiteY0" fmla="*/ 0 h 89513"/>
              <a:gd name="connsiteX1" fmla="*/ 138112 w 168275"/>
              <a:gd name="connsiteY1" fmla="*/ 82550 h 89513"/>
              <a:gd name="connsiteX2" fmla="*/ 87312 w 168275"/>
              <a:gd name="connsiteY2" fmla="*/ 80963 h 89513"/>
              <a:gd name="connsiteX3" fmla="*/ 0 w 168275"/>
              <a:gd name="connsiteY3" fmla="*/ 47625 h 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75" h="89513">
                <a:moveTo>
                  <a:pt x="168275" y="0"/>
                </a:moveTo>
                <a:cubicBezTo>
                  <a:pt x="159940" y="34528"/>
                  <a:pt x="151606" y="69056"/>
                  <a:pt x="138112" y="82550"/>
                </a:cubicBezTo>
                <a:cubicBezTo>
                  <a:pt x="124618" y="96044"/>
                  <a:pt x="110331" y="86784"/>
                  <a:pt x="87312" y="80963"/>
                </a:cubicBezTo>
                <a:cubicBezTo>
                  <a:pt x="64293" y="75142"/>
                  <a:pt x="32146" y="61383"/>
                  <a:pt x="0" y="476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80032CD8-418B-489D-B4D7-9F76D954B2A4}"/>
              </a:ext>
            </a:extLst>
          </p:cNvPr>
          <p:cNvSpPr/>
          <p:nvPr/>
        </p:nvSpPr>
        <p:spPr>
          <a:xfrm>
            <a:off x="7094538" y="4521200"/>
            <a:ext cx="57150" cy="277813"/>
          </a:xfrm>
          <a:custGeom>
            <a:avLst/>
            <a:gdLst>
              <a:gd name="connsiteX0" fmla="*/ 57150 w 57150"/>
              <a:gd name="connsiteY0" fmla="*/ 0 h 277813"/>
              <a:gd name="connsiteX1" fmla="*/ 20637 w 57150"/>
              <a:gd name="connsiteY1" fmla="*/ 141288 h 277813"/>
              <a:gd name="connsiteX2" fmla="*/ 0 w 57150"/>
              <a:gd name="connsiteY2" fmla="*/ 277813 h 27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77813">
                <a:moveTo>
                  <a:pt x="57150" y="0"/>
                </a:moveTo>
                <a:cubicBezTo>
                  <a:pt x="43656" y="47493"/>
                  <a:pt x="30162" y="94986"/>
                  <a:pt x="20637" y="141288"/>
                </a:cubicBezTo>
                <a:cubicBezTo>
                  <a:pt x="11112" y="187590"/>
                  <a:pt x="5556" y="232701"/>
                  <a:pt x="0" y="2778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61C842C6-CB1A-40EA-AAF5-C5D616546BA7}"/>
              </a:ext>
            </a:extLst>
          </p:cNvPr>
          <p:cNvSpPr/>
          <p:nvPr/>
        </p:nvSpPr>
        <p:spPr>
          <a:xfrm>
            <a:off x="7059613" y="4516438"/>
            <a:ext cx="66675" cy="266700"/>
          </a:xfrm>
          <a:custGeom>
            <a:avLst/>
            <a:gdLst>
              <a:gd name="connsiteX0" fmla="*/ 66675 w 66675"/>
              <a:gd name="connsiteY0" fmla="*/ 0 h 266700"/>
              <a:gd name="connsiteX1" fmla="*/ 44450 w 66675"/>
              <a:gd name="connsiteY1" fmla="*/ 123825 h 266700"/>
              <a:gd name="connsiteX2" fmla="*/ 0 w 66675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66700">
                <a:moveTo>
                  <a:pt x="66675" y="0"/>
                </a:moveTo>
                <a:cubicBezTo>
                  <a:pt x="61119" y="39687"/>
                  <a:pt x="55563" y="79375"/>
                  <a:pt x="44450" y="123825"/>
                </a:cubicBezTo>
                <a:cubicBezTo>
                  <a:pt x="33337" y="168275"/>
                  <a:pt x="16668" y="217487"/>
                  <a:pt x="0" y="266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8D32A4E-0930-4325-B48B-DFD72CB90F85}"/>
              </a:ext>
            </a:extLst>
          </p:cNvPr>
          <p:cNvSpPr/>
          <p:nvPr/>
        </p:nvSpPr>
        <p:spPr>
          <a:xfrm>
            <a:off x="7010400" y="4508500"/>
            <a:ext cx="58738" cy="258763"/>
          </a:xfrm>
          <a:custGeom>
            <a:avLst/>
            <a:gdLst>
              <a:gd name="connsiteX0" fmla="*/ 58738 w 58738"/>
              <a:gd name="connsiteY0" fmla="*/ 0 h 258763"/>
              <a:gd name="connsiteX1" fmla="*/ 31750 w 58738"/>
              <a:gd name="connsiteY1" fmla="*/ 76200 h 258763"/>
              <a:gd name="connsiteX2" fmla="*/ 23813 w 58738"/>
              <a:gd name="connsiteY2" fmla="*/ 165100 h 258763"/>
              <a:gd name="connsiteX3" fmla="*/ 0 w 58738"/>
              <a:gd name="connsiteY3" fmla="*/ 258763 h 25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8" h="258763">
                <a:moveTo>
                  <a:pt x="58738" y="0"/>
                </a:moveTo>
                <a:cubicBezTo>
                  <a:pt x="48154" y="24341"/>
                  <a:pt x="37571" y="48683"/>
                  <a:pt x="31750" y="76200"/>
                </a:cubicBezTo>
                <a:cubicBezTo>
                  <a:pt x="25929" y="103717"/>
                  <a:pt x="29105" y="134673"/>
                  <a:pt x="23813" y="165100"/>
                </a:cubicBezTo>
                <a:cubicBezTo>
                  <a:pt x="18521" y="195527"/>
                  <a:pt x="9260" y="227145"/>
                  <a:pt x="0" y="2587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FD54389-C7DF-4868-9CCC-F5162436C013}"/>
              </a:ext>
            </a:extLst>
          </p:cNvPr>
          <p:cNvSpPr/>
          <p:nvPr/>
        </p:nvSpPr>
        <p:spPr>
          <a:xfrm>
            <a:off x="7043738" y="4522788"/>
            <a:ext cx="69850" cy="244475"/>
          </a:xfrm>
          <a:custGeom>
            <a:avLst/>
            <a:gdLst>
              <a:gd name="connsiteX0" fmla="*/ 69850 w 69850"/>
              <a:gd name="connsiteY0" fmla="*/ 0 h 244475"/>
              <a:gd name="connsiteX1" fmla="*/ 0 w 69850"/>
              <a:gd name="connsiteY1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" h="244475">
                <a:moveTo>
                  <a:pt x="69850" y="0"/>
                </a:moveTo>
                <a:lnTo>
                  <a:pt x="0" y="2444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638E566-C35E-43B1-B1A3-4E1EBBF05A6B}"/>
              </a:ext>
            </a:extLst>
          </p:cNvPr>
          <p:cNvSpPr/>
          <p:nvPr/>
        </p:nvSpPr>
        <p:spPr>
          <a:xfrm>
            <a:off x="7267575" y="4256088"/>
            <a:ext cx="79375" cy="9525"/>
          </a:xfrm>
          <a:custGeom>
            <a:avLst/>
            <a:gdLst>
              <a:gd name="connsiteX0" fmla="*/ 0 w 79375"/>
              <a:gd name="connsiteY0" fmla="*/ 0 h 9525"/>
              <a:gd name="connsiteX1" fmla="*/ 79375 w 79375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9525">
                <a:moveTo>
                  <a:pt x="0" y="0"/>
                </a:moveTo>
                <a:lnTo>
                  <a:pt x="79375" y="952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2D7FE760-7C28-46AD-BD02-F7FCBE45D4BC}"/>
              </a:ext>
            </a:extLst>
          </p:cNvPr>
          <p:cNvSpPr/>
          <p:nvPr/>
        </p:nvSpPr>
        <p:spPr>
          <a:xfrm>
            <a:off x="7158038" y="4270375"/>
            <a:ext cx="223806" cy="371475"/>
          </a:xfrm>
          <a:custGeom>
            <a:avLst/>
            <a:gdLst>
              <a:gd name="connsiteX0" fmla="*/ 0 w 223806"/>
              <a:gd name="connsiteY0" fmla="*/ 371475 h 371475"/>
              <a:gd name="connsiteX1" fmla="*/ 122237 w 223806"/>
              <a:gd name="connsiteY1" fmla="*/ 222250 h 371475"/>
              <a:gd name="connsiteX2" fmla="*/ 215900 w 223806"/>
              <a:gd name="connsiteY2" fmla="*/ 52388 h 371475"/>
              <a:gd name="connsiteX3" fmla="*/ 215900 w 223806"/>
              <a:gd name="connsiteY3" fmla="*/ 41275 h 371475"/>
              <a:gd name="connsiteX4" fmla="*/ 192087 w 223806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06" h="371475">
                <a:moveTo>
                  <a:pt x="0" y="371475"/>
                </a:moveTo>
                <a:cubicBezTo>
                  <a:pt x="43127" y="323453"/>
                  <a:pt x="86254" y="275431"/>
                  <a:pt x="122237" y="222250"/>
                </a:cubicBezTo>
                <a:cubicBezTo>
                  <a:pt x="158220" y="169069"/>
                  <a:pt x="200290" y="82550"/>
                  <a:pt x="215900" y="52388"/>
                </a:cubicBezTo>
                <a:cubicBezTo>
                  <a:pt x="231510" y="22226"/>
                  <a:pt x="219869" y="50006"/>
                  <a:pt x="215900" y="41275"/>
                </a:cubicBezTo>
                <a:cubicBezTo>
                  <a:pt x="211931" y="32544"/>
                  <a:pt x="202009" y="16272"/>
                  <a:pt x="19208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D1F311DB-D88F-4EF7-B466-0296B0C7EBFE}"/>
              </a:ext>
            </a:extLst>
          </p:cNvPr>
          <p:cNvSpPr/>
          <p:nvPr/>
        </p:nvSpPr>
        <p:spPr>
          <a:xfrm>
            <a:off x="7131050" y="4273550"/>
            <a:ext cx="206375" cy="385763"/>
          </a:xfrm>
          <a:custGeom>
            <a:avLst/>
            <a:gdLst>
              <a:gd name="connsiteX0" fmla="*/ 206375 w 206375"/>
              <a:gd name="connsiteY0" fmla="*/ 0 h 385763"/>
              <a:gd name="connsiteX1" fmla="*/ 115888 w 206375"/>
              <a:gd name="connsiteY1" fmla="*/ 155575 h 385763"/>
              <a:gd name="connsiteX2" fmla="*/ 0 w 206375"/>
              <a:gd name="connsiteY2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375" h="385763">
                <a:moveTo>
                  <a:pt x="206375" y="0"/>
                </a:moveTo>
                <a:cubicBezTo>
                  <a:pt x="178329" y="45640"/>
                  <a:pt x="150284" y="91281"/>
                  <a:pt x="115888" y="155575"/>
                </a:cubicBezTo>
                <a:cubicBezTo>
                  <a:pt x="81492" y="219869"/>
                  <a:pt x="40746" y="302816"/>
                  <a:pt x="0" y="3857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1FA0C062-AB98-466E-B116-3883FD21457C}"/>
              </a:ext>
            </a:extLst>
          </p:cNvPr>
          <p:cNvSpPr/>
          <p:nvPr/>
        </p:nvSpPr>
        <p:spPr>
          <a:xfrm>
            <a:off x="6916650" y="4776788"/>
            <a:ext cx="90575" cy="280987"/>
          </a:xfrm>
          <a:custGeom>
            <a:avLst/>
            <a:gdLst>
              <a:gd name="connsiteX0" fmla="*/ 90575 w 90575"/>
              <a:gd name="connsiteY0" fmla="*/ 0 h 280987"/>
              <a:gd name="connsiteX1" fmla="*/ 49300 w 90575"/>
              <a:gd name="connsiteY1" fmla="*/ 30162 h 280987"/>
              <a:gd name="connsiteX2" fmla="*/ 20725 w 90575"/>
              <a:gd name="connsiteY2" fmla="*/ 131762 h 280987"/>
              <a:gd name="connsiteX3" fmla="*/ 88 w 90575"/>
              <a:gd name="connsiteY3" fmla="*/ 239712 h 280987"/>
              <a:gd name="connsiteX4" fmla="*/ 28663 w 90575"/>
              <a:gd name="connsiteY4" fmla="*/ 280987 h 2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75" h="280987">
                <a:moveTo>
                  <a:pt x="90575" y="0"/>
                </a:moveTo>
                <a:cubicBezTo>
                  <a:pt x="75758" y="4101"/>
                  <a:pt x="60942" y="8202"/>
                  <a:pt x="49300" y="30162"/>
                </a:cubicBezTo>
                <a:cubicBezTo>
                  <a:pt x="37658" y="52122"/>
                  <a:pt x="28927" y="96837"/>
                  <a:pt x="20725" y="131762"/>
                </a:cubicBezTo>
                <a:cubicBezTo>
                  <a:pt x="12523" y="166687"/>
                  <a:pt x="-1235" y="214841"/>
                  <a:pt x="88" y="239712"/>
                </a:cubicBezTo>
                <a:cubicBezTo>
                  <a:pt x="1411" y="264583"/>
                  <a:pt x="15037" y="272785"/>
                  <a:pt x="28663" y="2809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04B917AB-E6FD-4FEF-A1C8-AB9BB5A992FD}"/>
              </a:ext>
            </a:extLst>
          </p:cNvPr>
          <p:cNvSpPr/>
          <p:nvPr/>
        </p:nvSpPr>
        <p:spPr>
          <a:xfrm>
            <a:off x="6950075" y="4781550"/>
            <a:ext cx="77799" cy="268288"/>
          </a:xfrm>
          <a:custGeom>
            <a:avLst/>
            <a:gdLst>
              <a:gd name="connsiteX0" fmla="*/ 52388 w 77799"/>
              <a:gd name="connsiteY0" fmla="*/ 0 h 268288"/>
              <a:gd name="connsiteX1" fmla="*/ 77788 w 77799"/>
              <a:gd name="connsiteY1" fmla="*/ 53975 h 268288"/>
              <a:gd name="connsiteX2" fmla="*/ 55563 w 77799"/>
              <a:gd name="connsiteY2" fmla="*/ 146050 h 268288"/>
              <a:gd name="connsiteX3" fmla="*/ 44450 w 77799"/>
              <a:gd name="connsiteY3" fmla="*/ 233363 h 268288"/>
              <a:gd name="connsiteX4" fmla="*/ 0 w 77799"/>
              <a:gd name="connsiteY4" fmla="*/ 268288 h 26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9" h="268288">
                <a:moveTo>
                  <a:pt x="52388" y="0"/>
                </a:moveTo>
                <a:cubicBezTo>
                  <a:pt x="64823" y="14816"/>
                  <a:pt x="77259" y="29633"/>
                  <a:pt x="77788" y="53975"/>
                </a:cubicBezTo>
                <a:cubicBezTo>
                  <a:pt x="78317" y="78317"/>
                  <a:pt x="61119" y="116152"/>
                  <a:pt x="55563" y="146050"/>
                </a:cubicBezTo>
                <a:cubicBezTo>
                  <a:pt x="50007" y="175948"/>
                  <a:pt x="53710" y="212990"/>
                  <a:pt x="44450" y="233363"/>
                </a:cubicBezTo>
                <a:cubicBezTo>
                  <a:pt x="35190" y="253736"/>
                  <a:pt x="17595" y="261012"/>
                  <a:pt x="0" y="2682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9647FC69-36BA-452E-80B1-36AE814BC233}"/>
              </a:ext>
            </a:extLst>
          </p:cNvPr>
          <p:cNvSpPr/>
          <p:nvPr/>
        </p:nvSpPr>
        <p:spPr>
          <a:xfrm>
            <a:off x="6997700" y="4765595"/>
            <a:ext cx="88746" cy="71518"/>
          </a:xfrm>
          <a:custGeom>
            <a:avLst/>
            <a:gdLst>
              <a:gd name="connsiteX0" fmla="*/ 0 w 88746"/>
              <a:gd name="connsiteY0" fmla="*/ 12780 h 71518"/>
              <a:gd name="connsiteX1" fmla="*/ 49213 w 88746"/>
              <a:gd name="connsiteY1" fmla="*/ 80 h 71518"/>
              <a:gd name="connsiteX2" fmla="*/ 61913 w 88746"/>
              <a:gd name="connsiteY2" fmla="*/ 8018 h 71518"/>
              <a:gd name="connsiteX3" fmla="*/ 74613 w 88746"/>
              <a:gd name="connsiteY3" fmla="*/ 20718 h 71518"/>
              <a:gd name="connsiteX4" fmla="*/ 84138 w 88746"/>
              <a:gd name="connsiteY4" fmla="*/ 41355 h 71518"/>
              <a:gd name="connsiteX5" fmla="*/ 84138 w 88746"/>
              <a:gd name="connsiteY5" fmla="*/ 63580 h 71518"/>
              <a:gd name="connsiteX6" fmla="*/ 26988 w 88746"/>
              <a:gd name="connsiteY6" fmla="*/ 71518 h 7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46" h="71518">
                <a:moveTo>
                  <a:pt x="0" y="12780"/>
                </a:moveTo>
                <a:cubicBezTo>
                  <a:pt x="19447" y="6827"/>
                  <a:pt x="38894" y="874"/>
                  <a:pt x="49213" y="80"/>
                </a:cubicBezTo>
                <a:cubicBezTo>
                  <a:pt x="59532" y="-714"/>
                  <a:pt x="57680" y="4578"/>
                  <a:pt x="61913" y="8018"/>
                </a:cubicBezTo>
                <a:cubicBezTo>
                  <a:pt x="66146" y="11458"/>
                  <a:pt x="70909" y="15162"/>
                  <a:pt x="74613" y="20718"/>
                </a:cubicBezTo>
                <a:cubicBezTo>
                  <a:pt x="78317" y="26274"/>
                  <a:pt x="82551" y="34211"/>
                  <a:pt x="84138" y="41355"/>
                </a:cubicBezTo>
                <a:cubicBezTo>
                  <a:pt x="85726" y="48499"/>
                  <a:pt x="93663" y="58553"/>
                  <a:pt x="84138" y="63580"/>
                </a:cubicBezTo>
                <a:cubicBezTo>
                  <a:pt x="74613" y="68607"/>
                  <a:pt x="50800" y="70062"/>
                  <a:pt x="26988" y="7151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6884F32A-A3E4-4492-B4BD-82842F9EA76E}"/>
              </a:ext>
            </a:extLst>
          </p:cNvPr>
          <p:cNvSpPr/>
          <p:nvPr/>
        </p:nvSpPr>
        <p:spPr>
          <a:xfrm>
            <a:off x="7027863" y="4813300"/>
            <a:ext cx="73025" cy="169905"/>
          </a:xfrm>
          <a:custGeom>
            <a:avLst/>
            <a:gdLst>
              <a:gd name="connsiteX0" fmla="*/ 73025 w 73025"/>
              <a:gd name="connsiteY0" fmla="*/ 0 h 169905"/>
              <a:gd name="connsiteX1" fmla="*/ 42862 w 73025"/>
              <a:gd name="connsiteY1" fmla="*/ 147638 h 169905"/>
              <a:gd name="connsiteX2" fmla="*/ 0 w 73025"/>
              <a:gd name="connsiteY2" fmla="*/ 166688 h 16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" h="169905">
                <a:moveTo>
                  <a:pt x="73025" y="0"/>
                </a:moveTo>
                <a:cubicBezTo>
                  <a:pt x="64029" y="59928"/>
                  <a:pt x="55033" y="119857"/>
                  <a:pt x="42862" y="147638"/>
                </a:cubicBezTo>
                <a:cubicBezTo>
                  <a:pt x="30691" y="175419"/>
                  <a:pt x="15345" y="171053"/>
                  <a:pt x="0" y="1666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5C516A6B-AB20-48E5-B05C-875C66BF955D}"/>
              </a:ext>
            </a:extLst>
          </p:cNvPr>
          <p:cNvSpPr/>
          <p:nvPr/>
        </p:nvSpPr>
        <p:spPr>
          <a:xfrm>
            <a:off x="6970713" y="4843463"/>
            <a:ext cx="76200" cy="193675"/>
          </a:xfrm>
          <a:custGeom>
            <a:avLst/>
            <a:gdLst>
              <a:gd name="connsiteX0" fmla="*/ 76200 w 76200"/>
              <a:gd name="connsiteY0" fmla="*/ 0 h 193675"/>
              <a:gd name="connsiteX1" fmla="*/ 50800 w 76200"/>
              <a:gd name="connsiteY1" fmla="*/ 146050 h 193675"/>
              <a:gd name="connsiteX2" fmla="*/ 0 w 76200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" h="193675">
                <a:moveTo>
                  <a:pt x="76200" y="0"/>
                </a:moveTo>
                <a:cubicBezTo>
                  <a:pt x="69850" y="56885"/>
                  <a:pt x="63500" y="113771"/>
                  <a:pt x="50800" y="146050"/>
                </a:cubicBezTo>
                <a:cubicBezTo>
                  <a:pt x="38100" y="178329"/>
                  <a:pt x="19050" y="186002"/>
                  <a:pt x="0" y="1936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41469A3E-5DAF-4ECB-9D96-3AAEFA0609F0}"/>
              </a:ext>
            </a:extLst>
          </p:cNvPr>
          <p:cNvSpPr/>
          <p:nvPr/>
        </p:nvSpPr>
        <p:spPr>
          <a:xfrm>
            <a:off x="7046913" y="4840288"/>
            <a:ext cx="23812" cy="134937"/>
          </a:xfrm>
          <a:custGeom>
            <a:avLst/>
            <a:gdLst>
              <a:gd name="connsiteX0" fmla="*/ 23812 w 23812"/>
              <a:gd name="connsiteY0" fmla="*/ 0 h 134937"/>
              <a:gd name="connsiteX1" fmla="*/ 0 w 23812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" h="134937">
                <a:moveTo>
                  <a:pt x="23812" y="0"/>
                </a:moveTo>
                <a:lnTo>
                  <a:pt x="0" y="13493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7F387463-FD9E-4729-821E-14E9D3A7DB6B}"/>
              </a:ext>
            </a:extLst>
          </p:cNvPr>
          <p:cNvSpPr/>
          <p:nvPr/>
        </p:nvSpPr>
        <p:spPr>
          <a:xfrm>
            <a:off x="6651625" y="3582988"/>
            <a:ext cx="146050" cy="0"/>
          </a:xfrm>
          <a:custGeom>
            <a:avLst/>
            <a:gdLst>
              <a:gd name="connsiteX0" fmla="*/ 0 w 146050"/>
              <a:gd name="connsiteY0" fmla="*/ 0 h 0"/>
              <a:gd name="connsiteX1" fmla="*/ 146050 w 146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9A303091-F627-49BA-85EC-3DD68C3259A3}"/>
              </a:ext>
            </a:extLst>
          </p:cNvPr>
          <p:cNvSpPr/>
          <p:nvPr/>
        </p:nvSpPr>
        <p:spPr>
          <a:xfrm>
            <a:off x="6661089" y="3606800"/>
            <a:ext cx="134999" cy="627063"/>
          </a:xfrm>
          <a:custGeom>
            <a:avLst/>
            <a:gdLst>
              <a:gd name="connsiteX0" fmla="*/ 134999 w 134999"/>
              <a:gd name="connsiteY0" fmla="*/ 0 h 627063"/>
              <a:gd name="connsiteX1" fmla="*/ 47686 w 134999"/>
              <a:gd name="connsiteY1" fmla="*/ 42863 h 627063"/>
              <a:gd name="connsiteX2" fmla="*/ 3236 w 134999"/>
              <a:gd name="connsiteY2" fmla="*/ 153988 h 627063"/>
              <a:gd name="connsiteX3" fmla="*/ 7999 w 134999"/>
              <a:gd name="connsiteY3" fmla="*/ 406400 h 627063"/>
              <a:gd name="connsiteX4" fmla="*/ 44511 w 134999"/>
              <a:gd name="connsiteY4" fmla="*/ 627063 h 6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99" h="627063">
                <a:moveTo>
                  <a:pt x="134999" y="0"/>
                </a:moveTo>
                <a:cubicBezTo>
                  <a:pt x="102322" y="8599"/>
                  <a:pt x="69646" y="17198"/>
                  <a:pt x="47686" y="42863"/>
                </a:cubicBezTo>
                <a:cubicBezTo>
                  <a:pt x="25725" y="68528"/>
                  <a:pt x="9850" y="93399"/>
                  <a:pt x="3236" y="153988"/>
                </a:cubicBezTo>
                <a:cubicBezTo>
                  <a:pt x="-3378" y="214577"/>
                  <a:pt x="1120" y="327554"/>
                  <a:pt x="7999" y="406400"/>
                </a:cubicBezTo>
                <a:cubicBezTo>
                  <a:pt x="14878" y="485246"/>
                  <a:pt x="29694" y="556154"/>
                  <a:pt x="44511" y="6270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F15C2BCF-B642-419F-A1F7-BAC2449F7A22}"/>
              </a:ext>
            </a:extLst>
          </p:cNvPr>
          <p:cNvSpPr/>
          <p:nvPr/>
        </p:nvSpPr>
        <p:spPr>
          <a:xfrm>
            <a:off x="6592888" y="3587750"/>
            <a:ext cx="201612" cy="376872"/>
          </a:xfrm>
          <a:custGeom>
            <a:avLst/>
            <a:gdLst>
              <a:gd name="connsiteX0" fmla="*/ 201612 w 201612"/>
              <a:gd name="connsiteY0" fmla="*/ 0 h 376872"/>
              <a:gd name="connsiteX1" fmla="*/ 79375 w 201612"/>
              <a:gd name="connsiteY1" fmla="*/ 66675 h 376872"/>
              <a:gd name="connsiteX2" fmla="*/ 46037 w 201612"/>
              <a:gd name="connsiteY2" fmla="*/ 214313 h 376872"/>
              <a:gd name="connsiteX3" fmla="*/ 47625 w 201612"/>
              <a:gd name="connsiteY3" fmla="*/ 358775 h 376872"/>
              <a:gd name="connsiteX4" fmla="*/ 0 w 201612"/>
              <a:gd name="connsiteY4" fmla="*/ 369888 h 37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12" h="376872">
                <a:moveTo>
                  <a:pt x="201612" y="0"/>
                </a:moveTo>
                <a:cubicBezTo>
                  <a:pt x="153458" y="15478"/>
                  <a:pt x="105304" y="30956"/>
                  <a:pt x="79375" y="66675"/>
                </a:cubicBezTo>
                <a:cubicBezTo>
                  <a:pt x="53446" y="102394"/>
                  <a:pt x="51329" y="165630"/>
                  <a:pt x="46037" y="214313"/>
                </a:cubicBezTo>
                <a:cubicBezTo>
                  <a:pt x="40745" y="262996"/>
                  <a:pt x="55298" y="332846"/>
                  <a:pt x="47625" y="358775"/>
                </a:cubicBezTo>
                <a:cubicBezTo>
                  <a:pt x="39952" y="384704"/>
                  <a:pt x="19976" y="377296"/>
                  <a:pt x="0" y="3698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9CB837D0-5AF3-4088-9D51-ABD48C7BC4E3}"/>
              </a:ext>
            </a:extLst>
          </p:cNvPr>
          <p:cNvSpPr/>
          <p:nvPr/>
        </p:nvSpPr>
        <p:spPr>
          <a:xfrm>
            <a:off x="6524625" y="3973513"/>
            <a:ext cx="151200" cy="406400"/>
          </a:xfrm>
          <a:custGeom>
            <a:avLst/>
            <a:gdLst>
              <a:gd name="connsiteX0" fmla="*/ 39688 w 151200"/>
              <a:gd name="connsiteY0" fmla="*/ 0 h 406400"/>
              <a:gd name="connsiteX1" fmla="*/ 117475 w 151200"/>
              <a:gd name="connsiteY1" fmla="*/ 9525 h 406400"/>
              <a:gd name="connsiteX2" fmla="*/ 122238 w 151200"/>
              <a:gd name="connsiteY2" fmla="*/ 33337 h 406400"/>
              <a:gd name="connsiteX3" fmla="*/ 138113 w 151200"/>
              <a:gd name="connsiteY3" fmla="*/ 146050 h 406400"/>
              <a:gd name="connsiteX4" fmla="*/ 150813 w 151200"/>
              <a:gd name="connsiteY4" fmla="*/ 252412 h 406400"/>
              <a:gd name="connsiteX5" fmla="*/ 144463 w 151200"/>
              <a:gd name="connsiteY5" fmla="*/ 290512 h 406400"/>
              <a:gd name="connsiteX6" fmla="*/ 111125 w 151200"/>
              <a:gd name="connsiteY6" fmla="*/ 322262 h 406400"/>
              <a:gd name="connsiteX7" fmla="*/ 63500 w 151200"/>
              <a:gd name="connsiteY7" fmla="*/ 349250 h 406400"/>
              <a:gd name="connsiteX8" fmla="*/ 0 w 151200"/>
              <a:gd name="connsiteY8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00" h="406400">
                <a:moveTo>
                  <a:pt x="39688" y="0"/>
                </a:moveTo>
                <a:cubicBezTo>
                  <a:pt x="71702" y="1984"/>
                  <a:pt x="103717" y="3969"/>
                  <a:pt x="117475" y="9525"/>
                </a:cubicBezTo>
                <a:cubicBezTo>
                  <a:pt x="131233" y="15081"/>
                  <a:pt x="118798" y="10583"/>
                  <a:pt x="122238" y="33337"/>
                </a:cubicBezTo>
                <a:cubicBezTo>
                  <a:pt x="125678" y="56091"/>
                  <a:pt x="133351" y="109538"/>
                  <a:pt x="138113" y="146050"/>
                </a:cubicBezTo>
                <a:cubicBezTo>
                  <a:pt x="142876" y="182563"/>
                  <a:pt x="149755" y="228335"/>
                  <a:pt x="150813" y="252412"/>
                </a:cubicBezTo>
                <a:cubicBezTo>
                  <a:pt x="151871" y="276489"/>
                  <a:pt x="151078" y="278870"/>
                  <a:pt x="144463" y="290512"/>
                </a:cubicBezTo>
                <a:cubicBezTo>
                  <a:pt x="137848" y="302154"/>
                  <a:pt x="124619" y="312472"/>
                  <a:pt x="111125" y="322262"/>
                </a:cubicBezTo>
                <a:cubicBezTo>
                  <a:pt x="97631" y="332052"/>
                  <a:pt x="82021" y="335227"/>
                  <a:pt x="63500" y="349250"/>
                </a:cubicBezTo>
                <a:cubicBezTo>
                  <a:pt x="44979" y="363273"/>
                  <a:pt x="22489" y="384836"/>
                  <a:pt x="0" y="4064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2766678F-C8AD-4E89-A8C6-78560D548CF2}"/>
              </a:ext>
            </a:extLst>
          </p:cNvPr>
          <p:cNvSpPr/>
          <p:nvPr/>
        </p:nvSpPr>
        <p:spPr>
          <a:xfrm>
            <a:off x="6671057" y="4235450"/>
            <a:ext cx="37718" cy="122238"/>
          </a:xfrm>
          <a:custGeom>
            <a:avLst/>
            <a:gdLst>
              <a:gd name="connsiteX0" fmla="*/ 37718 w 37718"/>
              <a:gd name="connsiteY0" fmla="*/ 0 h 122238"/>
              <a:gd name="connsiteX1" fmla="*/ 1206 w 37718"/>
              <a:gd name="connsiteY1" fmla="*/ 82550 h 122238"/>
              <a:gd name="connsiteX2" fmla="*/ 12318 w 37718"/>
              <a:gd name="connsiteY2" fmla="*/ 122238 h 12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8" h="122238">
                <a:moveTo>
                  <a:pt x="37718" y="0"/>
                </a:moveTo>
                <a:cubicBezTo>
                  <a:pt x="21578" y="31088"/>
                  <a:pt x="5439" y="62177"/>
                  <a:pt x="1206" y="82550"/>
                </a:cubicBezTo>
                <a:cubicBezTo>
                  <a:pt x="-3027" y="102923"/>
                  <a:pt x="4645" y="112580"/>
                  <a:pt x="12318" y="1222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ED1AD5CF-DA7B-4715-8671-B7BCA7820FA2}"/>
              </a:ext>
            </a:extLst>
          </p:cNvPr>
          <p:cNvSpPr/>
          <p:nvPr/>
        </p:nvSpPr>
        <p:spPr>
          <a:xfrm>
            <a:off x="6702425" y="4071938"/>
            <a:ext cx="46038" cy="150812"/>
          </a:xfrm>
          <a:custGeom>
            <a:avLst/>
            <a:gdLst>
              <a:gd name="connsiteX0" fmla="*/ 0 w 46038"/>
              <a:gd name="connsiteY0" fmla="*/ 0 h 150812"/>
              <a:gd name="connsiteX1" fmla="*/ 46038 w 46038"/>
              <a:gd name="connsiteY1" fmla="*/ 150812 h 15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038" h="150812">
                <a:moveTo>
                  <a:pt x="0" y="0"/>
                </a:moveTo>
                <a:lnTo>
                  <a:pt x="46038" y="150812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7311DD12-9CDC-4F50-98FC-3A8E300109ED}"/>
              </a:ext>
            </a:extLst>
          </p:cNvPr>
          <p:cNvSpPr/>
          <p:nvPr/>
        </p:nvSpPr>
        <p:spPr>
          <a:xfrm>
            <a:off x="6681788" y="4056063"/>
            <a:ext cx="229928" cy="217829"/>
          </a:xfrm>
          <a:custGeom>
            <a:avLst/>
            <a:gdLst>
              <a:gd name="connsiteX0" fmla="*/ 0 w 229928"/>
              <a:gd name="connsiteY0" fmla="*/ 0 h 217829"/>
              <a:gd name="connsiteX1" fmla="*/ 41275 w 229928"/>
              <a:gd name="connsiteY1" fmla="*/ 169862 h 217829"/>
              <a:gd name="connsiteX2" fmla="*/ 49212 w 229928"/>
              <a:gd name="connsiteY2" fmla="*/ 198437 h 217829"/>
              <a:gd name="connsiteX3" fmla="*/ 66675 w 229928"/>
              <a:gd name="connsiteY3" fmla="*/ 217487 h 217829"/>
              <a:gd name="connsiteX4" fmla="*/ 104775 w 229928"/>
              <a:gd name="connsiteY4" fmla="*/ 209550 h 217829"/>
              <a:gd name="connsiteX5" fmla="*/ 153987 w 229928"/>
              <a:gd name="connsiteY5" fmla="*/ 195262 h 217829"/>
              <a:gd name="connsiteX6" fmla="*/ 139700 w 229928"/>
              <a:gd name="connsiteY6" fmla="*/ 163512 h 217829"/>
              <a:gd name="connsiteX7" fmla="*/ 169862 w 229928"/>
              <a:gd name="connsiteY7" fmla="*/ 141287 h 217829"/>
              <a:gd name="connsiteX8" fmla="*/ 228600 w 229928"/>
              <a:gd name="connsiteY8" fmla="*/ 71437 h 217829"/>
              <a:gd name="connsiteX9" fmla="*/ 207962 w 229928"/>
              <a:gd name="connsiteY9" fmla="*/ 42862 h 217829"/>
              <a:gd name="connsiteX10" fmla="*/ 174625 w 229928"/>
              <a:gd name="connsiteY10" fmla="*/ 3175 h 21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928" h="217829">
                <a:moveTo>
                  <a:pt x="0" y="0"/>
                </a:moveTo>
                <a:cubicBezTo>
                  <a:pt x="16536" y="68394"/>
                  <a:pt x="33073" y="136789"/>
                  <a:pt x="41275" y="169862"/>
                </a:cubicBezTo>
                <a:cubicBezTo>
                  <a:pt x="49477" y="202935"/>
                  <a:pt x="44979" y="190500"/>
                  <a:pt x="49212" y="198437"/>
                </a:cubicBezTo>
                <a:cubicBezTo>
                  <a:pt x="53445" y="206374"/>
                  <a:pt x="57415" y="215635"/>
                  <a:pt x="66675" y="217487"/>
                </a:cubicBezTo>
                <a:cubicBezTo>
                  <a:pt x="75935" y="219339"/>
                  <a:pt x="90223" y="213254"/>
                  <a:pt x="104775" y="209550"/>
                </a:cubicBezTo>
                <a:cubicBezTo>
                  <a:pt x="119327" y="205846"/>
                  <a:pt x="148166" y="202935"/>
                  <a:pt x="153987" y="195262"/>
                </a:cubicBezTo>
                <a:cubicBezTo>
                  <a:pt x="159808" y="187589"/>
                  <a:pt x="137054" y="172508"/>
                  <a:pt x="139700" y="163512"/>
                </a:cubicBezTo>
                <a:cubicBezTo>
                  <a:pt x="142346" y="154516"/>
                  <a:pt x="155045" y="156633"/>
                  <a:pt x="169862" y="141287"/>
                </a:cubicBezTo>
                <a:cubicBezTo>
                  <a:pt x="184679" y="125941"/>
                  <a:pt x="222250" y="87841"/>
                  <a:pt x="228600" y="71437"/>
                </a:cubicBezTo>
                <a:cubicBezTo>
                  <a:pt x="234950" y="55033"/>
                  <a:pt x="216958" y="54239"/>
                  <a:pt x="207962" y="42862"/>
                </a:cubicBezTo>
                <a:cubicBezTo>
                  <a:pt x="198966" y="31485"/>
                  <a:pt x="179123" y="11906"/>
                  <a:pt x="174625" y="31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BE52FBCF-04C3-49A8-91BB-4D82CFA8E6C3}"/>
              </a:ext>
            </a:extLst>
          </p:cNvPr>
          <p:cNvSpPr/>
          <p:nvPr/>
        </p:nvSpPr>
        <p:spPr>
          <a:xfrm>
            <a:off x="6861071" y="4252913"/>
            <a:ext cx="65192" cy="274963"/>
          </a:xfrm>
          <a:custGeom>
            <a:avLst/>
            <a:gdLst>
              <a:gd name="connsiteX0" fmla="*/ 57254 w 65192"/>
              <a:gd name="connsiteY0" fmla="*/ 0 h 274963"/>
              <a:gd name="connsiteX1" fmla="*/ 3279 w 65192"/>
              <a:gd name="connsiteY1" fmla="*/ 74612 h 274963"/>
              <a:gd name="connsiteX2" fmla="*/ 9629 w 65192"/>
              <a:gd name="connsiteY2" fmla="*/ 101600 h 274963"/>
              <a:gd name="connsiteX3" fmla="*/ 39792 w 65192"/>
              <a:gd name="connsiteY3" fmla="*/ 247650 h 274963"/>
              <a:gd name="connsiteX4" fmla="*/ 65192 w 65192"/>
              <a:gd name="connsiteY4" fmla="*/ 274637 h 27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2" h="274963">
                <a:moveTo>
                  <a:pt x="57254" y="0"/>
                </a:moveTo>
                <a:cubicBezTo>
                  <a:pt x="34235" y="28839"/>
                  <a:pt x="11216" y="57679"/>
                  <a:pt x="3279" y="74612"/>
                </a:cubicBezTo>
                <a:cubicBezTo>
                  <a:pt x="-4658" y="91545"/>
                  <a:pt x="3544" y="72760"/>
                  <a:pt x="9629" y="101600"/>
                </a:cubicBezTo>
                <a:cubicBezTo>
                  <a:pt x="15714" y="130440"/>
                  <a:pt x="30532" y="218811"/>
                  <a:pt x="39792" y="247650"/>
                </a:cubicBezTo>
                <a:cubicBezTo>
                  <a:pt x="49052" y="276489"/>
                  <a:pt x="57122" y="275563"/>
                  <a:pt x="65192" y="2746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94C91D87-C449-4128-8F76-23E4C94F6956}"/>
              </a:ext>
            </a:extLst>
          </p:cNvPr>
          <p:cNvSpPr/>
          <p:nvPr/>
        </p:nvSpPr>
        <p:spPr>
          <a:xfrm>
            <a:off x="6840578" y="4238625"/>
            <a:ext cx="77747" cy="293688"/>
          </a:xfrm>
          <a:custGeom>
            <a:avLst/>
            <a:gdLst>
              <a:gd name="connsiteX0" fmla="*/ 68222 w 77747"/>
              <a:gd name="connsiteY0" fmla="*/ 0 h 293688"/>
              <a:gd name="connsiteX1" fmla="*/ 6310 w 77747"/>
              <a:gd name="connsiteY1" fmla="*/ 87313 h 293688"/>
              <a:gd name="connsiteX2" fmla="*/ 3135 w 77747"/>
              <a:gd name="connsiteY2" fmla="*/ 93663 h 293688"/>
              <a:gd name="connsiteX3" fmla="*/ 15835 w 77747"/>
              <a:gd name="connsiteY3" fmla="*/ 147638 h 293688"/>
              <a:gd name="connsiteX4" fmla="*/ 39647 w 77747"/>
              <a:gd name="connsiteY4" fmla="*/ 247650 h 293688"/>
              <a:gd name="connsiteX5" fmla="*/ 77747 w 77747"/>
              <a:gd name="connsiteY5" fmla="*/ 293688 h 2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7" h="293688">
                <a:moveTo>
                  <a:pt x="68222" y="0"/>
                </a:moveTo>
                <a:lnTo>
                  <a:pt x="6310" y="87313"/>
                </a:lnTo>
                <a:cubicBezTo>
                  <a:pt x="-4538" y="102924"/>
                  <a:pt x="1548" y="83609"/>
                  <a:pt x="3135" y="93663"/>
                </a:cubicBezTo>
                <a:cubicBezTo>
                  <a:pt x="4722" y="103717"/>
                  <a:pt x="9750" y="121974"/>
                  <a:pt x="15835" y="147638"/>
                </a:cubicBezTo>
                <a:cubicBezTo>
                  <a:pt x="21920" y="173303"/>
                  <a:pt x="29328" y="223308"/>
                  <a:pt x="39647" y="247650"/>
                </a:cubicBezTo>
                <a:cubicBezTo>
                  <a:pt x="49966" y="271992"/>
                  <a:pt x="63856" y="282840"/>
                  <a:pt x="77747" y="2936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E26239E8-C2C5-48EA-BD45-F19356D54D00}"/>
              </a:ext>
            </a:extLst>
          </p:cNvPr>
          <p:cNvSpPr/>
          <p:nvPr/>
        </p:nvSpPr>
        <p:spPr>
          <a:xfrm>
            <a:off x="6862763" y="4446588"/>
            <a:ext cx="91802" cy="319087"/>
          </a:xfrm>
          <a:custGeom>
            <a:avLst/>
            <a:gdLst>
              <a:gd name="connsiteX0" fmla="*/ 0 w 91802"/>
              <a:gd name="connsiteY0" fmla="*/ 0 h 319087"/>
              <a:gd name="connsiteX1" fmla="*/ 41275 w 91802"/>
              <a:gd name="connsiteY1" fmla="*/ 203200 h 319087"/>
              <a:gd name="connsiteX2" fmla="*/ 58737 w 91802"/>
              <a:gd name="connsiteY2" fmla="*/ 236537 h 319087"/>
              <a:gd name="connsiteX3" fmla="*/ 88900 w 91802"/>
              <a:gd name="connsiteY3" fmla="*/ 274637 h 319087"/>
              <a:gd name="connsiteX4" fmla="*/ 88900 w 91802"/>
              <a:gd name="connsiteY4" fmla="*/ 319087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2" h="319087">
                <a:moveTo>
                  <a:pt x="0" y="0"/>
                </a:moveTo>
                <a:cubicBezTo>
                  <a:pt x="15743" y="81888"/>
                  <a:pt x="31486" y="163777"/>
                  <a:pt x="41275" y="203200"/>
                </a:cubicBezTo>
                <a:cubicBezTo>
                  <a:pt x="51064" y="242623"/>
                  <a:pt x="50800" y="224631"/>
                  <a:pt x="58737" y="236537"/>
                </a:cubicBezTo>
                <a:cubicBezTo>
                  <a:pt x="66674" y="248443"/>
                  <a:pt x="83873" y="260879"/>
                  <a:pt x="88900" y="274637"/>
                </a:cubicBezTo>
                <a:cubicBezTo>
                  <a:pt x="93927" y="288395"/>
                  <a:pt x="91413" y="303741"/>
                  <a:pt x="88900" y="3190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917396D1-81E9-4276-8126-E37E33EE25A2}"/>
              </a:ext>
            </a:extLst>
          </p:cNvPr>
          <p:cNvSpPr/>
          <p:nvPr/>
        </p:nvSpPr>
        <p:spPr>
          <a:xfrm>
            <a:off x="6821488" y="4633913"/>
            <a:ext cx="85725" cy="31750"/>
          </a:xfrm>
          <a:custGeom>
            <a:avLst/>
            <a:gdLst>
              <a:gd name="connsiteX0" fmla="*/ 0 w 85725"/>
              <a:gd name="connsiteY0" fmla="*/ 0 h 31750"/>
              <a:gd name="connsiteX1" fmla="*/ 65087 w 85725"/>
              <a:gd name="connsiteY1" fmla="*/ 15875 h 31750"/>
              <a:gd name="connsiteX2" fmla="*/ 85725 w 85725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1750">
                <a:moveTo>
                  <a:pt x="0" y="0"/>
                </a:moveTo>
                <a:cubicBezTo>
                  <a:pt x="25400" y="5291"/>
                  <a:pt x="50800" y="10583"/>
                  <a:pt x="65087" y="15875"/>
                </a:cubicBezTo>
                <a:cubicBezTo>
                  <a:pt x="79374" y="21167"/>
                  <a:pt x="82549" y="26458"/>
                  <a:pt x="85725" y="317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8A0FD83-C9B3-4359-8277-3871EEAEB487}"/>
              </a:ext>
            </a:extLst>
          </p:cNvPr>
          <p:cNvSpPr/>
          <p:nvPr/>
        </p:nvSpPr>
        <p:spPr>
          <a:xfrm>
            <a:off x="6840538" y="4459288"/>
            <a:ext cx="38100" cy="184150"/>
          </a:xfrm>
          <a:custGeom>
            <a:avLst/>
            <a:gdLst>
              <a:gd name="connsiteX0" fmla="*/ 0 w 38100"/>
              <a:gd name="connsiteY0" fmla="*/ 0 h 184150"/>
              <a:gd name="connsiteX1" fmla="*/ 38100 w 38100"/>
              <a:gd name="connsiteY1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184150">
                <a:moveTo>
                  <a:pt x="0" y="0"/>
                </a:moveTo>
                <a:lnTo>
                  <a:pt x="38100" y="18415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CE81D8C5-08B5-499C-B513-B500875A11DC}"/>
              </a:ext>
            </a:extLst>
          </p:cNvPr>
          <p:cNvSpPr/>
          <p:nvPr/>
        </p:nvSpPr>
        <p:spPr>
          <a:xfrm>
            <a:off x="6809879" y="4283075"/>
            <a:ext cx="24548" cy="176213"/>
          </a:xfrm>
          <a:custGeom>
            <a:avLst/>
            <a:gdLst>
              <a:gd name="connsiteX0" fmla="*/ 24309 w 24548"/>
              <a:gd name="connsiteY0" fmla="*/ 0 h 176213"/>
              <a:gd name="connsiteX1" fmla="*/ 21134 w 24548"/>
              <a:gd name="connsiteY1" fmla="*/ 100013 h 176213"/>
              <a:gd name="connsiteX2" fmla="*/ 496 w 24548"/>
              <a:gd name="connsiteY2" fmla="*/ 149225 h 176213"/>
              <a:gd name="connsiteX3" fmla="*/ 8434 w 24548"/>
              <a:gd name="connsiteY3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8" h="176213">
                <a:moveTo>
                  <a:pt x="24309" y="0"/>
                </a:moveTo>
                <a:cubicBezTo>
                  <a:pt x="24706" y="37571"/>
                  <a:pt x="25103" y="75142"/>
                  <a:pt x="21134" y="100013"/>
                </a:cubicBezTo>
                <a:cubicBezTo>
                  <a:pt x="17165" y="124884"/>
                  <a:pt x="2613" y="136525"/>
                  <a:pt x="496" y="149225"/>
                </a:cubicBezTo>
                <a:cubicBezTo>
                  <a:pt x="-1621" y="161925"/>
                  <a:pt x="3406" y="169069"/>
                  <a:pt x="8434" y="1762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1B10ACD-DA4D-4487-AD37-444C11E52FB7}"/>
              </a:ext>
            </a:extLst>
          </p:cNvPr>
          <p:cNvSpPr/>
          <p:nvPr/>
        </p:nvSpPr>
        <p:spPr>
          <a:xfrm>
            <a:off x="6511925" y="4323667"/>
            <a:ext cx="161925" cy="84821"/>
          </a:xfrm>
          <a:custGeom>
            <a:avLst/>
            <a:gdLst>
              <a:gd name="connsiteX0" fmla="*/ 0 w 161925"/>
              <a:gd name="connsiteY0" fmla="*/ 84821 h 84821"/>
              <a:gd name="connsiteX1" fmla="*/ 77788 w 161925"/>
              <a:gd name="connsiteY1" fmla="*/ 22908 h 84821"/>
              <a:gd name="connsiteX2" fmla="*/ 117475 w 161925"/>
              <a:gd name="connsiteY2" fmla="*/ 683 h 84821"/>
              <a:gd name="connsiteX3" fmla="*/ 161925 w 161925"/>
              <a:gd name="connsiteY3" fmla="*/ 45133 h 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5" h="84821">
                <a:moveTo>
                  <a:pt x="0" y="84821"/>
                </a:moveTo>
                <a:cubicBezTo>
                  <a:pt x="29104" y="60876"/>
                  <a:pt x="58209" y="36931"/>
                  <a:pt x="77788" y="22908"/>
                </a:cubicBezTo>
                <a:cubicBezTo>
                  <a:pt x="97367" y="8885"/>
                  <a:pt x="103452" y="-3021"/>
                  <a:pt x="117475" y="683"/>
                </a:cubicBezTo>
                <a:cubicBezTo>
                  <a:pt x="131498" y="4387"/>
                  <a:pt x="161925" y="45133"/>
                  <a:pt x="161925" y="4513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1F0DF285-0772-4368-B472-62D901A85781}"/>
              </a:ext>
            </a:extLst>
          </p:cNvPr>
          <p:cNvSpPr/>
          <p:nvPr/>
        </p:nvSpPr>
        <p:spPr>
          <a:xfrm>
            <a:off x="6115050" y="4341283"/>
            <a:ext cx="419100" cy="50800"/>
          </a:xfrm>
          <a:custGeom>
            <a:avLst/>
            <a:gdLst>
              <a:gd name="connsiteX0" fmla="*/ 0 w 419100"/>
              <a:gd name="connsiteY0" fmla="*/ 50800 h 50800"/>
              <a:gd name="connsiteX1" fmla="*/ 103717 w 419100"/>
              <a:gd name="connsiteY1" fmla="*/ 33867 h 50800"/>
              <a:gd name="connsiteX2" fmla="*/ 211667 w 419100"/>
              <a:gd name="connsiteY2" fmla="*/ 31750 h 50800"/>
              <a:gd name="connsiteX3" fmla="*/ 260350 w 419100"/>
              <a:gd name="connsiteY3" fmla="*/ 12700 h 50800"/>
              <a:gd name="connsiteX4" fmla="*/ 419100 w 419100"/>
              <a:gd name="connsiteY4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00" h="50800">
                <a:moveTo>
                  <a:pt x="0" y="50800"/>
                </a:moveTo>
                <a:cubicBezTo>
                  <a:pt x="34219" y="43921"/>
                  <a:pt x="68439" y="37042"/>
                  <a:pt x="103717" y="33867"/>
                </a:cubicBezTo>
                <a:cubicBezTo>
                  <a:pt x="138995" y="30692"/>
                  <a:pt x="185562" y="35278"/>
                  <a:pt x="211667" y="31750"/>
                </a:cubicBezTo>
                <a:cubicBezTo>
                  <a:pt x="237772" y="28222"/>
                  <a:pt x="225778" y="17992"/>
                  <a:pt x="260350" y="12700"/>
                </a:cubicBezTo>
                <a:cubicBezTo>
                  <a:pt x="294922" y="7408"/>
                  <a:pt x="388761" y="3175"/>
                  <a:pt x="4191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2EC7E68A-F833-4103-A115-2A88DB754BD4}"/>
              </a:ext>
            </a:extLst>
          </p:cNvPr>
          <p:cNvSpPr/>
          <p:nvPr/>
        </p:nvSpPr>
        <p:spPr>
          <a:xfrm>
            <a:off x="6118225" y="4433888"/>
            <a:ext cx="256176" cy="58737"/>
          </a:xfrm>
          <a:custGeom>
            <a:avLst/>
            <a:gdLst>
              <a:gd name="connsiteX0" fmla="*/ 0 w 256176"/>
              <a:gd name="connsiteY0" fmla="*/ 58737 h 58737"/>
              <a:gd name="connsiteX1" fmla="*/ 73025 w 256176"/>
              <a:gd name="connsiteY1" fmla="*/ 19050 h 58737"/>
              <a:gd name="connsiteX2" fmla="*/ 187325 w 256176"/>
              <a:gd name="connsiteY2" fmla="*/ 20637 h 58737"/>
              <a:gd name="connsiteX3" fmla="*/ 233363 w 256176"/>
              <a:gd name="connsiteY3" fmla="*/ 34925 h 58737"/>
              <a:gd name="connsiteX4" fmla="*/ 255588 w 256176"/>
              <a:gd name="connsiteY4" fmla="*/ 26987 h 58737"/>
              <a:gd name="connsiteX5" fmla="*/ 211138 w 256176"/>
              <a:gd name="connsiteY5" fmla="*/ 0 h 5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176" h="58737">
                <a:moveTo>
                  <a:pt x="0" y="58737"/>
                </a:moveTo>
                <a:cubicBezTo>
                  <a:pt x="20902" y="42068"/>
                  <a:pt x="41804" y="25400"/>
                  <a:pt x="73025" y="19050"/>
                </a:cubicBezTo>
                <a:cubicBezTo>
                  <a:pt x="104246" y="12700"/>
                  <a:pt x="160602" y="17991"/>
                  <a:pt x="187325" y="20637"/>
                </a:cubicBezTo>
                <a:cubicBezTo>
                  <a:pt x="214048" y="23283"/>
                  <a:pt x="221986" y="33867"/>
                  <a:pt x="233363" y="34925"/>
                </a:cubicBezTo>
                <a:cubicBezTo>
                  <a:pt x="244740" y="35983"/>
                  <a:pt x="259292" y="32808"/>
                  <a:pt x="255588" y="26987"/>
                </a:cubicBezTo>
                <a:cubicBezTo>
                  <a:pt x="251884" y="21166"/>
                  <a:pt x="231511" y="10583"/>
                  <a:pt x="21113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F5529CD-10FF-41A9-B141-A069272222D2}"/>
              </a:ext>
            </a:extLst>
          </p:cNvPr>
          <p:cNvSpPr/>
          <p:nvPr/>
        </p:nvSpPr>
        <p:spPr>
          <a:xfrm>
            <a:off x="6315075" y="4371965"/>
            <a:ext cx="198438" cy="45052"/>
          </a:xfrm>
          <a:custGeom>
            <a:avLst/>
            <a:gdLst>
              <a:gd name="connsiteX0" fmla="*/ 0 w 198438"/>
              <a:gd name="connsiteY0" fmla="*/ 15885 h 45052"/>
              <a:gd name="connsiteX1" fmla="*/ 82550 w 198438"/>
              <a:gd name="connsiteY1" fmla="*/ 44460 h 45052"/>
              <a:gd name="connsiteX2" fmla="*/ 101600 w 198438"/>
              <a:gd name="connsiteY2" fmla="*/ 33348 h 45052"/>
              <a:gd name="connsiteX3" fmla="*/ 144463 w 198438"/>
              <a:gd name="connsiteY3" fmla="*/ 11123 h 45052"/>
              <a:gd name="connsiteX4" fmla="*/ 165100 w 198438"/>
              <a:gd name="connsiteY4" fmla="*/ 10 h 45052"/>
              <a:gd name="connsiteX5" fmla="*/ 163513 w 198438"/>
              <a:gd name="connsiteY5" fmla="*/ 9535 h 45052"/>
              <a:gd name="connsiteX6" fmla="*/ 198438 w 198438"/>
              <a:gd name="connsiteY6" fmla="*/ 30173 h 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38" h="45052">
                <a:moveTo>
                  <a:pt x="0" y="15885"/>
                </a:moveTo>
                <a:cubicBezTo>
                  <a:pt x="32808" y="28717"/>
                  <a:pt x="65617" y="41550"/>
                  <a:pt x="82550" y="44460"/>
                </a:cubicBezTo>
                <a:cubicBezTo>
                  <a:pt x="99483" y="47370"/>
                  <a:pt x="91281" y="38904"/>
                  <a:pt x="101600" y="33348"/>
                </a:cubicBezTo>
                <a:cubicBezTo>
                  <a:pt x="111919" y="27792"/>
                  <a:pt x="133880" y="16679"/>
                  <a:pt x="144463" y="11123"/>
                </a:cubicBezTo>
                <a:cubicBezTo>
                  <a:pt x="155046" y="5567"/>
                  <a:pt x="161925" y="275"/>
                  <a:pt x="165100" y="10"/>
                </a:cubicBezTo>
                <a:cubicBezTo>
                  <a:pt x="168275" y="-255"/>
                  <a:pt x="157957" y="4508"/>
                  <a:pt x="163513" y="9535"/>
                </a:cubicBezTo>
                <a:cubicBezTo>
                  <a:pt x="169069" y="14562"/>
                  <a:pt x="183753" y="22367"/>
                  <a:pt x="198438" y="3017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58215418-68ED-434C-96CF-9BF779884AB8}"/>
              </a:ext>
            </a:extLst>
          </p:cNvPr>
          <p:cNvSpPr/>
          <p:nvPr/>
        </p:nvSpPr>
        <p:spPr>
          <a:xfrm>
            <a:off x="6143625" y="4738688"/>
            <a:ext cx="230188" cy="33337"/>
          </a:xfrm>
          <a:custGeom>
            <a:avLst/>
            <a:gdLst>
              <a:gd name="connsiteX0" fmla="*/ 0 w 230188"/>
              <a:gd name="connsiteY0" fmla="*/ 33337 h 33337"/>
              <a:gd name="connsiteX1" fmla="*/ 176213 w 230188"/>
              <a:gd name="connsiteY1" fmla="*/ 30162 h 33337"/>
              <a:gd name="connsiteX2" fmla="*/ 230188 w 230188"/>
              <a:gd name="connsiteY2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8" h="33337">
                <a:moveTo>
                  <a:pt x="0" y="33337"/>
                </a:moveTo>
                <a:lnTo>
                  <a:pt x="176213" y="30162"/>
                </a:lnTo>
                <a:cubicBezTo>
                  <a:pt x="214578" y="24606"/>
                  <a:pt x="222383" y="12303"/>
                  <a:pt x="23018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96023E50-BF47-4815-8AB6-54296AA39360}"/>
              </a:ext>
            </a:extLst>
          </p:cNvPr>
          <p:cNvSpPr/>
          <p:nvPr/>
        </p:nvSpPr>
        <p:spPr>
          <a:xfrm>
            <a:off x="6146800" y="4498975"/>
            <a:ext cx="38100" cy="268288"/>
          </a:xfrm>
          <a:custGeom>
            <a:avLst/>
            <a:gdLst>
              <a:gd name="connsiteX0" fmla="*/ 38100 w 38100"/>
              <a:gd name="connsiteY0" fmla="*/ 0 h 268288"/>
              <a:gd name="connsiteX1" fmla="*/ 26988 w 38100"/>
              <a:gd name="connsiteY1" fmla="*/ 169863 h 268288"/>
              <a:gd name="connsiteX2" fmla="*/ 0 w 38100"/>
              <a:gd name="connsiteY2" fmla="*/ 268288 h 26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268288">
                <a:moveTo>
                  <a:pt x="38100" y="0"/>
                </a:moveTo>
                <a:cubicBezTo>
                  <a:pt x="35719" y="62574"/>
                  <a:pt x="33338" y="125148"/>
                  <a:pt x="26988" y="169863"/>
                </a:cubicBezTo>
                <a:cubicBezTo>
                  <a:pt x="20638" y="214578"/>
                  <a:pt x="10319" y="241433"/>
                  <a:pt x="0" y="2682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1C353E05-C52F-4A7F-9559-76C535E74C39}"/>
              </a:ext>
            </a:extLst>
          </p:cNvPr>
          <p:cNvSpPr/>
          <p:nvPr/>
        </p:nvSpPr>
        <p:spPr>
          <a:xfrm>
            <a:off x="6135688" y="4457700"/>
            <a:ext cx="100012" cy="301625"/>
          </a:xfrm>
          <a:custGeom>
            <a:avLst/>
            <a:gdLst>
              <a:gd name="connsiteX0" fmla="*/ 100012 w 100012"/>
              <a:gd name="connsiteY0" fmla="*/ 0 h 301625"/>
              <a:gd name="connsiteX1" fmla="*/ 19050 w 100012"/>
              <a:gd name="connsiteY1" fmla="*/ 31750 h 301625"/>
              <a:gd name="connsiteX2" fmla="*/ 19050 w 100012"/>
              <a:gd name="connsiteY2" fmla="*/ 50800 h 301625"/>
              <a:gd name="connsiteX3" fmla="*/ 14287 w 100012"/>
              <a:gd name="connsiteY3" fmla="*/ 182563 h 301625"/>
              <a:gd name="connsiteX4" fmla="*/ 12700 w 100012"/>
              <a:gd name="connsiteY4" fmla="*/ 233363 h 301625"/>
              <a:gd name="connsiteX5" fmla="*/ 0 w 100012"/>
              <a:gd name="connsiteY5" fmla="*/ 301625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2" h="301625">
                <a:moveTo>
                  <a:pt x="100012" y="0"/>
                </a:moveTo>
                <a:cubicBezTo>
                  <a:pt x="66278" y="11641"/>
                  <a:pt x="32544" y="23283"/>
                  <a:pt x="19050" y="31750"/>
                </a:cubicBezTo>
                <a:cubicBezTo>
                  <a:pt x="5556" y="40217"/>
                  <a:pt x="19844" y="25665"/>
                  <a:pt x="19050" y="50800"/>
                </a:cubicBezTo>
                <a:cubicBezTo>
                  <a:pt x="18256" y="75935"/>
                  <a:pt x="15345" y="152136"/>
                  <a:pt x="14287" y="182563"/>
                </a:cubicBezTo>
                <a:cubicBezTo>
                  <a:pt x="13229" y="212990"/>
                  <a:pt x="15081" y="213519"/>
                  <a:pt x="12700" y="233363"/>
                </a:cubicBezTo>
                <a:cubicBezTo>
                  <a:pt x="10319" y="253207"/>
                  <a:pt x="5159" y="277416"/>
                  <a:pt x="0" y="3016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BD01CE57-7F9D-4A3A-A1BB-20CD9DCFC6E1}"/>
              </a:ext>
            </a:extLst>
          </p:cNvPr>
          <p:cNvSpPr/>
          <p:nvPr/>
        </p:nvSpPr>
        <p:spPr>
          <a:xfrm>
            <a:off x="6188075" y="4484666"/>
            <a:ext cx="165100" cy="273072"/>
          </a:xfrm>
          <a:custGeom>
            <a:avLst/>
            <a:gdLst>
              <a:gd name="connsiteX0" fmla="*/ 0 w 165100"/>
              <a:gd name="connsiteY0" fmla="*/ 17484 h 273072"/>
              <a:gd name="connsiteX1" fmla="*/ 65088 w 165100"/>
              <a:gd name="connsiteY1" fmla="*/ 22 h 273072"/>
              <a:gd name="connsiteX2" fmla="*/ 98425 w 165100"/>
              <a:gd name="connsiteY2" fmla="*/ 20659 h 273072"/>
              <a:gd name="connsiteX3" fmla="*/ 122238 w 165100"/>
              <a:gd name="connsiteY3" fmla="*/ 74634 h 273072"/>
              <a:gd name="connsiteX4" fmla="*/ 165100 w 165100"/>
              <a:gd name="connsiteY4" fmla="*/ 273072 h 27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273072">
                <a:moveTo>
                  <a:pt x="0" y="17484"/>
                </a:moveTo>
                <a:cubicBezTo>
                  <a:pt x="24342" y="8488"/>
                  <a:pt x="48684" y="-507"/>
                  <a:pt x="65088" y="22"/>
                </a:cubicBezTo>
                <a:cubicBezTo>
                  <a:pt x="81492" y="551"/>
                  <a:pt x="88900" y="8224"/>
                  <a:pt x="98425" y="20659"/>
                </a:cubicBezTo>
                <a:cubicBezTo>
                  <a:pt x="107950" y="33094"/>
                  <a:pt x="111126" y="32565"/>
                  <a:pt x="122238" y="74634"/>
                </a:cubicBezTo>
                <a:cubicBezTo>
                  <a:pt x="133350" y="116703"/>
                  <a:pt x="149225" y="194887"/>
                  <a:pt x="165100" y="27307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59401556-7C70-4C4F-873E-D380682DB147}"/>
              </a:ext>
            </a:extLst>
          </p:cNvPr>
          <p:cNvSpPr/>
          <p:nvPr/>
        </p:nvSpPr>
        <p:spPr>
          <a:xfrm>
            <a:off x="6240463" y="4454158"/>
            <a:ext cx="136899" cy="300405"/>
          </a:xfrm>
          <a:custGeom>
            <a:avLst/>
            <a:gdLst>
              <a:gd name="connsiteX0" fmla="*/ 0 w 136899"/>
              <a:gd name="connsiteY0" fmla="*/ 3542 h 300405"/>
              <a:gd name="connsiteX1" fmla="*/ 80962 w 136899"/>
              <a:gd name="connsiteY1" fmla="*/ 13067 h 300405"/>
              <a:gd name="connsiteX2" fmla="*/ 111125 w 136899"/>
              <a:gd name="connsiteY2" fmla="*/ 114667 h 300405"/>
              <a:gd name="connsiteX3" fmla="*/ 134937 w 136899"/>
              <a:gd name="connsiteY3" fmla="*/ 228967 h 300405"/>
              <a:gd name="connsiteX4" fmla="*/ 133350 w 136899"/>
              <a:gd name="connsiteY4" fmla="*/ 232142 h 300405"/>
              <a:gd name="connsiteX5" fmla="*/ 115887 w 136899"/>
              <a:gd name="connsiteY5" fmla="*/ 300405 h 30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99" h="300405">
                <a:moveTo>
                  <a:pt x="0" y="3542"/>
                </a:moveTo>
                <a:cubicBezTo>
                  <a:pt x="31750" y="102"/>
                  <a:pt x="62441" y="-5454"/>
                  <a:pt x="80962" y="13067"/>
                </a:cubicBezTo>
                <a:cubicBezTo>
                  <a:pt x="99483" y="31588"/>
                  <a:pt x="102129" y="78684"/>
                  <a:pt x="111125" y="114667"/>
                </a:cubicBezTo>
                <a:cubicBezTo>
                  <a:pt x="120121" y="150650"/>
                  <a:pt x="134937" y="228967"/>
                  <a:pt x="134937" y="228967"/>
                </a:cubicBezTo>
                <a:cubicBezTo>
                  <a:pt x="138641" y="248546"/>
                  <a:pt x="136525" y="220236"/>
                  <a:pt x="133350" y="232142"/>
                </a:cubicBezTo>
                <a:cubicBezTo>
                  <a:pt x="130175" y="244048"/>
                  <a:pt x="115887" y="300405"/>
                  <a:pt x="115887" y="30040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004173A6-D90E-4488-82BA-EDE7C6593FFF}"/>
              </a:ext>
            </a:extLst>
          </p:cNvPr>
          <p:cNvSpPr/>
          <p:nvPr/>
        </p:nvSpPr>
        <p:spPr>
          <a:xfrm>
            <a:off x="6388100" y="4424363"/>
            <a:ext cx="147891" cy="306121"/>
          </a:xfrm>
          <a:custGeom>
            <a:avLst/>
            <a:gdLst>
              <a:gd name="connsiteX0" fmla="*/ 119063 w 147891"/>
              <a:gd name="connsiteY0" fmla="*/ 0 h 306121"/>
              <a:gd name="connsiteX1" fmla="*/ 130175 w 147891"/>
              <a:gd name="connsiteY1" fmla="*/ 155575 h 306121"/>
              <a:gd name="connsiteX2" fmla="*/ 147638 w 147891"/>
              <a:gd name="connsiteY2" fmla="*/ 184150 h 306121"/>
              <a:gd name="connsiteX3" fmla="*/ 115888 w 147891"/>
              <a:gd name="connsiteY3" fmla="*/ 246062 h 306121"/>
              <a:gd name="connsiteX4" fmla="*/ 95250 w 147891"/>
              <a:gd name="connsiteY4" fmla="*/ 276225 h 306121"/>
              <a:gd name="connsiteX5" fmla="*/ 63500 w 147891"/>
              <a:gd name="connsiteY5" fmla="*/ 301625 h 306121"/>
              <a:gd name="connsiteX6" fmla="*/ 26988 w 147891"/>
              <a:gd name="connsiteY6" fmla="*/ 303212 h 306121"/>
              <a:gd name="connsiteX7" fmla="*/ 0 w 147891"/>
              <a:gd name="connsiteY7" fmla="*/ 271462 h 30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91" h="306121">
                <a:moveTo>
                  <a:pt x="119063" y="0"/>
                </a:moveTo>
                <a:cubicBezTo>
                  <a:pt x="122238" y="62442"/>
                  <a:pt x="125413" y="124884"/>
                  <a:pt x="130175" y="155575"/>
                </a:cubicBezTo>
                <a:cubicBezTo>
                  <a:pt x="134937" y="186266"/>
                  <a:pt x="150019" y="169069"/>
                  <a:pt x="147638" y="184150"/>
                </a:cubicBezTo>
                <a:cubicBezTo>
                  <a:pt x="145257" y="199231"/>
                  <a:pt x="124619" y="230716"/>
                  <a:pt x="115888" y="246062"/>
                </a:cubicBezTo>
                <a:cubicBezTo>
                  <a:pt x="107157" y="261408"/>
                  <a:pt x="103981" y="266965"/>
                  <a:pt x="95250" y="276225"/>
                </a:cubicBezTo>
                <a:cubicBezTo>
                  <a:pt x="86519" y="285486"/>
                  <a:pt x="74877" y="297127"/>
                  <a:pt x="63500" y="301625"/>
                </a:cubicBezTo>
                <a:cubicBezTo>
                  <a:pt x="52123" y="306123"/>
                  <a:pt x="37571" y="308239"/>
                  <a:pt x="26988" y="303212"/>
                </a:cubicBezTo>
                <a:cubicBezTo>
                  <a:pt x="16405" y="298185"/>
                  <a:pt x="8202" y="284823"/>
                  <a:pt x="0" y="2714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C3E68AAF-7A80-48B0-8D4E-DB9497D9C81E}"/>
              </a:ext>
            </a:extLst>
          </p:cNvPr>
          <p:cNvSpPr/>
          <p:nvPr/>
        </p:nvSpPr>
        <p:spPr>
          <a:xfrm>
            <a:off x="6437313" y="4403725"/>
            <a:ext cx="30172" cy="328613"/>
          </a:xfrm>
          <a:custGeom>
            <a:avLst/>
            <a:gdLst>
              <a:gd name="connsiteX0" fmla="*/ 19050 w 30172"/>
              <a:gd name="connsiteY0" fmla="*/ 0 h 328613"/>
              <a:gd name="connsiteX1" fmla="*/ 30162 w 30172"/>
              <a:gd name="connsiteY1" fmla="*/ 160338 h 328613"/>
              <a:gd name="connsiteX2" fmla="*/ 20637 w 30172"/>
              <a:gd name="connsiteY2" fmla="*/ 238125 h 328613"/>
              <a:gd name="connsiteX3" fmla="*/ 0 w 30172"/>
              <a:gd name="connsiteY3" fmla="*/ 328613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2" h="328613">
                <a:moveTo>
                  <a:pt x="19050" y="0"/>
                </a:moveTo>
                <a:cubicBezTo>
                  <a:pt x="24474" y="60325"/>
                  <a:pt x="29898" y="120651"/>
                  <a:pt x="30162" y="160338"/>
                </a:cubicBezTo>
                <a:cubicBezTo>
                  <a:pt x="30426" y="200025"/>
                  <a:pt x="25664" y="210079"/>
                  <a:pt x="20637" y="238125"/>
                </a:cubicBezTo>
                <a:cubicBezTo>
                  <a:pt x="15610" y="266171"/>
                  <a:pt x="7805" y="297392"/>
                  <a:pt x="0" y="3286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2121B443-8546-41AC-8D0B-6167EE4959F3}"/>
              </a:ext>
            </a:extLst>
          </p:cNvPr>
          <p:cNvSpPr/>
          <p:nvPr/>
        </p:nvSpPr>
        <p:spPr>
          <a:xfrm>
            <a:off x="6519863" y="4354386"/>
            <a:ext cx="150812" cy="73152"/>
          </a:xfrm>
          <a:custGeom>
            <a:avLst/>
            <a:gdLst>
              <a:gd name="connsiteX0" fmla="*/ 0 w 150812"/>
              <a:gd name="connsiteY0" fmla="*/ 73152 h 73152"/>
              <a:gd name="connsiteX1" fmla="*/ 63500 w 150812"/>
              <a:gd name="connsiteY1" fmla="*/ 35052 h 73152"/>
              <a:gd name="connsiteX2" fmla="*/ 93662 w 150812"/>
              <a:gd name="connsiteY2" fmla="*/ 127 h 73152"/>
              <a:gd name="connsiteX3" fmla="*/ 73025 w 150812"/>
              <a:gd name="connsiteY3" fmla="*/ 47752 h 73152"/>
              <a:gd name="connsiteX4" fmla="*/ 150812 w 150812"/>
              <a:gd name="connsiteY4" fmla="*/ 4889 h 7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2" h="73152">
                <a:moveTo>
                  <a:pt x="0" y="73152"/>
                </a:moveTo>
                <a:cubicBezTo>
                  <a:pt x="23945" y="60187"/>
                  <a:pt x="47890" y="47223"/>
                  <a:pt x="63500" y="35052"/>
                </a:cubicBezTo>
                <a:cubicBezTo>
                  <a:pt x="79110" y="22881"/>
                  <a:pt x="92074" y="-1990"/>
                  <a:pt x="93662" y="127"/>
                </a:cubicBezTo>
                <a:cubicBezTo>
                  <a:pt x="95250" y="2244"/>
                  <a:pt x="63500" y="46958"/>
                  <a:pt x="73025" y="47752"/>
                </a:cubicBezTo>
                <a:cubicBezTo>
                  <a:pt x="82550" y="48546"/>
                  <a:pt x="116681" y="26717"/>
                  <a:pt x="150812" y="488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130030A-623F-41FE-98F8-BE050741EBB9}"/>
              </a:ext>
            </a:extLst>
          </p:cNvPr>
          <p:cNvSpPr/>
          <p:nvPr/>
        </p:nvSpPr>
        <p:spPr>
          <a:xfrm>
            <a:off x="6621463" y="4384675"/>
            <a:ext cx="51915" cy="307975"/>
          </a:xfrm>
          <a:custGeom>
            <a:avLst/>
            <a:gdLst>
              <a:gd name="connsiteX0" fmla="*/ 41275 w 51915"/>
              <a:gd name="connsiteY0" fmla="*/ 0 h 307975"/>
              <a:gd name="connsiteX1" fmla="*/ 50800 w 51915"/>
              <a:gd name="connsiteY1" fmla="*/ 160338 h 307975"/>
              <a:gd name="connsiteX2" fmla="*/ 47625 w 51915"/>
              <a:gd name="connsiteY2" fmla="*/ 215900 h 307975"/>
              <a:gd name="connsiteX3" fmla="*/ 14287 w 51915"/>
              <a:gd name="connsiteY3" fmla="*/ 288925 h 307975"/>
              <a:gd name="connsiteX4" fmla="*/ 0 w 51915"/>
              <a:gd name="connsiteY4" fmla="*/ 30797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5" h="307975">
                <a:moveTo>
                  <a:pt x="41275" y="0"/>
                </a:moveTo>
                <a:cubicBezTo>
                  <a:pt x="45508" y="62177"/>
                  <a:pt x="49742" y="124355"/>
                  <a:pt x="50800" y="160338"/>
                </a:cubicBezTo>
                <a:cubicBezTo>
                  <a:pt x="51858" y="196321"/>
                  <a:pt x="53710" y="194469"/>
                  <a:pt x="47625" y="215900"/>
                </a:cubicBezTo>
                <a:cubicBezTo>
                  <a:pt x="41540" y="237331"/>
                  <a:pt x="22224" y="273579"/>
                  <a:pt x="14287" y="288925"/>
                </a:cubicBezTo>
                <a:cubicBezTo>
                  <a:pt x="6350" y="304271"/>
                  <a:pt x="2381" y="307181"/>
                  <a:pt x="0" y="3079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44494B90-16A9-4B4E-9053-37AE9E70B003}"/>
              </a:ext>
            </a:extLst>
          </p:cNvPr>
          <p:cNvSpPr/>
          <p:nvPr/>
        </p:nvSpPr>
        <p:spPr>
          <a:xfrm>
            <a:off x="6557817" y="4405313"/>
            <a:ext cx="57296" cy="287337"/>
          </a:xfrm>
          <a:custGeom>
            <a:avLst/>
            <a:gdLst>
              <a:gd name="connsiteX0" fmla="*/ 36658 w 57296"/>
              <a:gd name="connsiteY0" fmla="*/ 0 h 287337"/>
              <a:gd name="connsiteX1" fmla="*/ 146 w 57296"/>
              <a:gd name="connsiteY1" fmla="*/ 169862 h 287337"/>
              <a:gd name="connsiteX2" fmla="*/ 23958 w 57296"/>
              <a:gd name="connsiteY2" fmla="*/ 209550 h 287337"/>
              <a:gd name="connsiteX3" fmla="*/ 27133 w 57296"/>
              <a:gd name="connsiteY3" fmla="*/ 258762 h 287337"/>
              <a:gd name="connsiteX4" fmla="*/ 57296 w 57296"/>
              <a:gd name="connsiteY4" fmla="*/ 287337 h 2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6" h="287337">
                <a:moveTo>
                  <a:pt x="36658" y="0"/>
                </a:moveTo>
                <a:cubicBezTo>
                  <a:pt x="19460" y="67468"/>
                  <a:pt x="2263" y="134937"/>
                  <a:pt x="146" y="169862"/>
                </a:cubicBezTo>
                <a:cubicBezTo>
                  <a:pt x="-1971" y="204787"/>
                  <a:pt x="19460" y="194733"/>
                  <a:pt x="23958" y="209550"/>
                </a:cubicBezTo>
                <a:cubicBezTo>
                  <a:pt x="28456" y="224367"/>
                  <a:pt x="21577" y="245798"/>
                  <a:pt x="27133" y="258762"/>
                </a:cubicBezTo>
                <a:cubicBezTo>
                  <a:pt x="32689" y="271726"/>
                  <a:pt x="44992" y="279531"/>
                  <a:pt x="57296" y="2873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89FE75B8-4992-44D6-8A51-50A1DBC98770}"/>
              </a:ext>
            </a:extLst>
          </p:cNvPr>
          <p:cNvSpPr/>
          <p:nvPr/>
        </p:nvSpPr>
        <p:spPr>
          <a:xfrm>
            <a:off x="6530975" y="4640263"/>
            <a:ext cx="69850" cy="38100"/>
          </a:xfrm>
          <a:custGeom>
            <a:avLst/>
            <a:gdLst>
              <a:gd name="connsiteX0" fmla="*/ 0 w 69850"/>
              <a:gd name="connsiteY0" fmla="*/ 0 h 38100"/>
              <a:gd name="connsiteX1" fmla="*/ 69850 w 69850"/>
              <a:gd name="connsiteY1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" h="38100">
                <a:moveTo>
                  <a:pt x="0" y="0"/>
                </a:moveTo>
                <a:lnTo>
                  <a:pt x="69850" y="381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686DD3D-00EC-49D5-A623-641D0ECBB693}"/>
              </a:ext>
            </a:extLst>
          </p:cNvPr>
          <p:cNvSpPr/>
          <p:nvPr/>
        </p:nvSpPr>
        <p:spPr>
          <a:xfrm>
            <a:off x="6681788" y="4354513"/>
            <a:ext cx="74652" cy="275819"/>
          </a:xfrm>
          <a:custGeom>
            <a:avLst/>
            <a:gdLst>
              <a:gd name="connsiteX0" fmla="*/ 36512 w 74652"/>
              <a:gd name="connsiteY0" fmla="*/ 0 h 275819"/>
              <a:gd name="connsiteX1" fmla="*/ 73025 w 74652"/>
              <a:gd name="connsiteY1" fmla="*/ 74612 h 275819"/>
              <a:gd name="connsiteX2" fmla="*/ 65087 w 74652"/>
              <a:gd name="connsiteY2" fmla="*/ 138112 h 275819"/>
              <a:gd name="connsiteX3" fmla="*/ 36512 w 74652"/>
              <a:gd name="connsiteY3" fmla="*/ 266700 h 275819"/>
              <a:gd name="connsiteX4" fmla="*/ 22225 w 74652"/>
              <a:gd name="connsiteY4" fmla="*/ 263525 h 275819"/>
              <a:gd name="connsiteX5" fmla="*/ 0 w 74652"/>
              <a:gd name="connsiteY5" fmla="*/ 249237 h 2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2" h="275819">
                <a:moveTo>
                  <a:pt x="36512" y="0"/>
                </a:moveTo>
                <a:cubicBezTo>
                  <a:pt x="52387" y="25796"/>
                  <a:pt x="68263" y="51593"/>
                  <a:pt x="73025" y="74612"/>
                </a:cubicBezTo>
                <a:cubicBezTo>
                  <a:pt x="77788" y="97631"/>
                  <a:pt x="71173" y="106097"/>
                  <a:pt x="65087" y="138112"/>
                </a:cubicBezTo>
                <a:cubicBezTo>
                  <a:pt x="59002" y="170127"/>
                  <a:pt x="43656" y="245798"/>
                  <a:pt x="36512" y="266700"/>
                </a:cubicBezTo>
                <a:cubicBezTo>
                  <a:pt x="29368" y="287602"/>
                  <a:pt x="28310" y="266435"/>
                  <a:pt x="22225" y="263525"/>
                </a:cubicBezTo>
                <a:cubicBezTo>
                  <a:pt x="16140" y="260615"/>
                  <a:pt x="8070" y="254926"/>
                  <a:pt x="0" y="2492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CC9801A-892D-4297-8EAE-D2394224C5AA}"/>
              </a:ext>
            </a:extLst>
          </p:cNvPr>
          <p:cNvSpPr/>
          <p:nvPr/>
        </p:nvSpPr>
        <p:spPr>
          <a:xfrm>
            <a:off x="6683375" y="4338638"/>
            <a:ext cx="41275" cy="231775"/>
          </a:xfrm>
          <a:custGeom>
            <a:avLst/>
            <a:gdLst>
              <a:gd name="connsiteX0" fmla="*/ 0 w 41275"/>
              <a:gd name="connsiteY0" fmla="*/ 231775 h 231775"/>
              <a:gd name="connsiteX1" fmla="*/ 25400 w 41275"/>
              <a:gd name="connsiteY1" fmla="*/ 155575 h 231775"/>
              <a:gd name="connsiteX2" fmla="*/ 17463 w 41275"/>
              <a:gd name="connsiteY2" fmla="*/ 109537 h 231775"/>
              <a:gd name="connsiteX3" fmla="*/ 1588 w 41275"/>
              <a:gd name="connsiteY3" fmla="*/ 42862 h 231775"/>
              <a:gd name="connsiteX4" fmla="*/ 26988 w 41275"/>
              <a:gd name="connsiteY4" fmla="*/ 39687 h 231775"/>
              <a:gd name="connsiteX5" fmla="*/ 41275 w 41275"/>
              <a:gd name="connsiteY5" fmla="*/ 0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75" h="231775">
                <a:moveTo>
                  <a:pt x="0" y="231775"/>
                </a:moveTo>
                <a:cubicBezTo>
                  <a:pt x="11244" y="203861"/>
                  <a:pt x="22489" y="175948"/>
                  <a:pt x="25400" y="155575"/>
                </a:cubicBezTo>
                <a:cubicBezTo>
                  <a:pt x="28311" y="135202"/>
                  <a:pt x="21432" y="128322"/>
                  <a:pt x="17463" y="109537"/>
                </a:cubicBezTo>
                <a:cubicBezTo>
                  <a:pt x="13494" y="90752"/>
                  <a:pt x="1" y="54504"/>
                  <a:pt x="1588" y="42862"/>
                </a:cubicBezTo>
                <a:cubicBezTo>
                  <a:pt x="3175" y="31220"/>
                  <a:pt x="20373" y="46831"/>
                  <a:pt x="26988" y="39687"/>
                </a:cubicBezTo>
                <a:cubicBezTo>
                  <a:pt x="33603" y="32543"/>
                  <a:pt x="37439" y="16271"/>
                  <a:pt x="412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1FEB3474-DDC1-4D20-ADFD-FB020F687D18}"/>
              </a:ext>
            </a:extLst>
          </p:cNvPr>
          <p:cNvSpPr/>
          <p:nvPr/>
        </p:nvSpPr>
        <p:spPr>
          <a:xfrm>
            <a:off x="6673850" y="4306888"/>
            <a:ext cx="103188" cy="68262"/>
          </a:xfrm>
          <a:custGeom>
            <a:avLst/>
            <a:gdLst>
              <a:gd name="connsiteX0" fmla="*/ 0 w 103188"/>
              <a:gd name="connsiteY0" fmla="*/ 68262 h 68262"/>
              <a:gd name="connsiteX1" fmla="*/ 42863 w 103188"/>
              <a:gd name="connsiteY1" fmla="*/ 17462 h 68262"/>
              <a:gd name="connsiteX2" fmla="*/ 103188 w 103188"/>
              <a:gd name="connsiteY2" fmla="*/ 0 h 6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188" h="68262">
                <a:moveTo>
                  <a:pt x="0" y="68262"/>
                </a:moveTo>
                <a:cubicBezTo>
                  <a:pt x="12832" y="48550"/>
                  <a:pt x="25665" y="28839"/>
                  <a:pt x="42863" y="17462"/>
                </a:cubicBezTo>
                <a:cubicBezTo>
                  <a:pt x="60061" y="6085"/>
                  <a:pt x="81624" y="3042"/>
                  <a:pt x="10318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1DE7306C-A104-4A09-8221-50632AD294E5}"/>
              </a:ext>
            </a:extLst>
          </p:cNvPr>
          <p:cNvSpPr/>
          <p:nvPr/>
        </p:nvSpPr>
        <p:spPr>
          <a:xfrm>
            <a:off x="6745288" y="4324350"/>
            <a:ext cx="21133" cy="206375"/>
          </a:xfrm>
          <a:custGeom>
            <a:avLst/>
            <a:gdLst>
              <a:gd name="connsiteX0" fmla="*/ 12700 w 21133"/>
              <a:gd name="connsiteY0" fmla="*/ 0 h 206375"/>
              <a:gd name="connsiteX1" fmla="*/ 20637 w 21133"/>
              <a:gd name="connsiteY1" fmla="*/ 104775 h 206375"/>
              <a:gd name="connsiteX2" fmla="*/ 0 w 21133"/>
              <a:gd name="connsiteY2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33" h="206375">
                <a:moveTo>
                  <a:pt x="12700" y="0"/>
                </a:moveTo>
                <a:cubicBezTo>
                  <a:pt x="17727" y="35189"/>
                  <a:pt x="22754" y="70379"/>
                  <a:pt x="20637" y="104775"/>
                </a:cubicBezTo>
                <a:cubicBezTo>
                  <a:pt x="18520" y="139171"/>
                  <a:pt x="9260" y="172773"/>
                  <a:pt x="0" y="2063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908592CF-D19D-4B8D-9BC8-0C5EF65C63AD}"/>
              </a:ext>
            </a:extLst>
          </p:cNvPr>
          <p:cNvSpPr/>
          <p:nvPr/>
        </p:nvSpPr>
        <p:spPr>
          <a:xfrm>
            <a:off x="6737350" y="4319588"/>
            <a:ext cx="78451" cy="234950"/>
          </a:xfrm>
          <a:custGeom>
            <a:avLst/>
            <a:gdLst>
              <a:gd name="connsiteX0" fmla="*/ 44450 w 78451"/>
              <a:gd name="connsiteY0" fmla="*/ 0 h 234950"/>
              <a:gd name="connsiteX1" fmla="*/ 73025 w 78451"/>
              <a:gd name="connsiteY1" fmla="*/ 95250 h 234950"/>
              <a:gd name="connsiteX2" fmla="*/ 76200 w 78451"/>
              <a:gd name="connsiteY2" fmla="*/ 180975 h 234950"/>
              <a:gd name="connsiteX3" fmla="*/ 47625 w 78451"/>
              <a:gd name="connsiteY3" fmla="*/ 219075 h 234950"/>
              <a:gd name="connsiteX4" fmla="*/ 0 w 78451"/>
              <a:gd name="connsiteY4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51" h="234950">
                <a:moveTo>
                  <a:pt x="44450" y="0"/>
                </a:moveTo>
                <a:cubicBezTo>
                  <a:pt x="56091" y="32544"/>
                  <a:pt x="67733" y="65088"/>
                  <a:pt x="73025" y="95250"/>
                </a:cubicBezTo>
                <a:cubicBezTo>
                  <a:pt x="78317" y="125412"/>
                  <a:pt x="80433" y="160338"/>
                  <a:pt x="76200" y="180975"/>
                </a:cubicBezTo>
                <a:cubicBezTo>
                  <a:pt x="71967" y="201612"/>
                  <a:pt x="60325" y="210079"/>
                  <a:pt x="47625" y="219075"/>
                </a:cubicBezTo>
                <a:cubicBezTo>
                  <a:pt x="34925" y="228071"/>
                  <a:pt x="17462" y="231510"/>
                  <a:pt x="0" y="2349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BC2502EC-D080-43A9-BEC2-5DB31E729C02}"/>
              </a:ext>
            </a:extLst>
          </p:cNvPr>
          <p:cNvSpPr/>
          <p:nvPr/>
        </p:nvSpPr>
        <p:spPr>
          <a:xfrm>
            <a:off x="7478713" y="3656013"/>
            <a:ext cx="141259" cy="779462"/>
          </a:xfrm>
          <a:custGeom>
            <a:avLst/>
            <a:gdLst>
              <a:gd name="connsiteX0" fmla="*/ 130175 w 141259"/>
              <a:gd name="connsiteY0" fmla="*/ 0 h 779462"/>
              <a:gd name="connsiteX1" fmla="*/ 138112 w 141259"/>
              <a:gd name="connsiteY1" fmla="*/ 153987 h 779462"/>
              <a:gd name="connsiteX2" fmla="*/ 84137 w 141259"/>
              <a:gd name="connsiteY2" fmla="*/ 465137 h 779462"/>
              <a:gd name="connsiteX3" fmla="*/ 0 w 141259"/>
              <a:gd name="connsiteY3" fmla="*/ 779462 h 77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59" h="779462">
                <a:moveTo>
                  <a:pt x="130175" y="0"/>
                </a:moveTo>
                <a:cubicBezTo>
                  <a:pt x="137980" y="38232"/>
                  <a:pt x="145785" y="76464"/>
                  <a:pt x="138112" y="153987"/>
                </a:cubicBezTo>
                <a:cubicBezTo>
                  <a:pt x="130439" y="231510"/>
                  <a:pt x="107156" y="360891"/>
                  <a:pt x="84137" y="465137"/>
                </a:cubicBezTo>
                <a:cubicBezTo>
                  <a:pt x="61118" y="569383"/>
                  <a:pt x="30559" y="674422"/>
                  <a:pt x="0" y="7794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AA4C4528-C4C9-4CF6-A61D-7F05D6D5895A}"/>
              </a:ext>
            </a:extLst>
          </p:cNvPr>
          <p:cNvSpPr/>
          <p:nvPr/>
        </p:nvSpPr>
        <p:spPr>
          <a:xfrm>
            <a:off x="7507288" y="3667125"/>
            <a:ext cx="91144" cy="246063"/>
          </a:xfrm>
          <a:custGeom>
            <a:avLst/>
            <a:gdLst>
              <a:gd name="connsiteX0" fmla="*/ 88900 w 91144"/>
              <a:gd name="connsiteY0" fmla="*/ 0 h 246063"/>
              <a:gd name="connsiteX1" fmla="*/ 90487 w 91144"/>
              <a:gd name="connsiteY1" fmla="*/ 90488 h 246063"/>
              <a:gd name="connsiteX2" fmla="*/ 79375 w 91144"/>
              <a:gd name="connsiteY2" fmla="*/ 112713 h 246063"/>
              <a:gd name="connsiteX3" fmla="*/ 0 w 91144"/>
              <a:gd name="connsiteY3" fmla="*/ 246063 h 24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44" h="246063">
                <a:moveTo>
                  <a:pt x="88900" y="0"/>
                </a:moveTo>
                <a:cubicBezTo>
                  <a:pt x="90487" y="35851"/>
                  <a:pt x="92074" y="71703"/>
                  <a:pt x="90487" y="90488"/>
                </a:cubicBezTo>
                <a:cubicBezTo>
                  <a:pt x="88900" y="109273"/>
                  <a:pt x="94456" y="86784"/>
                  <a:pt x="79375" y="112713"/>
                </a:cubicBezTo>
                <a:cubicBezTo>
                  <a:pt x="64294" y="138642"/>
                  <a:pt x="32147" y="192352"/>
                  <a:pt x="0" y="2460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D7A10826-47C3-4031-97FA-49504C404734}"/>
              </a:ext>
            </a:extLst>
          </p:cNvPr>
          <p:cNvSpPr/>
          <p:nvPr/>
        </p:nvSpPr>
        <p:spPr>
          <a:xfrm>
            <a:off x="7432675" y="3675063"/>
            <a:ext cx="148311" cy="215566"/>
          </a:xfrm>
          <a:custGeom>
            <a:avLst/>
            <a:gdLst>
              <a:gd name="connsiteX0" fmla="*/ 144463 w 148311"/>
              <a:gd name="connsiteY0" fmla="*/ 0 h 215566"/>
              <a:gd name="connsiteX1" fmla="*/ 142875 w 148311"/>
              <a:gd name="connsiteY1" fmla="*/ 76200 h 215566"/>
              <a:gd name="connsiteX2" fmla="*/ 92075 w 148311"/>
              <a:gd name="connsiteY2" fmla="*/ 173037 h 215566"/>
              <a:gd name="connsiteX3" fmla="*/ 49213 w 148311"/>
              <a:gd name="connsiteY3" fmla="*/ 214312 h 215566"/>
              <a:gd name="connsiteX4" fmla="*/ 26988 w 148311"/>
              <a:gd name="connsiteY4" fmla="*/ 201612 h 215566"/>
              <a:gd name="connsiteX5" fmla="*/ 0 w 148311"/>
              <a:gd name="connsiteY5" fmla="*/ 168275 h 21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311" h="215566">
                <a:moveTo>
                  <a:pt x="144463" y="0"/>
                </a:moveTo>
                <a:cubicBezTo>
                  <a:pt x="148034" y="23680"/>
                  <a:pt x="151606" y="47361"/>
                  <a:pt x="142875" y="76200"/>
                </a:cubicBezTo>
                <a:cubicBezTo>
                  <a:pt x="134144" y="105040"/>
                  <a:pt x="107685" y="150018"/>
                  <a:pt x="92075" y="173037"/>
                </a:cubicBezTo>
                <a:cubicBezTo>
                  <a:pt x="76465" y="196056"/>
                  <a:pt x="60061" y="209550"/>
                  <a:pt x="49213" y="214312"/>
                </a:cubicBezTo>
                <a:cubicBezTo>
                  <a:pt x="38365" y="219074"/>
                  <a:pt x="35190" y="209285"/>
                  <a:pt x="26988" y="201612"/>
                </a:cubicBezTo>
                <a:cubicBezTo>
                  <a:pt x="18786" y="193939"/>
                  <a:pt x="9393" y="181107"/>
                  <a:pt x="0" y="168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F6315CAD-0521-4EE4-AAB3-8FD65A0C7C0A}"/>
              </a:ext>
            </a:extLst>
          </p:cNvPr>
          <p:cNvSpPr/>
          <p:nvPr/>
        </p:nvSpPr>
        <p:spPr>
          <a:xfrm>
            <a:off x="7388225" y="3844925"/>
            <a:ext cx="131763" cy="125864"/>
          </a:xfrm>
          <a:custGeom>
            <a:avLst/>
            <a:gdLst>
              <a:gd name="connsiteX0" fmla="*/ 0 w 131763"/>
              <a:gd name="connsiteY0" fmla="*/ 0 h 125864"/>
              <a:gd name="connsiteX1" fmla="*/ 104775 w 131763"/>
              <a:gd name="connsiteY1" fmla="*/ 103188 h 125864"/>
              <a:gd name="connsiteX2" fmla="*/ 114300 w 131763"/>
              <a:gd name="connsiteY2" fmla="*/ 125413 h 125864"/>
              <a:gd name="connsiteX3" fmla="*/ 96838 w 131763"/>
              <a:gd name="connsiteY3" fmla="*/ 92075 h 125864"/>
              <a:gd name="connsiteX4" fmla="*/ 131763 w 131763"/>
              <a:gd name="connsiteY4" fmla="*/ 63500 h 12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63" h="125864">
                <a:moveTo>
                  <a:pt x="0" y="0"/>
                </a:moveTo>
                <a:cubicBezTo>
                  <a:pt x="42862" y="41143"/>
                  <a:pt x="85725" y="82286"/>
                  <a:pt x="104775" y="103188"/>
                </a:cubicBezTo>
                <a:cubicBezTo>
                  <a:pt x="123825" y="124090"/>
                  <a:pt x="115623" y="127265"/>
                  <a:pt x="114300" y="125413"/>
                </a:cubicBezTo>
                <a:cubicBezTo>
                  <a:pt x="112977" y="123561"/>
                  <a:pt x="93928" y="102394"/>
                  <a:pt x="96838" y="92075"/>
                </a:cubicBezTo>
                <a:cubicBezTo>
                  <a:pt x="99748" y="81756"/>
                  <a:pt x="115755" y="72628"/>
                  <a:pt x="131763" y="63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E2DBD4EA-629F-444B-9F55-9FD105E8F3C0}"/>
              </a:ext>
            </a:extLst>
          </p:cNvPr>
          <p:cNvSpPr/>
          <p:nvPr/>
        </p:nvSpPr>
        <p:spPr>
          <a:xfrm>
            <a:off x="7258050" y="3849688"/>
            <a:ext cx="180627" cy="401637"/>
          </a:xfrm>
          <a:custGeom>
            <a:avLst/>
            <a:gdLst>
              <a:gd name="connsiteX0" fmla="*/ 115888 w 180627"/>
              <a:gd name="connsiteY0" fmla="*/ 0 h 401637"/>
              <a:gd name="connsiteX1" fmla="*/ 177800 w 180627"/>
              <a:gd name="connsiteY1" fmla="*/ 112712 h 401637"/>
              <a:gd name="connsiteX2" fmla="*/ 163513 w 180627"/>
              <a:gd name="connsiteY2" fmla="*/ 196850 h 401637"/>
              <a:gd name="connsiteX3" fmla="*/ 104775 w 180627"/>
              <a:gd name="connsiteY3" fmla="*/ 309562 h 401637"/>
              <a:gd name="connsiteX4" fmla="*/ 0 w 180627"/>
              <a:gd name="connsiteY4" fmla="*/ 401637 h 40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27" h="401637">
                <a:moveTo>
                  <a:pt x="115888" y="0"/>
                </a:moveTo>
                <a:cubicBezTo>
                  <a:pt x="142875" y="39952"/>
                  <a:pt x="169863" y="79904"/>
                  <a:pt x="177800" y="112712"/>
                </a:cubicBezTo>
                <a:cubicBezTo>
                  <a:pt x="185737" y="145520"/>
                  <a:pt x="175684" y="164042"/>
                  <a:pt x="163513" y="196850"/>
                </a:cubicBezTo>
                <a:cubicBezTo>
                  <a:pt x="151342" y="229658"/>
                  <a:pt x="132027" y="275431"/>
                  <a:pt x="104775" y="309562"/>
                </a:cubicBezTo>
                <a:cubicBezTo>
                  <a:pt x="77523" y="343693"/>
                  <a:pt x="38761" y="372665"/>
                  <a:pt x="0" y="4016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C7A52DC6-57A7-40FF-ADD7-13063DBAFD53}"/>
              </a:ext>
            </a:extLst>
          </p:cNvPr>
          <p:cNvSpPr/>
          <p:nvPr/>
        </p:nvSpPr>
        <p:spPr>
          <a:xfrm>
            <a:off x="7318375" y="3944938"/>
            <a:ext cx="94284" cy="238125"/>
          </a:xfrm>
          <a:custGeom>
            <a:avLst/>
            <a:gdLst>
              <a:gd name="connsiteX0" fmla="*/ 66675 w 94284"/>
              <a:gd name="connsiteY0" fmla="*/ 0 h 238125"/>
              <a:gd name="connsiteX1" fmla="*/ 92075 w 94284"/>
              <a:gd name="connsiteY1" fmla="*/ 50800 h 238125"/>
              <a:gd name="connsiteX2" fmla="*/ 82550 w 94284"/>
              <a:gd name="connsiteY2" fmla="*/ 107950 h 238125"/>
              <a:gd name="connsiteX3" fmla="*/ 0 w 94284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84" h="238125">
                <a:moveTo>
                  <a:pt x="66675" y="0"/>
                </a:moveTo>
                <a:cubicBezTo>
                  <a:pt x="78052" y="16404"/>
                  <a:pt x="89429" y="32808"/>
                  <a:pt x="92075" y="50800"/>
                </a:cubicBezTo>
                <a:cubicBezTo>
                  <a:pt x="94721" y="68792"/>
                  <a:pt x="97896" y="76729"/>
                  <a:pt x="82550" y="107950"/>
                </a:cubicBezTo>
                <a:cubicBezTo>
                  <a:pt x="67204" y="139171"/>
                  <a:pt x="33602" y="188648"/>
                  <a:pt x="0" y="2381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DFC12511-9D71-4E3A-BE97-3C90EDA47BA1}"/>
              </a:ext>
            </a:extLst>
          </p:cNvPr>
          <p:cNvSpPr/>
          <p:nvPr/>
        </p:nvSpPr>
        <p:spPr>
          <a:xfrm>
            <a:off x="7353300" y="3944938"/>
            <a:ext cx="23813" cy="109537"/>
          </a:xfrm>
          <a:custGeom>
            <a:avLst/>
            <a:gdLst>
              <a:gd name="connsiteX0" fmla="*/ 23813 w 23813"/>
              <a:gd name="connsiteY0" fmla="*/ 0 h 109537"/>
              <a:gd name="connsiteX1" fmla="*/ 0 w 23813"/>
              <a:gd name="connsiteY1" fmla="*/ 109537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3" h="109537">
                <a:moveTo>
                  <a:pt x="23813" y="0"/>
                </a:moveTo>
                <a:lnTo>
                  <a:pt x="0" y="10953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CE5E5315-7EDA-4D86-8908-74DFBDD8357F}"/>
              </a:ext>
            </a:extLst>
          </p:cNvPr>
          <p:cNvSpPr/>
          <p:nvPr/>
        </p:nvSpPr>
        <p:spPr>
          <a:xfrm>
            <a:off x="7307263" y="3933561"/>
            <a:ext cx="66675" cy="251089"/>
          </a:xfrm>
          <a:custGeom>
            <a:avLst/>
            <a:gdLst>
              <a:gd name="connsiteX0" fmla="*/ 0 w 66675"/>
              <a:gd name="connsiteY0" fmla="*/ 251089 h 251089"/>
              <a:gd name="connsiteX1" fmla="*/ 42862 w 66675"/>
              <a:gd name="connsiteY1" fmla="*/ 25664 h 251089"/>
              <a:gd name="connsiteX2" fmla="*/ 66675 w 66675"/>
              <a:gd name="connsiteY2" fmla="*/ 14552 h 25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51089">
                <a:moveTo>
                  <a:pt x="0" y="251089"/>
                </a:moveTo>
                <a:cubicBezTo>
                  <a:pt x="15875" y="158088"/>
                  <a:pt x="31750" y="65087"/>
                  <a:pt x="42862" y="25664"/>
                </a:cubicBezTo>
                <a:cubicBezTo>
                  <a:pt x="53974" y="-13759"/>
                  <a:pt x="60324" y="396"/>
                  <a:pt x="66675" y="1455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E98C790-3B32-4659-958E-727456D41D3D}"/>
              </a:ext>
            </a:extLst>
          </p:cNvPr>
          <p:cNvSpPr/>
          <p:nvPr/>
        </p:nvSpPr>
        <p:spPr>
          <a:xfrm>
            <a:off x="7392988" y="4003675"/>
            <a:ext cx="71437" cy="295275"/>
          </a:xfrm>
          <a:custGeom>
            <a:avLst/>
            <a:gdLst>
              <a:gd name="connsiteX0" fmla="*/ 71437 w 71437"/>
              <a:gd name="connsiteY0" fmla="*/ 0 h 295275"/>
              <a:gd name="connsiteX1" fmla="*/ 38100 w 71437"/>
              <a:gd name="connsiteY1" fmla="*/ 141288 h 295275"/>
              <a:gd name="connsiteX2" fmla="*/ 7937 w 71437"/>
              <a:gd name="connsiteY2" fmla="*/ 184150 h 295275"/>
              <a:gd name="connsiteX3" fmla="*/ 26987 w 71437"/>
              <a:gd name="connsiteY3" fmla="*/ 266700 h 295275"/>
              <a:gd name="connsiteX4" fmla="*/ 0 w 71437"/>
              <a:gd name="connsiteY4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" h="295275">
                <a:moveTo>
                  <a:pt x="71437" y="0"/>
                </a:moveTo>
                <a:cubicBezTo>
                  <a:pt x="60060" y="55298"/>
                  <a:pt x="48683" y="110596"/>
                  <a:pt x="38100" y="141288"/>
                </a:cubicBezTo>
                <a:cubicBezTo>
                  <a:pt x="27517" y="171980"/>
                  <a:pt x="9789" y="163248"/>
                  <a:pt x="7937" y="184150"/>
                </a:cubicBezTo>
                <a:cubicBezTo>
                  <a:pt x="6085" y="205052"/>
                  <a:pt x="28310" y="248179"/>
                  <a:pt x="26987" y="266700"/>
                </a:cubicBezTo>
                <a:cubicBezTo>
                  <a:pt x="25664" y="285221"/>
                  <a:pt x="12832" y="290248"/>
                  <a:pt x="0" y="295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CD220990-DC5B-4DBD-A4A6-9BD9F48EC2D8}"/>
              </a:ext>
            </a:extLst>
          </p:cNvPr>
          <p:cNvSpPr/>
          <p:nvPr/>
        </p:nvSpPr>
        <p:spPr>
          <a:xfrm>
            <a:off x="7400808" y="4453467"/>
            <a:ext cx="85842" cy="201083"/>
          </a:xfrm>
          <a:custGeom>
            <a:avLst/>
            <a:gdLst>
              <a:gd name="connsiteX0" fmla="*/ 85842 w 85842"/>
              <a:gd name="connsiteY0" fmla="*/ 0 h 201083"/>
              <a:gd name="connsiteX1" fmla="*/ 11759 w 85842"/>
              <a:gd name="connsiteY1" fmla="*/ 139700 h 201083"/>
              <a:gd name="connsiteX2" fmla="*/ 1175 w 85842"/>
              <a:gd name="connsiteY2" fmla="*/ 201083 h 2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42" h="201083">
                <a:moveTo>
                  <a:pt x="85842" y="0"/>
                </a:moveTo>
                <a:cubicBezTo>
                  <a:pt x="55856" y="53093"/>
                  <a:pt x="25870" y="106186"/>
                  <a:pt x="11759" y="139700"/>
                </a:cubicBezTo>
                <a:cubicBezTo>
                  <a:pt x="-2352" y="173214"/>
                  <a:pt x="-589" y="187148"/>
                  <a:pt x="1175" y="20108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2DFF5313-3488-4064-8F40-A313DFAB1409}"/>
              </a:ext>
            </a:extLst>
          </p:cNvPr>
          <p:cNvSpPr/>
          <p:nvPr/>
        </p:nvSpPr>
        <p:spPr>
          <a:xfrm>
            <a:off x="7151688" y="4668838"/>
            <a:ext cx="219075" cy="323850"/>
          </a:xfrm>
          <a:custGeom>
            <a:avLst/>
            <a:gdLst>
              <a:gd name="connsiteX0" fmla="*/ 219075 w 219075"/>
              <a:gd name="connsiteY0" fmla="*/ 0 h 323850"/>
              <a:gd name="connsiteX1" fmla="*/ 165100 w 219075"/>
              <a:gd name="connsiteY1" fmla="*/ 46037 h 323850"/>
              <a:gd name="connsiteX2" fmla="*/ 168275 w 219075"/>
              <a:gd name="connsiteY2" fmla="*/ 92075 h 323850"/>
              <a:gd name="connsiteX3" fmla="*/ 0 w 219075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" h="323850">
                <a:moveTo>
                  <a:pt x="219075" y="0"/>
                </a:moveTo>
                <a:cubicBezTo>
                  <a:pt x="196321" y="15345"/>
                  <a:pt x="173567" y="30691"/>
                  <a:pt x="165100" y="46037"/>
                </a:cubicBezTo>
                <a:cubicBezTo>
                  <a:pt x="156633" y="61383"/>
                  <a:pt x="195792" y="45773"/>
                  <a:pt x="168275" y="92075"/>
                </a:cubicBezTo>
                <a:cubicBezTo>
                  <a:pt x="140758" y="138377"/>
                  <a:pt x="70379" y="231113"/>
                  <a:pt x="0" y="3238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CA343589-4701-480C-99C4-D531674141AB}"/>
              </a:ext>
            </a:extLst>
          </p:cNvPr>
          <p:cNvSpPr/>
          <p:nvPr/>
        </p:nvSpPr>
        <p:spPr>
          <a:xfrm>
            <a:off x="6934200" y="5005388"/>
            <a:ext cx="212725" cy="303212"/>
          </a:xfrm>
          <a:custGeom>
            <a:avLst/>
            <a:gdLst>
              <a:gd name="connsiteX0" fmla="*/ 212725 w 212725"/>
              <a:gd name="connsiteY0" fmla="*/ 0 h 303212"/>
              <a:gd name="connsiteX1" fmla="*/ 71438 w 212725"/>
              <a:gd name="connsiteY1" fmla="*/ 198437 h 303212"/>
              <a:gd name="connsiteX2" fmla="*/ 0 w 212725"/>
              <a:gd name="connsiteY2" fmla="*/ 303212 h 30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725" h="303212">
                <a:moveTo>
                  <a:pt x="212725" y="0"/>
                </a:moveTo>
                <a:lnTo>
                  <a:pt x="71438" y="198437"/>
                </a:lnTo>
                <a:cubicBezTo>
                  <a:pt x="35984" y="248972"/>
                  <a:pt x="17992" y="276092"/>
                  <a:pt x="0" y="3032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6B04F9C-19E8-41B8-8478-64B513D47CBB}"/>
              </a:ext>
            </a:extLst>
          </p:cNvPr>
          <p:cNvSpPr/>
          <p:nvPr/>
        </p:nvSpPr>
        <p:spPr>
          <a:xfrm>
            <a:off x="6918063" y="4918075"/>
            <a:ext cx="290775" cy="454321"/>
          </a:xfrm>
          <a:custGeom>
            <a:avLst/>
            <a:gdLst>
              <a:gd name="connsiteX0" fmla="*/ 12962 w 290775"/>
              <a:gd name="connsiteY0" fmla="*/ 355600 h 454321"/>
              <a:gd name="connsiteX1" fmla="*/ 262 w 290775"/>
              <a:gd name="connsiteY1" fmla="*/ 447675 h 454321"/>
              <a:gd name="connsiteX2" fmla="*/ 9787 w 290775"/>
              <a:gd name="connsiteY2" fmla="*/ 438150 h 454321"/>
              <a:gd name="connsiteX3" fmla="*/ 65350 w 290775"/>
              <a:gd name="connsiteY3" fmla="*/ 366713 h 454321"/>
              <a:gd name="connsiteX4" fmla="*/ 268550 w 290775"/>
              <a:gd name="connsiteY4" fmla="*/ 93663 h 454321"/>
              <a:gd name="connsiteX5" fmla="*/ 281250 w 290775"/>
              <a:gd name="connsiteY5" fmla="*/ 77788 h 454321"/>
              <a:gd name="connsiteX6" fmla="*/ 290775 w 290775"/>
              <a:gd name="connsiteY6" fmla="*/ 0 h 45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75" h="454321">
                <a:moveTo>
                  <a:pt x="12962" y="355600"/>
                </a:moveTo>
                <a:cubicBezTo>
                  <a:pt x="6876" y="394758"/>
                  <a:pt x="791" y="433917"/>
                  <a:pt x="262" y="447675"/>
                </a:cubicBezTo>
                <a:cubicBezTo>
                  <a:pt x="-267" y="461433"/>
                  <a:pt x="-1061" y="451643"/>
                  <a:pt x="9787" y="438150"/>
                </a:cubicBezTo>
                <a:cubicBezTo>
                  <a:pt x="20635" y="424657"/>
                  <a:pt x="22223" y="424127"/>
                  <a:pt x="65350" y="366713"/>
                </a:cubicBezTo>
                <a:cubicBezTo>
                  <a:pt x="108477" y="309299"/>
                  <a:pt x="232567" y="141817"/>
                  <a:pt x="268550" y="93663"/>
                </a:cubicBezTo>
                <a:cubicBezTo>
                  <a:pt x="304533" y="45509"/>
                  <a:pt x="277546" y="93398"/>
                  <a:pt x="281250" y="77788"/>
                </a:cubicBezTo>
                <a:cubicBezTo>
                  <a:pt x="284954" y="62178"/>
                  <a:pt x="287864" y="31089"/>
                  <a:pt x="2907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797D893-C585-4738-B18E-775152F6678D}"/>
              </a:ext>
            </a:extLst>
          </p:cNvPr>
          <p:cNvSpPr/>
          <p:nvPr/>
        </p:nvSpPr>
        <p:spPr>
          <a:xfrm>
            <a:off x="6695017" y="5344583"/>
            <a:ext cx="213783" cy="237067"/>
          </a:xfrm>
          <a:custGeom>
            <a:avLst/>
            <a:gdLst>
              <a:gd name="connsiteX0" fmla="*/ 213783 w 213783"/>
              <a:gd name="connsiteY0" fmla="*/ 0 h 237067"/>
              <a:gd name="connsiteX1" fmla="*/ 71966 w 213783"/>
              <a:gd name="connsiteY1" fmla="*/ 148167 h 237067"/>
              <a:gd name="connsiteX2" fmla="*/ 0 w 213783"/>
              <a:gd name="connsiteY2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83" h="237067">
                <a:moveTo>
                  <a:pt x="213783" y="0"/>
                </a:moveTo>
                <a:cubicBezTo>
                  <a:pt x="160689" y="54328"/>
                  <a:pt x="107596" y="108656"/>
                  <a:pt x="71966" y="148167"/>
                </a:cubicBezTo>
                <a:cubicBezTo>
                  <a:pt x="36336" y="187678"/>
                  <a:pt x="18168" y="212372"/>
                  <a:pt x="0" y="23706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31E9332-F545-4866-A7F2-2044AB8CED19}"/>
              </a:ext>
            </a:extLst>
          </p:cNvPr>
          <p:cNvSpPr/>
          <p:nvPr/>
        </p:nvSpPr>
        <p:spPr>
          <a:xfrm>
            <a:off x="6103938" y="5580063"/>
            <a:ext cx="582612" cy="200341"/>
          </a:xfrm>
          <a:custGeom>
            <a:avLst/>
            <a:gdLst>
              <a:gd name="connsiteX0" fmla="*/ 0 w 582612"/>
              <a:gd name="connsiteY0" fmla="*/ 200025 h 200341"/>
              <a:gd name="connsiteX1" fmla="*/ 115887 w 582612"/>
              <a:gd name="connsiteY1" fmla="*/ 190500 h 200341"/>
              <a:gd name="connsiteX2" fmla="*/ 274637 w 582612"/>
              <a:gd name="connsiteY2" fmla="*/ 134937 h 200341"/>
              <a:gd name="connsiteX3" fmla="*/ 423862 w 582612"/>
              <a:gd name="connsiteY3" fmla="*/ 65087 h 200341"/>
              <a:gd name="connsiteX4" fmla="*/ 582612 w 582612"/>
              <a:gd name="connsiteY4" fmla="*/ 0 h 20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612" h="200341">
                <a:moveTo>
                  <a:pt x="0" y="200025"/>
                </a:moveTo>
                <a:cubicBezTo>
                  <a:pt x="35057" y="200686"/>
                  <a:pt x="70114" y="201348"/>
                  <a:pt x="115887" y="190500"/>
                </a:cubicBezTo>
                <a:cubicBezTo>
                  <a:pt x="161660" y="179652"/>
                  <a:pt x="223308" y="155839"/>
                  <a:pt x="274637" y="134937"/>
                </a:cubicBezTo>
                <a:cubicBezTo>
                  <a:pt x="325966" y="114035"/>
                  <a:pt x="372533" y="87576"/>
                  <a:pt x="423862" y="65087"/>
                </a:cubicBezTo>
                <a:cubicBezTo>
                  <a:pt x="475191" y="42597"/>
                  <a:pt x="528901" y="21298"/>
                  <a:pt x="582612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10EEB2C7-9482-4FCC-A690-DC143BE883D6}"/>
              </a:ext>
            </a:extLst>
          </p:cNvPr>
          <p:cNvSpPr/>
          <p:nvPr/>
        </p:nvSpPr>
        <p:spPr>
          <a:xfrm>
            <a:off x="6295987" y="5654475"/>
            <a:ext cx="103580" cy="60357"/>
          </a:xfrm>
          <a:custGeom>
            <a:avLst/>
            <a:gdLst>
              <a:gd name="connsiteX0" fmla="*/ 63538 w 103580"/>
              <a:gd name="connsiteY0" fmla="*/ 58938 h 60357"/>
              <a:gd name="connsiteX1" fmla="*/ 38 w 103580"/>
              <a:gd name="connsiteY1" fmla="*/ 43063 h 60357"/>
              <a:gd name="connsiteX2" fmla="*/ 73063 w 103580"/>
              <a:gd name="connsiteY2" fmla="*/ 1788 h 60357"/>
              <a:gd name="connsiteX3" fmla="*/ 103226 w 103580"/>
              <a:gd name="connsiteY3" fmla="*/ 9725 h 60357"/>
              <a:gd name="connsiteX4" fmla="*/ 63538 w 103580"/>
              <a:gd name="connsiteY4" fmla="*/ 58938 h 6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80" h="60357">
                <a:moveTo>
                  <a:pt x="63538" y="58938"/>
                </a:moveTo>
                <a:cubicBezTo>
                  <a:pt x="46340" y="64494"/>
                  <a:pt x="-1550" y="52588"/>
                  <a:pt x="38" y="43063"/>
                </a:cubicBezTo>
                <a:cubicBezTo>
                  <a:pt x="1625" y="33538"/>
                  <a:pt x="55865" y="7344"/>
                  <a:pt x="73063" y="1788"/>
                </a:cubicBezTo>
                <a:cubicBezTo>
                  <a:pt x="90261" y="-3768"/>
                  <a:pt x="99522" y="4963"/>
                  <a:pt x="103226" y="9725"/>
                </a:cubicBezTo>
                <a:cubicBezTo>
                  <a:pt x="106930" y="14487"/>
                  <a:pt x="80736" y="53382"/>
                  <a:pt x="63538" y="58938"/>
                </a:cubicBezTo>
                <a:close/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617911E-93A2-4390-9FFA-4067B731282B}"/>
              </a:ext>
            </a:extLst>
          </p:cNvPr>
          <p:cNvSpPr/>
          <p:nvPr/>
        </p:nvSpPr>
        <p:spPr>
          <a:xfrm>
            <a:off x="6897688" y="4686300"/>
            <a:ext cx="42387" cy="265113"/>
          </a:xfrm>
          <a:custGeom>
            <a:avLst/>
            <a:gdLst>
              <a:gd name="connsiteX0" fmla="*/ 0 w 42387"/>
              <a:gd name="connsiteY0" fmla="*/ 0 h 265113"/>
              <a:gd name="connsiteX1" fmla="*/ 41275 w 42387"/>
              <a:gd name="connsiteY1" fmla="*/ 66675 h 265113"/>
              <a:gd name="connsiteX2" fmla="*/ 30162 w 42387"/>
              <a:gd name="connsiteY2" fmla="*/ 165100 h 265113"/>
              <a:gd name="connsiteX3" fmla="*/ 25400 w 42387"/>
              <a:gd name="connsiteY3" fmla="*/ 265113 h 26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87" h="265113">
                <a:moveTo>
                  <a:pt x="0" y="0"/>
                </a:moveTo>
                <a:cubicBezTo>
                  <a:pt x="18124" y="19579"/>
                  <a:pt x="36248" y="39158"/>
                  <a:pt x="41275" y="66675"/>
                </a:cubicBezTo>
                <a:cubicBezTo>
                  <a:pt x="46302" y="94192"/>
                  <a:pt x="32808" y="132027"/>
                  <a:pt x="30162" y="165100"/>
                </a:cubicBezTo>
                <a:cubicBezTo>
                  <a:pt x="27516" y="198173"/>
                  <a:pt x="26458" y="231643"/>
                  <a:pt x="25400" y="2651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2D115564-6B91-488C-AEB0-7A0438BBCD43}"/>
              </a:ext>
            </a:extLst>
          </p:cNvPr>
          <p:cNvSpPr/>
          <p:nvPr/>
        </p:nvSpPr>
        <p:spPr>
          <a:xfrm>
            <a:off x="6856860" y="4746625"/>
            <a:ext cx="82103" cy="296863"/>
          </a:xfrm>
          <a:custGeom>
            <a:avLst/>
            <a:gdLst>
              <a:gd name="connsiteX0" fmla="*/ 82103 w 82103"/>
              <a:gd name="connsiteY0" fmla="*/ 0 h 296863"/>
              <a:gd name="connsiteX1" fmla="*/ 26540 w 82103"/>
              <a:gd name="connsiteY1" fmla="*/ 212725 h 296863"/>
              <a:gd name="connsiteX2" fmla="*/ 4315 w 82103"/>
              <a:gd name="connsiteY2" fmla="*/ 246063 h 296863"/>
              <a:gd name="connsiteX3" fmla="*/ 7490 w 82103"/>
              <a:gd name="connsiteY3" fmla="*/ 254000 h 296863"/>
              <a:gd name="connsiteX4" fmla="*/ 78928 w 82103"/>
              <a:gd name="connsiteY4" fmla="*/ 296863 h 29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03" h="296863">
                <a:moveTo>
                  <a:pt x="82103" y="0"/>
                </a:moveTo>
                <a:cubicBezTo>
                  <a:pt x="60804" y="85857"/>
                  <a:pt x="39505" y="171715"/>
                  <a:pt x="26540" y="212725"/>
                </a:cubicBezTo>
                <a:cubicBezTo>
                  <a:pt x="13575" y="253735"/>
                  <a:pt x="7490" y="239184"/>
                  <a:pt x="4315" y="246063"/>
                </a:cubicBezTo>
                <a:cubicBezTo>
                  <a:pt x="1140" y="252942"/>
                  <a:pt x="-4945" y="245533"/>
                  <a:pt x="7490" y="254000"/>
                </a:cubicBezTo>
                <a:cubicBezTo>
                  <a:pt x="19925" y="262467"/>
                  <a:pt x="49426" y="279665"/>
                  <a:pt x="78928" y="2968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7B5505FE-AE7A-4D3C-8A2C-D21884026B98}"/>
              </a:ext>
            </a:extLst>
          </p:cNvPr>
          <p:cNvSpPr/>
          <p:nvPr/>
        </p:nvSpPr>
        <p:spPr>
          <a:xfrm>
            <a:off x="6589713" y="4716463"/>
            <a:ext cx="330200" cy="355600"/>
          </a:xfrm>
          <a:custGeom>
            <a:avLst/>
            <a:gdLst>
              <a:gd name="connsiteX0" fmla="*/ 330200 w 330200"/>
              <a:gd name="connsiteY0" fmla="*/ 0 h 355600"/>
              <a:gd name="connsiteX1" fmla="*/ 295275 w 330200"/>
              <a:gd name="connsiteY1" fmla="*/ 63500 h 355600"/>
              <a:gd name="connsiteX2" fmla="*/ 207962 w 330200"/>
              <a:gd name="connsiteY2" fmla="*/ 149225 h 355600"/>
              <a:gd name="connsiteX3" fmla="*/ 133350 w 330200"/>
              <a:gd name="connsiteY3" fmla="*/ 217487 h 355600"/>
              <a:gd name="connsiteX4" fmla="*/ 26987 w 330200"/>
              <a:gd name="connsiteY4" fmla="*/ 323850 h 355600"/>
              <a:gd name="connsiteX5" fmla="*/ 0 w 330200"/>
              <a:gd name="connsiteY5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" h="355600">
                <a:moveTo>
                  <a:pt x="330200" y="0"/>
                </a:moveTo>
                <a:cubicBezTo>
                  <a:pt x="322924" y="19314"/>
                  <a:pt x="315648" y="38629"/>
                  <a:pt x="295275" y="63500"/>
                </a:cubicBezTo>
                <a:cubicBezTo>
                  <a:pt x="274902" y="88371"/>
                  <a:pt x="234949" y="123561"/>
                  <a:pt x="207962" y="149225"/>
                </a:cubicBezTo>
                <a:cubicBezTo>
                  <a:pt x="180975" y="174889"/>
                  <a:pt x="163512" y="188383"/>
                  <a:pt x="133350" y="217487"/>
                </a:cubicBezTo>
                <a:cubicBezTo>
                  <a:pt x="103188" y="246591"/>
                  <a:pt x="49212" y="300831"/>
                  <a:pt x="26987" y="323850"/>
                </a:cubicBezTo>
                <a:cubicBezTo>
                  <a:pt x="4762" y="346869"/>
                  <a:pt x="2381" y="351234"/>
                  <a:pt x="0" y="355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27D26325-8065-4596-815B-CF793D6D722B}"/>
              </a:ext>
            </a:extLst>
          </p:cNvPr>
          <p:cNvSpPr/>
          <p:nvPr/>
        </p:nvSpPr>
        <p:spPr>
          <a:xfrm>
            <a:off x="6570663" y="4695825"/>
            <a:ext cx="317500" cy="254000"/>
          </a:xfrm>
          <a:custGeom>
            <a:avLst/>
            <a:gdLst>
              <a:gd name="connsiteX0" fmla="*/ 317500 w 317500"/>
              <a:gd name="connsiteY0" fmla="*/ 0 h 254000"/>
              <a:gd name="connsiteX1" fmla="*/ 204787 w 317500"/>
              <a:gd name="connsiteY1" fmla="*/ 141288 h 254000"/>
              <a:gd name="connsiteX2" fmla="*/ 114300 w 317500"/>
              <a:gd name="connsiteY2" fmla="*/ 201613 h 254000"/>
              <a:gd name="connsiteX3" fmla="*/ 0 w 317500"/>
              <a:gd name="connsiteY3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254000">
                <a:moveTo>
                  <a:pt x="317500" y="0"/>
                </a:moveTo>
                <a:cubicBezTo>
                  <a:pt x="278077" y="53843"/>
                  <a:pt x="238654" y="107686"/>
                  <a:pt x="204787" y="141288"/>
                </a:cubicBezTo>
                <a:cubicBezTo>
                  <a:pt x="170920" y="174890"/>
                  <a:pt x="148431" y="182828"/>
                  <a:pt x="114300" y="201613"/>
                </a:cubicBezTo>
                <a:cubicBezTo>
                  <a:pt x="80169" y="220398"/>
                  <a:pt x="40084" y="237199"/>
                  <a:pt x="0" y="2540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D68D6326-4CF5-45B3-856A-0CAD96BBBC94}"/>
              </a:ext>
            </a:extLst>
          </p:cNvPr>
          <p:cNvSpPr/>
          <p:nvPr/>
        </p:nvSpPr>
        <p:spPr>
          <a:xfrm>
            <a:off x="6575425" y="4651375"/>
            <a:ext cx="255588" cy="296863"/>
          </a:xfrm>
          <a:custGeom>
            <a:avLst/>
            <a:gdLst>
              <a:gd name="connsiteX0" fmla="*/ 255588 w 255588"/>
              <a:gd name="connsiteY0" fmla="*/ 0 h 296863"/>
              <a:gd name="connsiteX1" fmla="*/ 227013 w 255588"/>
              <a:gd name="connsiteY1" fmla="*/ 65088 h 296863"/>
              <a:gd name="connsiteX2" fmla="*/ 190500 w 255588"/>
              <a:gd name="connsiteY2" fmla="*/ 101600 h 296863"/>
              <a:gd name="connsiteX3" fmla="*/ 174625 w 255588"/>
              <a:gd name="connsiteY3" fmla="*/ 163513 h 296863"/>
              <a:gd name="connsiteX4" fmla="*/ 101600 w 255588"/>
              <a:gd name="connsiteY4" fmla="*/ 217488 h 296863"/>
              <a:gd name="connsiteX5" fmla="*/ 0 w 255588"/>
              <a:gd name="connsiteY5" fmla="*/ 296863 h 29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88" h="296863">
                <a:moveTo>
                  <a:pt x="255588" y="0"/>
                </a:moveTo>
                <a:cubicBezTo>
                  <a:pt x="246724" y="24077"/>
                  <a:pt x="237861" y="48155"/>
                  <a:pt x="227013" y="65088"/>
                </a:cubicBezTo>
                <a:cubicBezTo>
                  <a:pt x="216165" y="82021"/>
                  <a:pt x="199231" y="85196"/>
                  <a:pt x="190500" y="101600"/>
                </a:cubicBezTo>
                <a:cubicBezTo>
                  <a:pt x="181769" y="118004"/>
                  <a:pt x="189442" y="144198"/>
                  <a:pt x="174625" y="163513"/>
                </a:cubicBezTo>
                <a:cubicBezTo>
                  <a:pt x="159808" y="182828"/>
                  <a:pt x="130704" y="195263"/>
                  <a:pt x="101600" y="217488"/>
                </a:cubicBezTo>
                <a:cubicBezTo>
                  <a:pt x="72496" y="239713"/>
                  <a:pt x="36248" y="268288"/>
                  <a:pt x="0" y="2968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ACFD2096-5B8E-4102-8E3B-41FB2FB5915B}"/>
              </a:ext>
            </a:extLst>
          </p:cNvPr>
          <p:cNvSpPr/>
          <p:nvPr/>
        </p:nvSpPr>
        <p:spPr>
          <a:xfrm>
            <a:off x="6780213" y="4953000"/>
            <a:ext cx="54494" cy="490538"/>
          </a:xfrm>
          <a:custGeom>
            <a:avLst/>
            <a:gdLst>
              <a:gd name="connsiteX0" fmla="*/ 31750 w 54494"/>
              <a:gd name="connsiteY0" fmla="*/ 0 h 490538"/>
              <a:gd name="connsiteX1" fmla="*/ 53975 w 54494"/>
              <a:gd name="connsiteY1" fmla="*/ 365125 h 490538"/>
              <a:gd name="connsiteX2" fmla="*/ 46037 w 54494"/>
              <a:gd name="connsiteY2" fmla="*/ 433388 h 490538"/>
              <a:gd name="connsiteX3" fmla="*/ 30162 w 54494"/>
              <a:gd name="connsiteY3" fmla="*/ 457200 h 490538"/>
              <a:gd name="connsiteX4" fmla="*/ 0 w 54494"/>
              <a:gd name="connsiteY4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94" h="490538">
                <a:moveTo>
                  <a:pt x="31750" y="0"/>
                </a:moveTo>
                <a:cubicBezTo>
                  <a:pt x="41672" y="146447"/>
                  <a:pt x="51594" y="292894"/>
                  <a:pt x="53975" y="365125"/>
                </a:cubicBezTo>
                <a:cubicBezTo>
                  <a:pt x="56356" y="437356"/>
                  <a:pt x="50006" y="418042"/>
                  <a:pt x="46037" y="433388"/>
                </a:cubicBezTo>
                <a:cubicBezTo>
                  <a:pt x="42068" y="448734"/>
                  <a:pt x="37835" y="447675"/>
                  <a:pt x="30162" y="457200"/>
                </a:cubicBezTo>
                <a:cubicBezTo>
                  <a:pt x="22489" y="466725"/>
                  <a:pt x="11244" y="478631"/>
                  <a:pt x="0" y="4905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68484B52-7D9A-4B7F-BE8A-14CF6E326594}"/>
              </a:ext>
            </a:extLst>
          </p:cNvPr>
          <p:cNvSpPr/>
          <p:nvPr/>
        </p:nvSpPr>
        <p:spPr>
          <a:xfrm>
            <a:off x="6748463" y="4929188"/>
            <a:ext cx="64183" cy="492125"/>
          </a:xfrm>
          <a:custGeom>
            <a:avLst/>
            <a:gdLst>
              <a:gd name="connsiteX0" fmla="*/ 0 w 64183"/>
              <a:gd name="connsiteY0" fmla="*/ 0 h 492125"/>
              <a:gd name="connsiteX1" fmla="*/ 46037 w 64183"/>
              <a:gd name="connsiteY1" fmla="*/ 57150 h 492125"/>
              <a:gd name="connsiteX2" fmla="*/ 47625 w 64183"/>
              <a:gd name="connsiteY2" fmla="*/ 114300 h 492125"/>
              <a:gd name="connsiteX3" fmla="*/ 57150 w 64183"/>
              <a:gd name="connsiteY3" fmla="*/ 349250 h 492125"/>
              <a:gd name="connsiteX4" fmla="*/ 61912 w 64183"/>
              <a:gd name="connsiteY4" fmla="*/ 412750 h 492125"/>
              <a:gd name="connsiteX5" fmla="*/ 19050 w 64183"/>
              <a:gd name="connsiteY5" fmla="*/ 492125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83" h="492125">
                <a:moveTo>
                  <a:pt x="0" y="0"/>
                </a:moveTo>
                <a:cubicBezTo>
                  <a:pt x="19050" y="19050"/>
                  <a:pt x="38100" y="38100"/>
                  <a:pt x="46037" y="57150"/>
                </a:cubicBezTo>
                <a:cubicBezTo>
                  <a:pt x="53974" y="76200"/>
                  <a:pt x="45773" y="65617"/>
                  <a:pt x="47625" y="114300"/>
                </a:cubicBezTo>
                <a:cubicBezTo>
                  <a:pt x="49477" y="162983"/>
                  <a:pt x="54769" y="299508"/>
                  <a:pt x="57150" y="349250"/>
                </a:cubicBezTo>
                <a:cubicBezTo>
                  <a:pt x="59531" y="398992"/>
                  <a:pt x="68262" y="388938"/>
                  <a:pt x="61912" y="412750"/>
                </a:cubicBezTo>
                <a:cubicBezTo>
                  <a:pt x="55562" y="436562"/>
                  <a:pt x="37306" y="464343"/>
                  <a:pt x="19050" y="4921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641A28EE-45A6-449A-9D6E-D2FB8AB58EA9}"/>
              </a:ext>
            </a:extLst>
          </p:cNvPr>
          <p:cNvSpPr/>
          <p:nvPr/>
        </p:nvSpPr>
        <p:spPr>
          <a:xfrm>
            <a:off x="6585065" y="5075238"/>
            <a:ext cx="184035" cy="244475"/>
          </a:xfrm>
          <a:custGeom>
            <a:avLst/>
            <a:gdLst>
              <a:gd name="connsiteX0" fmla="*/ 6235 w 184035"/>
              <a:gd name="connsiteY0" fmla="*/ 0 h 244475"/>
              <a:gd name="connsiteX1" fmla="*/ 3060 w 184035"/>
              <a:gd name="connsiteY1" fmla="*/ 55562 h 244475"/>
              <a:gd name="connsiteX2" fmla="*/ 44335 w 184035"/>
              <a:gd name="connsiteY2" fmla="*/ 173037 h 244475"/>
              <a:gd name="connsiteX3" fmla="*/ 93548 w 184035"/>
              <a:gd name="connsiteY3" fmla="*/ 195262 h 244475"/>
              <a:gd name="connsiteX4" fmla="*/ 184035 w 184035"/>
              <a:gd name="connsiteY4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35" h="244475">
                <a:moveTo>
                  <a:pt x="6235" y="0"/>
                </a:moveTo>
                <a:cubicBezTo>
                  <a:pt x="1472" y="13361"/>
                  <a:pt x="-3290" y="26723"/>
                  <a:pt x="3060" y="55562"/>
                </a:cubicBezTo>
                <a:cubicBezTo>
                  <a:pt x="9410" y="84401"/>
                  <a:pt x="29254" y="149754"/>
                  <a:pt x="44335" y="173037"/>
                </a:cubicBezTo>
                <a:cubicBezTo>
                  <a:pt x="59416" y="196320"/>
                  <a:pt x="70265" y="183356"/>
                  <a:pt x="93548" y="195262"/>
                </a:cubicBezTo>
                <a:cubicBezTo>
                  <a:pt x="116831" y="207168"/>
                  <a:pt x="150433" y="225821"/>
                  <a:pt x="184035" y="2444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046539C4-094A-4433-99E3-83AEC09CCB96}"/>
              </a:ext>
            </a:extLst>
          </p:cNvPr>
          <p:cNvSpPr/>
          <p:nvPr/>
        </p:nvSpPr>
        <p:spPr>
          <a:xfrm>
            <a:off x="6561138" y="5121275"/>
            <a:ext cx="196850" cy="211138"/>
          </a:xfrm>
          <a:custGeom>
            <a:avLst/>
            <a:gdLst>
              <a:gd name="connsiteX0" fmla="*/ 0 w 196850"/>
              <a:gd name="connsiteY0" fmla="*/ 0 h 211138"/>
              <a:gd name="connsiteX1" fmla="*/ 12700 w 196850"/>
              <a:gd name="connsiteY1" fmla="*/ 95250 h 211138"/>
              <a:gd name="connsiteX2" fmla="*/ 73025 w 196850"/>
              <a:gd name="connsiteY2" fmla="*/ 149225 h 211138"/>
              <a:gd name="connsiteX3" fmla="*/ 112712 w 196850"/>
              <a:gd name="connsiteY3" fmla="*/ 171450 h 211138"/>
              <a:gd name="connsiteX4" fmla="*/ 196850 w 196850"/>
              <a:gd name="connsiteY4" fmla="*/ 211138 h 2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0" h="211138">
                <a:moveTo>
                  <a:pt x="0" y="0"/>
                </a:moveTo>
                <a:cubicBezTo>
                  <a:pt x="264" y="35189"/>
                  <a:pt x="529" y="70379"/>
                  <a:pt x="12700" y="95250"/>
                </a:cubicBezTo>
                <a:cubicBezTo>
                  <a:pt x="24871" y="120121"/>
                  <a:pt x="56356" y="136525"/>
                  <a:pt x="73025" y="149225"/>
                </a:cubicBezTo>
                <a:cubicBezTo>
                  <a:pt x="89694" y="161925"/>
                  <a:pt x="92075" y="161131"/>
                  <a:pt x="112712" y="171450"/>
                </a:cubicBezTo>
                <a:cubicBezTo>
                  <a:pt x="133350" y="181769"/>
                  <a:pt x="165100" y="196453"/>
                  <a:pt x="196850" y="2111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0C03884A-051A-457C-BDDA-1279FCFA793C}"/>
              </a:ext>
            </a:extLst>
          </p:cNvPr>
          <p:cNvSpPr/>
          <p:nvPr/>
        </p:nvSpPr>
        <p:spPr>
          <a:xfrm>
            <a:off x="6527134" y="5114925"/>
            <a:ext cx="29241" cy="204788"/>
          </a:xfrm>
          <a:custGeom>
            <a:avLst/>
            <a:gdLst>
              <a:gd name="connsiteX0" fmla="*/ 29241 w 29241"/>
              <a:gd name="connsiteY0" fmla="*/ 0 h 204788"/>
              <a:gd name="connsiteX1" fmla="*/ 666 w 29241"/>
              <a:gd name="connsiteY1" fmla="*/ 96838 h 204788"/>
              <a:gd name="connsiteX2" fmla="*/ 10191 w 29241"/>
              <a:gd name="connsiteY2" fmla="*/ 128588 h 204788"/>
              <a:gd name="connsiteX3" fmla="*/ 22891 w 29241"/>
              <a:gd name="connsiteY3" fmla="*/ 204788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41" h="204788">
                <a:moveTo>
                  <a:pt x="29241" y="0"/>
                </a:moveTo>
                <a:cubicBezTo>
                  <a:pt x="16541" y="37703"/>
                  <a:pt x="3841" y="75407"/>
                  <a:pt x="666" y="96838"/>
                </a:cubicBezTo>
                <a:cubicBezTo>
                  <a:pt x="-2509" y="118269"/>
                  <a:pt x="6487" y="110596"/>
                  <a:pt x="10191" y="128588"/>
                </a:cubicBezTo>
                <a:cubicBezTo>
                  <a:pt x="13895" y="146580"/>
                  <a:pt x="18393" y="175684"/>
                  <a:pt x="22891" y="2047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F33369F-66CD-4384-A040-B667B73092BA}"/>
              </a:ext>
            </a:extLst>
          </p:cNvPr>
          <p:cNvSpPr/>
          <p:nvPr/>
        </p:nvSpPr>
        <p:spPr>
          <a:xfrm>
            <a:off x="6512570" y="5146675"/>
            <a:ext cx="232718" cy="323165"/>
          </a:xfrm>
          <a:custGeom>
            <a:avLst/>
            <a:gdLst>
              <a:gd name="connsiteX0" fmla="*/ 2530 w 232718"/>
              <a:gd name="connsiteY0" fmla="*/ 0 h 323165"/>
              <a:gd name="connsiteX1" fmla="*/ 943 w 232718"/>
              <a:gd name="connsiteY1" fmla="*/ 127000 h 323165"/>
              <a:gd name="connsiteX2" fmla="*/ 15230 w 232718"/>
              <a:gd name="connsiteY2" fmla="*/ 212725 h 323165"/>
              <a:gd name="connsiteX3" fmla="*/ 48568 w 232718"/>
              <a:gd name="connsiteY3" fmla="*/ 273050 h 323165"/>
              <a:gd name="connsiteX4" fmla="*/ 116830 w 232718"/>
              <a:gd name="connsiteY4" fmla="*/ 319088 h 323165"/>
              <a:gd name="connsiteX5" fmla="*/ 161280 w 232718"/>
              <a:gd name="connsiteY5" fmla="*/ 319088 h 323165"/>
              <a:gd name="connsiteX6" fmla="*/ 232718 w 232718"/>
              <a:gd name="connsiteY6" fmla="*/ 303213 h 32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718" h="323165">
                <a:moveTo>
                  <a:pt x="2530" y="0"/>
                </a:moveTo>
                <a:cubicBezTo>
                  <a:pt x="678" y="45773"/>
                  <a:pt x="-1174" y="91546"/>
                  <a:pt x="943" y="127000"/>
                </a:cubicBezTo>
                <a:cubicBezTo>
                  <a:pt x="3060" y="162454"/>
                  <a:pt x="7293" y="188383"/>
                  <a:pt x="15230" y="212725"/>
                </a:cubicBezTo>
                <a:cubicBezTo>
                  <a:pt x="23167" y="237067"/>
                  <a:pt x="31635" y="255323"/>
                  <a:pt x="48568" y="273050"/>
                </a:cubicBezTo>
                <a:cubicBezTo>
                  <a:pt x="65501" y="290777"/>
                  <a:pt x="98045" y="311415"/>
                  <a:pt x="116830" y="319088"/>
                </a:cubicBezTo>
                <a:cubicBezTo>
                  <a:pt x="135615" y="326761"/>
                  <a:pt x="141965" y="321734"/>
                  <a:pt x="161280" y="319088"/>
                </a:cubicBezTo>
                <a:cubicBezTo>
                  <a:pt x="180595" y="316442"/>
                  <a:pt x="206656" y="309827"/>
                  <a:pt x="232718" y="3032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189599CA-ECFC-49E2-B5EE-B5BD42CE2E0D}"/>
              </a:ext>
            </a:extLst>
          </p:cNvPr>
          <p:cNvSpPr/>
          <p:nvPr/>
        </p:nvSpPr>
        <p:spPr>
          <a:xfrm>
            <a:off x="6667500" y="4713288"/>
            <a:ext cx="239713" cy="239712"/>
          </a:xfrm>
          <a:custGeom>
            <a:avLst/>
            <a:gdLst>
              <a:gd name="connsiteX0" fmla="*/ 239713 w 239713"/>
              <a:gd name="connsiteY0" fmla="*/ 0 h 239712"/>
              <a:gd name="connsiteX1" fmla="*/ 146050 w 239713"/>
              <a:gd name="connsiteY1" fmla="*/ 120650 h 239712"/>
              <a:gd name="connsiteX2" fmla="*/ 0 w 239713"/>
              <a:gd name="connsiteY2" fmla="*/ 239712 h 23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713" h="239712">
                <a:moveTo>
                  <a:pt x="239713" y="0"/>
                </a:moveTo>
                <a:cubicBezTo>
                  <a:pt x="212857" y="40349"/>
                  <a:pt x="186002" y="80698"/>
                  <a:pt x="146050" y="120650"/>
                </a:cubicBezTo>
                <a:cubicBezTo>
                  <a:pt x="106098" y="160602"/>
                  <a:pt x="0" y="239712"/>
                  <a:pt x="0" y="2397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2E994AFE-CB75-42B9-8A3B-9972F3626BD9}"/>
              </a:ext>
            </a:extLst>
          </p:cNvPr>
          <p:cNvSpPr/>
          <p:nvPr/>
        </p:nvSpPr>
        <p:spPr>
          <a:xfrm>
            <a:off x="6480175" y="4949825"/>
            <a:ext cx="196850" cy="203200"/>
          </a:xfrm>
          <a:custGeom>
            <a:avLst/>
            <a:gdLst>
              <a:gd name="connsiteX0" fmla="*/ 196850 w 196850"/>
              <a:gd name="connsiteY0" fmla="*/ 0 h 203200"/>
              <a:gd name="connsiteX1" fmla="*/ 82550 w 196850"/>
              <a:gd name="connsiteY1" fmla="*/ 106363 h 203200"/>
              <a:gd name="connsiteX2" fmla="*/ 0 w 19685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" h="203200">
                <a:moveTo>
                  <a:pt x="196850" y="0"/>
                </a:moveTo>
                <a:cubicBezTo>
                  <a:pt x="156104" y="36248"/>
                  <a:pt x="115358" y="72496"/>
                  <a:pt x="82550" y="106363"/>
                </a:cubicBezTo>
                <a:cubicBezTo>
                  <a:pt x="49742" y="140230"/>
                  <a:pt x="24871" y="171715"/>
                  <a:pt x="0" y="203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BC1F3819-0CB9-4A21-892C-C0DD6941F47F}"/>
              </a:ext>
            </a:extLst>
          </p:cNvPr>
          <p:cNvSpPr/>
          <p:nvPr/>
        </p:nvSpPr>
        <p:spPr>
          <a:xfrm>
            <a:off x="6373813" y="5151438"/>
            <a:ext cx="115887" cy="444500"/>
          </a:xfrm>
          <a:custGeom>
            <a:avLst/>
            <a:gdLst>
              <a:gd name="connsiteX0" fmla="*/ 115887 w 115887"/>
              <a:gd name="connsiteY0" fmla="*/ 0 h 444500"/>
              <a:gd name="connsiteX1" fmla="*/ 87312 w 115887"/>
              <a:gd name="connsiteY1" fmla="*/ 217487 h 444500"/>
              <a:gd name="connsiteX2" fmla="*/ 65087 w 115887"/>
              <a:gd name="connsiteY2" fmla="*/ 319087 h 444500"/>
              <a:gd name="connsiteX3" fmla="*/ 39687 w 115887"/>
              <a:gd name="connsiteY3" fmla="*/ 377825 h 444500"/>
              <a:gd name="connsiteX4" fmla="*/ 7937 w 115887"/>
              <a:gd name="connsiteY4" fmla="*/ 407987 h 444500"/>
              <a:gd name="connsiteX5" fmla="*/ 0 w 115887"/>
              <a:gd name="connsiteY5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87" h="444500">
                <a:moveTo>
                  <a:pt x="115887" y="0"/>
                </a:moveTo>
                <a:cubicBezTo>
                  <a:pt x="105833" y="82153"/>
                  <a:pt x="95779" y="164306"/>
                  <a:pt x="87312" y="217487"/>
                </a:cubicBezTo>
                <a:cubicBezTo>
                  <a:pt x="78845" y="270668"/>
                  <a:pt x="73024" y="292364"/>
                  <a:pt x="65087" y="319087"/>
                </a:cubicBezTo>
                <a:cubicBezTo>
                  <a:pt x="57150" y="345810"/>
                  <a:pt x="49212" y="363008"/>
                  <a:pt x="39687" y="377825"/>
                </a:cubicBezTo>
                <a:cubicBezTo>
                  <a:pt x="30162" y="392642"/>
                  <a:pt x="14551" y="396875"/>
                  <a:pt x="7937" y="407987"/>
                </a:cubicBezTo>
                <a:cubicBezTo>
                  <a:pt x="1323" y="419099"/>
                  <a:pt x="661" y="431799"/>
                  <a:pt x="0" y="444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5171E62D-B451-428C-A0AE-FC39001AD40A}"/>
              </a:ext>
            </a:extLst>
          </p:cNvPr>
          <p:cNvSpPr/>
          <p:nvPr/>
        </p:nvSpPr>
        <p:spPr>
          <a:xfrm>
            <a:off x="6319161" y="5116513"/>
            <a:ext cx="87989" cy="419100"/>
          </a:xfrm>
          <a:custGeom>
            <a:avLst/>
            <a:gdLst>
              <a:gd name="connsiteX0" fmla="*/ 87989 w 87989"/>
              <a:gd name="connsiteY0" fmla="*/ 0 h 419100"/>
              <a:gd name="connsiteX1" fmla="*/ 34014 w 87989"/>
              <a:gd name="connsiteY1" fmla="*/ 292100 h 419100"/>
              <a:gd name="connsiteX2" fmla="*/ 14964 w 87989"/>
              <a:gd name="connsiteY2" fmla="*/ 350837 h 419100"/>
              <a:gd name="connsiteX3" fmla="*/ 677 w 87989"/>
              <a:gd name="connsiteY3" fmla="*/ 368300 h 419100"/>
              <a:gd name="connsiteX4" fmla="*/ 37189 w 87989"/>
              <a:gd name="connsiteY4" fmla="*/ 395287 h 419100"/>
              <a:gd name="connsiteX5" fmla="*/ 86402 w 87989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89" h="419100">
                <a:moveTo>
                  <a:pt x="87989" y="0"/>
                </a:moveTo>
                <a:cubicBezTo>
                  <a:pt x="67087" y="116813"/>
                  <a:pt x="46185" y="233627"/>
                  <a:pt x="34014" y="292100"/>
                </a:cubicBezTo>
                <a:cubicBezTo>
                  <a:pt x="21843" y="350573"/>
                  <a:pt x="20520" y="338137"/>
                  <a:pt x="14964" y="350837"/>
                </a:cubicBezTo>
                <a:cubicBezTo>
                  <a:pt x="9408" y="363537"/>
                  <a:pt x="-3027" y="360892"/>
                  <a:pt x="677" y="368300"/>
                </a:cubicBezTo>
                <a:cubicBezTo>
                  <a:pt x="4381" y="375708"/>
                  <a:pt x="22901" y="386820"/>
                  <a:pt x="37189" y="395287"/>
                </a:cubicBezTo>
                <a:cubicBezTo>
                  <a:pt x="51477" y="403754"/>
                  <a:pt x="68939" y="411427"/>
                  <a:pt x="86402" y="4191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E49D23C7-FF65-4FDC-821E-A8A2E5C18571}"/>
              </a:ext>
            </a:extLst>
          </p:cNvPr>
          <p:cNvSpPr/>
          <p:nvPr/>
        </p:nvSpPr>
        <p:spPr>
          <a:xfrm>
            <a:off x="6294169" y="5483225"/>
            <a:ext cx="89169" cy="125413"/>
          </a:xfrm>
          <a:custGeom>
            <a:avLst/>
            <a:gdLst>
              <a:gd name="connsiteX0" fmla="*/ 89169 w 89169"/>
              <a:gd name="connsiteY0" fmla="*/ 125413 h 125413"/>
              <a:gd name="connsiteX1" fmla="*/ 3444 w 89169"/>
              <a:gd name="connsiteY1" fmla="*/ 74613 h 125413"/>
              <a:gd name="connsiteX2" fmla="*/ 17731 w 89169"/>
              <a:gd name="connsiteY2" fmla="*/ 58738 h 125413"/>
              <a:gd name="connsiteX3" fmla="*/ 25669 w 89169"/>
              <a:gd name="connsiteY3" fmla="*/ 0 h 12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69" h="125413">
                <a:moveTo>
                  <a:pt x="89169" y="125413"/>
                </a:moveTo>
                <a:cubicBezTo>
                  <a:pt x="52259" y="105569"/>
                  <a:pt x="15350" y="85725"/>
                  <a:pt x="3444" y="74613"/>
                </a:cubicBezTo>
                <a:cubicBezTo>
                  <a:pt x="-8462" y="63501"/>
                  <a:pt x="14027" y="71173"/>
                  <a:pt x="17731" y="58738"/>
                </a:cubicBezTo>
                <a:cubicBezTo>
                  <a:pt x="21435" y="46303"/>
                  <a:pt x="23552" y="23151"/>
                  <a:pt x="25669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6C120A38-332C-4F08-9B94-E1A3A69E8EDD}"/>
              </a:ext>
            </a:extLst>
          </p:cNvPr>
          <p:cNvSpPr/>
          <p:nvPr/>
        </p:nvSpPr>
        <p:spPr>
          <a:xfrm>
            <a:off x="6391275" y="5500688"/>
            <a:ext cx="212725" cy="125038"/>
          </a:xfrm>
          <a:custGeom>
            <a:avLst/>
            <a:gdLst>
              <a:gd name="connsiteX0" fmla="*/ 0 w 212725"/>
              <a:gd name="connsiteY0" fmla="*/ 103187 h 125038"/>
              <a:gd name="connsiteX1" fmla="*/ 122238 w 212725"/>
              <a:gd name="connsiteY1" fmla="*/ 123825 h 125038"/>
              <a:gd name="connsiteX2" fmla="*/ 141288 w 212725"/>
              <a:gd name="connsiteY2" fmla="*/ 71437 h 125038"/>
              <a:gd name="connsiteX3" fmla="*/ 188913 w 212725"/>
              <a:gd name="connsiteY3" fmla="*/ 98425 h 125038"/>
              <a:gd name="connsiteX4" fmla="*/ 212725 w 212725"/>
              <a:gd name="connsiteY4" fmla="*/ 0 h 1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125038">
                <a:moveTo>
                  <a:pt x="0" y="103187"/>
                </a:moveTo>
                <a:cubicBezTo>
                  <a:pt x="49345" y="116152"/>
                  <a:pt x="98690" y="129117"/>
                  <a:pt x="122238" y="123825"/>
                </a:cubicBezTo>
                <a:cubicBezTo>
                  <a:pt x="145786" y="118533"/>
                  <a:pt x="130176" y="75670"/>
                  <a:pt x="141288" y="71437"/>
                </a:cubicBezTo>
                <a:cubicBezTo>
                  <a:pt x="152401" y="67204"/>
                  <a:pt x="177007" y="110331"/>
                  <a:pt x="188913" y="98425"/>
                </a:cubicBezTo>
                <a:cubicBezTo>
                  <a:pt x="200819" y="86519"/>
                  <a:pt x="206772" y="43259"/>
                  <a:pt x="21272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8DE5A39-0393-4191-9CAD-F4508D73666E}"/>
              </a:ext>
            </a:extLst>
          </p:cNvPr>
          <p:cNvSpPr/>
          <p:nvPr/>
        </p:nvSpPr>
        <p:spPr>
          <a:xfrm>
            <a:off x="6492325" y="5218113"/>
            <a:ext cx="68813" cy="317500"/>
          </a:xfrm>
          <a:custGeom>
            <a:avLst/>
            <a:gdLst>
              <a:gd name="connsiteX0" fmla="*/ 13250 w 68813"/>
              <a:gd name="connsiteY0" fmla="*/ 0 h 317500"/>
              <a:gd name="connsiteX1" fmla="*/ 2138 w 68813"/>
              <a:gd name="connsiteY1" fmla="*/ 174625 h 317500"/>
              <a:gd name="connsiteX2" fmla="*/ 2138 w 68813"/>
              <a:gd name="connsiteY2" fmla="*/ 201612 h 317500"/>
              <a:gd name="connsiteX3" fmla="*/ 24363 w 68813"/>
              <a:gd name="connsiteY3" fmla="*/ 233362 h 317500"/>
              <a:gd name="connsiteX4" fmla="*/ 68813 w 68813"/>
              <a:gd name="connsiteY4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3" h="317500">
                <a:moveTo>
                  <a:pt x="13250" y="0"/>
                </a:moveTo>
                <a:cubicBezTo>
                  <a:pt x="8620" y="70511"/>
                  <a:pt x="3990" y="141023"/>
                  <a:pt x="2138" y="174625"/>
                </a:cubicBezTo>
                <a:cubicBezTo>
                  <a:pt x="286" y="208227"/>
                  <a:pt x="-1566" y="191823"/>
                  <a:pt x="2138" y="201612"/>
                </a:cubicBezTo>
                <a:cubicBezTo>
                  <a:pt x="5842" y="211402"/>
                  <a:pt x="13251" y="214047"/>
                  <a:pt x="24363" y="233362"/>
                </a:cubicBezTo>
                <a:cubicBezTo>
                  <a:pt x="35476" y="252677"/>
                  <a:pt x="52144" y="285088"/>
                  <a:pt x="68813" y="317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280AB769-F119-4993-9B95-21D9290ECA0A}"/>
              </a:ext>
            </a:extLst>
          </p:cNvPr>
          <p:cNvSpPr/>
          <p:nvPr/>
        </p:nvSpPr>
        <p:spPr>
          <a:xfrm>
            <a:off x="6505575" y="5353050"/>
            <a:ext cx="239713" cy="188919"/>
          </a:xfrm>
          <a:custGeom>
            <a:avLst/>
            <a:gdLst>
              <a:gd name="connsiteX0" fmla="*/ 0 w 239713"/>
              <a:gd name="connsiteY0" fmla="*/ 0 h 188919"/>
              <a:gd name="connsiteX1" fmla="*/ 53975 w 239713"/>
              <a:gd name="connsiteY1" fmla="*/ 111125 h 188919"/>
              <a:gd name="connsiteX2" fmla="*/ 101600 w 239713"/>
              <a:gd name="connsiteY2" fmla="*/ 146050 h 188919"/>
              <a:gd name="connsiteX3" fmla="*/ 133350 w 239713"/>
              <a:gd name="connsiteY3" fmla="*/ 188913 h 188919"/>
              <a:gd name="connsiteX4" fmla="*/ 203200 w 239713"/>
              <a:gd name="connsiteY4" fmla="*/ 142875 h 188919"/>
              <a:gd name="connsiteX5" fmla="*/ 239713 w 239713"/>
              <a:gd name="connsiteY5" fmla="*/ 114300 h 1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13" h="188919">
                <a:moveTo>
                  <a:pt x="0" y="0"/>
                </a:moveTo>
                <a:cubicBezTo>
                  <a:pt x="18521" y="43391"/>
                  <a:pt x="37042" y="86783"/>
                  <a:pt x="53975" y="111125"/>
                </a:cubicBezTo>
                <a:cubicBezTo>
                  <a:pt x="70908" y="135467"/>
                  <a:pt x="88371" y="133085"/>
                  <a:pt x="101600" y="146050"/>
                </a:cubicBezTo>
                <a:cubicBezTo>
                  <a:pt x="114829" y="159015"/>
                  <a:pt x="116417" y="189442"/>
                  <a:pt x="133350" y="188913"/>
                </a:cubicBezTo>
                <a:cubicBezTo>
                  <a:pt x="150283" y="188384"/>
                  <a:pt x="185473" y="155311"/>
                  <a:pt x="203200" y="142875"/>
                </a:cubicBezTo>
                <a:cubicBezTo>
                  <a:pt x="220927" y="130440"/>
                  <a:pt x="230320" y="122370"/>
                  <a:pt x="239713" y="1143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04359862-6CA5-49E9-BFDC-2E277EABB64E}"/>
              </a:ext>
            </a:extLst>
          </p:cNvPr>
          <p:cNvSpPr/>
          <p:nvPr/>
        </p:nvSpPr>
        <p:spPr>
          <a:xfrm>
            <a:off x="6407150" y="5528942"/>
            <a:ext cx="168275" cy="74933"/>
          </a:xfrm>
          <a:custGeom>
            <a:avLst/>
            <a:gdLst>
              <a:gd name="connsiteX0" fmla="*/ 0 w 168275"/>
              <a:gd name="connsiteY0" fmla="*/ 74933 h 74933"/>
              <a:gd name="connsiteX1" fmla="*/ 50800 w 168275"/>
              <a:gd name="connsiteY1" fmla="*/ 27308 h 74933"/>
              <a:gd name="connsiteX2" fmla="*/ 88900 w 168275"/>
              <a:gd name="connsiteY2" fmla="*/ 22546 h 74933"/>
              <a:gd name="connsiteX3" fmla="*/ 96838 w 168275"/>
              <a:gd name="connsiteY3" fmla="*/ 321 h 74933"/>
              <a:gd name="connsiteX4" fmla="*/ 168275 w 168275"/>
              <a:gd name="connsiteY4" fmla="*/ 11433 h 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75" h="74933">
                <a:moveTo>
                  <a:pt x="0" y="74933"/>
                </a:moveTo>
                <a:cubicBezTo>
                  <a:pt x="17991" y="55486"/>
                  <a:pt x="35983" y="36039"/>
                  <a:pt x="50800" y="27308"/>
                </a:cubicBezTo>
                <a:cubicBezTo>
                  <a:pt x="65617" y="18577"/>
                  <a:pt x="81227" y="27044"/>
                  <a:pt x="88900" y="22546"/>
                </a:cubicBezTo>
                <a:cubicBezTo>
                  <a:pt x="96573" y="18048"/>
                  <a:pt x="83609" y="2173"/>
                  <a:pt x="96838" y="321"/>
                </a:cubicBezTo>
                <a:cubicBezTo>
                  <a:pt x="110067" y="-1531"/>
                  <a:pt x="139171" y="4951"/>
                  <a:pt x="168275" y="1143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0D9CDAB0-1901-4C6E-B977-E1CC6E9DF801}"/>
              </a:ext>
            </a:extLst>
          </p:cNvPr>
          <p:cNvSpPr/>
          <p:nvPr/>
        </p:nvSpPr>
        <p:spPr>
          <a:xfrm>
            <a:off x="6099175" y="5105400"/>
            <a:ext cx="260350" cy="325438"/>
          </a:xfrm>
          <a:custGeom>
            <a:avLst/>
            <a:gdLst>
              <a:gd name="connsiteX0" fmla="*/ 260350 w 260350"/>
              <a:gd name="connsiteY0" fmla="*/ 0 h 325438"/>
              <a:gd name="connsiteX1" fmla="*/ 177800 w 260350"/>
              <a:gd name="connsiteY1" fmla="*/ 241300 h 325438"/>
              <a:gd name="connsiteX2" fmla="*/ 146050 w 260350"/>
              <a:gd name="connsiteY2" fmla="*/ 295275 h 325438"/>
              <a:gd name="connsiteX3" fmla="*/ 84138 w 260350"/>
              <a:gd name="connsiteY3" fmla="*/ 314325 h 325438"/>
              <a:gd name="connsiteX4" fmla="*/ 0 w 260350"/>
              <a:gd name="connsiteY4" fmla="*/ 325438 h 32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" h="325438">
                <a:moveTo>
                  <a:pt x="260350" y="0"/>
                </a:moveTo>
                <a:cubicBezTo>
                  <a:pt x="228600" y="96044"/>
                  <a:pt x="196850" y="192088"/>
                  <a:pt x="177800" y="241300"/>
                </a:cubicBezTo>
                <a:cubicBezTo>
                  <a:pt x="158750" y="290513"/>
                  <a:pt x="161660" y="283104"/>
                  <a:pt x="146050" y="295275"/>
                </a:cubicBezTo>
                <a:cubicBezTo>
                  <a:pt x="130440" y="307446"/>
                  <a:pt x="108480" y="309298"/>
                  <a:pt x="84138" y="314325"/>
                </a:cubicBezTo>
                <a:cubicBezTo>
                  <a:pt x="59796" y="319352"/>
                  <a:pt x="0" y="325438"/>
                  <a:pt x="0" y="3254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FAB9D211-11B0-4906-8789-1F308BB67666}"/>
              </a:ext>
            </a:extLst>
          </p:cNvPr>
          <p:cNvSpPr/>
          <p:nvPr/>
        </p:nvSpPr>
        <p:spPr>
          <a:xfrm>
            <a:off x="6100763" y="5086350"/>
            <a:ext cx="257175" cy="330200"/>
          </a:xfrm>
          <a:custGeom>
            <a:avLst/>
            <a:gdLst>
              <a:gd name="connsiteX0" fmla="*/ 257175 w 257175"/>
              <a:gd name="connsiteY0" fmla="*/ 0 h 330200"/>
              <a:gd name="connsiteX1" fmla="*/ 204787 w 257175"/>
              <a:gd name="connsiteY1" fmla="*/ 88900 h 330200"/>
              <a:gd name="connsiteX2" fmla="*/ 152400 w 257175"/>
              <a:gd name="connsiteY2" fmla="*/ 266700 h 330200"/>
              <a:gd name="connsiteX3" fmla="*/ 111125 w 257175"/>
              <a:gd name="connsiteY3" fmla="*/ 292100 h 330200"/>
              <a:gd name="connsiteX4" fmla="*/ 0 w 257175"/>
              <a:gd name="connsiteY4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" h="330200">
                <a:moveTo>
                  <a:pt x="257175" y="0"/>
                </a:moveTo>
                <a:cubicBezTo>
                  <a:pt x="239712" y="22225"/>
                  <a:pt x="222249" y="44450"/>
                  <a:pt x="204787" y="88900"/>
                </a:cubicBezTo>
                <a:cubicBezTo>
                  <a:pt x="187325" y="133350"/>
                  <a:pt x="168010" y="232833"/>
                  <a:pt x="152400" y="266700"/>
                </a:cubicBezTo>
                <a:cubicBezTo>
                  <a:pt x="136790" y="300567"/>
                  <a:pt x="136525" y="281517"/>
                  <a:pt x="111125" y="292100"/>
                </a:cubicBezTo>
                <a:cubicBezTo>
                  <a:pt x="85725" y="302683"/>
                  <a:pt x="42862" y="316441"/>
                  <a:pt x="0" y="330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5E65199-BF54-4AAA-A5B9-D78C0E9FF82C}"/>
              </a:ext>
            </a:extLst>
          </p:cNvPr>
          <p:cNvSpPr/>
          <p:nvPr/>
        </p:nvSpPr>
        <p:spPr>
          <a:xfrm>
            <a:off x="6105525" y="5073650"/>
            <a:ext cx="296863" cy="419100"/>
          </a:xfrm>
          <a:custGeom>
            <a:avLst/>
            <a:gdLst>
              <a:gd name="connsiteX0" fmla="*/ 296863 w 296863"/>
              <a:gd name="connsiteY0" fmla="*/ 0 h 419100"/>
              <a:gd name="connsiteX1" fmla="*/ 222250 w 296863"/>
              <a:gd name="connsiteY1" fmla="*/ 265113 h 419100"/>
              <a:gd name="connsiteX2" fmla="*/ 177800 w 296863"/>
              <a:gd name="connsiteY2" fmla="*/ 336550 h 419100"/>
              <a:gd name="connsiteX3" fmla="*/ 127000 w 296863"/>
              <a:gd name="connsiteY3" fmla="*/ 381000 h 419100"/>
              <a:gd name="connsiteX4" fmla="*/ 0 w 296863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63" h="419100">
                <a:moveTo>
                  <a:pt x="296863" y="0"/>
                </a:moveTo>
                <a:cubicBezTo>
                  <a:pt x="269478" y="104511"/>
                  <a:pt x="242094" y="209022"/>
                  <a:pt x="222250" y="265113"/>
                </a:cubicBezTo>
                <a:cubicBezTo>
                  <a:pt x="202406" y="321204"/>
                  <a:pt x="193675" y="317236"/>
                  <a:pt x="177800" y="336550"/>
                </a:cubicBezTo>
                <a:cubicBezTo>
                  <a:pt x="161925" y="355864"/>
                  <a:pt x="156633" y="367242"/>
                  <a:pt x="127000" y="381000"/>
                </a:cubicBezTo>
                <a:cubicBezTo>
                  <a:pt x="97367" y="394758"/>
                  <a:pt x="48683" y="406929"/>
                  <a:pt x="0" y="4191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6782FC7A-EC1A-49EE-B24F-297A8F4B0973}"/>
              </a:ext>
            </a:extLst>
          </p:cNvPr>
          <p:cNvSpPr/>
          <p:nvPr/>
        </p:nvSpPr>
        <p:spPr>
          <a:xfrm>
            <a:off x="6083300" y="4946650"/>
            <a:ext cx="490538" cy="153170"/>
          </a:xfrm>
          <a:custGeom>
            <a:avLst/>
            <a:gdLst>
              <a:gd name="connsiteX0" fmla="*/ 490538 w 490538"/>
              <a:gd name="connsiteY0" fmla="*/ 0 h 153170"/>
              <a:gd name="connsiteX1" fmla="*/ 431800 w 490538"/>
              <a:gd name="connsiteY1" fmla="*/ 76200 h 153170"/>
              <a:gd name="connsiteX2" fmla="*/ 333375 w 490538"/>
              <a:gd name="connsiteY2" fmla="*/ 76200 h 153170"/>
              <a:gd name="connsiteX3" fmla="*/ 233363 w 490538"/>
              <a:gd name="connsiteY3" fmla="*/ 133350 h 153170"/>
              <a:gd name="connsiteX4" fmla="*/ 173038 w 490538"/>
              <a:gd name="connsiteY4" fmla="*/ 152400 h 153170"/>
              <a:gd name="connsiteX5" fmla="*/ 0 w 490538"/>
              <a:gd name="connsiteY5" fmla="*/ 147638 h 1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38" h="153170">
                <a:moveTo>
                  <a:pt x="490538" y="0"/>
                </a:moveTo>
                <a:cubicBezTo>
                  <a:pt x="474266" y="31750"/>
                  <a:pt x="457994" y="63500"/>
                  <a:pt x="431800" y="76200"/>
                </a:cubicBezTo>
                <a:cubicBezTo>
                  <a:pt x="405606" y="88900"/>
                  <a:pt x="366448" y="66675"/>
                  <a:pt x="333375" y="76200"/>
                </a:cubicBezTo>
                <a:cubicBezTo>
                  <a:pt x="300302" y="85725"/>
                  <a:pt x="260086" y="120650"/>
                  <a:pt x="233363" y="133350"/>
                </a:cubicBezTo>
                <a:cubicBezTo>
                  <a:pt x="206640" y="146050"/>
                  <a:pt x="211932" y="150019"/>
                  <a:pt x="173038" y="152400"/>
                </a:cubicBezTo>
                <a:cubicBezTo>
                  <a:pt x="134144" y="154781"/>
                  <a:pt x="67072" y="151209"/>
                  <a:pt x="0" y="1476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7178DBE9-8801-4934-8786-7A45E882324A}"/>
              </a:ext>
            </a:extLst>
          </p:cNvPr>
          <p:cNvSpPr/>
          <p:nvPr/>
        </p:nvSpPr>
        <p:spPr>
          <a:xfrm>
            <a:off x="6075363" y="5033963"/>
            <a:ext cx="314325" cy="44825"/>
          </a:xfrm>
          <a:custGeom>
            <a:avLst/>
            <a:gdLst>
              <a:gd name="connsiteX0" fmla="*/ 0 w 314325"/>
              <a:gd name="connsiteY0" fmla="*/ 0 h 44825"/>
              <a:gd name="connsiteX1" fmla="*/ 136525 w 314325"/>
              <a:gd name="connsiteY1" fmla="*/ 42862 h 44825"/>
              <a:gd name="connsiteX2" fmla="*/ 227012 w 314325"/>
              <a:gd name="connsiteY2" fmla="*/ 34925 h 44825"/>
              <a:gd name="connsiteX3" fmla="*/ 314325 w 314325"/>
              <a:gd name="connsiteY3" fmla="*/ 11112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44825">
                <a:moveTo>
                  <a:pt x="0" y="0"/>
                </a:moveTo>
                <a:cubicBezTo>
                  <a:pt x="49345" y="18520"/>
                  <a:pt x="98690" y="37041"/>
                  <a:pt x="136525" y="42862"/>
                </a:cubicBezTo>
                <a:cubicBezTo>
                  <a:pt x="174360" y="48683"/>
                  <a:pt x="197379" y="40217"/>
                  <a:pt x="227012" y="34925"/>
                </a:cubicBezTo>
                <a:cubicBezTo>
                  <a:pt x="256645" y="29633"/>
                  <a:pt x="285485" y="20372"/>
                  <a:pt x="314325" y="111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77FA5E8-F096-4A29-A594-E8E98D83F9E5}"/>
              </a:ext>
            </a:extLst>
          </p:cNvPr>
          <p:cNvSpPr/>
          <p:nvPr/>
        </p:nvSpPr>
        <p:spPr>
          <a:xfrm>
            <a:off x="6039416" y="5505450"/>
            <a:ext cx="248672" cy="127003"/>
          </a:xfrm>
          <a:custGeom>
            <a:avLst/>
            <a:gdLst>
              <a:gd name="connsiteX0" fmla="*/ 69284 w 248672"/>
              <a:gd name="connsiteY0" fmla="*/ 0 h 127003"/>
              <a:gd name="connsiteX1" fmla="*/ 113734 w 248672"/>
              <a:gd name="connsiteY1" fmla="*/ 42863 h 127003"/>
              <a:gd name="connsiteX2" fmla="*/ 1022 w 248672"/>
              <a:gd name="connsiteY2" fmla="*/ 76200 h 127003"/>
              <a:gd name="connsiteX3" fmla="*/ 59759 w 248672"/>
              <a:gd name="connsiteY3" fmla="*/ 63500 h 127003"/>
              <a:gd name="connsiteX4" fmla="*/ 89922 w 248672"/>
              <a:gd name="connsiteY4" fmla="*/ 109538 h 127003"/>
              <a:gd name="connsiteX5" fmla="*/ 143897 w 248672"/>
              <a:gd name="connsiteY5" fmla="*/ 68263 h 127003"/>
              <a:gd name="connsiteX6" fmla="*/ 166122 w 248672"/>
              <a:gd name="connsiteY6" fmla="*/ 127000 h 127003"/>
              <a:gd name="connsiteX7" fmla="*/ 199459 w 248672"/>
              <a:gd name="connsiteY7" fmla="*/ 65088 h 127003"/>
              <a:gd name="connsiteX8" fmla="*/ 248672 w 248672"/>
              <a:gd name="connsiteY8" fmla="*/ 61913 h 12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72" h="127003">
                <a:moveTo>
                  <a:pt x="69284" y="0"/>
                </a:moveTo>
                <a:cubicBezTo>
                  <a:pt x="97197" y="15081"/>
                  <a:pt x="125111" y="30163"/>
                  <a:pt x="113734" y="42863"/>
                </a:cubicBezTo>
                <a:cubicBezTo>
                  <a:pt x="102357" y="55563"/>
                  <a:pt x="10018" y="72761"/>
                  <a:pt x="1022" y="76200"/>
                </a:cubicBezTo>
                <a:cubicBezTo>
                  <a:pt x="-7974" y="79639"/>
                  <a:pt x="44942" y="57944"/>
                  <a:pt x="59759" y="63500"/>
                </a:cubicBezTo>
                <a:cubicBezTo>
                  <a:pt x="74576" y="69056"/>
                  <a:pt x="75899" y="108744"/>
                  <a:pt x="89922" y="109538"/>
                </a:cubicBezTo>
                <a:cubicBezTo>
                  <a:pt x="103945" y="110332"/>
                  <a:pt x="131197" y="65353"/>
                  <a:pt x="143897" y="68263"/>
                </a:cubicBezTo>
                <a:cubicBezTo>
                  <a:pt x="156597" y="71173"/>
                  <a:pt x="156862" y="127529"/>
                  <a:pt x="166122" y="127000"/>
                </a:cubicBezTo>
                <a:cubicBezTo>
                  <a:pt x="175382" y="126471"/>
                  <a:pt x="185701" y="75936"/>
                  <a:pt x="199459" y="65088"/>
                </a:cubicBezTo>
                <a:cubicBezTo>
                  <a:pt x="213217" y="54240"/>
                  <a:pt x="230944" y="58076"/>
                  <a:pt x="248672" y="619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04C93FE1-5F87-40F2-8E8F-2BDBA4DEB20D}"/>
              </a:ext>
            </a:extLst>
          </p:cNvPr>
          <p:cNvSpPr/>
          <p:nvPr/>
        </p:nvSpPr>
        <p:spPr>
          <a:xfrm>
            <a:off x="6141510" y="3216275"/>
            <a:ext cx="57678" cy="809705"/>
          </a:xfrm>
          <a:custGeom>
            <a:avLst/>
            <a:gdLst>
              <a:gd name="connsiteX0" fmla="*/ 5290 w 57678"/>
              <a:gd name="connsiteY0" fmla="*/ 0 h 809705"/>
              <a:gd name="connsiteX1" fmla="*/ 528 w 57678"/>
              <a:gd name="connsiteY1" fmla="*/ 263525 h 809705"/>
              <a:gd name="connsiteX2" fmla="*/ 3703 w 57678"/>
              <a:gd name="connsiteY2" fmla="*/ 442913 h 809705"/>
              <a:gd name="connsiteX3" fmla="*/ 32278 w 57678"/>
              <a:gd name="connsiteY3" fmla="*/ 766763 h 809705"/>
              <a:gd name="connsiteX4" fmla="*/ 57678 w 57678"/>
              <a:gd name="connsiteY4" fmla="*/ 796925 h 8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78" h="809705">
                <a:moveTo>
                  <a:pt x="5290" y="0"/>
                </a:moveTo>
                <a:cubicBezTo>
                  <a:pt x="3041" y="94853"/>
                  <a:pt x="792" y="189706"/>
                  <a:pt x="528" y="263525"/>
                </a:cubicBezTo>
                <a:cubicBezTo>
                  <a:pt x="263" y="337344"/>
                  <a:pt x="-1589" y="359040"/>
                  <a:pt x="3703" y="442913"/>
                </a:cubicBezTo>
                <a:cubicBezTo>
                  <a:pt x="8995" y="526786"/>
                  <a:pt x="23282" y="707761"/>
                  <a:pt x="32278" y="766763"/>
                </a:cubicBezTo>
                <a:cubicBezTo>
                  <a:pt x="41274" y="825765"/>
                  <a:pt x="49476" y="811345"/>
                  <a:pt x="57678" y="7969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DAC1A791-DEE6-47C4-9E21-EC3010AF9FD0}"/>
              </a:ext>
            </a:extLst>
          </p:cNvPr>
          <p:cNvSpPr/>
          <p:nvPr/>
        </p:nvSpPr>
        <p:spPr>
          <a:xfrm>
            <a:off x="6100065" y="3219450"/>
            <a:ext cx="68960" cy="784667"/>
          </a:xfrm>
          <a:custGeom>
            <a:avLst/>
            <a:gdLst>
              <a:gd name="connsiteX0" fmla="*/ 43560 w 68960"/>
              <a:gd name="connsiteY0" fmla="*/ 0 h 784667"/>
              <a:gd name="connsiteX1" fmla="*/ 37210 w 68960"/>
              <a:gd name="connsiteY1" fmla="*/ 295275 h 784667"/>
              <a:gd name="connsiteX2" fmla="*/ 13398 w 68960"/>
              <a:gd name="connsiteY2" fmla="*/ 388938 h 784667"/>
              <a:gd name="connsiteX3" fmla="*/ 41973 w 68960"/>
              <a:gd name="connsiteY3" fmla="*/ 584200 h 784667"/>
              <a:gd name="connsiteX4" fmla="*/ 34035 w 68960"/>
              <a:gd name="connsiteY4" fmla="*/ 760413 h 784667"/>
              <a:gd name="connsiteX5" fmla="*/ 698 w 68960"/>
              <a:gd name="connsiteY5" fmla="*/ 784225 h 784667"/>
              <a:gd name="connsiteX6" fmla="*/ 68960 w 68960"/>
              <a:gd name="connsiteY6" fmla="*/ 771525 h 7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60" h="784667">
                <a:moveTo>
                  <a:pt x="43560" y="0"/>
                </a:moveTo>
                <a:cubicBezTo>
                  <a:pt x="42898" y="115226"/>
                  <a:pt x="42237" y="230452"/>
                  <a:pt x="37210" y="295275"/>
                </a:cubicBezTo>
                <a:cubicBezTo>
                  <a:pt x="32183" y="360098"/>
                  <a:pt x="12604" y="340784"/>
                  <a:pt x="13398" y="388938"/>
                </a:cubicBezTo>
                <a:cubicBezTo>
                  <a:pt x="14192" y="437092"/>
                  <a:pt x="38534" y="522288"/>
                  <a:pt x="41973" y="584200"/>
                </a:cubicBezTo>
                <a:cubicBezTo>
                  <a:pt x="45412" y="646112"/>
                  <a:pt x="40914" y="727075"/>
                  <a:pt x="34035" y="760413"/>
                </a:cubicBezTo>
                <a:cubicBezTo>
                  <a:pt x="27156" y="793751"/>
                  <a:pt x="-5123" y="782373"/>
                  <a:pt x="698" y="784225"/>
                </a:cubicBezTo>
                <a:cubicBezTo>
                  <a:pt x="6519" y="786077"/>
                  <a:pt x="37739" y="778801"/>
                  <a:pt x="68960" y="7715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84EFA7B5-F463-45CF-A247-62BD937F9BCA}"/>
              </a:ext>
            </a:extLst>
          </p:cNvPr>
          <p:cNvSpPr/>
          <p:nvPr/>
        </p:nvSpPr>
        <p:spPr>
          <a:xfrm>
            <a:off x="6175375" y="3843338"/>
            <a:ext cx="201613" cy="75438"/>
          </a:xfrm>
          <a:custGeom>
            <a:avLst/>
            <a:gdLst>
              <a:gd name="connsiteX0" fmla="*/ 0 w 201613"/>
              <a:gd name="connsiteY0" fmla="*/ 50800 h 75438"/>
              <a:gd name="connsiteX1" fmla="*/ 84138 w 201613"/>
              <a:gd name="connsiteY1" fmla="*/ 73025 h 75438"/>
              <a:gd name="connsiteX2" fmla="*/ 201613 w 201613"/>
              <a:gd name="connsiteY2" fmla="*/ 0 h 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13" h="75438">
                <a:moveTo>
                  <a:pt x="0" y="50800"/>
                </a:moveTo>
                <a:cubicBezTo>
                  <a:pt x="25268" y="66146"/>
                  <a:pt x="50536" y="81492"/>
                  <a:pt x="84138" y="73025"/>
                </a:cubicBezTo>
                <a:cubicBezTo>
                  <a:pt x="117740" y="64558"/>
                  <a:pt x="159676" y="32279"/>
                  <a:pt x="201613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4B594A36-6B08-463F-A8B0-5376A7DB0C0C}"/>
              </a:ext>
            </a:extLst>
          </p:cNvPr>
          <p:cNvSpPr/>
          <p:nvPr/>
        </p:nvSpPr>
        <p:spPr>
          <a:xfrm>
            <a:off x="6164263" y="3892550"/>
            <a:ext cx="295275" cy="97536"/>
          </a:xfrm>
          <a:custGeom>
            <a:avLst/>
            <a:gdLst>
              <a:gd name="connsiteX0" fmla="*/ 0 w 295275"/>
              <a:gd name="connsiteY0" fmla="*/ 6350 h 97536"/>
              <a:gd name="connsiteX1" fmla="*/ 77787 w 295275"/>
              <a:gd name="connsiteY1" fmla="*/ 90488 h 97536"/>
              <a:gd name="connsiteX2" fmla="*/ 106362 w 295275"/>
              <a:gd name="connsiteY2" fmla="*/ 82550 h 97536"/>
              <a:gd name="connsiteX3" fmla="*/ 295275 w 295275"/>
              <a:gd name="connsiteY3" fmla="*/ 0 h 9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97536">
                <a:moveTo>
                  <a:pt x="0" y="6350"/>
                </a:moveTo>
                <a:cubicBezTo>
                  <a:pt x="30030" y="42069"/>
                  <a:pt x="60060" y="77788"/>
                  <a:pt x="77787" y="90488"/>
                </a:cubicBezTo>
                <a:cubicBezTo>
                  <a:pt x="95514" y="103188"/>
                  <a:pt x="70114" y="97631"/>
                  <a:pt x="106362" y="82550"/>
                </a:cubicBezTo>
                <a:cubicBezTo>
                  <a:pt x="142610" y="67469"/>
                  <a:pt x="218942" y="33734"/>
                  <a:pt x="2952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807AC470-5D43-4EEA-8C42-83B939B111CE}"/>
              </a:ext>
            </a:extLst>
          </p:cNvPr>
          <p:cNvSpPr/>
          <p:nvPr/>
        </p:nvSpPr>
        <p:spPr>
          <a:xfrm>
            <a:off x="6200775" y="3779838"/>
            <a:ext cx="355600" cy="242887"/>
          </a:xfrm>
          <a:custGeom>
            <a:avLst/>
            <a:gdLst>
              <a:gd name="connsiteX0" fmla="*/ 355600 w 355600"/>
              <a:gd name="connsiteY0" fmla="*/ 0 h 242887"/>
              <a:gd name="connsiteX1" fmla="*/ 282575 w 355600"/>
              <a:gd name="connsiteY1" fmla="*/ 122237 h 242887"/>
              <a:gd name="connsiteX2" fmla="*/ 180975 w 355600"/>
              <a:gd name="connsiteY2" fmla="*/ 182562 h 242887"/>
              <a:gd name="connsiteX3" fmla="*/ 82550 w 355600"/>
              <a:gd name="connsiteY3" fmla="*/ 212725 h 242887"/>
              <a:gd name="connsiteX4" fmla="*/ 65088 w 355600"/>
              <a:gd name="connsiteY4" fmla="*/ 214312 h 242887"/>
              <a:gd name="connsiteX5" fmla="*/ 14288 w 355600"/>
              <a:gd name="connsiteY5" fmla="*/ 207962 h 242887"/>
              <a:gd name="connsiteX6" fmla="*/ 0 w 355600"/>
              <a:gd name="connsiteY6" fmla="*/ 242887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00" h="242887">
                <a:moveTo>
                  <a:pt x="355600" y="0"/>
                </a:moveTo>
                <a:cubicBezTo>
                  <a:pt x="333639" y="45905"/>
                  <a:pt x="311679" y="91810"/>
                  <a:pt x="282575" y="122237"/>
                </a:cubicBezTo>
                <a:cubicBezTo>
                  <a:pt x="253471" y="152664"/>
                  <a:pt x="214312" y="167481"/>
                  <a:pt x="180975" y="182562"/>
                </a:cubicBezTo>
                <a:cubicBezTo>
                  <a:pt x="147637" y="197643"/>
                  <a:pt x="101864" y="207433"/>
                  <a:pt x="82550" y="212725"/>
                </a:cubicBezTo>
                <a:cubicBezTo>
                  <a:pt x="63236" y="218017"/>
                  <a:pt x="76465" y="215106"/>
                  <a:pt x="65088" y="214312"/>
                </a:cubicBezTo>
                <a:cubicBezTo>
                  <a:pt x="53711" y="213518"/>
                  <a:pt x="25136" y="203200"/>
                  <a:pt x="14288" y="207962"/>
                </a:cubicBezTo>
                <a:cubicBezTo>
                  <a:pt x="3440" y="212724"/>
                  <a:pt x="1720" y="227805"/>
                  <a:pt x="0" y="2428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ACAEB70D-6FA6-4A2A-B44F-5DA0D4D44665}"/>
              </a:ext>
            </a:extLst>
          </p:cNvPr>
          <p:cNvSpPr/>
          <p:nvPr/>
        </p:nvSpPr>
        <p:spPr>
          <a:xfrm>
            <a:off x="6197600" y="3962400"/>
            <a:ext cx="193675" cy="74654"/>
          </a:xfrm>
          <a:custGeom>
            <a:avLst/>
            <a:gdLst>
              <a:gd name="connsiteX0" fmla="*/ 0 w 193675"/>
              <a:gd name="connsiteY0" fmla="*/ 73025 h 74654"/>
              <a:gd name="connsiteX1" fmla="*/ 79375 w 193675"/>
              <a:gd name="connsiteY1" fmla="*/ 65088 h 74654"/>
              <a:gd name="connsiteX2" fmla="*/ 193675 w 193675"/>
              <a:gd name="connsiteY2" fmla="*/ 0 h 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74654">
                <a:moveTo>
                  <a:pt x="0" y="73025"/>
                </a:moveTo>
                <a:cubicBezTo>
                  <a:pt x="23548" y="75142"/>
                  <a:pt x="47096" y="77259"/>
                  <a:pt x="79375" y="65088"/>
                </a:cubicBezTo>
                <a:cubicBezTo>
                  <a:pt x="111654" y="52917"/>
                  <a:pt x="152664" y="26458"/>
                  <a:pt x="1936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078B21C1-8919-4125-80CE-503EE9D3721B}"/>
              </a:ext>
            </a:extLst>
          </p:cNvPr>
          <p:cNvSpPr/>
          <p:nvPr/>
        </p:nvSpPr>
        <p:spPr>
          <a:xfrm>
            <a:off x="6405563" y="3336925"/>
            <a:ext cx="214312" cy="336550"/>
          </a:xfrm>
          <a:custGeom>
            <a:avLst/>
            <a:gdLst>
              <a:gd name="connsiteX0" fmla="*/ 0 w 214312"/>
              <a:gd name="connsiteY0" fmla="*/ 0 h 336550"/>
              <a:gd name="connsiteX1" fmla="*/ 152400 w 214312"/>
              <a:gd name="connsiteY1" fmla="*/ 300038 h 336550"/>
              <a:gd name="connsiteX2" fmla="*/ 179387 w 214312"/>
              <a:gd name="connsiteY2" fmla="*/ 330200 h 336550"/>
              <a:gd name="connsiteX3" fmla="*/ 214312 w 214312"/>
              <a:gd name="connsiteY3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12" h="336550">
                <a:moveTo>
                  <a:pt x="0" y="0"/>
                </a:moveTo>
                <a:cubicBezTo>
                  <a:pt x="61251" y="122502"/>
                  <a:pt x="122502" y="245005"/>
                  <a:pt x="152400" y="300038"/>
                </a:cubicBezTo>
                <a:cubicBezTo>
                  <a:pt x="182298" y="355071"/>
                  <a:pt x="169068" y="324115"/>
                  <a:pt x="179387" y="330200"/>
                </a:cubicBezTo>
                <a:cubicBezTo>
                  <a:pt x="189706" y="336285"/>
                  <a:pt x="202009" y="336417"/>
                  <a:pt x="214312" y="3365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740DC952-3A3B-45CE-872D-24ED93C53E31}"/>
              </a:ext>
            </a:extLst>
          </p:cNvPr>
          <p:cNvSpPr/>
          <p:nvPr/>
        </p:nvSpPr>
        <p:spPr>
          <a:xfrm>
            <a:off x="6572051" y="3559175"/>
            <a:ext cx="77987" cy="242694"/>
          </a:xfrm>
          <a:custGeom>
            <a:avLst/>
            <a:gdLst>
              <a:gd name="connsiteX0" fmla="*/ 62112 w 77987"/>
              <a:gd name="connsiteY0" fmla="*/ 0 h 242694"/>
              <a:gd name="connsiteX1" fmla="*/ 68462 w 77987"/>
              <a:gd name="connsiteY1" fmla="*/ 128588 h 242694"/>
              <a:gd name="connsiteX2" fmla="*/ 12899 w 77987"/>
              <a:gd name="connsiteY2" fmla="*/ 207963 h 242694"/>
              <a:gd name="connsiteX3" fmla="*/ 199 w 77987"/>
              <a:gd name="connsiteY3" fmla="*/ 241300 h 242694"/>
              <a:gd name="connsiteX4" fmla="*/ 11312 w 77987"/>
              <a:gd name="connsiteY4" fmla="*/ 165100 h 242694"/>
              <a:gd name="connsiteX5" fmla="*/ 77987 w 77987"/>
              <a:gd name="connsiteY5" fmla="*/ 88900 h 2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7" h="242694">
                <a:moveTo>
                  <a:pt x="62112" y="0"/>
                </a:moveTo>
                <a:cubicBezTo>
                  <a:pt x="69388" y="46964"/>
                  <a:pt x="76664" y="93928"/>
                  <a:pt x="68462" y="128588"/>
                </a:cubicBezTo>
                <a:cubicBezTo>
                  <a:pt x="60260" y="163249"/>
                  <a:pt x="24276" y="189178"/>
                  <a:pt x="12899" y="207963"/>
                </a:cubicBezTo>
                <a:cubicBezTo>
                  <a:pt x="1522" y="226748"/>
                  <a:pt x="463" y="248444"/>
                  <a:pt x="199" y="241300"/>
                </a:cubicBezTo>
                <a:cubicBezTo>
                  <a:pt x="-65" y="234156"/>
                  <a:pt x="-1653" y="190500"/>
                  <a:pt x="11312" y="165100"/>
                </a:cubicBezTo>
                <a:cubicBezTo>
                  <a:pt x="24277" y="139700"/>
                  <a:pt x="51132" y="114300"/>
                  <a:pt x="77987" y="88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F199755B-DFF4-4896-9359-6B5D6831A179}"/>
              </a:ext>
            </a:extLst>
          </p:cNvPr>
          <p:cNvSpPr/>
          <p:nvPr/>
        </p:nvSpPr>
        <p:spPr>
          <a:xfrm>
            <a:off x="6313488" y="3324034"/>
            <a:ext cx="133350" cy="128779"/>
          </a:xfrm>
          <a:custGeom>
            <a:avLst/>
            <a:gdLst>
              <a:gd name="connsiteX0" fmla="*/ 0 w 133350"/>
              <a:gd name="connsiteY0" fmla="*/ 11304 h 128779"/>
              <a:gd name="connsiteX1" fmla="*/ 65087 w 133350"/>
              <a:gd name="connsiteY1" fmla="*/ 11304 h 128779"/>
              <a:gd name="connsiteX2" fmla="*/ 133350 w 133350"/>
              <a:gd name="connsiteY2" fmla="*/ 128779 h 12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128779">
                <a:moveTo>
                  <a:pt x="0" y="11304"/>
                </a:moveTo>
                <a:cubicBezTo>
                  <a:pt x="21431" y="1514"/>
                  <a:pt x="42862" y="-8275"/>
                  <a:pt x="65087" y="11304"/>
                </a:cubicBezTo>
                <a:cubicBezTo>
                  <a:pt x="87312" y="30883"/>
                  <a:pt x="110331" y="79831"/>
                  <a:pt x="133350" y="12877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289D55A8-FA9D-440B-8060-58A976213A0E}"/>
              </a:ext>
            </a:extLst>
          </p:cNvPr>
          <p:cNvSpPr/>
          <p:nvPr/>
        </p:nvSpPr>
        <p:spPr>
          <a:xfrm>
            <a:off x="6330950" y="3341688"/>
            <a:ext cx="139700" cy="311150"/>
          </a:xfrm>
          <a:custGeom>
            <a:avLst/>
            <a:gdLst>
              <a:gd name="connsiteX0" fmla="*/ 0 w 139700"/>
              <a:gd name="connsiteY0" fmla="*/ 0 h 311150"/>
              <a:gd name="connsiteX1" fmla="*/ 139700 w 139700"/>
              <a:gd name="connsiteY1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0" h="311150">
                <a:moveTo>
                  <a:pt x="0" y="0"/>
                </a:moveTo>
                <a:lnTo>
                  <a:pt x="139700" y="31115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FF9FE098-2896-4874-A4BB-8B7C87F83447}"/>
              </a:ext>
            </a:extLst>
          </p:cNvPr>
          <p:cNvSpPr/>
          <p:nvPr/>
        </p:nvSpPr>
        <p:spPr>
          <a:xfrm>
            <a:off x="6269005" y="3332163"/>
            <a:ext cx="187358" cy="417512"/>
          </a:xfrm>
          <a:custGeom>
            <a:avLst/>
            <a:gdLst>
              <a:gd name="connsiteX0" fmla="*/ 50833 w 187358"/>
              <a:gd name="connsiteY0" fmla="*/ 0 h 417512"/>
              <a:gd name="connsiteX1" fmla="*/ 20670 w 187358"/>
              <a:gd name="connsiteY1" fmla="*/ 76200 h 417512"/>
              <a:gd name="connsiteX2" fmla="*/ 27020 w 187358"/>
              <a:gd name="connsiteY2" fmla="*/ 114300 h 417512"/>
              <a:gd name="connsiteX3" fmla="*/ 33 w 187358"/>
              <a:gd name="connsiteY3" fmla="*/ 168275 h 417512"/>
              <a:gd name="connsiteX4" fmla="*/ 33370 w 187358"/>
              <a:gd name="connsiteY4" fmla="*/ 146050 h 417512"/>
              <a:gd name="connsiteX5" fmla="*/ 92108 w 187358"/>
              <a:gd name="connsiteY5" fmla="*/ 296862 h 417512"/>
              <a:gd name="connsiteX6" fmla="*/ 114333 w 187358"/>
              <a:gd name="connsiteY6" fmla="*/ 352425 h 417512"/>
              <a:gd name="connsiteX7" fmla="*/ 187358 w 187358"/>
              <a:gd name="connsiteY7" fmla="*/ 417512 h 41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358" h="417512">
                <a:moveTo>
                  <a:pt x="50833" y="0"/>
                </a:moveTo>
                <a:cubicBezTo>
                  <a:pt x="37736" y="28575"/>
                  <a:pt x="24639" y="57150"/>
                  <a:pt x="20670" y="76200"/>
                </a:cubicBezTo>
                <a:cubicBezTo>
                  <a:pt x="16701" y="95250"/>
                  <a:pt x="30459" y="98954"/>
                  <a:pt x="27020" y="114300"/>
                </a:cubicBezTo>
                <a:cubicBezTo>
                  <a:pt x="23580" y="129646"/>
                  <a:pt x="-1025" y="162984"/>
                  <a:pt x="33" y="168275"/>
                </a:cubicBezTo>
                <a:cubicBezTo>
                  <a:pt x="1091" y="173566"/>
                  <a:pt x="18024" y="124619"/>
                  <a:pt x="33370" y="146050"/>
                </a:cubicBezTo>
                <a:cubicBezTo>
                  <a:pt x="48716" y="167481"/>
                  <a:pt x="78614" y="262466"/>
                  <a:pt x="92108" y="296862"/>
                </a:cubicBezTo>
                <a:cubicBezTo>
                  <a:pt x="105602" y="331258"/>
                  <a:pt x="98458" y="332317"/>
                  <a:pt x="114333" y="352425"/>
                </a:cubicBezTo>
                <a:cubicBezTo>
                  <a:pt x="130208" y="372533"/>
                  <a:pt x="158783" y="395022"/>
                  <a:pt x="187358" y="4175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44E37595-339C-491B-9500-099C685A47A8}"/>
              </a:ext>
            </a:extLst>
          </p:cNvPr>
          <p:cNvSpPr/>
          <p:nvPr/>
        </p:nvSpPr>
        <p:spPr>
          <a:xfrm>
            <a:off x="6362700" y="3486150"/>
            <a:ext cx="114300" cy="160338"/>
          </a:xfrm>
          <a:custGeom>
            <a:avLst/>
            <a:gdLst>
              <a:gd name="connsiteX0" fmla="*/ 0 w 114300"/>
              <a:gd name="connsiteY0" fmla="*/ 0 h 160338"/>
              <a:gd name="connsiteX1" fmla="*/ 76200 w 114300"/>
              <a:gd name="connsiteY1" fmla="*/ 130175 h 160338"/>
              <a:gd name="connsiteX2" fmla="*/ 114300 w 114300"/>
              <a:gd name="connsiteY2" fmla="*/ 160338 h 16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0338">
                <a:moveTo>
                  <a:pt x="0" y="0"/>
                </a:moveTo>
                <a:cubicBezTo>
                  <a:pt x="28575" y="51726"/>
                  <a:pt x="57150" y="103452"/>
                  <a:pt x="76200" y="130175"/>
                </a:cubicBezTo>
                <a:cubicBezTo>
                  <a:pt x="95250" y="156898"/>
                  <a:pt x="104775" y="158618"/>
                  <a:pt x="114300" y="1603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A905485-5598-435E-A687-14E015C4EBD6}"/>
              </a:ext>
            </a:extLst>
          </p:cNvPr>
          <p:cNvSpPr/>
          <p:nvPr/>
        </p:nvSpPr>
        <p:spPr>
          <a:xfrm>
            <a:off x="6361113" y="3487738"/>
            <a:ext cx="104478" cy="263525"/>
          </a:xfrm>
          <a:custGeom>
            <a:avLst/>
            <a:gdLst>
              <a:gd name="connsiteX0" fmla="*/ 0 w 104478"/>
              <a:gd name="connsiteY0" fmla="*/ 0 h 263525"/>
              <a:gd name="connsiteX1" fmla="*/ 77787 w 104478"/>
              <a:gd name="connsiteY1" fmla="*/ 198437 h 263525"/>
              <a:gd name="connsiteX2" fmla="*/ 101600 w 104478"/>
              <a:gd name="connsiteY2" fmla="*/ 223837 h 263525"/>
              <a:gd name="connsiteX3" fmla="*/ 103187 w 104478"/>
              <a:gd name="connsiteY3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78" h="263525">
                <a:moveTo>
                  <a:pt x="0" y="0"/>
                </a:moveTo>
                <a:cubicBezTo>
                  <a:pt x="30427" y="80565"/>
                  <a:pt x="60854" y="161131"/>
                  <a:pt x="77787" y="198437"/>
                </a:cubicBezTo>
                <a:cubicBezTo>
                  <a:pt x="94720" y="235743"/>
                  <a:pt x="97367" y="212989"/>
                  <a:pt x="101600" y="223837"/>
                </a:cubicBezTo>
                <a:cubicBezTo>
                  <a:pt x="105833" y="234685"/>
                  <a:pt x="104510" y="249105"/>
                  <a:pt x="103187" y="2635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C85AEB17-8388-4610-93F1-2A4F87D78505}"/>
              </a:ext>
            </a:extLst>
          </p:cNvPr>
          <p:cNvSpPr/>
          <p:nvPr/>
        </p:nvSpPr>
        <p:spPr>
          <a:xfrm>
            <a:off x="6475699" y="3656013"/>
            <a:ext cx="112426" cy="94666"/>
          </a:xfrm>
          <a:custGeom>
            <a:avLst/>
            <a:gdLst>
              <a:gd name="connsiteX0" fmla="*/ 2889 w 112426"/>
              <a:gd name="connsiteY0" fmla="*/ 0 h 94666"/>
              <a:gd name="connsiteX1" fmla="*/ 14001 w 112426"/>
              <a:gd name="connsiteY1" fmla="*/ 93662 h 94666"/>
              <a:gd name="connsiteX2" fmla="*/ 112426 w 112426"/>
              <a:gd name="connsiteY2" fmla="*/ 41275 h 9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426" h="94666">
                <a:moveTo>
                  <a:pt x="2889" y="0"/>
                </a:moveTo>
                <a:cubicBezTo>
                  <a:pt x="-683" y="43391"/>
                  <a:pt x="-4255" y="86783"/>
                  <a:pt x="14001" y="93662"/>
                </a:cubicBezTo>
                <a:cubicBezTo>
                  <a:pt x="32257" y="100541"/>
                  <a:pt x="72341" y="70908"/>
                  <a:pt x="112426" y="41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5AD44728-D2C4-4C21-929E-6D794CA7A5F4}"/>
              </a:ext>
            </a:extLst>
          </p:cNvPr>
          <p:cNvSpPr/>
          <p:nvPr/>
        </p:nvSpPr>
        <p:spPr>
          <a:xfrm>
            <a:off x="6375400" y="3070225"/>
            <a:ext cx="37111" cy="266700"/>
          </a:xfrm>
          <a:custGeom>
            <a:avLst/>
            <a:gdLst>
              <a:gd name="connsiteX0" fmla="*/ 0 w 37111"/>
              <a:gd name="connsiteY0" fmla="*/ 0 h 266700"/>
              <a:gd name="connsiteX1" fmla="*/ 36513 w 37111"/>
              <a:gd name="connsiteY1" fmla="*/ 47625 h 266700"/>
              <a:gd name="connsiteX2" fmla="*/ 22225 w 37111"/>
              <a:gd name="connsiteY2" fmla="*/ 133350 h 266700"/>
              <a:gd name="connsiteX3" fmla="*/ 15875 w 37111"/>
              <a:gd name="connsiteY3" fmla="*/ 215900 h 266700"/>
              <a:gd name="connsiteX4" fmla="*/ 30163 w 37111"/>
              <a:gd name="connsiteY4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1" h="266700">
                <a:moveTo>
                  <a:pt x="0" y="0"/>
                </a:moveTo>
                <a:cubicBezTo>
                  <a:pt x="16404" y="12700"/>
                  <a:pt x="32809" y="25400"/>
                  <a:pt x="36513" y="47625"/>
                </a:cubicBezTo>
                <a:cubicBezTo>
                  <a:pt x="40217" y="69850"/>
                  <a:pt x="25665" y="105304"/>
                  <a:pt x="22225" y="133350"/>
                </a:cubicBezTo>
                <a:cubicBezTo>
                  <a:pt x="18785" y="161396"/>
                  <a:pt x="14552" y="193675"/>
                  <a:pt x="15875" y="215900"/>
                </a:cubicBezTo>
                <a:cubicBezTo>
                  <a:pt x="17198" y="238125"/>
                  <a:pt x="23680" y="252412"/>
                  <a:pt x="30163" y="266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14AEBAA4-F6C9-4FEB-9E71-A45E7E176E2A}"/>
              </a:ext>
            </a:extLst>
          </p:cNvPr>
          <p:cNvSpPr/>
          <p:nvPr/>
        </p:nvSpPr>
        <p:spPr>
          <a:xfrm>
            <a:off x="6423025" y="3163888"/>
            <a:ext cx="103442" cy="233362"/>
          </a:xfrm>
          <a:custGeom>
            <a:avLst/>
            <a:gdLst>
              <a:gd name="connsiteX0" fmla="*/ 0 w 103442"/>
              <a:gd name="connsiteY0" fmla="*/ 0 h 233362"/>
              <a:gd name="connsiteX1" fmla="*/ 87313 w 103442"/>
              <a:gd name="connsiteY1" fmla="*/ 165100 h 233362"/>
              <a:gd name="connsiteX2" fmla="*/ 103188 w 103442"/>
              <a:gd name="connsiteY2" fmla="*/ 233362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442" h="233362">
                <a:moveTo>
                  <a:pt x="0" y="0"/>
                </a:moveTo>
                <a:cubicBezTo>
                  <a:pt x="35057" y="63103"/>
                  <a:pt x="70115" y="126206"/>
                  <a:pt x="87313" y="165100"/>
                </a:cubicBezTo>
                <a:cubicBezTo>
                  <a:pt x="104511" y="203994"/>
                  <a:pt x="103849" y="218678"/>
                  <a:pt x="103188" y="2333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A00ABE3C-F7A1-40A6-A245-6F7C12FD90FD}"/>
              </a:ext>
            </a:extLst>
          </p:cNvPr>
          <p:cNvSpPr/>
          <p:nvPr/>
        </p:nvSpPr>
        <p:spPr>
          <a:xfrm>
            <a:off x="6265863" y="2946400"/>
            <a:ext cx="322262" cy="711200"/>
          </a:xfrm>
          <a:custGeom>
            <a:avLst/>
            <a:gdLst>
              <a:gd name="connsiteX0" fmla="*/ 0 w 322262"/>
              <a:gd name="connsiteY0" fmla="*/ 0 h 711200"/>
              <a:gd name="connsiteX1" fmla="*/ 239712 w 322262"/>
              <a:gd name="connsiteY1" fmla="*/ 277813 h 711200"/>
              <a:gd name="connsiteX2" fmla="*/ 301625 w 322262"/>
              <a:gd name="connsiteY2" fmla="*/ 455613 h 711200"/>
              <a:gd name="connsiteX3" fmla="*/ 322262 w 322262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62" h="711200">
                <a:moveTo>
                  <a:pt x="0" y="0"/>
                </a:moveTo>
                <a:cubicBezTo>
                  <a:pt x="94720" y="100939"/>
                  <a:pt x="189441" y="201878"/>
                  <a:pt x="239712" y="277813"/>
                </a:cubicBezTo>
                <a:cubicBezTo>
                  <a:pt x="289983" y="353748"/>
                  <a:pt x="287867" y="383382"/>
                  <a:pt x="301625" y="455613"/>
                </a:cubicBezTo>
                <a:cubicBezTo>
                  <a:pt x="315383" y="527844"/>
                  <a:pt x="318822" y="619522"/>
                  <a:pt x="322262" y="711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0300C59C-C0EE-42BC-BE15-CAB9609EBC07}"/>
              </a:ext>
            </a:extLst>
          </p:cNvPr>
          <p:cNvSpPr/>
          <p:nvPr/>
        </p:nvSpPr>
        <p:spPr>
          <a:xfrm>
            <a:off x="6230938" y="2907761"/>
            <a:ext cx="98425" cy="409554"/>
          </a:xfrm>
          <a:custGeom>
            <a:avLst/>
            <a:gdLst>
              <a:gd name="connsiteX0" fmla="*/ 98425 w 98425"/>
              <a:gd name="connsiteY0" fmla="*/ 168814 h 409554"/>
              <a:gd name="connsiteX1" fmla="*/ 76200 w 98425"/>
              <a:gd name="connsiteY1" fmla="*/ 381539 h 409554"/>
              <a:gd name="connsiteX2" fmla="*/ 60325 w 98425"/>
              <a:gd name="connsiteY2" fmla="*/ 406939 h 409554"/>
              <a:gd name="connsiteX3" fmla="*/ 20637 w 98425"/>
              <a:gd name="connsiteY3" fmla="*/ 379952 h 409554"/>
              <a:gd name="connsiteX4" fmla="*/ 19050 w 98425"/>
              <a:gd name="connsiteY4" fmla="*/ 340264 h 409554"/>
              <a:gd name="connsiteX5" fmla="*/ 14287 w 98425"/>
              <a:gd name="connsiteY5" fmla="*/ 246602 h 409554"/>
              <a:gd name="connsiteX6" fmla="*/ 20637 w 98425"/>
              <a:gd name="connsiteY6" fmla="*/ 38639 h 409554"/>
              <a:gd name="connsiteX7" fmla="*/ 0 w 98425"/>
              <a:gd name="connsiteY7" fmla="*/ 539 h 40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25" h="409554">
                <a:moveTo>
                  <a:pt x="98425" y="168814"/>
                </a:moveTo>
                <a:cubicBezTo>
                  <a:pt x="90487" y="255333"/>
                  <a:pt x="82550" y="341852"/>
                  <a:pt x="76200" y="381539"/>
                </a:cubicBezTo>
                <a:cubicBezTo>
                  <a:pt x="69850" y="421226"/>
                  <a:pt x="69585" y="407203"/>
                  <a:pt x="60325" y="406939"/>
                </a:cubicBezTo>
                <a:cubicBezTo>
                  <a:pt x="51065" y="406675"/>
                  <a:pt x="27516" y="391064"/>
                  <a:pt x="20637" y="379952"/>
                </a:cubicBezTo>
                <a:cubicBezTo>
                  <a:pt x="13758" y="368840"/>
                  <a:pt x="20108" y="362489"/>
                  <a:pt x="19050" y="340264"/>
                </a:cubicBezTo>
                <a:cubicBezTo>
                  <a:pt x="17992" y="318039"/>
                  <a:pt x="14023" y="296873"/>
                  <a:pt x="14287" y="246602"/>
                </a:cubicBezTo>
                <a:cubicBezTo>
                  <a:pt x="14551" y="196331"/>
                  <a:pt x="23018" y="79649"/>
                  <a:pt x="20637" y="38639"/>
                </a:cubicBezTo>
                <a:cubicBezTo>
                  <a:pt x="18256" y="-2372"/>
                  <a:pt x="9128" y="-917"/>
                  <a:pt x="0" y="53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23F7D63A-AAFF-406B-BBAF-830FFC528A07}"/>
              </a:ext>
            </a:extLst>
          </p:cNvPr>
          <p:cNvSpPr/>
          <p:nvPr/>
        </p:nvSpPr>
        <p:spPr>
          <a:xfrm>
            <a:off x="6199188" y="3362325"/>
            <a:ext cx="280987" cy="423241"/>
          </a:xfrm>
          <a:custGeom>
            <a:avLst/>
            <a:gdLst>
              <a:gd name="connsiteX0" fmla="*/ 0 w 280987"/>
              <a:gd name="connsiteY0" fmla="*/ 0 h 423241"/>
              <a:gd name="connsiteX1" fmla="*/ 17462 w 280987"/>
              <a:gd name="connsiteY1" fmla="*/ 88900 h 423241"/>
              <a:gd name="connsiteX2" fmla="*/ 53975 w 280987"/>
              <a:gd name="connsiteY2" fmla="*/ 179388 h 423241"/>
              <a:gd name="connsiteX3" fmla="*/ 115887 w 280987"/>
              <a:gd name="connsiteY3" fmla="*/ 320675 h 423241"/>
              <a:gd name="connsiteX4" fmla="*/ 163512 w 280987"/>
              <a:gd name="connsiteY4" fmla="*/ 388938 h 423241"/>
              <a:gd name="connsiteX5" fmla="*/ 215900 w 280987"/>
              <a:gd name="connsiteY5" fmla="*/ 420688 h 423241"/>
              <a:gd name="connsiteX6" fmla="*/ 263525 w 280987"/>
              <a:gd name="connsiteY6" fmla="*/ 417513 h 423241"/>
              <a:gd name="connsiteX7" fmla="*/ 280987 w 280987"/>
              <a:gd name="connsiteY7" fmla="*/ 387350 h 42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987" h="423241">
                <a:moveTo>
                  <a:pt x="0" y="0"/>
                </a:moveTo>
                <a:cubicBezTo>
                  <a:pt x="4233" y="29501"/>
                  <a:pt x="8466" y="59002"/>
                  <a:pt x="17462" y="88900"/>
                </a:cubicBezTo>
                <a:cubicBezTo>
                  <a:pt x="26458" y="118798"/>
                  <a:pt x="37571" y="140759"/>
                  <a:pt x="53975" y="179388"/>
                </a:cubicBezTo>
                <a:cubicBezTo>
                  <a:pt x="70379" y="218017"/>
                  <a:pt x="97631" y="285750"/>
                  <a:pt x="115887" y="320675"/>
                </a:cubicBezTo>
                <a:cubicBezTo>
                  <a:pt x="134143" y="355600"/>
                  <a:pt x="146843" y="372269"/>
                  <a:pt x="163512" y="388938"/>
                </a:cubicBezTo>
                <a:cubicBezTo>
                  <a:pt x="180181" y="405607"/>
                  <a:pt x="199231" y="415926"/>
                  <a:pt x="215900" y="420688"/>
                </a:cubicBezTo>
                <a:cubicBezTo>
                  <a:pt x="232569" y="425451"/>
                  <a:pt x="252677" y="423069"/>
                  <a:pt x="263525" y="417513"/>
                </a:cubicBezTo>
                <a:cubicBezTo>
                  <a:pt x="274373" y="411957"/>
                  <a:pt x="277680" y="399653"/>
                  <a:pt x="280987" y="3873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124A5032-0A51-4141-B3AB-96FA65EF6F71}"/>
              </a:ext>
            </a:extLst>
          </p:cNvPr>
          <p:cNvSpPr/>
          <p:nvPr/>
        </p:nvSpPr>
        <p:spPr>
          <a:xfrm>
            <a:off x="6213382" y="3314700"/>
            <a:ext cx="87406" cy="150813"/>
          </a:xfrm>
          <a:custGeom>
            <a:avLst/>
            <a:gdLst>
              <a:gd name="connsiteX0" fmla="*/ 87406 w 87406"/>
              <a:gd name="connsiteY0" fmla="*/ 0 h 150813"/>
              <a:gd name="connsiteX1" fmla="*/ 55656 w 87406"/>
              <a:gd name="connsiteY1" fmla="*/ 109538 h 150813"/>
              <a:gd name="connsiteX2" fmla="*/ 93 w 87406"/>
              <a:gd name="connsiteY2" fmla="*/ 130175 h 150813"/>
              <a:gd name="connsiteX3" fmla="*/ 42956 w 87406"/>
              <a:gd name="connsiteY3" fmla="*/ 134938 h 150813"/>
              <a:gd name="connsiteX4" fmla="*/ 63593 w 87406"/>
              <a:gd name="connsiteY4" fmla="*/ 150813 h 15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06" h="150813">
                <a:moveTo>
                  <a:pt x="87406" y="0"/>
                </a:moveTo>
                <a:cubicBezTo>
                  <a:pt x="78807" y="43921"/>
                  <a:pt x="70208" y="87842"/>
                  <a:pt x="55656" y="109538"/>
                </a:cubicBezTo>
                <a:cubicBezTo>
                  <a:pt x="41104" y="131234"/>
                  <a:pt x="2210" y="125942"/>
                  <a:pt x="93" y="130175"/>
                </a:cubicBezTo>
                <a:cubicBezTo>
                  <a:pt x="-2024" y="134408"/>
                  <a:pt x="32373" y="131498"/>
                  <a:pt x="42956" y="134938"/>
                </a:cubicBezTo>
                <a:cubicBezTo>
                  <a:pt x="53539" y="138378"/>
                  <a:pt x="58566" y="144595"/>
                  <a:pt x="63593" y="1508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2563B02B-355F-4913-BA0B-9233C2D3E79B}"/>
              </a:ext>
            </a:extLst>
          </p:cNvPr>
          <p:cNvSpPr/>
          <p:nvPr/>
        </p:nvSpPr>
        <p:spPr>
          <a:xfrm>
            <a:off x="6182222" y="3000375"/>
            <a:ext cx="21728" cy="307975"/>
          </a:xfrm>
          <a:custGeom>
            <a:avLst/>
            <a:gdLst>
              <a:gd name="connsiteX0" fmla="*/ 21728 w 21728"/>
              <a:gd name="connsiteY0" fmla="*/ 0 h 307975"/>
              <a:gd name="connsiteX1" fmla="*/ 13791 w 21728"/>
              <a:gd name="connsiteY1" fmla="*/ 215900 h 307975"/>
              <a:gd name="connsiteX2" fmla="*/ 21728 w 21728"/>
              <a:gd name="connsiteY2" fmla="*/ 307975 h 307975"/>
              <a:gd name="connsiteX3" fmla="*/ 21728 w 21728"/>
              <a:gd name="connsiteY3" fmla="*/ 307975 h 307975"/>
              <a:gd name="connsiteX4" fmla="*/ 1091 w 21728"/>
              <a:gd name="connsiteY4" fmla="*/ 258763 h 307975"/>
              <a:gd name="connsiteX5" fmla="*/ 2678 w 21728"/>
              <a:gd name="connsiteY5" fmla="*/ 130175 h 307975"/>
              <a:gd name="connsiteX6" fmla="*/ 1091 w 21728"/>
              <a:gd name="connsiteY6" fmla="*/ 9207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8" h="307975">
                <a:moveTo>
                  <a:pt x="21728" y="0"/>
                </a:moveTo>
                <a:cubicBezTo>
                  <a:pt x="17759" y="82285"/>
                  <a:pt x="13791" y="164571"/>
                  <a:pt x="13791" y="215900"/>
                </a:cubicBezTo>
                <a:cubicBezTo>
                  <a:pt x="13791" y="267229"/>
                  <a:pt x="21728" y="307975"/>
                  <a:pt x="21728" y="307975"/>
                </a:cubicBezTo>
                <a:lnTo>
                  <a:pt x="21728" y="307975"/>
                </a:lnTo>
                <a:cubicBezTo>
                  <a:pt x="18289" y="299773"/>
                  <a:pt x="4266" y="288396"/>
                  <a:pt x="1091" y="258763"/>
                </a:cubicBezTo>
                <a:cubicBezTo>
                  <a:pt x="-2084" y="229130"/>
                  <a:pt x="2678" y="157956"/>
                  <a:pt x="2678" y="130175"/>
                </a:cubicBezTo>
                <a:cubicBezTo>
                  <a:pt x="2678" y="102394"/>
                  <a:pt x="1884" y="97234"/>
                  <a:pt x="1091" y="920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AC71B09C-1704-41A5-925F-E1999B515EFF}"/>
              </a:ext>
            </a:extLst>
          </p:cNvPr>
          <p:cNvSpPr/>
          <p:nvPr/>
        </p:nvSpPr>
        <p:spPr>
          <a:xfrm>
            <a:off x="6194425" y="3303588"/>
            <a:ext cx="88900" cy="71320"/>
          </a:xfrm>
          <a:custGeom>
            <a:avLst/>
            <a:gdLst>
              <a:gd name="connsiteX0" fmla="*/ 0 w 88900"/>
              <a:gd name="connsiteY0" fmla="*/ 0 h 71320"/>
              <a:gd name="connsiteX1" fmla="*/ 23813 w 88900"/>
              <a:gd name="connsiteY1" fmla="*/ 66675 h 71320"/>
              <a:gd name="connsiteX2" fmla="*/ 57150 w 88900"/>
              <a:gd name="connsiteY2" fmla="*/ 60325 h 71320"/>
              <a:gd name="connsiteX3" fmla="*/ 88900 w 88900"/>
              <a:gd name="connsiteY3" fmla="*/ 17462 h 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71320">
                <a:moveTo>
                  <a:pt x="0" y="0"/>
                </a:moveTo>
                <a:cubicBezTo>
                  <a:pt x="7144" y="28310"/>
                  <a:pt x="14288" y="56621"/>
                  <a:pt x="23813" y="66675"/>
                </a:cubicBezTo>
                <a:cubicBezTo>
                  <a:pt x="33338" y="76729"/>
                  <a:pt x="46302" y="68527"/>
                  <a:pt x="57150" y="60325"/>
                </a:cubicBezTo>
                <a:cubicBezTo>
                  <a:pt x="67998" y="52123"/>
                  <a:pt x="78449" y="34792"/>
                  <a:pt x="88900" y="174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0963906E-B3EE-498E-8C6F-2C1C6FADF8E7}"/>
              </a:ext>
            </a:extLst>
          </p:cNvPr>
          <p:cNvSpPr/>
          <p:nvPr/>
        </p:nvSpPr>
        <p:spPr>
          <a:xfrm>
            <a:off x="6067425" y="2624138"/>
            <a:ext cx="152757" cy="371924"/>
          </a:xfrm>
          <a:custGeom>
            <a:avLst/>
            <a:gdLst>
              <a:gd name="connsiteX0" fmla="*/ 0 w 152757"/>
              <a:gd name="connsiteY0" fmla="*/ 369887 h 371924"/>
              <a:gd name="connsiteX1" fmla="*/ 133350 w 152757"/>
              <a:gd name="connsiteY1" fmla="*/ 365125 h 371924"/>
              <a:gd name="connsiteX2" fmla="*/ 127000 w 152757"/>
              <a:gd name="connsiteY2" fmla="*/ 307975 h 371924"/>
              <a:gd name="connsiteX3" fmla="*/ 127000 w 152757"/>
              <a:gd name="connsiteY3" fmla="*/ 238125 h 371924"/>
              <a:gd name="connsiteX4" fmla="*/ 152400 w 152757"/>
              <a:gd name="connsiteY4" fmla="*/ 107950 h 371924"/>
              <a:gd name="connsiteX5" fmla="*/ 139700 w 152757"/>
              <a:gd name="connsiteY5" fmla="*/ 63500 h 371924"/>
              <a:gd name="connsiteX6" fmla="*/ 109538 w 152757"/>
              <a:gd name="connsiteY6" fmla="*/ 26987 h 371924"/>
              <a:gd name="connsiteX7" fmla="*/ 20638 w 152757"/>
              <a:gd name="connsiteY7" fmla="*/ 0 h 3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757" h="371924">
                <a:moveTo>
                  <a:pt x="0" y="369887"/>
                </a:moveTo>
                <a:cubicBezTo>
                  <a:pt x="55959" y="371342"/>
                  <a:pt x="112183" y="375444"/>
                  <a:pt x="133350" y="365125"/>
                </a:cubicBezTo>
                <a:cubicBezTo>
                  <a:pt x="154517" y="354806"/>
                  <a:pt x="128058" y="329142"/>
                  <a:pt x="127000" y="307975"/>
                </a:cubicBezTo>
                <a:cubicBezTo>
                  <a:pt x="125942" y="286808"/>
                  <a:pt x="122767" y="271463"/>
                  <a:pt x="127000" y="238125"/>
                </a:cubicBezTo>
                <a:cubicBezTo>
                  <a:pt x="131233" y="204787"/>
                  <a:pt x="150283" y="137054"/>
                  <a:pt x="152400" y="107950"/>
                </a:cubicBezTo>
                <a:cubicBezTo>
                  <a:pt x="154517" y="78846"/>
                  <a:pt x="146844" y="76994"/>
                  <a:pt x="139700" y="63500"/>
                </a:cubicBezTo>
                <a:cubicBezTo>
                  <a:pt x="132556" y="50006"/>
                  <a:pt x="129382" y="37570"/>
                  <a:pt x="109538" y="26987"/>
                </a:cubicBezTo>
                <a:cubicBezTo>
                  <a:pt x="89694" y="16404"/>
                  <a:pt x="20638" y="0"/>
                  <a:pt x="2063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FB5AFC06-35FD-40F9-B580-32597EDEA07C}"/>
              </a:ext>
            </a:extLst>
          </p:cNvPr>
          <p:cNvSpPr/>
          <p:nvPr/>
        </p:nvSpPr>
        <p:spPr>
          <a:xfrm>
            <a:off x="6046788" y="2896932"/>
            <a:ext cx="104775" cy="33593"/>
          </a:xfrm>
          <a:custGeom>
            <a:avLst/>
            <a:gdLst>
              <a:gd name="connsiteX0" fmla="*/ 0 w 104775"/>
              <a:gd name="connsiteY0" fmla="*/ 20893 h 33593"/>
              <a:gd name="connsiteX1" fmla="*/ 66675 w 104775"/>
              <a:gd name="connsiteY1" fmla="*/ 256 h 33593"/>
              <a:gd name="connsiteX2" fmla="*/ 104775 w 104775"/>
              <a:gd name="connsiteY2" fmla="*/ 33593 h 3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33593">
                <a:moveTo>
                  <a:pt x="0" y="20893"/>
                </a:moveTo>
                <a:cubicBezTo>
                  <a:pt x="24606" y="9516"/>
                  <a:pt x="49213" y="-1861"/>
                  <a:pt x="66675" y="256"/>
                </a:cubicBezTo>
                <a:cubicBezTo>
                  <a:pt x="84137" y="2373"/>
                  <a:pt x="94456" y="17983"/>
                  <a:pt x="104775" y="3359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56B05BCC-15CA-48C9-A150-13DD6C6FE2D9}"/>
              </a:ext>
            </a:extLst>
          </p:cNvPr>
          <p:cNvSpPr/>
          <p:nvPr/>
        </p:nvSpPr>
        <p:spPr>
          <a:xfrm>
            <a:off x="6203950" y="2568575"/>
            <a:ext cx="155575" cy="168275"/>
          </a:xfrm>
          <a:custGeom>
            <a:avLst/>
            <a:gdLst>
              <a:gd name="connsiteX0" fmla="*/ 0 w 155575"/>
              <a:gd name="connsiteY0" fmla="*/ 0 h 168275"/>
              <a:gd name="connsiteX1" fmla="*/ 66675 w 155575"/>
              <a:gd name="connsiteY1" fmla="*/ 106363 h 168275"/>
              <a:gd name="connsiteX2" fmla="*/ 155575 w 155575"/>
              <a:gd name="connsiteY2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75" h="168275">
                <a:moveTo>
                  <a:pt x="0" y="0"/>
                </a:moveTo>
                <a:cubicBezTo>
                  <a:pt x="20373" y="39158"/>
                  <a:pt x="40746" y="78317"/>
                  <a:pt x="66675" y="106363"/>
                </a:cubicBezTo>
                <a:cubicBezTo>
                  <a:pt x="92604" y="134409"/>
                  <a:pt x="124089" y="151342"/>
                  <a:pt x="155575" y="168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21A9DE1-FC13-4C35-94E9-B653744090D6}"/>
              </a:ext>
            </a:extLst>
          </p:cNvPr>
          <p:cNvSpPr/>
          <p:nvPr/>
        </p:nvSpPr>
        <p:spPr>
          <a:xfrm>
            <a:off x="6242231" y="2652713"/>
            <a:ext cx="31834" cy="255587"/>
          </a:xfrm>
          <a:custGeom>
            <a:avLst/>
            <a:gdLst>
              <a:gd name="connsiteX0" fmla="*/ 7757 w 31834"/>
              <a:gd name="connsiteY0" fmla="*/ 0 h 255587"/>
              <a:gd name="connsiteX1" fmla="*/ 1407 w 31834"/>
              <a:gd name="connsiteY1" fmla="*/ 98425 h 255587"/>
              <a:gd name="connsiteX2" fmla="*/ 31569 w 31834"/>
              <a:gd name="connsiteY2" fmla="*/ 127000 h 255587"/>
              <a:gd name="connsiteX3" fmla="*/ 15694 w 31834"/>
              <a:gd name="connsiteY3" fmla="*/ 174625 h 255587"/>
              <a:gd name="connsiteX4" fmla="*/ 7757 w 31834"/>
              <a:gd name="connsiteY4" fmla="*/ 255587 h 25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4" h="255587">
                <a:moveTo>
                  <a:pt x="7757" y="0"/>
                </a:moveTo>
                <a:cubicBezTo>
                  <a:pt x="2597" y="38629"/>
                  <a:pt x="-2562" y="77258"/>
                  <a:pt x="1407" y="98425"/>
                </a:cubicBezTo>
                <a:cubicBezTo>
                  <a:pt x="5376" y="119592"/>
                  <a:pt x="29188" y="114300"/>
                  <a:pt x="31569" y="127000"/>
                </a:cubicBezTo>
                <a:cubicBezTo>
                  <a:pt x="33950" y="139700"/>
                  <a:pt x="19663" y="153194"/>
                  <a:pt x="15694" y="174625"/>
                </a:cubicBezTo>
                <a:cubicBezTo>
                  <a:pt x="11725" y="196056"/>
                  <a:pt x="9741" y="225821"/>
                  <a:pt x="7757" y="2555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DDEB1E6E-6E82-45F7-9FAA-DB67358C54E8}"/>
              </a:ext>
            </a:extLst>
          </p:cNvPr>
          <p:cNvSpPr/>
          <p:nvPr/>
        </p:nvSpPr>
        <p:spPr>
          <a:xfrm>
            <a:off x="6159500" y="2247900"/>
            <a:ext cx="258763" cy="404813"/>
          </a:xfrm>
          <a:custGeom>
            <a:avLst/>
            <a:gdLst>
              <a:gd name="connsiteX0" fmla="*/ 0 w 258763"/>
              <a:gd name="connsiteY0" fmla="*/ 0 h 404813"/>
              <a:gd name="connsiteX1" fmla="*/ 61913 w 258763"/>
              <a:gd name="connsiteY1" fmla="*/ 42863 h 404813"/>
              <a:gd name="connsiteX2" fmla="*/ 87313 w 258763"/>
              <a:gd name="connsiteY2" fmla="*/ 209550 h 404813"/>
              <a:gd name="connsiteX3" fmla="*/ 258763 w 258763"/>
              <a:gd name="connsiteY3" fmla="*/ 404813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63" h="404813">
                <a:moveTo>
                  <a:pt x="0" y="0"/>
                </a:moveTo>
                <a:cubicBezTo>
                  <a:pt x="23680" y="3969"/>
                  <a:pt x="47361" y="7938"/>
                  <a:pt x="61913" y="42863"/>
                </a:cubicBezTo>
                <a:cubicBezTo>
                  <a:pt x="76465" y="77788"/>
                  <a:pt x="54505" y="149225"/>
                  <a:pt x="87313" y="209550"/>
                </a:cubicBezTo>
                <a:cubicBezTo>
                  <a:pt x="120121" y="269875"/>
                  <a:pt x="189442" y="337344"/>
                  <a:pt x="258763" y="4048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A670D2F9-8EFC-40DC-8DD5-6F14D8B2A01B}"/>
              </a:ext>
            </a:extLst>
          </p:cNvPr>
          <p:cNvSpPr/>
          <p:nvPr/>
        </p:nvSpPr>
        <p:spPr>
          <a:xfrm>
            <a:off x="6160672" y="2251075"/>
            <a:ext cx="46453" cy="319088"/>
          </a:xfrm>
          <a:custGeom>
            <a:avLst/>
            <a:gdLst>
              <a:gd name="connsiteX0" fmla="*/ 3591 w 46453"/>
              <a:gd name="connsiteY0" fmla="*/ 0 h 319088"/>
              <a:gd name="connsiteX1" fmla="*/ 22641 w 46453"/>
              <a:gd name="connsiteY1" fmla="*/ 134938 h 319088"/>
              <a:gd name="connsiteX2" fmla="*/ 416 w 46453"/>
              <a:gd name="connsiteY2" fmla="*/ 193675 h 319088"/>
              <a:gd name="connsiteX3" fmla="*/ 46453 w 46453"/>
              <a:gd name="connsiteY3" fmla="*/ 319088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" h="319088">
                <a:moveTo>
                  <a:pt x="3591" y="0"/>
                </a:moveTo>
                <a:cubicBezTo>
                  <a:pt x="13380" y="51329"/>
                  <a:pt x="23170" y="102659"/>
                  <a:pt x="22641" y="134938"/>
                </a:cubicBezTo>
                <a:cubicBezTo>
                  <a:pt x="22112" y="167217"/>
                  <a:pt x="-3553" y="162983"/>
                  <a:pt x="416" y="193675"/>
                </a:cubicBezTo>
                <a:cubicBezTo>
                  <a:pt x="4385" y="224367"/>
                  <a:pt x="25419" y="271727"/>
                  <a:pt x="46453" y="3190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627BE2F8-327D-48B8-A83F-A7B71C82038F}"/>
              </a:ext>
            </a:extLst>
          </p:cNvPr>
          <p:cNvSpPr/>
          <p:nvPr/>
        </p:nvSpPr>
        <p:spPr>
          <a:xfrm>
            <a:off x="6227763" y="2022475"/>
            <a:ext cx="307975" cy="266700"/>
          </a:xfrm>
          <a:custGeom>
            <a:avLst/>
            <a:gdLst>
              <a:gd name="connsiteX0" fmla="*/ 307975 w 307975"/>
              <a:gd name="connsiteY0" fmla="*/ 0 h 266700"/>
              <a:gd name="connsiteX1" fmla="*/ 155575 w 307975"/>
              <a:gd name="connsiteY1" fmla="*/ 139700 h 266700"/>
              <a:gd name="connsiteX2" fmla="*/ 0 w 307975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975" h="266700">
                <a:moveTo>
                  <a:pt x="307975" y="0"/>
                </a:moveTo>
                <a:cubicBezTo>
                  <a:pt x="257439" y="47625"/>
                  <a:pt x="206904" y="95250"/>
                  <a:pt x="155575" y="139700"/>
                </a:cubicBezTo>
                <a:cubicBezTo>
                  <a:pt x="104246" y="184150"/>
                  <a:pt x="52123" y="225425"/>
                  <a:pt x="0" y="266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9E49727E-DD80-441D-9CD1-BE44665041EE}"/>
              </a:ext>
            </a:extLst>
          </p:cNvPr>
          <p:cNvSpPr/>
          <p:nvPr/>
        </p:nvSpPr>
        <p:spPr>
          <a:xfrm>
            <a:off x="6162675" y="1981200"/>
            <a:ext cx="434975" cy="260350"/>
          </a:xfrm>
          <a:custGeom>
            <a:avLst/>
            <a:gdLst>
              <a:gd name="connsiteX0" fmla="*/ 0 w 434975"/>
              <a:gd name="connsiteY0" fmla="*/ 260350 h 260350"/>
              <a:gd name="connsiteX1" fmla="*/ 112713 w 434975"/>
              <a:gd name="connsiteY1" fmla="*/ 165100 h 260350"/>
              <a:gd name="connsiteX2" fmla="*/ 182563 w 434975"/>
              <a:gd name="connsiteY2" fmla="*/ 90488 h 260350"/>
              <a:gd name="connsiteX3" fmla="*/ 434975 w 434975"/>
              <a:gd name="connsiteY3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75" h="260350">
                <a:moveTo>
                  <a:pt x="0" y="260350"/>
                </a:moveTo>
                <a:cubicBezTo>
                  <a:pt x="41143" y="226880"/>
                  <a:pt x="82286" y="193410"/>
                  <a:pt x="112713" y="165100"/>
                </a:cubicBezTo>
                <a:cubicBezTo>
                  <a:pt x="143140" y="136790"/>
                  <a:pt x="128853" y="118005"/>
                  <a:pt x="182563" y="90488"/>
                </a:cubicBezTo>
                <a:cubicBezTo>
                  <a:pt x="236273" y="62971"/>
                  <a:pt x="335624" y="31485"/>
                  <a:pt x="4349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6580A21-F1B5-4460-9D75-1D01F0EA7E6A}"/>
              </a:ext>
            </a:extLst>
          </p:cNvPr>
          <p:cNvSpPr/>
          <p:nvPr/>
        </p:nvSpPr>
        <p:spPr>
          <a:xfrm>
            <a:off x="6086475" y="1969720"/>
            <a:ext cx="458859" cy="173405"/>
          </a:xfrm>
          <a:custGeom>
            <a:avLst/>
            <a:gdLst>
              <a:gd name="connsiteX0" fmla="*/ 1588 w 458859"/>
              <a:gd name="connsiteY0" fmla="*/ 103555 h 173405"/>
              <a:gd name="connsiteX1" fmla="*/ 246063 w 458859"/>
              <a:gd name="connsiteY1" fmla="*/ 65455 h 173405"/>
              <a:gd name="connsiteX2" fmla="*/ 458788 w 458859"/>
              <a:gd name="connsiteY2" fmla="*/ 368 h 173405"/>
              <a:gd name="connsiteX3" fmla="*/ 223838 w 458859"/>
              <a:gd name="connsiteY3" fmla="*/ 97205 h 173405"/>
              <a:gd name="connsiteX4" fmla="*/ 0 w 458859"/>
              <a:gd name="connsiteY4" fmla="*/ 173405 h 17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859" h="173405">
                <a:moveTo>
                  <a:pt x="1588" y="103555"/>
                </a:moveTo>
                <a:cubicBezTo>
                  <a:pt x="85725" y="93104"/>
                  <a:pt x="169863" y="82653"/>
                  <a:pt x="246063" y="65455"/>
                </a:cubicBezTo>
                <a:cubicBezTo>
                  <a:pt x="322263" y="48257"/>
                  <a:pt x="462492" y="-4924"/>
                  <a:pt x="458788" y="368"/>
                </a:cubicBezTo>
                <a:cubicBezTo>
                  <a:pt x="455084" y="5660"/>
                  <a:pt x="300303" y="68366"/>
                  <a:pt x="223838" y="97205"/>
                </a:cubicBezTo>
                <a:cubicBezTo>
                  <a:pt x="147373" y="126044"/>
                  <a:pt x="73686" y="149724"/>
                  <a:pt x="0" y="17340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305A2FD4-9179-43AF-912E-0133F9629C95}"/>
              </a:ext>
            </a:extLst>
          </p:cNvPr>
          <p:cNvSpPr/>
          <p:nvPr/>
        </p:nvSpPr>
        <p:spPr>
          <a:xfrm>
            <a:off x="5613400" y="1314450"/>
            <a:ext cx="904875" cy="633706"/>
          </a:xfrm>
          <a:custGeom>
            <a:avLst/>
            <a:gdLst>
              <a:gd name="connsiteX0" fmla="*/ 0 w 904875"/>
              <a:gd name="connsiteY0" fmla="*/ 514350 h 633706"/>
              <a:gd name="connsiteX1" fmla="*/ 488950 w 904875"/>
              <a:gd name="connsiteY1" fmla="*/ 625475 h 633706"/>
              <a:gd name="connsiteX2" fmla="*/ 701675 w 904875"/>
              <a:gd name="connsiteY2" fmla="*/ 625475 h 633706"/>
              <a:gd name="connsiteX3" fmla="*/ 692150 w 904875"/>
              <a:gd name="connsiteY3" fmla="*/ 625475 h 633706"/>
              <a:gd name="connsiteX4" fmla="*/ 638175 w 904875"/>
              <a:gd name="connsiteY4" fmla="*/ 530225 h 633706"/>
              <a:gd name="connsiteX5" fmla="*/ 698500 w 904875"/>
              <a:gd name="connsiteY5" fmla="*/ 187325 h 633706"/>
              <a:gd name="connsiteX6" fmla="*/ 904875 w 904875"/>
              <a:gd name="connsiteY6" fmla="*/ 0 h 63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875" h="633706">
                <a:moveTo>
                  <a:pt x="0" y="514350"/>
                </a:moveTo>
                <a:cubicBezTo>
                  <a:pt x="186002" y="560652"/>
                  <a:pt x="372004" y="606954"/>
                  <a:pt x="488950" y="625475"/>
                </a:cubicBezTo>
                <a:cubicBezTo>
                  <a:pt x="605896" y="643996"/>
                  <a:pt x="701675" y="625475"/>
                  <a:pt x="701675" y="625475"/>
                </a:cubicBezTo>
                <a:cubicBezTo>
                  <a:pt x="735542" y="625475"/>
                  <a:pt x="702733" y="641350"/>
                  <a:pt x="692150" y="625475"/>
                </a:cubicBezTo>
                <a:cubicBezTo>
                  <a:pt x="681567" y="609600"/>
                  <a:pt x="637117" y="603250"/>
                  <a:pt x="638175" y="530225"/>
                </a:cubicBezTo>
                <a:cubicBezTo>
                  <a:pt x="639233" y="457200"/>
                  <a:pt x="654050" y="275696"/>
                  <a:pt x="698500" y="187325"/>
                </a:cubicBezTo>
                <a:cubicBezTo>
                  <a:pt x="742950" y="98954"/>
                  <a:pt x="823912" y="49477"/>
                  <a:pt x="9048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0FD0307-83E4-479A-8F3E-48F22706C0F5}"/>
              </a:ext>
            </a:extLst>
          </p:cNvPr>
          <p:cNvSpPr/>
          <p:nvPr/>
        </p:nvSpPr>
        <p:spPr>
          <a:xfrm>
            <a:off x="5502275" y="1147763"/>
            <a:ext cx="100013" cy="536575"/>
          </a:xfrm>
          <a:custGeom>
            <a:avLst/>
            <a:gdLst>
              <a:gd name="connsiteX0" fmla="*/ 0 w 100013"/>
              <a:gd name="connsiteY0" fmla="*/ 0 h 536575"/>
              <a:gd name="connsiteX1" fmla="*/ 100013 w 100013"/>
              <a:gd name="connsiteY1" fmla="*/ 536575 h 5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3" h="536575">
                <a:moveTo>
                  <a:pt x="0" y="0"/>
                </a:moveTo>
                <a:lnTo>
                  <a:pt x="100013" y="5365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04EAE6C-572B-4244-B1B2-7B5F8931BF8A}"/>
              </a:ext>
            </a:extLst>
          </p:cNvPr>
          <p:cNvSpPr/>
          <p:nvPr/>
        </p:nvSpPr>
        <p:spPr>
          <a:xfrm>
            <a:off x="5461000" y="1158875"/>
            <a:ext cx="142875" cy="673100"/>
          </a:xfrm>
          <a:custGeom>
            <a:avLst/>
            <a:gdLst>
              <a:gd name="connsiteX0" fmla="*/ 0 w 142875"/>
              <a:gd name="connsiteY0" fmla="*/ 0 h 673100"/>
              <a:gd name="connsiteX1" fmla="*/ 142875 w 142875"/>
              <a:gd name="connsiteY1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5" h="673100">
                <a:moveTo>
                  <a:pt x="0" y="0"/>
                </a:moveTo>
                <a:lnTo>
                  <a:pt x="142875" y="6731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8BE4D7B8-94D6-4289-AE35-513559A28BCE}"/>
              </a:ext>
            </a:extLst>
          </p:cNvPr>
          <p:cNvSpPr/>
          <p:nvPr/>
        </p:nvSpPr>
        <p:spPr>
          <a:xfrm>
            <a:off x="5511800" y="1136650"/>
            <a:ext cx="245205" cy="528638"/>
          </a:xfrm>
          <a:custGeom>
            <a:avLst/>
            <a:gdLst>
              <a:gd name="connsiteX0" fmla="*/ 0 w 245205"/>
              <a:gd name="connsiteY0" fmla="*/ 0 h 528638"/>
              <a:gd name="connsiteX1" fmla="*/ 174625 w 245205"/>
              <a:gd name="connsiteY1" fmla="*/ 14288 h 528638"/>
              <a:gd name="connsiteX2" fmla="*/ 244475 w 245205"/>
              <a:gd name="connsiteY2" fmla="*/ 66675 h 528638"/>
              <a:gd name="connsiteX3" fmla="*/ 207963 w 245205"/>
              <a:gd name="connsiteY3" fmla="*/ 103188 h 528638"/>
              <a:gd name="connsiteX4" fmla="*/ 157163 w 245205"/>
              <a:gd name="connsiteY4" fmla="*/ 165100 h 528638"/>
              <a:gd name="connsiteX5" fmla="*/ 90488 w 245205"/>
              <a:gd name="connsiteY5" fmla="*/ 528638 h 5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05" h="528638">
                <a:moveTo>
                  <a:pt x="0" y="0"/>
                </a:moveTo>
                <a:cubicBezTo>
                  <a:pt x="66939" y="1588"/>
                  <a:pt x="133879" y="3176"/>
                  <a:pt x="174625" y="14288"/>
                </a:cubicBezTo>
                <a:cubicBezTo>
                  <a:pt x="215371" y="25401"/>
                  <a:pt x="238919" y="51858"/>
                  <a:pt x="244475" y="66675"/>
                </a:cubicBezTo>
                <a:cubicBezTo>
                  <a:pt x="250031" y="81492"/>
                  <a:pt x="222515" y="86784"/>
                  <a:pt x="207963" y="103188"/>
                </a:cubicBezTo>
                <a:cubicBezTo>
                  <a:pt x="193411" y="119592"/>
                  <a:pt x="176742" y="94192"/>
                  <a:pt x="157163" y="165100"/>
                </a:cubicBezTo>
                <a:cubicBezTo>
                  <a:pt x="137584" y="236008"/>
                  <a:pt x="114036" y="382323"/>
                  <a:pt x="90488" y="5286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F533BF18-4FC7-4674-AA3E-7C8F1AEEDA75}"/>
              </a:ext>
            </a:extLst>
          </p:cNvPr>
          <p:cNvSpPr/>
          <p:nvPr/>
        </p:nvSpPr>
        <p:spPr>
          <a:xfrm>
            <a:off x="5726113" y="1420813"/>
            <a:ext cx="31750" cy="430212"/>
          </a:xfrm>
          <a:custGeom>
            <a:avLst/>
            <a:gdLst>
              <a:gd name="connsiteX0" fmla="*/ 0 w 31750"/>
              <a:gd name="connsiteY0" fmla="*/ 0 h 430212"/>
              <a:gd name="connsiteX1" fmla="*/ 31750 w 31750"/>
              <a:gd name="connsiteY1" fmla="*/ 430212 h 43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30212">
                <a:moveTo>
                  <a:pt x="0" y="0"/>
                </a:moveTo>
                <a:lnTo>
                  <a:pt x="31750" y="430212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7C51699E-3F27-46FB-8E2E-FBD424E600BE}"/>
              </a:ext>
            </a:extLst>
          </p:cNvPr>
          <p:cNvSpPr/>
          <p:nvPr/>
        </p:nvSpPr>
        <p:spPr>
          <a:xfrm>
            <a:off x="5661025" y="1367138"/>
            <a:ext cx="69850" cy="475950"/>
          </a:xfrm>
          <a:custGeom>
            <a:avLst/>
            <a:gdLst>
              <a:gd name="connsiteX0" fmla="*/ 0 w 69850"/>
              <a:gd name="connsiteY0" fmla="*/ 4462 h 475950"/>
              <a:gd name="connsiteX1" fmla="*/ 39688 w 69850"/>
              <a:gd name="connsiteY1" fmla="*/ 67962 h 475950"/>
              <a:gd name="connsiteX2" fmla="*/ 69850 w 69850"/>
              <a:gd name="connsiteY2" fmla="*/ 475950 h 4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475950">
                <a:moveTo>
                  <a:pt x="0" y="4462"/>
                </a:moveTo>
                <a:cubicBezTo>
                  <a:pt x="14023" y="-3079"/>
                  <a:pt x="28046" y="-10619"/>
                  <a:pt x="39688" y="67962"/>
                </a:cubicBezTo>
                <a:cubicBezTo>
                  <a:pt x="51330" y="146543"/>
                  <a:pt x="60590" y="311246"/>
                  <a:pt x="69850" y="4759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24EEF043-736C-43D0-B2E4-EC3D13CB5AA9}"/>
              </a:ext>
            </a:extLst>
          </p:cNvPr>
          <p:cNvSpPr/>
          <p:nvPr/>
        </p:nvSpPr>
        <p:spPr>
          <a:xfrm>
            <a:off x="5711825" y="1377950"/>
            <a:ext cx="180975" cy="511175"/>
          </a:xfrm>
          <a:custGeom>
            <a:avLst/>
            <a:gdLst>
              <a:gd name="connsiteX0" fmla="*/ 0 w 180975"/>
              <a:gd name="connsiteY0" fmla="*/ 0 h 511175"/>
              <a:gd name="connsiteX1" fmla="*/ 92075 w 180975"/>
              <a:gd name="connsiteY1" fmla="*/ 50800 h 511175"/>
              <a:gd name="connsiteX2" fmla="*/ 130175 w 180975"/>
              <a:gd name="connsiteY2" fmla="*/ 258763 h 511175"/>
              <a:gd name="connsiteX3" fmla="*/ 180975 w 180975"/>
              <a:gd name="connsiteY3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5" h="511175">
                <a:moveTo>
                  <a:pt x="0" y="0"/>
                </a:moveTo>
                <a:cubicBezTo>
                  <a:pt x="35189" y="3836"/>
                  <a:pt x="70379" y="7673"/>
                  <a:pt x="92075" y="50800"/>
                </a:cubicBezTo>
                <a:cubicBezTo>
                  <a:pt x="113771" y="93927"/>
                  <a:pt x="115358" y="182034"/>
                  <a:pt x="130175" y="258763"/>
                </a:cubicBezTo>
                <a:cubicBezTo>
                  <a:pt x="144992" y="335492"/>
                  <a:pt x="162983" y="423333"/>
                  <a:pt x="180975" y="5111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455E7D1A-A844-44F0-8F83-59A475A18A47}"/>
              </a:ext>
            </a:extLst>
          </p:cNvPr>
          <p:cNvSpPr/>
          <p:nvPr/>
        </p:nvSpPr>
        <p:spPr>
          <a:xfrm>
            <a:off x="5892800" y="1865313"/>
            <a:ext cx="206863" cy="31750"/>
          </a:xfrm>
          <a:custGeom>
            <a:avLst/>
            <a:gdLst>
              <a:gd name="connsiteX0" fmla="*/ 0 w 206863"/>
              <a:gd name="connsiteY0" fmla="*/ 0 h 31750"/>
              <a:gd name="connsiteX1" fmla="*/ 206375 w 206863"/>
              <a:gd name="connsiteY1" fmla="*/ 11112 h 31750"/>
              <a:gd name="connsiteX2" fmla="*/ 46038 w 206863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63" h="31750">
                <a:moveTo>
                  <a:pt x="0" y="0"/>
                </a:moveTo>
                <a:cubicBezTo>
                  <a:pt x="99351" y="2910"/>
                  <a:pt x="198702" y="5820"/>
                  <a:pt x="206375" y="11112"/>
                </a:cubicBezTo>
                <a:cubicBezTo>
                  <a:pt x="214048" y="16404"/>
                  <a:pt x="130043" y="24077"/>
                  <a:pt x="46038" y="317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43C6C717-3D60-495B-830E-219BFEEC31B1}"/>
              </a:ext>
            </a:extLst>
          </p:cNvPr>
          <p:cNvSpPr/>
          <p:nvPr/>
        </p:nvSpPr>
        <p:spPr>
          <a:xfrm>
            <a:off x="6343044" y="4098925"/>
            <a:ext cx="73631" cy="101806"/>
          </a:xfrm>
          <a:custGeom>
            <a:avLst/>
            <a:gdLst>
              <a:gd name="connsiteX0" fmla="*/ 45056 w 73631"/>
              <a:gd name="connsiteY0" fmla="*/ 0 h 101806"/>
              <a:gd name="connsiteX1" fmla="*/ 2194 w 73631"/>
              <a:gd name="connsiteY1" fmla="*/ 33338 h 101806"/>
              <a:gd name="connsiteX2" fmla="*/ 13306 w 73631"/>
              <a:gd name="connsiteY2" fmla="*/ 100013 h 101806"/>
              <a:gd name="connsiteX3" fmla="*/ 73631 w 73631"/>
              <a:gd name="connsiteY3" fmla="*/ 76200 h 10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31" h="101806">
                <a:moveTo>
                  <a:pt x="45056" y="0"/>
                </a:moveTo>
                <a:cubicBezTo>
                  <a:pt x="26271" y="8334"/>
                  <a:pt x="7486" y="16669"/>
                  <a:pt x="2194" y="33338"/>
                </a:cubicBezTo>
                <a:cubicBezTo>
                  <a:pt x="-3098" y="50007"/>
                  <a:pt x="1400" y="92869"/>
                  <a:pt x="13306" y="100013"/>
                </a:cubicBezTo>
                <a:cubicBezTo>
                  <a:pt x="25212" y="107157"/>
                  <a:pt x="49421" y="91678"/>
                  <a:pt x="73631" y="76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7BC51AEE-6939-4CDE-A52F-E0EAB5C6E8AB}"/>
              </a:ext>
            </a:extLst>
          </p:cNvPr>
          <p:cNvSpPr/>
          <p:nvPr/>
        </p:nvSpPr>
        <p:spPr>
          <a:xfrm>
            <a:off x="6289210" y="4038600"/>
            <a:ext cx="167153" cy="192014"/>
          </a:xfrm>
          <a:custGeom>
            <a:avLst/>
            <a:gdLst>
              <a:gd name="connsiteX0" fmla="*/ 167153 w 167153"/>
              <a:gd name="connsiteY0" fmla="*/ 0 h 192014"/>
              <a:gd name="connsiteX1" fmla="*/ 13165 w 167153"/>
              <a:gd name="connsiteY1" fmla="*/ 95250 h 192014"/>
              <a:gd name="connsiteX2" fmla="*/ 13165 w 167153"/>
              <a:gd name="connsiteY2" fmla="*/ 144463 h 192014"/>
              <a:gd name="connsiteX3" fmla="*/ 56028 w 167153"/>
              <a:gd name="connsiteY3" fmla="*/ 179388 h 192014"/>
              <a:gd name="connsiteX4" fmla="*/ 78253 w 167153"/>
              <a:gd name="connsiteY4" fmla="*/ 190500 h 192014"/>
              <a:gd name="connsiteX5" fmla="*/ 119528 w 167153"/>
              <a:gd name="connsiteY5" fmla="*/ 149225 h 19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53" h="192014">
                <a:moveTo>
                  <a:pt x="167153" y="0"/>
                </a:moveTo>
                <a:cubicBezTo>
                  <a:pt x="102991" y="35586"/>
                  <a:pt x="38830" y="71173"/>
                  <a:pt x="13165" y="95250"/>
                </a:cubicBezTo>
                <a:cubicBezTo>
                  <a:pt x="-12500" y="119327"/>
                  <a:pt x="6021" y="130440"/>
                  <a:pt x="13165" y="144463"/>
                </a:cubicBezTo>
                <a:cubicBezTo>
                  <a:pt x="20309" y="158486"/>
                  <a:pt x="45180" y="171715"/>
                  <a:pt x="56028" y="179388"/>
                </a:cubicBezTo>
                <a:cubicBezTo>
                  <a:pt x="66876" y="187061"/>
                  <a:pt x="67670" y="195527"/>
                  <a:pt x="78253" y="190500"/>
                </a:cubicBezTo>
                <a:cubicBezTo>
                  <a:pt x="88836" y="185473"/>
                  <a:pt x="104182" y="167349"/>
                  <a:pt x="119528" y="1492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46F8CFF2-B2AD-4809-8358-81237190F91D}"/>
              </a:ext>
            </a:extLst>
          </p:cNvPr>
          <p:cNvSpPr/>
          <p:nvPr/>
        </p:nvSpPr>
        <p:spPr>
          <a:xfrm>
            <a:off x="6062663" y="4210050"/>
            <a:ext cx="500062" cy="149565"/>
          </a:xfrm>
          <a:custGeom>
            <a:avLst/>
            <a:gdLst>
              <a:gd name="connsiteX0" fmla="*/ 500062 w 500062"/>
              <a:gd name="connsiteY0" fmla="*/ 0 h 149565"/>
              <a:gd name="connsiteX1" fmla="*/ 327025 w 500062"/>
              <a:gd name="connsiteY1" fmla="*/ 127000 h 149565"/>
              <a:gd name="connsiteX2" fmla="*/ 265112 w 500062"/>
              <a:gd name="connsiteY2" fmla="*/ 141288 h 149565"/>
              <a:gd name="connsiteX3" fmla="*/ 128587 w 500062"/>
              <a:gd name="connsiteY3" fmla="*/ 49213 h 149565"/>
              <a:gd name="connsiteX4" fmla="*/ 233362 w 500062"/>
              <a:gd name="connsiteY4" fmla="*/ 104775 h 149565"/>
              <a:gd name="connsiteX5" fmla="*/ 122237 w 500062"/>
              <a:gd name="connsiteY5" fmla="*/ 149225 h 149565"/>
              <a:gd name="connsiteX6" fmla="*/ 0 w 500062"/>
              <a:gd name="connsiteY6" fmla="*/ 80963 h 14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062" h="149565">
                <a:moveTo>
                  <a:pt x="500062" y="0"/>
                </a:moveTo>
                <a:cubicBezTo>
                  <a:pt x="433122" y="51726"/>
                  <a:pt x="366183" y="103452"/>
                  <a:pt x="327025" y="127000"/>
                </a:cubicBezTo>
                <a:cubicBezTo>
                  <a:pt x="287867" y="150548"/>
                  <a:pt x="298185" y="154253"/>
                  <a:pt x="265112" y="141288"/>
                </a:cubicBezTo>
                <a:cubicBezTo>
                  <a:pt x="232039" y="128324"/>
                  <a:pt x="133879" y="55298"/>
                  <a:pt x="128587" y="49213"/>
                </a:cubicBezTo>
                <a:cubicBezTo>
                  <a:pt x="123295" y="43128"/>
                  <a:pt x="234420" y="88106"/>
                  <a:pt x="233362" y="104775"/>
                </a:cubicBezTo>
                <a:cubicBezTo>
                  <a:pt x="232304" y="121444"/>
                  <a:pt x="161130" y="153194"/>
                  <a:pt x="122237" y="149225"/>
                </a:cubicBezTo>
                <a:cubicBezTo>
                  <a:pt x="83344" y="145256"/>
                  <a:pt x="41672" y="113109"/>
                  <a:pt x="0" y="809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568296FD-EDEA-4751-AA17-8D1D7AD41A9A}"/>
              </a:ext>
            </a:extLst>
          </p:cNvPr>
          <p:cNvSpPr/>
          <p:nvPr/>
        </p:nvSpPr>
        <p:spPr>
          <a:xfrm>
            <a:off x="6021388" y="4327525"/>
            <a:ext cx="106362" cy="65088"/>
          </a:xfrm>
          <a:custGeom>
            <a:avLst/>
            <a:gdLst>
              <a:gd name="connsiteX0" fmla="*/ 0 w 106362"/>
              <a:gd name="connsiteY0" fmla="*/ 0 h 65088"/>
              <a:gd name="connsiteX1" fmla="*/ 106362 w 106362"/>
              <a:gd name="connsiteY1" fmla="*/ 65088 h 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62" h="65088">
                <a:moveTo>
                  <a:pt x="0" y="0"/>
                </a:moveTo>
                <a:lnTo>
                  <a:pt x="106362" y="65088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A23E1CF5-9009-43CB-BD9C-164611ED2FD0}"/>
              </a:ext>
            </a:extLst>
          </p:cNvPr>
          <p:cNvSpPr/>
          <p:nvPr/>
        </p:nvSpPr>
        <p:spPr>
          <a:xfrm>
            <a:off x="6133195" y="4821238"/>
            <a:ext cx="108855" cy="235482"/>
          </a:xfrm>
          <a:custGeom>
            <a:avLst/>
            <a:gdLst>
              <a:gd name="connsiteX0" fmla="*/ 39005 w 108855"/>
              <a:gd name="connsiteY0" fmla="*/ 0 h 235482"/>
              <a:gd name="connsiteX1" fmla="*/ 4080 w 108855"/>
              <a:gd name="connsiteY1" fmla="*/ 41275 h 235482"/>
              <a:gd name="connsiteX2" fmla="*/ 5668 w 108855"/>
              <a:gd name="connsiteY2" fmla="*/ 203200 h 235482"/>
              <a:gd name="connsiteX3" fmla="*/ 48530 w 108855"/>
              <a:gd name="connsiteY3" fmla="*/ 234950 h 235482"/>
              <a:gd name="connsiteX4" fmla="*/ 77105 w 108855"/>
              <a:gd name="connsiteY4" fmla="*/ 192087 h 235482"/>
              <a:gd name="connsiteX5" fmla="*/ 92980 w 108855"/>
              <a:gd name="connsiteY5" fmla="*/ 47625 h 235482"/>
              <a:gd name="connsiteX6" fmla="*/ 108855 w 108855"/>
              <a:gd name="connsiteY6" fmla="*/ 22225 h 23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55" h="235482">
                <a:moveTo>
                  <a:pt x="39005" y="0"/>
                </a:moveTo>
                <a:cubicBezTo>
                  <a:pt x="24320" y="3704"/>
                  <a:pt x="9636" y="7408"/>
                  <a:pt x="4080" y="41275"/>
                </a:cubicBezTo>
                <a:cubicBezTo>
                  <a:pt x="-1476" y="75142"/>
                  <a:pt x="-1740" y="170921"/>
                  <a:pt x="5668" y="203200"/>
                </a:cubicBezTo>
                <a:cubicBezTo>
                  <a:pt x="13076" y="235479"/>
                  <a:pt x="36624" y="236802"/>
                  <a:pt x="48530" y="234950"/>
                </a:cubicBezTo>
                <a:cubicBezTo>
                  <a:pt x="60436" y="233098"/>
                  <a:pt x="69697" y="223308"/>
                  <a:pt x="77105" y="192087"/>
                </a:cubicBezTo>
                <a:cubicBezTo>
                  <a:pt x="84513" y="160866"/>
                  <a:pt x="87688" y="75935"/>
                  <a:pt x="92980" y="47625"/>
                </a:cubicBezTo>
                <a:cubicBezTo>
                  <a:pt x="98272" y="19315"/>
                  <a:pt x="103563" y="20770"/>
                  <a:pt x="108855" y="222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B96D0CF5-44E0-4BDA-9192-5739B48781DA}"/>
              </a:ext>
            </a:extLst>
          </p:cNvPr>
          <p:cNvSpPr/>
          <p:nvPr/>
        </p:nvSpPr>
        <p:spPr>
          <a:xfrm>
            <a:off x="6104158" y="4792935"/>
            <a:ext cx="114080" cy="263253"/>
          </a:xfrm>
          <a:custGeom>
            <a:avLst/>
            <a:gdLst>
              <a:gd name="connsiteX0" fmla="*/ 114080 w 114080"/>
              <a:gd name="connsiteY0" fmla="*/ 4490 h 263253"/>
              <a:gd name="connsiteX1" fmla="*/ 28355 w 114080"/>
              <a:gd name="connsiteY1" fmla="*/ 1315 h 263253"/>
              <a:gd name="connsiteX2" fmla="*/ 9305 w 114080"/>
              <a:gd name="connsiteY2" fmla="*/ 23540 h 263253"/>
              <a:gd name="connsiteX3" fmla="*/ 2955 w 114080"/>
              <a:gd name="connsiteY3" fmla="*/ 114028 h 263253"/>
              <a:gd name="connsiteX4" fmla="*/ 2955 w 114080"/>
              <a:gd name="connsiteY4" fmla="*/ 171178 h 263253"/>
              <a:gd name="connsiteX5" fmla="*/ 39467 w 114080"/>
              <a:gd name="connsiteY5" fmla="*/ 263253 h 26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080" h="263253">
                <a:moveTo>
                  <a:pt x="114080" y="4490"/>
                </a:moveTo>
                <a:cubicBezTo>
                  <a:pt x="79948" y="1315"/>
                  <a:pt x="45817" y="-1860"/>
                  <a:pt x="28355" y="1315"/>
                </a:cubicBezTo>
                <a:cubicBezTo>
                  <a:pt x="10892" y="4490"/>
                  <a:pt x="13538" y="4755"/>
                  <a:pt x="9305" y="23540"/>
                </a:cubicBezTo>
                <a:cubicBezTo>
                  <a:pt x="5072" y="42325"/>
                  <a:pt x="4013" y="89422"/>
                  <a:pt x="2955" y="114028"/>
                </a:cubicBezTo>
                <a:cubicBezTo>
                  <a:pt x="1897" y="138634"/>
                  <a:pt x="-3130" y="146307"/>
                  <a:pt x="2955" y="171178"/>
                </a:cubicBezTo>
                <a:cubicBezTo>
                  <a:pt x="9040" y="196049"/>
                  <a:pt x="7717" y="246584"/>
                  <a:pt x="39467" y="26325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9A1D29C-9E11-41BD-B503-39844D290977}"/>
              </a:ext>
            </a:extLst>
          </p:cNvPr>
          <p:cNvSpPr/>
          <p:nvPr/>
        </p:nvSpPr>
        <p:spPr>
          <a:xfrm>
            <a:off x="6122988" y="4799013"/>
            <a:ext cx="126296" cy="38734"/>
          </a:xfrm>
          <a:custGeom>
            <a:avLst/>
            <a:gdLst>
              <a:gd name="connsiteX0" fmla="*/ 0 w 126296"/>
              <a:gd name="connsiteY0" fmla="*/ 0 h 38734"/>
              <a:gd name="connsiteX1" fmla="*/ 57150 w 126296"/>
              <a:gd name="connsiteY1" fmla="*/ 23812 h 38734"/>
              <a:gd name="connsiteX2" fmla="*/ 125412 w 126296"/>
              <a:gd name="connsiteY2" fmla="*/ 38100 h 38734"/>
              <a:gd name="connsiteX3" fmla="*/ 96837 w 126296"/>
              <a:gd name="connsiteY3" fmla="*/ 3175 h 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96" h="38734">
                <a:moveTo>
                  <a:pt x="0" y="0"/>
                </a:moveTo>
                <a:cubicBezTo>
                  <a:pt x="18124" y="8731"/>
                  <a:pt x="36248" y="17462"/>
                  <a:pt x="57150" y="23812"/>
                </a:cubicBezTo>
                <a:cubicBezTo>
                  <a:pt x="78052" y="30162"/>
                  <a:pt x="118798" y="41539"/>
                  <a:pt x="125412" y="38100"/>
                </a:cubicBezTo>
                <a:cubicBezTo>
                  <a:pt x="132026" y="34661"/>
                  <a:pt x="99483" y="10319"/>
                  <a:pt x="96837" y="31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91C69AE3-2D12-4D0A-8643-C69CE295137B}"/>
              </a:ext>
            </a:extLst>
          </p:cNvPr>
          <p:cNvSpPr/>
          <p:nvPr/>
        </p:nvSpPr>
        <p:spPr>
          <a:xfrm>
            <a:off x="6321425" y="4764088"/>
            <a:ext cx="68263" cy="258762"/>
          </a:xfrm>
          <a:custGeom>
            <a:avLst/>
            <a:gdLst>
              <a:gd name="connsiteX0" fmla="*/ 68263 w 68263"/>
              <a:gd name="connsiteY0" fmla="*/ 0 h 258762"/>
              <a:gd name="connsiteX1" fmla="*/ 58738 w 68263"/>
              <a:gd name="connsiteY1" fmla="*/ 206375 h 258762"/>
              <a:gd name="connsiteX2" fmla="*/ 41275 w 68263"/>
              <a:gd name="connsiteY2" fmla="*/ 227012 h 258762"/>
              <a:gd name="connsiteX3" fmla="*/ 0 w 68263"/>
              <a:gd name="connsiteY3" fmla="*/ 258762 h 25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63" h="258762">
                <a:moveTo>
                  <a:pt x="68263" y="0"/>
                </a:moveTo>
                <a:cubicBezTo>
                  <a:pt x="65749" y="84270"/>
                  <a:pt x="63236" y="168540"/>
                  <a:pt x="58738" y="206375"/>
                </a:cubicBezTo>
                <a:cubicBezTo>
                  <a:pt x="54240" y="244210"/>
                  <a:pt x="51065" y="218281"/>
                  <a:pt x="41275" y="227012"/>
                </a:cubicBezTo>
                <a:cubicBezTo>
                  <a:pt x="31485" y="235743"/>
                  <a:pt x="15742" y="247252"/>
                  <a:pt x="0" y="2587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CC6C79F0-71A1-464D-A4DF-577887F541A8}"/>
              </a:ext>
            </a:extLst>
          </p:cNvPr>
          <p:cNvSpPr/>
          <p:nvPr/>
        </p:nvSpPr>
        <p:spPr>
          <a:xfrm>
            <a:off x="6246813" y="4802188"/>
            <a:ext cx="73025" cy="231977"/>
          </a:xfrm>
          <a:custGeom>
            <a:avLst/>
            <a:gdLst>
              <a:gd name="connsiteX0" fmla="*/ 0 w 73025"/>
              <a:gd name="connsiteY0" fmla="*/ 0 h 231977"/>
              <a:gd name="connsiteX1" fmla="*/ 17462 w 73025"/>
              <a:gd name="connsiteY1" fmla="*/ 207962 h 231977"/>
              <a:gd name="connsiteX2" fmla="*/ 73025 w 73025"/>
              <a:gd name="connsiteY2" fmla="*/ 219075 h 2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" h="231977">
                <a:moveTo>
                  <a:pt x="0" y="0"/>
                </a:moveTo>
                <a:cubicBezTo>
                  <a:pt x="2645" y="85725"/>
                  <a:pt x="5291" y="171450"/>
                  <a:pt x="17462" y="207962"/>
                </a:cubicBezTo>
                <a:cubicBezTo>
                  <a:pt x="29633" y="244474"/>
                  <a:pt x="51329" y="231774"/>
                  <a:pt x="73025" y="2190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44A5864A-D37F-4CC6-90AB-6DB702404C73}"/>
              </a:ext>
            </a:extLst>
          </p:cNvPr>
          <p:cNvSpPr/>
          <p:nvPr/>
        </p:nvSpPr>
        <p:spPr>
          <a:xfrm>
            <a:off x="6305550" y="4827588"/>
            <a:ext cx="33542" cy="171450"/>
          </a:xfrm>
          <a:custGeom>
            <a:avLst/>
            <a:gdLst>
              <a:gd name="connsiteX0" fmla="*/ 0 w 33542"/>
              <a:gd name="connsiteY0" fmla="*/ 0 h 171450"/>
              <a:gd name="connsiteX1" fmla="*/ 28575 w 33542"/>
              <a:gd name="connsiteY1" fmla="*/ 101600 h 171450"/>
              <a:gd name="connsiteX2" fmla="*/ 33338 w 33542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42" h="171450">
                <a:moveTo>
                  <a:pt x="0" y="0"/>
                </a:moveTo>
                <a:cubicBezTo>
                  <a:pt x="11509" y="36512"/>
                  <a:pt x="23019" y="73025"/>
                  <a:pt x="28575" y="101600"/>
                </a:cubicBezTo>
                <a:cubicBezTo>
                  <a:pt x="34131" y="130175"/>
                  <a:pt x="33734" y="150812"/>
                  <a:pt x="33338" y="1714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B72AA1FB-94EE-43BE-B7CA-0FF2F49E0C5C}"/>
              </a:ext>
            </a:extLst>
          </p:cNvPr>
          <p:cNvSpPr/>
          <p:nvPr/>
        </p:nvSpPr>
        <p:spPr>
          <a:xfrm>
            <a:off x="6237288" y="4754533"/>
            <a:ext cx="151056" cy="76624"/>
          </a:xfrm>
          <a:custGeom>
            <a:avLst/>
            <a:gdLst>
              <a:gd name="connsiteX0" fmla="*/ 0 w 151056"/>
              <a:gd name="connsiteY0" fmla="*/ 44480 h 76624"/>
              <a:gd name="connsiteX1" fmla="*/ 73025 w 151056"/>
              <a:gd name="connsiteY1" fmla="*/ 76230 h 76624"/>
              <a:gd name="connsiteX2" fmla="*/ 98425 w 151056"/>
              <a:gd name="connsiteY2" fmla="*/ 58767 h 76624"/>
              <a:gd name="connsiteX3" fmla="*/ 149225 w 151056"/>
              <a:gd name="connsiteY3" fmla="*/ 9555 h 76624"/>
              <a:gd name="connsiteX4" fmla="*/ 134937 w 151056"/>
              <a:gd name="connsiteY4" fmla="*/ 30 h 7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6" h="76624">
                <a:moveTo>
                  <a:pt x="0" y="44480"/>
                </a:moveTo>
                <a:cubicBezTo>
                  <a:pt x="28310" y="59164"/>
                  <a:pt x="56621" y="73849"/>
                  <a:pt x="73025" y="76230"/>
                </a:cubicBezTo>
                <a:cubicBezTo>
                  <a:pt x="89429" y="78611"/>
                  <a:pt x="85725" y="69879"/>
                  <a:pt x="98425" y="58767"/>
                </a:cubicBezTo>
                <a:cubicBezTo>
                  <a:pt x="111125" y="47655"/>
                  <a:pt x="143140" y="19344"/>
                  <a:pt x="149225" y="9555"/>
                </a:cubicBezTo>
                <a:cubicBezTo>
                  <a:pt x="155310" y="-235"/>
                  <a:pt x="145123" y="-103"/>
                  <a:pt x="134937" y="3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A47DF71A-9F90-4B63-A796-E913339CD35D}"/>
              </a:ext>
            </a:extLst>
          </p:cNvPr>
          <p:cNvSpPr/>
          <p:nvPr/>
        </p:nvSpPr>
        <p:spPr>
          <a:xfrm>
            <a:off x="6427788" y="4665663"/>
            <a:ext cx="115299" cy="351852"/>
          </a:xfrm>
          <a:custGeom>
            <a:avLst/>
            <a:gdLst>
              <a:gd name="connsiteX0" fmla="*/ 103187 w 115299"/>
              <a:gd name="connsiteY0" fmla="*/ 0 h 351852"/>
              <a:gd name="connsiteX1" fmla="*/ 112712 w 115299"/>
              <a:gd name="connsiteY1" fmla="*/ 114300 h 351852"/>
              <a:gd name="connsiteX2" fmla="*/ 112712 w 115299"/>
              <a:gd name="connsiteY2" fmla="*/ 223837 h 351852"/>
              <a:gd name="connsiteX3" fmla="*/ 112712 w 115299"/>
              <a:gd name="connsiteY3" fmla="*/ 334962 h 351852"/>
              <a:gd name="connsiteX4" fmla="*/ 77787 w 115299"/>
              <a:gd name="connsiteY4" fmla="*/ 344487 h 351852"/>
              <a:gd name="connsiteX5" fmla="*/ 49212 w 115299"/>
              <a:gd name="connsiteY5" fmla="*/ 266700 h 351852"/>
              <a:gd name="connsiteX6" fmla="*/ 0 w 115299"/>
              <a:gd name="connsiteY6" fmla="*/ 139700 h 35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99" h="351852">
                <a:moveTo>
                  <a:pt x="103187" y="0"/>
                </a:moveTo>
                <a:cubicBezTo>
                  <a:pt x="107156" y="38497"/>
                  <a:pt x="111125" y="76994"/>
                  <a:pt x="112712" y="114300"/>
                </a:cubicBezTo>
                <a:cubicBezTo>
                  <a:pt x="114299" y="151606"/>
                  <a:pt x="112712" y="223837"/>
                  <a:pt x="112712" y="223837"/>
                </a:cubicBezTo>
                <a:cubicBezTo>
                  <a:pt x="112712" y="260614"/>
                  <a:pt x="118533" y="314854"/>
                  <a:pt x="112712" y="334962"/>
                </a:cubicBezTo>
                <a:cubicBezTo>
                  <a:pt x="106891" y="355070"/>
                  <a:pt x="88370" y="355864"/>
                  <a:pt x="77787" y="344487"/>
                </a:cubicBezTo>
                <a:cubicBezTo>
                  <a:pt x="67204" y="333110"/>
                  <a:pt x="62176" y="300831"/>
                  <a:pt x="49212" y="266700"/>
                </a:cubicBezTo>
                <a:cubicBezTo>
                  <a:pt x="36248" y="232569"/>
                  <a:pt x="18124" y="186134"/>
                  <a:pt x="0" y="139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7031C19C-7591-4F1B-AB7B-5B813649665E}"/>
              </a:ext>
            </a:extLst>
          </p:cNvPr>
          <p:cNvSpPr/>
          <p:nvPr/>
        </p:nvSpPr>
        <p:spPr>
          <a:xfrm>
            <a:off x="6438900" y="4652963"/>
            <a:ext cx="92075" cy="155575"/>
          </a:xfrm>
          <a:custGeom>
            <a:avLst/>
            <a:gdLst>
              <a:gd name="connsiteX0" fmla="*/ 92075 w 92075"/>
              <a:gd name="connsiteY0" fmla="*/ 0 h 155575"/>
              <a:gd name="connsiteX1" fmla="*/ 36513 w 92075"/>
              <a:gd name="connsiteY1" fmla="*/ 74612 h 155575"/>
              <a:gd name="connsiteX2" fmla="*/ 0 w 92075"/>
              <a:gd name="connsiteY2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5" h="155575">
                <a:moveTo>
                  <a:pt x="92075" y="0"/>
                </a:moveTo>
                <a:cubicBezTo>
                  <a:pt x="71967" y="24341"/>
                  <a:pt x="51859" y="48683"/>
                  <a:pt x="36513" y="74612"/>
                </a:cubicBezTo>
                <a:cubicBezTo>
                  <a:pt x="21167" y="100541"/>
                  <a:pt x="10583" y="128058"/>
                  <a:pt x="0" y="1555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E2C1C0B0-CB68-4343-AB39-C38F769E7CD3}"/>
              </a:ext>
            </a:extLst>
          </p:cNvPr>
          <p:cNvSpPr/>
          <p:nvPr/>
        </p:nvSpPr>
        <p:spPr>
          <a:xfrm>
            <a:off x="6383192" y="4725988"/>
            <a:ext cx="112858" cy="293687"/>
          </a:xfrm>
          <a:custGeom>
            <a:avLst/>
            <a:gdLst>
              <a:gd name="connsiteX0" fmla="*/ 112858 w 112858"/>
              <a:gd name="connsiteY0" fmla="*/ 293687 h 293687"/>
              <a:gd name="connsiteX1" fmla="*/ 36658 w 112858"/>
              <a:gd name="connsiteY1" fmla="*/ 242887 h 293687"/>
              <a:gd name="connsiteX2" fmla="*/ 25546 w 112858"/>
              <a:gd name="connsiteY2" fmla="*/ 177800 h 293687"/>
              <a:gd name="connsiteX3" fmla="*/ 146 w 112858"/>
              <a:gd name="connsiteY3" fmla="*/ 61912 h 293687"/>
              <a:gd name="connsiteX4" fmla="*/ 38246 w 112858"/>
              <a:gd name="connsiteY4" fmla="*/ 17462 h 293687"/>
              <a:gd name="connsiteX5" fmla="*/ 76346 w 112858"/>
              <a:gd name="connsiteY5" fmla="*/ 0 h 29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58" h="293687">
                <a:moveTo>
                  <a:pt x="112858" y="293687"/>
                </a:moveTo>
                <a:cubicBezTo>
                  <a:pt x="82034" y="277944"/>
                  <a:pt x="51210" y="262201"/>
                  <a:pt x="36658" y="242887"/>
                </a:cubicBezTo>
                <a:cubicBezTo>
                  <a:pt x="22106" y="223573"/>
                  <a:pt x="31631" y="207962"/>
                  <a:pt x="25546" y="177800"/>
                </a:cubicBezTo>
                <a:cubicBezTo>
                  <a:pt x="19461" y="147638"/>
                  <a:pt x="-1971" y="88635"/>
                  <a:pt x="146" y="61912"/>
                </a:cubicBezTo>
                <a:cubicBezTo>
                  <a:pt x="2263" y="35189"/>
                  <a:pt x="25546" y="27781"/>
                  <a:pt x="38246" y="17462"/>
                </a:cubicBezTo>
                <a:cubicBezTo>
                  <a:pt x="50946" y="7143"/>
                  <a:pt x="68144" y="3439"/>
                  <a:pt x="76346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A930C5A-A5FE-4339-9CE7-EB9720A8449B}"/>
              </a:ext>
            </a:extLst>
          </p:cNvPr>
          <p:cNvSpPr/>
          <p:nvPr/>
        </p:nvSpPr>
        <p:spPr>
          <a:xfrm>
            <a:off x="6559452" y="4676775"/>
            <a:ext cx="20736" cy="265113"/>
          </a:xfrm>
          <a:custGeom>
            <a:avLst/>
            <a:gdLst>
              <a:gd name="connsiteX0" fmla="*/ 20736 w 20736"/>
              <a:gd name="connsiteY0" fmla="*/ 0 h 265113"/>
              <a:gd name="connsiteX1" fmla="*/ 98 w 20736"/>
              <a:gd name="connsiteY1" fmla="*/ 109538 h 265113"/>
              <a:gd name="connsiteX2" fmla="*/ 14386 w 20736"/>
              <a:gd name="connsiteY2" fmla="*/ 265113 h 26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36" h="265113">
                <a:moveTo>
                  <a:pt x="20736" y="0"/>
                </a:moveTo>
                <a:cubicBezTo>
                  <a:pt x="10946" y="32676"/>
                  <a:pt x="1156" y="65353"/>
                  <a:pt x="98" y="109538"/>
                </a:cubicBezTo>
                <a:cubicBezTo>
                  <a:pt x="-960" y="153723"/>
                  <a:pt x="6713" y="209418"/>
                  <a:pt x="14386" y="2651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97E83C30-85AF-4307-890F-CDACBF580F6E}"/>
              </a:ext>
            </a:extLst>
          </p:cNvPr>
          <p:cNvSpPr/>
          <p:nvPr/>
        </p:nvSpPr>
        <p:spPr>
          <a:xfrm>
            <a:off x="6591300" y="4703763"/>
            <a:ext cx="47170" cy="220662"/>
          </a:xfrm>
          <a:custGeom>
            <a:avLst/>
            <a:gdLst>
              <a:gd name="connsiteX0" fmla="*/ 28575 w 47170"/>
              <a:gd name="connsiteY0" fmla="*/ 0 h 220662"/>
              <a:gd name="connsiteX1" fmla="*/ 46038 w 47170"/>
              <a:gd name="connsiteY1" fmla="*/ 152400 h 220662"/>
              <a:gd name="connsiteX2" fmla="*/ 0 w 47170"/>
              <a:gd name="connsiteY2" fmla="*/ 220662 h 22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0" h="220662">
                <a:moveTo>
                  <a:pt x="28575" y="0"/>
                </a:moveTo>
                <a:cubicBezTo>
                  <a:pt x="39688" y="57811"/>
                  <a:pt x="50801" y="115623"/>
                  <a:pt x="46038" y="152400"/>
                </a:cubicBezTo>
                <a:cubicBezTo>
                  <a:pt x="41276" y="189177"/>
                  <a:pt x="20638" y="204919"/>
                  <a:pt x="0" y="2206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E14161A-B219-4416-9895-88CE4ACE2C64}"/>
              </a:ext>
            </a:extLst>
          </p:cNvPr>
          <p:cNvSpPr/>
          <p:nvPr/>
        </p:nvSpPr>
        <p:spPr>
          <a:xfrm>
            <a:off x="6692900" y="4635500"/>
            <a:ext cx="47981" cy="217488"/>
          </a:xfrm>
          <a:custGeom>
            <a:avLst/>
            <a:gdLst>
              <a:gd name="connsiteX0" fmla="*/ 38100 w 47981"/>
              <a:gd name="connsiteY0" fmla="*/ 0 h 217488"/>
              <a:gd name="connsiteX1" fmla="*/ 47625 w 47981"/>
              <a:gd name="connsiteY1" fmla="*/ 76200 h 217488"/>
              <a:gd name="connsiteX2" fmla="*/ 26988 w 47981"/>
              <a:gd name="connsiteY2" fmla="*/ 138113 h 217488"/>
              <a:gd name="connsiteX3" fmla="*/ 0 w 47981"/>
              <a:gd name="connsiteY3" fmla="*/ 217488 h 21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81" h="217488">
                <a:moveTo>
                  <a:pt x="38100" y="0"/>
                </a:moveTo>
                <a:cubicBezTo>
                  <a:pt x="43788" y="26590"/>
                  <a:pt x="49477" y="53181"/>
                  <a:pt x="47625" y="76200"/>
                </a:cubicBezTo>
                <a:cubicBezTo>
                  <a:pt x="45773" y="99219"/>
                  <a:pt x="34925" y="114565"/>
                  <a:pt x="26988" y="138113"/>
                </a:cubicBezTo>
                <a:cubicBezTo>
                  <a:pt x="19051" y="161661"/>
                  <a:pt x="9525" y="189574"/>
                  <a:pt x="0" y="2174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02BD8BDC-7950-4F29-9827-CB8019ECA582}"/>
              </a:ext>
            </a:extLst>
          </p:cNvPr>
          <p:cNvSpPr/>
          <p:nvPr/>
        </p:nvSpPr>
        <p:spPr>
          <a:xfrm>
            <a:off x="6616700" y="4630738"/>
            <a:ext cx="100013" cy="86456"/>
          </a:xfrm>
          <a:custGeom>
            <a:avLst/>
            <a:gdLst>
              <a:gd name="connsiteX0" fmla="*/ 100013 w 100013"/>
              <a:gd name="connsiteY0" fmla="*/ 0 h 86456"/>
              <a:gd name="connsiteX1" fmla="*/ 60325 w 100013"/>
              <a:gd name="connsiteY1" fmla="*/ 80962 h 86456"/>
              <a:gd name="connsiteX2" fmla="*/ 53975 w 100013"/>
              <a:gd name="connsiteY2" fmla="*/ 79375 h 86456"/>
              <a:gd name="connsiteX3" fmla="*/ 0 w 100013"/>
              <a:gd name="connsiteY3" fmla="*/ 61912 h 8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3" h="86456">
                <a:moveTo>
                  <a:pt x="100013" y="0"/>
                </a:moveTo>
                <a:lnTo>
                  <a:pt x="60325" y="80962"/>
                </a:lnTo>
                <a:cubicBezTo>
                  <a:pt x="52652" y="94191"/>
                  <a:pt x="53975" y="79375"/>
                  <a:pt x="53975" y="79375"/>
                </a:cubicBezTo>
                <a:lnTo>
                  <a:pt x="0" y="61912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C583C2FF-87B5-4D29-A9E1-843C5E3BCDBB}"/>
              </a:ext>
            </a:extLst>
          </p:cNvPr>
          <p:cNvSpPr/>
          <p:nvPr/>
        </p:nvSpPr>
        <p:spPr>
          <a:xfrm>
            <a:off x="6638925" y="4713288"/>
            <a:ext cx="41766" cy="180975"/>
          </a:xfrm>
          <a:custGeom>
            <a:avLst/>
            <a:gdLst>
              <a:gd name="connsiteX0" fmla="*/ 38100 w 41766"/>
              <a:gd name="connsiteY0" fmla="*/ 0 h 180975"/>
              <a:gd name="connsiteX1" fmla="*/ 38100 w 41766"/>
              <a:gd name="connsiteY1" fmla="*/ 107950 h 180975"/>
              <a:gd name="connsiteX2" fmla="*/ 0 w 41766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66" h="180975">
                <a:moveTo>
                  <a:pt x="38100" y="0"/>
                </a:moveTo>
                <a:cubicBezTo>
                  <a:pt x="41275" y="38894"/>
                  <a:pt x="44450" y="77788"/>
                  <a:pt x="38100" y="107950"/>
                </a:cubicBezTo>
                <a:cubicBezTo>
                  <a:pt x="31750" y="138112"/>
                  <a:pt x="15875" y="159543"/>
                  <a:pt x="0" y="1809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FDFF6554-A115-46C7-9C76-159D494C851F}"/>
              </a:ext>
            </a:extLst>
          </p:cNvPr>
          <p:cNvSpPr/>
          <p:nvPr/>
        </p:nvSpPr>
        <p:spPr>
          <a:xfrm>
            <a:off x="6788150" y="4524375"/>
            <a:ext cx="33926" cy="190500"/>
          </a:xfrm>
          <a:custGeom>
            <a:avLst/>
            <a:gdLst>
              <a:gd name="connsiteX0" fmla="*/ 28575 w 33926"/>
              <a:gd name="connsiteY0" fmla="*/ 0 h 190500"/>
              <a:gd name="connsiteX1" fmla="*/ 31750 w 33926"/>
              <a:gd name="connsiteY1" fmla="*/ 133350 h 190500"/>
              <a:gd name="connsiteX2" fmla="*/ 0 w 33926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190500">
                <a:moveTo>
                  <a:pt x="28575" y="0"/>
                </a:moveTo>
                <a:cubicBezTo>
                  <a:pt x="32543" y="50800"/>
                  <a:pt x="36512" y="101600"/>
                  <a:pt x="31750" y="133350"/>
                </a:cubicBezTo>
                <a:cubicBezTo>
                  <a:pt x="26988" y="165100"/>
                  <a:pt x="13494" y="177800"/>
                  <a:pt x="0" y="190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560B98DB-81EA-4798-8CD5-86976E3BB11E}"/>
              </a:ext>
            </a:extLst>
          </p:cNvPr>
          <p:cNvSpPr/>
          <p:nvPr/>
        </p:nvSpPr>
        <p:spPr>
          <a:xfrm>
            <a:off x="6738938" y="4532313"/>
            <a:ext cx="66675" cy="209550"/>
          </a:xfrm>
          <a:custGeom>
            <a:avLst/>
            <a:gdLst>
              <a:gd name="connsiteX0" fmla="*/ 66675 w 66675"/>
              <a:gd name="connsiteY0" fmla="*/ 0 h 209550"/>
              <a:gd name="connsiteX1" fmla="*/ 25400 w 66675"/>
              <a:gd name="connsiteY1" fmla="*/ 61912 h 209550"/>
              <a:gd name="connsiteX2" fmla="*/ 28575 w 66675"/>
              <a:gd name="connsiteY2" fmla="*/ 85725 h 209550"/>
              <a:gd name="connsiteX3" fmla="*/ 47625 w 66675"/>
              <a:gd name="connsiteY3" fmla="*/ 188912 h 209550"/>
              <a:gd name="connsiteX4" fmla="*/ 0 w 66675"/>
              <a:gd name="connsiteY4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209550">
                <a:moveTo>
                  <a:pt x="66675" y="0"/>
                </a:moveTo>
                <a:cubicBezTo>
                  <a:pt x="49212" y="23812"/>
                  <a:pt x="31750" y="47624"/>
                  <a:pt x="25400" y="61912"/>
                </a:cubicBezTo>
                <a:cubicBezTo>
                  <a:pt x="19050" y="76200"/>
                  <a:pt x="24871" y="64558"/>
                  <a:pt x="28575" y="85725"/>
                </a:cubicBezTo>
                <a:cubicBezTo>
                  <a:pt x="32279" y="106892"/>
                  <a:pt x="52387" y="168275"/>
                  <a:pt x="47625" y="188912"/>
                </a:cubicBezTo>
                <a:cubicBezTo>
                  <a:pt x="42863" y="209549"/>
                  <a:pt x="21431" y="209549"/>
                  <a:pt x="0" y="2095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A2255403-37AE-4C72-B032-849027000CA4}"/>
              </a:ext>
            </a:extLst>
          </p:cNvPr>
          <p:cNvSpPr/>
          <p:nvPr/>
        </p:nvSpPr>
        <p:spPr>
          <a:xfrm>
            <a:off x="6727825" y="4591050"/>
            <a:ext cx="38100" cy="47625"/>
          </a:xfrm>
          <a:custGeom>
            <a:avLst/>
            <a:gdLst>
              <a:gd name="connsiteX0" fmla="*/ 0 w 38100"/>
              <a:gd name="connsiteY0" fmla="*/ 0 h 47625"/>
              <a:gd name="connsiteX1" fmla="*/ 38100 w 38100"/>
              <a:gd name="connsiteY1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47625">
                <a:moveTo>
                  <a:pt x="0" y="0"/>
                </a:moveTo>
                <a:lnTo>
                  <a:pt x="38100" y="4762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楕円 1235">
            <a:extLst>
              <a:ext uri="{FF2B5EF4-FFF2-40B4-BE49-F238E27FC236}">
                <a16:creationId xmlns:a16="http://schemas.microsoft.com/office/drawing/2014/main" id="{1A877239-BA75-42D7-B044-7CCCCBB5D106}"/>
              </a:ext>
            </a:extLst>
          </p:cNvPr>
          <p:cNvSpPr/>
          <p:nvPr/>
        </p:nvSpPr>
        <p:spPr>
          <a:xfrm>
            <a:off x="6705600" y="2520950"/>
            <a:ext cx="384175" cy="384175"/>
          </a:xfrm>
          <a:prstGeom prst="ellipse">
            <a:avLst/>
          </a:prstGeom>
          <a:solidFill>
            <a:schemeClr val="bg1"/>
          </a:solidFill>
          <a:ln cap="rnd">
            <a:noFill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楕円 276">
            <a:extLst>
              <a:ext uri="{FF2B5EF4-FFF2-40B4-BE49-F238E27FC236}">
                <a16:creationId xmlns:a16="http://schemas.microsoft.com/office/drawing/2014/main" id="{997ACC11-8837-496A-8F87-BDC92D7DA412}"/>
              </a:ext>
            </a:extLst>
          </p:cNvPr>
          <p:cNvSpPr/>
          <p:nvPr/>
        </p:nvSpPr>
        <p:spPr>
          <a:xfrm>
            <a:off x="6794500" y="2609850"/>
            <a:ext cx="212725" cy="212725"/>
          </a:xfrm>
          <a:prstGeom prst="ellipse">
            <a:avLst/>
          </a:prstGeom>
          <a:solidFill>
            <a:srgbClr val="FF3399"/>
          </a:solidFill>
          <a:ln w="63500" cap="rnd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333DEF-1CB6-48EB-8267-F71DA585417E}"/>
              </a:ext>
            </a:extLst>
          </p:cNvPr>
          <p:cNvSpPr txBox="1"/>
          <p:nvPr/>
        </p:nvSpPr>
        <p:spPr>
          <a:xfrm>
            <a:off x="3367785" y="5969000"/>
            <a:ext cx="5456430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Terminator" pitchFamily="2" charset="0"/>
              </a:rPr>
              <a:t>TERMINATOR</a:t>
            </a:r>
            <a:endParaRPr kumimoji="1" lang="ja-JP" altLang="en-US" sz="4000" dirty="0">
              <a:solidFill>
                <a:schemeClr val="bg1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</a:effectLst>
              <a:latin typeface="Termina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1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專家憂慮機器人被用作粉碎叛亂或革命，保護強權- 明日科學新媒體" hidden="1">
            <a:extLst>
              <a:ext uri="{FF2B5EF4-FFF2-40B4-BE49-F238E27FC236}">
                <a16:creationId xmlns:a16="http://schemas.microsoft.com/office/drawing/2014/main" id="{33275C01-BCD8-44D3-9EBC-B1052C98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5164ABB-F83B-4965-B497-85F3DB389092}"/>
              </a:ext>
            </a:extLst>
          </p:cNvPr>
          <p:cNvGrpSpPr/>
          <p:nvPr/>
        </p:nvGrpSpPr>
        <p:grpSpPr>
          <a:xfrm>
            <a:off x="5461000" y="-12700"/>
            <a:ext cx="2330646" cy="5793104"/>
            <a:chOff x="5461000" y="-12700"/>
            <a:chExt cx="2330646" cy="5793104"/>
          </a:xfrm>
        </p:grpSpPr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08339D50-C26E-47C0-A0F5-BD4F3844676A}"/>
                </a:ext>
              </a:extLst>
            </p:cNvPr>
            <p:cNvSpPr/>
            <p:nvPr/>
          </p:nvSpPr>
          <p:spPr>
            <a:xfrm>
              <a:off x="6356350" y="1758056"/>
              <a:ext cx="1138767" cy="237961"/>
            </a:xfrm>
            <a:custGeom>
              <a:avLst/>
              <a:gdLst>
                <a:gd name="connsiteX0" fmla="*/ 0 w 1138767"/>
                <a:gd name="connsiteY0" fmla="*/ 237961 h 237961"/>
                <a:gd name="connsiteX1" fmla="*/ 400050 w 1138767"/>
                <a:gd name="connsiteY1" fmla="*/ 127894 h 237961"/>
                <a:gd name="connsiteX2" fmla="*/ 543983 w 1138767"/>
                <a:gd name="connsiteY2" fmla="*/ 121544 h 237961"/>
                <a:gd name="connsiteX3" fmla="*/ 950383 w 1138767"/>
                <a:gd name="connsiteY3" fmla="*/ 13594 h 237961"/>
                <a:gd name="connsiteX4" fmla="*/ 1138767 w 1138767"/>
                <a:gd name="connsiteY4" fmla="*/ 5127 h 23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7" h="237961">
                  <a:moveTo>
                    <a:pt x="0" y="237961"/>
                  </a:moveTo>
                  <a:cubicBezTo>
                    <a:pt x="154693" y="192629"/>
                    <a:pt x="309386" y="147297"/>
                    <a:pt x="400050" y="127894"/>
                  </a:cubicBezTo>
                  <a:cubicBezTo>
                    <a:pt x="490714" y="108491"/>
                    <a:pt x="452261" y="140594"/>
                    <a:pt x="543983" y="121544"/>
                  </a:cubicBezTo>
                  <a:cubicBezTo>
                    <a:pt x="635705" y="102494"/>
                    <a:pt x="851252" y="32997"/>
                    <a:pt x="950383" y="13594"/>
                  </a:cubicBezTo>
                  <a:cubicBezTo>
                    <a:pt x="1049514" y="-5809"/>
                    <a:pt x="1094140" y="-341"/>
                    <a:pt x="1138767" y="5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F4C02DCA-F6FF-400D-8B5D-4D2BA0AA9061}"/>
                </a:ext>
              </a:extLst>
            </p:cNvPr>
            <p:cNvSpPr/>
            <p:nvPr/>
          </p:nvSpPr>
          <p:spPr>
            <a:xfrm>
              <a:off x="6347879" y="1736888"/>
              <a:ext cx="1138767" cy="237961"/>
            </a:xfrm>
            <a:custGeom>
              <a:avLst/>
              <a:gdLst>
                <a:gd name="connsiteX0" fmla="*/ 0 w 1138767"/>
                <a:gd name="connsiteY0" fmla="*/ 237961 h 237961"/>
                <a:gd name="connsiteX1" fmla="*/ 400050 w 1138767"/>
                <a:gd name="connsiteY1" fmla="*/ 127894 h 237961"/>
                <a:gd name="connsiteX2" fmla="*/ 543983 w 1138767"/>
                <a:gd name="connsiteY2" fmla="*/ 121544 h 237961"/>
                <a:gd name="connsiteX3" fmla="*/ 950383 w 1138767"/>
                <a:gd name="connsiteY3" fmla="*/ 13594 h 237961"/>
                <a:gd name="connsiteX4" fmla="*/ 1138767 w 1138767"/>
                <a:gd name="connsiteY4" fmla="*/ 5127 h 23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7" h="237961">
                  <a:moveTo>
                    <a:pt x="0" y="237961"/>
                  </a:moveTo>
                  <a:cubicBezTo>
                    <a:pt x="154693" y="192629"/>
                    <a:pt x="309386" y="147297"/>
                    <a:pt x="400050" y="127894"/>
                  </a:cubicBezTo>
                  <a:cubicBezTo>
                    <a:pt x="490714" y="108491"/>
                    <a:pt x="452261" y="140594"/>
                    <a:pt x="543983" y="121544"/>
                  </a:cubicBezTo>
                  <a:cubicBezTo>
                    <a:pt x="635705" y="102494"/>
                    <a:pt x="851252" y="32997"/>
                    <a:pt x="950383" y="13594"/>
                  </a:cubicBezTo>
                  <a:cubicBezTo>
                    <a:pt x="1049514" y="-5809"/>
                    <a:pt x="1094140" y="-341"/>
                    <a:pt x="1138767" y="5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B88ECFD0-38E5-48A0-899A-4F3623C5BC18}"/>
                </a:ext>
              </a:extLst>
            </p:cNvPr>
            <p:cNvSpPr/>
            <p:nvPr/>
          </p:nvSpPr>
          <p:spPr>
            <a:xfrm>
              <a:off x="6457950" y="2497667"/>
              <a:ext cx="218017" cy="158750"/>
            </a:xfrm>
            <a:custGeom>
              <a:avLst/>
              <a:gdLst>
                <a:gd name="connsiteX0" fmla="*/ 0 w 218017"/>
                <a:gd name="connsiteY0" fmla="*/ 158750 h 158750"/>
                <a:gd name="connsiteX1" fmla="*/ 78317 w 218017"/>
                <a:gd name="connsiteY1" fmla="*/ 61383 h 158750"/>
                <a:gd name="connsiteX2" fmla="*/ 218017 w 218017"/>
                <a:gd name="connsiteY2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017" h="158750">
                  <a:moveTo>
                    <a:pt x="0" y="158750"/>
                  </a:moveTo>
                  <a:cubicBezTo>
                    <a:pt x="20990" y="123295"/>
                    <a:pt x="41981" y="87841"/>
                    <a:pt x="78317" y="61383"/>
                  </a:cubicBezTo>
                  <a:cubicBezTo>
                    <a:pt x="114653" y="34925"/>
                    <a:pt x="166335" y="17462"/>
                    <a:pt x="21801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C18E8575-D557-4E4A-8146-FE1BB2D1ACC6}"/>
                </a:ext>
              </a:extLst>
            </p:cNvPr>
            <p:cNvSpPr/>
            <p:nvPr/>
          </p:nvSpPr>
          <p:spPr>
            <a:xfrm>
              <a:off x="6680200" y="2199217"/>
              <a:ext cx="821267" cy="228600"/>
            </a:xfrm>
            <a:custGeom>
              <a:avLst/>
              <a:gdLst>
                <a:gd name="connsiteX0" fmla="*/ 0 w 821267"/>
                <a:gd name="connsiteY0" fmla="*/ 228600 h 228600"/>
                <a:gd name="connsiteX1" fmla="*/ 300567 w 821267"/>
                <a:gd name="connsiteY1" fmla="*/ 127000 h 228600"/>
                <a:gd name="connsiteX2" fmla="*/ 821267 w 821267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267" h="228600">
                  <a:moveTo>
                    <a:pt x="0" y="228600"/>
                  </a:moveTo>
                  <a:cubicBezTo>
                    <a:pt x="81844" y="196850"/>
                    <a:pt x="163689" y="165100"/>
                    <a:pt x="300567" y="127000"/>
                  </a:cubicBezTo>
                  <a:cubicBezTo>
                    <a:pt x="437445" y="88900"/>
                    <a:pt x="738012" y="20814"/>
                    <a:pt x="82126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CD1614B4-EDDA-4A7A-849B-CF24D169CA40}"/>
                </a:ext>
              </a:extLst>
            </p:cNvPr>
            <p:cNvSpPr/>
            <p:nvPr/>
          </p:nvSpPr>
          <p:spPr>
            <a:xfrm>
              <a:off x="6648450" y="2228850"/>
              <a:ext cx="893233" cy="256117"/>
            </a:xfrm>
            <a:custGeom>
              <a:avLst/>
              <a:gdLst>
                <a:gd name="connsiteX0" fmla="*/ 0 w 893233"/>
                <a:gd name="connsiteY0" fmla="*/ 256117 h 256117"/>
                <a:gd name="connsiteX1" fmla="*/ 419100 w 893233"/>
                <a:gd name="connsiteY1" fmla="*/ 118533 h 256117"/>
                <a:gd name="connsiteX2" fmla="*/ 893233 w 893233"/>
                <a:gd name="connsiteY2" fmla="*/ 0 h 2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233" h="256117">
                  <a:moveTo>
                    <a:pt x="0" y="256117"/>
                  </a:moveTo>
                  <a:cubicBezTo>
                    <a:pt x="135114" y="208668"/>
                    <a:pt x="270228" y="161219"/>
                    <a:pt x="419100" y="118533"/>
                  </a:cubicBezTo>
                  <a:cubicBezTo>
                    <a:pt x="567972" y="75847"/>
                    <a:pt x="893233" y="0"/>
                    <a:pt x="89323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3356C16C-DBED-4024-8F4E-D5066F54BB48}"/>
                </a:ext>
              </a:extLst>
            </p:cNvPr>
            <p:cNvSpPr/>
            <p:nvPr/>
          </p:nvSpPr>
          <p:spPr>
            <a:xfrm>
              <a:off x="6665913" y="2199899"/>
              <a:ext cx="968375" cy="246439"/>
            </a:xfrm>
            <a:custGeom>
              <a:avLst/>
              <a:gdLst>
                <a:gd name="connsiteX0" fmla="*/ 0 w 968375"/>
                <a:gd name="connsiteY0" fmla="*/ 246439 h 246439"/>
                <a:gd name="connsiteX1" fmla="*/ 185737 w 968375"/>
                <a:gd name="connsiteY1" fmla="*/ 178176 h 246439"/>
                <a:gd name="connsiteX2" fmla="*/ 252412 w 968375"/>
                <a:gd name="connsiteY2" fmla="*/ 170239 h 246439"/>
                <a:gd name="connsiteX3" fmla="*/ 577850 w 968375"/>
                <a:gd name="connsiteY3" fmla="*/ 73401 h 246439"/>
                <a:gd name="connsiteX4" fmla="*/ 847725 w 968375"/>
                <a:gd name="connsiteY4" fmla="*/ 13076 h 246439"/>
                <a:gd name="connsiteX5" fmla="*/ 942975 w 968375"/>
                <a:gd name="connsiteY5" fmla="*/ 1964 h 246439"/>
                <a:gd name="connsiteX6" fmla="*/ 968375 w 968375"/>
                <a:gd name="connsiteY6" fmla="*/ 41651 h 24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375" h="246439">
                  <a:moveTo>
                    <a:pt x="0" y="246439"/>
                  </a:moveTo>
                  <a:cubicBezTo>
                    <a:pt x="71834" y="218657"/>
                    <a:pt x="143668" y="190876"/>
                    <a:pt x="185737" y="178176"/>
                  </a:cubicBezTo>
                  <a:cubicBezTo>
                    <a:pt x="227806" y="165476"/>
                    <a:pt x="187060" y="187702"/>
                    <a:pt x="252412" y="170239"/>
                  </a:cubicBezTo>
                  <a:cubicBezTo>
                    <a:pt x="317764" y="152776"/>
                    <a:pt x="478631" y="99595"/>
                    <a:pt x="577850" y="73401"/>
                  </a:cubicBezTo>
                  <a:cubicBezTo>
                    <a:pt x="677069" y="47207"/>
                    <a:pt x="786871" y="24982"/>
                    <a:pt x="847725" y="13076"/>
                  </a:cubicBezTo>
                  <a:cubicBezTo>
                    <a:pt x="908579" y="1170"/>
                    <a:pt x="922867" y="-2798"/>
                    <a:pt x="942975" y="1964"/>
                  </a:cubicBezTo>
                  <a:cubicBezTo>
                    <a:pt x="963083" y="6726"/>
                    <a:pt x="965729" y="24188"/>
                    <a:pt x="968375" y="4165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2333672C-C8D2-42DB-9733-C2EE95A61434}"/>
                </a:ext>
              </a:extLst>
            </p:cNvPr>
            <p:cNvSpPr/>
            <p:nvPr/>
          </p:nvSpPr>
          <p:spPr>
            <a:xfrm>
              <a:off x="6662738" y="2393950"/>
              <a:ext cx="669925" cy="128588"/>
            </a:xfrm>
            <a:custGeom>
              <a:avLst/>
              <a:gdLst>
                <a:gd name="connsiteX0" fmla="*/ 0 w 669925"/>
                <a:gd name="connsiteY0" fmla="*/ 128588 h 128588"/>
                <a:gd name="connsiteX1" fmla="*/ 174625 w 669925"/>
                <a:gd name="connsiteY1" fmla="*/ 107950 h 128588"/>
                <a:gd name="connsiteX2" fmla="*/ 257175 w 669925"/>
                <a:gd name="connsiteY2" fmla="*/ 79375 h 128588"/>
                <a:gd name="connsiteX3" fmla="*/ 669925 w 669925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925" h="128588">
                  <a:moveTo>
                    <a:pt x="0" y="128588"/>
                  </a:moveTo>
                  <a:cubicBezTo>
                    <a:pt x="65881" y="122370"/>
                    <a:pt x="131763" y="116152"/>
                    <a:pt x="174625" y="107950"/>
                  </a:cubicBezTo>
                  <a:cubicBezTo>
                    <a:pt x="217488" y="99748"/>
                    <a:pt x="174625" y="97367"/>
                    <a:pt x="257175" y="79375"/>
                  </a:cubicBezTo>
                  <a:cubicBezTo>
                    <a:pt x="339725" y="61383"/>
                    <a:pt x="669925" y="0"/>
                    <a:pt x="6699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DF4FD94E-B7EF-43FB-B12E-EF78343F0DBF}"/>
                </a:ext>
              </a:extLst>
            </p:cNvPr>
            <p:cNvSpPr/>
            <p:nvPr/>
          </p:nvSpPr>
          <p:spPr>
            <a:xfrm>
              <a:off x="7331075" y="2300288"/>
              <a:ext cx="171450" cy="95250"/>
            </a:xfrm>
            <a:custGeom>
              <a:avLst/>
              <a:gdLst>
                <a:gd name="connsiteX0" fmla="*/ 0 w 171450"/>
                <a:gd name="connsiteY0" fmla="*/ 95250 h 95250"/>
                <a:gd name="connsiteX1" fmla="*/ 100013 w 171450"/>
                <a:gd name="connsiteY1" fmla="*/ 28575 h 95250"/>
                <a:gd name="connsiteX2" fmla="*/ 171450 w 17145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95250">
                  <a:moveTo>
                    <a:pt x="0" y="95250"/>
                  </a:moveTo>
                  <a:cubicBezTo>
                    <a:pt x="35719" y="69850"/>
                    <a:pt x="71438" y="44450"/>
                    <a:pt x="100013" y="28575"/>
                  </a:cubicBezTo>
                  <a:cubicBezTo>
                    <a:pt x="128588" y="12700"/>
                    <a:pt x="150019" y="6350"/>
                    <a:pt x="1714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F793A9AD-B110-448F-8BBB-8D9A1EEC7448}"/>
                </a:ext>
              </a:extLst>
            </p:cNvPr>
            <p:cNvSpPr/>
            <p:nvPr/>
          </p:nvSpPr>
          <p:spPr>
            <a:xfrm>
              <a:off x="7508875" y="2231378"/>
              <a:ext cx="123825" cy="64147"/>
            </a:xfrm>
            <a:custGeom>
              <a:avLst/>
              <a:gdLst>
                <a:gd name="connsiteX0" fmla="*/ 0 w 123825"/>
                <a:gd name="connsiteY0" fmla="*/ 64147 h 64147"/>
                <a:gd name="connsiteX1" fmla="*/ 33338 w 123825"/>
                <a:gd name="connsiteY1" fmla="*/ 10172 h 64147"/>
                <a:gd name="connsiteX2" fmla="*/ 92075 w 123825"/>
                <a:gd name="connsiteY2" fmla="*/ 2235 h 64147"/>
                <a:gd name="connsiteX3" fmla="*/ 123825 w 123825"/>
                <a:gd name="connsiteY3" fmla="*/ 37160 h 6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4147">
                  <a:moveTo>
                    <a:pt x="0" y="64147"/>
                  </a:moveTo>
                  <a:cubicBezTo>
                    <a:pt x="8996" y="42319"/>
                    <a:pt x="17992" y="20491"/>
                    <a:pt x="33338" y="10172"/>
                  </a:cubicBezTo>
                  <a:cubicBezTo>
                    <a:pt x="48684" y="-147"/>
                    <a:pt x="76994" y="-2263"/>
                    <a:pt x="92075" y="2235"/>
                  </a:cubicBezTo>
                  <a:cubicBezTo>
                    <a:pt x="107156" y="6733"/>
                    <a:pt x="115490" y="21946"/>
                    <a:pt x="123825" y="3716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1AD9AD9C-1BDB-41C5-B06B-10BCAE157929}"/>
                </a:ext>
              </a:extLst>
            </p:cNvPr>
            <p:cNvSpPr/>
            <p:nvPr/>
          </p:nvSpPr>
          <p:spPr>
            <a:xfrm>
              <a:off x="6469063" y="2524125"/>
              <a:ext cx="360362" cy="155575"/>
            </a:xfrm>
            <a:custGeom>
              <a:avLst/>
              <a:gdLst>
                <a:gd name="connsiteX0" fmla="*/ 0 w 360362"/>
                <a:gd name="connsiteY0" fmla="*/ 155575 h 155575"/>
                <a:gd name="connsiteX1" fmla="*/ 103187 w 360362"/>
                <a:gd name="connsiteY1" fmla="*/ 82550 h 155575"/>
                <a:gd name="connsiteX2" fmla="*/ 360362 w 360362"/>
                <a:gd name="connsiteY2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362" h="155575">
                  <a:moveTo>
                    <a:pt x="0" y="155575"/>
                  </a:moveTo>
                  <a:cubicBezTo>
                    <a:pt x="21563" y="132027"/>
                    <a:pt x="43127" y="108479"/>
                    <a:pt x="103187" y="82550"/>
                  </a:cubicBezTo>
                  <a:cubicBezTo>
                    <a:pt x="163247" y="56621"/>
                    <a:pt x="261804" y="28310"/>
                    <a:pt x="36036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DD838850-8F30-4E04-862D-965554093571}"/>
                </a:ext>
              </a:extLst>
            </p:cNvPr>
            <p:cNvSpPr/>
            <p:nvPr/>
          </p:nvSpPr>
          <p:spPr>
            <a:xfrm>
              <a:off x="6459538" y="2501900"/>
              <a:ext cx="360362" cy="155575"/>
            </a:xfrm>
            <a:custGeom>
              <a:avLst/>
              <a:gdLst>
                <a:gd name="connsiteX0" fmla="*/ 0 w 360362"/>
                <a:gd name="connsiteY0" fmla="*/ 155575 h 155575"/>
                <a:gd name="connsiteX1" fmla="*/ 103187 w 360362"/>
                <a:gd name="connsiteY1" fmla="*/ 82550 h 155575"/>
                <a:gd name="connsiteX2" fmla="*/ 360362 w 360362"/>
                <a:gd name="connsiteY2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362" h="155575">
                  <a:moveTo>
                    <a:pt x="0" y="155575"/>
                  </a:moveTo>
                  <a:cubicBezTo>
                    <a:pt x="21563" y="132027"/>
                    <a:pt x="43127" y="108479"/>
                    <a:pt x="103187" y="82550"/>
                  </a:cubicBezTo>
                  <a:cubicBezTo>
                    <a:pt x="163247" y="56621"/>
                    <a:pt x="261804" y="28310"/>
                    <a:pt x="36036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61A608CF-6628-4C1A-868B-29D099BBB94A}"/>
                </a:ext>
              </a:extLst>
            </p:cNvPr>
            <p:cNvSpPr/>
            <p:nvPr/>
          </p:nvSpPr>
          <p:spPr>
            <a:xfrm>
              <a:off x="6842125" y="2412990"/>
              <a:ext cx="654050" cy="104785"/>
            </a:xfrm>
            <a:custGeom>
              <a:avLst/>
              <a:gdLst>
                <a:gd name="connsiteX0" fmla="*/ 0 w 654050"/>
                <a:gd name="connsiteY0" fmla="*/ 104785 h 104785"/>
                <a:gd name="connsiteX1" fmla="*/ 265113 w 654050"/>
                <a:gd name="connsiteY1" fmla="*/ 42873 h 104785"/>
                <a:gd name="connsiteX2" fmla="*/ 536575 w 654050"/>
                <a:gd name="connsiteY2" fmla="*/ 10 h 104785"/>
                <a:gd name="connsiteX3" fmla="*/ 654050 w 654050"/>
                <a:gd name="connsiteY3" fmla="*/ 39698 h 1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050" h="104785">
                  <a:moveTo>
                    <a:pt x="0" y="104785"/>
                  </a:moveTo>
                  <a:cubicBezTo>
                    <a:pt x="87842" y="82560"/>
                    <a:pt x="175684" y="60335"/>
                    <a:pt x="265113" y="42873"/>
                  </a:cubicBezTo>
                  <a:cubicBezTo>
                    <a:pt x="354542" y="25411"/>
                    <a:pt x="471752" y="539"/>
                    <a:pt x="536575" y="10"/>
                  </a:cubicBezTo>
                  <a:cubicBezTo>
                    <a:pt x="601398" y="-519"/>
                    <a:pt x="627724" y="19589"/>
                    <a:pt x="654050" y="3969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B4B0F36F-E37E-4E75-9E1F-4476B72560C0}"/>
                </a:ext>
              </a:extLst>
            </p:cNvPr>
            <p:cNvSpPr/>
            <p:nvPr/>
          </p:nvSpPr>
          <p:spPr>
            <a:xfrm>
              <a:off x="6964363" y="2308225"/>
              <a:ext cx="361950" cy="120650"/>
            </a:xfrm>
            <a:custGeom>
              <a:avLst/>
              <a:gdLst>
                <a:gd name="connsiteX0" fmla="*/ 0 w 361950"/>
                <a:gd name="connsiteY0" fmla="*/ 120650 h 120650"/>
                <a:gd name="connsiteX1" fmla="*/ 219075 w 361950"/>
                <a:gd name="connsiteY1" fmla="*/ 76200 h 120650"/>
                <a:gd name="connsiteX2" fmla="*/ 361950 w 361950"/>
                <a:gd name="connsiteY2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120650">
                  <a:moveTo>
                    <a:pt x="0" y="120650"/>
                  </a:moveTo>
                  <a:cubicBezTo>
                    <a:pt x="79375" y="108479"/>
                    <a:pt x="158750" y="96308"/>
                    <a:pt x="219075" y="76200"/>
                  </a:cubicBezTo>
                  <a:cubicBezTo>
                    <a:pt x="279400" y="56092"/>
                    <a:pt x="320675" y="28046"/>
                    <a:pt x="3619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86B73346-B508-4BF5-B3B1-1A27823963F5}"/>
                </a:ext>
              </a:extLst>
            </p:cNvPr>
            <p:cNvSpPr/>
            <p:nvPr/>
          </p:nvSpPr>
          <p:spPr>
            <a:xfrm>
              <a:off x="7019925" y="2311400"/>
              <a:ext cx="300038" cy="77788"/>
            </a:xfrm>
            <a:custGeom>
              <a:avLst/>
              <a:gdLst>
                <a:gd name="connsiteX0" fmla="*/ 0 w 300038"/>
                <a:gd name="connsiteY0" fmla="*/ 77788 h 77788"/>
                <a:gd name="connsiteX1" fmla="*/ 300038 w 300038"/>
                <a:gd name="connsiteY1" fmla="*/ 0 h 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038" h="77788">
                  <a:moveTo>
                    <a:pt x="0" y="77788"/>
                  </a:moveTo>
                  <a:lnTo>
                    <a:pt x="300038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4AF3118D-CDC7-4C2D-B32A-26FF01AB2110}"/>
                </a:ext>
              </a:extLst>
            </p:cNvPr>
            <p:cNvSpPr/>
            <p:nvPr/>
          </p:nvSpPr>
          <p:spPr>
            <a:xfrm>
              <a:off x="7502525" y="2455863"/>
              <a:ext cx="42946" cy="361581"/>
            </a:xfrm>
            <a:custGeom>
              <a:avLst/>
              <a:gdLst>
                <a:gd name="connsiteX0" fmla="*/ 0 w 42946"/>
                <a:gd name="connsiteY0" fmla="*/ 0 h 361581"/>
                <a:gd name="connsiteX1" fmla="*/ 42863 w 42946"/>
                <a:gd name="connsiteY1" fmla="*/ 84137 h 361581"/>
                <a:gd name="connsiteX2" fmla="*/ 11113 w 42946"/>
                <a:gd name="connsiteY2" fmla="*/ 322262 h 361581"/>
                <a:gd name="connsiteX3" fmla="*/ 17463 w 42946"/>
                <a:gd name="connsiteY3" fmla="*/ 358775 h 3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46" h="361581">
                  <a:moveTo>
                    <a:pt x="0" y="0"/>
                  </a:moveTo>
                  <a:cubicBezTo>
                    <a:pt x="20505" y="15213"/>
                    <a:pt x="41011" y="30427"/>
                    <a:pt x="42863" y="84137"/>
                  </a:cubicBezTo>
                  <a:cubicBezTo>
                    <a:pt x="44715" y="137847"/>
                    <a:pt x="15346" y="276489"/>
                    <a:pt x="11113" y="322262"/>
                  </a:cubicBezTo>
                  <a:cubicBezTo>
                    <a:pt x="6880" y="368035"/>
                    <a:pt x="12171" y="363405"/>
                    <a:pt x="17463" y="358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38DA682C-08F3-4BDF-B489-1A369BEBDD58}"/>
                </a:ext>
              </a:extLst>
            </p:cNvPr>
            <p:cNvSpPr/>
            <p:nvPr/>
          </p:nvSpPr>
          <p:spPr>
            <a:xfrm>
              <a:off x="7478713" y="2605088"/>
              <a:ext cx="92433" cy="733425"/>
            </a:xfrm>
            <a:custGeom>
              <a:avLst/>
              <a:gdLst>
                <a:gd name="connsiteX0" fmla="*/ 85725 w 92433"/>
                <a:gd name="connsiteY0" fmla="*/ 0 h 733425"/>
                <a:gd name="connsiteX1" fmla="*/ 92075 w 92433"/>
                <a:gd name="connsiteY1" fmla="*/ 311150 h 733425"/>
                <a:gd name="connsiteX2" fmla="*/ 76200 w 92433"/>
                <a:gd name="connsiteY2" fmla="*/ 409575 h 733425"/>
                <a:gd name="connsiteX3" fmla="*/ 49212 w 92433"/>
                <a:gd name="connsiteY3" fmla="*/ 506412 h 733425"/>
                <a:gd name="connsiteX4" fmla="*/ 39687 w 92433"/>
                <a:gd name="connsiteY4" fmla="*/ 639762 h 733425"/>
                <a:gd name="connsiteX5" fmla="*/ 0 w 92433"/>
                <a:gd name="connsiteY5" fmla="*/ 7334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33" h="733425">
                  <a:moveTo>
                    <a:pt x="85725" y="0"/>
                  </a:moveTo>
                  <a:cubicBezTo>
                    <a:pt x="89693" y="121444"/>
                    <a:pt x="93662" y="242888"/>
                    <a:pt x="92075" y="311150"/>
                  </a:cubicBezTo>
                  <a:cubicBezTo>
                    <a:pt x="90488" y="379412"/>
                    <a:pt x="83344" y="377031"/>
                    <a:pt x="76200" y="409575"/>
                  </a:cubicBezTo>
                  <a:cubicBezTo>
                    <a:pt x="69056" y="442119"/>
                    <a:pt x="55297" y="468048"/>
                    <a:pt x="49212" y="506412"/>
                  </a:cubicBezTo>
                  <a:cubicBezTo>
                    <a:pt x="43126" y="544777"/>
                    <a:pt x="47889" y="601927"/>
                    <a:pt x="39687" y="639762"/>
                  </a:cubicBezTo>
                  <a:cubicBezTo>
                    <a:pt x="31485" y="677597"/>
                    <a:pt x="15742" y="705511"/>
                    <a:pt x="0" y="733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1805C145-3BB8-46F2-987D-775D02C32CC2}"/>
                </a:ext>
              </a:extLst>
            </p:cNvPr>
            <p:cNvSpPr/>
            <p:nvPr/>
          </p:nvSpPr>
          <p:spPr>
            <a:xfrm>
              <a:off x="7440613" y="2593975"/>
              <a:ext cx="119062" cy="665163"/>
            </a:xfrm>
            <a:custGeom>
              <a:avLst/>
              <a:gdLst>
                <a:gd name="connsiteX0" fmla="*/ 119062 w 119062"/>
                <a:gd name="connsiteY0" fmla="*/ 0 h 665163"/>
                <a:gd name="connsiteX1" fmla="*/ 103187 w 119062"/>
                <a:gd name="connsiteY1" fmla="*/ 96838 h 665163"/>
                <a:gd name="connsiteX2" fmla="*/ 95250 w 119062"/>
                <a:gd name="connsiteY2" fmla="*/ 407988 h 665163"/>
                <a:gd name="connsiteX3" fmla="*/ 25400 w 119062"/>
                <a:gd name="connsiteY3" fmla="*/ 623888 h 665163"/>
                <a:gd name="connsiteX4" fmla="*/ 0 w 119062"/>
                <a:gd name="connsiteY4" fmla="*/ 665163 h 6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2" h="665163">
                  <a:moveTo>
                    <a:pt x="119062" y="0"/>
                  </a:moveTo>
                  <a:cubicBezTo>
                    <a:pt x="113109" y="14420"/>
                    <a:pt x="107156" y="28840"/>
                    <a:pt x="103187" y="96838"/>
                  </a:cubicBezTo>
                  <a:cubicBezTo>
                    <a:pt x="99218" y="164836"/>
                    <a:pt x="108214" y="320146"/>
                    <a:pt x="95250" y="407988"/>
                  </a:cubicBezTo>
                  <a:cubicBezTo>
                    <a:pt x="82286" y="495830"/>
                    <a:pt x="41275" y="581026"/>
                    <a:pt x="25400" y="623888"/>
                  </a:cubicBezTo>
                  <a:cubicBezTo>
                    <a:pt x="9525" y="666750"/>
                    <a:pt x="4233" y="660136"/>
                    <a:pt x="0" y="6651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DA28E4EC-70EF-4816-8011-E4DF51DBB560}"/>
                </a:ext>
              </a:extLst>
            </p:cNvPr>
            <p:cNvSpPr/>
            <p:nvPr/>
          </p:nvSpPr>
          <p:spPr>
            <a:xfrm>
              <a:off x="7275513" y="3257550"/>
              <a:ext cx="184150" cy="68263"/>
            </a:xfrm>
            <a:custGeom>
              <a:avLst/>
              <a:gdLst>
                <a:gd name="connsiteX0" fmla="*/ 0 w 184150"/>
                <a:gd name="connsiteY0" fmla="*/ 68263 h 68263"/>
                <a:gd name="connsiteX1" fmla="*/ 131762 w 184150"/>
                <a:gd name="connsiteY1" fmla="*/ 52388 h 68263"/>
                <a:gd name="connsiteX2" fmla="*/ 184150 w 184150"/>
                <a:gd name="connsiteY2" fmla="*/ 0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" h="68263">
                  <a:moveTo>
                    <a:pt x="0" y="68263"/>
                  </a:moveTo>
                  <a:cubicBezTo>
                    <a:pt x="50535" y="66014"/>
                    <a:pt x="101070" y="63765"/>
                    <a:pt x="131762" y="52388"/>
                  </a:cubicBezTo>
                  <a:cubicBezTo>
                    <a:pt x="162454" y="41011"/>
                    <a:pt x="173302" y="20505"/>
                    <a:pt x="1841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E6303D7B-D4FE-43FA-957D-E721E2815465}"/>
                </a:ext>
              </a:extLst>
            </p:cNvPr>
            <p:cNvSpPr/>
            <p:nvPr/>
          </p:nvSpPr>
          <p:spPr>
            <a:xfrm>
              <a:off x="6327775" y="2601913"/>
              <a:ext cx="150813" cy="342900"/>
            </a:xfrm>
            <a:custGeom>
              <a:avLst/>
              <a:gdLst>
                <a:gd name="connsiteX0" fmla="*/ 150813 w 150813"/>
                <a:gd name="connsiteY0" fmla="*/ 0 h 342900"/>
                <a:gd name="connsiteX1" fmla="*/ 63500 w 150813"/>
                <a:gd name="connsiteY1" fmla="*/ 90487 h 342900"/>
                <a:gd name="connsiteX2" fmla="*/ 17463 w 150813"/>
                <a:gd name="connsiteY2" fmla="*/ 184150 h 342900"/>
                <a:gd name="connsiteX3" fmla="*/ 0 w 150813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13" h="342900">
                  <a:moveTo>
                    <a:pt x="150813" y="0"/>
                  </a:moveTo>
                  <a:cubicBezTo>
                    <a:pt x="118269" y="29897"/>
                    <a:pt x="85725" y="59795"/>
                    <a:pt x="63500" y="90487"/>
                  </a:cubicBezTo>
                  <a:cubicBezTo>
                    <a:pt x="41275" y="121179"/>
                    <a:pt x="28046" y="142081"/>
                    <a:pt x="17463" y="184150"/>
                  </a:cubicBezTo>
                  <a:cubicBezTo>
                    <a:pt x="6880" y="226219"/>
                    <a:pt x="3440" y="284559"/>
                    <a:pt x="0" y="342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50CB8F4C-2570-42FD-825F-181E0F9D4AB0}"/>
                </a:ext>
              </a:extLst>
            </p:cNvPr>
            <p:cNvSpPr/>
            <p:nvPr/>
          </p:nvSpPr>
          <p:spPr>
            <a:xfrm>
              <a:off x="6324600" y="2944813"/>
              <a:ext cx="638175" cy="342900"/>
            </a:xfrm>
            <a:custGeom>
              <a:avLst/>
              <a:gdLst>
                <a:gd name="connsiteX0" fmla="*/ 0 w 638175"/>
                <a:gd name="connsiteY0" fmla="*/ 0 h 342900"/>
                <a:gd name="connsiteX1" fmla="*/ 63500 w 638175"/>
                <a:gd name="connsiteY1" fmla="*/ 93662 h 342900"/>
                <a:gd name="connsiteX2" fmla="*/ 252413 w 638175"/>
                <a:gd name="connsiteY2" fmla="*/ 238125 h 342900"/>
                <a:gd name="connsiteX3" fmla="*/ 638175 w 638175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342900">
                  <a:moveTo>
                    <a:pt x="0" y="0"/>
                  </a:moveTo>
                  <a:cubicBezTo>
                    <a:pt x="10715" y="26987"/>
                    <a:pt x="21431" y="53975"/>
                    <a:pt x="63500" y="93662"/>
                  </a:cubicBezTo>
                  <a:cubicBezTo>
                    <a:pt x="105569" y="133349"/>
                    <a:pt x="156634" y="196585"/>
                    <a:pt x="252413" y="238125"/>
                  </a:cubicBezTo>
                  <a:cubicBezTo>
                    <a:pt x="348192" y="279665"/>
                    <a:pt x="493183" y="311282"/>
                    <a:pt x="638175" y="342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8D8EFBBD-9243-437B-A9CB-9B266653C493}"/>
                </a:ext>
              </a:extLst>
            </p:cNvPr>
            <p:cNvSpPr/>
            <p:nvPr/>
          </p:nvSpPr>
          <p:spPr>
            <a:xfrm>
              <a:off x="6386513" y="2659063"/>
              <a:ext cx="72154" cy="104775"/>
            </a:xfrm>
            <a:custGeom>
              <a:avLst/>
              <a:gdLst>
                <a:gd name="connsiteX0" fmla="*/ 71437 w 72154"/>
                <a:gd name="connsiteY0" fmla="*/ 0 h 104775"/>
                <a:gd name="connsiteX1" fmla="*/ 61912 w 72154"/>
                <a:gd name="connsiteY1" fmla="*/ 53975 h 104775"/>
                <a:gd name="connsiteX2" fmla="*/ 0 w 72154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54" h="104775">
                  <a:moveTo>
                    <a:pt x="71437" y="0"/>
                  </a:moveTo>
                  <a:cubicBezTo>
                    <a:pt x="72627" y="18256"/>
                    <a:pt x="73818" y="36513"/>
                    <a:pt x="61912" y="53975"/>
                  </a:cubicBezTo>
                  <a:cubicBezTo>
                    <a:pt x="50006" y="71437"/>
                    <a:pt x="25003" y="88106"/>
                    <a:pt x="0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9327696F-A7AA-4BBD-9890-5EB45E9F353F}"/>
                </a:ext>
              </a:extLst>
            </p:cNvPr>
            <p:cNvSpPr/>
            <p:nvPr/>
          </p:nvSpPr>
          <p:spPr>
            <a:xfrm>
              <a:off x="6352778" y="2768600"/>
              <a:ext cx="32147" cy="223838"/>
            </a:xfrm>
            <a:custGeom>
              <a:avLst/>
              <a:gdLst>
                <a:gd name="connsiteX0" fmla="*/ 32147 w 32147"/>
                <a:gd name="connsiteY0" fmla="*/ 0 h 223838"/>
                <a:gd name="connsiteX1" fmla="*/ 3572 w 32147"/>
                <a:gd name="connsiteY1" fmla="*/ 119063 h 223838"/>
                <a:gd name="connsiteX2" fmla="*/ 3572 w 32147"/>
                <a:gd name="connsiteY2" fmla="*/ 166688 h 223838"/>
                <a:gd name="connsiteX3" fmla="*/ 32147 w 32147"/>
                <a:gd name="connsiteY3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47" h="223838">
                  <a:moveTo>
                    <a:pt x="32147" y="0"/>
                  </a:moveTo>
                  <a:cubicBezTo>
                    <a:pt x="20240" y="45641"/>
                    <a:pt x="8334" y="91282"/>
                    <a:pt x="3572" y="119063"/>
                  </a:cubicBezTo>
                  <a:cubicBezTo>
                    <a:pt x="-1191" y="146844"/>
                    <a:pt x="-1191" y="149225"/>
                    <a:pt x="3572" y="166688"/>
                  </a:cubicBezTo>
                  <a:cubicBezTo>
                    <a:pt x="8335" y="184151"/>
                    <a:pt x="20241" y="203994"/>
                    <a:pt x="32147" y="2238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CE7A44AF-B905-4115-B77A-16DB87FDD4DF}"/>
                </a:ext>
              </a:extLst>
            </p:cNvPr>
            <p:cNvSpPr/>
            <p:nvPr/>
          </p:nvSpPr>
          <p:spPr>
            <a:xfrm>
              <a:off x="6386513" y="2997200"/>
              <a:ext cx="587375" cy="269875"/>
            </a:xfrm>
            <a:custGeom>
              <a:avLst/>
              <a:gdLst>
                <a:gd name="connsiteX0" fmla="*/ 0 w 587375"/>
                <a:gd name="connsiteY0" fmla="*/ 0 h 269875"/>
                <a:gd name="connsiteX1" fmla="*/ 142875 w 587375"/>
                <a:gd name="connsiteY1" fmla="*/ 123825 h 269875"/>
                <a:gd name="connsiteX2" fmla="*/ 412750 w 587375"/>
                <a:gd name="connsiteY2" fmla="*/ 231775 h 269875"/>
                <a:gd name="connsiteX3" fmla="*/ 587375 w 587375"/>
                <a:gd name="connsiteY3" fmla="*/ 269875 h 2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75" h="269875">
                  <a:moveTo>
                    <a:pt x="0" y="0"/>
                  </a:moveTo>
                  <a:cubicBezTo>
                    <a:pt x="37041" y="42598"/>
                    <a:pt x="74083" y="85196"/>
                    <a:pt x="142875" y="123825"/>
                  </a:cubicBezTo>
                  <a:cubicBezTo>
                    <a:pt x="211667" y="162454"/>
                    <a:pt x="338667" y="207433"/>
                    <a:pt x="412750" y="231775"/>
                  </a:cubicBezTo>
                  <a:cubicBezTo>
                    <a:pt x="486833" y="256117"/>
                    <a:pt x="537104" y="262996"/>
                    <a:pt x="587375" y="269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171DF100-6AC5-4ABC-ACAC-2E611535C35A}"/>
                </a:ext>
              </a:extLst>
            </p:cNvPr>
            <p:cNvSpPr/>
            <p:nvPr/>
          </p:nvSpPr>
          <p:spPr>
            <a:xfrm>
              <a:off x="6672263" y="3097213"/>
              <a:ext cx="538162" cy="43170"/>
            </a:xfrm>
            <a:custGeom>
              <a:avLst/>
              <a:gdLst>
                <a:gd name="connsiteX0" fmla="*/ 0 w 538162"/>
                <a:gd name="connsiteY0" fmla="*/ 0 h 43170"/>
                <a:gd name="connsiteX1" fmla="*/ 217487 w 538162"/>
                <a:gd name="connsiteY1" fmla="*/ 42862 h 43170"/>
                <a:gd name="connsiteX2" fmla="*/ 538162 w 538162"/>
                <a:gd name="connsiteY2" fmla="*/ 15875 h 4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162" h="43170">
                  <a:moveTo>
                    <a:pt x="0" y="0"/>
                  </a:moveTo>
                  <a:cubicBezTo>
                    <a:pt x="63896" y="20108"/>
                    <a:pt x="127793" y="40216"/>
                    <a:pt x="217487" y="42862"/>
                  </a:cubicBezTo>
                  <a:cubicBezTo>
                    <a:pt x="307181" y="45508"/>
                    <a:pt x="422671" y="30691"/>
                    <a:pt x="538162" y="15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1CEB82D1-0A47-4665-9C6A-9B796754C835}"/>
                </a:ext>
              </a:extLst>
            </p:cNvPr>
            <p:cNvSpPr/>
            <p:nvPr/>
          </p:nvSpPr>
          <p:spPr>
            <a:xfrm>
              <a:off x="6699250" y="3124200"/>
              <a:ext cx="519113" cy="31892"/>
            </a:xfrm>
            <a:custGeom>
              <a:avLst/>
              <a:gdLst>
                <a:gd name="connsiteX0" fmla="*/ 0 w 519113"/>
                <a:gd name="connsiteY0" fmla="*/ 0 h 31892"/>
                <a:gd name="connsiteX1" fmla="*/ 361950 w 519113"/>
                <a:gd name="connsiteY1" fmla="*/ 31750 h 31892"/>
                <a:gd name="connsiteX2" fmla="*/ 519113 w 519113"/>
                <a:gd name="connsiteY2" fmla="*/ 9525 h 3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113" h="31892">
                  <a:moveTo>
                    <a:pt x="0" y="0"/>
                  </a:moveTo>
                  <a:cubicBezTo>
                    <a:pt x="137715" y="15081"/>
                    <a:pt x="275431" y="30163"/>
                    <a:pt x="361950" y="31750"/>
                  </a:cubicBezTo>
                  <a:cubicBezTo>
                    <a:pt x="448469" y="33337"/>
                    <a:pt x="483791" y="21431"/>
                    <a:pt x="519113" y="9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DD7EFD14-C6FF-4CF5-AF59-898DC6A0D046}"/>
                </a:ext>
              </a:extLst>
            </p:cNvPr>
            <p:cNvSpPr/>
            <p:nvPr/>
          </p:nvSpPr>
          <p:spPr>
            <a:xfrm>
              <a:off x="6459136" y="2687638"/>
              <a:ext cx="35327" cy="231775"/>
            </a:xfrm>
            <a:custGeom>
              <a:avLst/>
              <a:gdLst>
                <a:gd name="connsiteX0" fmla="*/ 19452 w 35327"/>
                <a:gd name="connsiteY0" fmla="*/ 0 h 231775"/>
                <a:gd name="connsiteX1" fmla="*/ 402 w 35327"/>
                <a:gd name="connsiteY1" fmla="*/ 73025 h 231775"/>
                <a:gd name="connsiteX2" fmla="*/ 35327 w 35327"/>
                <a:gd name="connsiteY2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7" h="231775">
                  <a:moveTo>
                    <a:pt x="19452" y="0"/>
                  </a:moveTo>
                  <a:cubicBezTo>
                    <a:pt x="8604" y="17198"/>
                    <a:pt x="-2244" y="34396"/>
                    <a:pt x="402" y="73025"/>
                  </a:cubicBezTo>
                  <a:cubicBezTo>
                    <a:pt x="3048" y="111654"/>
                    <a:pt x="19187" y="171714"/>
                    <a:pt x="35327" y="23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EB89419D-D95E-4C26-8BEB-1043B6E43F8B}"/>
                </a:ext>
              </a:extLst>
            </p:cNvPr>
            <p:cNvSpPr/>
            <p:nvPr/>
          </p:nvSpPr>
          <p:spPr>
            <a:xfrm>
              <a:off x="6392863" y="2755900"/>
              <a:ext cx="78550" cy="219541"/>
            </a:xfrm>
            <a:custGeom>
              <a:avLst/>
              <a:gdLst>
                <a:gd name="connsiteX0" fmla="*/ 39687 w 78550"/>
                <a:gd name="connsiteY0" fmla="*/ 0 h 219541"/>
                <a:gd name="connsiteX1" fmla="*/ 39687 w 78550"/>
                <a:gd name="connsiteY1" fmla="*/ 130175 h 219541"/>
                <a:gd name="connsiteX2" fmla="*/ 77787 w 78550"/>
                <a:gd name="connsiteY2" fmla="*/ 219075 h 219541"/>
                <a:gd name="connsiteX3" fmla="*/ 0 w 78550"/>
                <a:gd name="connsiteY3" fmla="*/ 158750 h 21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50" h="219541">
                  <a:moveTo>
                    <a:pt x="39687" y="0"/>
                  </a:moveTo>
                  <a:cubicBezTo>
                    <a:pt x="36512" y="46831"/>
                    <a:pt x="33337" y="93663"/>
                    <a:pt x="39687" y="130175"/>
                  </a:cubicBezTo>
                  <a:cubicBezTo>
                    <a:pt x="46037" y="166687"/>
                    <a:pt x="84401" y="214313"/>
                    <a:pt x="77787" y="219075"/>
                  </a:cubicBezTo>
                  <a:cubicBezTo>
                    <a:pt x="71173" y="223837"/>
                    <a:pt x="35586" y="191293"/>
                    <a:pt x="0" y="158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79E22A0C-424C-42FA-95A2-FBD4CDF25886}"/>
                </a:ext>
              </a:extLst>
            </p:cNvPr>
            <p:cNvSpPr/>
            <p:nvPr/>
          </p:nvSpPr>
          <p:spPr>
            <a:xfrm>
              <a:off x="6489700" y="2951163"/>
              <a:ext cx="166688" cy="114300"/>
            </a:xfrm>
            <a:custGeom>
              <a:avLst/>
              <a:gdLst>
                <a:gd name="connsiteX0" fmla="*/ 0 w 166688"/>
                <a:gd name="connsiteY0" fmla="*/ 0 h 114300"/>
                <a:gd name="connsiteX1" fmla="*/ 166688 w 166688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688" h="114300">
                  <a:moveTo>
                    <a:pt x="0" y="0"/>
                  </a:moveTo>
                  <a:lnTo>
                    <a:pt x="166688" y="1143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175DDA0D-6DC3-4117-AF14-DF3051F13C42}"/>
                </a:ext>
              </a:extLst>
            </p:cNvPr>
            <p:cNvSpPr/>
            <p:nvPr/>
          </p:nvSpPr>
          <p:spPr>
            <a:xfrm>
              <a:off x="6492875" y="2973388"/>
              <a:ext cx="168275" cy="103187"/>
            </a:xfrm>
            <a:custGeom>
              <a:avLst/>
              <a:gdLst>
                <a:gd name="connsiteX0" fmla="*/ 0 w 168275"/>
                <a:gd name="connsiteY0" fmla="*/ 0 h 103187"/>
                <a:gd name="connsiteX1" fmla="*/ 100013 w 168275"/>
                <a:gd name="connsiteY1" fmla="*/ 79375 h 103187"/>
                <a:gd name="connsiteX2" fmla="*/ 168275 w 168275"/>
                <a:gd name="connsiteY2" fmla="*/ 103187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03187">
                  <a:moveTo>
                    <a:pt x="0" y="0"/>
                  </a:moveTo>
                  <a:cubicBezTo>
                    <a:pt x="35983" y="31088"/>
                    <a:pt x="71967" y="62177"/>
                    <a:pt x="100013" y="79375"/>
                  </a:cubicBezTo>
                  <a:cubicBezTo>
                    <a:pt x="128059" y="96573"/>
                    <a:pt x="148167" y="99880"/>
                    <a:pt x="168275" y="103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02E2DE1C-78FB-4693-991E-B5984E559C41}"/>
                </a:ext>
              </a:extLst>
            </p:cNvPr>
            <p:cNvSpPr/>
            <p:nvPr/>
          </p:nvSpPr>
          <p:spPr>
            <a:xfrm>
              <a:off x="6646863" y="3033713"/>
              <a:ext cx="306387" cy="55903"/>
            </a:xfrm>
            <a:custGeom>
              <a:avLst/>
              <a:gdLst>
                <a:gd name="connsiteX0" fmla="*/ 0 w 306387"/>
                <a:gd name="connsiteY0" fmla="*/ 0 h 55903"/>
                <a:gd name="connsiteX1" fmla="*/ 254000 w 306387"/>
                <a:gd name="connsiteY1" fmla="*/ 47625 h 55903"/>
                <a:gd name="connsiteX2" fmla="*/ 306387 w 306387"/>
                <a:gd name="connsiteY2" fmla="*/ 55562 h 5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387" h="55903">
                  <a:moveTo>
                    <a:pt x="0" y="0"/>
                  </a:moveTo>
                  <a:lnTo>
                    <a:pt x="254000" y="47625"/>
                  </a:lnTo>
                  <a:cubicBezTo>
                    <a:pt x="305064" y="56885"/>
                    <a:pt x="305725" y="56223"/>
                    <a:pt x="306387" y="555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027762AD-F1BB-450C-9A6B-470665DEC15D}"/>
                </a:ext>
              </a:extLst>
            </p:cNvPr>
            <p:cNvSpPr/>
            <p:nvPr/>
          </p:nvSpPr>
          <p:spPr>
            <a:xfrm>
              <a:off x="7374629" y="2503488"/>
              <a:ext cx="56459" cy="220830"/>
            </a:xfrm>
            <a:custGeom>
              <a:avLst/>
              <a:gdLst>
                <a:gd name="connsiteX0" fmla="*/ 13596 w 56459"/>
                <a:gd name="connsiteY0" fmla="*/ 0 h 220830"/>
                <a:gd name="connsiteX1" fmla="*/ 21534 w 56459"/>
                <a:gd name="connsiteY1" fmla="*/ 179387 h 220830"/>
                <a:gd name="connsiteX2" fmla="*/ 896 w 56459"/>
                <a:gd name="connsiteY2" fmla="*/ 220662 h 220830"/>
                <a:gd name="connsiteX3" fmla="*/ 56459 w 56459"/>
                <a:gd name="connsiteY3" fmla="*/ 171450 h 22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59" h="220830">
                  <a:moveTo>
                    <a:pt x="13596" y="0"/>
                  </a:moveTo>
                  <a:cubicBezTo>
                    <a:pt x="18623" y="71305"/>
                    <a:pt x="23651" y="142610"/>
                    <a:pt x="21534" y="179387"/>
                  </a:cubicBezTo>
                  <a:cubicBezTo>
                    <a:pt x="19417" y="216164"/>
                    <a:pt x="-4925" y="221985"/>
                    <a:pt x="896" y="220662"/>
                  </a:cubicBezTo>
                  <a:cubicBezTo>
                    <a:pt x="6717" y="219339"/>
                    <a:pt x="31588" y="195394"/>
                    <a:pt x="56459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CC8A73A4-BFB1-439D-8B93-BB407EC12BB7}"/>
                </a:ext>
              </a:extLst>
            </p:cNvPr>
            <p:cNvSpPr/>
            <p:nvPr/>
          </p:nvSpPr>
          <p:spPr>
            <a:xfrm>
              <a:off x="6972300" y="3011346"/>
              <a:ext cx="404813" cy="72642"/>
            </a:xfrm>
            <a:custGeom>
              <a:avLst/>
              <a:gdLst>
                <a:gd name="connsiteX0" fmla="*/ 0 w 404813"/>
                <a:gd name="connsiteY0" fmla="*/ 36654 h 72642"/>
                <a:gd name="connsiteX1" fmla="*/ 169863 w 404813"/>
                <a:gd name="connsiteY1" fmla="*/ 142 h 72642"/>
                <a:gd name="connsiteX2" fmla="*/ 157163 w 404813"/>
                <a:gd name="connsiteY2" fmla="*/ 25542 h 72642"/>
                <a:gd name="connsiteX3" fmla="*/ 144463 w 404813"/>
                <a:gd name="connsiteY3" fmla="*/ 63642 h 72642"/>
                <a:gd name="connsiteX4" fmla="*/ 176213 w 404813"/>
                <a:gd name="connsiteY4" fmla="*/ 68404 h 72642"/>
                <a:gd name="connsiteX5" fmla="*/ 404813 w 404813"/>
                <a:gd name="connsiteY5" fmla="*/ 11254 h 7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13" h="72642">
                  <a:moveTo>
                    <a:pt x="0" y="36654"/>
                  </a:moveTo>
                  <a:cubicBezTo>
                    <a:pt x="71834" y="19324"/>
                    <a:pt x="143669" y="1994"/>
                    <a:pt x="169863" y="142"/>
                  </a:cubicBezTo>
                  <a:cubicBezTo>
                    <a:pt x="196057" y="-1710"/>
                    <a:pt x="161396" y="14959"/>
                    <a:pt x="157163" y="25542"/>
                  </a:cubicBezTo>
                  <a:cubicBezTo>
                    <a:pt x="152930" y="36125"/>
                    <a:pt x="141288" y="56498"/>
                    <a:pt x="144463" y="63642"/>
                  </a:cubicBezTo>
                  <a:cubicBezTo>
                    <a:pt x="147638" y="70786"/>
                    <a:pt x="132821" y="77135"/>
                    <a:pt x="176213" y="68404"/>
                  </a:cubicBezTo>
                  <a:cubicBezTo>
                    <a:pt x="219605" y="59673"/>
                    <a:pt x="312209" y="35463"/>
                    <a:pt x="404813" y="1125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A956C1A4-F8AA-4235-A4F4-54371E42E86B}"/>
                </a:ext>
              </a:extLst>
            </p:cNvPr>
            <p:cNvSpPr/>
            <p:nvPr/>
          </p:nvSpPr>
          <p:spPr>
            <a:xfrm>
              <a:off x="7156450" y="2703513"/>
              <a:ext cx="274413" cy="393700"/>
            </a:xfrm>
            <a:custGeom>
              <a:avLst/>
              <a:gdLst>
                <a:gd name="connsiteX0" fmla="*/ 257175 w 274413"/>
                <a:gd name="connsiteY0" fmla="*/ 0 h 393700"/>
                <a:gd name="connsiteX1" fmla="*/ 257175 w 274413"/>
                <a:gd name="connsiteY1" fmla="*/ 111125 h 393700"/>
                <a:gd name="connsiteX2" fmla="*/ 223838 w 274413"/>
                <a:gd name="connsiteY2" fmla="*/ 165100 h 393700"/>
                <a:gd name="connsiteX3" fmla="*/ 227013 w 274413"/>
                <a:gd name="connsiteY3" fmla="*/ 222250 h 393700"/>
                <a:gd name="connsiteX4" fmla="*/ 228600 w 274413"/>
                <a:gd name="connsiteY4" fmla="*/ 280987 h 393700"/>
                <a:gd name="connsiteX5" fmla="*/ 271463 w 274413"/>
                <a:gd name="connsiteY5" fmla="*/ 323850 h 393700"/>
                <a:gd name="connsiteX6" fmla="*/ 134938 w 274413"/>
                <a:gd name="connsiteY6" fmla="*/ 376237 h 393700"/>
                <a:gd name="connsiteX7" fmla="*/ 0 w 274413"/>
                <a:gd name="connsiteY7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413" h="393700">
                  <a:moveTo>
                    <a:pt x="257175" y="0"/>
                  </a:moveTo>
                  <a:cubicBezTo>
                    <a:pt x="259953" y="41804"/>
                    <a:pt x="262731" y="83608"/>
                    <a:pt x="257175" y="111125"/>
                  </a:cubicBezTo>
                  <a:cubicBezTo>
                    <a:pt x="251619" y="138642"/>
                    <a:pt x="228865" y="146579"/>
                    <a:pt x="223838" y="165100"/>
                  </a:cubicBezTo>
                  <a:cubicBezTo>
                    <a:pt x="218811" y="183621"/>
                    <a:pt x="226219" y="202936"/>
                    <a:pt x="227013" y="222250"/>
                  </a:cubicBezTo>
                  <a:cubicBezTo>
                    <a:pt x="227807" y="241565"/>
                    <a:pt x="221192" y="264054"/>
                    <a:pt x="228600" y="280987"/>
                  </a:cubicBezTo>
                  <a:cubicBezTo>
                    <a:pt x="236008" y="297920"/>
                    <a:pt x="287073" y="307975"/>
                    <a:pt x="271463" y="323850"/>
                  </a:cubicBezTo>
                  <a:cubicBezTo>
                    <a:pt x="255853" y="339725"/>
                    <a:pt x="180182" y="364595"/>
                    <a:pt x="134938" y="376237"/>
                  </a:cubicBezTo>
                  <a:cubicBezTo>
                    <a:pt x="89694" y="387879"/>
                    <a:pt x="44847" y="390789"/>
                    <a:pt x="0" y="393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38648FC2-B89C-42C4-ACB4-F95A27AF5D70}"/>
                </a:ext>
              </a:extLst>
            </p:cNvPr>
            <p:cNvSpPr/>
            <p:nvPr/>
          </p:nvSpPr>
          <p:spPr>
            <a:xfrm>
              <a:off x="7409498" y="2487613"/>
              <a:ext cx="42227" cy="163512"/>
            </a:xfrm>
            <a:custGeom>
              <a:avLst/>
              <a:gdLst>
                <a:gd name="connsiteX0" fmla="*/ 42227 w 42227"/>
                <a:gd name="connsiteY0" fmla="*/ 0 h 163512"/>
                <a:gd name="connsiteX1" fmla="*/ 2540 w 42227"/>
                <a:gd name="connsiteY1" fmla="*/ 58737 h 163512"/>
                <a:gd name="connsiteX2" fmla="*/ 7302 w 42227"/>
                <a:gd name="connsiteY2" fmla="*/ 163512 h 1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27" h="163512">
                  <a:moveTo>
                    <a:pt x="42227" y="0"/>
                  </a:moveTo>
                  <a:cubicBezTo>
                    <a:pt x="25294" y="15742"/>
                    <a:pt x="8361" y="31485"/>
                    <a:pt x="2540" y="58737"/>
                  </a:cubicBezTo>
                  <a:cubicBezTo>
                    <a:pt x="-3281" y="85989"/>
                    <a:pt x="2010" y="124750"/>
                    <a:pt x="7302" y="1635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53179DCE-E10D-4EE6-A5E3-6C5CACBD4482}"/>
                </a:ext>
              </a:extLst>
            </p:cNvPr>
            <p:cNvSpPr/>
            <p:nvPr/>
          </p:nvSpPr>
          <p:spPr>
            <a:xfrm>
              <a:off x="7464425" y="2530475"/>
              <a:ext cx="76200" cy="495300"/>
            </a:xfrm>
            <a:custGeom>
              <a:avLst/>
              <a:gdLst>
                <a:gd name="connsiteX0" fmla="*/ 76200 w 76200"/>
                <a:gd name="connsiteY0" fmla="*/ 0 h 495300"/>
                <a:gd name="connsiteX1" fmla="*/ 36513 w 76200"/>
                <a:gd name="connsiteY1" fmla="*/ 93663 h 495300"/>
                <a:gd name="connsiteX2" fmla="*/ 30163 w 76200"/>
                <a:gd name="connsiteY2" fmla="*/ 209550 h 495300"/>
                <a:gd name="connsiteX3" fmla="*/ 31750 w 76200"/>
                <a:gd name="connsiteY3" fmla="*/ 373063 h 495300"/>
                <a:gd name="connsiteX4" fmla="*/ 0 w 76200"/>
                <a:gd name="connsiteY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95300">
                  <a:moveTo>
                    <a:pt x="76200" y="0"/>
                  </a:moveTo>
                  <a:cubicBezTo>
                    <a:pt x="60193" y="29369"/>
                    <a:pt x="44186" y="58738"/>
                    <a:pt x="36513" y="93663"/>
                  </a:cubicBezTo>
                  <a:cubicBezTo>
                    <a:pt x="28840" y="128588"/>
                    <a:pt x="30957" y="162983"/>
                    <a:pt x="30163" y="209550"/>
                  </a:cubicBezTo>
                  <a:cubicBezTo>
                    <a:pt x="29369" y="256117"/>
                    <a:pt x="36777" y="325438"/>
                    <a:pt x="31750" y="373063"/>
                  </a:cubicBezTo>
                  <a:cubicBezTo>
                    <a:pt x="26723" y="420688"/>
                    <a:pt x="13361" y="457994"/>
                    <a:pt x="0" y="4953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9909EFC0-C96C-4B5B-BF66-E37D317A7349}"/>
                </a:ext>
              </a:extLst>
            </p:cNvPr>
            <p:cNvSpPr/>
            <p:nvPr/>
          </p:nvSpPr>
          <p:spPr>
            <a:xfrm>
              <a:off x="7428967" y="2549525"/>
              <a:ext cx="39979" cy="436563"/>
            </a:xfrm>
            <a:custGeom>
              <a:avLst/>
              <a:gdLst>
                <a:gd name="connsiteX0" fmla="*/ 3708 w 39979"/>
                <a:gd name="connsiteY0" fmla="*/ 0 h 436563"/>
                <a:gd name="connsiteX1" fmla="*/ 38633 w 39979"/>
                <a:gd name="connsiteY1" fmla="*/ 49213 h 436563"/>
                <a:gd name="connsiteX2" fmla="*/ 32283 w 39979"/>
                <a:gd name="connsiteY2" fmla="*/ 134938 h 436563"/>
                <a:gd name="connsiteX3" fmla="*/ 27521 w 39979"/>
                <a:gd name="connsiteY3" fmla="*/ 228600 h 436563"/>
                <a:gd name="connsiteX4" fmla="*/ 29108 w 39979"/>
                <a:gd name="connsiteY4" fmla="*/ 334963 h 436563"/>
                <a:gd name="connsiteX5" fmla="*/ 533 w 39979"/>
                <a:gd name="connsiteY5" fmla="*/ 382588 h 436563"/>
                <a:gd name="connsiteX6" fmla="*/ 13233 w 39979"/>
                <a:gd name="connsiteY6" fmla="*/ 436563 h 43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79" h="436563">
                  <a:moveTo>
                    <a:pt x="3708" y="0"/>
                  </a:moveTo>
                  <a:cubicBezTo>
                    <a:pt x="18789" y="13361"/>
                    <a:pt x="33871" y="26723"/>
                    <a:pt x="38633" y="49213"/>
                  </a:cubicBezTo>
                  <a:cubicBezTo>
                    <a:pt x="43395" y="71703"/>
                    <a:pt x="34135" y="105040"/>
                    <a:pt x="32283" y="134938"/>
                  </a:cubicBezTo>
                  <a:cubicBezTo>
                    <a:pt x="30431" y="164836"/>
                    <a:pt x="28050" y="195263"/>
                    <a:pt x="27521" y="228600"/>
                  </a:cubicBezTo>
                  <a:cubicBezTo>
                    <a:pt x="26992" y="261937"/>
                    <a:pt x="33606" y="309298"/>
                    <a:pt x="29108" y="334963"/>
                  </a:cubicBezTo>
                  <a:cubicBezTo>
                    <a:pt x="24610" y="360628"/>
                    <a:pt x="3179" y="365655"/>
                    <a:pt x="533" y="382588"/>
                  </a:cubicBezTo>
                  <a:cubicBezTo>
                    <a:pt x="-2113" y="399521"/>
                    <a:pt x="5560" y="418042"/>
                    <a:pt x="13233" y="436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7FC02EAD-555F-4F18-85DB-22DF4167B8DD}"/>
                </a:ext>
              </a:extLst>
            </p:cNvPr>
            <p:cNvSpPr/>
            <p:nvPr/>
          </p:nvSpPr>
          <p:spPr>
            <a:xfrm>
              <a:off x="7196138" y="2438400"/>
              <a:ext cx="66859" cy="112713"/>
            </a:xfrm>
            <a:custGeom>
              <a:avLst/>
              <a:gdLst>
                <a:gd name="connsiteX0" fmla="*/ 52387 w 66859"/>
                <a:gd name="connsiteY0" fmla="*/ 0 h 112713"/>
                <a:gd name="connsiteX1" fmla="*/ 63500 w 66859"/>
                <a:gd name="connsiteY1" fmla="*/ 57150 h 112713"/>
                <a:gd name="connsiteX2" fmla="*/ 0 w 66859"/>
                <a:gd name="connsiteY2" fmla="*/ 112713 h 1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59" h="112713">
                  <a:moveTo>
                    <a:pt x="52387" y="0"/>
                  </a:moveTo>
                  <a:cubicBezTo>
                    <a:pt x="62309" y="19182"/>
                    <a:pt x="72231" y="38365"/>
                    <a:pt x="63500" y="57150"/>
                  </a:cubicBezTo>
                  <a:cubicBezTo>
                    <a:pt x="54769" y="75935"/>
                    <a:pt x="27384" y="94324"/>
                    <a:pt x="0" y="1127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0D693061-5EDE-44EA-BFA1-DFD7CF87BEEE}"/>
                </a:ext>
              </a:extLst>
            </p:cNvPr>
            <p:cNvSpPr/>
            <p:nvPr/>
          </p:nvSpPr>
          <p:spPr>
            <a:xfrm>
              <a:off x="7273925" y="2516188"/>
              <a:ext cx="28575" cy="93662"/>
            </a:xfrm>
            <a:custGeom>
              <a:avLst/>
              <a:gdLst>
                <a:gd name="connsiteX0" fmla="*/ 0 w 28575"/>
                <a:gd name="connsiteY0" fmla="*/ 93662 h 93662"/>
                <a:gd name="connsiteX1" fmla="*/ 6350 w 28575"/>
                <a:gd name="connsiteY1" fmla="*/ 34925 h 93662"/>
                <a:gd name="connsiteX2" fmla="*/ 28575 w 28575"/>
                <a:gd name="connsiteY2" fmla="*/ 0 h 9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3662">
                  <a:moveTo>
                    <a:pt x="0" y="93662"/>
                  </a:moveTo>
                  <a:cubicBezTo>
                    <a:pt x="794" y="72098"/>
                    <a:pt x="1588" y="50535"/>
                    <a:pt x="6350" y="34925"/>
                  </a:cubicBezTo>
                  <a:cubicBezTo>
                    <a:pt x="11112" y="19315"/>
                    <a:pt x="19843" y="9657"/>
                    <a:pt x="285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4F3AFB9E-D17D-46CE-9B25-871AD3E64148}"/>
                </a:ext>
              </a:extLst>
            </p:cNvPr>
            <p:cNvSpPr/>
            <p:nvPr/>
          </p:nvSpPr>
          <p:spPr>
            <a:xfrm>
              <a:off x="7235825" y="2576513"/>
              <a:ext cx="115888" cy="69850"/>
            </a:xfrm>
            <a:custGeom>
              <a:avLst/>
              <a:gdLst>
                <a:gd name="connsiteX0" fmla="*/ 0 w 115888"/>
                <a:gd name="connsiteY0" fmla="*/ 69850 h 69850"/>
                <a:gd name="connsiteX1" fmla="*/ 80963 w 115888"/>
                <a:gd name="connsiteY1" fmla="*/ 46037 h 69850"/>
                <a:gd name="connsiteX2" fmla="*/ 115888 w 115888"/>
                <a:gd name="connsiteY2" fmla="*/ 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88" h="69850">
                  <a:moveTo>
                    <a:pt x="0" y="69850"/>
                  </a:moveTo>
                  <a:cubicBezTo>
                    <a:pt x="30824" y="63764"/>
                    <a:pt x="61648" y="57679"/>
                    <a:pt x="80963" y="46037"/>
                  </a:cubicBezTo>
                  <a:cubicBezTo>
                    <a:pt x="100278" y="34395"/>
                    <a:pt x="108083" y="17197"/>
                    <a:pt x="1158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65BE1B80-9EAD-4E66-B079-AFFCB4F8729C}"/>
                </a:ext>
              </a:extLst>
            </p:cNvPr>
            <p:cNvSpPr/>
            <p:nvPr/>
          </p:nvSpPr>
          <p:spPr>
            <a:xfrm>
              <a:off x="7213600" y="2525713"/>
              <a:ext cx="113625" cy="115887"/>
            </a:xfrm>
            <a:custGeom>
              <a:avLst/>
              <a:gdLst>
                <a:gd name="connsiteX0" fmla="*/ 0 w 113625"/>
                <a:gd name="connsiteY0" fmla="*/ 115887 h 115887"/>
                <a:gd name="connsiteX1" fmla="*/ 109538 w 113625"/>
                <a:gd name="connsiteY1" fmla="*/ 36512 h 115887"/>
                <a:gd name="connsiteX2" fmla="*/ 92075 w 113625"/>
                <a:gd name="connsiteY2" fmla="*/ 0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25" h="115887">
                  <a:moveTo>
                    <a:pt x="0" y="115887"/>
                  </a:moveTo>
                  <a:cubicBezTo>
                    <a:pt x="47096" y="85856"/>
                    <a:pt x="94192" y="55826"/>
                    <a:pt x="109538" y="36512"/>
                  </a:cubicBezTo>
                  <a:cubicBezTo>
                    <a:pt x="124884" y="17198"/>
                    <a:pt x="92075" y="0"/>
                    <a:pt x="920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4DFD88FC-3F36-4BDB-B58B-B22EC5C138D3}"/>
                </a:ext>
              </a:extLst>
            </p:cNvPr>
            <p:cNvSpPr/>
            <p:nvPr/>
          </p:nvSpPr>
          <p:spPr>
            <a:xfrm>
              <a:off x="6975475" y="2492375"/>
              <a:ext cx="111125" cy="92075"/>
            </a:xfrm>
            <a:custGeom>
              <a:avLst/>
              <a:gdLst>
                <a:gd name="connsiteX0" fmla="*/ 0 w 111125"/>
                <a:gd name="connsiteY0" fmla="*/ 0 h 92075"/>
                <a:gd name="connsiteX1" fmla="*/ 80963 w 111125"/>
                <a:gd name="connsiteY1" fmla="*/ 50800 h 92075"/>
                <a:gd name="connsiteX2" fmla="*/ 111125 w 111125"/>
                <a:gd name="connsiteY2" fmla="*/ 9207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25" h="92075">
                  <a:moveTo>
                    <a:pt x="0" y="0"/>
                  </a:moveTo>
                  <a:cubicBezTo>
                    <a:pt x="31221" y="17727"/>
                    <a:pt x="62442" y="35454"/>
                    <a:pt x="80963" y="50800"/>
                  </a:cubicBezTo>
                  <a:cubicBezTo>
                    <a:pt x="99484" y="66146"/>
                    <a:pt x="105304" y="79110"/>
                    <a:pt x="111125" y="92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1513E3E0-75F0-4DA6-9952-0D71326380B9}"/>
                </a:ext>
              </a:extLst>
            </p:cNvPr>
            <p:cNvSpPr/>
            <p:nvPr/>
          </p:nvSpPr>
          <p:spPr>
            <a:xfrm>
              <a:off x="6997700" y="2479675"/>
              <a:ext cx="139700" cy="225425"/>
            </a:xfrm>
            <a:custGeom>
              <a:avLst/>
              <a:gdLst>
                <a:gd name="connsiteX0" fmla="*/ 0 w 139700"/>
                <a:gd name="connsiteY0" fmla="*/ 0 h 225425"/>
                <a:gd name="connsiteX1" fmla="*/ 103188 w 139700"/>
                <a:gd name="connsiteY1" fmla="*/ 66675 h 225425"/>
                <a:gd name="connsiteX2" fmla="*/ 134938 w 139700"/>
                <a:gd name="connsiteY2" fmla="*/ 71438 h 225425"/>
                <a:gd name="connsiteX3" fmla="*/ 109538 w 139700"/>
                <a:gd name="connsiteY3" fmla="*/ 92075 h 225425"/>
                <a:gd name="connsiteX4" fmla="*/ 139700 w 139700"/>
                <a:gd name="connsiteY4" fmla="*/ 225425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00" h="225425">
                  <a:moveTo>
                    <a:pt x="0" y="0"/>
                  </a:moveTo>
                  <a:cubicBezTo>
                    <a:pt x="40349" y="27384"/>
                    <a:pt x="80698" y="54769"/>
                    <a:pt x="103188" y="66675"/>
                  </a:cubicBezTo>
                  <a:cubicBezTo>
                    <a:pt x="125678" y="78581"/>
                    <a:pt x="133880" y="67205"/>
                    <a:pt x="134938" y="71438"/>
                  </a:cubicBezTo>
                  <a:cubicBezTo>
                    <a:pt x="135996" y="75671"/>
                    <a:pt x="108744" y="66411"/>
                    <a:pt x="109538" y="92075"/>
                  </a:cubicBezTo>
                  <a:cubicBezTo>
                    <a:pt x="110332" y="117739"/>
                    <a:pt x="125016" y="171582"/>
                    <a:pt x="139700" y="225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9D87B252-8889-46A5-AAF5-5B82C9655AE7}"/>
                </a:ext>
              </a:extLst>
            </p:cNvPr>
            <p:cNvSpPr/>
            <p:nvPr/>
          </p:nvSpPr>
          <p:spPr>
            <a:xfrm>
              <a:off x="7132638" y="2543175"/>
              <a:ext cx="54889" cy="174625"/>
            </a:xfrm>
            <a:custGeom>
              <a:avLst/>
              <a:gdLst>
                <a:gd name="connsiteX0" fmla="*/ 0 w 54889"/>
                <a:gd name="connsiteY0" fmla="*/ 0 h 174625"/>
                <a:gd name="connsiteX1" fmla="*/ 50800 w 54889"/>
                <a:gd name="connsiteY1" fmla="*/ 80963 h 174625"/>
                <a:gd name="connsiteX2" fmla="*/ 47625 w 54889"/>
                <a:gd name="connsiteY2" fmla="*/ 158750 h 174625"/>
                <a:gd name="connsiteX3" fmla="*/ 14287 w 54889"/>
                <a:gd name="connsiteY3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89" h="174625">
                  <a:moveTo>
                    <a:pt x="0" y="0"/>
                  </a:moveTo>
                  <a:cubicBezTo>
                    <a:pt x="21431" y="27252"/>
                    <a:pt x="42862" y="54505"/>
                    <a:pt x="50800" y="80963"/>
                  </a:cubicBezTo>
                  <a:cubicBezTo>
                    <a:pt x="58738" y="107421"/>
                    <a:pt x="53710" y="143140"/>
                    <a:pt x="47625" y="158750"/>
                  </a:cubicBezTo>
                  <a:cubicBezTo>
                    <a:pt x="41540" y="174360"/>
                    <a:pt x="27913" y="174492"/>
                    <a:pt x="14287" y="174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1FC532C3-ACF2-4AEA-9053-1111D50496EC}"/>
                </a:ext>
              </a:extLst>
            </p:cNvPr>
            <p:cNvSpPr/>
            <p:nvPr/>
          </p:nvSpPr>
          <p:spPr>
            <a:xfrm>
              <a:off x="6897688" y="2713038"/>
              <a:ext cx="236537" cy="231775"/>
            </a:xfrm>
            <a:custGeom>
              <a:avLst/>
              <a:gdLst>
                <a:gd name="connsiteX0" fmla="*/ 0 w 236537"/>
                <a:gd name="connsiteY0" fmla="*/ 231775 h 231775"/>
                <a:gd name="connsiteX1" fmla="*/ 134937 w 236537"/>
                <a:gd name="connsiteY1" fmla="*/ 177800 h 231775"/>
                <a:gd name="connsiteX2" fmla="*/ 180975 w 236537"/>
                <a:gd name="connsiteY2" fmla="*/ 136525 h 231775"/>
                <a:gd name="connsiteX3" fmla="*/ 236537 w 236537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537" h="231775">
                  <a:moveTo>
                    <a:pt x="0" y="231775"/>
                  </a:moveTo>
                  <a:cubicBezTo>
                    <a:pt x="52387" y="212725"/>
                    <a:pt x="104775" y="193675"/>
                    <a:pt x="134937" y="177800"/>
                  </a:cubicBezTo>
                  <a:cubicBezTo>
                    <a:pt x="165099" y="161925"/>
                    <a:pt x="164042" y="166158"/>
                    <a:pt x="180975" y="136525"/>
                  </a:cubicBezTo>
                  <a:cubicBezTo>
                    <a:pt x="197908" y="106892"/>
                    <a:pt x="217222" y="53446"/>
                    <a:pt x="23653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1641CF9C-0ECA-48A4-A6E8-4CF232A8D32D}"/>
                </a:ext>
              </a:extLst>
            </p:cNvPr>
            <p:cNvSpPr/>
            <p:nvPr/>
          </p:nvSpPr>
          <p:spPr>
            <a:xfrm>
              <a:off x="6911975" y="2643188"/>
              <a:ext cx="298450" cy="307975"/>
            </a:xfrm>
            <a:custGeom>
              <a:avLst/>
              <a:gdLst>
                <a:gd name="connsiteX0" fmla="*/ 298450 w 298450"/>
                <a:gd name="connsiteY0" fmla="*/ 0 h 307975"/>
                <a:gd name="connsiteX1" fmla="*/ 277813 w 298450"/>
                <a:gd name="connsiteY1" fmla="*/ 77787 h 307975"/>
                <a:gd name="connsiteX2" fmla="*/ 180975 w 298450"/>
                <a:gd name="connsiteY2" fmla="*/ 220662 h 307975"/>
                <a:gd name="connsiteX3" fmla="*/ 104775 w 298450"/>
                <a:gd name="connsiteY3" fmla="*/ 266700 h 307975"/>
                <a:gd name="connsiteX4" fmla="*/ 0 w 298450"/>
                <a:gd name="connsiteY4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0" h="307975">
                  <a:moveTo>
                    <a:pt x="298450" y="0"/>
                  </a:moveTo>
                  <a:cubicBezTo>
                    <a:pt x="297921" y="20505"/>
                    <a:pt x="297392" y="41010"/>
                    <a:pt x="277813" y="77787"/>
                  </a:cubicBezTo>
                  <a:cubicBezTo>
                    <a:pt x="258234" y="114564"/>
                    <a:pt x="209815" y="189177"/>
                    <a:pt x="180975" y="220662"/>
                  </a:cubicBezTo>
                  <a:cubicBezTo>
                    <a:pt x="152135" y="252148"/>
                    <a:pt x="134937" y="252148"/>
                    <a:pt x="104775" y="266700"/>
                  </a:cubicBezTo>
                  <a:cubicBezTo>
                    <a:pt x="74612" y="281252"/>
                    <a:pt x="37306" y="294613"/>
                    <a:pt x="0" y="307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65834EFE-1B71-4454-97E6-1B9FAB053470}"/>
                </a:ext>
              </a:extLst>
            </p:cNvPr>
            <p:cNvSpPr/>
            <p:nvPr/>
          </p:nvSpPr>
          <p:spPr>
            <a:xfrm>
              <a:off x="7210425" y="2698750"/>
              <a:ext cx="133960" cy="164924"/>
            </a:xfrm>
            <a:custGeom>
              <a:avLst/>
              <a:gdLst>
                <a:gd name="connsiteX0" fmla="*/ 34925 w 133960"/>
                <a:gd name="connsiteY0" fmla="*/ 0 h 164924"/>
                <a:gd name="connsiteX1" fmla="*/ 130175 w 133960"/>
                <a:gd name="connsiteY1" fmla="*/ 71438 h 164924"/>
                <a:gd name="connsiteX2" fmla="*/ 114300 w 133960"/>
                <a:gd name="connsiteY2" fmla="*/ 93663 h 164924"/>
                <a:gd name="connsiteX3" fmla="*/ 107950 w 133960"/>
                <a:gd name="connsiteY3" fmla="*/ 160338 h 164924"/>
                <a:gd name="connsiteX4" fmla="*/ 93663 w 133960"/>
                <a:gd name="connsiteY4" fmla="*/ 150813 h 164924"/>
                <a:gd name="connsiteX5" fmla="*/ 44450 w 133960"/>
                <a:gd name="connsiteY5" fmla="*/ 84138 h 164924"/>
                <a:gd name="connsiteX6" fmla="*/ 0 w 133960"/>
                <a:gd name="connsiteY6" fmla="*/ 76200 h 16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60" h="164924">
                  <a:moveTo>
                    <a:pt x="34925" y="0"/>
                  </a:moveTo>
                  <a:cubicBezTo>
                    <a:pt x="75935" y="27914"/>
                    <a:pt x="116946" y="55828"/>
                    <a:pt x="130175" y="71438"/>
                  </a:cubicBezTo>
                  <a:cubicBezTo>
                    <a:pt x="143404" y="87048"/>
                    <a:pt x="118004" y="78846"/>
                    <a:pt x="114300" y="93663"/>
                  </a:cubicBezTo>
                  <a:cubicBezTo>
                    <a:pt x="110596" y="108480"/>
                    <a:pt x="111390" y="150813"/>
                    <a:pt x="107950" y="160338"/>
                  </a:cubicBezTo>
                  <a:cubicBezTo>
                    <a:pt x="104511" y="169863"/>
                    <a:pt x="104246" y="163513"/>
                    <a:pt x="93663" y="150813"/>
                  </a:cubicBezTo>
                  <a:cubicBezTo>
                    <a:pt x="83080" y="138113"/>
                    <a:pt x="60060" y="96573"/>
                    <a:pt x="44450" y="84138"/>
                  </a:cubicBezTo>
                  <a:cubicBezTo>
                    <a:pt x="28840" y="71703"/>
                    <a:pt x="14420" y="73951"/>
                    <a:pt x="0" y="76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382FE01F-75D5-4197-8AA0-EFEA2063EAC2}"/>
                </a:ext>
              </a:extLst>
            </p:cNvPr>
            <p:cNvSpPr/>
            <p:nvPr/>
          </p:nvSpPr>
          <p:spPr>
            <a:xfrm>
              <a:off x="7191083" y="2693988"/>
              <a:ext cx="109723" cy="274637"/>
            </a:xfrm>
            <a:custGeom>
              <a:avLst/>
              <a:gdLst>
                <a:gd name="connsiteX0" fmla="*/ 41567 w 109723"/>
                <a:gd name="connsiteY0" fmla="*/ 0 h 274637"/>
                <a:gd name="connsiteX1" fmla="*/ 292 w 109723"/>
                <a:gd name="connsiteY1" fmla="*/ 92075 h 274637"/>
                <a:gd name="connsiteX2" fmla="*/ 27280 w 109723"/>
                <a:gd name="connsiteY2" fmla="*/ 111125 h 274637"/>
                <a:gd name="connsiteX3" fmla="*/ 101892 w 109723"/>
                <a:gd name="connsiteY3" fmla="*/ 169862 h 274637"/>
                <a:gd name="connsiteX4" fmla="*/ 100305 w 109723"/>
                <a:gd name="connsiteY4" fmla="*/ 193675 h 274637"/>
                <a:gd name="connsiteX5" fmla="*/ 38392 w 109723"/>
                <a:gd name="connsiteY5" fmla="*/ 274637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3" h="274637">
                  <a:moveTo>
                    <a:pt x="41567" y="0"/>
                  </a:moveTo>
                  <a:cubicBezTo>
                    <a:pt x="22120" y="36777"/>
                    <a:pt x="2673" y="73554"/>
                    <a:pt x="292" y="92075"/>
                  </a:cubicBezTo>
                  <a:cubicBezTo>
                    <a:pt x="-2089" y="110596"/>
                    <a:pt x="10347" y="98161"/>
                    <a:pt x="27280" y="111125"/>
                  </a:cubicBezTo>
                  <a:cubicBezTo>
                    <a:pt x="44213" y="124090"/>
                    <a:pt x="89721" y="156104"/>
                    <a:pt x="101892" y="169862"/>
                  </a:cubicBezTo>
                  <a:cubicBezTo>
                    <a:pt x="114063" y="183620"/>
                    <a:pt x="110888" y="176213"/>
                    <a:pt x="100305" y="193675"/>
                  </a:cubicBezTo>
                  <a:cubicBezTo>
                    <a:pt x="89722" y="211138"/>
                    <a:pt x="64057" y="242887"/>
                    <a:pt x="38392" y="274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68FC2F85-7464-4B75-ABEC-0B26E5605AC7}"/>
                </a:ext>
              </a:extLst>
            </p:cNvPr>
            <p:cNvSpPr/>
            <p:nvPr/>
          </p:nvSpPr>
          <p:spPr>
            <a:xfrm>
              <a:off x="7272338" y="2801937"/>
              <a:ext cx="103187" cy="130176"/>
            </a:xfrm>
            <a:custGeom>
              <a:avLst/>
              <a:gdLst>
                <a:gd name="connsiteX0" fmla="*/ 0 w 103187"/>
                <a:gd name="connsiteY0" fmla="*/ 130176 h 130176"/>
                <a:gd name="connsiteX1" fmla="*/ 79375 w 103187"/>
                <a:gd name="connsiteY1" fmla="*/ 55563 h 130176"/>
                <a:gd name="connsiteX2" fmla="*/ 87312 w 103187"/>
                <a:gd name="connsiteY2" fmla="*/ 1 h 130176"/>
                <a:gd name="connsiteX3" fmla="*/ 103187 w 103187"/>
                <a:gd name="connsiteY3" fmla="*/ 53976 h 13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87" h="130176">
                  <a:moveTo>
                    <a:pt x="0" y="130176"/>
                  </a:moveTo>
                  <a:cubicBezTo>
                    <a:pt x="32411" y="103717"/>
                    <a:pt x="64823" y="77259"/>
                    <a:pt x="79375" y="55563"/>
                  </a:cubicBezTo>
                  <a:cubicBezTo>
                    <a:pt x="93927" y="33867"/>
                    <a:pt x="83343" y="265"/>
                    <a:pt x="87312" y="1"/>
                  </a:cubicBezTo>
                  <a:cubicBezTo>
                    <a:pt x="91281" y="-263"/>
                    <a:pt x="97234" y="26856"/>
                    <a:pt x="103187" y="539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CA05CD61-EA1B-493E-B509-86A7C0587209}"/>
                </a:ext>
              </a:extLst>
            </p:cNvPr>
            <p:cNvSpPr/>
            <p:nvPr/>
          </p:nvSpPr>
          <p:spPr>
            <a:xfrm>
              <a:off x="7161213" y="2819400"/>
              <a:ext cx="106362" cy="125413"/>
            </a:xfrm>
            <a:custGeom>
              <a:avLst/>
              <a:gdLst>
                <a:gd name="connsiteX0" fmla="*/ 0 w 106362"/>
                <a:gd name="connsiteY0" fmla="*/ 0 h 125413"/>
                <a:gd name="connsiteX1" fmla="*/ 77787 w 106362"/>
                <a:gd name="connsiteY1" fmla="*/ 50800 h 125413"/>
                <a:gd name="connsiteX2" fmla="*/ 60325 w 106362"/>
                <a:gd name="connsiteY2" fmla="*/ 84138 h 125413"/>
                <a:gd name="connsiteX3" fmla="*/ 57150 w 106362"/>
                <a:gd name="connsiteY3" fmla="*/ 125413 h 125413"/>
                <a:gd name="connsiteX4" fmla="*/ 57150 w 106362"/>
                <a:gd name="connsiteY4" fmla="*/ 125413 h 125413"/>
                <a:gd name="connsiteX5" fmla="*/ 106362 w 106362"/>
                <a:gd name="connsiteY5" fmla="*/ 73025 h 12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62" h="125413">
                  <a:moveTo>
                    <a:pt x="0" y="0"/>
                  </a:moveTo>
                  <a:cubicBezTo>
                    <a:pt x="33866" y="18388"/>
                    <a:pt x="67733" y="36777"/>
                    <a:pt x="77787" y="50800"/>
                  </a:cubicBezTo>
                  <a:cubicBezTo>
                    <a:pt x="87841" y="64823"/>
                    <a:pt x="63765" y="71703"/>
                    <a:pt x="60325" y="84138"/>
                  </a:cubicBezTo>
                  <a:cubicBezTo>
                    <a:pt x="56886" y="96574"/>
                    <a:pt x="57150" y="125413"/>
                    <a:pt x="57150" y="125413"/>
                  </a:cubicBezTo>
                  <a:lnTo>
                    <a:pt x="57150" y="125413"/>
                  </a:lnTo>
                  <a:lnTo>
                    <a:pt x="106362" y="730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B5AF3003-7AEC-4CB3-9DB5-7421BD3D4F5A}"/>
                </a:ext>
              </a:extLst>
            </p:cNvPr>
            <p:cNvSpPr/>
            <p:nvPr/>
          </p:nvSpPr>
          <p:spPr>
            <a:xfrm>
              <a:off x="6625241" y="2711450"/>
              <a:ext cx="150209" cy="222250"/>
            </a:xfrm>
            <a:custGeom>
              <a:avLst/>
              <a:gdLst>
                <a:gd name="connsiteX0" fmla="*/ 4159 w 150209"/>
                <a:gd name="connsiteY0" fmla="*/ 0 h 222250"/>
                <a:gd name="connsiteX1" fmla="*/ 18447 w 150209"/>
                <a:gd name="connsiteY1" fmla="*/ 104775 h 222250"/>
                <a:gd name="connsiteX2" fmla="*/ 150209 w 150209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09" h="222250">
                  <a:moveTo>
                    <a:pt x="4159" y="0"/>
                  </a:moveTo>
                  <a:cubicBezTo>
                    <a:pt x="-868" y="33866"/>
                    <a:pt x="-5895" y="67733"/>
                    <a:pt x="18447" y="104775"/>
                  </a:cubicBezTo>
                  <a:cubicBezTo>
                    <a:pt x="42789" y="141817"/>
                    <a:pt x="96499" y="182033"/>
                    <a:pt x="150209" y="2222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6CC2B8B9-8C7A-4362-A18F-6959C28757CB}"/>
                </a:ext>
              </a:extLst>
            </p:cNvPr>
            <p:cNvSpPr/>
            <p:nvPr/>
          </p:nvSpPr>
          <p:spPr>
            <a:xfrm>
              <a:off x="6626703" y="2568575"/>
              <a:ext cx="56672" cy="104775"/>
            </a:xfrm>
            <a:custGeom>
              <a:avLst/>
              <a:gdLst>
                <a:gd name="connsiteX0" fmla="*/ 56672 w 56672"/>
                <a:gd name="connsiteY0" fmla="*/ 0 h 104775"/>
                <a:gd name="connsiteX1" fmla="*/ 1110 w 56672"/>
                <a:gd name="connsiteY1" fmla="*/ 57150 h 104775"/>
                <a:gd name="connsiteX2" fmla="*/ 24922 w 56672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72" h="104775">
                  <a:moveTo>
                    <a:pt x="56672" y="0"/>
                  </a:moveTo>
                  <a:cubicBezTo>
                    <a:pt x="31537" y="19844"/>
                    <a:pt x="6402" y="39688"/>
                    <a:pt x="1110" y="57150"/>
                  </a:cubicBezTo>
                  <a:cubicBezTo>
                    <a:pt x="-4182" y="74612"/>
                    <a:pt x="10370" y="89693"/>
                    <a:pt x="24922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ADA06EAC-67BB-4874-9D0C-A24877991C93}"/>
                </a:ext>
              </a:extLst>
            </p:cNvPr>
            <p:cNvSpPr/>
            <p:nvPr/>
          </p:nvSpPr>
          <p:spPr>
            <a:xfrm>
              <a:off x="6637349" y="2566988"/>
              <a:ext cx="55551" cy="295275"/>
            </a:xfrm>
            <a:custGeom>
              <a:avLst/>
              <a:gdLst>
                <a:gd name="connsiteX0" fmla="*/ 55551 w 55551"/>
                <a:gd name="connsiteY0" fmla="*/ 0 h 295275"/>
                <a:gd name="connsiteX1" fmla="*/ 14276 w 55551"/>
                <a:gd name="connsiteY1" fmla="*/ 65087 h 295275"/>
                <a:gd name="connsiteX2" fmla="*/ 1576 w 55551"/>
                <a:gd name="connsiteY2" fmla="*/ 139700 h 295275"/>
                <a:gd name="connsiteX3" fmla="*/ 46026 w 55551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51" h="295275">
                  <a:moveTo>
                    <a:pt x="55551" y="0"/>
                  </a:moveTo>
                  <a:cubicBezTo>
                    <a:pt x="39411" y="20902"/>
                    <a:pt x="23272" y="41804"/>
                    <a:pt x="14276" y="65087"/>
                  </a:cubicBezTo>
                  <a:cubicBezTo>
                    <a:pt x="5280" y="88370"/>
                    <a:pt x="-3716" y="101335"/>
                    <a:pt x="1576" y="139700"/>
                  </a:cubicBezTo>
                  <a:cubicBezTo>
                    <a:pt x="6868" y="178065"/>
                    <a:pt x="26447" y="236670"/>
                    <a:pt x="46026" y="295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C0E5EB84-A3F4-4304-A5AB-C01B6B178F0D}"/>
                </a:ext>
              </a:extLst>
            </p:cNvPr>
            <p:cNvSpPr/>
            <p:nvPr/>
          </p:nvSpPr>
          <p:spPr>
            <a:xfrm>
              <a:off x="6673198" y="2559050"/>
              <a:ext cx="60977" cy="185738"/>
            </a:xfrm>
            <a:custGeom>
              <a:avLst/>
              <a:gdLst>
                <a:gd name="connsiteX0" fmla="*/ 60977 w 60977"/>
                <a:gd name="connsiteY0" fmla="*/ 0 h 185738"/>
                <a:gd name="connsiteX1" fmla="*/ 8590 w 60977"/>
                <a:gd name="connsiteY1" fmla="*/ 71438 h 185738"/>
                <a:gd name="connsiteX2" fmla="*/ 652 w 60977"/>
                <a:gd name="connsiteY2" fmla="*/ 185738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77" h="185738">
                  <a:moveTo>
                    <a:pt x="60977" y="0"/>
                  </a:moveTo>
                  <a:cubicBezTo>
                    <a:pt x="39810" y="20241"/>
                    <a:pt x="18644" y="40482"/>
                    <a:pt x="8590" y="71438"/>
                  </a:cubicBezTo>
                  <a:cubicBezTo>
                    <a:pt x="-1464" y="102394"/>
                    <a:pt x="-406" y="144066"/>
                    <a:pt x="652" y="1857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81DDE436-805A-4C9D-ACAF-BE3FB700868D}"/>
                </a:ext>
              </a:extLst>
            </p:cNvPr>
            <p:cNvSpPr/>
            <p:nvPr/>
          </p:nvSpPr>
          <p:spPr>
            <a:xfrm>
              <a:off x="6691313" y="2759075"/>
              <a:ext cx="163512" cy="165100"/>
            </a:xfrm>
            <a:custGeom>
              <a:avLst/>
              <a:gdLst>
                <a:gd name="connsiteX0" fmla="*/ 0 w 163512"/>
                <a:gd name="connsiteY0" fmla="*/ 0 h 165100"/>
                <a:gd name="connsiteX1" fmla="*/ 39687 w 163512"/>
                <a:gd name="connsiteY1" fmla="*/ 85725 h 165100"/>
                <a:gd name="connsiteX2" fmla="*/ 163512 w 163512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512" h="165100">
                  <a:moveTo>
                    <a:pt x="0" y="0"/>
                  </a:moveTo>
                  <a:cubicBezTo>
                    <a:pt x="6217" y="29104"/>
                    <a:pt x="12435" y="58208"/>
                    <a:pt x="39687" y="85725"/>
                  </a:cubicBezTo>
                  <a:cubicBezTo>
                    <a:pt x="66939" y="113242"/>
                    <a:pt x="115225" y="139171"/>
                    <a:pt x="163512" y="165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C4CCFAD4-C538-4BF3-AC54-E1DA58DEB125}"/>
                </a:ext>
              </a:extLst>
            </p:cNvPr>
            <p:cNvSpPr/>
            <p:nvPr/>
          </p:nvSpPr>
          <p:spPr>
            <a:xfrm>
              <a:off x="6091767" y="-12700"/>
              <a:ext cx="1045633" cy="287867"/>
            </a:xfrm>
            <a:custGeom>
              <a:avLst/>
              <a:gdLst>
                <a:gd name="connsiteX0" fmla="*/ 0 w 1045633"/>
                <a:gd name="connsiteY0" fmla="*/ 0 h 287867"/>
                <a:gd name="connsiteX1" fmla="*/ 486833 w 1045633"/>
                <a:gd name="connsiteY1" fmla="*/ 59267 h 287867"/>
                <a:gd name="connsiteX2" fmla="*/ 889000 w 1045633"/>
                <a:gd name="connsiteY2" fmla="*/ 169333 h 287867"/>
                <a:gd name="connsiteX3" fmla="*/ 1045633 w 1045633"/>
                <a:gd name="connsiteY3" fmla="*/ 287867 h 28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33" h="287867">
                  <a:moveTo>
                    <a:pt x="0" y="0"/>
                  </a:moveTo>
                  <a:cubicBezTo>
                    <a:pt x="169333" y="15522"/>
                    <a:pt x="338666" y="31045"/>
                    <a:pt x="486833" y="59267"/>
                  </a:cubicBezTo>
                  <a:cubicBezTo>
                    <a:pt x="635000" y="87489"/>
                    <a:pt x="795867" y="131233"/>
                    <a:pt x="889000" y="169333"/>
                  </a:cubicBezTo>
                  <a:cubicBezTo>
                    <a:pt x="982133" y="207433"/>
                    <a:pt x="1013883" y="247650"/>
                    <a:pt x="1045633" y="2878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9D8ABD31-D3BD-4F25-9C35-C32B6A058787}"/>
                </a:ext>
              </a:extLst>
            </p:cNvPr>
            <p:cNvSpPr/>
            <p:nvPr/>
          </p:nvSpPr>
          <p:spPr>
            <a:xfrm>
              <a:off x="7150100" y="287338"/>
              <a:ext cx="263525" cy="315912"/>
            </a:xfrm>
            <a:custGeom>
              <a:avLst/>
              <a:gdLst>
                <a:gd name="connsiteX0" fmla="*/ 0 w 263525"/>
                <a:gd name="connsiteY0" fmla="*/ 0 h 315912"/>
                <a:gd name="connsiteX1" fmla="*/ 153988 w 263525"/>
                <a:gd name="connsiteY1" fmla="*/ 150812 h 315912"/>
                <a:gd name="connsiteX2" fmla="*/ 263525 w 263525"/>
                <a:gd name="connsiteY2" fmla="*/ 315912 h 31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525" h="315912">
                  <a:moveTo>
                    <a:pt x="0" y="0"/>
                  </a:moveTo>
                  <a:cubicBezTo>
                    <a:pt x="55033" y="49080"/>
                    <a:pt x="110067" y="98160"/>
                    <a:pt x="153988" y="150812"/>
                  </a:cubicBezTo>
                  <a:cubicBezTo>
                    <a:pt x="197909" y="203464"/>
                    <a:pt x="230717" y="259688"/>
                    <a:pt x="263525" y="3159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72EA2518-E003-4287-A176-8EBCB375ED93}"/>
                </a:ext>
              </a:extLst>
            </p:cNvPr>
            <p:cNvSpPr/>
            <p:nvPr/>
          </p:nvSpPr>
          <p:spPr>
            <a:xfrm>
              <a:off x="6645275" y="2235095"/>
              <a:ext cx="341385" cy="239818"/>
            </a:xfrm>
            <a:custGeom>
              <a:avLst/>
              <a:gdLst>
                <a:gd name="connsiteX0" fmla="*/ 0 w 341385"/>
                <a:gd name="connsiteY0" fmla="*/ 239818 h 239818"/>
                <a:gd name="connsiteX1" fmla="*/ 61913 w 341385"/>
                <a:gd name="connsiteY1" fmla="*/ 158855 h 239818"/>
                <a:gd name="connsiteX2" fmla="*/ 82550 w 341385"/>
                <a:gd name="connsiteY2" fmla="*/ 136630 h 239818"/>
                <a:gd name="connsiteX3" fmla="*/ 71438 w 341385"/>
                <a:gd name="connsiteY3" fmla="*/ 115993 h 239818"/>
                <a:gd name="connsiteX4" fmla="*/ 230188 w 341385"/>
                <a:gd name="connsiteY4" fmla="*/ 44555 h 239818"/>
                <a:gd name="connsiteX5" fmla="*/ 146050 w 341385"/>
                <a:gd name="connsiteY5" fmla="*/ 41380 h 239818"/>
                <a:gd name="connsiteX6" fmla="*/ 241300 w 341385"/>
                <a:gd name="connsiteY6" fmla="*/ 105 h 239818"/>
                <a:gd name="connsiteX7" fmla="*/ 341313 w 341385"/>
                <a:gd name="connsiteY7" fmla="*/ 31855 h 239818"/>
                <a:gd name="connsiteX8" fmla="*/ 254000 w 341385"/>
                <a:gd name="connsiteY8" fmla="*/ 100118 h 23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85" h="239818">
                  <a:moveTo>
                    <a:pt x="0" y="239818"/>
                  </a:moveTo>
                  <a:cubicBezTo>
                    <a:pt x="24077" y="207935"/>
                    <a:pt x="48155" y="176053"/>
                    <a:pt x="61913" y="158855"/>
                  </a:cubicBezTo>
                  <a:cubicBezTo>
                    <a:pt x="75671" y="141657"/>
                    <a:pt x="80963" y="143774"/>
                    <a:pt x="82550" y="136630"/>
                  </a:cubicBezTo>
                  <a:cubicBezTo>
                    <a:pt x="84138" y="129486"/>
                    <a:pt x="46832" y="131339"/>
                    <a:pt x="71438" y="115993"/>
                  </a:cubicBezTo>
                  <a:cubicBezTo>
                    <a:pt x="96044" y="100647"/>
                    <a:pt x="217753" y="56990"/>
                    <a:pt x="230188" y="44555"/>
                  </a:cubicBezTo>
                  <a:cubicBezTo>
                    <a:pt x="242623" y="32120"/>
                    <a:pt x="144198" y="48788"/>
                    <a:pt x="146050" y="41380"/>
                  </a:cubicBezTo>
                  <a:cubicBezTo>
                    <a:pt x="147902" y="33972"/>
                    <a:pt x="208756" y="1692"/>
                    <a:pt x="241300" y="105"/>
                  </a:cubicBezTo>
                  <a:cubicBezTo>
                    <a:pt x="273844" y="-1482"/>
                    <a:pt x="339196" y="15186"/>
                    <a:pt x="341313" y="31855"/>
                  </a:cubicBezTo>
                  <a:cubicBezTo>
                    <a:pt x="343430" y="48524"/>
                    <a:pt x="298715" y="74321"/>
                    <a:pt x="254000" y="10011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0F40EE0B-FC55-47B7-9341-383ED39F826C}"/>
                </a:ext>
              </a:extLst>
            </p:cNvPr>
            <p:cNvSpPr/>
            <p:nvPr/>
          </p:nvSpPr>
          <p:spPr>
            <a:xfrm>
              <a:off x="7112000" y="239713"/>
              <a:ext cx="420688" cy="430212"/>
            </a:xfrm>
            <a:custGeom>
              <a:avLst/>
              <a:gdLst>
                <a:gd name="connsiteX0" fmla="*/ 0 w 420688"/>
                <a:gd name="connsiteY0" fmla="*/ 0 h 430212"/>
                <a:gd name="connsiteX1" fmla="*/ 114300 w 420688"/>
                <a:gd name="connsiteY1" fmla="*/ 60325 h 430212"/>
                <a:gd name="connsiteX2" fmla="*/ 185738 w 420688"/>
                <a:gd name="connsiteY2" fmla="*/ 138112 h 430212"/>
                <a:gd name="connsiteX3" fmla="*/ 298450 w 420688"/>
                <a:gd name="connsiteY3" fmla="*/ 222250 h 430212"/>
                <a:gd name="connsiteX4" fmla="*/ 420688 w 420688"/>
                <a:gd name="connsiteY4" fmla="*/ 430212 h 43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88" h="430212">
                  <a:moveTo>
                    <a:pt x="0" y="0"/>
                  </a:moveTo>
                  <a:cubicBezTo>
                    <a:pt x="41672" y="18653"/>
                    <a:pt x="83344" y="37306"/>
                    <a:pt x="114300" y="60325"/>
                  </a:cubicBezTo>
                  <a:cubicBezTo>
                    <a:pt x="145256" y="83344"/>
                    <a:pt x="155046" y="111125"/>
                    <a:pt x="185738" y="138112"/>
                  </a:cubicBezTo>
                  <a:cubicBezTo>
                    <a:pt x="216430" y="165099"/>
                    <a:pt x="259292" y="173567"/>
                    <a:pt x="298450" y="222250"/>
                  </a:cubicBezTo>
                  <a:cubicBezTo>
                    <a:pt x="337608" y="270933"/>
                    <a:pt x="379148" y="350572"/>
                    <a:pt x="420688" y="4302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373C9FFA-A644-4C79-9460-5D68D950ECC0}"/>
                </a:ext>
              </a:extLst>
            </p:cNvPr>
            <p:cNvSpPr/>
            <p:nvPr/>
          </p:nvSpPr>
          <p:spPr>
            <a:xfrm>
              <a:off x="7534275" y="690563"/>
              <a:ext cx="49932" cy="592137"/>
            </a:xfrm>
            <a:custGeom>
              <a:avLst/>
              <a:gdLst>
                <a:gd name="connsiteX0" fmla="*/ 0 w 49932"/>
                <a:gd name="connsiteY0" fmla="*/ 0 h 592137"/>
                <a:gd name="connsiteX1" fmla="*/ 47625 w 49932"/>
                <a:gd name="connsiteY1" fmla="*/ 293687 h 592137"/>
                <a:gd name="connsiteX2" fmla="*/ 38100 w 49932"/>
                <a:gd name="connsiteY2" fmla="*/ 592137 h 5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32" h="592137">
                  <a:moveTo>
                    <a:pt x="0" y="0"/>
                  </a:moveTo>
                  <a:cubicBezTo>
                    <a:pt x="20637" y="97499"/>
                    <a:pt x="41275" y="194998"/>
                    <a:pt x="47625" y="293687"/>
                  </a:cubicBezTo>
                  <a:cubicBezTo>
                    <a:pt x="53975" y="392377"/>
                    <a:pt x="46037" y="492257"/>
                    <a:pt x="38100" y="5921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A2077852-C77A-49CB-A7C2-FD7D05852B72}"/>
                </a:ext>
              </a:extLst>
            </p:cNvPr>
            <p:cNvSpPr/>
            <p:nvPr/>
          </p:nvSpPr>
          <p:spPr>
            <a:xfrm>
              <a:off x="7529513" y="660400"/>
              <a:ext cx="115887" cy="644525"/>
            </a:xfrm>
            <a:custGeom>
              <a:avLst/>
              <a:gdLst>
                <a:gd name="connsiteX0" fmla="*/ 0 w 115887"/>
                <a:gd name="connsiteY0" fmla="*/ 0 h 644525"/>
                <a:gd name="connsiteX1" fmla="*/ 30162 w 115887"/>
                <a:gd name="connsiteY1" fmla="*/ 50800 h 644525"/>
                <a:gd name="connsiteX2" fmla="*/ 66675 w 115887"/>
                <a:gd name="connsiteY2" fmla="*/ 166688 h 644525"/>
                <a:gd name="connsiteX3" fmla="*/ 115887 w 115887"/>
                <a:gd name="connsiteY3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7" h="644525">
                  <a:moveTo>
                    <a:pt x="0" y="0"/>
                  </a:moveTo>
                  <a:cubicBezTo>
                    <a:pt x="9525" y="11509"/>
                    <a:pt x="19050" y="23019"/>
                    <a:pt x="30162" y="50800"/>
                  </a:cubicBezTo>
                  <a:cubicBezTo>
                    <a:pt x="41274" y="78581"/>
                    <a:pt x="52387" y="67734"/>
                    <a:pt x="66675" y="166688"/>
                  </a:cubicBezTo>
                  <a:cubicBezTo>
                    <a:pt x="80963" y="265642"/>
                    <a:pt x="98425" y="455083"/>
                    <a:pt x="115887" y="644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078EFA68-1550-424F-B835-B1C78533D399}"/>
                </a:ext>
              </a:extLst>
            </p:cNvPr>
            <p:cNvSpPr/>
            <p:nvPr/>
          </p:nvSpPr>
          <p:spPr>
            <a:xfrm>
              <a:off x="7564438" y="1308100"/>
              <a:ext cx="33337" cy="354013"/>
            </a:xfrm>
            <a:custGeom>
              <a:avLst/>
              <a:gdLst>
                <a:gd name="connsiteX0" fmla="*/ 0 w 33337"/>
                <a:gd name="connsiteY0" fmla="*/ 0 h 354013"/>
                <a:gd name="connsiteX1" fmla="*/ 14287 w 33337"/>
                <a:gd name="connsiteY1" fmla="*/ 87313 h 354013"/>
                <a:gd name="connsiteX2" fmla="*/ 7937 w 33337"/>
                <a:gd name="connsiteY2" fmla="*/ 276225 h 354013"/>
                <a:gd name="connsiteX3" fmla="*/ 33337 w 33337"/>
                <a:gd name="connsiteY3" fmla="*/ 354013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" h="354013">
                  <a:moveTo>
                    <a:pt x="0" y="0"/>
                  </a:moveTo>
                  <a:cubicBezTo>
                    <a:pt x="6482" y="20638"/>
                    <a:pt x="12964" y="41276"/>
                    <a:pt x="14287" y="87313"/>
                  </a:cubicBezTo>
                  <a:cubicBezTo>
                    <a:pt x="15610" y="133350"/>
                    <a:pt x="4762" y="231775"/>
                    <a:pt x="7937" y="276225"/>
                  </a:cubicBezTo>
                  <a:cubicBezTo>
                    <a:pt x="11112" y="320675"/>
                    <a:pt x="22224" y="337344"/>
                    <a:pt x="33337" y="3540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C5B07800-3F2D-472B-8B60-C512D0D9ABF2}"/>
                </a:ext>
              </a:extLst>
            </p:cNvPr>
            <p:cNvSpPr/>
            <p:nvPr/>
          </p:nvSpPr>
          <p:spPr>
            <a:xfrm>
              <a:off x="7634622" y="1289050"/>
              <a:ext cx="45703" cy="690563"/>
            </a:xfrm>
            <a:custGeom>
              <a:avLst/>
              <a:gdLst>
                <a:gd name="connsiteX0" fmla="*/ 10778 w 45703"/>
                <a:gd name="connsiteY0" fmla="*/ 0 h 690563"/>
                <a:gd name="connsiteX1" fmla="*/ 13953 w 45703"/>
                <a:gd name="connsiteY1" fmla="*/ 233363 h 690563"/>
                <a:gd name="connsiteX2" fmla="*/ 7603 w 45703"/>
                <a:gd name="connsiteY2" fmla="*/ 381000 h 690563"/>
                <a:gd name="connsiteX3" fmla="*/ 4428 w 45703"/>
                <a:gd name="connsiteY3" fmla="*/ 433388 h 690563"/>
                <a:gd name="connsiteX4" fmla="*/ 2841 w 45703"/>
                <a:gd name="connsiteY4" fmla="*/ 527050 h 690563"/>
                <a:gd name="connsiteX5" fmla="*/ 45703 w 45703"/>
                <a:gd name="connsiteY5" fmla="*/ 690563 h 6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03" h="690563">
                  <a:moveTo>
                    <a:pt x="10778" y="0"/>
                  </a:moveTo>
                  <a:cubicBezTo>
                    <a:pt x="12630" y="84931"/>
                    <a:pt x="14482" y="169863"/>
                    <a:pt x="13953" y="233363"/>
                  </a:cubicBezTo>
                  <a:cubicBezTo>
                    <a:pt x="13424" y="296863"/>
                    <a:pt x="9190" y="347663"/>
                    <a:pt x="7603" y="381000"/>
                  </a:cubicBezTo>
                  <a:cubicBezTo>
                    <a:pt x="6016" y="414337"/>
                    <a:pt x="5222" y="409046"/>
                    <a:pt x="4428" y="433388"/>
                  </a:cubicBezTo>
                  <a:cubicBezTo>
                    <a:pt x="3634" y="457730"/>
                    <a:pt x="-4038" y="484188"/>
                    <a:pt x="2841" y="527050"/>
                  </a:cubicBezTo>
                  <a:cubicBezTo>
                    <a:pt x="9720" y="569913"/>
                    <a:pt x="27711" y="630238"/>
                    <a:pt x="45703" y="690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17614D78-DD18-4B5A-AA33-6763C5E3F48C}"/>
                </a:ext>
              </a:extLst>
            </p:cNvPr>
            <p:cNvSpPr/>
            <p:nvPr/>
          </p:nvSpPr>
          <p:spPr>
            <a:xfrm>
              <a:off x="7681383" y="1987550"/>
              <a:ext cx="110263" cy="1013883"/>
            </a:xfrm>
            <a:custGeom>
              <a:avLst/>
              <a:gdLst>
                <a:gd name="connsiteX0" fmla="*/ 0 w 110263"/>
                <a:gd name="connsiteY0" fmla="*/ 0 h 1013883"/>
                <a:gd name="connsiteX1" fmla="*/ 42334 w 110263"/>
                <a:gd name="connsiteY1" fmla="*/ 270933 h 1013883"/>
                <a:gd name="connsiteX2" fmla="*/ 80434 w 110263"/>
                <a:gd name="connsiteY2" fmla="*/ 531283 h 1013883"/>
                <a:gd name="connsiteX3" fmla="*/ 110067 w 110263"/>
                <a:gd name="connsiteY3" fmla="*/ 876300 h 1013883"/>
                <a:gd name="connsiteX4" fmla="*/ 91017 w 110263"/>
                <a:gd name="connsiteY4" fmla="*/ 1013883 h 10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63" h="1013883">
                  <a:moveTo>
                    <a:pt x="0" y="0"/>
                  </a:moveTo>
                  <a:cubicBezTo>
                    <a:pt x="14464" y="91193"/>
                    <a:pt x="28928" y="182386"/>
                    <a:pt x="42334" y="270933"/>
                  </a:cubicBezTo>
                  <a:cubicBezTo>
                    <a:pt x="55740" y="359480"/>
                    <a:pt x="69145" y="430389"/>
                    <a:pt x="80434" y="531283"/>
                  </a:cubicBezTo>
                  <a:cubicBezTo>
                    <a:pt x="91723" y="632177"/>
                    <a:pt x="108303" y="795867"/>
                    <a:pt x="110067" y="876300"/>
                  </a:cubicBezTo>
                  <a:cubicBezTo>
                    <a:pt x="111831" y="956733"/>
                    <a:pt x="101424" y="985308"/>
                    <a:pt x="91017" y="101388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68323AE3-082C-40D1-B581-98D55C086090}"/>
                </a:ext>
              </a:extLst>
            </p:cNvPr>
            <p:cNvSpPr/>
            <p:nvPr/>
          </p:nvSpPr>
          <p:spPr>
            <a:xfrm>
              <a:off x="7678738" y="2351088"/>
              <a:ext cx="28289" cy="227012"/>
            </a:xfrm>
            <a:custGeom>
              <a:avLst/>
              <a:gdLst>
                <a:gd name="connsiteX0" fmla="*/ 6350 w 28289"/>
                <a:gd name="connsiteY0" fmla="*/ 0 h 227012"/>
                <a:gd name="connsiteX1" fmla="*/ 22225 w 28289"/>
                <a:gd name="connsiteY1" fmla="*/ 52387 h 227012"/>
                <a:gd name="connsiteX2" fmla="*/ 26987 w 28289"/>
                <a:gd name="connsiteY2" fmla="*/ 173037 h 227012"/>
                <a:gd name="connsiteX3" fmla="*/ 0 w 28289"/>
                <a:gd name="connsiteY3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89" h="227012">
                  <a:moveTo>
                    <a:pt x="6350" y="0"/>
                  </a:moveTo>
                  <a:cubicBezTo>
                    <a:pt x="12568" y="11774"/>
                    <a:pt x="18786" y="23548"/>
                    <a:pt x="22225" y="52387"/>
                  </a:cubicBezTo>
                  <a:cubicBezTo>
                    <a:pt x="25665" y="81227"/>
                    <a:pt x="30691" y="143933"/>
                    <a:pt x="26987" y="173037"/>
                  </a:cubicBezTo>
                  <a:cubicBezTo>
                    <a:pt x="23283" y="202141"/>
                    <a:pt x="11641" y="214576"/>
                    <a:pt x="0" y="2270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DCDF7BCE-D62E-4435-9360-BF59257CA2E3}"/>
                </a:ext>
              </a:extLst>
            </p:cNvPr>
            <p:cNvSpPr/>
            <p:nvPr/>
          </p:nvSpPr>
          <p:spPr>
            <a:xfrm>
              <a:off x="7689850" y="2320925"/>
              <a:ext cx="43061" cy="285750"/>
            </a:xfrm>
            <a:custGeom>
              <a:avLst/>
              <a:gdLst>
                <a:gd name="connsiteX0" fmla="*/ 19050 w 43061"/>
                <a:gd name="connsiteY0" fmla="*/ 0 h 285750"/>
                <a:gd name="connsiteX1" fmla="*/ 38100 w 43061"/>
                <a:gd name="connsiteY1" fmla="*/ 103188 h 285750"/>
                <a:gd name="connsiteX2" fmla="*/ 42863 w 43061"/>
                <a:gd name="connsiteY2" fmla="*/ 198438 h 285750"/>
                <a:gd name="connsiteX3" fmla="*/ 33338 w 43061"/>
                <a:gd name="connsiteY3" fmla="*/ 236538 h 285750"/>
                <a:gd name="connsiteX4" fmla="*/ 0 w 43061"/>
                <a:gd name="connsiteY4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61" h="285750">
                  <a:moveTo>
                    <a:pt x="19050" y="0"/>
                  </a:moveTo>
                  <a:cubicBezTo>
                    <a:pt x="26590" y="35057"/>
                    <a:pt x="34131" y="70115"/>
                    <a:pt x="38100" y="103188"/>
                  </a:cubicBezTo>
                  <a:cubicBezTo>
                    <a:pt x="42069" y="136261"/>
                    <a:pt x="43657" y="176213"/>
                    <a:pt x="42863" y="198438"/>
                  </a:cubicBezTo>
                  <a:cubicBezTo>
                    <a:pt x="42069" y="220663"/>
                    <a:pt x="40482" y="221986"/>
                    <a:pt x="33338" y="236538"/>
                  </a:cubicBezTo>
                  <a:cubicBezTo>
                    <a:pt x="26194" y="251090"/>
                    <a:pt x="13097" y="268420"/>
                    <a:pt x="0" y="285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A8AA2D66-BCCE-466B-941D-A9B1189FB9BA}"/>
                </a:ext>
              </a:extLst>
            </p:cNvPr>
            <p:cNvSpPr/>
            <p:nvPr/>
          </p:nvSpPr>
          <p:spPr>
            <a:xfrm>
              <a:off x="7645988" y="2224088"/>
              <a:ext cx="57547" cy="376237"/>
            </a:xfrm>
            <a:custGeom>
              <a:avLst/>
              <a:gdLst>
                <a:gd name="connsiteX0" fmla="*/ 45450 w 57547"/>
                <a:gd name="connsiteY0" fmla="*/ 0 h 376237"/>
                <a:gd name="connsiteX1" fmla="*/ 56562 w 57547"/>
                <a:gd name="connsiteY1" fmla="*/ 80962 h 376237"/>
                <a:gd name="connsiteX2" fmla="*/ 23225 w 57547"/>
                <a:gd name="connsiteY2" fmla="*/ 122237 h 376237"/>
                <a:gd name="connsiteX3" fmla="*/ 12112 w 57547"/>
                <a:gd name="connsiteY3" fmla="*/ 173037 h 376237"/>
                <a:gd name="connsiteX4" fmla="*/ 1000 w 57547"/>
                <a:gd name="connsiteY4" fmla="*/ 280987 h 376237"/>
                <a:gd name="connsiteX5" fmla="*/ 39100 w 57547"/>
                <a:gd name="connsiteY5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47" h="376237">
                  <a:moveTo>
                    <a:pt x="45450" y="0"/>
                  </a:moveTo>
                  <a:cubicBezTo>
                    <a:pt x="52858" y="30294"/>
                    <a:pt x="60266" y="60589"/>
                    <a:pt x="56562" y="80962"/>
                  </a:cubicBezTo>
                  <a:cubicBezTo>
                    <a:pt x="52858" y="101335"/>
                    <a:pt x="30633" y="106891"/>
                    <a:pt x="23225" y="122237"/>
                  </a:cubicBezTo>
                  <a:cubicBezTo>
                    <a:pt x="15817" y="137583"/>
                    <a:pt x="15816" y="146579"/>
                    <a:pt x="12112" y="173037"/>
                  </a:cubicBezTo>
                  <a:cubicBezTo>
                    <a:pt x="8408" y="199495"/>
                    <a:pt x="-3498" y="247120"/>
                    <a:pt x="1000" y="280987"/>
                  </a:cubicBezTo>
                  <a:cubicBezTo>
                    <a:pt x="5498" y="314854"/>
                    <a:pt x="22299" y="345545"/>
                    <a:pt x="39100" y="3762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7DADC463-81E1-440C-B445-693FBB6EC75F}"/>
                </a:ext>
              </a:extLst>
            </p:cNvPr>
            <p:cNvSpPr/>
            <p:nvPr/>
          </p:nvSpPr>
          <p:spPr>
            <a:xfrm>
              <a:off x="7591425" y="2278063"/>
              <a:ext cx="47625" cy="296862"/>
            </a:xfrm>
            <a:custGeom>
              <a:avLst/>
              <a:gdLst>
                <a:gd name="connsiteX0" fmla="*/ 47625 w 47625"/>
                <a:gd name="connsiteY0" fmla="*/ 0 h 296862"/>
                <a:gd name="connsiteX1" fmla="*/ 23813 w 47625"/>
                <a:gd name="connsiteY1" fmla="*/ 166687 h 296862"/>
                <a:gd name="connsiteX2" fmla="*/ 0 w 47625"/>
                <a:gd name="connsiteY2" fmla="*/ 296862 h 29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96862">
                  <a:moveTo>
                    <a:pt x="47625" y="0"/>
                  </a:moveTo>
                  <a:cubicBezTo>
                    <a:pt x="39687" y="58605"/>
                    <a:pt x="31750" y="117210"/>
                    <a:pt x="23813" y="166687"/>
                  </a:cubicBezTo>
                  <a:cubicBezTo>
                    <a:pt x="15876" y="216164"/>
                    <a:pt x="7938" y="256513"/>
                    <a:pt x="0" y="2968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BD7AEC73-C1B2-41A4-9507-A207A47891E2}"/>
                </a:ext>
              </a:extLst>
            </p:cNvPr>
            <p:cNvSpPr/>
            <p:nvPr/>
          </p:nvSpPr>
          <p:spPr>
            <a:xfrm>
              <a:off x="7480300" y="2586038"/>
              <a:ext cx="107950" cy="738187"/>
            </a:xfrm>
            <a:custGeom>
              <a:avLst/>
              <a:gdLst>
                <a:gd name="connsiteX0" fmla="*/ 107950 w 107950"/>
                <a:gd name="connsiteY0" fmla="*/ 0 h 738187"/>
                <a:gd name="connsiteX1" fmla="*/ 100013 w 107950"/>
                <a:gd name="connsiteY1" fmla="*/ 276225 h 738187"/>
                <a:gd name="connsiteX2" fmla="*/ 106363 w 107950"/>
                <a:gd name="connsiteY2" fmla="*/ 439737 h 738187"/>
                <a:gd name="connsiteX3" fmla="*/ 88900 w 107950"/>
                <a:gd name="connsiteY3" fmla="*/ 604837 h 738187"/>
                <a:gd name="connsiteX4" fmla="*/ 0 w 107950"/>
                <a:gd name="connsiteY4" fmla="*/ 738187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738187">
                  <a:moveTo>
                    <a:pt x="107950" y="0"/>
                  </a:moveTo>
                  <a:cubicBezTo>
                    <a:pt x="104113" y="101468"/>
                    <a:pt x="100277" y="202936"/>
                    <a:pt x="100013" y="276225"/>
                  </a:cubicBezTo>
                  <a:cubicBezTo>
                    <a:pt x="99748" y="349515"/>
                    <a:pt x="108215" y="384968"/>
                    <a:pt x="106363" y="439737"/>
                  </a:cubicBezTo>
                  <a:cubicBezTo>
                    <a:pt x="104511" y="494506"/>
                    <a:pt x="106627" y="555095"/>
                    <a:pt x="88900" y="604837"/>
                  </a:cubicBezTo>
                  <a:cubicBezTo>
                    <a:pt x="71173" y="654579"/>
                    <a:pt x="35586" y="696383"/>
                    <a:pt x="0" y="738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18B140FD-A761-4103-9856-2E9182FF2008}"/>
                </a:ext>
              </a:extLst>
            </p:cNvPr>
            <p:cNvSpPr/>
            <p:nvPr/>
          </p:nvSpPr>
          <p:spPr>
            <a:xfrm>
              <a:off x="7575550" y="2584450"/>
              <a:ext cx="29609" cy="582613"/>
            </a:xfrm>
            <a:custGeom>
              <a:avLst/>
              <a:gdLst>
                <a:gd name="connsiteX0" fmla="*/ 28575 w 29609"/>
                <a:gd name="connsiteY0" fmla="*/ 0 h 582613"/>
                <a:gd name="connsiteX1" fmla="*/ 23813 w 29609"/>
                <a:gd name="connsiteY1" fmla="*/ 252413 h 582613"/>
                <a:gd name="connsiteX2" fmla="*/ 28575 w 29609"/>
                <a:gd name="connsiteY2" fmla="*/ 471488 h 582613"/>
                <a:gd name="connsiteX3" fmla="*/ 0 w 29609"/>
                <a:gd name="connsiteY3" fmla="*/ 582613 h 58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9" h="582613">
                  <a:moveTo>
                    <a:pt x="28575" y="0"/>
                  </a:moveTo>
                  <a:cubicBezTo>
                    <a:pt x="26194" y="86916"/>
                    <a:pt x="23813" y="173832"/>
                    <a:pt x="23813" y="252413"/>
                  </a:cubicBezTo>
                  <a:cubicBezTo>
                    <a:pt x="23813" y="330994"/>
                    <a:pt x="32544" y="416455"/>
                    <a:pt x="28575" y="471488"/>
                  </a:cubicBezTo>
                  <a:cubicBezTo>
                    <a:pt x="24606" y="526521"/>
                    <a:pt x="12303" y="554567"/>
                    <a:pt x="0" y="5826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1BB94FB5-E05E-4774-B63C-3283F59521CF}"/>
                </a:ext>
              </a:extLst>
            </p:cNvPr>
            <p:cNvSpPr/>
            <p:nvPr/>
          </p:nvSpPr>
          <p:spPr>
            <a:xfrm>
              <a:off x="7165975" y="3254375"/>
              <a:ext cx="368300" cy="134671"/>
            </a:xfrm>
            <a:custGeom>
              <a:avLst/>
              <a:gdLst>
                <a:gd name="connsiteX0" fmla="*/ 0 w 368300"/>
                <a:gd name="connsiteY0" fmla="*/ 92075 h 134671"/>
                <a:gd name="connsiteX1" fmla="*/ 250825 w 368300"/>
                <a:gd name="connsiteY1" fmla="*/ 130175 h 134671"/>
                <a:gd name="connsiteX2" fmla="*/ 368300 w 368300"/>
                <a:gd name="connsiteY2" fmla="*/ 0 h 1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134671">
                  <a:moveTo>
                    <a:pt x="0" y="92075"/>
                  </a:moveTo>
                  <a:cubicBezTo>
                    <a:pt x="94721" y="118798"/>
                    <a:pt x="189442" y="145521"/>
                    <a:pt x="250825" y="130175"/>
                  </a:cubicBezTo>
                  <a:cubicBezTo>
                    <a:pt x="312208" y="114829"/>
                    <a:pt x="340254" y="57414"/>
                    <a:pt x="3683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A08E353C-C474-43B6-A728-A8F3BDC133F0}"/>
                </a:ext>
              </a:extLst>
            </p:cNvPr>
            <p:cNvSpPr/>
            <p:nvPr/>
          </p:nvSpPr>
          <p:spPr>
            <a:xfrm>
              <a:off x="7188200" y="3319463"/>
              <a:ext cx="279400" cy="30263"/>
            </a:xfrm>
            <a:custGeom>
              <a:avLst/>
              <a:gdLst>
                <a:gd name="connsiteX0" fmla="*/ 0 w 279400"/>
                <a:gd name="connsiteY0" fmla="*/ 7937 h 30263"/>
                <a:gd name="connsiteX1" fmla="*/ 174625 w 279400"/>
                <a:gd name="connsiteY1" fmla="*/ 30162 h 30263"/>
                <a:gd name="connsiteX2" fmla="*/ 279400 w 279400"/>
                <a:gd name="connsiteY2" fmla="*/ 0 h 3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00" h="30263">
                  <a:moveTo>
                    <a:pt x="0" y="7937"/>
                  </a:moveTo>
                  <a:cubicBezTo>
                    <a:pt x="64029" y="19711"/>
                    <a:pt x="128058" y="31485"/>
                    <a:pt x="174625" y="30162"/>
                  </a:cubicBezTo>
                  <a:cubicBezTo>
                    <a:pt x="221192" y="28839"/>
                    <a:pt x="250296" y="14419"/>
                    <a:pt x="2794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220502DC-76C3-4B83-A294-58938B842CB7}"/>
                </a:ext>
              </a:extLst>
            </p:cNvPr>
            <p:cNvSpPr/>
            <p:nvPr/>
          </p:nvSpPr>
          <p:spPr>
            <a:xfrm>
              <a:off x="6889750" y="3189288"/>
              <a:ext cx="306388" cy="79375"/>
            </a:xfrm>
            <a:custGeom>
              <a:avLst/>
              <a:gdLst>
                <a:gd name="connsiteX0" fmla="*/ 0 w 306388"/>
                <a:gd name="connsiteY0" fmla="*/ 0 h 79375"/>
                <a:gd name="connsiteX1" fmla="*/ 306388 w 306388"/>
                <a:gd name="connsiteY1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388" h="79375">
                  <a:moveTo>
                    <a:pt x="0" y="0"/>
                  </a:moveTo>
                  <a:lnTo>
                    <a:pt x="306388" y="793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E3EC00FA-F9AC-4A3B-885B-788AD0C14A24}"/>
                </a:ext>
              </a:extLst>
            </p:cNvPr>
            <p:cNvSpPr/>
            <p:nvPr/>
          </p:nvSpPr>
          <p:spPr>
            <a:xfrm>
              <a:off x="6970713" y="3239735"/>
              <a:ext cx="206056" cy="98778"/>
            </a:xfrm>
            <a:custGeom>
              <a:avLst/>
              <a:gdLst>
                <a:gd name="connsiteX0" fmla="*/ 0 w 206056"/>
                <a:gd name="connsiteY0" fmla="*/ 54328 h 98778"/>
                <a:gd name="connsiteX1" fmla="*/ 41275 w 206056"/>
                <a:gd name="connsiteY1" fmla="*/ 3528 h 98778"/>
                <a:gd name="connsiteX2" fmla="*/ 90487 w 206056"/>
                <a:gd name="connsiteY2" fmla="*/ 8290 h 98778"/>
                <a:gd name="connsiteX3" fmla="*/ 195262 w 206056"/>
                <a:gd name="connsiteY3" fmla="*/ 40040 h 98778"/>
                <a:gd name="connsiteX4" fmla="*/ 201612 w 206056"/>
                <a:gd name="connsiteY4" fmla="*/ 55915 h 98778"/>
                <a:gd name="connsiteX5" fmla="*/ 185737 w 206056"/>
                <a:gd name="connsiteY5" fmla="*/ 98778 h 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56" h="98778">
                  <a:moveTo>
                    <a:pt x="0" y="54328"/>
                  </a:moveTo>
                  <a:cubicBezTo>
                    <a:pt x="13097" y="32764"/>
                    <a:pt x="26194" y="11201"/>
                    <a:pt x="41275" y="3528"/>
                  </a:cubicBezTo>
                  <a:cubicBezTo>
                    <a:pt x="56356" y="-4145"/>
                    <a:pt x="64823" y="2205"/>
                    <a:pt x="90487" y="8290"/>
                  </a:cubicBezTo>
                  <a:cubicBezTo>
                    <a:pt x="116152" y="14375"/>
                    <a:pt x="176741" y="32103"/>
                    <a:pt x="195262" y="40040"/>
                  </a:cubicBezTo>
                  <a:cubicBezTo>
                    <a:pt x="213783" y="47977"/>
                    <a:pt x="203200" y="46125"/>
                    <a:pt x="201612" y="55915"/>
                  </a:cubicBezTo>
                  <a:cubicBezTo>
                    <a:pt x="200025" y="65705"/>
                    <a:pt x="192881" y="82241"/>
                    <a:pt x="185737" y="9877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5C5AE854-C99C-4BD5-9DC5-7DD127222203}"/>
                </a:ext>
              </a:extLst>
            </p:cNvPr>
            <p:cNvSpPr/>
            <p:nvPr/>
          </p:nvSpPr>
          <p:spPr>
            <a:xfrm>
              <a:off x="7585075" y="2959100"/>
              <a:ext cx="201633" cy="706438"/>
            </a:xfrm>
            <a:custGeom>
              <a:avLst/>
              <a:gdLst>
                <a:gd name="connsiteX0" fmla="*/ 201613 w 201633"/>
                <a:gd name="connsiteY0" fmla="*/ 0 h 706438"/>
                <a:gd name="connsiteX1" fmla="*/ 179388 w 201633"/>
                <a:gd name="connsiteY1" fmla="*/ 204788 h 706438"/>
                <a:gd name="connsiteX2" fmla="*/ 66675 w 201633"/>
                <a:gd name="connsiteY2" fmla="*/ 587375 h 706438"/>
                <a:gd name="connsiteX3" fmla="*/ 0 w 201633"/>
                <a:gd name="connsiteY3" fmla="*/ 706438 h 70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33" h="706438">
                  <a:moveTo>
                    <a:pt x="201613" y="0"/>
                  </a:moveTo>
                  <a:cubicBezTo>
                    <a:pt x="201745" y="53446"/>
                    <a:pt x="201878" y="106892"/>
                    <a:pt x="179388" y="204788"/>
                  </a:cubicBezTo>
                  <a:cubicBezTo>
                    <a:pt x="156898" y="302684"/>
                    <a:pt x="96573" y="503767"/>
                    <a:pt x="66675" y="587375"/>
                  </a:cubicBezTo>
                  <a:cubicBezTo>
                    <a:pt x="36777" y="670983"/>
                    <a:pt x="18388" y="688710"/>
                    <a:pt x="0" y="7064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46CF43A9-5D97-4C68-99C2-37A0D913A0A8}"/>
                </a:ext>
              </a:extLst>
            </p:cNvPr>
            <p:cNvSpPr/>
            <p:nvPr/>
          </p:nvSpPr>
          <p:spPr>
            <a:xfrm>
              <a:off x="7704138" y="3033713"/>
              <a:ext cx="61938" cy="228600"/>
            </a:xfrm>
            <a:custGeom>
              <a:avLst/>
              <a:gdLst>
                <a:gd name="connsiteX0" fmla="*/ 47625 w 61938"/>
                <a:gd name="connsiteY0" fmla="*/ 0 h 228600"/>
                <a:gd name="connsiteX1" fmla="*/ 61912 w 61938"/>
                <a:gd name="connsiteY1" fmla="*/ 68262 h 228600"/>
                <a:gd name="connsiteX2" fmla="*/ 44450 w 61938"/>
                <a:gd name="connsiteY2" fmla="*/ 134937 h 228600"/>
                <a:gd name="connsiteX3" fmla="*/ 0 w 61938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38" h="228600">
                  <a:moveTo>
                    <a:pt x="47625" y="0"/>
                  </a:moveTo>
                  <a:cubicBezTo>
                    <a:pt x="55033" y="22886"/>
                    <a:pt x="62441" y="45773"/>
                    <a:pt x="61912" y="68262"/>
                  </a:cubicBezTo>
                  <a:cubicBezTo>
                    <a:pt x="61383" y="90751"/>
                    <a:pt x="54769" y="108214"/>
                    <a:pt x="44450" y="134937"/>
                  </a:cubicBezTo>
                  <a:cubicBezTo>
                    <a:pt x="34131" y="161660"/>
                    <a:pt x="17065" y="195130"/>
                    <a:pt x="0" y="228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29D6DDC1-5086-411B-926F-697D348440C8}"/>
                </a:ext>
              </a:extLst>
            </p:cNvPr>
            <p:cNvSpPr/>
            <p:nvPr/>
          </p:nvSpPr>
          <p:spPr>
            <a:xfrm>
              <a:off x="7698001" y="3024188"/>
              <a:ext cx="47412" cy="231775"/>
            </a:xfrm>
            <a:custGeom>
              <a:avLst/>
              <a:gdLst>
                <a:gd name="connsiteX0" fmla="*/ 47412 w 47412"/>
                <a:gd name="connsiteY0" fmla="*/ 0 h 231775"/>
                <a:gd name="connsiteX1" fmla="*/ 15662 w 47412"/>
                <a:gd name="connsiteY1" fmla="*/ 76200 h 231775"/>
                <a:gd name="connsiteX2" fmla="*/ 1374 w 47412"/>
                <a:gd name="connsiteY2" fmla="*/ 166687 h 231775"/>
                <a:gd name="connsiteX3" fmla="*/ 1374 w 47412"/>
                <a:gd name="connsiteY3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12" h="231775">
                  <a:moveTo>
                    <a:pt x="47412" y="0"/>
                  </a:moveTo>
                  <a:cubicBezTo>
                    <a:pt x="35373" y="24209"/>
                    <a:pt x="23335" y="48419"/>
                    <a:pt x="15662" y="76200"/>
                  </a:cubicBezTo>
                  <a:cubicBezTo>
                    <a:pt x="7989" y="103981"/>
                    <a:pt x="3755" y="140758"/>
                    <a:pt x="1374" y="166687"/>
                  </a:cubicBezTo>
                  <a:cubicBezTo>
                    <a:pt x="-1007" y="192616"/>
                    <a:pt x="183" y="212195"/>
                    <a:pt x="1374" y="23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ADAA17FE-689B-42BB-AB3C-D1F13DF27754}"/>
                </a:ext>
              </a:extLst>
            </p:cNvPr>
            <p:cNvSpPr/>
            <p:nvPr/>
          </p:nvSpPr>
          <p:spPr>
            <a:xfrm>
              <a:off x="7340600" y="3176588"/>
              <a:ext cx="252413" cy="585787"/>
            </a:xfrm>
            <a:custGeom>
              <a:avLst/>
              <a:gdLst>
                <a:gd name="connsiteX0" fmla="*/ 252413 w 252413"/>
                <a:gd name="connsiteY0" fmla="*/ 0 h 585787"/>
                <a:gd name="connsiteX1" fmla="*/ 161925 w 252413"/>
                <a:gd name="connsiteY1" fmla="*/ 206375 h 585787"/>
                <a:gd name="connsiteX2" fmla="*/ 92075 w 252413"/>
                <a:gd name="connsiteY2" fmla="*/ 312737 h 585787"/>
                <a:gd name="connsiteX3" fmla="*/ 88900 w 252413"/>
                <a:gd name="connsiteY3" fmla="*/ 438150 h 585787"/>
                <a:gd name="connsiteX4" fmla="*/ 73025 w 252413"/>
                <a:gd name="connsiteY4" fmla="*/ 488950 h 585787"/>
                <a:gd name="connsiteX5" fmla="*/ 0 w 252413"/>
                <a:gd name="connsiteY5" fmla="*/ 585787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13" h="585787">
                  <a:moveTo>
                    <a:pt x="252413" y="0"/>
                  </a:moveTo>
                  <a:cubicBezTo>
                    <a:pt x="220530" y="77126"/>
                    <a:pt x="188648" y="154252"/>
                    <a:pt x="161925" y="206375"/>
                  </a:cubicBezTo>
                  <a:cubicBezTo>
                    <a:pt x="135202" y="258498"/>
                    <a:pt x="104246" y="274108"/>
                    <a:pt x="92075" y="312737"/>
                  </a:cubicBezTo>
                  <a:cubicBezTo>
                    <a:pt x="79904" y="351366"/>
                    <a:pt x="92075" y="408781"/>
                    <a:pt x="88900" y="438150"/>
                  </a:cubicBezTo>
                  <a:cubicBezTo>
                    <a:pt x="85725" y="467519"/>
                    <a:pt x="87842" y="464344"/>
                    <a:pt x="73025" y="488950"/>
                  </a:cubicBezTo>
                  <a:cubicBezTo>
                    <a:pt x="58208" y="513556"/>
                    <a:pt x="0" y="585787"/>
                    <a:pt x="0" y="5857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E6C2CDB6-84C7-4953-87D6-2DC6576FAF39}"/>
                </a:ext>
              </a:extLst>
            </p:cNvPr>
            <p:cNvSpPr/>
            <p:nvPr/>
          </p:nvSpPr>
          <p:spPr>
            <a:xfrm>
              <a:off x="7145338" y="3384550"/>
              <a:ext cx="309562" cy="396875"/>
            </a:xfrm>
            <a:custGeom>
              <a:avLst/>
              <a:gdLst>
                <a:gd name="connsiteX0" fmla="*/ 309562 w 309562"/>
                <a:gd name="connsiteY0" fmla="*/ 0 h 396875"/>
                <a:gd name="connsiteX1" fmla="*/ 239712 w 309562"/>
                <a:gd name="connsiteY1" fmla="*/ 128588 h 396875"/>
                <a:gd name="connsiteX2" fmla="*/ 198437 w 309562"/>
                <a:gd name="connsiteY2" fmla="*/ 231775 h 396875"/>
                <a:gd name="connsiteX3" fmla="*/ 177800 w 309562"/>
                <a:gd name="connsiteY3" fmla="*/ 309563 h 396875"/>
                <a:gd name="connsiteX4" fmla="*/ 141287 w 309562"/>
                <a:gd name="connsiteY4" fmla="*/ 342900 h 396875"/>
                <a:gd name="connsiteX5" fmla="*/ 0 w 309562"/>
                <a:gd name="connsiteY5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562" h="396875">
                  <a:moveTo>
                    <a:pt x="309562" y="0"/>
                  </a:moveTo>
                  <a:cubicBezTo>
                    <a:pt x="283897" y="44979"/>
                    <a:pt x="258233" y="89959"/>
                    <a:pt x="239712" y="128588"/>
                  </a:cubicBezTo>
                  <a:cubicBezTo>
                    <a:pt x="221191" y="167217"/>
                    <a:pt x="208756" y="201613"/>
                    <a:pt x="198437" y="231775"/>
                  </a:cubicBezTo>
                  <a:cubicBezTo>
                    <a:pt x="188118" y="261937"/>
                    <a:pt x="187325" y="291042"/>
                    <a:pt x="177800" y="309563"/>
                  </a:cubicBezTo>
                  <a:cubicBezTo>
                    <a:pt x="168275" y="328084"/>
                    <a:pt x="170920" y="328348"/>
                    <a:pt x="141287" y="342900"/>
                  </a:cubicBezTo>
                  <a:cubicBezTo>
                    <a:pt x="111654" y="357452"/>
                    <a:pt x="55827" y="377163"/>
                    <a:pt x="0" y="396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CB297072-6349-4740-8951-0BBD7CA797B0}"/>
                </a:ext>
              </a:extLst>
            </p:cNvPr>
            <p:cNvSpPr/>
            <p:nvPr/>
          </p:nvSpPr>
          <p:spPr>
            <a:xfrm>
              <a:off x="7150100" y="3757613"/>
              <a:ext cx="203200" cy="41275"/>
            </a:xfrm>
            <a:custGeom>
              <a:avLst/>
              <a:gdLst>
                <a:gd name="connsiteX0" fmla="*/ 0 w 203200"/>
                <a:gd name="connsiteY0" fmla="*/ 41275 h 41275"/>
                <a:gd name="connsiteX1" fmla="*/ 203200 w 203200"/>
                <a:gd name="connsiteY1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00" h="41275">
                  <a:moveTo>
                    <a:pt x="0" y="41275"/>
                  </a:moveTo>
                  <a:lnTo>
                    <a:pt x="203200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CED9E6BA-A2B5-48D5-8690-85762C7DBECC}"/>
                </a:ext>
              </a:extLst>
            </p:cNvPr>
            <p:cNvSpPr/>
            <p:nvPr/>
          </p:nvSpPr>
          <p:spPr>
            <a:xfrm>
              <a:off x="7545388" y="3246438"/>
              <a:ext cx="139700" cy="156548"/>
            </a:xfrm>
            <a:custGeom>
              <a:avLst/>
              <a:gdLst>
                <a:gd name="connsiteX0" fmla="*/ 139700 w 139700"/>
                <a:gd name="connsiteY0" fmla="*/ 0 h 156548"/>
                <a:gd name="connsiteX1" fmla="*/ 38100 w 139700"/>
                <a:gd name="connsiteY1" fmla="*/ 152400 h 156548"/>
                <a:gd name="connsiteX2" fmla="*/ 0 w 139700"/>
                <a:gd name="connsiteY2" fmla="*/ 98425 h 1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156548">
                  <a:moveTo>
                    <a:pt x="139700" y="0"/>
                  </a:moveTo>
                  <a:cubicBezTo>
                    <a:pt x="100541" y="67998"/>
                    <a:pt x="61383" y="135996"/>
                    <a:pt x="38100" y="152400"/>
                  </a:cubicBezTo>
                  <a:cubicBezTo>
                    <a:pt x="14817" y="168804"/>
                    <a:pt x="7408" y="133614"/>
                    <a:pt x="0" y="98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2F9BF858-0A62-42FB-AC21-6EA5692D8FC6}"/>
                </a:ext>
              </a:extLst>
            </p:cNvPr>
            <p:cNvSpPr/>
            <p:nvPr/>
          </p:nvSpPr>
          <p:spPr>
            <a:xfrm>
              <a:off x="6988175" y="3797300"/>
              <a:ext cx="501650" cy="42863"/>
            </a:xfrm>
            <a:custGeom>
              <a:avLst/>
              <a:gdLst>
                <a:gd name="connsiteX0" fmla="*/ 0 w 501650"/>
                <a:gd name="connsiteY0" fmla="*/ 0 h 42863"/>
                <a:gd name="connsiteX1" fmla="*/ 501650 w 501650"/>
                <a:gd name="connsiteY1" fmla="*/ 428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650" h="42863">
                  <a:moveTo>
                    <a:pt x="0" y="0"/>
                  </a:moveTo>
                  <a:cubicBezTo>
                    <a:pt x="200157" y="21431"/>
                    <a:pt x="400315" y="42863"/>
                    <a:pt x="501650" y="42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EB5E2C17-D00D-46F4-A369-355E56183F52}"/>
                </a:ext>
              </a:extLst>
            </p:cNvPr>
            <p:cNvSpPr/>
            <p:nvPr/>
          </p:nvSpPr>
          <p:spPr>
            <a:xfrm>
              <a:off x="7481888" y="3629025"/>
              <a:ext cx="115887" cy="220338"/>
            </a:xfrm>
            <a:custGeom>
              <a:avLst/>
              <a:gdLst>
                <a:gd name="connsiteX0" fmla="*/ 115887 w 115887"/>
                <a:gd name="connsiteY0" fmla="*/ 0 h 220338"/>
                <a:gd name="connsiteX1" fmla="*/ 26987 w 115887"/>
                <a:gd name="connsiteY1" fmla="*/ 200025 h 220338"/>
                <a:gd name="connsiteX2" fmla="*/ 0 w 115887"/>
                <a:gd name="connsiteY2" fmla="*/ 203200 h 22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87" h="220338">
                  <a:moveTo>
                    <a:pt x="115887" y="0"/>
                  </a:moveTo>
                  <a:cubicBezTo>
                    <a:pt x="81094" y="83079"/>
                    <a:pt x="46301" y="166158"/>
                    <a:pt x="26987" y="200025"/>
                  </a:cubicBezTo>
                  <a:cubicBezTo>
                    <a:pt x="7673" y="233892"/>
                    <a:pt x="3836" y="218546"/>
                    <a:pt x="0" y="203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10B93F6A-A6DB-48B2-ACA2-79AB7A7DF4B5}"/>
                </a:ext>
              </a:extLst>
            </p:cNvPr>
            <p:cNvSpPr/>
            <p:nvPr/>
          </p:nvSpPr>
          <p:spPr>
            <a:xfrm>
              <a:off x="7308850" y="3400425"/>
              <a:ext cx="203200" cy="369888"/>
            </a:xfrm>
            <a:custGeom>
              <a:avLst/>
              <a:gdLst>
                <a:gd name="connsiteX0" fmla="*/ 203200 w 203200"/>
                <a:gd name="connsiteY0" fmla="*/ 0 h 369888"/>
                <a:gd name="connsiteX1" fmla="*/ 163513 w 203200"/>
                <a:gd name="connsiteY1" fmla="*/ 100013 h 369888"/>
                <a:gd name="connsiteX2" fmla="*/ 177800 w 203200"/>
                <a:gd name="connsiteY2" fmla="*/ 238125 h 369888"/>
                <a:gd name="connsiteX3" fmla="*/ 138113 w 203200"/>
                <a:gd name="connsiteY3" fmla="*/ 303213 h 369888"/>
                <a:gd name="connsiteX4" fmla="*/ 0 w 203200"/>
                <a:gd name="connsiteY4" fmla="*/ 369888 h 36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369888">
                  <a:moveTo>
                    <a:pt x="203200" y="0"/>
                  </a:moveTo>
                  <a:cubicBezTo>
                    <a:pt x="185473" y="30162"/>
                    <a:pt x="167746" y="60325"/>
                    <a:pt x="163513" y="100013"/>
                  </a:cubicBezTo>
                  <a:cubicBezTo>
                    <a:pt x="159280" y="139701"/>
                    <a:pt x="182033" y="204258"/>
                    <a:pt x="177800" y="238125"/>
                  </a:cubicBezTo>
                  <a:cubicBezTo>
                    <a:pt x="173567" y="271992"/>
                    <a:pt x="167746" y="281253"/>
                    <a:pt x="138113" y="303213"/>
                  </a:cubicBezTo>
                  <a:cubicBezTo>
                    <a:pt x="108480" y="325173"/>
                    <a:pt x="54240" y="347530"/>
                    <a:pt x="0" y="3698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6899662E-E301-4F34-8817-BF98633AA5A0}"/>
                </a:ext>
              </a:extLst>
            </p:cNvPr>
            <p:cNvSpPr/>
            <p:nvPr/>
          </p:nvSpPr>
          <p:spPr>
            <a:xfrm>
              <a:off x="6827838" y="3606800"/>
              <a:ext cx="146050" cy="147638"/>
            </a:xfrm>
            <a:custGeom>
              <a:avLst/>
              <a:gdLst>
                <a:gd name="connsiteX0" fmla="*/ 0 w 146050"/>
                <a:gd name="connsiteY0" fmla="*/ 0 h 147638"/>
                <a:gd name="connsiteX1" fmla="*/ 98425 w 146050"/>
                <a:gd name="connsiteY1" fmla="*/ 42863 h 147638"/>
                <a:gd name="connsiteX2" fmla="*/ 146050 w 146050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147638">
                  <a:moveTo>
                    <a:pt x="0" y="0"/>
                  </a:moveTo>
                  <a:cubicBezTo>
                    <a:pt x="37041" y="9128"/>
                    <a:pt x="74083" y="18257"/>
                    <a:pt x="98425" y="42863"/>
                  </a:cubicBezTo>
                  <a:cubicBezTo>
                    <a:pt x="122767" y="67469"/>
                    <a:pt x="134408" y="107553"/>
                    <a:pt x="146050" y="147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D9E775B2-E5CE-42B4-AF00-8EB2F2FB2985}"/>
                </a:ext>
              </a:extLst>
            </p:cNvPr>
            <p:cNvSpPr/>
            <p:nvPr/>
          </p:nvSpPr>
          <p:spPr>
            <a:xfrm>
              <a:off x="6961188" y="3762375"/>
              <a:ext cx="212725" cy="26988"/>
            </a:xfrm>
            <a:custGeom>
              <a:avLst/>
              <a:gdLst>
                <a:gd name="connsiteX0" fmla="*/ 0 w 212725"/>
                <a:gd name="connsiteY0" fmla="*/ 0 h 26988"/>
                <a:gd name="connsiteX1" fmla="*/ 212725 w 212725"/>
                <a:gd name="connsiteY1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725" h="26988">
                  <a:moveTo>
                    <a:pt x="0" y="0"/>
                  </a:moveTo>
                  <a:lnTo>
                    <a:pt x="212725" y="26988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4BBCC64C-995C-4BAC-AA89-1ABFCA88DEA7}"/>
                </a:ext>
              </a:extLst>
            </p:cNvPr>
            <p:cNvSpPr/>
            <p:nvPr/>
          </p:nvSpPr>
          <p:spPr>
            <a:xfrm>
              <a:off x="6988175" y="3814763"/>
              <a:ext cx="131763" cy="250825"/>
            </a:xfrm>
            <a:custGeom>
              <a:avLst/>
              <a:gdLst>
                <a:gd name="connsiteX0" fmla="*/ 131763 w 131763"/>
                <a:gd name="connsiteY0" fmla="*/ 0 h 250825"/>
                <a:gd name="connsiteX1" fmla="*/ 63500 w 131763"/>
                <a:gd name="connsiteY1" fmla="*/ 101600 h 250825"/>
                <a:gd name="connsiteX2" fmla="*/ 0 w 131763"/>
                <a:gd name="connsiteY2" fmla="*/ 2508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63" h="250825">
                  <a:moveTo>
                    <a:pt x="131763" y="0"/>
                  </a:moveTo>
                  <a:cubicBezTo>
                    <a:pt x="108611" y="29898"/>
                    <a:pt x="85460" y="59796"/>
                    <a:pt x="63500" y="101600"/>
                  </a:cubicBezTo>
                  <a:cubicBezTo>
                    <a:pt x="41540" y="143404"/>
                    <a:pt x="20770" y="197114"/>
                    <a:pt x="0" y="2508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81BBADC0-1C21-47AC-8225-BBBA898AC55B}"/>
                </a:ext>
              </a:extLst>
            </p:cNvPr>
            <p:cNvSpPr/>
            <p:nvPr/>
          </p:nvSpPr>
          <p:spPr>
            <a:xfrm>
              <a:off x="6964363" y="3810000"/>
              <a:ext cx="119062" cy="230188"/>
            </a:xfrm>
            <a:custGeom>
              <a:avLst/>
              <a:gdLst>
                <a:gd name="connsiteX0" fmla="*/ 119062 w 119062"/>
                <a:gd name="connsiteY0" fmla="*/ 0 h 230188"/>
                <a:gd name="connsiteX1" fmla="*/ 65087 w 119062"/>
                <a:gd name="connsiteY1" fmla="*/ 100013 h 230188"/>
                <a:gd name="connsiteX2" fmla="*/ 22225 w 119062"/>
                <a:gd name="connsiteY2" fmla="*/ 158750 h 230188"/>
                <a:gd name="connsiteX3" fmla="*/ 0 w 119062"/>
                <a:gd name="connsiteY3" fmla="*/ 230188 h 2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" h="230188">
                  <a:moveTo>
                    <a:pt x="119062" y="0"/>
                  </a:moveTo>
                  <a:cubicBezTo>
                    <a:pt x="100144" y="36777"/>
                    <a:pt x="81226" y="73555"/>
                    <a:pt x="65087" y="100013"/>
                  </a:cubicBezTo>
                  <a:cubicBezTo>
                    <a:pt x="48948" y="126471"/>
                    <a:pt x="33073" y="137054"/>
                    <a:pt x="22225" y="158750"/>
                  </a:cubicBezTo>
                  <a:cubicBezTo>
                    <a:pt x="11377" y="180446"/>
                    <a:pt x="5688" y="205317"/>
                    <a:pt x="0" y="2301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89BDE8DA-F808-4497-B406-8C03D2B697F2}"/>
                </a:ext>
              </a:extLst>
            </p:cNvPr>
            <p:cNvSpPr/>
            <p:nvPr/>
          </p:nvSpPr>
          <p:spPr>
            <a:xfrm>
              <a:off x="6815138" y="3611563"/>
              <a:ext cx="138112" cy="152400"/>
            </a:xfrm>
            <a:custGeom>
              <a:avLst/>
              <a:gdLst>
                <a:gd name="connsiteX0" fmla="*/ 0 w 138112"/>
                <a:gd name="connsiteY0" fmla="*/ 0 h 152400"/>
                <a:gd name="connsiteX1" fmla="*/ 84137 w 138112"/>
                <a:gd name="connsiteY1" fmla="*/ 63500 h 152400"/>
                <a:gd name="connsiteX2" fmla="*/ 138112 w 13811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152400">
                  <a:moveTo>
                    <a:pt x="0" y="0"/>
                  </a:moveTo>
                  <a:cubicBezTo>
                    <a:pt x="30559" y="19050"/>
                    <a:pt x="61118" y="38100"/>
                    <a:pt x="84137" y="63500"/>
                  </a:cubicBezTo>
                  <a:cubicBezTo>
                    <a:pt x="107156" y="88900"/>
                    <a:pt x="122634" y="120650"/>
                    <a:pt x="138112" y="152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18D4E680-4AC8-4A7D-8317-C30703B477B5}"/>
                </a:ext>
              </a:extLst>
            </p:cNvPr>
            <p:cNvSpPr/>
            <p:nvPr/>
          </p:nvSpPr>
          <p:spPr>
            <a:xfrm>
              <a:off x="6849878" y="3687763"/>
              <a:ext cx="38285" cy="139700"/>
            </a:xfrm>
            <a:custGeom>
              <a:avLst/>
              <a:gdLst>
                <a:gd name="connsiteX0" fmla="*/ 3360 w 38285"/>
                <a:gd name="connsiteY0" fmla="*/ 0 h 139700"/>
                <a:gd name="connsiteX1" fmla="*/ 3360 w 38285"/>
                <a:gd name="connsiteY1" fmla="*/ 93662 h 139700"/>
                <a:gd name="connsiteX2" fmla="*/ 38285 w 38285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85" h="139700">
                  <a:moveTo>
                    <a:pt x="3360" y="0"/>
                  </a:moveTo>
                  <a:cubicBezTo>
                    <a:pt x="449" y="35189"/>
                    <a:pt x="-2461" y="70379"/>
                    <a:pt x="3360" y="93662"/>
                  </a:cubicBezTo>
                  <a:cubicBezTo>
                    <a:pt x="9181" y="116945"/>
                    <a:pt x="23733" y="128322"/>
                    <a:pt x="38285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70BA4FBF-FEF9-46B5-9DFA-E02DD4209B2C}"/>
                </a:ext>
              </a:extLst>
            </p:cNvPr>
            <p:cNvSpPr/>
            <p:nvPr/>
          </p:nvSpPr>
          <p:spPr>
            <a:xfrm>
              <a:off x="6813813" y="3668713"/>
              <a:ext cx="42600" cy="182562"/>
            </a:xfrm>
            <a:custGeom>
              <a:avLst/>
              <a:gdLst>
                <a:gd name="connsiteX0" fmla="*/ 6087 w 42600"/>
                <a:gd name="connsiteY0" fmla="*/ 0 h 182562"/>
                <a:gd name="connsiteX1" fmla="*/ 2912 w 42600"/>
                <a:gd name="connsiteY1" fmla="*/ 131762 h 182562"/>
                <a:gd name="connsiteX2" fmla="*/ 42600 w 42600"/>
                <a:gd name="connsiteY2" fmla="*/ 182562 h 18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00" h="182562">
                  <a:moveTo>
                    <a:pt x="6087" y="0"/>
                  </a:moveTo>
                  <a:cubicBezTo>
                    <a:pt x="1456" y="50667"/>
                    <a:pt x="-3174" y="101335"/>
                    <a:pt x="2912" y="131762"/>
                  </a:cubicBezTo>
                  <a:cubicBezTo>
                    <a:pt x="8998" y="162189"/>
                    <a:pt x="25799" y="172375"/>
                    <a:pt x="42600" y="1825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34ABF990-2C02-4CFA-841D-C922D64CFFA4}"/>
                </a:ext>
              </a:extLst>
            </p:cNvPr>
            <p:cNvSpPr/>
            <p:nvPr/>
          </p:nvSpPr>
          <p:spPr>
            <a:xfrm>
              <a:off x="6759575" y="3816960"/>
              <a:ext cx="119063" cy="59715"/>
            </a:xfrm>
            <a:custGeom>
              <a:avLst/>
              <a:gdLst>
                <a:gd name="connsiteX0" fmla="*/ 0 w 119063"/>
                <a:gd name="connsiteY0" fmla="*/ 59715 h 59715"/>
                <a:gd name="connsiteX1" fmla="*/ 25400 w 119063"/>
                <a:gd name="connsiteY1" fmla="*/ 5740 h 59715"/>
                <a:gd name="connsiteX2" fmla="*/ 119063 w 119063"/>
                <a:gd name="connsiteY2" fmla="*/ 4153 h 5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3" h="59715">
                  <a:moveTo>
                    <a:pt x="0" y="59715"/>
                  </a:moveTo>
                  <a:cubicBezTo>
                    <a:pt x="2778" y="37357"/>
                    <a:pt x="5556" y="15000"/>
                    <a:pt x="25400" y="5740"/>
                  </a:cubicBezTo>
                  <a:cubicBezTo>
                    <a:pt x="45244" y="-3520"/>
                    <a:pt x="82153" y="316"/>
                    <a:pt x="119063" y="415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777C270E-8E62-4CC7-86BA-DEC35509C2F8}"/>
                </a:ext>
              </a:extLst>
            </p:cNvPr>
            <p:cNvSpPr/>
            <p:nvPr/>
          </p:nvSpPr>
          <p:spPr>
            <a:xfrm>
              <a:off x="6761163" y="3825875"/>
              <a:ext cx="125412" cy="60325"/>
            </a:xfrm>
            <a:custGeom>
              <a:avLst/>
              <a:gdLst>
                <a:gd name="connsiteX0" fmla="*/ 0 w 125412"/>
                <a:gd name="connsiteY0" fmla="*/ 60325 h 60325"/>
                <a:gd name="connsiteX1" fmla="*/ 85725 w 125412"/>
                <a:gd name="connsiteY1" fmla="*/ 49213 h 60325"/>
                <a:gd name="connsiteX2" fmla="*/ 125412 w 125412"/>
                <a:gd name="connsiteY2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" h="60325">
                  <a:moveTo>
                    <a:pt x="0" y="60325"/>
                  </a:moveTo>
                  <a:cubicBezTo>
                    <a:pt x="32411" y="59796"/>
                    <a:pt x="64823" y="59267"/>
                    <a:pt x="85725" y="49213"/>
                  </a:cubicBezTo>
                  <a:cubicBezTo>
                    <a:pt x="106627" y="39159"/>
                    <a:pt x="116019" y="19579"/>
                    <a:pt x="1254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AE51FB9D-6245-476D-B2D8-19CE789876AD}"/>
                </a:ext>
              </a:extLst>
            </p:cNvPr>
            <p:cNvSpPr/>
            <p:nvPr/>
          </p:nvSpPr>
          <p:spPr>
            <a:xfrm>
              <a:off x="6693184" y="3823626"/>
              <a:ext cx="134654" cy="156237"/>
            </a:xfrm>
            <a:custGeom>
              <a:avLst/>
              <a:gdLst>
                <a:gd name="connsiteX0" fmla="*/ 134654 w 134654"/>
                <a:gd name="connsiteY0" fmla="*/ 156237 h 156237"/>
                <a:gd name="connsiteX1" fmla="*/ 55279 w 134654"/>
                <a:gd name="connsiteY1" fmla="*/ 105437 h 156237"/>
                <a:gd name="connsiteX2" fmla="*/ 9241 w 134654"/>
                <a:gd name="connsiteY2" fmla="*/ 46699 h 156237"/>
                <a:gd name="connsiteX3" fmla="*/ 1304 w 134654"/>
                <a:gd name="connsiteY3" fmla="*/ 10187 h 156237"/>
                <a:gd name="connsiteX4" fmla="*/ 7654 w 134654"/>
                <a:gd name="connsiteY4" fmla="*/ 662 h 156237"/>
                <a:gd name="connsiteX5" fmla="*/ 71154 w 134654"/>
                <a:gd name="connsiteY5" fmla="*/ 24474 h 15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54" h="156237">
                  <a:moveTo>
                    <a:pt x="134654" y="156237"/>
                  </a:moveTo>
                  <a:cubicBezTo>
                    <a:pt x="105417" y="139965"/>
                    <a:pt x="76181" y="123693"/>
                    <a:pt x="55279" y="105437"/>
                  </a:cubicBezTo>
                  <a:cubicBezTo>
                    <a:pt x="34377" y="87181"/>
                    <a:pt x="18237" y="62574"/>
                    <a:pt x="9241" y="46699"/>
                  </a:cubicBezTo>
                  <a:cubicBezTo>
                    <a:pt x="245" y="30824"/>
                    <a:pt x="1568" y="17860"/>
                    <a:pt x="1304" y="10187"/>
                  </a:cubicBezTo>
                  <a:cubicBezTo>
                    <a:pt x="1040" y="2514"/>
                    <a:pt x="-3988" y="-1719"/>
                    <a:pt x="7654" y="662"/>
                  </a:cubicBezTo>
                  <a:cubicBezTo>
                    <a:pt x="19296" y="3043"/>
                    <a:pt x="45225" y="13758"/>
                    <a:pt x="71154" y="2447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7818F286-B651-40D6-AC40-0E057363878F}"/>
                </a:ext>
              </a:extLst>
            </p:cNvPr>
            <p:cNvSpPr/>
            <p:nvPr/>
          </p:nvSpPr>
          <p:spPr>
            <a:xfrm>
              <a:off x="6745288" y="3816350"/>
              <a:ext cx="149225" cy="87525"/>
            </a:xfrm>
            <a:custGeom>
              <a:avLst/>
              <a:gdLst>
                <a:gd name="connsiteX0" fmla="*/ 0 w 149225"/>
                <a:gd name="connsiteY0" fmla="*/ 85725 h 87525"/>
                <a:gd name="connsiteX1" fmla="*/ 115887 w 149225"/>
                <a:gd name="connsiteY1" fmla="*/ 76200 h 87525"/>
                <a:gd name="connsiteX2" fmla="*/ 149225 w 149225"/>
                <a:gd name="connsiteY2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87525">
                  <a:moveTo>
                    <a:pt x="0" y="85725"/>
                  </a:moveTo>
                  <a:cubicBezTo>
                    <a:pt x="45508" y="88106"/>
                    <a:pt x="91016" y="90488"/>
                    <a:pt x="115887" y="76200"/>
                  </a:cubicBezTo>
                  <a:cubicBezTo>
                    <a:pt x="140758" y="61912"/>
                    <a:pt x="144991" y="30956"/>
                    <a:pt x="1492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05694E9B-8554-42CF-B632-9A5774650DBB}"/>
                </a:ext>
              </a:extLst>
            </p:cNvPr>
            <p:cNvSpPr/>
            <p:nvPr/>
          </p:nvSpPr>
          <p:spPr>
            <a:xfrm>
              <a:off x="6678978" y="3822700"/>
              <a:ext cx="169497" cy="234950"/>
            </a:xfrm>
            <a:custGeom>
              <a:avLst/>
              <a:gdLst>
                <a:gd name="connsiteX0" fmla="*/ 169497 w 169497"/>
                <a:gd name="connsiteY0" fmla="*/ 234950 h 234950"/>
                <a:gd name="connsiteX1" fmla="*/ 55197 w 169497"/>
                <a:gd name="connsiteY1" fmla="*/ 133350 h 234950"/>
                <a:gd name="connsiteX2" fmla="*/ 4397 w 169497"/>
                <a:gd name="connsiteY2" fmla="*/ 49213 h 234950"/>
                <a:gd name="connsiteX3" fmla="*/ 5985 w 169497"/>
                <a:gd name="connsiteY3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97" h="234950">
                  <a:moveTo>
                    <a:pt x="169497" y="234950"/>
                  </a:moveTo>
                  <a:cubicBezTo>
                    <a:pt x="126105" y="199628"/>
                    <a:pt x="82714" y="164306"/>
                    <a:pt x="55197" y="133350"/>
                  </a:cubicBezTo>
                  <a:cubicBezTo>
                    <a:pt x="27680" y="102394"/>
                    <a:pt x="12599" y="71438"/>
                    <a:pt x="4397" y="49213"/>
                  </a:cubicBezTo>
                  <a:cubicBezTo>
                    <a:pt x="-3805" y="26988"/>
                    <a:pt x="1090" y="13494"/>
                    <a:pt x="598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E3EB579B-34BF-444A-B41A-BB58C57508AC}"/>
                </a:ext>
              </a:extLst>
            </p:cNvPr>
            <p:cNvSpPr/>
            <p:nvPr/>
          </p:nvSpPr>
          <p:spPr>
            <a:xfrm>
              <a:off x="6740525" y="3884613"/>
              <a:ext cx="138113" cy="63250"/>
            </a:xfrm>
            <a:custGeom>
              <a:avLst/>
              <a:gdLst>
                <a:gd name="connsiteX0" fmla="*/ 0 w 138113"/>
                <a:gd name="connsiteY0" fmla="*/ 36512 h 63250"/>
                <a:gd name="connsiteX1" fmla="*/ 111125 w 138113"/>
                <a:gd name="connsiteY1" fmla="*/ 61912 h 63250"/>
                <a:gd name="connsiteX2" fmla="*/ 138113 w 138113"/>
                <a:gd name="connsiteY2" fmla="*/ 0 h 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3" h="63250">
                  <a:moveTo>
                    <a:pt x="0" y="36512"/>
                  </a:moveTo>
                  <a:cubicBezTo>
                    <a:pt x="44053" y="52254"/>
                    <a:pt x="88106" y="67997"/>
                    <a:pt x="111125" y="61912"/>
                  </a:cubicBezTo>
                  <a:cubicBezTo>
                    <a:pt x="134144" y="55827"/>
                    <a:pt x="136128" y="27913"/>
                    <a:pt x="13811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2481F41F-BF78-49B7-85F7-9733508F0746}"/>
                </a:ext>
              </a:extLst>
            </p:cNvPr>
            <p:cNvSpPr/>
            <p:nvPr/>
          </p:nvSpPr>
          <p:spPr>
            <a:xfrm>
              <a:off x="6835775" y="3940175"/>
              <a:ext cx="115888" cy="110719"/>
            </a:xfrm>
            <a:custGeom>
              <a:avLst/>
              <a:gdLst>
                <a:gd name="connsiteX0" fmla="*/ 0 w 115888"/>
                <a:gd name="connsiteY0" fmla="*/ 0 h 110719"/>
                <a:gd name="connsiteX1" fmla="*/ 88900 w 115888"/>
                <a:gd name="connsiteY1" fmla="*/ 106363 h 110719"/>
                <a:gd name="connsiteX2" fmla="*/ 96838 w 115888"/>
                <a:gd name="connsiteY2" fmla="*/ 87313 h 110719"/>
                <a:gd name="connsiteX3" fmla="*/ 115888 w 115888"/>
                <a:gd name="connsiteY3" fmla="*/ 60325 h 11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8" h="110719">
                  <a:moveTo>
                    <a:pt x="0" y="0"/>
                  </a:moveTo>
                  <a:cubicBezTo>
                    <a:pt x="36380" y="45905"/>
                    <a:pt x="72760" y="91811"/>
                    <a:pt x="88900" y="106363"/>
                  </a:cubicBezTo>
                  <a:cubicBezTo>
                    <a:pt x="105040" y="120915"/>
                    <a:pt x="92340" y="94986"/>
                    <a:pt x="96838" y="87313"/>
                  </a:cubicBezTo>
                  <a:cubicBezTo>
                    <a:pt x="101336" y="79640"/>
                    <a:pt x="108612" y="69982"/>
                    <a:pt x="115888" y="60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7C44FA7B-41E7-40F0-AC57-3A4D8DE0C5EF}"/>
                </a:ext>
              </a:extLst>
            </p:cNvPr>
            <p:cNvSpPr/>
            <p:nvPr/>
          </p:nvSpPr>
          <p:spPr>
            <a:xfrm>
              <a:off x="6870700" y="3898900"/>
              <a:ext cx="80963" cy="95250"/>
            </a:xfrm>
            <a:custGeom>
              <a:avLst/>
              <a:gdLst>
                <a:gd name="connsiteX0" fmla="*/ 0 w 80963"/>
                <a:gd name="connsiteY0" fmla="*/ 0 h 95250"/>
                <a:gd name="connsiteX1" fmla="*/ 80963 w 80963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95250">
                  <a:moveTo>
                    <a:pt x="0" y="0"/>
                  </a:moveTo>
                  <a:lnTo>
                    <a:pt x="80963" y="952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BB0A35CA-F050-4202-A5B7-C406D4E279C2}"/>
                </a:ext>
              </a:extLst>
            </p:cNvPr>
            <p:cNvSpPr/>
            <p:nvPr/>
          </p:nvSpPr>
          <p:spPr>
            <a:xfrm>
              <a:off x="6791325" y="3946525"/>
              <a:ext cx="263525" cy="267345"/>
            </a:xfrm>
            <a:custGeom>
              <a:avLst/>
              <a:gdLst>
                <a:gd name="connsiteX0" fmla="*/ 0 w 263525"/>
                <a:gd name="connsiteY0" fmla="*/ 0 h 267345"/>
                <a:gd name="connsiteX1" fmla="*/ 149225 w 263525"/>
                <a:gd name="connsiteY1" fmla="*/ 174625 h 267345"/>
                <a:gd name="connsiteX2" fmla="*/ 228600 w 263525"/>
                <a:gd name="connsiteY2" fmla="*/ 260350 h 267345"/>
                <a:gd name="connsiteX3" fmla="*/ 236538 w 263525"/>
                <a:gd name="connsiteY3" fmla="*/ 257175 h 267345"/>
                <a:gd name="connsiteX4" fmla="*/ 263525 w 263525"/>
                <a:gd name="connsiteY4" fmla="*/ 215900 h 2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25" h="267345">
                  <a:moveTo>
                    <a:pt x="0" y="0"/>
                  </a:moveTo>
                  <a:cubicBezTo>
                    <a:pt x="55562" y="65616"/>
                    <a:pt x="111125" y="131233"/>
                    <a:pt x="149225" y="174625"/>
                  </a:cubicBezTo>
                  <a:cubicBezTo>
                    <a:pt x="187325" y="218017"/>
                    <a:pt x="214048" y="246592"/>
                    <a:pt x="228600" y="260350"/>
                  </a:cubicBezTo>
                  <a:cubicBezTo>
                    <a:pt x="243152" y="274108"/>
                    <a:pt x="230717" y="264583"/>
                    <a:pt x="236538" y="257175"/>
                  </a:cubicBezTo>
                  <a:cubicBezTo>
                    <a:pt x="242359" y="249767"/>
                    <a:pt x="252942" y="232833"/>
                    <a:pt x="263525" y="215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65D0C372-5D3C-4B2D-B198-1B4D6CB3FBCE}"/>
                </a:ext>
              </a:extLst>
            </p:cNvPr>
            <p:cNvSpPr/>
            <p:nvPr/>
          </p:nvSpPr>
          <p:spPr>
            <a:xfrm>
              <a:off x="6935788" y="4052888"/>
              <a:ext cx="98425" cy="104685"/>
            </a:xfrm>
            <a:custGeom>
              <a:avLst/>
              <a:gdLst>
                <a:gd name="connsiteX0" fmla="*/ 0 w 98425"/>
                <a:gd name="connsiteY0" fmla="*/ 0 h 104685"/>
                <a:gd name="connsiteX1" fmla="*/ 66675 w 98425"/>
                <a:gd name="connsiteY1" fmla="*/ 92075 h 104685"/>
                <a:gd name="connsiteX2" fmla="*/ 74612 w 98425"/>
                <a:gd name="connsiteY2" fmla="*/ 103187 h 104685"/>
                <a:gd name="connsiteX3" fmla="*/ 98425 w 98425"/>
                <a:gd name="connsiteY3" fmla="*/ 85725 h 10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25" h="104685">
                  <a:moveTo>
                    <a:pt x="0" y="0"/>
                  </a:moveTo>
                  <a:lnTo>
                    <a:pt x="66675" y="92075"/>
                  </a:lnTo>
                  <a:cubicBezTo>
                    <a:pt x="79110" y="109273"/>
                    <a:pt x="69321" y="104245"/>
                    <a:pt x="74612" y="103187"/>
                  </a:cubicBezTo>
                  <a:cubicBezTo>
                    <a:pt x="79903" y="102129"/>
                    <a:pt x="89164" y="93927"/>
                    <a:pt x="98425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175782AC-E4C8-4F12-98C4-6CE0A3BB7D6B}"/>
                </a:ext>
              </a:extLst>
            </p:cNvPr>
            <p:cNvSpPr/>
            <p:nvPr/>
          </p:nvSpPr>
          <p:spPr>
            <a:xfrm>
              <a:off x="6945313" y="4021138"/>
              <a:ext cx="133350" cy="142875"/>
            </a:xfrm>
            <a:custGeom>
              <a:avLst/>
              <a:gdLst>
                <a:gd name="connsiteX0" fmla="*/ 0 w 133350"/>
                <a:gd name="connsiteY0" fmla="*/ 0 h 142875"/>
                <a:gd name="connsiteX1" fmla="*/ 61912 w 133350"/>
                <a:gd name="connsiteY1" fmla="*/ 95250 h 142875"/>
                <a:gd name="connsiteX2" fmla="*/ 96837 w 133350"/>
                <a:gd name="connsiteY2" fmla="*/ 130175 h 142875"/>
                <a:gd name="connsiteX3" fmla="*/ 133350 w 13335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42875">
                  <a:moveTo>
                    <a:pt x="0" y="0"/>
                  </a:moveTo>
                  <a:cubicBezTo>
                    <a:pt x="22886" y="36777"/>
                    <a:pt x="45772" y="73554"/>
                    <a:pt x="61912" y="95250"/>
                  </a:cubicBezTo>
                  <a:cubicBezTo>
                    <a:pt x="78052" y="116946"/>
                    <a:pt x="84931" y="122238"/>
                    <a:pt x="96837" y="130175"/>
                  </a:cubicBezTo>
                  <a:cubicBezTo>
                    <a:pt x="108743" y="138112"/>
                    <a:pt x="121046" y="140493"/>
                    <a:pt x="133350" y="142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2DF8CD38-2336-4D50-A654-00FED83D52AC}"/>
                </a:ext>
              </a:extLst>
            </p:cNvPr>
            <p:cNvSpPr/>
            <p:nvPr/>
          </p:nvSpPr>
          <p:spPr>
            <a:xfrm>
              <a:off x="6932613" y="4243388"/>
              <a:ext cx="131762" cy="139700"/>
            </a:xfrm>
            <a:custGeom>
              <a:avLst/>
              <a:gdLst>
                <a:gd name="connsiteX0" fmla="*/ 0 w 131762"/>
                <a:gd name="connsiteY0" fmla="*/ 0 h 139700"/>
                <a:gd name="connsiteX1" fmla="*/ 47625 w 131762"/>
                <a:gd name="connsiteY1" fmla="*/ 100012 h 139700"/>
                <a:gd name="connsiteX2" fmla="*/ 131762 w 131762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62" h="139700">
                  <a:moveTo>
                    <a:pt x="0" y="0"/>
                  </a:moveTo>
                  <a:cubicBezTo>
                    <a:pt x="12832" y="38364"/>
                    <a:pt x="25665" y="76729"/>
                    <a:pt x="47625" y="100012"/>
                  </a:cubicBezTo>
                  <a:cubicBezTo>
                    <a:pt x="69585" y="123295"/>
                    <a:pt x="100673" y="131497"/>
                    <a:pt x="131762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89BFA5A6-A35E-4F72-9EF3-970044F6F2B3}"/>
                </a:ext>
              </a:extLst>
            </p:cNvPr>
            <p:cNvSpPr/>
            <p:nvPr/>
          </p:nvSpPr>
          <p:spPr>
            <a:xfrm>
              <a:off x="7042150" y="4198938"/>
              <a:ext cx="82550" cy="130175"/>
            </a:xfrm>
            <a:custGeom>
              <a:avLst/>
              <a:gdLst>
                <a:gd name="connsiteX0" fmla="*/ 0 w 82550"/>
                <a:gd name="connsiteY0" fmla="*/ 0 h 130175"/>
                <a:gd name="connsiteX1" fmla="*/ 60325 w 82550"/>
                <a:gd name="connsiteY1" fmla="*/ 65087 h 130175"/>
                <a:gd name="connsiteX2" fmla="*/ 58738 w 82550"/>
                <a:gd name="connsiteY2" fmla="*/ 103187 h 130175"/>
                <a:gd name="connsiteX3" fmla="*/ 82550 w 82550"/>
                <a:gd name="connsiteY3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50" h="130175">
                  <a:moveTo>
                    <a:pt x="0" y="0"/>
                  </a:moveTo>
                  <a:cubicBezTo>
                    <a:pt x="25267" y="23944"/>
                    <a:pt x="50535" y="47889"/>
                    <a:pt x="60325" y="65087"/>
                  </a:cubicBezTo>
                  <a:cubicBezTo>
                    <a:pt x="70115" y="82285"/>
                    <a:pt x="55034" y="92339"/>
                    <a:pt x="58738" y="103187"/>
                  </a:cubicBezTo>
                  <a:cubicBezTo>
                    <a:pt x="62442" y="114035"/>
                    <a:pt x="72496" y="122105"/>
                    <a:pt x="82550" y="130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D8BEFEB7-C582-4EA9-B500-7D456A0C9369}"/>
                </a:ext>
              </a:extLst>
            </p:cNvPr>
            <p:cNvSpPr/>
            <p:nvPr/>
          </p:nvSpPr>
          <p:spPr>
            <a:xfrm>
              <a:off x="6923088" y="4210050"/>
              <a:ext cx="119062" cy="0"/>
            </a:xfrm>
            <a:custGeom>
              <a:avLst/>
              <a:gdLst>
                <a:gd name="connsiteX0" fmla="*/ 0 w 119062"/>
                <a:gd name="connsiteY0" fmla="*/ 0 h 0"/>
                <a:gd name="connsiteX1" fmla="*/ 119062 w 11906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62">
                  <a:moveTo>
                    <a:pt x="0" y="0"/>
                  </a:moveTo>
                  <a:lnTo>
                    <a:pt x="119062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B60ED3F6-7D54-48F2-BEEB-442F8F06E115}"/>
                </a:ext>
              </a:extLst>
            </p:cNvPr>
            <p:cNvSpPr/>
            <p:nvPr/>
          </p:nvSpPr>
          <p:spPr>
            <a:xfrm>
              <a:off x="6934886" y="4143199"/>
              <a:ext cx="18364" cy="111301"/>
            </a:xfrm>
            <a:custGeom>
              <a:avLst/>
              <a:gdLst>
                <a:gd name="connsiteX0" fmla="*/ 4077 w 18364"/>
                <a:gd name="connsiteY0" fmla="*/ 111301 h 111301"/>
                <a:gd name="connsiteX1" fmla="*/ 902 w 18364"/>
                <a:gd name="connsiteY1" fmla="*/ 17639 h 111301"/>
                <a:gd name="connsiteX2" fmla="*/ 18364 w 18364"/>
                <a:gd name="connsiteY2" fmla="*/ 176 h 1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64" h="111301">
                  <a:moveTo>
                    <a:pt x="4077" y="111301"/>
                  </a:moveTo>
                  <a:cubicBezTo>
                    <a:pt x="1299" y="73730"/>
                    <a:pt x="-1479" y="36160"/>
                    <a:pt x="902" y="17639"/>
                  </a:cubicBezTo>
                  <a:cubicBezTo>
                    <a:pt x="3283" y="-882"/>
                    <a:pt x="10823" y="-353"/>
                    <a:pt x="18364" y="1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44183E9F-744B-437B-8D72-CA751D902B24}"/>
                </a:ext>
              </a:extLst>
            </p:cNvPr>
            <p:cNvSpPr/>
            <p:nvPr/>
          </p:nvSpPr>
          <p:spPr>
            <a:xfrm>
              <a:off x="6938963" y="4214813"/>
              <a:ext cx="128942" cy="127948"/>
            </a:xfrm>
            <a:custGeom>
              <a:avLst/>
              <a:gdLst>
                <a:gd name="connsiteX0" fmla="*/ 0 w 128942"/>
                <a:gd name="connsiteY0" fmla="*/ 0 h 127948"/>
                <a:gd name="connsiteX1" fmla="*/ 114300 w 128942"/>
                <a:gd name="connsiteY1" fmla="*/ 112712 h 127948"/>
                <a:gd name="connsiteX2" fmla="*/ 123825 w 128942"/>
                <a:gd name="connsiteY2" fmla="*/ 123825 h 12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42" h="127948">
                  <a:moveTo>
                    <a:pt x="0" y="0"/>
                  </a:moveTo>
                  <a:lnTo>
                    <a:pt x="114300" y="112712"/>
                  </a:lnTo>
                  <a:cubicBezTo>
                    <a:pt x="134937" y="133349"/>
                    <a:pt x="129381" y="128587"/>
                    <a:pt x="123825" y="1238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5350AF67-815D-4665-A10B-46AABA3A0AB4}"/>
                </a:ext>
              </a:extLst>
            </p:cNvPr>
            <p:cNvSpPr/>
            <p:nvPr/>
          </p:nvSpPr>
          <p:spPr>
            <a:xfrm>
              <a:off x="7051675" y="4157663"/>
              <a:ext cx="111839" cy="210288"/>
            </a:xfrm>
            <a:custGeom>
              <a:avLst/>
              <a:gdLst>
                <a:gd name="connsiteX0" fmla="*/ 0 w 111839"/>
                <a:gd name="connsiteY0" fmla="*/ 0 h 210288"/>
                <a:gd name="connsiteX1" fmla="*/ 98425 w 111839"/>
                <a:gd name="connsiteY1" fmla="*/ 76200 h 210288"/>
                <a:gd name="connsiteX2" fmla="*/ 111125 w 111839"/>
                <a:gd name="connsiteY2" fmla="*/ 80962 h 210288"/>
                <a:gd name="connsiteX3" fmla="*/ 107950 w 111839"/>
                <a:gd name="connsiteY3" fmla="*/ 95250 h 210288"/>
                <a:gd name="connsiteX4" fmla="*/ 88900 w 111839"/>
                <a:gd name="connsiteY4" fmla="*/ 134937 h 210288"/>
                <a:gd name="connsiteX5" fmla="*/ 79375 w 111839"/>
                <a:gd name="connsiteY5" fmla="*/ 209550 h 210288"/>
                <a:gd name="connsiteX6" fmla="*/ 31750 w 111839"/>
                <a:gd name="connsiteY6" fmla="*/ 166687 h 2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39" h="210288">
                  <a:moveTo>
                    <a:pt x="0" y="0"/>
                  </a:moveTo>
                  <a:cubicBezTo>
                    <a:pt x="32808" y="25400"/>
                    <a:pt x="79904" y="62706"/>
                    <a:pt x="98425" y="76200"/>
                  </a:cubicBezTo>
                  <a:cubicBezTo>
                    <a:pt x="116946" y="89694"/>
                    <a:pt x="109538" y="77787"/>
                    <a:pt x="111125" y="80962"/>
                  </a:cubicBezTo>
                  <a:cubicBezTo>
                    <a:pt x="112712" y="84137"/>
                    <a:pt x="111654" y="86254"/>
                    <a:pt x="107950" y="95250"/>
                  </a:cubicBezTo>
                  <a:cubicBezTo>
                    <a:pt x="104246" y="104246"/>
                    <a:pt x="93662" y="115887"/>
                    <a:pt x="88900" y="134937"/>
                  </a:cubicBezTo>
                  <a:cubicBezTo>
                    <a:pt x="84138" y="153987"/>
                    <a:pt x="88900" y="204258"/>
                    <a:pt x="79375" y="209550"/>
                  </a:cubicBezTo>
                  <a:cubicBezTo>
                    <a:pt x="69850" y="214842"/>
                    <a:pt x="50800" y="190764"/>
                    <a:pt x="31750" y="1666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27DE0079-D97D-4DD8-98CA-B2ED7801CDF7}"/>
                </a:ext>
              </a:extLst>
            </p:cNvPr>
            <p:cNvSpPr/>
            <p:nvPr/>
          </p:nvSpPr>
          <p:spPr>
            <a:xfrm>
              <a:off x="7104063" y="3821113"/>
              <a:ext cx="59428" cy="347662"/>
            </a:xfrm>
            <a:custGeom>
              <a:avLst/>
              <a:gdLst>
                <a:gd name="connsiteX0" fmla="*/ 55562 w 59428"/>
                <a:gd name="connsiteY0" fmla="*/ 0 h 347662"/>
                <a:gd name="connsiteX1" fmla="*/ 57150 w 59428"/>
                <a:gd name="connsiteY1" fmla="*/ 90487 h 347662"/>
                <a:gd name="connsiteX2" fmla="*/ 28575 w 59428"/>
                <a:gd name="connsiteY2" fmla="*/ 184150 h 347662"/>
                <a:gd name="connsiteX3" fmla="*/ 0 w 59428"/>
                <a:gd name="connsiteY3" fmla="*/ 347662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28" h="347662">
                  <a:moveTo>
                    <a:pt x="55562" y="0"/>
                  </a:moveTo>
                  <a:cubicBezTo>
                    <a:pt x="58605" y="29897"/>
                    <a:pt x="61648" y="59795"/>
                    <a:pt x="57150" y="90487"/>
                  </a:cubicBezTo>
                  <a:cubicBezTo>
                    <a:pt x="52652" y="121179"/>
                    <a:pt x="38100" y="141288"/>
                    <a:pt x="28575" y="184150"/>
                  </a:cubicBezTo>
                  <a:cubicBezTo>
                    <a:pt x="19050" y="227012"/>
                    <a:pt x="9525" y="287337"/>
                    <a:pt x="0" y="3476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2F00AA88-3C31-4EFF-8BA6-FD47EF679F43}"/>
                </a:ext>
              </a:extLst>
            </p:cNvPr>
            <p:cNvSpPr/>
            <p:nvPr/>
          </p:nvSpPr>
          <p:spPr>
            <a:xfrm>
              <a:off x="7123113" y="3825875"/>
              <a:ext cx="76200" cy="247650"/>
            </a:xfrm>
            <a:custGeom>
              <a:avLst/>
              <a:gdLst>
                <a:gd name="connsiteX0" fmla="*/ 76200 w 76200"/>
                <a:gd name="connsiteY0" fmla="*/ 0 h 247650"/>
                <a:gd name="connsiteX1" fmla="*/ 68262 w 76200"/>
                <a:gd name="connsiteY1" fmla="*/ 84138 h 247650"/>
                <a:gd name="connsiteX2" fmla="*/ 42862 w 76200"/>
                <a:gd name="connsiteY2" fmla="*/ 138113 h 247650"/>
                <a:gd name="connsiteX3" fmla="*/ 0 w 76200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47650">
                  <a:moveTo>
                    <a:pt x="76200" y="0"/>
                  </a:moveTo>
                  <a:cubicBezTo>
                    <a:pt x="75009" y="30559"/>
                    <a:pt x="73818" y="61119"/>
                    <a:pt x="68262" y="84138"/>
                  </a:cubicBezTo>
                  <a:cubicBezTo>
                    <a:pt x="62706" y="107157"/>
                    <a:pt x="54239" y="110861"/>
                    <a:pt x="42862" y="138113"/>
                  </a:cubicBezTo>
                  <a:cubicBezTo>
                    <a:pt x="31485" y="165365"/>
                    <a:pt x="15742" y="206507"/>
                    <a:pt x="0" y="2476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69240159-C275-4325-900D-83515E531F9C}"/>
                </a:ext>
              </a:extLst>
            </p:cNvPr>
            <p:cNvSpPr/>
            <p:nvPr/>
          </p:nvSpPr>
          <p:spPr>
            <a:xfrm>
              <a:off x="7156450" y="3844925"/>
              <a:ext cx="166688" cy="280112"/>
            </a:xfrm>
            <a:custGeom>
              <a:avLst/>
              <a:gdLst>
                <a:gd name="connsiteX0" fmla="*/ 166688 w 166688"/>
                <a:gd name="connsiteY0" fmla="*/ 0 h 280112"/>
                <a:gd name="connsiteX1" fmla="*/ 114300 w 166688"/>
                <a:gd name="connsiteY1" fmla="*/ 171450 h 280112"/>
                <a:gd name="connsiteX2" fmla="*/ 85725 w 166688"/>
                <a:gd name="connsiteY2" fmla="*/ 185738 h 280112"/>
                <a:gd name="connsiteX3" fmla="*/ 122238 w 166688"/>
                <a:gd name="connsiteY3" fmla="*/ 190500 h 280112"/>
                <a:gd name="connsiteX4" fmla="*/ 104775 w 166688"/>
                <a:gd name="connsiteY4" fmla="*/ 236538 h 280112"/>
                <a:gd name="connsiteX5" fmla="*/ 104775 w 166688"/>
                <a:gd name="connsiteY5" fmla="*/ 277813 h 280112"/>
                <a:gd name="connsiteX6" fmla="*/ 85725 w 166688"/>
                <a:gd name="connsiteY6" fmla="*/ 274638 h 280112"/>
                <a:gd name="connsiteX7" fmla="*/ 0 w 166688"/>
                <a:gd name="connsiteY7" fmla="*/ 273050 h 28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88" h="280112">
                  <a:moveTo>
                    <a:pt x="166688" y="0"/>
                  </a:moveTo>
                  <a:cubicBezTo>
                    <a:pt x="147241" y="70247"/>
                    <a:pt x="127794" y="140494"/>
                    <a:pt x="114300" y="171450"/>
                  </a:cubicBezTo>
                  <a:cubicBezTo>
                    <a:pt x="100806" y="202406"/>
                    <a:pt x="84402" y="182563"/>
                    <a:pt x="85725" y="185738"/>
                  </a:cubicBezTo>
                  <a:cubicBezTo>
                    <a:pt x="87048" y="188913"/>
                    <a:pt x="119063" y="182033"/>
                    <a:pt x="122238" y="190500"/>
                  </a:cubicBezTo>
                  <a:cubicBezTo>
                    <a:pt x="125413" y="198967"/>
                    <a:pt x="107685" y="221986"/>
                    <a:pt x="104775" y="236538"/>
                  </a:cubicBezTo>
                  <a:cubicBezTo>
                    <a:pt x="101864" y="251090"/>
                    <a:pt x="107950" y="271463"/>
                    <a:pt x="104775" y="277813"/>
                  </a:cubicBezTo>
                  <a:cubicBezTo>
                    <a:pt x="101600" y="284163"/>
                    <a:pt x="103187" y="275432"/>
                    <a:pt x="85725" y="274638"/>
                  </a:cubicBezTo>
                  <a:cubicBezTo>
                    <a:pt x="68263" y="273844"/>
                    <a:pt x="34131" y="273447"/>
                    <a:pt x="0" y="2730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CE3B7691-B1AC-49B6-9DC7-BB719E8F54F4}"/>
                </a:ext>
              </a:extLst>
            </p:cNvPr>
            <p:cNvSpPr/>
            <p:nvPr/>
          </p:nvSpPr>
          <p:spPr>
            <a:xfrm>
              <a:off x="7245350" y="3840163"/>
              <a:ext cx="112713" cy="296862"/>
            </a:xfrm>
            <a:custGeom>
              <a:avLst/>
              <a:gdLst>
                <a:gd name="connsiteX0" fmla="*/ 112713 w 112713"/>
                <a:gd name="connsiteY0" fmla="*/ 0 h 296862"/>
                <a:gd name="connsiteX1" fmla="*/ 55563 w 112713"/>
                <a:gd name="connsiteY1" fmla="*/ 206375 h 296862"/>
                <a:gd name="connsiteX2" fmla="*/ 47625 w 112713"/>
                <a:gd name="connsiteY2" fmla="*/ 273050 h 296862"/>
                <a:gd name="connsiteX3" fmla="*/ 0 w 112713"/>
                <a:gd name="connsiteY3" fmla="*/ 296862 h 29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13" h="296862">
                  <a:moveTo>
                    <a:pt x="112713" y="0"/>
                  </a:moveTo>
                  <a:cubicBezTo>
                    <a:pt x="89562" y="80433"/>
                    <a:pt x="66411" y="160867"/>
                    <a:pt x="55563" y="206375"/>
                  </a:cubicBezTo>
                  <a:cubicBezTo>
                    <a:pt x="44715" y="251883"/>
                    <a:pt x="56885" y="257969"/>
                    <a:pt x="47625" y="273050"/>
                  </a:cubicBezTo>
                  <a:cubicBezTo>
                    <a:pt x="38365" y="288131"/>
                    <a:pt x="19182" y="292496"/>
                    <a:pt x="0" y="2968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D40B9078-22E5-41AD-9E13-EF26AF9FAC1C}"/>
                </a:ext>
              </a:extLst>
            </p:cNvPr>
            <p:cNvSpPr/>
            <p:nvPr/>
          </p:nvSpPr>
          <p:spPr>
            <a:xfrm>
              <a:off x="7240588" y="4143375"/>
              <a:ext cx="34925" cy="111125"/>
            </a:xfrm>
            <a:custGeom>
              <a:avLst/>
              <a:gdLst>
                <a:gd name="connsiteX0" fmla="*/ 34925 w 34925"/>
                <a:gd name="connsiteY0" fmla="*/ 0 h 111125"/>
                <a:gd name="connsiteX1" fmla="*/ 0 w 34925"/>
                <a:gd name="connsiteY1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111125">
                  <a:moveTo>
                    <a:pt x="34925" y="0"/>
                  </a:moveTo>
                  <a:lnTo>
                    <a:pt x="0" y="1111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CC7CE831-AB82-4AA6-910F-16079F5E22D3}"/>
                </a:ext>
              </a:extLst>
            </p:cNvPr>
            <p:cNvSpPr/>
            <p:nvPr/>
          </p:nvSpPr>
          <p:spPr>
            <a:xfrm>
              <a:off x="7142163" y="3843338"/>
              <a:ext cx="100012" cy="271462"/>
            </a:xfrm>
            <a:custGeom>
              <a:avLst/>
              <a:gdLst>
                <a:gd name="connsiteX0" fmla="*/ 100012 w 100012"/>
                <a:gd name="connsiteY0" fmla="*/ 0 h 271462"/>
                <a:gd name="connsiteX1" fmla="*/ 69850 w 100012"/>
                <a:gd name="connsiteY1" fmla="*/ 142875 h 271462"/>
                <a:gd name="connsiteX2" fmla="*/ 58737 w 100012"/>
                <a:gd name="connsiteY2" fmla="*/ 193675 h 271462"/>
                <a:gd name="connsiteX3" fmla="*/ 0 w 100012"/>
                <a:gd name="connsiteY3" fmla="*/ 271462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271462">
                  <a:moveTo>
                    <a:pt x="100012" y="0"/>
                  </a:moveTo>
                  <a:cubicBezTo>
                    <a:pt x="88370" y="55298"/>
                    <a:pt x="76729" y="110596"/>
                    <a:pt x="69850" y="142875"/>
                  </a:cubicBezTo>
                  <a:cubicBezTo>
                    <a:pt x="62971" y="175154"/>
                    <a:pt x="70379" y="172244"/>
                    <a:pt x="58737" y="193675"/>
                  </a:cubicBezTo>
                  <a:cubicBezTo>
                    <a:pt x="47095" y="215106"/>
                    <a:pt x="23547" y="243284"/>
                    <a:pt x="0" y="271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DA381166-7176-4EF1-971D-76C96096F4AC}"/>
                </a:ext>
              </a:extLst>
            </p:cNvPr>
            <p:cNvSpPr/>
            <p:nvPr/>
          </p:nvSpPr>
          <p:spPr>
            <a:xfrm>
              <a:off x="7142163" y="4132263"/>
              <a:ext cx="109537" cy="84137"/>
            </a:xfrm>
            <a:custGeom>
              <a:avLst/>
              <a:gdLst>
                <a:gd name="connsiteX0" fmla="*/ 0 w 109537"/>
                <a:gd name="connsiteY0" fmla="*/ 0 h 84137"/>
                <a:gd name="connsiteX1" fmla="*/ 109537 w 109537"/>
                <a:gd name="connsiteY1" fmla="*/ 84137 h 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84137">
                  <a:moveTo>
                    <a:pt x="0" y="0"/>
                  </a:moveTo>
                  <a:lnTo>
                    <a:pt x="109537" y="841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FE05CB63-09E7-4F2B-8F0E-7C9C0EDEF58B}"/>
                </a:ext>
              </a:extLst>
            </p:cNvPr>
            <p:cNvSpPr/>
            <p:nvPr/>
          </p:nvSpPr>
          <p:spPr>
            <a:xfrm>
              <a:off x="7129463" y="4213225"/>
              <a:ext cx="120650" cy="3175"/>
            </a:xfrm>
            <a:custGeom>
              <a:avLst/>
              <a:gdLst>
                <a:gd name="connsiteX0" fmla="*/ 0 w 120650"/>
                <a:gd name="connsiteY0" fmla="*/ 0 h 3175"/>
                <a:gd name="connsiteX1" fmla="*/ 120650 w 120650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650" h="3175">
                  <a:moveTo>
                    <a:pt x="0" y="0"/>
                  </a:moveTo>
                  <a:lnTo>
                    <a:pt x="120650" y="31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9D679BF5-67DF-4038-92A0-4D6E316DAAF4}"/>
                </a:ext>
              </a:extLst>
            </p:cNvPr>
            <p:cNvSpPr/>
            <p:nvPr/>
          </p:nvSpPr>
          <p:spPr>
            <a:xfrm>
              <a:off x="7200900" y="4240213"/>
              <a:ext cx="44450" cy="180975"/>
            </a:xfrm>
            <a:custGeom>
              <a:avLst/>
              <a:gdLst>
                <a:gd name="connsiteX0" fmla="*/ 44450 w 44450"/>
                <a:gd name="connsiteY0" fmla="*/ 0 h 180975"/>
                <a:gd name="connsiteX1" fmla="*/ 0 w 4445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180975">
                  <a:moveTo>
                    <a:pt x="44450" y="0"/>
                  </a:moveTo>
                  <a:lnTo>
                    <a:pt x="0" y="1809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CCD22D9F-E846-435C-B4D0-18431755B77F}"/>
                </a:ext>
              </a:extLst>
            </p:cNvPr>
            <p:cNvSpPr/>
            <p:nvPr/>
          </p:nvSpPr>
          <p:spPr>
            <a:xfrm>
              <a:off x="7168401" y="4222750"/>
              <a:ext cx="56312" cy="194788"/>
            </a:xfrm>
            <a:custGeom>
              <a:avLst/>
              <a:gdLst>
                <a:gd name="connsiteX0" fmla="*/ 56312 w 56312"/>
                <a:gd name="connsiteY0" fmla="*/ 0 h 194788"/>
                <a:gd name="connsiteX1" fmla="*/ 749 w 56312"/>
                <a:gd name="connsiteY1" fmla="*/ 169863 h 194788"/>
                <a:gd name="connsiteX2" fmla="*/ 29324 w 56312"/>
                <a:gd name="connsiteY2" fmla="*/ 190500 h 19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12" h="194788">
                  <a:moveTo>
                    <a:pt x="56312" y="0"/>
                  </a:moveTo>
                  <a:cubicBezTo>
                    <a:pt x="30779" y="69056"/>
                    <a:pt x="5247" y="138113"/>
                    <a:pt x="749" y="169863"/>
                  </a:cubicBezTo>
                  <a:cubicBezTo>
                    <a:pt x="-3749" y="201613"/>
                    <a:pt x="12787" y="196056"/>
                    <a:pt x="29324" y="190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8BCB30BE-E110-438B-8F3D-A4E4D657C7ED}"/>
                </a:ext>
              </a:extLst>
            </p:cNvPr>
            <p:cNvSpPr/>
            <p:nvPr/>
          </p:nvSpPr>
          <p:spPr>
            <a:xfrm>
              <a:off x="7034213" y="4346575"/>
              <a:ext cx="58737" cy="122238"/>
            </a:xfrm>
            <a:custGeom>
              <a:avLst/>
              <a:gdLst>
                <a:gd name="connsiteX0" fmla="*/ 58737 w 58737"/>
                <a:gd name="connsiteY0" fmla="*/ 0 h 122238"/>
                <a:gd name="connsiteX1" fmla="*/ 22225 w 58737"/>
                <a:gd name="connsiteY1" fmla="*/ 46038 h 122238"/>
                <a:gd name="connsiteX2" fmla="*/ 0 w 58737"/>
                <a:gd name="connsiteY2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37" h="122238">
                  <a:moveTo>
                    <a:pt x="58737" y="0"/>
                  </a:moveTo>
                  <a:cubicBezTo>
                    <a:pt x="45375" y="12832"/>
                    <a:pt x="32014" y="25665"/>
                    <a:pt x="22225" y="46038"/>
                  </a:cubicBezTo>
                  <a:cubicBezTo>
                    <a:pt x="12436" y="66411"/>
                    <a:pt x="6218" y="94324"/>
                    <a:pt x="0" y="1222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5DE47471-F91F-4D0A-8B74-1A2544D66BE0}"/>
                </a:ext>
              </a:extLst>
            </p:cNvPr>
            <p:cNvSpPr/>
            <p:nvPr/>
          </p:nvSpPr>
          <p:spPr>
            <a:xfrm>
              <a:off x="7037388" y="4429125"/>
              <a:ext cx="168275" cy="89513"/>
            </a:xfrm>
            <a:custGeom>
              <a:avLst/>
              <a:gdLst>
                <a:gd name="connsiteX0" fmla="*/ 168275 w 168275"/>
                <a:gd name="connsiteY0" fmla="*/ 0 h 89513"/>
                <a:gd name="connsiteX1" fmla="*/ 138112 w 168275"/>
                <a:gd name="connsiteY1" fmla="*/ 82550 h 89513"/>
                <a:gd name="connsiteX2" fmla="*/ 87312 w 168275"/>
                <a:gd name="connsiteY2" fmla="*/ 80963 h 89513"/>
                <a:gd name="connsiteX3" fmla="*/ 0 w 168275"/>
                <a:gd name="connsiteY3" fmla="*/ 47625 h 8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89513">
                  <a:moveTo>
                    <a:pt x="168275" y="0"/>
                  </a:moveTo>
                  <a:cubicBezTo>
                    <a:pt x="159940" y="34528"/>
                    <a:pt x="151606" y="69056"/>
                    <a:pt x="138112" y="82550"/>
                  </a:cubicBezTo>
                  <a:cubicBezTo>
                    <a:pt x="124618" y="96044"/>
                    <a:pt x="110331" y="86784"/>
                    <a:pt x="87312" y="80963"/>
                  </a:cubicBezTo>
                  <a:cubicBezTo>
                    <a:pt x="64293" y="75142"/>
                    <a:pt x="32146" y="61383"/>
                    <a:pt x="0" y="47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9864AC1A-D0BC-421F-8CD1-6A431E33DCFE}"/>
                </a:ext>
              </a:extLst>
            </p:cNvPr>
            <p:cNvSpPr/>
            <p:nvPr/>
          </p:nvSpPr>
          <p:spPr>
            <a:xfrm>
              <a:off x="7094538" y="4521200"/>
              <a:ext cx="57150" cy="277813"/>
            </a:xfrm>
            <a:custGeom>
              <a:avLst/>
              <a:gdLst>
                <a:gd name="connsiteX0" fmla="*/ 57150 w 57150"/>
                <a:gd name="connsiteY0" fmla="*/ 0 h 277813"/>
                <a:gd name="connsiteX1" fmla="*/ 20637 w 57150"/>
                <a:gd name="connsiteY1" fmla="*/ 141288 h 277813"/>
                <a:gd name="connsiteX2" fmla="*/ 0 w 57150"/>
                <a:gd name="connsiteY2" fmla="*/ 277813 h 2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77813">
                  <a:moveTo>
                    <a:pt x="57150" y="0"/>
                  </a:moveTo>
                  <a:cubicBezTo>
                    <a:pt x="43656" y="47493"/>
                    <a:pt x="30162" y="94986"/>
                    <a:pt x="20637" y="141288"/>
                  </a:cubicBezTo>
                  <a:cubicBezTo>
                    <a:pt x="11112" y="187590"/>
                    <a:pt x="5556" y="232701"/>
                    <a:pt x="0" y="277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86ECD398-ACE7-47F5-B28A-4C9A296F540B}"/>
                </a:ext>
              </a:extLst>
            </p:cNvPr>
            <p:cNvSpPr/>
            <p:nvPr/>
          </p:nvSpPr>
          <p:spPr>
            <a:xfrm>
              <a:off x="7059613" y="4516438"/>
              <a:ext cx="66675" cy="266700"/>
            </a:xfrm>
            <a:custGeom>
              <a:avLst/>
              <a:gdLst>
                <a:gd name="connsiteX0" fmla="*/ 66675 w 66675"/>
                <a:gd name="connsiteY0" fmla="*/ 0 h 266700"/>
                <a:gd name="connsiteX1" fmla="*/ 44450 w 66675"/>
                <a:gd name="connsiteY1" fmla="*/ 123825 h 266700"/>
                <a:gd name="connsiteX2" fmla="*/ 0 w 6667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66700">
                  <a:moveTo>
                    <a:pt x="66675" y="0"/>
                  </a:moveTo>
                  <a:cubicBezTo>
                    <a:pt x="61119" y="39687"/>
                    <a:pt x="55563" y="79375"/>
                    <a:pt x="44450" y="123825"/>
                  </a:cubicBezTo>
                  <a:cubicBezTo>
                    <a:pt x="33337" y="168275"/>
                    <a:pt x="16668" y="217487"/>
                    <a:pt x="0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54F56108-127E-4A8E-9A11-C9EC32BB936D}"/>
                </a:ext>
              </a:extLst>
            </p:cNvPr>
            <p:cNvSpPr/>
            <p:nvPr/>
          </p:nvSpPr>
          <p:spPr>
            <a:xfrm>
              <a:off x="7010400" y="4508500"/>
              <a:ext cx="58738" cy="258763"/>
            </a:xfrm>
            <a:custGeom>
              <a:avLst/>
              <a:gdLst>
                <a:gd name="connsiteX0" fmla="*/ 58738 w 58738"/>
                <a:gd name="connsiteY0" fmla="*/ 0 h 258763"/>
                <a:gd name="connsiteX1" fmla="*/ 31750 w 58738"/>
                <a:gd name="connsiteY1" fmla="*/ 76200 h 258763"/>
                <a:gd name="connsiteX2" fmla="*/ 23813 w 58738"/>
                <a:gd name="connsiteY2" fmla="*/ 165100 h 258763"/>
                <a:gd name="connsiteX3" fmla="*/ 0 w 58738"/>
                <a:gd name="connsiteY3" fmla="*/ 258763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8" h="258763">
                  <a:moveTo>
                    <a:pt x="58738" y="0"/>
                  </a:moveTo>
                  <a:cubicBezTo>
                    <a:pt x="48154" y="24341"/>
                    <a:pt x="37571" y="48683"/>
                    <a:pt x="31750" y="76200"/>
                  </a:cubicBezTo>
                  <a:cubicBezTo>
                    <a:pt x="25929" y="103717"/>
                    <a:pt x="29105" y="134673"/>
                    <a:pt x="23813" y="165100"/>
                  </a:cubicBezTo>
                  <a:cubicBezTo>
                    <a:pt x="18521" y="195527"/>
                    <a:pt x="9260" y="227145"/>
                    <a:pt x="0" y="2587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E3C6DE57-B074-476F-9B5E-58D0ACC16369}"/>
                </a:ext>
              </a:extLst>
            </p:cNvPr>
            <p:cNvSpPr/>
            <p:nvPr/>
          </p:nvSpPr>
          <p:spPr>
            <a:xfrm>
              <a:off x="7043738" y="4522788"/>
              <a:ext cx="69850" cy="244475"/>
            </a:xfrm>
            <a:custGeom>
              <a:avLst/>
              <a:gdLst>
                <a:gd name="connsiteX0" fmla="*/ 69850 w 69850"/>
                <a:gd name="connsiteY0" fmla="*/ 0 h 244475"/>
                <a:gd name="connsiteX1" fmla="*/ 0 w 69850"/>
                <a:gd name="connsiteY1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244475">
                  <a:moveTo>
                    <a:pt x="69850" y="0"/>
                  </a:moveTo>
                  <a:lnTo>
                    <a:pt x="0" y="2444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63546EF2-6C9A-4AC3-A4A4-33BC4EFCA007}"/>
                </a:ext>
              </a:extLst>
            </p:cNvPr>
            <p:cNvSpPr/>
            <p:nvPr/>
          </p:nvSpPr>
          <p:spPr>
            <a:xfrm>
              <a:off x="7267575" y="4256088"/>
              <a:ext cx="79375" cy="9525"/>
            </a:xfrm>
            <a:custGeom>
              <a:avLst/>
              <a:gdLst>
                <a:gd name="connsiteX0" fmla="*/ 0 w 79375"/>
                <a:gd name="connsiteY0" fmla="*/ 0 h 9525"/>
                <a:gd name="connsiteX1" fmla="*/ 79375 w 793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9525">
                  <a:moveTo>
                    <a:pt x="0" y="0"/>
                  </a:moveTo>
                  <a:lnTo>
                    <a:pt x="79375" y="95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D4461263-2946-4592-8A9C-F4AA6D398154}"/>
                </a:ext>
              </a:extLst>
            </p:cNvPr>
            <p:cNvSpPr/>
            <p:nvPr/>
          </p:nvSpPr>
          <p:spPr>
            <a:xfrm>
              <a:off x="7158038" y="4270375"/>
              <a:ext cx="223806" cy="371475"/>
            </a:xfrm>
            <a:custGeom>
              <a:avLst/>
              <a:gdLst>
                <a:gd name="connsiteX0" fmla="*/ 0 w 223806"/>
                <a:gd name="connsiteY0" fmla="*/ 371475 h 371475"/>
                <a:gd name="connsiteX1" fmla="*/ 122237 w 223806"/>
                <a:gd name="connsiteY1" fmla="*/ 222250 h 371475"/>
                <a:gd name="connsiteX2" fmla="*/ 215900 w 223806"/>
                <a:gd name="connsiteY2" fmla="*/ 52388 h 371475"/>
                <a:gd name="connsiteX3" fmla="*/ 215900 w 223806"/>
                <a:gd name="connsiteY3" fmla="*/ 41275 h 371475"/>
                <a:gd name="connsiteX4" fmla="*/ 192087 w 223806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806" h="371475">
                  <a:moveTo>
                    <a:pt x="0" y="371475"/>
                  </a:moveTo>
                  <a:cubicBezTo>
                    <a:pt x="43127" y="323453"/>
                    <a:pt x="86254" y="275431"/>
                    <a:pt x="122237" y="222250"/>
                  </a:cubicBezTo>
                  <a:cubicBezTo>
                    <a:pt x="158220" y="169069"/>
                    <a:pt x="200290" y="82550"/>
                    <a:pt x="215900" y="52388"/>
                  </a:cubicBezTo>
                  <a:cubicBezTo>
                    <a:pt x="231510" y="22226"/>
                    <a:pt x="219869" y="50006"/>
                    <a:pt x="215900" y="41275"/>
                  </a:cubicBezTo>
                  <a:cubicBezTo>
                    <a:pt x="211931" y="32544"/>
                    <a:pt x="202009" y="16272"/>
                    <a:pt x="19208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AE7DC3B8-7C6C-4010-9BBC-517E57461CEA}"/>
                </a:ext>
              </a:extLst>
            </p:cNvPr>
            <p:cNvSpPr/>
            <p:nvPr/>
          </p:nvSpPr>
          <p:spPr>
            <a:xfrm>
              <a:off x="7131050" y="4273550"/>
              <a:ext cx="206375" cy="385763"/>
            </a:xfrm>
            <a:custGeom>
              <a:avLst/>
              <a:gdLst>
                <a:gd name="connsiteX0" fmla="*/ 206375 w 206375"/>
                <a:gd name="connsiteY0" fmla="*/ 0 h 385763"/>
                <a:gd name="connsiteX1" fmla="*/ 115888 w 206375"/>
                <a:gd name="connsiteY1" fmla="*/ 155575 h 385763"/>
                <a:gd name="connsiteX2" fmla="*/ 0 w 206375"/>
                <a:gd name="connsiteY2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5" h="385763">
                  <a:moveTo>
                    <a:pt x="206375" y="0"/>
                  </a:moveTo>
                  <a:cubicBezTo>
                    <a:pt x="178329" y="45640"/>
                    <a:pt x="150284" y="91281"/>
                    <a:pt x="115888" y="155575"/>
                  </a:cubicBezTo>
                  <a:cubicBezTo>
                    <a:pt x="81492" y="219869"/>
                    <a:pt x="40746" y="302816"/>
                    <a:pt x="0" y="3857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EA5EF663-5276-4576-A43B-3B7A4C5D8BD8}"/>
                </a:ext>
              </a:extLst>
            </p:cNvPr>
            <p:cNvSpPr/>
            <p:nvPr/>
          </p:nvSpPr>
          <p:spPr>
            <a:xfrm>
              <a:off x="6916650" y="4776788"/>
              <a:ext cx="90575" cy="280987"/>
            </a:xfrm>
            <a:custGeom>
              <a:avLst/>
              <a:gdLst>
                <a:gd name="connsiteX0" fmla="*/ 90575 w 90575"/>
                <a:gd name="connsiteY0" fmla="*/ 0 h 280987"/>
                <a:gd name="connsiteX1" fmla="*/ 49300 w 90575"/>
                <a:gd name="connsiteY1" fmla="*/ 30162 h 280987"/>
                <a:gd name="connsiteX2" fmla="*/ 20725 w 90575"/>
                <a:gd name="connsiteY2" fmla="*/ 131762 h 280987"/>
                <a:gd name="connsiteX3" fmla="*/ 88 w 90575"/>
                <a:gd name="connsiteY3" fmla="*/ 239712 h 280987"/>
                <a:gd name="connsiteX4" fmla="*/ 28663 w 90575"/>
                <a:gd name="connsiteY4" fmla="*/ 280987 h 28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75" h="280987">
                  <a:moveTo>
                    <a:pt x="90575" y="0"/>
                  </a:moveTo>
                  <a:cubicBezTo>
                    <a:pt x="75758" y="4101"/>
                    <a:pt x="60942" y="8202"/>
                    <a:pt x="49300" y="30162"/>
                  </a:cubicBezTo>
                  <a:cubicBezTo>
                    <a:pt x="37658" y="52122"/>
                    <a:pt x="28927" y="96837"/>
                    <a:pt x="20725" y="131762"/>
                  </a:cubicBezTo>
                  <a:cubicBezTo>
                    <a:pt x="12523" y="166687"/>
                    <a:pt x="-1235" y="214841"/>
                    <a:pt x="88" y="239712"/>
                  </a:cubicBezTo>
                  <a:cubicBezTo>
                    <a:pt x="1411" y="264583"/>
                    <a:pt x="15037" y="272785"/>
                    <a:pt x="28663" y="2809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A61C8123-A12A-4931-A258-0819454145AA}"/>
                </a:ext>
              </a:extLst>
            </p:cNvPr>
            <p:cNvSpPr/>
            <p:nvPr/>
          </p:nvSpPr>
          <p:spPr>
            <a:xfrm>
              <a:off x="6950075" y="4781550"/>
              <a:ext cx="77799" cy="268288"/>
            </a:xfrm>
            <a:custGeom>
              <a:avLst/>
              <a:gdLst>
                <a:gd name="connsiteX0" fmla="*/ 52388 w 77799"/>
                <a:gd name="connsiteY0" fmla="*/ 0 h 268288"/>
                <a:gd name="connsiteX1" fmla="*/ 77788 w 77799"/>
                <a:gd name="connsiteY1" fmla="*/ 53975 h 268288"/>
                <a:gd name="connsiteX2" fmla="*/ 55563 w 77799"/>
                <a:gd name="connsiteY2" fmla="*/ 146050 h 268288"/>
                <a:gd name="connsiteX3" fmla="*/ 44450 w 77799"/>
                <a:gd name="connsiteY3" fmla="*/ 233363 h 268288"/>
                <a:gd name="connsiteX4" fmla="*/ 0 w 77799"/>
                <a:gd name="connsiteY4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99" h="268288">
                  <a:moveTo>
                    <a:pt x="52388" y="0"/>
                  </a:moveTo>
                  <a:cubicBezTo>
                    <a:pt x="64823" y="14816"/>
                    <a:pt x="77259" y="29633"/>
                    <a:pt x="77788" y="53975"/>
                  </a:cubicBezTo>
                  <a:cubicBezTo>
                    <a:pt x="78317" y="78317"/>
                    <a:pt x="61119" y="116152"/>
                    <a:pt x="55563" y="146050"/>
                  </a:cubicBezTo>
                  <a:cubicBezTo>
                    <a:pt x="50007" y="175948"/>
                    <a:pt x="53710" y="212990"/>
                    <a:pt x="44450" y="233363"/>
                  </a:cubicBezTo>
                  <a:cubicBezTo>
                    <a:pt x="35190" y="253736"/>
                    <a:pt x="17595" y="261012"/>
                    <a:pt x="0" y="2682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BBF3C82A-07C9-42E4-817C-88591F3E5D4D}"/>
                </a:ext>
              </a:extLst>
            </p:cNvPr>
            <p:cNvSpPr/>
            <p:nvPr/>
          </p:nvSpPr>
          <p:spPr>
            <a:xfrm>
              <a:off x="6997700" y="4765595"/>
              <a:ext cx="88746" cy="71518"/>
            </a:xfrm>
            <a:custGeom>
              <a:avLst/>
              <a:gdLst>
                <a:gd name="connsiteX0" fmla="*/ 0 w 88746"/>
                <a:gd name="connsiteY0" fmla="*/ 12780 h 71518"/>
                <a:gd name="connsiteX1" fmla="*/ 49213 w 88746"/>
                <a:gd name="connsiteY1" fmla="*/ 80 h 71518"/>
                <a:gd name="connsiteX2" fmla="*/ 61913 w 88746"/>
                <a:gd name="connsiteY2" fmla="*/ 8018 h 71518"/>
                <a:gd name="connsiteX3" fmla="*/ 74613 w 88746"/>
                <a:gd name="connsiteY3" fmla="*/ 20718 h 71518"/>
                <a:gd name="connsiteX4" fmla="*/ 84138 w 88746"/>
                <a:gd name="connsiteY4" fmla="*/ 41355 h 71518"/>
                <a:gd name="connsiteX5" fmla="*/ 84138 w 88746"/>
                <a:gd name="connsiteY5" fmla="*/ 63580 h 71518"/>
                <a:gd name="connsiteX6" fmla="*/ 26988 w 88746"/>
                <a:gd name="connsiteY6" fmla="*/ 71518 h 7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46" h="71518">
                  <a:moveTo>
                    <a:pt x="0" y="12780"/>
                  </a:moveTo>
                  <a:cubicBezTo>
                    <a:pt x="19447" y="6827"/>
                    <a:pt x="38894" y="874"/>
                    <a:pt x="49213" y="80"/>
                  </a:cubicBezTo>
                  <a:cubicBezTo>
                    <a:pt x="59532" y="-714"/>
                    <a:pt x="57680" y="4578"/>
                    <a:pt x="61913" y="8018"/>
                  </a:cubicBezTo>
                  <a:cubicBezTo>
                    <a:pt x="66146" y="11458"/>
                    <a:pt x="70909" y="15162"/>
                    <a:pt x="74613" y="20718"/>
                  </a:cubicBezTo>
                  <a:cubicBezTo>
                    <a:pt x="78317" y="26274"/>
                    <a:pt x="82551" y="34211"/>
                    <a:pt x="84138" y="41355"/>
                  </a:cubicBezTo>
                  <a:cubicBezTo>
                    <a:pt x="85726" y="48499"/>
                    <a:pt x="93663" y="58553"/>
                    <a:pt x="84138" y="63580"/>
                  </a:cubicBezTo>
                  <a:cubicBezTo>
                    <a:pt x="74613" y="68607"/>
                    <a:pt x="50800" y="70062"/>
                    <a:pt x="26988" y="7151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946CE135-36F3-43D3-9166-24F21F58FEBB}"/>
                </a:ext>
              </a:extLst>
            </p:cNvPr>
            <p:cNvSpPr/>
            <p:nvPr/>
          </p:nvSpPr>
          <p:spPr>
            <a:xfrm>
              <a:off x="7027863" y="4813300"/>
              <a:ext cx="73025" cy="169905"/>
            </a:xfrm>
            <a:custGeom>
              <a:avLst/>
              <a:gdLst>
                <a:gd name="connsiteX0" fmla="*/ 73025 w 73025"/>
                <a:gd name="connsiteY0" fmla="*/ 0 h 169905"/>
                <a:gd name="connsiteX1" fmla="*/ 42862 w 73025"/>
                <a:gd name="connsiteY1" fmla="*/ 147638 h 169905"/>
                <a:gd name="connsiteX2" fmla="*/ 0 w 73025"/>
                <a:gd name="connsiteY2" fmla="*/ 166688 h 16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169905">
                  <a:moveTo>
                    <a:pt x="73025" y="0"/>
                  </a:moveTo>
                  <a:cubicBezTo>
                    <a:pt x="64029" y="59928"/>
                    <a:pt x="55033" y="119857"/>
                    <a:pt x="42862" y="147638"/>
                  </a:cubicBezTo>
                  <a:cubicBezTo>
                    <a:pt x="30691" y="175419"/>
                    <a:pt x="15345" y="171053"/>
                    <a:pt x="0" y="166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04852919-8C48-46A0-9759-8097A069732B}"/>
                </a:ext>
              </a:extLst>
            </p:cNvPr>
            <p:cNvSpPr/>
            <p:nvPr/>
          </p:nvSpPr>
          <p:spPr>
            <a:xfrm>
              <a:off x="6970713" y="4843463"/>
              <a:ext cx="76200" cy="193675"/>
            </a:xfrm>
            <a:custGeom>
              <a:avLst/>
              <a:gdLst>
                <a:gd name="connsiteX0" fmla="*/ 76200 w 76200"/>
                <a:gd name="connsiteY0" fmla="*/ 0 h 193675"/>
                <a:gd name="connsiteX1" fmla="*/ 50800 w 76200"/>
                <a:gd name="connsiteY1" fmla="*/ 146050 h 193675"/>
                <a:gd name="connsiteX2" fmla="*/ 0 w 76200"/>
                <a:gd name="connsiteY2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93675">
                  <a:moveTo>
                    <a:pt x="76200" y="0"/>
                  </a:moveTo>
                  <a:cubicBezTo>
                    <a:pt x="69850" y="56885"/>
                    <a:pt x="63500" y="113771"/>
                    <a:pt x="50800" y="146050"/>
                  </a:cubicBezTo>
                  <a:cubicBezTo>
                    <a:pt x="38100" y="178329"/>
                    <a:pt x="19050" y="186002"/>
                    <a:pt x="0" y="1936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E8F6EC49-36BF-403C-9080-AD28E547594E}"/>
                </a:ext>
              </a:extLst>
            </p:cNvPr>
            <p:cNvSpPr/>
            <p:nvPr/>
          </p:nvSpPr>
          <p:spPr>
            <a:xfrm>
              <a:off x="7046913" y="4840288"/>
              <a:ext cx="23812" cy="134937"/>
            </a:xfrm>
            <a:custGeom>
              <a:avLst/>
              <a:gdLst>
                <a:gd name="connsiteX0" fmla="*/ 23812 w 23812"/>
                <a:gd name="connsiteY0" fmla="*/ 0 h 134937"/>
                <a:gd name="connsiteX1" fmla="*/ 0 w 23812"/>
                <a:gd name="connsiteY1" fmla="*/ 134937 h 13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" h="134937">
                  <a:moveTo>
                    <a:pt x="23812" y="0"/>
                  </a:moveTo>
                  <a:lnTo>
                    <a:pt x="0" y="1349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601C31E1-5F77-4EF0-AF71-733E29F9C4C7}"/>
                </a:ext>
              </a:extLst>
            </p:cNvPr>
            <p:cNvSpPr/>
            <p:nvPr/>
          </p:nvSpPr>
          <p:spPr>
            <a:xfrm>
              <a:off x="6651625" y="3582988"/>
              <a:ext cx="146050" cy="0"/>
            </a:xfrm>
            <a:custGeom>
              <a:avLst/>
              <a:gdLst>
                <a:gd name="connsiteX0" fmla="*/ 0 w 146050"/>
                <a:gd name="connsiteY0" fmla="*/ 0 h 0"/>
                <a:gd name="connsiteX1" fmla="*/ 146050 w 1460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>
                  <a:moveTo>
                    <a:pt x="0" y="0"/>
                  </a:moveTo>
                  <a:lnTo>
                    <a:pt x="146050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C4A1DC22-DF3C-4B29-9619-C143869E263F}"/>
                </a:ext>
              </a:extLst>
            </p:cNvPr>
            <p:cNvSpPr/>
            <p:nvPr/>
          </p:nvSpPr>
          <p:spPr>
            <a:xfrm>
              <a:off x="6661089" y="3606800"/>
              <a:ext cx="134999" cy="627063"/>
            </a:xfrm>
            <a:custGeom>
              <a:avLst/>
              <a:gdLst>
                <a:gd name="connsiteX0" fmla="*/ 134999 w 134999"/>
                <a:gd name="connsiteY0" fmla="*/ 0 h 627063"/>
                <a:gd name="connsiteX1" fmla="*/ 47686 w 134999"/>
                <a:gd name="connsiteY1" fmla="*/ 42863 h 627063"/>
                <a:gd name="connsiteX2" fmla="*/ 3236 w 134999"/>
                <a:gd name="connsiteY2" fmla="*/ 153988 h 627063"/>
                <a:gd name="connsiteX3" fmla="*/ 7999 w 134999"/>
                <a:gd name="connsiteY3" fmla="*/ 406400 h 627063"/>
                <a:gd name="connsiteX4" fmla="*/ 44511 w 134999"/>
                <a:gd name="connsiteY4" fmla="*/ 627063 h 62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99" h="627063">
                  <a:moveTo>
                    <a:pt x="134999" y="0"/>
                  </a:moveTo>
                  <a:cubicBezTo>
                    <a:pt x="102322" y="8599"/>
                    <a:pt x="69646" y="17198"/>
                    <a:pt x="47686" y="42863"/>
                  </a:cubicBezTo>
                  <a:cubicBezTo>
                    <a:pt x="25725" y="68528"/>
                    <a:pt x="9850" y="93399"/>
                    <a:pt x="3236" y="153988"/>
                  </a:cubicBezTo>
                  <a:cubicBezTo>
                    <a:pt x="-3378" y="214577"/>
                    <a:pt x="1120" y="327554"/>
                    <a:pt x="7999" y="406400"/>
                  </a:cubicBezTo>
                  <a:cubicBezTo>
                    <a:pt x="14878" y="485246"/>
                    <a:pt x="29694" y="556154"/>
                    <a:pt x="44511" y="6270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345AEA8D-9482-45DC-BAF1-B73B1E8F1703}"/>
                </a:ext>
              </a:extLst>
            </p:cNvPr>
            <p:cNvSpPr/>
            <p:nvPr/>
          </p:nvSpPr>
          <p:spPr>
            <a:xfrm>
              <a:off x="6592888" y="3587750"/>
              <a:ext cx="201612" cy="376872"/>
            </a:xfrm>
            <a:custGeom>
              <a:avLst/>
              <a:gdLst>
                <a:gd name="connsiteX0" fmla="*/ 201612 w 201612"/>
                <a:gd name="connsiteY0" fmla="*/ 0 h 376872"/>
                <a:gd name="connsiteX1" fmla="*/ 79375 w 201612"/>
                <a:gd name="connsiteY1" fmla="*/ 66675 h 376872"/>
                <a:gd name="connsiteX2" fmla="*/ 46037 w 201612"/>
                <a:gd name="connsiteY2" fmla="*/ 214313 h 376872"/>
                <a:gd name="connsiteX3" fmla="*/ 47625 w 201612"/>
                <a:gd name="connsiteY3" fmla="*/ 358775 h 376872"/>
                <a:gd name="connsiteX4" fmla="*/ 0 w 201612"/>
                <a:gd name="connsiteY4" fmla="*/ 369888 h 37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12" h="376872">
                  <a:moveTo>
                    <a:pt x="201612" y="0"/>
                  </a:moveTo>
                  <a:cubicBezTo>
                    <a:pt x="153458" y="15478"/>
                    <a:pt x="105304" y="30956"/>
                    <a:pt x="79375" y="66675"/>
                  </a:cubicBezTo>
                  <a:cubicBezTo>
                    <a:pt x="53446" y="102394"/>
                    <a:pt x="51329" y="165630"/>
                    <a:pt x="46037" y="214313"/>
                  </a:cubicBezTo>
                  <a:cubicBezTo>
                    <a:pt x="40745" y="262996"/>
                    <a:pt x="55298" y="332846"/>
                    <a:pt x="47625" y="358775"/>
                  </a:cubicBezTo>
                  <a:cubicBezTo>
                    <a:pt x="39952" y="384704"/>
                    <a:pt x="19976" y="377296"/>
                    <a:pt x="0" y="3698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AEE9D816-649F-44EB-B938-87B7FAFF0815}"/>
                </a:ext>
              </a:extLst>
            </p:cNvPr>
            <p:cNvSpPr/>
            <p:nvPr/>
          </p:nvSpPr>
          <p:spPr>
            <a:xfrm>
              <a:off x="6524625" y="3973513"/>
              <a:ext cx="151200" cy="406400"/>
            </a:xfrm>
            <a:custGeom>
              <a:avLst/>
              <a:gdLst>
                <a:gd name="connsiteX0" fmla="*/ 39688 w 151200"/>
                <a:gd name="connsiteY0" fmla="*/ 0 h 406400"/>
                <a:gd name="connsiteX1" fmla="*/ 117475 w 151200"/>
                <a:gd name="connsiteY1" fmla="*/ 9525 h 406400"/>
                <a:gd name="connsiteX2" fmla="*/ 122238 w 151200"/>
                <a:gd name="connsiteY2" fmla="*/ 33337 h 406400"/>
                <a:gd name="connsiteX3" fmla="*/ 138113 w 151200"/>
                <a:gd name="connsiteY3" fmla="*/ 146050 h 406400"/>
                <a:gd name="connsiteX4" fmla="*/ 150813 w 151200"/>
                <a:gd name="connsiteY4" fmla="*/ 252412 h 406400"/>
                <a:gd name="connsiteX5" fmla="*/ 144463 w 151200"/>
                <a:gd name="connsiteY5" fmla="*/ 290512 h 406400"/>
                <a:gd name="connsiteX6" fmla="*/ 111125 w 151200"/>
                <a:gd name="connsiteY6" fmla="*/ 322262 h 406400"/>
                <a:gd name="connsiteX7" fmla="*/ 63500 w 151200"/>
                <a:gd name="connsiteY7" fmla="*/ 349250 h 406400"/>
                <a:gd name="connsiteX8" fmla="*/ 0 w 151200"/>
                <a:gd name="connsiteY8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200" h="406400">
                  <a:moveTo>
                    <a:pt x="39688" y="0"/>
                  </a:moveTo>
                  <a:cubicBezTo>
                    <a:pt x="71702" y="1984"/>
                    <a:pt x="103717" y="3969"/>
                    <a:pt x="117475" y="9525"/>
                  </a:cubicBezTo>
                  <a:cubicBezTo>
                    <a:pt x="131233" y="15081"/>
                    <a:pt x="118798" y="10583"/>
                    <a:pt x="122238" y="33337"/>
                  </a:cubicBezTo>
                  <a:cubicBezTo>
                    <a:pt x="125678" y="56091"/>
                    <a:pt x="133351" y="109538"/>
                    <a:pt x="138113" y="146050"/>
                  </a:cubicBezTo>
                  <a:cubicBezTo>
                    <a:pt x="142876" y="182563"/>
                    <a:pt x="149755" y="228335"/>
                    <a:pt x="150813" y="252412"/>
                  </a:cubicBezTo>
                  <a:cubicBezTo>
                    <a:pt x="151871" y="276489"/>
                    <a:pt x="151078" y="278870"/>
                    <a:pt x="144463" y="290512"/>
                  </a:cubicBezTo>
                  <a:cubicBezTo>
                    <a:pt x="137848" y="302154"/>
                    <a:pt x="124619" y="312472"/>
                    <a:pt x="111125" y="322262"/>
                  </a:cubicBezTo>
                  <a:cubicBezTo>
                    <a:pt x="97631" y="332052"/>
                    <a:pt x="82021" y="335227"/>
                    <a:pt x="63500" y="349250"/>
                  </a:cubicBezTo>
                  <a:cubicBezTo>
                    <a:pt x="44979" y="363273"/>
                    <a:pt x="22489" y="384836"/>
                    <a:pt x="0" y="406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A99AEF68-39B3-44BF-8C98-7D6FC341C5CB}"/>
                </a:ext>
              </a:extLst>
            </p:cNvPr>
            <p:cNvSpPr/>
            <p:nvPr/>
          </p:nvSpPr>
          <p:spPr>
            <a:xfrm>
              <a:off x="6671057" y="4235450"/>
              <a:ext cx="37718" cy="122238"/>
            </a:xfrm>
            <a:custGeom>
              <a:avLst/>
              <a:gdLst>
                <a:gd name="connsiteX0" fmla="*/ 37718 w 37718"/>
                <a:gd name="connsiteY0" fmla="*/ 0 h 122238"/>
                <a:gd name="connsiteX1" fmla="*/ 1206 w 37718"/>
                <a:gd name="connsiteY1" fmla="*/ 82550 h 122238"/>
                <a:gd name="connsiteX2" fmla="*/ 12318 w 37718"/>
                <a:gd name="connsiteY2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8" h="122238">
                  <a:moveTo>
                    <a:pt x="37718" y="0"/>
                  </a:moveTo>
                  <a:cubicBezTo>
                    <a:pt x="21578" y="31088"/>
                    <a:pt x="5439" y="62177"/>
                    <a:pt x="1206" y="82550"/>
                  </a:cubicBezTo>
                  <a:cubicBezTo>
                    <a:pt x="-3027" y="102923"/>
                    <a:pt x="4645" y="112580"/>
                    <a:pt x="12318" y="1222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A5D86A90-7FFD-4A5A-8C48-7EDEE00F2AE5}"/>
                </a:ext>
              </a:extLst>
            </p:cNvPr>
            <p:cNvSpPr/>
            <p:nvPr/>
          </p:nvSpPr>
          <p:spPr>
            <a:xfrm>
              <a:off x="6702425" y="4071938"/>
              <a:ext cx="46038" cy="150812"/>
            </a:xfrm>
            <a:custGeom>
              <a:avLst/>
              <a:gdLst>
                <a:gd name="connsiteX0" fmla="*/ 0 w 46038"/>
                <a:gd name="connsiteY0" fmla="*/ 0 h 150812"/>
                <a:gd name="connsiteX1" fmla="*/ 46038 w 46038"/>
                <a:gd name="connsiteY1" fmla="*/ 150812 h 1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38" h="150812">
                  <a:moveTo>
                    <a:pt x="0" y="0"/>
                  </a:moveTo>
                  <a:lnTo>
                    <a:pt x="46038" y="1508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40378CFF-65F9-417A-A6AA-6264A2567C90}"/>
                </a:ext>
              </a:extLst>
            </p:cNvPr>
            <p:cNvSpPr/>
            <p:nvPr/>
          </p:nvSpPr>
          <p:spPr>
            <a:xfrm>
              <a:off x="6681788" y="4056063"/>
              <a:ext cx="229928" cy="217829"/>
            </a:xfrm>
            <a:custGeom>
              <a:avLst/>
              <a:gdLst>
                <a:gd name="connsiteX0" fmla="*/ 0 w 229928"/>
                <a:gd name="connsiteY0" fmla="*/ 0 h 217829"/>
                <a:gd name="connsiteX1" fmla="*/ 41275 w 229928"/>
                <a:gd name="connsiteY1" fmla="*/ 169862 h 217829"/>
                <a:gd name="connsiteX2" fmla="*/ 49212 w 229928"/>
                <a:gd name="connsiteY2" fmla="*/ 198437 h 217829"/>
                <a:gd name="connsiteX3" fmla="*/ 66675 w 229928"/>
                <a:gd name="connsiteY3" fmla="*/ 217487 h 217829"/>
                <a:gd name="connsiteX4" fmla="*/ 104775 w 229928"/>
                <a:gd name="connsiteY4" fmla="*/ 209550 h 217829"/>
                <a:gd name="connsiteX5" fmla="*/ 153987 w 229928"/>
                <a:gd name="connsiteY5" fmla="*/ 195262 h 217829"/>
                <a:gd name="connsiteX6" fmla="*/ 139700 w 229928"/>
                <a:gd name="connsiteY6" fmla="*/ 163512 h 217829"/>
                <a:gd name="connsiteX7" fmla="*/ 169862 w 229928"/>
                <a:gd name="connsiteY7" fmla="*/ 141287 h 217829"/>
                <a:gd name="connsiteX8" fmla="*/ 228600 w 229928"/>
                <a:gd name="connsiteY8" fmla="*/ 71437 h 217829"/>
                <a:gd name="connsiteX9" fmla="*/ 207962 w 229928"/>
                <a:gd name="connsiteY9" fmla="*/ 42862 h 217829"/>
                <a:gd name="connsiteX10" fmla="*/ 174625 w 229928"/>
                <a:gd name="connsiteY10" fmla="*/ 3175 h 21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28" h="217829">
                  <a:moveTo>
                    <a:pt x="0" y="0"/>
                  </a:moveTo>
                  <a:cubicBezTo>
                    <a:pt x="16536" y="68394"/>
                    <a:pt x="33073" y="136789"/>
                    <a:pt x="41275" y="169862"/>
                  </a:cubicBezTo>
                  <a:cubicBezTo>
                    <a:pt x="49477" y="202935"/>
                    <a:pt x="44979" y="190500"/>
                    <a:pt x="49212" y="198437"/>
                  </a:cubicBezTo>
                  <a:cubicBezTo>
                    <a:pt x="53445" y="206374"/>
                    <a:pt x="57415" y="215635"/>
                    <a:pt x="66675" y="217487"/>
                  </a:cubicBezTo>
                  <a:cubicBezTo>
                    <a:pt x="75935" y="219339"/>
                    <a:pt x="90223" y="213254"/>
                    <a:pt x="104775" y="209550"/>
                  </a:cubicBezTo>
                  <a:cubicBezTo>
                    <a:pt x="119327" y="205846"/>
                    <a:pt x="148166" y="202935"/>
                    <a:pt x="153987" y="195262"/>
                  </a:cubicBezTo>
                  <a:cubicBezTo>
                    <a:pt x="159808" y="187589"/>
                    <a:pt x="137054" y="172508"/>
                    <a:pt x="139700" y="163512"/>
                  </a:cubicBezTo>
                  <a:cubicBezTo>
                    <a:pt x="142346" y="154516"/>
                    <a:pt x="155045" y="156633"/>
                    <a:pt x="169862" y="141287"/>
                  </a:cubicBezTo>
                  <a:cubicBezTo>
                    <a:pt x="184679" y="125941"/>
                    <a:pt x="222250" y="87841"/>
                    <a:pt x="228600" y="71437"/>
                  </a:cubicBezTo>
                  <a:cubicBezTo>
                    <a:pt x="234950" y="55033"/>
                    <a:pt x="216958" y="54239"/>
                    <a:pt x="207962" y="42862"/>
                  </a:cubicBezTo>
                  <a:cubicBezTo>
                    <a:pt x="198966" y="31485"/>
                    <a:pt x="179123" y="11906"/>
                    <a:pt x="174625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1625B2C1-53E4-4702-9726-D468C2A25DEF}"/>
                </a:ext>
              </a:extLst>
            </p:cNvPr>
            <p:cNvSpPr/>
            <p:nvPr/>
          </p:nvSpPr>
          <p:spPr>
            <a:xfrm>
              <a:off x="6861071" y="4252913"/>
              <a:ext cx="65192" cy="274963"/>
            </a:xfrm>
            <a:custGeom>
              <a:avLst/>
              <a:gdLst>
                <a:gd name="connsiteX0" fmla="*/ 57254 w 65192"/>
                <a:gd name="connsiteY0" fmla="*/ 0 h 274963"/>
                <a:gd name="connsiteX1" fmla="*/ 3279 w 65192"/>
                <a:gd name="connsiteY1" fmla="*/ 74612 h 274963"/>
                <a:gd name="connsiteX2" fmla="*/ 9629 w 65192"/>
                <a:gd name="connsiteY2" fmla="*/ 101600 h 274963"/>
                <a:gd name="connsiteX3" fmla="*/ 39792 w 65192"/>
                <a:gd name="connsiteY3" fmla="*/ 247650 h 274963"/>
                <a:gd name="connsiteX4" fmla="*/ 65192 w 65192"/>
                <a:gd name="connsiteY4" fmla="*/ 274637 h 27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92" h="274963">
                  <a:moveTo>
                    <a:pt x="57254" y="0"/>
                  </a:moveTo>
                  <a:cubicBezTo>
                    <a:pt x="34235" y="28839"/>
                    <a:pt x="11216" y="57679"/>
                    <a:pt x="3279" y="74612"/>
                  </a:cubicBezTo>
                  <a:cubicBezTo>
                    <a:pt x="-4658" y="91545"/>
                    <a:pt x="3544" y="72760"/>
                    <a:pt x="9629" y="101600"/>
                  </a:cubicBezTo>
                  <a:cubicBezTo>
                    <a:pt x="15714" y="130440"/>
                    <a:pt x="30532" y="218811"/>
                    <a:pt x="39792" y="247650"/>
                  </a:cubicBezTo>
                  <a:cubicBezTo>
                    <a:pt x="49052" y="276489"/>
                    <a:pt x="57122" y="275563"/>
                    <a:pt x="65192" y="274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B48C579E-F165-4C94-BDCC-AE3C086FFE8E}"/>
                </a:ext>
              </a:extLst>
            </p:cNvPr>
            <p:cNvSpPr/>
            <p:nvPr/>
          </p:nvSpPr>
          <p:spPr>
            <a:xfrm>
              <a:off x="6840578" y="4238625"/>
              <a:ext cx="77747" cy="293688"/>
            </a:xfrm>
            <a:custGeom>
              <a:avLst/>
              <a:gdLst>
                <a:gd name="connsiteX0" fmla="*/ 68222 w 77747"/>
                <a:gd name="connsiteY0" fmla="*/ 0 h 293688"/>
                <a:gd name="connsiteX1" fmla="*/ 6310 w 77747"/>
                <a:gd name="connsiteY1" fmla="*/ 87313 h 293688"/>
                <a:gd name="connsiteX2" fmla="*/ 3135 w 77747"/>
                <a:gd name="connsiteY2" fmla="*/ 93663 h 293688"/>
                <a:gd name="connsiteX3" fmla="*/ 15835 w 77747"/>
                <a:gd name="connsiteY3" fmla="*/ 147638 h 293688"/>
                <a:gd name="connsiteX4" fmla="*/ 39647 w 77747"/>
                <a:gd name="connsiteY4" fmla="*/ 247650 h 293688"/>
                <a:gd name="connsiteX5" fmla="*/ 77747 w 77747"/>
                <a:gd name="connsiteY5" fmla="*/ 293688 h 29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47" h="293688">
                  <a:moveTo>
                    <a:pt x="68222" y="0"/>
                  </a:moveTo>
                  <a:lnTo>
                    <a:pt x="6310" y="87313"/>
                  </a:lnTo>
                  <a:cubicBezTo>
                    <a:pt x="-4538" y="102924"/>
                    <a:pt x="1548" y="83609"/>
                    <a:pt x="3135" y="93663"/>
                  </a:cubicBezTo>
                  <a:cubicBezTo>
                    <a:pt x="4722" y="103717"/>
                    <a:pt x="9750" y="121974"/>
                    <a:pt x="15835" y="147638"/>
                  </a:cubicBezTo>
                  <a:cubicBezTo>
                    <a:pt x="21920" y="173303"/>
                    <a:pt x="29328" y="223308"/>
                    <a:pt x="39647" y="247650"/>
                  </a:cubicBezTo>
                  <a:cubicBezTo>
                    <a:pt x="49966" y="271992"/>
                    <a:pt x="63856" y="282840"/>
                    <a:pt x="77747" y="293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2970C892-2FC7-4DFC-B42E-F5EE041215A4}"/>
                </a:ext>
              </a:extLst>
            </p:cNvPr>
            <p:cNvSpPr/>
            <p:nvPr/>
          </p:nvSpPr>
          <p:spPr>
            <a:xfrm>
              <a:off x="6862763" y="4446588"/>
              <a:ext cx="91802" cy="319087"/>
            </a:xfrm>
            <a:custGeom>
              <a:avLst/>
              <a:gdLst>
                <a:gd name="connsiteX0" fmla="*/ 0 w 91802"/>
                <a:gd name="connsiteY0" fmla="*/ 0 h 319087"/>
                <a:gd name="connsiteX1" fmla="*/ 41275 w 91802"/>
                <a:gd name="connsiteY1" fmla="*/ 203200 h 319087"/>
                <a:gd name="connsiteX2" fmla="*/ 58737 w 91802"/>
                <a:gd name="connsiteY2" fmla="*/ 236537 h 319087"/>
                <a:gd name="connsiteX3" fmla="*/ 88900 w 91802"/>
                <a:gd name="connsiteY3" fmla="*/ 274637 h 319087"/>
                <a:gd name="connsiteX4" fmla="*/ 88900 w 91802"/>
                <a:gd name="connsiteY4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02" h="319087">
                  <a:moveTo>
                    <a:pt x="0" y="0"/>
                  </a:moveTo>
                  <a:cubicBezTo>
                    <a:pt x="15743" y="81888"/>
                    <a:pt x="31486" y="163777"/>
                    <a:pt x="41275" y="203200"/>
                  </a:cubicBezTo>
                  <a:cubicBezTo>
                    <a:pt x="51064" y="242623"/>
                    <a:pt x="50800" y="224631"/>
                    <a:pt x="58737" y="236537"/>
                  </a:cubicBezTo>
                  <a:cubicBezTo>
                    <a:pt x="66674" y="248443"/>
                    <a:pt x="83873" y="260879"/>
                    <a:pt x="88900" y="274637"/>
                  </a:cubicBezTo>
                  <a:cubicBezTo>
                    <a:pt x="93927" y="288395"/>
                    <a:pt x="91413" y="303741"/>
                    <a:pt x="88900" y="3190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5A81B763-3067-4129-9AA8-0F09A5DB2010}"/>
                </a:ext>
              </a:extLst>
            </p:cNvPr>
            <p:cNvSpPr/>
            <p:nvPr/>
          </p:nvSpPr>
          <p:spPr>
            <a:xfrm>
              <a:off x="6821488" y="4633913"/>
              <a:ext cx="85725" cy="31750"/>
            </a:xfrm>
            <a:custGeom>
              <a:avLst/>
              <a:gdLst>
                <a:gd name="connsiteX0" fmla="*/ 0 w 85725"/>
                <a:gd name="connsiteY0" fmla="*/ 0 h 31750"/>
                <a:gd name="connsiteX1" fmla="*/ 65087 w 85725"/>
                <a:gd name="connsiteY1" fmla="*/ 15875 h 31750"/>
                <a:gd name="connsiteX2" fmla="*/ 85725 w 85725"/>
                <a:gd name="connsiteY2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1750">
                  <a:moveTo>
                    <a:pt x="0" y="0"/>
                  </a:moveTo>
                  <a:cubicBezTo>
                    <a:pt x="25400" y="5291"/>
                    <a:pt x="50800" y="10583"/>
                    <a:pt x="65087" y="15875"/>
                  </a:cubicBezTo>
                  <a:cubicBezTo>
                    <a:pt x="79374" y="21167"/>
                    <a:pt x="82549" y="26458"/>
                    <a:pt x="85725" y="31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E0E2D2FC-4617-4D5D-851B-D550F55D4391}"/>
                </a:ext>
              </a:extLst>
            </p:cNvPr>
            <p:cNvSpPr/>
            <p:nvPr/>
          </p:nvSpPr>
          <p:spPr>
            <a:xfrm>
              <a:off x="6840538" y="4459288"/>
              <a:ext cx="38100" cy="184150"/>
            </a:xfrm>
            <a:custGeom>
              <a:avLst/>
              <a:gdLst>
                <a:gd name="connsiteX0" fmla="*/ 0 w 38100"/>
                <a:gd name="connsiteY0" fmla="*/ 0 h 184150"/>
                <a:gd name="connsiteX1" fmla="*/ 38100 w 38100"/>
                <a:gd name="connsiteY1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184150">
                  <a:moveTo>
                    <a:pt x="0" y="0"/>
                  </a:moveTo>
                  <a:lnTo>
                    <a:pt x="38100" y="1841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207A03A6-BCA7-491E-B0EF-59DC187CA318}"/>
                </a:ext>
              </a:extLst>
            </p:cNvPr>
            <p:cNvSpPr/>
            <p:nvPr/>
          </p:nvSpPr>
          <p:spPr>
            <a:xfrm>
              <a:off x="6809879" y="4283075"/>
              <a:ext cx="24548" cy="176213"/>
            </a:xfrm>
            <a:custGeom>
              <a:avLst/>
              <a:gdLst>
                <a:gd name="connsiteX0" fmla="*/ 24309 w 24548"/>
                <a:gd name="connsiteY0" fmla="*/ 0 h 176213"/>
                <a:gd name="connsiteX1" fmla="*/ 21134 w 24548"/>
                <a:gd name="connsiteY1" fmla="*/ 100013 h 176213"/>
                <a:gd name="connsiteX2" fmla="*/ 496 w 24548"/>
                <a:gd name="connsiteY2" fmla="*/ 149225 h 176213"/>
                <a:gd name="connsiteX3" fmla="*/ 8434 w 24548"/>
                <a:gd name="connsiteY3" fmla="*/ 176213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8" h="176213">
                  <a:moveTo>
                    <a:pt x="24309" y="0"/>
                  </a:moveTo>
                  <a:cubicBezTo>
                    <a:pt x="24706" y="37571"/>
                    <a:pt x="25103" y="75142"/>
                    <a:pt x="21134" y="100013"/>
                  </a:cubicBezTo>
                  <a:cubicBezTo>
                    <a:pt x="17165" y="124884"/>
                    <a:pt x="2613" y="136525"/>
                    <a:pt x="496" y="149225"/>
                  </a:cubicBezTo>
                  <a:cubicBezTo>
                    <a:pt x="-1621" y="161925"/>
                    <a:pt x="3406" y="169069"/>
                    <a:pt x="8434" y="1762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3F1D9E44-8450-4859-B5A7-55BD5AE8558E}"/>
                </a:ext>
              </a:extLst>
            </p:cNvPr>
            <p:cNvSpPr/>
            <p:nvPr/>
          </p:nvSpPr>
          <p:spPr>
            <a:xfrm>
              <a:off x="6511925" y="4323667"/>
              <a:ext cx="161925" cy="84821"/>
            </a:xfrm>
            <a:custGeom>
              <a:avLst/>
              <a:gdLst>
                <a:gd name="connsiteX0" fmla="*/ 0 w 161925"/>
                <a:gd name="connsiteY0" fmla="*/ 84821 h 84821"/>
                <a:gd name="connsiteX1" fmla="*/ 77788 w 161925"/>
                <a:gd name="connsiteY1" fmla="*/ 22908 h 84821"/>
                <a:gd name="connsiteX2" fmla="*/ 117475 w 161925"/>
                <a:gd name="connsiteY2" fmla="*/ 683 h 84821"/>
                <a:gd name="connsiteX3" fmla="*/ 161925 w 161925"/>
                <a:gd name="connsiteY3" fmla="*/ 45133 h 8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84821">
                  <a:moveTo>
                    <a:pt x="0" y="84821"/>
                  </a:moveTo>
                  <a:cubicBezTo>
                    <a:pt x="29104" y="60876"/>
                    <a:pt x="58209" y="36931"/>
                    <a:pt x="77788" y="22908"/>
                  </a:cubicBezTo>
                  <a:cubicBezTo>
                    <a:pt x="97367" y="8885"/>
                    <a:pt x="103452" y="-3021"/>
                    <a:pt x="117475" y="683"/>
                  </a:cubicBezTo>
                  <a:cubicBezTo>
                    <a:pt x="131498" y="4387"/>
                    <a:pt x="161925" y="45133"/>
                    <a:pt x="161925" y="451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1C26DDD1-DC75-43B0-B3F0-5DFB774E8606}"/>
                </a:ext>
              </a:extLst>
            </p:cNvPr>
            <p:cNvSpPr/>
            <p:nvPr/>
          </p:nvSpPr>
          <p:spPr>
            <a:xfrm>
              <a:off x="6115050" y="4341283"/>
              <a:ext cx="419100" cy="50800"/>
            </a:xfrm>
            <a:custGeom>
              <a:avLst/>
              <a:gdLst>
                <a:gd name="connsiteX0" fmla="*/ 0 w 419100"/>
                <a:gd name="connsiteY0" fmla="*/ 50800 h 50800"/>
                <a:gd name="connsiteX1" fmla="*/ 103717 w 419100"/>
                <a:gd name="connsiteY1" fmla="*/ 33867 h 50800"/>
                <a:gd name="connsiteX2" fmla="*/ 211667 w 419100"/>
                <a:gd name="connsiteY2" fmla="*/ 31750 h 50800"/>
                <a:gd name="connsiteX3" fmla="*/ 260350 w 419100"/>
                <a:gd name="connsiteY3" fmla="*/ 12700 h 50800"/>
                <a:gd name="connsiteX4" fmla="*/ 419100 w 419100"/>
                <a:gd name="connsiteY4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50800">
                  <a:moveTo>
                    <a:pt x="0" y="50800"/>
                  </a:moveTo>
                  <a:cubicBezTo>
                    <a:pt x="34219" y="43921"/>
                    <a:pt x="68439" y="37042"/>
                    <a:pt x="103717" y="33867"/>
                  </a:cubicBezTo>
                  <a:cubicBezTo>
                    <a:pt x="138995" y="30692"/>
                    <a:pt x="185562" y="35278"/>
                    <a:pt x="211667" y="31750"/>
                  </a:cubicBezTo>
                  <a:cubicBezTo>
                    <a:pt x="237772" y="28222"/>
                    <a:pt x="225778" y="17992"/>
                    <a:pt x="260350" y="12700"/>
                  </a:cubicBezTo>
                  <a:cubicBezTo>
                    <a:pt x="294922" y="7408"/>
                    <a:pt x="388761" y="3175"/>
                    <a:pt x="4191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7AA33978-5B22-41B7-8159-190A99BB588E}"/>
                </a:ext>
              </a:extLst>
            </p:cNvPr>
            <p:cNvSpPr/>
            <p:nvPr/>
          </p:nvSpPr>
          <p:spPr>
            <a:xfrm>
              <a:off x="6118225" y="4433888"/>
              <a:ext cx="256176" cy="58737"/>
            </a:xfrm>
            <a:custGeom>
              <a:avLst/>
              <a:gdLst>
                <a:gd name="connsiteX0" fmla="*/ 0 w 256176"/>
                <a:gd name="connsiteY0" fmla="*/ 58737 h 58737"/>
                <a:gd name="connsiteX1" fmla="*/ 73025 w 256176"/>
                <a:gd name="connsiteY1" fmla="*/ 19050 h 58737"/>
                <a:gd name="connsiteX2" fmla="*/ 187325 w 256176"/>
                <a:gd name="connsiteY2" fmla="*/ 20637 h 58737"/>
                <a:gd name="connsiteX3" fmla="*/ 233363 w 256176"/>
                <a:gd name="connsiteY3" fmla="*/ 34925 h 58737"/>
                <a:gd name="connsiteX4" fmla="*/ 255588 w 256176"/>
                <a:gd name="connsiteY4" fmla="*/ 26987 h 58737"/>
                <a:gd name="connsiteX5" fmla="*/ 211138 w 256176"/>
                <a:gd name="connsiteY5" fmla="*/ 0 h 5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176" h="58737">
                  <a:moveTo>
                    <a:pt x="0" y="58737"/>
                  </a:moveTo>
                  <a:cubicBezTo>
                    <a:pt x="20902" y="42068"/>
                    <a:pt x="41804" y="25400"/>
                    <a:pt x="73025" y="19050"/>
                  </a:cubicBezTo>
                  <a:cubicBezTo>
                    <a:pt x="104246" y="12700"/>
                    <a:pt x="160602" y="17991"/>
                    <a:pt x="187325" y="20637"/>
                  </a:cubicBezTo>
                  <a:cubicBezTo>
                    <a:pt x="214048" y="23283"/>
                    <a:pt x="221986" y="33867"/>
                    <a:pt x="233363" y="34925"/>
                  </a:cubicBezTo>
                  <a:cubicBezTo>
                    <a:pt x="244740" y="35983"/>
                    <a:pt x="259292" y="32808"/>
                    <a:pt x="255588" y="26987"/>
                  </a:cubicBezTo>
                  <a:cubicBezTo>
                    <a:pt x="251884" y="21166"/>
                    <a:pt x="231511" y="10583"/>
                    <a:pt x="21113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7551EA77-3AEB-40B0-9BCC-28ED51D5202B}"/>
                </a:ext>
              </a:extLst>
            </p:cNvPr>
            <p:cNvSpPr/>
            <p:nvPr/>
          </p:nvSpPr>
          <p:spPr>
            <a:xfrm>
              <a:off x="6315075" y="4371965"/>
              <a:ext cx="198438" cy="45052"/>
            </a:xfrm>
            <a:custGeom>
              <a:avLst/>
              <a:gdLst>
                <a:gd name="connsiteX0" fmla="*/ 0 w 198438"/>
                <a:gd name="connsiteY0" fmla="*/ 15885 h 45052"/>
                <a:gd name="connsiteX1" fmla="*/ 82550 w 198438"/>
                <a:gd name="connsiteY1" fmla="*/ 44460 h 45052"/>
                <a:gd name="connsiteX2" fmla="*/ 101600 w 198438"/>
                <a:gd name="connsiteY2" fmla="*/ 33348 h 45052"/>
                <a:gd name="connsiteX3" fmla="*/ 144463 w 198438"/>
                <a:gd name="connsiteY3" fmla="*/ 11123 h 45052"/>
                <a:gd name="connsiteX4" fmla="*/ 165100 w 198438"/>
                <a:gd name="connsiteY4" fmla="*/ 10 h 45052"/>
                <a:gd name="connsiteX5" fmla="*/ 163513 w 198438"/>
                <a:gd name="connsiteY5" fmla="*/ 9535 h 45052"/>
                <a:gd name="connsiteX6" fmla="*/ 198438 w 198438"/>
                <a:gd name="connsiteY6" fmla="*/ 30173 h 4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38" h="45052">
                  <a:moveTo>
                    <a:pt x="0" y="15885"/>
                  </a:moveTo>
                  <a:cubicBezTo>
                    <a:pt x="32808" y="28717"/>
                    <a:pt x="65617" y="41550"/>
                    <a:pt x="82550" y="44460"/>
                  </a:cubicBezTo>
                  <a:cubicBezTo>
                    <a:pt x="99483" y="47370"/>
                    <a:pt x="91281" y="38904"/>
                    <a:pt x="101600" y="33348"/>
                  </a:cubicBezTo>
                  <a:cubicBezTo>
                    <a:pt x="111919" y="27792"/>
                    <a:pt x="133880" y="16679"/>
                    <a:pt x="144463" y="11123"/>
                  </a:cubicBezTo>
                  <a:cubicBezTo>
                    <a:pt x="155046" y="5567"/>
                    <a:pt x="161925" y="275"/>
                    <a:pt x="165100" y="10"/>
                  </a:cubicBezTo>
                  <a:cubicBezTo>
                    <a:pt x="168275" y="-255"/>
                    <a:pt x="157957" y="4508"/>
                    <a:pt x="163513" y="9535"/>
                  </a:cubicBezTo>
                  <a:cubicBezTo>
                    <a:pt x="169069" y="14562"/>
                    <a:pt x="183753" y="22367"/>
                    <a:pt x="198438" y="3017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5CB19120-2361-4CD1-9E17-21E8BD7D2605}"/>
                </a:ext>
              </a:extLst>
            </p:cNvPr>
            <p:cNvSpPr/>
            <p:nvPr/>
          </p:nvSpPr>
          <p:spPr>
            <a:xfrm>
              <a:off x="6143625" y="4738688"/>
              <a:ext cx="230188" cy="33337"/>
            </a:xfrm>
            <a:custGeom>
              <a:avLst/>
              <a:gdLst>
                <a:gd name="connsiteX0" fmla="*/ 0 w 230188"/>
                <a:gd name="connsiteY0" fmla="*/ 33337 h 33337"/>
                <a:gd name="connsiteX1" fmla="*/ 176213 w 230188"/>
                <a:gd name="connsiteY1" fmla="*/ 30162 h 33337"/>
                <a:gd name="connsiteX2" fmla="*/ 230188 w 230188"/>
                <a:gd name="connsiteY2" fmla="*/ 0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88" h="33337">
                  <a:moveTo>
                    <a:pt x="0" y="33337"/>
                  </a:moveTo>
                  <a:lnTo>
                    <a:pt x="176213" y="30162"/>
                  </a:lnTo>
                  <a:cubicBezTo>
                    <a:pt x="214578" y="24606"/>
                    <a:pt x="222383" y="12303"/>
                    <a:pt x="2301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84A9BCC3-F7A5-4571-B024-B8469EF3DCCB}"/>
                </a:ext>
              </a:extLst>
            </p:cNvPr>
            <p:cNvSpPr/>
            <p:nvPr/>
          </p:nvSpPr>
          <p:spPr>
            <a:xfrm>
              <a:off x="6146800" y="4498975"/>
              <a:ext cx="38100" cy="268288"/>
            </a:xfrm>
            <a:custGeom>
              <a:avLst/>
              <a:gdLst>
                <a:gd name="connsiteX0" fmla="*/ 38100 w 38100"/>
                <a:gd name="connsiteY0" fmla="*/ 0 h 268288"/>
                <a:gd name="connsiteX1" fmla="*/ 26988 w 38100"/>
                <a:gd name="connsiteY1" fmla="*/ 169863 h 268288"/>
                <a:gd name="connsiteX2" fmla="*/ 0 w 38100"/>
                <a:gd name="connsiteY2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68288">
                  <a:moveTo>
                    <a:pt x="38100" y="0"/>
                  </a:moveTo>
                  <a:cubicBezTo>
                    <a:pt x="35719" y="62574"/>
                    <a:pt x="33338" y="125148"/>
                    <a:pt x="26988" y="169863"/>
                  </a:cubicBezTo>
                  <a:cubicBezTo>
                    <a:pt x="20638" y="214578"/>
                    <a:pt x="10319" y="241433"/>
                    <a:pt x="0" y="2682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62BCCF88-E0FC-4846-A4C2-14365907C87E}"/>
                </a:ext>
              </a:extLst>
            </p:cNvPr>
            <p:cNvSpPr/>
            <p:nvPr/>
          </p:nvSpPr>
          <p:spPr>
            <a:xfrm>
              <a:off x="6135688" y="4457700"/>
              <a:ext cx="100012" cy="301625"/>
            </a:xfrm>
            <a:custGeom>
              <a:avLst/>
              <a:gdLst>
                <a:gd name="connsiteX0" fmla="*/ 100012 w 100012"/>
                <a:gd name="connsiteY0" fmla="*/ 0 h 301625"/>
                <a:gd name="connsiteX1" fmla="*/ 19050 w 100012"/>
                <a:gd name="connsiteY1" fmla="*/ 31750 h 301625"/>
                <a:gd name="connsiteX2" fmla="*/ 19050 w 100012"/>
                <a:gd name="connsiteY2" fmla="*/ 50800 h 301625"/>
                <a:gd name="connsiteX3" fmla="*/ 14287 w 100012"/>
                <a:gd name="connsiteY3" fmla="*/ 182563 h 301625"/>
                <a:gd name="connsiteX4" fmla="*/ 12700 w 100012"/>
                <a:gd name="connsiteY4" fmla="*/ 233363 h 301625"/>
                <a:gd name="connsiteX5" fmla="*/ 0 w 100012"/>
                <a:gd name="connsiteY5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2" h="301625">
                  <a:moveTo>
                    <a:pt x="100012" y="0"/>
                  </a:moveTo>
                  <a:cubicBezTo>
                    <a:pt x="66278" y="11641"/>
                    <a:pt x="32544" y="23283"/>
                    <a:pt x="19050" y="31750"/>
                  </a:cubicBezTo>
                  <a:cubicBezTo>
                    <a:pt x="5556" y="40217"/>
                    <a:pt x="19844" y="25665"/>
                    <a:pt x="19050" y="50800"/>
                  </a:cubicBezTo>
                  <a:cubicBezTo>
                    <a:pt x="18256" y="75935"/>
                    <a:pt x="15345" y="152136"/>
                    <a:pt x="14287" y="182563"/>
                  </a:cubicBezTo>
                  <a:cubicBezTo>
                    <a:pt x="13229" y="212990"/>
                    <a:pt x="15081" y="213519"/>
                    <a:pt x="12700" y="233363"/>
                  </a:cubicBezTo>
                  <a:cubicBezTo>
                    <a:pt x="10319" y="253207"/>
                    <a:pt x="5159" y="277416"/>
                    <a:pt x="0" y="301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36767328-B50D-4197-952F-5196E78F3A6B}"/>
                </a:ext>
              </a:extLst>
            </p:cNvPr>
            <p:cNvSpPr/>
            <p:nvPr/>
          </p:nvSpPr>
          <p:spPr>
            <a:xfrm>
              <a:off x="6188075" y="4484666"/>
              <a:ext cx="165100" cy="273072"/>
            </a:xfrm>
            <a:custGeom>
              <a:avLst/>
              <a:gdLst>
                <a:gd name="connsiteX0" fmla="*/ 0 w 165100"/>
                <a:gd name="connsiteY0" fmla="*/ 17484 h 273072"/>
                <a:gd name="connsiteX1" fmla="*/ 65088 w 165100"/>
                <a:gd name="connsiteY1" fmla="*/ 22 h 273072"/>
                <a:gd name="connsiteX2" fmla="*/ 98425 w 165100"/>
                <a:gd name="connsiteY2" fmla="*/ 20659 h 273072"/>
                <a:gd name="connsiteX3" fmla="*/ 122238 w 165100"/>
                <a:gd name="connsiteY3" fmla="*/ 74634 h 273072"/>
                <a:gd name="connsiteX4" fmla="*/ 165100 w 165100"/>
                <a:gd name="connsiteY4" fmla="*/ 273072 h 27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00" h="273072">
                  <a:moveTo>
                    <a:pt x="0" y="17484"/>
                  </a:moveTo>
                  <a:cubicBezTo>
                    <a:pt x="24342" y="8488"/>
                    <a:pt x="48684" y="-507"/>
                    <a:pt x="65088" y="22"/>
                  </a:cubicBezTo>
                  <a:cubicBezTo>
                    <a:pt x="81492" y="551"/>
                    <a:pt x="88900" y="8224"/>
                    <a:pt x="98425" y="20659"/>
                  </a:cubicBezTo>
                  <a:cubicBezTo>
                    <a:pt x="107950" y="33094"/>
                    <a:pt x="111126" y="32565"/>
                    <a:pt x="122238" y="74634"/>
                  </a:cubicBezTo>
                  <a:cubicBezTo>
                    <a:pt x="133350" y="116703"/>
                    <a:pt x="149225" y="194887"/>
                    <a:pt x="165100" y="27307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072480FF-C86E-4AA7-A53D-8080A720CF33}"/>
                </a:ext>
              </a:extLst>
            </p:cNvPr>
            <p:cNvSpPr/>
            <p:nvPr/>
          </p:nvSpPr>
          <p:spPr>
            <a:xfrm>
              <a:off x="6240463" y="4454158"/>
              <a:ext cx="136899" cy="300405"/>
            </a:xfrm>
            <a:custGeom>
              <a:avLst/>
              <a:gdLst>
                <a:gd name="connsiteX0" fmla="*/ 0 w 136899"/>
                <a:gd name="connsiteY0" fmla="*/ 3542 h 300405"/>
                <a:gd name="connsiteX1" fmla="*/ 80962 w 136899"/>
                <a:gd name="connsiteY1" fmla="*/ 13067 h 300405"/>
                <a:gd name="connsiteX2" fmla="*/ 111125 w 136899"/>
                <a:gd name="connsiteY2" fmla="*/ 114667 h 300405"/>
                <a:gd name="connsiteX3" fmla="*/ 134937 w 136899"/>
                <a:gd name="connsiteY3" fmla="*/ 228967 h 300405"/>
                <a:gd name="connsiteX4" fmla="*/ 133350 w 136899"/>
                <a:gd name="connsiteY4" fmla="*/ 232142 h 300405"/>
                <a:gd name="connsiteX5" fmla="*/ 115887 w 136899"/>
                <a:gd name="connsiteY5" fmla="*/ 300405 h 3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99" h="300405">
                  <a:moveTo>
                    <a:pt x="0" y="3542"/>
                  </a:moveTo>
                  <a:cubicBezTo>
                    <a:pt x="31750" y="102"/>
                    <a:pt x="62441" y="-5454"/>
                    <a:pt x="80962" y="13067"/>
                  </a:cubicBezTo>
                  <a:cubicBezTo>
                    <a:pt x="99483" y="31588"/>
                    <a:pt x="102129" y="78684"/>
                    <a:pt x="111125" y="114667"/>
                  </a:cubicBezTo>
                  <a:cubicBezTo>
                    <a:pt x="120121" y="150650"/>
                    <a:pt x="134937" y="228967"/>
                    <a:pt x="134937" y="228967"/>
                  </a:cubicBezTo>
                  <a:cubicBezTo>
                    <a:pt x="138641" y="248546"/>
                    <a:pt x="136525" y="220236"/>
                    <a:pt x="133350" y="232142"/>
                  </a:cubicBezTo>
                  <a:cubicBezTo>
                    <a:pt x="130175" y="244048"/>
                    <a:pt x="115887" y="300405"/>
                    <a:pt x="115887" y="3004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EA7070E1-1703-4C81-A610-6BEC22241689}"/>
                </a:ext>
              </a:extLst>
            </p:cNvPr>
            <p:cNvSpPr/>
            <p:nvPr/>
          </p:nvSpPr>
          <p:spPr>
            <a:xfrm>
              <a:off x="6388100" y="4424363"/>
              <a:ext cx="147891" cy="306121"/>
            </a:xfrm>
            <a:custGeom>
              <a:avLst/>
              <a:gdLst>
                <a:gd name="connsiteX0" fmla="*/ 119063 w 147891"/>
                <a:gd name="connsiteY0" fmla="*/ 0 h 306121"/>
                <a:gd name="connsiteX1" fmla="*/ 130175 w 147891"/>
                <a:gd name="connsiteY1" fmla="*/ 155575 h 306121"/>
                <a:gd name="connsiteX2" fmla="*/ 147638 w 147891"/>
                <a:gd name="connsiteY2" fmla="*/ 184150 h 306121"/>
                <a:gd name="connsiteX3" fmla="*/ 115888 w 147891"/>
                <a:gd name="connsiteY3" fmla="*/ 246062 h 306121"/>
                <a:gd name="connsiteX4" fmla="*/ 95250 w 147891"/>
                <a:gd name="connsiteY4" fmla="*/ 276225 h 306121"/>
                <a:gd name="connsiteX5" fmla="*/ 63500 w 147891"/>
                <a:gd name="connsiteY5" fmla="*/ 301625 h 306121"/>
                <a:gd name="connsiteX6" fmla="*/ 26988 w 147891"/>
                <a:gd name="connsiteY6" fmla="*/ 303212 h 306121"/>
                <a:gd name="connsiteX7" fmla="*/ 0 w 147891"/>
                <a:gd name="connsiteY7" fmla="*/ 271462 h 30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91" h="306121">
                  <a:moveTo>
                    <a:pt x="119063" y="0"/>
                  </a:moveTo>
                  <a:cubicBezTo>
                    <a:pt x="122238" y="62442"/>
                    <a:pt x="125413" y="124884"/>
                    <a:pt x="130175" y="155575"/>
                  </a:cubicBezTo>
                  <a:cubicBezTo>
                    <a:pt x="134937" y="186266"/>
                    <a:pt x="150019" y="169069"/>
                    <a:pt x="147638" y="184150"/>
                  </a:cubicBezTo>
                  <a:cubicBezTo>
                    <a:pt x="145257" y="199231"/>
                    <a:pt x="124619" y="230716"/>
                    <a:pt x="115888" y="246062"/>
                  </a:cubicBezTo>
                  <a:cubicBezTo>
                    <a:pt x="107157" y="261408"/>
                    <a:pt x="103981" y="266965"/>
                    <a:pt x="95250" y="276225"/>
                  </a:cubicBezTo>
                  <a:cubicBezTo>
                    <a:pt x="86519" y="285486"/>
                    <a:pt x="74877" y="297127"/>
                    <a:pt x="63500" y="301625"/>
                  </a:cubicBezTo>
                  <a:cubicBezTo>
                    <a:pt x="52123" y="306123"/>
                    <a:pt x="37571" y="308239"/>
                    <a:pt x="26988" y="303212"/>
                  </a:cubicBezTo>
                  <a:cubicBezTo>
                    <a:pt x="16405" y="298185"/>
                    <a:pt x="8202" y="284823"/>
                    <a:pt x="0" y="271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D9EF6DE4-A6D0-4B7B-B612-3CA5336AAD5A}"/>
                </a:ext>
              </a:extLst>
            </p:cNvPr>
            <p:cNvSpPr/>
            <p:nvPr/>
          </p:nvSpPr>
          <p:spPr>
            <a:xfrm>
              <a:off x="6437313" y="4403725"/>
              <a:ext cx="30172" cy="328613"/>
            </a:xfrm>
            <a:custGeom>
              <a:avLst/>
              <a:gdLst>
                <a:gd name="connsiteX0" fmla="*/ 19050 w 30172"/>
                <a:gd name="connsiteY0" fmla="*/ 0 h 328613"/>
                <a:gd name="connsiteX1" fmla="*/ 30162 w 30172"/>
                <a:gd name="connsiteY1" fmla="*/ 160338 h 328613"/>
                <a:gd name="connsiteX2" fmla="*/ 20637 w 30172"/>
                <a:gd name="connsiteY2" fmla="*/ 238125 h 328613"/>
                <a:gd name="connsiteX3" fmla="*/ 0 w 30172"/>
                <a:gd name="connsiteY3" fmla="*/ 32861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2" h="328613">
                  <a:moveTo>
                    <a:pt x="19050" y="0"/>
                  </a:moveTo>
                  <a:cubicBezTo>
                    <a:pt x="24474" y="60325"/>
                    <a:pt x="29898" y="120651"/>
                    <a:pt x="30162" y="160338"/>
                  </a:cubicBezTo>
                  <a:cubicBezTo>
                    <a:pt x="30426" y="200025"/>
                    <a:pt x="25664" y="210079"/>
                    <a:pt x="20637" y="238125"/>
                  </a:cubicBezTo>
                  <a:cubicBezTo>
                    <a:pt x="15610" y="266171"/>
                    <a:pt x="7805" y="297392"/>
                    <a:pt x="0" y="3286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8FA2E5BC-D649-4D15-9696-39899683EAA9}"/>
                </a:ext>
              </a:extLst>
            </p:cNvPr>
            <p:cNvSpPr/>
            <p:nvPr/>
          </p:nvSpPr>
          <p:spPr>
            <a:xfrm>
              <a:off x="6519863" y="4354386"/>
              <a:ext cx="150812" cy="73152"/>
            </a:xfrm>
            <a:custGeom>
              <a:avLst/>
              <a:gdLst>
                <a:gd name="connsiteX0" fmla="*/ 0 w 150812"/>
                <a:gd name="connsiteY0" fmla="*/ 73152 h 73152"/>
                <a:gd name="connsiteX1" fmla="*/ 63500 w 150812"/>
                <a:gd name="connsiteY1" fmla="*/ 35052 h 73152"/>
                <a:gd name="connsiteX2" fmla="*/ 93662 w 150812"/>
                <a:gd name="connsiteY2" fmla="*/ 127 h 73152"/>
                <a:gd name="connsiteX3" fmla="*/ 73025 w 150812"/>
                <a:gd name="connsiteY3" fmla="*/ 47752 h 73152"/>
                <a:gd name="connsiteX4" fmla="*/ 150812 w 150812"/>
                <a:gd name="connsiteY4" fmla="*/ 4889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12" h="73152">
                  <a:moveTo>
                    <a:pt x="0" y="73152"/>
                  </a:moveTo>
                  <a:cubicBezTo>
                    <a:pt x="23945" y="60187"/>
                    <a:pt x="47890" y="47223"/>
                    <a:pt x="63500" y="35052"/>
                  </a:cubicBezTo>
                  <a:cubicBezTo>
                    <a:pt x="79110" y="22881"/>
                    <a:pt x="92074" y="-1990"/>
                    <a:pt x="93662" y="127"/>
                  </a:cubicBezTo>
                  <a:cubicBezTo>
                    <a:pt x="95250" y="2244"/>
                    <a:pt x="63500" y="46958"/>
                    <a:pt x="73025" y="47752"/>
                  </a:cubicBezTo>
                  <a:cubicBezTo>
                    <a:pt x="82550" y="48546"/>
                    <a:pt x="116681" y="26717"/>
                    <a:pt x="150812" y="488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B93C20EB-EF7A-4E46-8ABA-9E60998160AD}"/>
                </a:ext>
              </a:extLst>
            </p:cNvPr>
            <p:cNvSpPr/>
            <p:nvPr/>
          </p:nvSpPr>
          <p:spPr>
            <a:xfrm>
              <a:off x="6621463" y="4384675"/>
              <a:ext cx="51915" cy="307975"/>
            </a:xfrm>
            <a:custGeom>
              <a:avLst/>
              <a:gdLst>
                <a:gd name="connsiteX0" fmla="*/ 41275 w 51915"/>
                <a:gd name="connsiteY0" fmla="*/ 0 h 307975"/>
                <a:gd name="connsiteX1" fmla="*/ 50800 w 51915"/>
                <a:gd name="connsiteY1" fmla="*/ 160338 h 307975"/>
                <a:gd name="connsiteX2" fmla="*/ 47625 w 51915"/>
                <a:gd name="connsiteY2" fmla="*/ 215900 h 307975"/>
                <a:gd name="connsiteX3" fmla="*/ 14287 w 51915"/>
                <a:gd name="connsiteY3" fmla="*/ 288925 h 307975"/>
                <a:gd name="connsiteX4" fmla="*/ 0 w 51915"/>
                <a:gd name="connsiteY4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5" h="307975">
                  <a:moveTo>
                    <a:pt x="41275" y="0"/>
                  </a:moveTo>
                  <a:cubicBezTo>
                    <a:pt x="45508" y="62177"/>
                    <a:pt x="49742" y="124355"/>
                    <a:pt x="50800" y="160338"/>
                  </a:cubicBezTo>
                  <a:cubicBezTo>
                    <a:pt x="51858" y="196321"/>
                    <a:pt x="53710" y="194469"/>
                    <a:pt x="47625" y="215900"/>
                  </a:cubicBezTo>
                  <a:cubicBezTo>
                    <a:pt x="41540" y="237331"/>
                    <a:pt x="22224" y="273579"/>
                    <a:pt x="14287" y="288925"/>
                  </a:cubicBezTo>
                  <a:cubicBezTo>
                    <a:pt x="6350" y="304271"/>
                    <a:pt x="2381" y="307181"/>
                    <a:pt x="0" y="307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8C353086-E9C2-4AB3-86B3-4B611DDD4FD9}"/>
                </a:ext>
              </a:extLst>
            </p:cNvPr>
            <p:cNvSpPr/>
            <p:nvPr/>
          </p:nvSpPr>
          <p:spPr>
            <a:xfrm>
              <a:off x="6557817" y="4405313"/>
              <a:ext cx="57296" cy="287337"/>
            </a:xfrm>
            <a:custGeom>
              <a:avLst/>
              <a:gdLst>
                <a:gd name="connsiteX0" fmla="*/ 36658 w 57296"/>
                <a:gd name="connsiteY0" fmla="*/ 0 h 287337"/>
                <a:gd name="connsiteX1" fmla="*/ 146 w 57296"/>
                <a:gd name="connsiteY1" fmla="*/ 169862 h 287337"/>
                <a:gd name="connsiteX2" fmla="*/ 23958 w 57296"/>
                <a:gd name="connsiteY2" fmla="*/ 209550 h 287337"/>
                <a:gd name="connsiteX3" fmla="*/ 27133 w 57296"/>
                <a:gd name="connsiteY3" fmla="*/ 258762 h 287337"/>
                <a:gd name="connsiteX4" fmla="*/ 57296 w 57296"/>
                <a:gd name="connsiteY4" fmla="*/ 287337 h 2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96" h="287337">
                  <a:moveTo>
                    <a:pt x="36658" y="0"/>
                  </a:moveTo>
                  <a:cubicBezTo>
                    <a:pt x="19460" y="67468"/>
                    <a:pt x="2263" y="134937"/>
                    <a:pt x="146" y="169862"/>
                  </a:cubicBezTo>
                  <a:cubicBezTo>
                    <a:pt x="-1971" y="204787"/>
                    <a:pt x="19460" y="194733"/>
                    <a:pt x="23958" y="209550"/>
                  </a:cubicBezTo>
                  <a:cubicBezTo>
                    <a:pt x="28456" y="224367"/>
                    <a:pt x="21577" y="245798"/>
                    <a:pt x="27133" y="258762"/>
                  </a:cubicBezTo>
                  <a:cubicBezTo>
                    <a:pt x="32689" y="271726"/>
                    <a:pt x="44992" y="279531"/>
                    <a:pt x="57296" y="2873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CD98144C-D7A7-4036-B4C6-B44DCEC5B9B9}"/>
                </a:ext>
              </a:extLst>
            </p:cNvPr>
            <p:cNvSpPr/>
            <p:nvPr/>
          </p:nvSpPr>
          <p:spPr>
            <a:xfrm>
              <a:off x="6530975" y="4640263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381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0C3E8A7C-36A6-4578-92BA-3D1ADBA7C4AF}"/>
                </a:ext>
              </a:extLst>
            </p:cNvPr>
            <p:cNvSpPr/>
            <p:nvPr/>
          </p:nvSpPr>
          <p:spPr>
            <a:xfrm>
              <a:off x="6681788" y="4354513"/>
              <a:ext cx="74652" cy="275819"/>
            </a:xfrm>
            <a:custGeom>
              <a:avLst/>
              <a:gdLst>
                <a:gd name="connsiteX0" fmla="*/ 36512 w 74652"/>
                <a:gd name="connsiteY0" fmla="*/ 0 h 275819"/>
                <a:gd name="connsiteX1" fmla="*/ 73025 w 74652"/>
                <a:gd name="connsiteY1" fmla="*/ 74612 h 275819"/>
                <a:gd name="connsiteX2" fmla="*/ 65087 w 74652"/>
                <a:gd name="connsiteY2" fmla="*/ 138112 h 275819"/>
                <a:gd name="connsiteX3" fmla="*/ 36512 w 74652"/>
                <a:gd name="connsiteY3" fmla="*/ 266700 h 275819"/>
                <a:gd name="connsiteX4" fmla="*/ 22225 w 74652"/>
                <a:gd name="connsiteY4" fmla="*/ 263525 h 275819"/>
                <a:gd name="connsiteX5" fmla="*/ 0 w 74652"/>
                <a:gd name="connsiteY5" fmla="*/ 249237 h 2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2" h="275819">
                  <a:moveTo>
                    <a:pt x="36512" y="0"/>
                  </a:moveTo>
                  <a:cubicBezTo>
                    <a:pt x="52387" y="25796"/>
                    <a:pt x="68263" y="51593"/>
                    <a:pt x="73025" y="74612"/>
                  </a:cubicBezTo>
                  <a:cubicBezTo>
                    <a:pt x="77788" y="97631"/>
                    <a:pt x="71173" y="106097"/>
                    <a:pt x="65087" y="138112"/>
                  </a:cubicBezTo>
                  <a:cubicBezTo>
                    <a:pt x="59002" y="170127"/>
                    <a:pt x="43656" y="245798"/>
                    <a:pt x="36512" y="266700"/>
                  </a:cubicBezTo>
                  <a:cubicBezTo>
                    <a:pt x="29368" y="287602"/>
                    <a:pt x="28310" y="266435"/>
                    <a:pt x="22225" y="263525"/>
                  </a:cubicBezTo>
                  <a:cubicBezTo>
                    <a:pt x="16140" y="260615"/>
                    <a:pt x="8070" y="254926"/>
                    <a:pt x="0" y="2492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8E627558-3B32-4D90-807F-E811EC4B0C3E}"/>
                </a:ext>
              </a:extLst>
            </p:cNvPr>
            <p:cNvSpPr/>
            <p:nvPr/>
          </p:nvSpPr>
          <p:spPr>
            <a:xfrm>
              <a:off x="6683375" y="4338638"/>
              <a:ext cx="41275" cy="231775"/>
            </a:xfrm>
            <a:custGeom>
              <a:avLst/>
              <a:gdLst>
                <a:gd name="connsiteX0" fmla="*/ 0 w 41275"/>
                <a:gd name="connsiteY0" fmla="*/ 231775 h 231775"/>
                <a:gd name="connsiteX1" fmla="*/ 25400 w 41275"/>
                <a:gd name="connsiteY1" fmla="*/ 155575 h 231775"/>
                <a:gd name="connsiteX2" fmla="*/ 17463 w 41275"/>
                <a:gd name="connsiteY2" fmla="*/ 109537 h 231775"/>
                <a:gd name="connsiteX3" fmla="*/ 1588 w 41275"/>
                <a:gd name="connsiteY3" fmla="*/ 42862 h 231775"/>
                <a:gd name="connsiteX4" fmla="*/ 26988 w 41275"/>
                <a:gd name="connsiteY4" fmla="*/ 39687 h 231775"/>
                <a:gd name="connsiteX5" fmla="*/ 41275 w 41275"/>
                <a:gd name="connsiteY5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75" h="231775">
                  <a:moveTo>
                    <a:pt x="0" y="231775"/>
                  </a:moveTo>
                  <a:cubicBezTo>
                    <a:pt x="11244" y="203861"/>
                    <a:pt x="22489" y="175948"/>
                    <a:pt x="25400" y="155575"/>
                  </a:cubicBezTo>
                  <a:cubicBezTo>
                    <a:pt x="28311" y="135202"/>
                    <a:pt x="21432" y="128322"/>
                    <a:pt x="17463" y="109537"/>
                  </a:cubicBezTo>
                  <a:cubicBezTo>
                    <a:pt x="13494" y="90752"/>
                    <a:pt x="1" y="54504"/>
                    <a:pt x="1588" y="42862"/>
                  </a:cubicBezTo>
                  <a:cubicBezTo>
                    <a:pt x="3175" y="31220"/>
                    <a:pt x="20373" y="46831"/>
                    <a:pt x="26988" y="39687"/>
                  </a:cubicBezTo>
                  <a:cubicBezTo>
                    <a:pt x="33603" y="32543"/>
                    <a:pt x="37439" y="16271"/>
                    <a:pt x="412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496AC122-8E3B-4EBB-B126-0BA72039BB39}"/>
                </a:ext>
              </a:extLst>
            </p:cNvPr>
            <p:cNvSpPr/>
            <p:nvPr/>
          </p:nvSpPr>
          <p:spPr>
            <a:xfrm>
              <a:off x="6673850" y="4306888"/>
              <a:ext cx="103188" cy="68262"/>
            </a:xfrm>
            <a:custGeom>
              <a:avLst/>
              <a:gdLst>
                <a:gd name="connsiteX0" fmla="*/ 0 w 103188"/>
                <a:gd name="connsiteY0" fmla="*/ 68262 h 68262"/>
                <a:gd name="connsiteX1" fmla="*/ 42863 w 103188"/>
                <a:gd name="connsiteY1" fmla="*/ 17462 h 68262"/>
                <a:gd name="connsiteX2" fmla="*/ 103188 w 103188"/>
                <a:gd name="connsiteY2" fmla="*/ 0 h 6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88" h="68262">
                  <a:moveTo>
                    <a:pt x="0" y="68262"/>
                  </a:moveTo>
                  <a:cubicBezTo>
                    <a:pt x="12832" y="48550"/>
                    <a:pt x="25665" y="28839"/>
                    <a:pt x="42863" y="17462"/>
                  </a:cubicBezTo>
                  <a:cubicBezTo>
                    <a:pt x="60061" y="6085"/>
                    <a:pt x="81624" y="3042"/>
                    <a:pt x="1031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35992893-6130-4FDD-9ACB-70315263D240}"/>
                </a:ext>
              </a:extLst>
            </p:cNvPr>
            <p:cNvSpPr/>
            <p:nvPr/>
          </p:nvSpPr>
          <p:spPr>
            <a:xfrm>
              <a:off x="6745288" y="4324350"/>
              <a:ext cx="21133" cy="206375"/>
            </a:xfrm>
            <a:custGeom>
              <a:avLst/>
              <a:gdLst>
                <a:gd name="connsiteX0" fmla="*/ 12700 w 21133"/>
                <a:gd name="connsiteY0" fmla="*/ 0 h 206375"/>
                <a:gd name="connsiteX1" fmla="*/ 20637 w 21133"/>
                <a:gd name="connsiteY1" fmla="*/ 104775 h 206375"/>
                <a:gd name="connsiteX2" fmla="*/ 0 w 21133"/>
                <a:gd name="connsiteY2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3" h="206375">
                  <a:moveTo>
                    <a:pt x="12700" y="0"/>
                  </a:moveTo>
                  <a:cubicBezTo>
                    <a:pt x="17727" y="35189"/>
                    <a:pt x="22754" y="70379"/>
                    <a:pt x="20637" y="104775"/>
                  </a:cubicBezTo>
                  <a:cubicBezTo>
                    <a:pt x="18520" y="139171"/>
                    <a:pt x="9260" y="172773"/>
                    <a:pt x="0" y="2063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62110D51-D58A-45FA-9CD9-EE9ABAE64F6E}"/>
                </a:ext>
              </a:extLst>
            </p:cNvPr>
            <p:cNvSpPr/>
            <p:nvPr/>
          </p:nvSpPr>
          <p:spPr>
            <a:xfrm>
              <a:off x="6737350" y="4319588"/>
              <a:ext cx="78451" cy="234950"/>
            </a:xfrm>
            <a:custGeom>
              <a:avLst/>
              <a:gdLst>
                <a:gd name="connsiteX0" fmla="*/ 44450 w 78451"/>
                <a:gd name="connsiteY0" fmla="*/ 0 h 234950"/>
                <a:gd name="connsiteX1" fmla="*/ 73025 w 78451"/>
                <a:gd name="connsiteY1" fmla="*/ 95250 h 234950"/>
                <a:gd name="connsiteX2" fmla="*/ 76200 w 78451"/>
                <a:gd name="connsiteY2" fmla="*/ 180975 h 234950"/>
                <a:gd name="connsiteX3" fmla="*/ 47625 w 78451"/>
                <a:gd name="connsiteY3" fmla="*/ 219075 h 234950"/>
                <a:gd name="connsiteX4" fmla="*/ 0 w 78451"/>
                <a:gd name="connsiteY4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1" h="234950">
                  <a:moveTo>
                    <a:pt x="44450" y="0"/>
                  </a:moveTo>
                  <a:cubicBezTo>
                    <a:pt x="56091" y="32544"/>
                    <a:pt x="67733" y="65088"/>
                    <a:pt x="73025" y="95250"/>
                  </a:cubicBezTo>
                  <a:cubicBezTo>
                    <a:pt x="78317" y="125412"/>
                    <a:pt x="80433" y="160338"/>
                    <a:pt x="76200" y="180975"/>
                  </a:cubicBezTo>
                  <a:cubicBezTo>
                    <a:pt x="71967" y="201612"/>
                    <a:pt x="60325" y="210079"/>
                    <a:pt x="47625" y="219075"/>
                  </a:cubicBezTo>
                  <a:cubicBezTo>
                    <a:pt x="34925" y="228071"/>
                    <a:pt x="17462" y="231510"/>
                    <a:pt x="0" y="234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6D908CBF-54CD-4BA8-9B46-B6AEC4D09417}"/>
                </a:ext>
              </a:extLst>
            </p:cNvPr>
            <p:cNvSpPr/>
            <p:nvPr/>
          </p:nvSpPr>
          <p:spPr>
            <a:xfrm>
              <a:off x="7478713" y="3656013"/>
              <a:ext cx="141259" cy="779462"/>
            </a:xfrm>
            <a:custGeom>
              <a:avLst/>
              <a:gdLst>
                <a:gd name="connsiteX0" fmla="*/ 130175 w 141259"/>
                <a:gd name="connsiteY0" fmla="*/ 0 h 779462"/>
                <a:gd name="connsiteX1" fmla="*/ 138112 w 141259"/>
                <a:gd name="connsiteY1" fmla="*/ 153987 h 779462"/>
                <a:gd name="connsiteX2" fmla="*/ 84137 w 141259"/>
                <a:gd name="connsiteY2" fmla="*/ 465137 h 779462"/>
                <a:gd name="connsiteX3" fmla="*/ 0 w 141259"/>
                <a:gd name="connsiteY3" fmla="*/ 779462 h 77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59" h="779462">
                  <a:moveTo>
                    <a:pt x="130175" y="0"/>
                  </a:moveTo>
                  <a:cubicBezTo>
                    <a:pt x="137980" y="38232"/>
                    <a:pt x="145785" y="76464"/>
                    <a:pt x="138112" y="153987"/>
                  </a:cubicBezTo>
                  <a:cubicBezTo>
                    <a:pt x="130439" y="231510"/>
                    <a:pt x="107156" y="360891"/>
                    <a:pt x="84137" y="465137"/>
                  </a:cubicBezTo>
                  <a:cubicBezTo>
                    <a:pt x="61118" y="569383"/>
                    <a:pt x="30559" y="674422"/>
                    <a:pt x="0" y="779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0F175844-1754-44F0-BE71-9EE2D5F0978A}"/>
                </a:ext>
              </a:extLst>
            </p:cNvPr>
            <p:cNvSpPr/>
            <p:nvPr/>
          </p:nvSpPr>
          <p:spPr>
            <a:xfrm>
              <a:off x="7507288" y="3667125"/>
              <a:ext cx="91144" cy="246063"/>
            </a:xfrm>
            <a:custGeom>
              <a:avLst/>
              <a:gdLst>
                <a:gd name="connsiteX0" fmla="*/ 88900 w 91144"/>
                <a:gd name="connsiteY0" fmla="*/ 0 h 246063"/>
                <a:gd name="connsiteX1" fmla="*/ 90487 w 91144"/>
                <a:gd name="connsiteY1" fmla="*/ 90488 h 246063"/>
                <a:gd name="connsiteX2" fmla="*/ 79375 w 91144"/>
                <a:gd name="connsiteY2" fmla="*/ 112713 h 246063"/>
                <a:gd name="connsiteX3" fmla="*/ 0 w 91144"/>
                <a:gd name="connsiteY3" fmla="*/ 246063 h 2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44" h="246063">
                  <a:moveTo>
                    <a:pt x="88900" y="0"/>
                  </a:moveTo>
                  <a:cubicBezTo>
                    <a:pt x="90487" y="35851"/>
                    <a:pt x="92074" y="71703"/>
                    <a:pt x="90487" y="90488"/>
                  </a:cubicBezTo>
                  <a:cubicBezTo>
                    <a:pt x="88900" y="109273"/>
                    <a:pt x="94456" y="86784"/>
                    <a:pt x="79375" y="112713"/>
                  </a:cubicBezTo>
                  <a:cubicBezTo>
                    <a:pt x="64294" y="138642"/>
                    <a:pt x="32147" y="192352"/>
                    <a:pt x="0" y="2460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68D6DC8D-9500-41CE-B402-EC25BA075E0E}"/>
                </a:ext>
              </a:extLst>
            </p:cNvPr>
            <p:cNvSpPr/>
            <p:nvPr/>
          </p:nvSpPr>
          <p:spPr>
            <a:xfrm>
              <a:off x="7432675" y="3675063"/>
              <a:ext cx="148311" cy="215566"/>
            </a:xfrm>
            <a:custGeom>
              <a:avLst/>
              <a:gdLst>
                <a:gd name="connsiteX0" fmla="*/ 144463 w 148311"/>
                <a:gd name="connsiteY0" fmla="*/ 0 h 215566"/>
                <a:gd name="connsiteX1" fmla="*/ 142875 w 148311"/>
                <a:gd name="connsiteY1" fmla="*/ 76200 h 215566"/>
                <a:gd name="connsiteX2" fmla="*/ 92075 w 148311"/>
                <a:gd name="connsiteY2" fmla="*/ 173037 h 215566"/>
                <a:gd name="connsiteX3" fmla="*/ 49213 w 148311"/>
                <a:gd name="connsiteY3" fmla="*/ 214312 h 215566"/>
                <a:gd name="connsiteX4" fmla="*/ 26988 w 148311"/>
                <a:gd name="connsiteY4" fmla="*/ 201612 h 215566"/>
                <a:gd name="connsiteX5" fmla="*/ 0 w 148311"/>
                <a:gd name="connsiteY5" fmla="*/ 168275 h 2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311" h="215566">
                  <a:moveTo>
                    <a:pt x="144463" y="0"/>
                  </a:moveTo>
                  <a:cubicBezTo>
                    <a:pt x="148034" y="23680"/>
                    <a:pt x="151606" y="47361"/>
                    <a:pt x="142875" y="76200"/>
                  </a:cubicBezTo>
                  <a:cubicBezTo>
                    <a:pt x="134144" y="105040"/>
                    <a:pt x="107685" y="150018"/>
                    <a:pt x="92075" y="173037"/>
                  </a:cubicBezTo>
                  <a:cubicBezTo>
                    <a:pt x="76465" y="196056"/>
                    <a:pt x="60061" y="209550"/>
                    <a:pt x="49213" y="214312"/>
                  </a:cubicBezTo>
                  <a:cubicBezTo>
                    <a:pt x="38365" y="219074"/>
                    <a:pt x="35190" y="209285"/>
                    <a:pt x="26988" y="201612"/>
                  </a:cubicBezTo>
                  <a:cubicBezTo>
                    <a:pt x="18786" y="193939"/>
                    <a:pt x="9393" y="181107"/>
                    <a:pt x="0" y="168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4213E5B6-D1F0-414C-AC00-BCC536A7FB02}"/>
                </a:ext>
              </a:extLst>
            </p:cNvPr>
            <p:cNvSpPr/>
            <p:nvPr/>
          </p:nvSpPr>
          <p:spPr>
            <a:xfrm>
              <a:off x="7388225" y="3844925"/>
              <a:ext cx="131763" cy="125864"/>
            </a:xfrm>
            <a:custGeom>
              <a:avLst/>
              <a:gdLst>
                <a:gd name="connsiteX0" fmla="*/ 0 w 131763"/>
                <a:gd name="connsiteY0" fmla="*/ 0 h 125864"/>
                <a:gd name="connsiteX1" fmla="*/ 104775 w 131763"/>
                <a:gd name="connsiteY1" fmla="*/ 103188 h 125864"/>
                <a:gd name="connsiteX2" fmla="*/ 114300 w 131763"/>
                <a:gd name="connsiteY2" fmla="*/ 125413 h 125864"/>
                <a:gd name="connsiteX3" fmla="*/ 96838 w 131763"/>
                <a:gd name="connsiteY3" fmla="*/ 92075 h 125864"/>
                <a:gd name="connsiteX4" fmla="*/ 131763 w 131763"/>
                <a:gd name="connsiteY4" fmla="*/ 63500 h 1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3" h="125864">
                  <a:moveTo>
                    <a:pt x="0" y="0"/>
                  </a:moveTo>
                  <a:cubicBezTo>
                    <a:pt x="42862" y="41143"/>
                    <a:pt x="85725" y="82286"/>
                    <a:pt x="104775" y="103188"/>
                  </a:cubicBezTo>
                  <a:cubicBezTo>
                    <a:pt x="123825" y="124090"/>
                    <a:pt x="115623" y="127265"/>
                    <a:pt x="114300" y="125413"/>
                  </a:cubicBezTo>
                  <a:cubicBezTo>
                    <a:pt x="112977" y="123561"/>
                    <a:pt x="93928" y="102394"/>
                    <a:pt x="96838" y="92075"/>
                  </a:cubicBezTo>
                  <a:cubicBezTo>
                    <a:pt x="99748" y="81756"/>
                    <a:pt x="115755" y="72628"/>
                    <a:pt x="131763" y="63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CF2BCE22-3055-483D-B61D-A6B60426260D}"/>
                </a:ext>
              </a:extLst>
            </p:cNvPr>
            <p:cNvSpPr/>
            <p:nvPr/>
          </p:nvSpPr>
          <p:spPr>
            <a:xfrm>
              <a:off x="7258050" y="3849688"/>
              <a:ext cx="180627" cy="401637"/>
            </a:xfrm>
            <a:custGeom>
              <a:avLst/>
              <a:gdLst>
                <a:gd name="connsiteX0" fmla="*/ 115888 w 180627"/>
                <a:gd name="connsiteY0" fmla="*/ 0 h 401637"/>
                <a:gd name="connsiteX1" fmla="*/ 177800 w 180627"/>
                <a:gd name="connsiteY1" fmla="*/ 112712 h 401637"/>
                <a:gd name="connsiteX2" fmla="*/ 163513 w 180627"/>
                <a:gd name="connsiteY2" fmla="*/ 196850 h 401637"/>
                <a:gd name="connsiteX3" fmla="*/ 104775 w 180627"/>
                <a:gd name="connsiteY3" fmla="*/ 309562 h 401637"/>
                <a:gd name="connsiteX4" fmla="*/ 0 w 180627"/>
                <a:gd name="connsiteY4" fmla="*/ 401637 h 40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7" h="401637">
                  <a:moveTo>
                    <a:pt x="115888" y="0"/>
                  </a:moveTo>
                  <a:cubicBezTo>
                    <a:pt x="142875" y="39952"/>
                    <a:pt x="169863" y="79904"/>
                    <a:pt x="177800" y="112712"/>
                  </a:cubicBezTo>
                  <a:cubicBezTo>
                    <a:pt x="185737" y="145520"/>
                    <a:pt x="175684" y="164042"/>
                    <a:pt x="163513" y="196850"/>
                  </a:cubicBezTo>
                  <a:cubicBezTo>
                    <a:pt x="151342" y="229658"/>
                    <a:pt x="132027" y="275431"/>
                    <a:pt x="104775" y="309562"/>
                  </a:cubicBezTo>
                  <a:cubicBezTo>
                    <a:pt x="77523" y="343693"/>
                    <a:pt x="38761" y="372665"/>
                    <a:pt x="0" y="401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5554315E-3E70-4DB6-B637-C70C6DB3B182}"/>
                </a:ext>
              </a:extLst>
            </p:cNvPr>
            <p:cNvSpPr/>
            <p:nvPr/>
          </p:nvSpPr>
          <p:spPr>
            <a:xfrm>
              <a:off x="7318375" y="3944938"/>
              <a:ext cx="94284" cy="238125"/>
            </a:xfrm>
            <a:custGeom>
              <a:avLst/>
              <a:gdLst>
                <a:gd name="connsiteX0" fmla="*/ 66675 w 94284"/>
                <a:gd name="connsiteY0" fmla="*/ 0 h 238125"/>
                <a:gd name="connsiteX1" fmla="*/ 92075 w 94284"/>
                <a:gd name="connsiteY1" fmla="*/ 50800 h 238125"/>
                <a:gd name="connsiteX2" fmla="*/ 82550 w 94284"/>
                <a:gd name="connsiteY2" fmla="*/ 107950 h 238125"/>
                <a:gd name="connsiteX3" fmla="*/ 0 w 94284"/>
                <a:gd name="connsiteY3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4" h="238125">
                  <a:moveTo>
                    <a:pt x="66675" y="0"/>
                  </a:moveTo>
                  <a:cubicBezTo>
                    <a:pt x="78052" y="16404"/>
                    <a:pt x="89429" y="32808"/>
                    <a:pt x="92075" y="50800"/>
                  </a:cubicBezTo>
                  <a:cubicBezTo>
                    <a:pt x="94721" y="68792"/>
                    <a:pt x="97896" y="76729"/>
                    <a:pt x="82550" y="107950"/>
                  </a:cubicBezTo>
                  <a:cubicBezTo>
                    <a:pt x="67204" y="139171"/>
                    <a:pt x="33602" y="188648"/>
                    <a:pt x="0" y="238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C449FFC6-AB4C-4A5B-84C5-50D772BBA9AF}"/>
                </a:ext>
              </a:extLst>
            </p:cNvPr>
            <p:cNvSpPr/>
            <p:nvPr/>
          </p:nvSpPr>
          <p:spPr>
            <a:xfrm>
              <a:off x="7353300" y="3944938"/>
              <a:ext cx="23813" cy="109537"/>
            </a:xfrm>
            <a:custGeom>
              <a:avLst/>
              <a:gdLst>
                <a:gd name="connsiteX0" fmla="*/ 23813 w 23813"/>
                <a:gd name="connsiteY0" fmla="*/ 0 h 109537"/>
                <a:gd name="connsiteX1" fmla="*/ 0 w 23813"/>
                <a:gd name="connsiteY1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09537">
                  <a:moveTo>
                    <a:pt x="23813" y="0"/>
                  </a:moveTo>
                  <a:lnTo>
                    <a:pt x="0" y="1095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FAE3ADAB-AE55-4C82-BF7C-740C89FDBCC7}"/>
                </a:ext>
              </a:extLst>
            </p:cNvPr>
            <p:cNvSpPr/>
            <p:nvPr/>
          </p:nvSpPr>
          <p:spPr>
            <a:xfrm>
              <a:off x="7307263" y="3933561"/>
              <a:ext cx="66675" cy="251089"/>
            </a:xfrm>
            <a:custGeom>
              <a:avLst/>
              <a:gdLst>
                <a:gd name="connsiteX0" fmla="*/ 0 w 66675"/>
                <a:gd name="connsiteY0" fmla="*/ 251089 h 251089"/>
                <a:gd name="connsiteX1" fmla="*/ 42862 w 66675"/>
                <a:gd name="connsiteY1" fmla="*/ 25664 h 251089"/>
                <a:gd name="connsiteX2" fmla="*/ 66675 w 66675"/>
                <a:gd name="connsiteY2" fmla="*/ 14552 h 25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51089">
                  <a:moveTo>
                    <a:pt x="0" y="251089"/>
                  </a:moveTo>
                  <a:cubicBezTo>
                    <a:pt x="15875" y="158088"/>
                    <a:pt x="31750" y="65087"/>
                    <a:pt x="42862" y="25664"/>
                  </a:cubicBezTo>
                  <a:cubicBezTo>
                    <a:pt x="53974" y="-13759"/>
                    <a:pt x="60324" y="396"/>
                    <a:pt x="66675" y="1455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42C70244-782C-47C7-AC28-225DBEBBE594}"/>
                </a:ext>
              </a:extLst>
            </p:cNvPr>
            <p:cNvSpPr/>
            <p:nvPr/>
          </p:nvSpPr>
          <p:spPr>
            <a:xfrm>
              <a:off x="7392988" y="4003675"/>
              <a:ext cx="71437" cy="295275"/>
            </a:xfrm>
            <a:custGeom>
              <a:avLst/>
              <a:gdLst>
                <a:gd name="connsiteX0" fmla="*/ 71437 w 71437"/>
                <a:gd name="connsiteY0" fmla="*/ 0 h 295275"/>
                <a:gd name="connsiteX1" fmla="*/ 38100 w 71437"/>
                <a:gd name="connsiteY1" fmla="*/ 141288 h 295275"/>
                <a:gd name="connsiteX2" fmla="*/ 7937 w 71437"/>
                <a:gd name="connsiteY2" fmla="*/ 184150 h 295275"/>
                <a:gd name="connsiteX3" fmla="*/ 26987 w 71437"/>
                <a:gd name="connsiteY3" fmla="*/ 266700 h 295275"/>
                <a:gd name="connsiteX4" fmla="*/ 0 w 71437"/>
                <a:gd name="connsiteY4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295275">
                  <a:moveTo>
                    <a:pt x="71437" y="0"/>
                  </a:moveTo>
                  <a:cubicBezTo>
                    <a:pt x="60060" y="55298"/>
                    <a:pt x="48683" y="110596"/>
                    <a:pt x="38100" y="141288"/>
                  </a:cubicBezTo>
                  <a:cubicBezTo>
                    <a:pt x="27517" y="171980"/>
                    <a:pt x="9789" y="163248"/>
                    <a:pt x="7937" y="184150"/>
                  </a:cubicBezTo>
                  <a:cubicBezTo>
                    <a:pt x="6085" y="205052"/>
                    <a:pt x="28310" y="248179"/>
                    <a:pt x="26987" y="266700"/>
                  </a:cubicBezTo>
                  <a:cubicBezTo>
                    <a:pt x="25664" y="285221"/>
                    <a:pt x="12832" y="290248"/>
                    <a:pt x="0" y="295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612B53E3-7EBC-412B-8BE4-D9DB7C9C1126}"/>
                </a:ext>
              </a:extLst>
            </p:cNvPr>
            <p:cNvSpPr/>
            <p:nvPr/>
          </p:nvSpPr>
          <p:spPr>
            <a:xfrm>
              <a:off x="7400808" y="4453467"/>
              <a:ext cx="85842" cy="201083"/>
            </a:xfrm>
            <a:custGeom>
              <a:avLst/>
              <a:gdLst>
                <a:gd name="connsiteX0" fmla="*/ 85842 w 85842"/>
                <a:gd name="connsiteY0" fmla="*/ 0 h 201083"/>
                <a:gd name="connsiteX1" fmla="*/ 11759 w 85842"/>
                <a:gd name="connsiteY1" fmla="*/ 139700 h 201083"/>
                <a:gd name="connsiteX2" fmla="*/ 1175 w 85842"/>
                <a:gd name="connsiteY2" fmla="*/ 201083 h 2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42" h="201083">
                  <a:moveTo>
                    <a:pt x="85842" y="0"/>
                  </a:moveTo>
                  <a:cubicBezTo>
                    <a:pt x="55856" y="53093"/>
                    <a:pt x="25870" y="106186"/>
                    <a:pt x="11759" y="139700"/>
                  </a:cubicBezTo>
                  <a:cubicBezTo>
                    <a:pt x="-2352" y="173214"/>
                    <a:pt x="-589" y="187148"/>
                    <a:pt x="1175" y="20108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6FF07834-84FD-4D45-BE37-800D20FB1679}"/>
                </a:ext>
              </a:extLst>
            </p:cNvPr>
            <p:cNvSpPr/>
            <p:nvPr/>
          </p:nvSpPr>
          <p:spPr>
            <a:xfrm>
              <a:off x="7151688" y="4668838"/>
              <a:ext cx="219075" cy="323850"/>
            </a:xfrm>
            <a:custGeom>
              <a:avLst/>
              <a:gdLst>
                <a:gd name="connsiteX0" fmla="*/ 219075 w 219075"/>
                <a:gd name="connsiteY0" fmla="*/ 0 h 323850"/>
                <a:gd name="connsiteX1" fmla="*/ 165100 w 219075"/>
                <a:gd name="connsiteY1" fmla="*/ 46037 h 323850"/>
                <a:gd name="connsiteX2" fmla="*/ 168275 w 219075"/>
                <a:gd name="connsiteY2" fmla="*/ 92075 h 323850"/>
                <a:gd name="connsiteX3" fmla="*/ 0 w 21907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23850">
                  <a:moveTo>
                    <a:pt x="219075" y="0"/>
                  </a:moveTo>
                  <a:cubicBezTo>
                    <a:pt x="196321" y="15345"/>
                    <a:pt x="173567" y="30691"/>
                    <a:pt x="165100" y="46037"/>
                  </a:cubicBezTo>
                  <a:cubicBezTo>
                    <a:pt x="156633" y="61383"/>
                    <a:pt x="195792" y="45773"/>
                    <a:pt x="168275" y="92075"/>
                  </a:cubicBezTo>
                  <a:cubicBezTo>
                    <a:pt x="140758" y="138377"/>
                    <a:pt x="70379" y="231113"/>
                    <a:pt x="0" y="3238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557FA54E-9680-40F9-A34C-9FC575EC00C4}"/>
                </a:ext>
              </a:extLst>
            </p:cNvPr>
            <p:cNvSpPr/>
            <p:nvPr/>
          </p:nvSpPr>
          <p:spPr>
            <a:xfrm>
              <a:off x="6934200" y="5005388"/>
              <a:ext cx="212725" cy="303212"/>
            </a:xfrm>
            <a:custGeom>
              <a:avLst/>
              <a:gdLst>
                <a:gd name="connsiteX0" fmla="*/ 212725 w 212725"/>
                <a:gd name="connsiteY0" fmla="*/ 0 h 303212"/>
                <a:gd name="connsiteX1" fmla="*/ 71438 w 212725"/>
                <a:gd name="connsiteY1" fmla="*/ 198437 h 303212"/>
                <a:gd name="connsiteX2" fmla="*/ 0 w 212725"/>
                <a:gd name="connsiteY2" fmla="*/ 303212 h 30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725" h="303212">
                  <a:moveTo>
                    <a:pt x="212725" y="0"/>
                  </a:moveTo>
                  <a:lnTo>
                    <a:pt x="71438" y="198437"/>
                  </a:lnTo>
                  <a:cubicBezTo>
                    <a:pt x="35984" y="248972"/>
                    <a:pt x="17992" y="276092"/>
                    <a:pt x="0" y="3032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134ED02E-D65E-4E8C-81D1-5208548C1344}"/>
                </a:ext>
              </a:extLst>
            </p:cNvPr>
            <p:cNvSpPr/>
            <p:nvPr/>
          </p:nvSpPr>
          <p:spPr>
            <a:xfrm>
              <a:off x="6918063" y="4918075"/>
              <a:ext cx="290775" cy="454321"/>
            </a:xfrm>
            <a:custGeom>
              <a:avLst/>
              <a:gdLst>
                <a:gd name="connsiteX0" fmla="*/ 12962 w 290775"/>
                <a:gd name="connsiteY0" fmla="*/ 355600 h 454321"/>
                <a:gd name="connsiteX1" fmla="*/ 262 w 290775"/>
                <a:gd name="connsiteY1" fmla="*/ 447675 h 454321"/>
                <a:gd name="connsiteX2" fmla="*/ 9787 w 290775"/>
                <a:gd name="connsiteY2" fmla="*/ 438150 h 454321"/>
                <a:gd name="connsiteX3" fmla="*/ 65350 w 290775"/>
                <a:gd name="connsiteY3" fmla="*/ 366713 h 454321"/>
                <a:gd name="connsiteX4" fmla="*/ 268550 w 290775"/>
                <a:gd name="connsiteY4" fmla="*/ 93663 h 454321"/>
                <a:gd name="connsiteX5" fmla="*/ 281250 w 290775"/>
                <a:gd name="connsiteY5" fmla="*/ 77788 h 454321"/>
                <a:gd name="connsiteX6" fmla="*/ 290775 w 290775"/>
                <a:gd name="connsiteY6" fmla="*/ 0 h 45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775" h="454321">
                  <a:moveTo>
                    <a:pt x="12962" y="355600"/>
                  </a:moveTo>
                  <a:cubicBezTo>
                    <a:pt x="6876" y="394758"/>
                    <a:pt x="791" y="433917"/>
                    <a:pt x="262" y="447675"/>
                  </a:cubicBezTo>
                  <a:cubicBezTo>
                    <a:pt x="-267" y="461433"/>
                    <a:pt x="-1061" y="451643"/>
                    <a:pt x="9787" y="438150"/>
                  </a:cubicBezTo>
                  <a:cubicBezTo>
                    <a:pt x="20635" y="424657"/>
                    <a:pt x="22223" y="424127"/>
                    <a:pt x="65350" y="366713"/>
                  </a:cubicBezTo>
                  <a:cubicBezTo>
                    <a:pt x="108477" y="309299"/>
                    <a:pt x="232567" y="141817"/>
                    <a:pt x="268550" y="93663"/>
                  </a:cubicBezTo>
                  <a:cubicBezTo>
                    <a:pt x="304533" y="45509"/>
                    <a:pt x="277546" y="93398"/>
                    <a:pt x="281250" y="77788"/>
                  </a:cubicBezTo>
                  <a:cubicBezTo>
                    <a:pt x="284954" y="62178"/>
                    <a:pt x="287864" y="31089"/>
                    <a:pt x="2907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201DD91D-D5E4-4B3E-A540-30A1F93C6DA6}"/>
                </a:ext>
              </a:extLst>
            </p:cNvPr>
            <p:cNvSpPr/>
            <p:nvPr/>
          </p:nvSpPr>
          <p:spPr>
            <a:xfrm>
              <a:off x="6695017" y="5344583"/>
              <a:ext cx="213783" cy="237067"/>
            </a:xfrm>
            <a:custGeom>
              <a:avLst/>
              <a:gdLst>
                <a:gd name="connsiteX0" fmla="*/ 213783 w 213783"/>
                <a:gd name="connsiteY0" fmla="*/ 0 h 237067"/>
                <a:gd name="connsiteX1" fmla="*/ 71966 w 213783"/>
                <a:gd name="connsiteY1" fmla="*/ 148167 h 237067"/>
                <a:gd name="connsiteX2" fmla="*/ 0 w 213783"/>
                <a:gd name="connsiteY2" fmla="*/ 2370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83" h="237067">
                  <a:moveTo>
                    <a:pt x="213783" y="0"/>
                  </a:moveTo>
                  <a:cubicBezTo>
                    <a:pt x="160689" y="54328"/>
                    <a:pt x="107596" y="108656"/>
                    <a:pt x="71966" y="148167"/>
                  </a:cubicBezTo>
                  <a:cubicBezTo>
                    <a:pt x="36336" y="187678"/>
                    <a:pt x="18168" y="212372"/>
                    <a:pt x="0" y="2370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6EB8F0A5-2E37-4051-B6BF-39A954E464E8}"/>
                </a:ext>
              </a:extLst>
            </p:cNvPr>
            <p:cNvSpPr/>
            <p:nvPr/>
          </p:nvSpPr>
          <p:spPr>
            <a:xfrm>
              <a:off x="6103938" y="5580063"/>
              <a:ext cx="582612" cy="200341"/>
            </a:xfrm>
            <a:custGeom>
              <a:avLst/>
              <a:gdLst>
                <a:gd name="connsiteX0" fmla="*/ 0 w 582612"/>
                <a:gd name="connsiteY0" fmla="*/ 200025 h 200341"/>
                <a:gd name="connsiteX1" fmla="*/ 115887 w 582612"/>
                <a:gd name="connsiteY1" fmla="*/ 190500 h 200341"/>
                <a:gd name="connsiteX2" fmla="*/ 274637 w 582612"/>
                <a:gd name="connsiteY2" fmla="*/ 134937 h 200341"/>
                <a:gd name="connsiteX3" fmla="*/ 423862 w 582612"/>
                <a:gd name="connsiteY3" fmla="*/ 65087 h 200341"/>
                <a:gd name="connsiteX4" fmla="*/ 582612 w 582612"/>
                <a:gd name="connsiteY4" fmla="*/ 0 h 2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612" h="200341">
                  <a:moveTo>
                    <a:pt x="0" y="200025"/>
                  </a:moveTo>
                  <a:cubicBezTo>
                    <a:pt x="35057" y="200686"/>
                    <a:pt x="70114" y="201348"/>
                    <a:pt x="115887" y="190500"/>
                  </a:cubicBezTo>
                  <a:cubicBezTo>
                    <a:pt x="161660" y="179652"/>
                    <a:pt x="223308" y="155839"/>
                    <a:pt x="274637" y="134937"/>
                  </a:cubicBezTo>
                  <a:cubicBezTo>
                    <a:pt x="325966" y="114035"/>
                    <a:pt x="372533" y="87576"/>
                    <a:pt x="423862" y="65087"/>
                  </a:cubicBezTo>
                  <a:cubicBezTo>
                    <a:pt x="475191" y="42597"/>
                    <a:pt x="528901" y="21298"/>
                    <a:pt x="5826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80CD6350-17FB-4E63-9A90-E84B8A3B7D85}"/>
                </a:ext>
              </a:extLst>
            </p:cNvPr>
            <p:cNvSpPr/>
            <p:nvPr/>
          </p:nvSpPr>
          <p:spPr>
            <a:xfrm>
              <a:off x="6295987" y="5654475"/>
              <a:ext cx="103580" cy="60357"/>
            </a:xfrm>
            <a:custGeom>
              <a:avLst/>
              <a:gdLst>
                <a:gd name="connsiteX0" fmla="*/ 63538 w 103580"/>
                <a:gd name="connsiteY0" fmla="*/ 58938 h 60357"/>
                <a:gd name="connsiteX1" fmla="*/ 38 w 103580"/>
                <a:gd name="connsiteY1" fmla="*/ 43063 h 60357"/>
                <a:gd name="connsiteX2" fmla="*/ 73063 w 103580"/>
                <a:gd name="connsiteY2" fmla="*/ 1788 h 60357"/>
                <a:gd name="connsiteX3" fmla="*/ 103226 w 103580"/>
                <a:gd name="connsiteY3" fmla="*/ 9725 h 60357"/>
                <a:gd name="connsiteX4" fmla="*/ 63538 w 103580"/>
                <a:gd name="connsiteY4" fmla="*/ 58938 h 6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0" h="60357">
                  <a:moveTo>
                    <a:pt x="63538" y="58938"/>
                  </a:moveTo>
                  <a:cubicBezTo>
                    <a:pt x="46340" y="64494"/>
                    <a:pt x="-1550" y="52588"/>
                    <a:pt x="38" y="43063"/>
                  </a:cubicBezTo>
                  <a:cubicBezTo>
                    <a:pt x="1625" y="33538"/>
                    <a:pt x="55865" y="7344"/>
                    <a:pt x="73063" y="1788"/>
                  </a:cubicBezTo>
                  <a:cubicBezTo>
                    <a:pt x="90261" y="-3768"/>
                    <a:pt x="99522" y="4963"/>
                    <a:pt x="103226" y="9725"/>
                  </a:cubicBezTo>
                  <a:cubicBezTo>
                    <a:pt x="106930" y="14487"/>
                    <a:pt x="80736" y="53382"/>
                    <a:pt x="63538" y="58938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48D599AC-58B1-4931-A69B-921028147C7C}"/>
                </a:ext>
              </a:extLst>
            </p:cNvPr>
            <p:cNvSpPr/>
            <p:nvPr/>
          </p:nvSpPr>
          <p:spPr>
            <a:xfrm>
              <a:off x="6897688" y="4686300"/>
              <a:ext cx="42387" cy="265113"/>
            </a:xfrm>
            <a:custGeom>
              <a:avLst/>
              <a:gdLst>
                <a:gd name="connsiteX0" fmla="*/ 0 w 42387"/>
                <a:gd name="connsiteY0" fmla="*/ 0 h 265113"/>
                <a:gd name="connsiteX1" fmla="*/ 41275 w 42387"/>
                <a:gd name="connsiteY1" fmla="*/ 66675 h 265113"/>
                <a:gd name="connsiteX2" fmla="*/ 30162 w 42387"/>
                <a:gd name="connsiteY2" fmla="*/ 165100 h 265113"/>
                <a:gd name="connsiteX3" fmla="*/ 25400 w 42387"/>
                <a:gd name="connsiteY3" fmla="*/ 265113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7" h="265113">
                  <a:moveTo>
                    <a:pt x="0" y="0"/>
                  </a:moveTo>
                  <a:cubicBezTo>
                    <a:pt x="18124" y="19579"/>
                    <a:pt x="36248" y="39158"/>
                    <a:pt x="41275" y="66675"/>
                  </a:cubicBezTo>
                  <a:cubicBezTo>
                    <a:pt x="46302" y="94192"/>
                    <a:pt x="32808" y="132027"/>
                    <a:pt x="30162" y="165100"/>
                  </a:cubicBezTo>
                  <a:cubicBezTo>
                    <a:pt x="27516" y="198173"/>
                    <a:pt x="26458" y="231643"/>
                    <a:pt x="25400" y="2651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8881F375-542F-41D2-BFE2-036BB5BE88A2}"/>
                </a:ext>
              </a:extLst>
            </p:cNvPr>
            <p:cNvSpPr/>
            <p:nvPr/>
          </p:nvSpPr>
          <p:spPr>
            <a:xfrm>
              <a:off x="6856860" y="4746625"/>
              <a:ext cx="82103" cy="296863"/>
            </a:xfrm>
            <a:custGeom>
              <a:avLst/>
              <a:gdLst>
                <a:gd name="connsiteX0" fmla="*/ 82103 w 82103"/>
                <a:gd name="connsiteY0" fmla="*/ 0 h 296863"/>
                <a:gd name="connsiteX1" fmla="*/ 26540 w 82103"/>
                <a:gd name="connsiteY1" fmla="*/ 212725 h 296863"/>
                <a:gd name="connsiteX2" fmla="*/ 4315 w 82103"/>
                <a:gd name="connsiteY2" fmla="*/ 246063 h 296863"/>
                <a:gd name="connsiteX3" fmla="*/ 7490 w 82103"/>
                <a:gd name="connsiteY3" fmla="*/ 254000 h 296863"/>
                <a:gd name="connsiteX4" fmla="*/ 78928 w 82103"/>
                <a:gd name="connsiteY4" fmla="*/ 296863 h 2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03" h="296863">
                  <a:moveTo>
                    <a:pt x="82103" y="0"/>
                  </a:moveTo>
                  <a:cubicBezTo>
                    <a:pt x="60804" y="85857"/>
                    <a:pt x="39505" y="171715"/>
                    <a:pt x="26540" y="212725"/>
                  </a:cubicBezTo>
                  <a:cubicBezTo>
                    <a:pt x="13575" y="253735"/>
                    <a:pt x="7490" y="239184"/>
                    <a:pt x="4315" y="246063"/>
                  </a:cubicBezTo>
                  <a:cubicBezTo>
                    <a:pt x="1140" y="252942"/>
                    <a:pt x="-4945" y="245533"/>
                    <a:pt x="7490" y="254000"/>
                  </a:cubicBezTo>
                  <a:cubicBezTo>
                    <a:pt x="19925" y="262467"/>
                    <a:pt x="49426" y="279665"/>
                    <a:pt x="78928" y="296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2E6FD118-EC7D-4293-887D-F720CAF53EBC}"/>
                </a:ext>
              </a:extLst>
            </p:cNvPr>
            <p:cNvSpPr/>
            <p:nvPr/>
          </p:nvSpPr>
          <p:spPr>
            <a:xfrm>
              <a:off x="6589713" y="4716463"/>
              <a:ext cx="330200" cy="355600"/>
            </a:xfrm>
            <a:custGeom>
              <a:avLst/>
              <a:gdLst>
                <a:gd name="connsiteX0" fmla="*/ 330200 w 330200"/>
                <a:gd name="connsiteY0" fmla="*/ 0 h 355600"/>
                <a:gd name="connsiteX1" fmla="*/ 295275 w 330200"/>
                <a:gd name="connsiteY1" fmla="*/ 63500 h 355600"/>
                <a:gd name="connsiteX2" fmla="*/ 207962 w 330200"/>
                <a:gd name="connsiteY2" fmla="*/ 149225 h 355600"/>
                <a:gd name="connsiteX3" fmla="*/ 133350 w 330200"/>
                <a:gd name="connsiteY3" fmla="*/ 217487 h 355600"/>
                <a:gd name="connsiteX4" fmla="*/ 26987 w 330200"/>
                <a:gd name="connsiteY4" fmla="*/ 323850 h 355600"/>
                <a:gd name="connsiteX5" fmla="*/ 0 w 330200"/>
                <a:gd name="connsiteY5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200" h="355600">
                  <a:moveTo>
                    <a:pt x="330200" y="0"/>
                  </a:moveTo>
                  <a:cubicBezTo>
                    <a:pt x="322924" y="19314"/>
                    <a:pt x="315648" y="38629"/>
                    <a:pt x="295275" y="63500"/>
                  </a:cubicBezTo>
                  <a:cubicBezTo>
                    <a:pt x="274902" y="88371"/>
                    <a:pt x="234949" y="123561"/>
                    <a:pt x="207962" y="149225"/>
                  </a:cubicBezTo>
                  <a:cubicBezTo>
                    <a:pt x="180975" y="174889"/>
                    <a:pt x="163512" y="188383"/>
                    <a:pt x="133350" y="217487"/>
                  </a:cubicBezTo>
                  <a:cubicBezTo>
                    <a:pt x="103188" y="246591"/>
                    <a:pt x="49212" y="300831"/>
                    <a:pt x="26987" y="323850"/>
                  </a:cubicBezTo>
                  <a:cubicBezTo>
                    <a:pt x="4762" y="346869"/>
                    <a:pt x="2381" y="351234"/>
                    <a:pt x="0" y="35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329B584A-D356-4B9C-B7A9-2A0E0B3035AE}"/>
                </a:ext>
              </a:extLst>
            </p:cNvPr>
            <p:cNvSpPr/>
            <p:nvPr/>
          </p:nvSpPr>
          <p:spPr>
            <a:xfrm>
              <a:off x="6570663" y="4695825"/>
              <a:ext cx="317500" cy="254000"/>
            </a:xfrm>
            <a:custGeom>
              <a:avLst/>
              <a:gdLst>
                <a:gd name="connsiteX0" fmla="*/ 317500 w 317500"/>
                <a:gd name="connsiteY0" fmla="*/ 0 h 254000"/>
                <a:gd name="connsiteX1" fmla="*/ 204787 w 317500"/>
                <a:gd name="connsiteY1" fmla="*/ 141288 h 254000"/>
                <a:gd name="connsiteX2" fmla="*/ 114300 w 317500"/>
                <a:gd name="connsiteY2" fmla="*/ 201613 h 254000"/>
                <a:gd name="connsiteX3" fmla="*/ 0 w 317500"/>
                <a:gd name="connsiteY3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0" h="254000">
                  <a:moveTo>
                    <a:pt x="317500" y="0"/>
                  </a:moveTo>
                  <a:cubicBezTo>
                    <a:pt x="278077" y="53843"/>
                    <a:pt x="238654" y="107686"/>
                    <a:pt x="204787" y="141288"/>
                  </a:cubicBezTo>
                  <a:cubicBezTo>
                    <a:pt x="170920" y="174890"/>
                    <a:pt x="148431" y="182828"/>
                    <a:pt x="114300" y="201613"/>
                  </a:cubicBezTo>
                  <a:cubicBezTo>
                    <a:pt x="80169" y="220398"/>
                    <a:pt x="40084" y="237199"/>
                    <a:pt x="0" y="2540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F2BF1B1D-F86F-4179-9484-C7E2D3A63E0B}"/>
                </a:ext>
              </a:extLst>
            </p:cNvPr>
            <p:cNvSpPr/>
            <p:nvPr/>
          </p:nvSpPr>
          <p:spPr>
            <a:xfrm>
              <a:off x="6575425" y="4651375"/>
              <a:ext cx="255588" cy="296863"/>
            </a:xfrm>
            <a:custGeom>
              <a:avLst/>
              <a:gdLst>
                <a:gd name="connsiteX0" fmla="*/ 255588 w 255588"/>
                <a:gd name="connsiteY0" fmla="*/ 0 h 296863"/>
                <a:gd name="connsiteX1" fmla="*/ 227013 w 255588"/>
                <a:gd name="connsiteY1" fmla="*/ 65088 h 296863"/>
                <a:gd name="connsiteX2" fmla="*/ 190500 w 255588"/>
                <a:gd name="connsiteY2" fmla="*/ 101600 h 296863"/>
                <a:gd name="connsiteX3" fmla="*/ 174625 w 255588"/>
                <a:gd name="connsiteY3" fmla="*/ 163513 h 296863"/>
                <a:gd name="connsiteX4" fmla="*/ 101600 w 255588"/>
                <a:gd name="connsiteY4" fmla="*/ 217488 h 296863"/>
                <a:gd name="connsiteX5" fmla="*/ 0 w 255588"/>
                <a:gd name="connsiteY5" fmla="*/ 296863 h 2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88" h="296863">
                  <a:moveTo>
                    <a:pt x="255588" y="0"/>
                  </a:moveTo>
                  <a:cubicBezTo>
                    <a:pt x="246724" y="24077"/>
                    <a:pt x="237861" y="48155"/>
                    <a:pt x="227013" y="65088"/>
                  </a:cubicBezTo>
                  <a:cubicBezTo>
                    <a:pt x="216165" y="82021"/>
                    <a:pt x="199231" y="85196"/>
                    <a:pt x="190500" y="101600"/>
                  </a:cubicBezTo>
                  <a:cubicBezTo>
                    <a:pt x="181769" y="118004"/>
                    <a:pt x="189442" y="144198"/>
                    <a:pt x="174625" y="163513"/>
                  </a:cubicBezTo>
                  <a:cubicBezTo>
                    <a:pt x="159808" y="182828"/>
                    <a:pt x="130704" y="195263"/>
                    <a:pt x="101600" y="217488"/>
                  </a:cubicBezTo>
                  <a:cubicBezTo>
                    <a:pt x="72496" y="239713"/>
                    <a:pt x="36248" y="268288"/>
                    <a:pt x="0" y="296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6CB9DEC3-F4BA-4606-B692-3F7FD799D9AC}"/>
                </a:ext>
              </a:extLst>
            </p:cNvPr>
            <p:cNvSpPr/>
            <p:nvPr/>
          </p:nvSpPr>
          <p:spPr>
            <a:xfrm>
              <a:off x="6780213" y="4953000"/>
              <a:ext cx="54494" cy="490538"/>
            </a:xfrm>
            <a:custGeom>
              <a:avLst/>
              <a:gdLst>
                <a:gd name="connsiteX0" fmla="*/ 31750 w 54494"/>
                <a:gd name="connsiteY0" fmla="*/ 0 h 490538"/>
                <a:gd name="connsiteX1" fmla="*/ 53975 w 54494"/>
                <a:gd name="connsiteY1" fmla="*/ 365125 h 490538"/>
                <a:gd name="connsiteX2" fmla="*/ 46037 w 54494"/>
                <a:gd name="connsiteY2" fmla="*/ 433388 h 490538"/>
                <a:gd name="connsiteX3" fmla="*/ 30162 w 54494"/>
                <a:gd name="connsiteY3" fmla="*/ 457200 h 490538"/>
                <a:gd name="connsiteX4" fmla="*/ 0 w 54494"/>
                <a:gd name="connsiteY4" fmla="*/ 490538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4" h="490538">
                  <a:moveTo>
                    <a:pt x="31750" y="0"/>
                  </a:moveTo>
                  <a:cubicBezTo>
                    <a:pt x="41672" y="146447"/>
                    <a:pt x="51594" y="292894"/>
                    <a:pt x="53975" y="365125"/>
                  </a:cubicBezTo>
                  <a:cubicBezTo>
                    <a:pt x="56356" y="437356"/>
                    <a:pt x="50006" y="418042"/>
                    <a:pt x="46037" y="433388"/>
                  </a:cubicBezTo>
                  <a:cubicBezTo>
                    <a:pt x="42068" y="448734"/>
                    <a:pt x="37835" y="447675"/>
                    <a:pt x="30162" y="457200"/>
                  </a:cubicBezTo>
                  <a:cubicBezTo>
                    <a:pt x="22489" y="466725"/>
                    <a:pt x="11244" y="478631"/>
                    <a:pt x="0" y="4905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71D599C1-B3E7-4A1A-B3D5-8A28761B3FF7}"/>
                </a:ext>
              </a:extLst>
            </p:cNvPr>
            <p:cNvSpPr/>
            <p:nvPr/>
          </p:nvSpPr>
          <p:spPr>
            <a:xfrm>
              <a:off x="6748463" y="4929188"/>
              <a:ext cx="64183" cy="492125"/>
            </a:xfrm>
            <a:custGeom>
              <a:avLst/>
              <a:gdLst>
                <a:gd name="connsiteX0" fmla="*/ 0 w 64183"/>
                <a:gd name="connsiteY0" fmla="*/ 0 h 492125"/>
                <a:gd name="connsiteX1" fmla="*/ 46037 w 64183"/>
                <a:gd name="connsiteY1" fmla="*/ 57150 h 492125"/>
                <a:gd name="connsiteX2" fmla="*/ 47625 w 64183"/>
                <a:gd name="connsiteY2" fmla="*/ 114300 h 492125"/>
                <a:gd name="connsiteX3" fmla="*/ 57150 w 64183"/>
                <a:gd name="connsiteY3" fmla="*/ 349250 h 492125"/>
                <a:gd name="connsiteX4" fmla="*/ 61912 w 64183"/>
                <a:gd name="connsiteY4" fmla="*/ 412750 h 492125"/>
                <a:gd name="connsiteX5" fmla="*/ 19050 w 64183"/>
                <a:gd name="connsiteY5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3" h="492125">
                  <a:moveTo>
                    <a:pt x="0" y="0"/>
                  </a:moveTo>
                  <a:cubicBezTo>
                    <a:pt x="19050" y="19050"/>
                    <a:pt x="38100" y="38100"/>
                    <a:pt x="46037" y="57150"/>
                  </a:cubicBezTo>
                  <a:cubicBezTo>
                    <a:pt x="53974" y="76200"/>
                    <a:pt x="45773" y="65617"/>
                    <a:pt x="47625" y="114300"/>
                  </a:cubicBezTo>
                  <a:cubicBezTo>
                    <a:pt x="49477" y="162983"/>
                    <a:pt x="54769" y="299508"/>
                    <a:pt x="57150" y="349250"/>
                  </a:cubicBezTo>
                  <a:cubicBezTo>
                    <a:pt x="59531" y="398992"/>
                    <a:pt x="68262" y="388938"/>
                    <a:pt x="61912" y="412750"/>
                  </a:cubicBezTo>
                  <a:cubicBezTo>
                    <a:pt x="55562" y="436562"/>
                    <a:pt x="37306" y="464343"/>
                    <a:pt x="19050" y="492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A6330451-40A8-46B2-958D-2F493BB1EC0A}"/>
                </a:ext>
              </a:extLst>
            </p:cNvPr>
            <p:cNvSpPr/>
            <p:nvPr/>
          </p:nvSpPr>
          <p:spPr>
            <a:xfrm>
              <a:off x="6585065" y="5075238"/>
              <a:ext cx="184035" cy="244475"/>
            </a:xfrm>
            <a:custGeom>
              <a:avLst/>
              <a:gdLst>
                <a:gd name="connsiteX0" fmla="*/ 6235 w 184035"/>
                <a:gd name="connsiteY0" fmla="*/ 0 h 244475"/>
                <a:gd name="connsiteX1" fmla="*/ 3060 w 184035"/>
                <a:gd name="connsiteY1" fmla="*/ 55562 h 244475"/>
                <a:gd name="connsiteX2" fmla="*/ 44335 w 184035"/>
                <a:gd name="connsiteY2" fmla="*/ 173037 h 244475"/>
                <a:gd name="connsiteX3" fmla="*/ 93548 w 184035"/>
                <a:gd name="connsiteY3" fmla="*/ 195262 h 244475"/>
                <a:gd name="connsiteX4" fmla="*/ 184035 w 184035"/>
                <a:gd name="connsiteY4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35" h="244475">
                  <a:moveTo>
                    <a:pt x="6235" y="0"/>
                  </a:moveTo>
                  <a:cubicBezTo>
                    <a:pt x="1472" y="13361"/>
                    <a:pt x="-3290" y="26723"/>
                    <a:pt x="3060" y="55562"/>
                  </a:cubicBezTo>
                  <a:cubicBezTo>
                    <a:pt x="9410" y="84401"/>
                    <a:pt x="29254" y="149754"/>
                    <a:pt x="44335" y="173037"/>
                  </a:cubicBezTo>
                  <a:cubicBezTo>
                    <a:pt x="59416" y="196320"/>
                    <a:pt x="70265" y="183356"/>
                    <a:pt x="93548" y="195262"/>
                  </a:cubicBezTo>
                  <a:cubicBezTo>
                    <a:pt x="116831" y="207168"/>
                    <a:pt x="150433" y="225821"/>
                    <a:pt x="184035" y="244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4E7E3523-A3AD-4E10-BD94-623D37ACE35A}"/>
                </a:ext>
              </a:extLst>
            </p:cNvPr>
            <p:cNvSpPr/>
            <p:nvPr/>
          </p:nvSpPr>
          <p:spPr>
            <a:xfrm>
              <a:off x="6561138" y="5121275"/>
              <a:ext cx="196850" cy="211138"/>
            </a:xfrm>
            <a:custGeom>
              <a:avLst/>
              <a:gdLst>
                <a:gd name="connsiteX0" fmla="*/ 0 w 196850"/>
                <a:gd name="connsiteY0" fmla="*/ 0 h 211138"/>
                <a:gd name="connsiteX1" fmla="*/ 12700 w 196850"/>
                <a:gd name="connsiteY1" fmla="*/ 95250 h 211138"/>
                <a:gd name="connsiteX2" fmla="*/ 73025 w 196850"/>
                <a:gd name="connsiteY2" fmla="*/ 149225 h 211138"/>
                <a:gd name="connsiteX3" fmla="*/ 112712 w 196850"/>
                <a:gd name="connsiteY3" fmla="*/ 171450 h 211138"/>
                <a:gd name="connsiteX4" fmla="*/ 196850 w 196850"/>
                <a:gd name="connsiteY4" fmla="*/ 211138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" h="211138">
                  <a:moveTo>
                    <a:pt x="0" y="0"/>
                  </a:moveTo>
                  <a:cubicBezTo>
                    <a:pt x="264" y="35189"/>
                    <a:pt x="529" y="70379"/>
                    <a:pt x="12700" y="95250"/>
                  </a:cubicBezTo>
                  <a:cubicBezTo>
                    <a:pt x="24871" y="120121"/>
                    <a:pt x="56356" y="136525"/>
                    <a:pt x="73025" y="149225"/>
                  </a:cubicBezTo>
                  <a:cubicBezTo>
                    <a:pt x="89694" y="161925"/>
                    <a:pt x="92075" y="161131"/>
                    <a:pt x="112712" y="171450"/>
                  </a:cubicBezTo>
                  <a:cubicBezTo>
                    <a:pt x="133350" y="181769"/>
                    <a:pt x="165100" y="196453"/>
                    <a:pt x="196850" y="2111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C002BF06-14E9-4A2F-AC62-9DAC468A90AA}"/>
                </a:ext>
              </a:extLst>
            </p:cNvPr>
            <p:cNvSpPr/>
            <p:nvPr/>
          </p:nvSpPr>
          <p:spPr>
            <a:xfrm>
              <a:off x="6527134" y="5114925"/>
              <a:ext cx="29241" cy="204788"/>
            </a:xfrm>
            <a:custGeom>
              <a:avLst/>
              <a:gdLst>
                <a:gd name="connsiteX0" fmla="*/ 29241 w 29241"/>
                <a:gd name="connsiteY0" fmla="*/ 0 h 204788"/>
                <a:gd name="connsiteX1" fmla="*/ 666 w 29241"/>
                <a:gd name="connsiteY1" fmla="*/ 96838 h 204788"/>
                <a:gd name="connsiteX2" fmla="*/ 10191 w 29241"/>
                <a:gd name="connsiteY2" fmla="*/ 128588 h 204788"/>
                <a:gd name="connsiteX3" fmla="*/ 22891 w 29241"/>
                <a:gd name="connsiteY3" fmla="*/ 204788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1" h="204788">
                  <a:moveTo>
                    <a:pt x="29241" y="0"/>
                  </a:moveTo>
                  <a:cubicBezTo>
                    <a:pt x="16541" y="37703"/>
                    <a:pt x="3841" y="75407"/>
                    <a:pt x="666" y="96838"/>
                  </a:cubicBezTo>
                  <a:cubicBezTo>
                    <a:pt x="-2509" y="118269"/>
                    <a:pt x="6487" y="110596"/>
                    <a:pt x="10191" y="128588"/>
                  </a:cubicBezTo>
                  <a:cubicBezTo>
                    <a:pt x="13895" y="146580"/>
                    <a:pt x="18393" y="175684"/>
                    <a:pt x="22891" y="2047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B03C1CC0-534B-4725-B3CA-79301E549048}"/>
                </a:ext>
              </a:extLst>
            </p:cNvPr>
            <p:cNvSpPr/>
            <p:nvPr/>
          </p:nvSpPr>
          <p:spPr>
            <a:xfrm>
              <a:off x="6512570" y="5146675"/>
              <a:ext cx="232718" cy="323165"/>
            </a:xfrm>
            <a:custGeom>
              <a:avLst/>
              <a:gdLst>
                <a:gd name="connsiteX0" fmla="*/ 2530 w 232718"/>
                <a:gd name="connsiteY0" fmla="*/ 0 h 323165"/>
                <a:gd name="connsiteX1" fmla="*/ 943 w 232718"/>
                <a:gd name="connsiteY1" fmla="*/ 127000 h 323165"/>
                <a:gd name="connsiteX2" fmla="*/ 15230 w 232718"/>
                <a:gd name="connsiteY2" fmla="*/ 212725 h 323165"/>
                <a:gd name="connsiteX3" fmla="*/ 48568 w 232718"/>
                <a:gd name="connsiteY3" fmla="*/ 273050 h 323165"/>
                <a:gd name="connsiteX4" fmla="*/ 116830 w 232718"/>
                <a:gd name="connsiteY4" fmla="*/ 319088 h 323165"/>
                <a:gd name="connsiteX5" fmla="*/ 161280 w 232718"/>
                <a:gd name="connsiteY5" fmla="*/ 319088 h 323165"/>
                <a:gd name="connsiteX6" fmla="*/ 232718 w 232718"/>
                <a:gd name="connsiteY6" fmla="*/ 303213 h 32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718" h="323165">
                  <a:moveTo>
                    <a:pt x="2530" y="0"/>
                  </a:moveTo>
                  <a:cubicBezTo>
                    <a:pt x="678" y="45773"/>
                    <a:pt x="-1174" y="91546"/>
                    <a:pt x="943" y="127000"/>
                  </a:cubicBezTo>
                  <a:cubicBezTo>
                    <a:pt x="3060" y="162454"/>
                    <a:pt x="7293" y="188383"/>
                    <a:pt x="15230" y="212725"/>
                  </a:cubicBezTo>
                  <a:cubicBezTo>
                    <a:pt x="23167" y="237067"/>
                    <a:pt x="31635" y="255323"/>
                    <a:pt x="48568" y="273050"/>
                  </a:cubicBezTo>
                  <a:cubicBezTo>
                    <a:pt x="65501" y="290777"/>
                    <a:pt x="98045" y="311415"/>
                    <a:pt x="116830" y="319088"/>
                  </a:cubicBezTo>
                  <a:cubicBezTo>
                    <a:pt x="135615" y="326761"/>
                    <a:pt x="141965" y="321734"/>
                    <a:pt x="161280" y="319088"/>
                  </a:cubicBezTo>
                  <a:cubicBezTo>
                    <a:pt x="180595" y="316442"/>
                    <a:pt x="206656" y="309827"/>
                    <a:pt x="232718" y="3032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70DCBDDC-6A42-4A0C-8C0B-1BC87CD288C6}"/>
                </a:ext>
              </a:extLst>
            </p:cNvPr>
            <p:cNvSpPr/>
            <p:nvPr/>
          </p:nvSpPr>
          <p:spPr>
            <a:xfrm>
              <a:off x="6667500" y="4713288"/>
              <a:ext cx="239713" cy="239712"/>
            </a:xfrm>
            <a:custGeom>
              <a:avLst/>
              <a:gdLst>
                <a:gd name="connsiteX0" fmla="*/ 239713 w 239713"/>
                <a:gd name="connsiteY0" fmla="*/ 0 h 239712"/>
                <a:gd name="connsiteX1" fmla="*/ 146050 w 239713"/>
                <a:gd name="connsiteY1" fmla="*/ 120650 h 239712"/>
                <a:gd name="connsiteX2" fmla="*/ 0 w 239713"/>
                <a:gd name="connsiteY2" fmla="*/ 239712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713" h="239712">
                  <a:moveTo>
                    <a:pt x="239713" y="0"/>
                  </a:moveTo>
                  <a:cubicBezTo>
                    <a:pt x="212857" y="40349"/>
                    <a:pt x="186002" y="80698"/>
                    <a:pt x="146050" y="120650"/>
                  </a:cubicBezTo>
                  <a:cubicBezTo>
                    <a:pt x="106098" y="160602"/>
                    <a:pt x="0" y="239712"/>
                    <a:pt x="0" y="2397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B24097E1-C87F-4247-AE86-E1BE7E73DC5F}"/>
                </a:ext>
              </a:extLst>
            </p:cNvPr>
            <p:cNvSpPr/>
            <p:nvPr/>
          </p:nvSpPr>
          <p:spPr>
            <a:xfrm>
              <a:off x="6480175" y="4949825"/>
              <a:ext cx="196850" cy="203200"/>
            </a:xfrm>
            <a:custGeom>
              <a:avLst/>
              <a:gdLst>
                <a:gd name="connsiteX0" fmla="*/ 196850 w 196850"/>
                <a:gd name="connsiteY0" fmla="*/ 0 h 203200"/>
                <a:gd name="connsiteX1" fmla="*/ 82550 w 196850"/>
                <a:gd name="connsiteY1" fmla="*/ 106363 h 203200"/>
                <a:gd name="connsiteX2" fmla="*/ 0 w 19685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" h="203200">
                  <a:moveTo>
                    <a:pt x="196850" y="0"/>
                  </a:moveTo>
                  <a:cubicBezTo>
                    <a:pt x="156104" y="36248"/>
                    <a:pt x="115358" y="72496"/>
                    <a:pt x="82550" y="106363"/>
                  </a:cubicBezTo>
                  <a:cubicBezTo>
                    <a:pt x="49742" y="140230"/>
                    <a:pt x="24871" y="171715"/>
                    <a:pt x="0" y="203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44F8E06B-6A30-4584-A0B2-621CC8B3AD18}"/>
                </a:ext>
              </a:extLst>
            </p:cNvPr>
            <p:cNvSpPr/>
            <p:nvPr/>
          </p:nvSpPr>
          <p:spPr>
            <a:xfrm>
              <a:off x="6373813" y="5151438"/>
              <a:ext cx="115887" cy="444500"/>
            </a:xfrm>
            <a:custGeom>
              <a:avLst/>
              <a:gdLst>
                <a:gd name="connsiteX0" fmla="*/ 115887 w 115887"/>
                <a:gd name="connsiteY0" fmla="*/ 0 h 444500"/>
                <a:gd name="connsiteX1" fmla="*/ 87312 w 115887"/>
                <a:gd name="connsiteY1" fmla="*/ 217487 h 444500"/>
                <a:gd name="connsiteX2" fmla="*/ 65087 w 115887"/>
                <a:gd name="connsiteY2" fmla="*/ 319087 h 444500"/>
                <a:gd name="connsiteX3" fmla="*/ 39687 w 115887"/>
                <a:gd name="connsiteY3" fmla="*/ 377825 h 444500"/>
                <a:gd name="connsiteX4" fmla="*/ 7937 w 115887"/>
                <a:gd name="connsiteY4" fmla="*/ 407987 h 444500"/>
                <a:gd name="connsiteX5" fmla="*/ 0 w 115887"/>
                <a:gd name="connsiteY5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87" h="444500">
                  <a:moveTo>
                    <a:pt x="115887" y="0"/>
                  </a:moveTo>
                  <a:cubicBezTo>
                    <a:pt x="105833" y="82153"/>
                    <a:pt x="95779" y="164306"/>
                    <a:pt x="87312" y="217487"/>
                  </a:cubicBezTo>
                  <a:cubicBezTo>
                    <a:pt x="78845" y="270668"/>
                    <a:pt x="73024" y="292364"/>
                    <a:pt x="65087" y="319087"/>
                  </a:cubicBezTo>
                  <a:cubicBezTo>
                    <a:pt x="57150" y="345810"/>
                    <a:pt x="49212" y="363008"/>
                    <a:pt x="39687" y="377825"/>
                  </a:cubicBezTo>
                  <a:cubicBezTo>
                    <a:pt x="30162" y="392642"/>
                    <a:pt x="14551" y="396875"/>
                    <a:pt x="7937" y="407987"/>
                  </a:cubicBezTo>
                  <a:cubicBezTo>
                    <a:pt x="1323" y="419099"/>
                    <a:pt x="661" y="431799"/>
                    <a:pt x="0" y="444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BB254EF1-0A38-48B2-BDC0-ED6D453FED64}"/>
                </a:ext>
              </a:extLst>
            </p:cNvPr>
            <p:cNvSpPr/>
            <p:nvPr/>
          </p:nvSpPr>
          <p:spPr>
            <a:xfrm>
              <a:off x="6319161" y="5116513"/>
              <a:ext cx="87989" cy="419100"/>
            </a:xfrm>
            <a:custGeom>
              <a:avLst/>
              <a:gdLst>
                <a:gd name="connsiteX0" fmla="*/ 87989 w 87989"/>
                <a:gd name="connsiteY0" fmla="*/ 0 h 419100"/>
                <a:gd name="connsiteX1" fmla="*/ 34014 w 87989"/>
                <a:gd name="connsiteY1" fmla="*/ 292100 h 419100"/>
                <a:gd name="connsiteX2" fmla="*/ 14964 w 87989"/>
                <a:gd name="connsiteY2" fmla="*/ 350837 h 419100"/>
                <a:gd name="connsiteX3" fmla="*/ 677 w 87989"/>
                <a:gd name="connsiteY3" fmla="*/ 368300 h 419100"/>
                <a:gd name="connsiteX4" fmla="*/ 37189 w 87989"/>
                <a:gd name="connsiteY4" fmla="*/ 395287 h 419100"/>
                <a:gd name="connsiteX5" fmla="*/ 86402 w 87989"/>
                <a:gd name="connsiteY5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89" h="419100">
                  <a:moveTo>
                    <a:pt x="87989" y="0"/>
                  </a:moveTo>
                  <a:cubicBezTo>
                    <a:pt x="67087" y="116813"/>
                    <a:pt x="46185" y="233627"/>
                    <a:pt x="34014" y="292100"/>
                  </a:cubicBezTo>
                  <a:cubicBezTo>
                    <a:pt x="21843" y="350573"/>
                    <a:pt x="20520" y="338137"/>
                    <a:pt x="14964" y="350837"/>
                  </a:cubicBezTo>
                  <a:cubicBezTo>
                    <a:pt x="9408" y="363537"/>
                    <a:pt x="-3027" y="360892"/>
                    <a:pt x="677" y="368300"/>
                  </a:cubicBezTo>
                  <a:cubicBezTo>
                    <a:pt x="4381" y="375708"/>
                    <a:pt x="22901" y="386820"/>
                    <a:pt x="37189" y="395287"/>
                  </a:cubicBezTo>
                  <a:cubicBezTo>
                    <a:pt x="51477" y="403754"/>
                    <a:pt x="68939" y="411427"/>
                    <a:pt x="86402" y="419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F9CD82B4-8EA9-4E3C-9317-0E587CE86FD1}"/>
                </a:ext>
              </a:extLst>
            </p:cNvPr>
            <p:cNvSpPr/>
            <p:nvPr/>
          </p:nvSpPr>
          <p:spPr>
            <a:xfrm>
              <a:off x="6294169" y="5483225"/>
              <a:ext cx="89169" cy="125413"/>
            </a:xfrm>
            <a:custGeom>
              <a:avLst/>
              <a:gdLst>
                <a:gd name="connsiteX0" fmla="*/ 89169 w 89169"/>
                <a:gd name="connsiteY0" fmla="*/ 125413 h 125413"/>
                <a:gd name="connsiteX1" fmla="*/ 3444 w 89169"/>
                <a:gd name="connsiteY1" fmla="*/ 74613 h 125413"/>
                <a:gd name="connsiteX2" fmla="*/ 17731 w 89169"/>
                <a:gd name="connsiteY2" fmla="*/ 58738 h 125413"/>
                <a:gd name="connsiteX3" fmla="*/ 25669 w 89169"/>
                <a:gd name="connsiteY3" fmla="*/ 0 h 12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69" h="125413">
                  <a:moveTo>
                    <a:pt x="89169" y="125413"/>
                  </a:moveTo>
                  <a:cubicBezTo>
                    <a:pt x="52259" y="105569"/>
                    <a:pt x="15350" y="85725"/>
                    <a:pt x="3444" y="74613"/>
                  </a:cubicBezTo>
                  <a:cubicBezTo>
                    <a:pt x="-8462" y="63501"/>
                    <a:pt x="14027" y="71173"/>
                    <a:pt x="17731" y="58738"/>
                  </a:cubicBezTo>
                  <a:cubicBezTo>
                    <a:pt x="21435" y="46303"/>
                    <a:pt x="23552" y="23151"/>
                    <a:pt x="25669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32C3E3A6-72C6-4B87-9D8E-488B8AD3BBB7}"/>
                </a:ext>
              </a:extLst>
            </p:cNvPr>
            <p:cNvSpPr/>
            <p:nvPr/>
          </p:nvSpPr>
          <p:spPr>
            <a:xfrm>
              <a:off x="6391275" y="5500688"/>
              <a:ext cx="212725" cy="125038"/>
            </a:xfrm>
            <a:custGeom>
              <a:avLst/>
              <a:gdLst>
                <a:gd name="connsiteX0" fmla="*/ 0 w 212725"/>
                <a:gd name="connsiteY0" fmla="*/ 103187 h 125038"/>
                <a:gd name="connsiteX1" fmla="*/ 122238 w 212725"/>
                <a:gd name="connsiteY1" fmla="*/ 123825 h 125038"/>
                <a:gd name="connsiteX2" fmla="*/ 141288 w 212725"/>
                <a:gd name="connsiteY2" fmla="*/ 71437 h 125038"/>
                <a:gd name="connsiteX3" fmla="*/ 188913 w 212725"/>
                <a:gd name="connsiteY3" fmla="*/ 98425 h 125038"/>
                <a:gd name="connsiteX4" fmla="*/ 212725 w 212725"/>
                <a:gd name="connsiteY4" fmla="*/ 0 h 12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" h="125038">
                  <a:moveTo>
                    <a:pt x="0" y="103187"/>
                  </a:moveTo>
                  <a:cubicBezTo>
                    <a:pt x="49345" y="116152"/>
                    <a:pt x="98690" y="129117"/>
                    <a:pt x="122238" y="123825"/>
                  </a:cubicBezTo>
                  <a:cubicBezTo>
                    <a:pt x="145786" y="118533"/>
                    <a:pt x="130176" y="75670"/>
                    <a:pt x="141288" y="71437"/>
                  </a:cubicBezTo>
                  <a:cubicBezTo>
                    <a:pt x="152401" y="67204"/>
                    <a:pt x="177007" y="110331"/>
                    <a:pt x="188913" y="98425"/>
                  </a:cubicBezTo>
                  <a:cubicBezTo>
                    <a:pt x="200819" y="86519"/>
                    <a:pt x="206772" y="43259"/>
                    <a:pt x="2127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B3275836-0043-4EB9-AD22-FEB3269374A7}"/>
                </a:ext>
              </a:extLst>
            </p:cNvPr>
            <p:cNvSpPr/>
            <p:nvPr/>
          </p:nvSpPr>
          <p:spPr>
            <a:xfrm>
              <a:off x="6492325" y="5218113"/>
              <a:ext cx="68813" cy="317500"/>
            </a:xfrm>
            <a:custGeom>
              <a:avLst/>
              <a:gdLst>
                <a:gd name="connsiteX0" fmla="*/ 13250 w 68813"/>
                <a:gd name="connsiteY0" fmla="*/ 0 h 317500"/>
                <a:gd name="connsiteX1" fmla="*/ 2138 w 68813"/>
                <a:gd name="connsiteY1" fmla="*/ 174625 h 317500"/>
                <a:gd name="connsiteX2" fmla="*/ 2138 w 68813"/>
                <a:gd name="connsiteY2" fmla="*/ 201612 h 317500"/>
                <a:gd name="connsiteX3" fmla="*/ 24363 w 68813"/>
                <a:gd name="connsiteY3" fmla="*/ 233362 h 317500"/>
                <a:gd name="connsiteX4" fmla="*/ 68813 w 68813"/>
                <a:gd name="connsiteY4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3" h="317500">
                  <a:moveTo>
                    <a:pt x="13250" y="0"/>
                  </a:moveTo>
                  <a:cubicBezTo>
                    <a:pt x="8620" y="70511"/>
                    <a:pt x="3990" y="141023"/>
                    <a:pt x="2138" y="174625"/>
                  </a:cubicBezTo>
                  <a:cubicBezTo>
                    <a:pt x="286" y="208227"/>
                    <a:pt x="-1566" y="191823"/>
                    <a:pt x="2138" y="201612"/>
                  </a:cubicBezTo>
                  <a:cubicBezTo>
                    <a:pt x="5842" y="211402"/>
                    <a:pt x="13251" y="214047"/>
                    <a:pt x="24363" y="233362"/>
                  </a:cubicBezTo>
                  <a:cubicBezTo>
                    <a:pt x="35476" y="252677"/>
                    <a:pt x="52144" y="285088"/>
                    <a:pt x="68813" y="317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D5D3BAE7-11D6-4862-B024-92789CFDEA3F}"/>
                </a:ext>
              </a:extLst>
            </p:cNvPr>
            <p:cNvSpPr/>
            <p:nvPr/>
          </p:nvSpPr>
          <p:spPr>
            <a:xfrm>
              <a:off x="6505575" y="5353050"/>
              <a:ext cx="239713" cy="188919"/>
            </a:xfrm>
            <a:custGeom>
              <a:avLst/>
              <a:gdLst>
                <a:gd name="connsiteX0" fmla="*/ 0 w 239713"/>
                <a:gd name="connsiteY0" fmla="*/ 0 h 188919"/>
                <a:gd name="connsiteX1" fmla="*/ 53975 w 239713"/>
                <a:gd name="connsiteY1" fmla="*/ 111125 h 188919"/>
                <a:gd name="connsiteX2" fmla="*/ 101600 w 239713"/>
                <a:gd name="connsiteY2" fmla="*/ 146050 h 188919"/>
                <a:gd name="connsiteX3" fmla="*/ 133350 w 239713"/>
                <a:gd name="connsiteY3" fmla="*/ 188913 h 188919"/>
                <a:gd name="connsiteX4" fmla="*/ 203200 w 239713"/>
                <a:gd name="connsiteY4" fmla="*/ 142875 h 188919"/>
                <a:gd name="connsiteX5" fmla="*/ 239713 w 239713"/>
                <a:gd name="connsiteY5" fmla="*/ 114300 h 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3" h="188919">
                  <a:moveTo>
                    <a:pt x="0" y="0"/>
                  </a:moveTo>
                  <a:cubicBezTo>
                    <a:pt x="18521" y="43391"/>
                    <a:pt x="37042" y="86783"/>
                    <a:pt x="53975" y="111125"/>
                  </a:cubicBezTo>
                  <a:cubicBezTo>
                    <a:pt x="70908" y="135467"/>
                    <a:pt x="88371" y="133085"/>
                    <a:pt x="101600" y="146050"/>
                  </a:cubicBezTo>
                  <a:cubicBezTo>
                    <a:pt x="114829" y="159015"/>
                    <a:pt x="116417" y="189442"/>
                    <a:pt x="133350" y="188913"/>
                  </a:cubicBezTo>
                  <a:cubicBezTo>
                    <a:pt x="150283" y="188384"/>
                    <a:pt x="185473" y="155311"/>
                    <a:pt x="203200" y="142875"/>
                  </a:cubicBezTo>
                  <a:cubicBezTo>
                    <a:pt x="220927" y="130440"/>
                    <a:pt x="230320" y="122370"/>
                    <a:pt x="239713" y="1143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AEA5FBB8-B21F-46F2-B32A-9A5D3FED54CF}"/>
                </a:ext>
              </a:extLst>
            </p:cNvPr>
            <p:cNvSpPr/>
            <p:nvPr/>
          </p:nvSpPr>
          <p:spPr>
            <a:xfrm>
              <a:off x="6407150" y="5528942"/>
              <a:ext cx="168275" cy="74933"/>
            </a:xfrm>
            <a:custGeom>
              <a:avLst/>
              <a:gdLst>
                <a:gd name="connsiteX0" fmla="*/ 0 w 168275"/>
                <a:gd name="connsiteY0" fmla="*/ 74933 h 74933"/>
                <a:gd name="connsiteX1" fmla="*/ 50800 w 168275"/>
                <a:gd name="connsiteY1" fmla="*/ 27308 h 74933"/>
                <a:gd name="connsiteX2" fmla="*/ 88900 w 168275"/>
                <a:gd name="connsiteY2" fmla="*/ 22546 h 74933"/>
                <a:gd name="connsiteX3" fmla="*/ 96838 w 168275"/>
                <a:gd name="connsiteY3" fmla="*/ 321 h 74933"/>
                <a:gd name="connsiteX4" fmla="*/ 168275 w 168275"/>
                <a:gd name="connsiteY4" fmla="*/ 11433 h 7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75" h="74933">
                  <a:moveTo>
                    <a:pt x="0" y="74933"/>
                  </a:moveTo>
                  <a:cubicBezTo>
                    <a:pt x="17991" y="55486"/>
                    <a:pt x="35983" y="36039"/>
                    <a:pt x="50800" y="27308"/>
                  </a:cubicBezTo>
                  <a:cubicBezTo>
                    <a:pt x="65617" y="18577"/>
                    <a:pt x="81227" y="27044"/>
                    <a:pt x="88900" y="22546"/>
                  </a:cubicBezTo>
                  <a:cubicBezTo>
                    <a:pt x="96573" y="18048"/>
                    <a:pt x="83609" y="2173"/>
                    <a:pt x="96838" y="321"/>
                  </a:cubicBezTo>
                  <a:cubicBezTo>
                    <a:pt x="110067" y="-1531"/>
                    <a:pt x="139171" y="4951"/>
                    <a:pt x="168275" y="114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F98597FC-5028-49E9-A0FA-F8DD4B17CA2C}"/>
                </a:ext>
              </a:extLst>
            </p:cNvPr>
            <p:cNvSpPr/>
            <p:nvPr/>
          </p:nvSpPr>
          <p:spPr>
            <a:xfrm>
              <a:off x="6099175" y="5105400"/>
              <a:ext cx="260350" cy="325438"/>
            </a:xfrm>
            <a:custGeom>
              <a:avLst/>
              <a:gdLst>
                <a:gd name="connsiteX0" fmla="*/ 260350 w 260350"/>
                <a:gd name="connsiteY0" fmla="*/ 0 h 325438"/>
                <a:gd name="connsiteX1" fmla="*/ 177800 w 260350"/>
                <a:gd name="connsiteY1" fmla="*/ 241300 h 325438"/>
                <a:gd name="connsiteX2" fmla="*/ 146050 w 260350"/>
                <a:gd name="connsiteY2" fmla="*/ 295275 h 325438"/>
                <a:gd name="connsiteX3" fmla="*/ 84138 w 260350"/>
                <a:gd name="connsiteY3" fmla="*/ 314325 h 325438"/>
                <a:gd name="connsiteX4" fmla="*/ 0 w 260350"/>
                <a:gd name="connsiteY4" fmla="*/ 325438 h 3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325438">
                  <a:moveTo>
                    <a:pt x="260350" y="0"/>
                  </a:moveTo>
                  <a:cubicBezTo>
                    <a:pt x="228600" y="96044"/>
                    <a:pt x="196850" y="192088"/>
                    <a:pt x="177800" y="241300"/>
                  </a:cubicBezTo>
                  <a:cubicBezTo>
                    <a:pt x="158750" y="290513"/>
                    <a:pt x="161660" y="283104"/>
                    <a:pt x="146050" y="295275"/>
                  </a:cubicBezTo>
                  <a:cubicBezTo>
                    <a:pt x="130440" y="307446"/>
                    <a:pt x="108480" y="309298"/>
                    <a:pt x="84138" y="314325"/>
                  </a:cubicBezTo>
                  <a:cubicBezTo>
                    <a:pt x="59796" y="319352"/>
                    <a:pt x="0" y="325438"/>
                    <a:pt x="0" y="3254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21F77AA1-C72B-4863-8446-F7D5B75C769B}"/>
                </a:ext>
              </a:extLst>
            </p:cNvPr>
            <p:cNvSpPr/>
            <p:nvPr/>
          </p:nvSpPr>
          <p:spPr>
            <a:xfrm>
              <a:off x="6100763" y="5086350"/>
              <a:ext cx="257175" cy="330200"/>
            </a:xfrm>
            <a:custGeom>
              <a:avLst/>
              <a:gdLst>
                <a:gd name="connsiteX0" fmla="*/ 257175 w 257175"/>
                <a:gd name="connsiteY0" fmla="*/ 0 h 330200"/>
                <a:gd name="connsiteX1" fmla="*/ 204787 w 257175"/>
                <a:gd name="connsiteY1" fmla="*/ 88900 h 330200"/>
                <a:gd name="connsiteX2" fmla="*/ 152400 w 257175"/>
                <a:gd name="connsiteY2" fmla="*/ 266700 h 330200"/>
                <a:gd name="connsiteX3" fmla="*/ 111125 w 257175"/>
                <a:gd name="connsiteY3" fmla="*/ 292100 h 330200"/>
                <a:gd name="connsiteX4" fmla="*/ 0 w 257175"/>
                <a:gd name="connsiteY4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330200">
                  <a:moveTo>
                    <a:pt x="257175" y="0"/>
                  </a:moveTo>
                  <a:cubicBezTo>
                    <a:pt x="239712" y="22225"/>
                    <a:pt x="222249" y="44450"/>
                    <a:pt x="204787" y="88900"/>
                  </a:cubicBezTo>
                  <a:cubicBezTo>
                    <a:pt x="187325" y="133350"/>
                    <a:pt x="168010" y="232833"/>
                    <a:pt x="152400" y="266700"/>
                  </a:cubicBezTo>
                  <a:cubicBezTo>
                    <a:pt x="136790" y="300567"/>
                    <a:pt x="136525" y="281517"/>
                    <a:pt x="111125" y="292100"/>
                  </a:cubicBezTo>
                  <a:cubicBezTo>
                    <a:pt x="85725" y="302683"/>
                    <a:pt x="42862" y="316441"/>
                    <a:pt x="0" y="330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84565F4A-1880-4866-BD43-35E684A75935}"/>
                </a:ext>
              </a:extLst>
            </p:cNvPr>
            <p:cNvSpPr/>
            <p:nvPr/>
          </p:nvSpPr>
          <p:spPr>
            <a:xfrm>
              <a:off x="6105525" y="5073650"/>
              <a:ext cx="296863" cy="419100"/>
            </a:xfrm>
            <a:custGeom>
              <a:avLst/>
              <a:gdLst>
                <a:gd name="connsiteX0" fmla="*/ 296863 w 296863"/>
                <a:gd name="connsiteY0" fmla="*/ 0 h 419100"/>
                <a:gd name="connsiteX1" fmla="*/ 222250 w 296863"/>
                <a:gd name="connsiteY1" fmla="*/ 265113 h 419100"/>
                <a:gd name="connsiteX2" fmla="*/ 177800 w 296863"/>
                <a:gd name="connsiteY2" fmla="*/ 336550 h 419100"/>
                <a:gd name="connsiteX3" fmla="*/ 127000 w 296863"/>
                <a:gd name="connsiteY3" fmla="*/ 381000 h 419100"/>
                <a:gd name="connsiteX4" fmla="*/ 0 w 296863"/>
                <a:gd name="connsiteY4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63" h="419100">
                  <a:moveTo>
                    <a:pt x="296863" y="0"/>
                  </a:moveTo>
                  <a:cubicBezTo>
                    <a:pt x="269478" y="104511"/>
                    <a:pt x="242094" y="209022"/>
                    <a:pt x="222250" y="265113"/>
                  </a:cubicBezTo>
                  <a:cubicBezTo>
                    <a:pt x="202406" y="321204"/>
                    <a:pt x="193675" y="317236"/>
                    <a:pt x="177800" y="336550"/>
                  </a:cubicBezTo>
                  <a:cubicBezTo>
                    <a:pt x="161925" y="355864"/>
                    <a:pt x="156633" y="367242"/>
                    <a:pt x="127000" y="381000"/>
                  </a:cubicBezTo>
                  <a:cubicBezTo>
                    <a:pt x="97367" y="394758"/>
                    <a:pt x="48683" y="406929"/>
                    <a:pt x="0" y="419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5B12CA38-9B61-4F12-9C39-674682C480D2}"/>
                </a:ext>
              </a:extLst>
            </p:cNvPr>
            <p:cNvSpPr/>
            <p:nvPr/>
          </p:nvSpPr>
          <p:spPr>
            <a:xfrm>
              <a:off x="6083300" y="4946650"/>
              <a:ext cx="490538" cy="153170"/>
            </a:xfrm>
            <a:custGeom>
              <a:avLst/>
              <a:gdLst>
                <a:gd name="connsiteX0" fmla="*/ 490538 w 490538"/>
                <a:gd name="connsiteY0" fmla="*/ 0 h 153170"/>
                <a:gd name="connsiteX1" fmla="*/ 431800 w 490538"/>
                <a:gd name="connsiteY1" fmla="*/ 76200 h 153170"/>
                <a:gd name="connsiteX2" fmla="*/ 333375 w 490538"/>
                <a:gd name="connsiteY2" fmla="*/ 76200 h 153170"/>
                <a:gd name="connsiteX3" fmla="*/ 233363 w 490538"/>
                <a:gd name="connsiteY3" fmla="*/ 133350 h 153170"/>
                <a:gd name="connsiteX4" fmla="*/ 173038 w 490538"/>
                <a:gd name="connsiteY4" fmla="*/ 152400 h 153170"/>
                <a:gd name="connsiteX5" fmla="*/ 0 w 490538"/>
                <a:gd name="connsiteY5" fmla="*/ 147638 h 15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538" h="153170">
                  <a:moveTo>
                    <a:pt x="490538" y="0"/>
                  </a:moveTo>
                  <a:cubicBezTo>
                    <a:pt x="474266" y="31750"/>
                    <a:pt x="457994" y="63500"/>
                    <a:pt x="431800" y="76200"/>
                  </a:cubicBezTo>
                  <a:cubicBezTo>
                    <a:pt x="405606" y="88900"/>
                    <a:pt x="366448" y="66675"/>
                    <a:pt x="333375" y="76200"/>
                  </a:cubicBezTo>
                  <a:cubicBezTo>
                    <a:pt x="300302" y="85725"/>
                    <a:pt x="260086" y="120650"/>
                    <a:pt x="233363" y="133350"/>
                  </a:cubicBezTo>
                  <a:cubicBezTo>
                    <a:pt x="206640" y="146050"/>
                    <a:pt x="211932" y="150019"/>
                    <a:pt x="173038" y="152400"/>
                  </a:cubicBezTo>
                  <a:cubicBezTo>
                    <a:pt x="134144" y="154781"/>
                    <a:pt x="67072" y="151209"/>
                    <a:pt x="0" y="147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F7A603D6-14A8-463E-A5A1-4891E52EA9E5}"/>
                </a:ext>
              </a:extLst>
            </p:cNvPr>
            <p:cNvSpPr/>
            <p:nvPr/>
          </p:nvSpPr>
          <p:spPr>
            <a:xfrm>
              <a:off x="6075363" y="5033963"/>
              <a:ext cx="314325" cy="44825"/>
            </a:xfrm>
            <a:custGeom>
              <a:avLst/>
              <a:gdLst>
                <a:gd name="connsiteX0" fmla="*/ 0 w 314325"/>
                <a:gd name="connsiteY0" fmla="*/ 0 h 44825"/>
                <a:gd name="connsiteX1" fmla="*/ 136525 w 314325"/>
                <a:gd name="connsiteY1" fmla="*/ 42862 h 44825"/>
                <a:gd name="connsiteX2" fmla="*/ 227012 w 314325"/>
                <a:gd name="connsiteY2" fmla="*/ 34925 h 44825"/>
                <a:gd name="connsiteX3" fmla="*/ 314325 w 314325"/>
                <a:gd name="connsiteY3" fmla="*/ 11112 h 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44825">
                  <a:moveTo>
                    <a:pt x="0" y="0"/>
                  </a:moveTo>
                  <a:cubicBezTo>
                    <a:pt x="49345" y="18520"/>
                    <a:pt x="98690" y="37041"/>
                    <a:pt x="136525" y="42862"/>
                  </a:cubicBezTo>
                  <a:cubicBezTo>
                    <a:pt x="174360" y="48683"/>
                    <a:pt x="197379" y="40217"/>
                    <a:pt x="227012" y="34925"/>
                  </a:cubicBezTo>
                  <a:cubicBezTo>
                    <a:pt x="256645" y="29633"/>
                    <a:pt x="285485" y="20372"/>
                    <a:pt x="314325" y="111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F62E405D-9475-43DD-BE68-F46159148D67}"/>
                </a:ext>
              </a:extLst>
            </p:cNvPr>
            <p:cNvSpPr/>
            <p:nvPr/>
          </p:nvSpPr>
          <p:spPr>
            <a:xfrm>
              <a:off x="6039416" y="5505450"/>
              <a:ext cx="248672" cy="127003"/>
            </a:xfrm>
            <a:custGeom>
              <a:avLst/>
              <a:gdLst>
                <a:gd name="connsiteX0" fmla="*/ 69284 w 248672"/>
                <a:gd name="connsiteY0" fmla="*/ 0 h 127003"/>
                <a:gd name="connsiteX1" fmla="*/ 113734 w 248672"/>
                <a:gd name="connsiteY1" fmla="*/ 42863 h 127003"/>
                <a:gd name="connsiteX2" fmla="*/ 1022 w 248672"/>
                <a:gd name="connsiteY2" fmla="*/ 76200 h 127003"/>
                <a:gd name="connsiteX3" fmla="*/ 59759 w 248672"/>
                <a:gd name="connsiteY3" fmla="*/ 63500 h 127003"/>
                <a:gd name="connsiteX4" fmla="*/ 89922 w 248672"/>
                <a:gd name="connsiteY4" fmla="*/ 109538 h 127003"/>
                <a:gd name="connsiteX5" fmla="*/ 143897 w 248672"/>
                <a:gd name="connsiteY5" fmla="*/ 68263 h 127003"/>
                <a:gd name="connsiteX6" fmla="*/ 166122 w 248672"/>
                <a:gd name="connsiteY6" fmla="*/ 127000 h 127003"/>
                <a:gd name="connsiteX7" fmla="*/ 199459 w 248672"/>
                <a:gd name="connsiteY7" fmla="*/ 65088 h 127003"/>
                <a:gd name="connsiteX8" fmla="*/ 248672 w 248672"/>
                <a:gd name="connsiteY8" fmla="*/ 61913 h 1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672" h="127003">
                  <a:moveTo>
                    <a:pt x="69284" y="0"/>
                  </a:moveTo>
                  <a:cubicBezTo>
                    <a:pt x="97197" y="15081"/>
                    <a:pt x="125111" y="30163"/>
                    <a:pt x="113734" y="42863"/>
                  </a:cubicBezTo>
                  <a:cubicBezTo>
                    <a:pt x="102357" y="55563"/>
                    <a:pt x="10018" y="72761"/>
                    <a:pt x="1022" y="76200"/>
                  </a:cubicBezTo>
                  <a:cubicBezTo>
                    <a:pt x="-7974" y="79639"/>
                    <a:pt x="44942" y="57944"/>
                    <a:pt x="59759" y="63500"/>
                  </a:cubicBezTo>
                  <a:cubicBezTo>
                    <a:pt x="74576" y="69056"/>
                    <a:pt x="75899" y="108744"/>
                    <a:pt x="89922" y="109538"/>
                  </a:cubicBezTo>
                  <a:cubicBezTo>
                    <a:pt x="103945" y="110332"/>
                    <a:pt x="131197" y="65353"/>
                    <a:pt x="143897" y="68263"/>
                  </a:cubicBezTo>
                  <a:cubicBezTo>
                    <a:pt x="156597" y="71173"/>
                    <a:pt x="156862" y="127529"/>
                    <a:pt x="166122" y="127000"/>
                  </a:cubicBezTo>
                  <a:cubicBezTo>
                    <a:pt x="175382" y="126471"/>
                    <a:pt x="185701" y="75936"/>
                    <a:pt x="199459" y="65088"/>
                  </a:cubicBezTo>
                  <a:cubicBezTo>
                    <a:pt x="213217" y="54240"/>
                    <a:pt x="230944" y="58076"/>
                    <a:pt x="248672" y="619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70ABF8A5-20D8-49D8-88B7-EB3A4151DC0F}"/>
                </a:ext>
              </a:extLst>
            </p:cNvPr>
            <p:cNvSpPr/>
            <p:nvPr/>
          </p:nvSpPr>
          <p:spPr>
            <a:xfrm>
              <a:off x="6141510" y="3216275"/>
              <a:ext cx="57678" cy="809705"/>
            </a:xfrm>
            <a:custGeom>
              <a:avLst/>
              <a:gdLst>
                <a:gd name="connsiteX0" fmla="*/ 5290 w 57678"/>
                <a:gd name="connsiteY0" fmla="*/ 0 h 809705"/>
                <a:gd name="connsiteX1" fmla="*/ 528 w 57678"/>
                <a:gd name="connsiteY1" fmla="*/ 263525 h 809705"/>
                <a:gd name="connsiteX2" fmla="*/ 3703 w 57678"/>
                <a:gd name="connsiteY2" fmla="*/ 442913 h 809705"/>
                <a:gd name="connsiteX3" fmla="*/ 32278 w 57678"/>
                <a:gd name="connsiteY3" fmla="*/ 766763 h 809705"/>
                <a:gd name="connsiteX4" fmla="*/ 57678 w 57678"/>
                <a:gd name="connsiteY4" fmla="*/ 796925 h 80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8" h="809705">
                  <a:moveTo>
                    <a:pt x="5290" y="0"/>
                  </a:moveTo>
                  <a:cubicBezTo>
                    <a:pt x="3041" y="94853"/>
                    <a:pt x="792" y="189706"/>
                    <a:pt x="528" y="263525"/>
                  </a:cubicBezTo>
                  <a:cubicBezTo>
                    <a:pt x="263" y="337344"/>
                    <a:pt x="-1589" y="359040"/>
                    <a:pt x="3703" y="442913"/>
                  </a:cubicBezTo>
                  <a:cubicBezTo>
                    <a:pt x="8995" y="526786"/>
                    <a:pt x="23282" y="707761"/>
                    <a:pt x="32278" y="766763"/>
                  </a:cubicBezTo>
                  <a:cubicBezTo>
                    <a:pt x="41274" y="825765"/>
                    <a:pt x="49476" y="811345"/>
                    <a:pt x="57678" y="7969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5053ABA6-512A-40A4-BD75-432F80EDFDAF}"/>
                </a:ext>
              </a:extLst>
            </p:cNvPr>
            <p:cNvSpPr/>
            <p:nvPr/>
          </p:nvSpPr>
          <p:spPr>
            <a:xfrm>
              <a:off x="6100065" y="3219450"/>
              <a:ext cx="68960" cy="784667"/>
            </a:xfrm>
            <a:custGeom>
              <a:avLst/>
              <a:gdLst>
                <a:gd name="connsiteX0" fmla="*/ 43560 w 68960"/>
                <a:gd name="connsiteY0" fmla="*/ 0 h 784667"/>
                <a:gd name="connsiteX1" fmla="*/ 37210 w 68960"/>
                <a:gd name="connsiteY1" fmla="*/ 295275 h 784667"/>
                <a:gd name="connsiteX2" fmla="*/ 13398 w 68960"/>
                <a:gd name="connsiteY2" fmla="*/ 388938 h 784667"/>
                <a:gd name="connsiteX3" fmla="*/ 41973 w 68960"/>
                <a:gd name="connsiteY3" fmla="*/ 584200 h 784667"/>
                <a:gd name="connsiteX4" fmla="*/ 34035 w 68960"/>
                <a:gd name="connsiteY4" fmla="*/ 760413 h 784667"/>
                <a:gd name="connsiteX5" fmla="*/ 698 w 68960"/>
                <a:gd name="connsiteY5" fmla="*/ 784225 h 784667"/>
                <a:gd name="connsiteX6" fmla="*/ 68960 w 68960"/>
                <a:gd name="connsiteY6" fmla="*/ 771525 h 7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60" h="784667">
                  <a:moveTo>
                    <a:pt x="43560" y="0"/>
                  </a:moveTo>
                  <a:cubicBezTo>
                    <a:pt x="42898" y="115226"/>
                    <a:pt x="42237" y="230452"/>
                    <a:pt x="37210" y="295275"/>
                  </a:cubicBezTo>
                  <a:cubicBezTo>
                    <a:pt x="32183" y="360098"/>
                    <a:pt x="12604" y="340784"/>
                    <a:pt x="13398" y="388938"/>
                  </a:cubicBezTo>
                  <a:cubicBezTo>
                    <a:pt x="14192" y="437092"/>
                    <a:pt x="38534" y="522288"/>
                    <a:pt x="41973" y="584200"/>
                  </a:cubicBezTo>
                  <a:cubicBezTo>
                    <a:pt x="45412" y="646112"/>
                    <a:pt x="40914" y="727075"/>
                    <a:pt x="34035" y="760413"/>
                  </a:cubicBezTo>
                  <a:cubicBezTo>
                    <a:pt x="27156" y="793751"/>
                    <a:pt x="-5123" y="782373"/>
                    <a:pt x="698" y="784225"/>
                  </a:cubicBezTo>
                  <a:cubicBezTo>
                    <a:pt x="6519" y="786077"/>
                    <a:pt x="37739" y="778801"/>
                    <a:pt x="68960" y="771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CC1BFA35-0480-453D-9E70-01EAE76B7B57}"/>
                </a:ext>
              </a:extLst>
            </p:cNvPr>
            <p:cNvSpPr/>
            <p:nvPr/>
          </p:nvSpPr>
          <p:spPr>
            <a:xfrm>
              <a:off x="6175375" y="3843338"/>
              <a:ext cx="201613" cy="75438"/>
            </a:xfrm>
            <a:custGeom>
              <a:avLst/>
              <a:gdLst>
                <a:gd name="connsiteX0" fmla="*/ 0 w 201613"/>
                <a:gd name="connsiteY0" fmla="*/ 50800 h 75438"/>
                <a:gd name="connsiteX1" fmla="*/ 84138 w 201613"/>
                <a:gd name="connsiteY1" fmla="*/ 73025 h 75438"/>
                <a:gd name="connsiteX2" fmla="*/ 201613 w 201613"/>
                <a:gd name="connsiteY2" fmla="*/ 0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613" h="75438">
                  <a:moveTo>
                    <a:pt x="0" y="50800"/>
                  </a:moveTo>
                  <a:cubicBezTo>
                    <a:pt x="25268" y="66146"/>
                    <a:pt x="50536" y="81492"/>
                    <a:pt x="84138" y="73025"/>
                  </a:cubicBezTo>
                  <a:cubicBezTo>
                    <a:pt x="117740" y="64558"/>
                    <a:pt x="159676" y="32279"/>
                    <a:pt x="20161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47690927-F5AD-406E-BBBD-8328D7A624C3}"/>
                </a:ext>
              </a:extLst>
            </p:cNvPr>
            <p:cNvSpPr/>
            <p:nvPr/>
          </p:nvSpPr>
          <p:spPr>
            <a:xfrm>
              <a:off x="6164263" y="3892550"/>
              <a:ext cx="295275" cy="97536"/>
            </a:xfrm>
            <a:custGeom>
              <a:avLst/>
              <a:gdLst>
                <a:gd name="connsiteX0" fmla="*/ 0 w 295275"/>
                <a:gd name="connsiteY0" fmla="*/ 6350 h 97536"/>
                <a:gd name="connsiteX1" fmla="*/ 77787 w 295275"/>
                <a:gd name="connsiteY1" fmla="*/ 90488 h 97536"/>
                <a:gd name="connsiteX2" fmla="*/ 106362 w 295275"/>
                <a:gd name="connsiteY2" fmla="*/ 82550 h 97536"/>
                <a:gd name="connsiteX3" fmla="*/ 295275 w 295275"/>
                <a:gd name="connsiteY3" fmla="*/ 0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97536">
                  <a:moveTo>
                    <a:pt x="0" y="6350"/>
                  </a:moveTo>
                  <a:cubicBezTo>
                    <a:pt x="30030" y="42069"/>
                    <a:pt x="60060" y="77788"/>
                    <a:pt x="77787" y="90488"/>
                  </a:cubicBezTo>
                  <a:cubicBezTo>
                    <a:pt x="95514" y="103188"/>
                    <a:pt x="70114" y="97631"/>
                    <a:pt x="106362" y="82550"/>
                  </a:cubicBezTo>
                  <a:cubicBezTo>
                    <a:pt x="142610" y="67469"/>
                    <a:pt x="218942" y="33734"/>
                    <a:pt x="2952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4E7A25AE-0107-4EEE-9FC2-2F0B59452A23}"/>
                </a:ext>
              </a:extLst>
            </p:cNvPr>
            <p:cNvSpPr/>
            <p:nvPr/>
          </p:nvSpPr>
          <p:spPr>
            <a:xfrm>
              <a:off x="6200775" y="3779838"/>
              <a:ext cx="355600" cy="242887"/>
            </a:xfrm>
            <a:custGeom>
              <a:avLst/>
              <a:gdLst>
                <a:gd name="connsiteX0" fmla="*/ 355600 w 355600"/>
                <a:gd name="connsiteY0" fmla="*/ 0 h 242887"/>
                <a:gd name="connsiteX1" fmla="*/ 282575 w 355600"/>
                <a:gd name="connsiteY1" fmla="*/ 122237 h 242887"/>
                <a:gd name="connsiteX2" fmla="*/ 180975 w 355600"/>
                <a:gd name="connsiteY2" fmla="*/ 182562 h 242887"/>
                <a:gd name="connsiteX3" fmla="*/ 82550 w 355600"/>
                <a:gd name="connsiteY3" fmla="*/ 212725 h 242887"/>
                <a:gd name="connsiteX4" fmla="*/ 65088 w 355600"/>
                <a:gd name="connsiteY4" fmla="*/ 214312 h 242887"/>
                <a:gd name="connsiteX5" fmla="*/ 14288 w 355600"/>
                <a:gd name="connsiteY5" fmla="*/ 207962 h 242887"/>
                <a:gd name="connsiteX6" fmla="*/ 0 w 355600"/>
                <a:gd name="connsiteY6" fmla="*/ 242887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600" h="242887">
                  <a:moveTo>
                    <a:pt x="355600" y="0"/>
                  </a:moveTo>
                  <a:cubicBezTo>
                    <a:pt x="333639" y="45905"/>
                    <a:pt x="311679" y="91810"/>
                    <a:pt x="282575" y="122237"/>
                  </a:cubicBezTo>
                  <a:cubicBezTo>
                    <a:pt x="253471" y="152664"/>
                    <a:pt x="214312" y="167481"/>
                    <a:pt x="180975" y="182562"/>
                  </a:cubicBezTo>
                  <a:cubicBezTo>
                    <a:pt x="147637" y="197643"/>
                    <a:pt x="101864" y="207433"/>
                    <a:pt x="82550" y="212725"/>
                  </a:cubicBezTo>
                  <a:cubicBezTo>
                    <a:pt x="63236" y="218017"/>
                    <a:pt x="76465" y="215106"/>
                    <a:pt x="65088" y="214312"/>
                  </a:cubicBezTo>
                  <a:cubicBezTo>
                    <a:pt x="53711" y="213518"/>
                    <a:pt x="25136" y="203200"/>
                    <a:pt x="14288" y="207962"/>
                  </a:cubicBezTo>
                  <a:cubicBezTo>
                    <a:pt x="3440" y="212724"/>
                    <a:pt x="1720" y="227805"/>
                    <a:pt x="0" y="2428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ACE05721-F10D-49AB-9987-72E4BABDC461}"/>
                </a:ext>
              </a:extLst>
            </p:cNvPr>
            <p:cNvSpPr/>
            <p:nvPr/>
          </p:nvSpPr>
          <p:spPr>
            <a:xfrm>
              <a:off x="6197600" y="3962400"/>
              <a:ext cx="193675" cy="74654"/>
            </a:xfrm>
            <a:custGeom>
              <a:avLst/>
              <a:gdLst>
                <a:gd name="connsiteX0" fmla="*/ 0 w 193675"/>
                <a:gd name="connsiteY0" fmla="*/ 73025 h 74654"/>
                <a:gd name="connsiteX1" fmla="*/ 79375 w 193675"/>
                <a:gd name="connsiteY1" fmla="*/ 65088 h 74654"/>
                <a:gd name="connsiteX2" fmla="*/ 193675 w 193675"/>
                <a:gd name="connsiteY2" fmla="*/ 0 h 7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74654">
                  <a:moveTo>
                    <a:pt x="0" y="73025"/>
                  </a:moveTo>
                  <a:cubicBezTo>
                    <a:pt x="23548" y="75142"/>
                    <a:pt x="47096" y="77259"/>
                    <a:pt x="79375" y="65088"/>
                  </a:cubicBezTo>
                  <a:cubicBezTo>
                    <a:pt x="111654" y="52917"/>
                    <a:pt x="152664" y="26458"/>
                    <a:pt x="1936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2B9B0965-AF8E-4690-B372-11B093AFC5D4}"/>
                </a:ext>
              </a:extLst>
            </p:cNvPr>
            <p:cNvSpPr/>
            <p:nvPr/>
          </p:nvSpPr>
          <p:spPr>
            <a:xfrm>
              <a:off x="6405563" y="3336925"/>
              <a:ext cx="214312" cy="336550"/>
            </a:xfrm>
            <a:custGeom>
              <a:avLst/>
              <a:gdLst>
                <a:gd name="connsiteX0" fmla="*/ 0 w 214312"/>
                <a:gd name="connsiteY0" fmla="*/ 0 h 336550"/>
                <a:gd name="connsiteX1" fmla="*/ 152400 w 214312"/>
                <a:gd name="connsiteY1" fmla="*/ 300038 h 336550"/>
                <a:gd name="connsiteX2" fmla="*/ 179387 w 214312"/>
                <a:gd name="connsiteY2" fmla="*/ 330200 h 336550"/>
                <a:gd name="connsiteX3" fmla="*/ 214312 w 214312"/>
                <a:gd name="connsiteY3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2" h="336550">
                  <a:moveTo>
                    <a:pt x="0" y="0"/>
                  </a:moveTo>
                  <a:cubicBezTo>
                    <a:pt x="61251" y="122502"/>
                    <a:pt x="122502" y="245005"/>
                    <a:pt x="152400" y="300038"/>
                  </a:cubicBezTo>
                  <a:cubicBezTo>
                    <a:pt x="182298" y="355071"/>
                    <a:pt x="169068" y="324115"/>
                    <a:pt x="179387" y="330200"/>
                  </a:cubicBezTo>
                  <a:cubicBezTo>
                    <a:pt x="189706" y="336285"/>
                    <a:pt x="202009" y="336417"/>
                    <a:pt x="214312" y="3365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3EA94D88-1E26-477C-9887-A574634C527D}"/>
                </a:ext>
              </a:extLst>
            </p:cNvPr>
            <p:cNvSpPr/>
            <p:nvPr/>
          </p:nvSpPr>
          <p:spPr>
            <a:xfrm>
              <a:off x="6572051" y="3559175"/>
              <a:ext cx="77987" cy="242694"/>
            </a:xfrm>
            <a:custGeom>
              <a:avLst/>
              <a:gdLst>
                <a:gd name="connsiteX0" fmla="*/ 62112 w 77987"/>
                <a:gd name="connsiteY0" fmla="*/ 0 h 242694"/>
                <a:gd name="connsiteX1" fmla="*/ 68462 w 77987"/>
                <a:gd name="connsiteY1" fmla="*/ 128588 h 242694"/>
                <a:gd name="connsiteX2" fmla="*/ 12899 w 77987"/>
                <a:gd name="connsiteY2" fmla="*/ 207963 h 242694"/>
                <a:gd name="connsiteX3" fmla="*/ 199 w 77987"/>
                <a:gd name="connsiteY3" fmla="*/ 241300 h 242694"/>
                <a:gd name="connsiteX4" fmla="*/ 11312 w 77987"/>
                <a:gd name="connsiteY4" fmla="*/ 165100 h 242694"/>
                <a:gd name="connsiteX5" fmla="*/ 77987 w 77987"/>
                <a:gd name="connsiteY5" fmla="*/ 88900 h 24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87" h="242694">
                  <a:moveTo>
                    <a:pt x="62112" y="0"/>
                  </a:moveTo>
                  <a:cubicBezTo>
                    <a:pt x="69388" y="46964"/>
                    <a:pt x="76664" y="93928"/>
                    <a:pt x="68462" y="128588"/>
                  </a:cubicBezTo>
                  <a:cubicBezTo>
                    <a:pt x="60260" y="163249"/>
                    <a:pt x="24276" y="189178"/>
                    <a:pt x="12899" y="207963"/>
                  </a:cubicBezTo>
                  <a:cubicBezTo>
                    <a:pt x="1522" y="226748"/>
                    <a:pt x="463" y="248444"/>
                    <a:pt x="199" y="241300"/>
                  </a:cubicBezTo>
                  <a:cubicBezTo>
                    <a:pt x="-65" y="234156"/>
                    <a:pt x="-1653" y="190500"/>
                    <a:pt x="11312" y="165100"/>
                  </a:cubicBezTo>
                  <a:cubicBezTo>
                    <a:pt x="24277" y="139700"/>
                    <a:pt x="51132" y="114300"/>
                    <a:pt x="77987" y="88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495E3B89-8B76-4798-B332-0708CD804C3E}"/>
                </a:ext>
              </a:extLst>
            </p:cNvPr>
            <p:cNvSpPr/>
            <p:nvPr/>
          </p:nvSpPr>
          <p:spPr>
            <a:xfrm>
              <a:off x="6313488" y="3324034"/>
              <a:ext cx="133350" cy="128779"/>
            </a:xfrm>
            <a:custGeom>
              <a:avLst/>
              <a:gdLst>
                <a:gd name="connsiteX0" fmla="*/ 0 w 133350"/>
                <a:gd name="connsiteY0" fmla="*/ 11304 h 128779"/>
                <a:gd name="connsiteX1" fmla="*/ 65087 w 133350"/>
                <a:gd name="connsiteY1" fmla="*/ 11304 h 128779"/>
                <a:gd name="connsiteX2" fmla="*/ 133350 w 133350"/>
                <a:gd name="connsiteY2" fmla="*/ 128779 h 12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128779">
                  <a:moveTo>
                    <a:pt x="0" y="11304"/>
                  </a:moveTo>
                  <a:cubicBezTo>
                    <a:pt x="21431" y="1514"/>
                    <a:pt x="42862" y="-8275"/>
                    <a:pt x="65087" y="11304"/>
                  </a:cubicBezTo>
                  <a:cubicBezTo>
                    <a:pt x="87312" y="30883"/>
                    <a:pt x="110331" y="79831"/>
                    <a:pt x="133350" y="1287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B0686E19-4419-457C-88C2-E1A6E59DA656}"/>
                </a:ext>
              </a:extLst>
            </p:cNvPr>
            <p:cNvSpPr/>
            <p:nvPr/>
          </p:nvSpPr>
          <p:spPr>
            <a:xfrm>
              <a:off x="6330950" y="3341688"/>
              <a:ext cx="139700" cy="311150"/>
            </a:xfrm>
            <a:custGeom>
              <a:avLst/>
              <a:gdLst>
                <a:gd name="connsiteX0" fmla="*/ 0 w 139700"/>
                <a:gd name="connsiteY0" fmla="*/ 0 h 311150"/>
                <a:gd name="connsiteX1" fmla="*/ 139700 w 139700"/>
                <a:gd name="connsiteY1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700" h="311150">
                  <a:moveTo>
                    <a:pt x="0" y="0"/>
                  </a:moveTo>
                  <a:lnTo>
                    <a:pt x="139700" y="3111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5D934102-480D-49F7-9821-DF3C4535700F}"/>
                </a:ext>
              </a:extLst>
            </p:cNvPr>
            <p:cNvSpPr/>
            <p:nvPr/>
          </p:nvSpPr>
          <p:spPr>
            <a:xfrm>
              <a:off x="6269005" y="3332163"/>
              <a:ext cx="187358" cy="417512"/>
            </a:xfrm>
            <a:custGeom>
              <a:avLst/>
              <a:gdLst>
                <a:gd name="connsiteX0" fmla="*/ 50833 w 187358"/>
                <a:gd name="connsiteY0" fmla="*/ 0 h 417512"/>
                <a:gd name="connsiteX1" fmla="*/ 20670 w 187358"/>
                <a:gd name="connsiteY1" fmla="*/ 76200 h 417512"/>
                <a:gd name="connsiteX2" fmla="*/ 27020 w 187358"/>
                <a:gd name="connsiteY2" fmla="*/ 114300 h 417512"/>
                <a:gd name="connsiteX3" fmla="*/ 33 w 187358"/>
                <a:gd name="connsiteY3" fmla="*/ 168275 h 417512"/>
                <a:gd name="connsiteX4" fmla="*/ 33370 w 187358"/>
                <a:gd name="connsiteY4" fmla="*/ 146050 h 417512"/>
                <a:gd name="connsiteX5" fmla="*/ 92108 w 187358"/>
                <a:gd name="connsiteY5" fmla="*/ 296862 h 417512"/>
                <a:gd name="connsiteX6" fmla="*/ 114333 w 187358"/>
                <a:gd name="connsiteY6" fmla="*/ 352425 h 417512"/>
                <a:gd name="connsiteX7" fmla="*/ 187358 w 187358"/>
                <a:gd name="connsiteY7" fmla="*/ 417512 h 41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58" h="417512">
                  <a:moveTo>
                    <a:pt x="50833" y="0"/>
                  </a:moveTo>
                  <a:cubicBezTo>
                    <a:pt x="37736" y="28575"/>
                    <a:pt x="24639" y="57150"/>
                    <a:pt x="20670" y="76200"/>
                  </a:cubicBezTo>
                  <a:cubicBezTo>
                    <a:pt x="16701" y="95250"/>
                    <a:pt x="30459" y="98954"/>
                    <a:pt x="27020" y="114300"/>
                  </a:cubicBezTo>
                  <a:cubicBezTo>
                    <a:pt x="23580" y="129646"/>
                    <a:pt x="-1025" y="162984"/>
                    <a:pt x="33" y="168275"/>
                  </a:cubicBezTo>
                  <a:cubicBezTo>
                    <a:pt x="1091" y="173566"/>
                    <a:pt x="18024" y="124619"/>
                    <a:pt x="33370" y="146050"/>
                  </a:cubicBezTo>
                  <a:cubicBezTo>
                    <a:pt x="48716" y="167481"/>
                    <a:pt x="78614" y="262466"/>
                    <a:pt x="92108" y="296862"/>
                  </a:cubicBezTo>
                  <a:cubicBezTo>
                    <a:pt x="105602" y="331258"/>
                    <a:pt x="98458" y="332317"/>
                    <a:pt x="114333" y="352425"/>
                  </a:cubicBezTo>
                  <a:cubicBezTo>
                    <a:pt x="130208" y="372533"/>
                    <a:pt x="158783" y="395022"/>
                    <a:pt x="187358" y="4175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A1EB3951-FCCE-4B95-B20B-108170C012F2}"/>
                </a:ext>
              </a:extLst>
            </p:cNvPr>
            <p:cNvSpPr/>
            <p:nvPr/>
          </p:nvSpPr>
          <p:spPr>
            <a:xfrm>
              <a:off x="6362700" y="3486150"/>
              <a:ext cx="114300" cy="160338"/>
            </a:xfrm>
            <a:custGeom>
              <a:avLst/>
              <a:gdLst>
                <a:gd name="connsiteX0" fmla="*/ 0 w 114300"/>
                <a:gd name="connsiteY0" fmla="*/ 0 h 160338"/>
                <a:gd name="connsiteX1" fmla="*/ 76200 w 114300"/>
                <a:gd name="connsiteY1" fmla="*/ 130175 h 160338"/>
                <a:gd name="connsiteX2" fmla="*/ 114300 w 114300"/>
                <a:gd name="connsiteY2" fmla="*/ 160338 h 16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0338">
                  <a:moveTo>
                    <a:pt x="0" y="0"/>
                  </a:moveTo>
                  <a:cubicBezTo>
                    <a:pt x="28575" y="51726"/>
                    <a:pt x="57150" y="103452"/>
                    <a:pt x="76200" y="130175"/>
                  </a:cubicBezTo>
                  <a:cubicBezTo>
                    <a:pt x="95250" y="156898"/>
                    <a:pt x="104775" y="158618"/>
                    <a:pt x="114300" y="1603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D5D51F22-52DB-4665-BAFB-5DF3F4055FAC}"/>
                </a:ext>
              </a:extLst>
            </p:cNvPr>
            <p:cNvSpPr/>
            <p:nvPr/>
          </p:nvSpPr>
          <p:spPr>
            <a:xfrm>
              <a:off x="6361113" y="3487738"/>
              <a:ext cx="104478" cy="263525"/>
            </a:xfrm>
            <a:custGeom>
              <a:avLst/>
              <a:gdLst>
                <a:gd name="connsiteX0" fmla="*/ 0 w 104478"/>
                <a:gd name="connsiteY0" fmla="*/ 0 h 263525"/>
                <a:gd name="connsiteX1" fmla="*/ 77787 w 104478"/>
                <a:gd name="connsiteY1" fmla="*/ 198437 h 263525"/>
                <a:gd name="connsiteX2" fmla="*/ 101600 w 104478"/>
                <a:gd name="connsiteY2" fmla="*/ 223837 h 263525"/>
                <a:gd name="connsiteX3" fmla="*/ 103187 w 104478"/>
                <a:gd name="connsiteY3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478" h="263525">
                  <a:moveTo>
                    <a:pt x="0" y="0"/>
                  </a:moveTo>
                  <a:cubicBezTo>
                    <a:pt x="30427" y="80565"/>
                    <a:pt x="60854" y="161131"/>
                    <a:pt x="77787" y="198437"/>
                  </a:cubicBezTo>
                  <a:cubicBezTo>
                    <a:pt x="94720" y="235743"/>
                    <a:pt x="97367" y="212989"/>
                    <a:pt x="101600" y="223837"/>
                  </a:cubicBezTo>
                  <a:cubicBezTo>
                    <a:pt x="105833" y="234685"/>
                    <a:pt x="104510" y="249105"/>
                    <a:pt x="103187" y="263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909CD88D-77FF-4370-86E9-07A92BD19A38}"/>
                </a:ext>
              </a:extLst>
            </p:cNvPr>
            <p:cNvSpPr/>
            <p:nvPr/>
          </p:nvSpPr>
          <p:spPr>
            <a:xfrm>
              <a:off x="6475699" y="3656013"/>
              <a:ext cx="112426" cy="94666"/>
            </a:xfrm>
            <a:custGeom>
              <a:avLst/>
              <a:gdLst>
                <a:gd name="connsiteX0" fmla="*/ 2889 w 112426"/>
                <a:gd name="connsiteY0" fmla="*/ 0 h 94666"/>
                <a:gd name="connsiteX1" fmla="*/ 14001 w 112426"/>
                <a:gd name="connsiteY1" fmla="*/ 93662 h 94666"/>
                <a:gd name="connsiteX2" fmla="*/ 112426 w 112426"/>
                <a:gd name="connsiteY2" fmla="*/ 41275 h 9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26" h="94666">
                  <a:moveTo>
                    <a:pt x="2889" y="0"/>
                  </a:moveTo>
                  <a:cubicBezTo>
                    <a:pt x="-683" y="43391"/>
                    <a:pt x="-4255" y="86783"/>
                    <a:pt x="14001" y="93662"/>
                  </a:cubicBezTo>
                  <a:cubicBezTo>
                    <a:pt x="32257" y="100541"/>
                    <a:pt x="72341" y="70908"/>
                    <a:pt x="112426" y="41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C3AE5CE8-64FC-4787-93E7-D7EBA1F81595}"/>
                </a:ext>
              </a:extLst>
            </p:cNvPr>
            <p:cNvSpPr/>
            <p:nvPr/>
          </p:nvSpPr>
          <p:spPr>
            <a:xfrm>
              <a:off x="6375400" y="3070225"/>
              <a:ext cx="37111" cy="266700"/>
            </a:xfrm>
            <a:custGeom>
              <a:avLst/>
              <a:gdLst>
                <a:gd name="connsiteX0" fmla="*/ 0 w 37111"/>
                <a:gd name="connsiteY0" fmla="*/ 0 h 266700"/>
                <a:gd name="connsiteX1" fmla="*/ 36513 w 37111"/>
                <a:gd name="connsiteY1" fmla="*/ 47625 h 266700"/>
                <a:gd name="connsiteX2" fmla="*/ 22225 w 37111"/>
                <a:gd name="connsiteY2" fmla="*/ 133350 h 266700"/>
                <a:gd name="connsiteX3" fmla="*/ 15875 w 37111"/>
                <a:gd name="connsiteY3" fmla="*/ 215900 h 266700"/>
                <a:gd name="connsiteX4" fmla="*/ 30163 w 37111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11" h="266700">
                  <a:moveTo>
                    <a:pt x="0" y="0"/>
                  </a:moveTo>
                  <a:cubicBezTo>
                    <a:pt x="16404" y="12700"/>
                    <a:pt x="32809" y="25400"/>
                    <a:pt x="36513" y="47625"/>
                  </a:cubicBezTo>
                  <a:cubicBezTo>
                    <a:pt x="40217" y="69850"/>
                    <a:pt x="25665" y="105304"/>
                    <a:pt x="22225" y="133350"/>
                  </a:cubicBezTo>
                  <a:cubicBezTo>
                    <a:pt x="18785" y="161396"/>
                    <a:pt x="14552" y="193675"/>
                    <a:pt x="15875" y="215900"/>
                  </a:cubicBezTo>
                  <a:cubicBezTo>
                    <a:pt x="17198" y="238125"/>
                    <a:pt x="23680" y="252412"/>
                    <a:pt x="30163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0ECEC1A2-EED6-4C1F-93F1-E4D3CB6455F7}"/>
                </a:ext>
              </a:extLst>
            </p:cNvPr>
            <p:cNvSpPr/>
            <p:nvPr/>
          </p:nvSpPr>
          <p:spPr>
            <a:xfrm>
              <a:off x="6423025" y="3163888"/>
              <a:ext cx="103442" cy="233362"/>
            </a:xfrm>
            <a:custGeom>
              <a:avLst/>
              <a:gdLst>
                <a:gd name="connsiteX0" fmla="*/ 0 w 103442"/>
                <a:gd name="connsiteY0" fmla="*/ 0 h 233362"/>
                <a:gd name="connsiteX1" fmla="*/ 87313 w 103442"/>
                <a:gd name="connsiteY1" fmla="*/ 165100 h 233362"/>
                <a:gd name="connsiteX2" fmla="*/ 103188 w 103442"/>
                <a:gd name="connsiteY2" fmla="*/ 233362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42" h="233362">
                  <a:moveTo>
                    <a:pt x="0" y="0"/>
                  </a:moveTo>
                  <a:cubicBezTo>
                    <a:pt x="35057" y="63103"/>
                    <a:pt x="70115" y="126206"/>
                    <a:pt x="87313" y="165100"/>
                  </a:cubicBezTo>
                  <a:cubicBezTo>
                    <a:pt x="104511" y="203994"/>
                    <a:pt x="103849" y="218678"/>
                    <a:pt x="103188" y="2333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1A1E1075-DB6D-4932-8F58-305F43D0F963}"/>
                </a:ext>
              </a:extLst>
            </p:cNvPr>
            <p:cNvSpPr/>
            <p:nvPr/>
          </p:nvSpPr>
          <p:spPr>
            <a:xfrm>
              <a:off x="6265863" y="2946400"/>
              <a:ext cx="322262" cy="711200"/>
            </a:xfrm>
            <a:custGeom>
              <a:avLst/>
              <a:gdLst>
                <a:gd name="connsiteX0" fmla="*/ 0 w 322262"/>
                <a:gd name="connsiteY0" fmla="*/ 0 h 711200"/>
                <a:gd name="connsiteX1" fmla="*/ 239712 w 322262"/>
                <a:gd name="connsiteY1" fmla="*/ 277813 h 711200"/>
                <a:gd name="connsiteX2" fmla="*/ 301625 w 322262"/>
                <a:gd name="connsiteY2" fmla="*/ 455613 h 711200"/>
                <a:gd name="connsiteX3" fmla="*/ 322262 w 322262"/>
                <a:gd name="connsiteY3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262" h="711200">
                  <a:moveTo>
                    <a:pt x="0" y="0"/>
                  </a:moveTo>
                  <a:cubicBezTo>
                    <a:pt x="94720" y="100939"/>
                    <a:pt x="189441" y="201878"/>
                    <a:pt x="239712" y="277813"/>
                  </a:cubicBezTo>
                  <a:cubicBezTo>
                    <a:pt x="289983" y="353748"/>
                    <a:pt x="287867" y="383382"/>
                    <a:pt x="301625" y="455613"/>
                  </a:cubicBezTo>
                  <a:cubicBezTo>
                    <a:pt x="315383" y="527844"/>
                    <a:pt x="318822" y="619522"/>
                    <a:pt x="322262" y="711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E0AA3F1A-F6E5-447F-AE9C-F1FCF799757B}"/>
                </a:ext>
              </a:extLst>
            </p:cNvPr>
            <p:cNvSpPr/>
            <p:nvPr/>
          </p:nvSpPr>
          <p:spPr>
            <a:xfrm>
              <a:off x="6230938" y="2907761"/>
              <a:ext cx="98425" cy="409554"/>
            </a:xfrm>
            <a:custGeom>
              <a:avLst/>
              <a:gdLst>
                <a:gd name="connsiteX0" fmla="*/ 98425 w 98425"/>
                <a:gd name="connsiteY0" fmla="*/ 168814 h 409554"/>
                <a:gd name="connsiteX1" fmla="*/ 76200 w 98425"/>
                <a:gd name="connsiteY1" fmla="*/ 381539 h 409554"/>
                <a:gd name="connsiteX2" fmla="*/ 60325 w 98425"/>
                <a:gd name="connsiteY2" fmla="*/ 406939 h 409554"/>
                <a:gd name="connsiteX3" fmla="*/ 20637 w 98425"/>
                <a:gd name="connsiteY3" fmla="*/ 379952 h 409554"/>
                <a:gd name="connsiteX4" fmla="*/ 19050 w 98425"/>
                <a:gd name="connsiteY4" fmla="*/ 340264 h 409554"/>
                <a:gd name="connsiteX5" fmla="*/ 14287 w 98425"/>
                <a:gd name="connsiteY5" fmla="*/ 246602 h 409554"/>
                <a:gd name="connsiteX6" fmla="*/ 20637 w 98425"/>
                <a:gd name="connsiteY6" fmla="*/ 38639 h 409554"/>
                <a:gd name="connsiteX7" fmla="*/ 0 w 98425"/>
                <a:gd name="connsiteY7" fmla="*/ 539 h 4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25" h="409554">
                  <a:moveTo>
                    <a:pt x="98425" y="168814"/>
                  </a:moveTo>
                  <a:cubicBezTo>
                    <a:pt x="90487" y="255333"/>
                    <a:pt x="82550" y="341852"/>
                    <a:pt x="76200" y="381539"/>
                  </a:cubicBezTo>
                  <a:cubicBezTo>
                    <a:pt x="69850" y="421226"/>
                    <a:pt x="69585" y="407203"/>
                    <a:pt x="60325" y="406939"/>
                  </a:cubicBezTo>
                  <a:cubicBezTo>
                    <a:pt x="51065" y="406675"/>
                    <a:pt x="27516" y="391064"/>
                    <a:pt x="20637" y="379952"/>
                  </a:cubicBezTo>
                  <a:cubicBezTo>
                    <a:pt x="13758" y="368840"/>
                    <a:pt x="20108" y="362489"/>
                    <a:pt x="19050" y="340264"/>
                  </a:cubicBezTo>
                  <a:cubicBezTo>
                    <a:pt x="17992" y="318039"/>
                    <a:pt x="14023" y="296873"/>
                    <a:pt x="14287" y="246602"/>
                  </a:cubicBezTo>
                  <a:cubicBezTo>
                    <a:pt x="14551" y="196331"/>
                    <a:pt x="23018" y="79649"/>
                    <a:pt x="20637" y="38639"/>
                  </a:cubicBezTo>
                  <a:cubicBezTo>
                    <a:pt x="18256" y="-2372"/>
                    <a:pt x="9128" y="-917"/>
                    <a:pt x="0" y="53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76930980-A190-4147-84A7-25331145ECE4}"/>
                </a:ext>
              </a:extLst>
            </p:cNvPr>
            <p:cNvSpPr/>
            <p:nvPr/>
          </p:nvSpPr>
          <p:spPr>
            <a:xfrm>
              <a:off x="6199188" y="3362325"/>
              <a:ext cx="280987" cy="423241"/>
            </a:xfrm>
            <a:custGeom>
              <a:avLst/>
              <a:gdLst>
                <a:gd name="connsiteX0" fmla="*/ 0 w 280987"/>
                <a:gd name="connsiteY0" fmla="*/ 0 h 423241"/>
                <a:gd name="connsiteX1" fmla="*/ 17462 w 280987"/>
                <a:gd name="connsiteY1" fmla="*/ 88900 h 423241"/>
                <a:gd name="connsiteX2" fmla="*/ 53975 w 280987"/>
                <a:gd name="connsiteY2" fmla="*/ 179388 h 423241"/>
                <a:gd name="connsiteX3" fmla="*/ 115887 w 280987"/>
                <a:gd name="connsiteY3" fmla="*/ 320675 h 423241"/>
                <a:gd name="connsiteX4" fmla="*/ 163512 w 280987"/>
                <a:gd name="connsiteY4" fmla="*/ 388938 h 423241"/>
                <a:gd name="connsiteX5" fmla="*/ 215900 w 280987"/>
                <a:gd name="connsiteY5" fmla="*/ 420688 h 423241"/>
                <a:gd name="connsiteX6" fmla="*/ 263525 w 280987"/>
                <a:gd name="connsiteY6" fmla="*/ 417513 h 423241"/>
                <a:gd name="connsiteX7" fmla="*/ 280987 w 280987"/>
                <a:gd name="connsiteY7" fmla="*/ 387350 h 42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987" h="423241">
                  <a:moveTo>
                    <a:pt x="0" y="0"/>
                  </a:moveTo>
                  <a:cubicBezTo>
                    <a:pt x="4233" y="29501"/>
                    <a:pt x="8466" y="59002"/>
                    <a:pt x="17462" y="88900"/>
                  </a:cubicBezTo>
                  <a:cubicBezTo>
                    <a:pt x="26458" y="118798"/>
                    <a:pt x="37571" y="140759"/>
                    <a:pt x="53975" y="179388"/>
                  </a:cubicBezTo>
                  <a:cubicBezTo>
                    <a:pt x="70379" y="218017"/>
                    <a:pt x="97631" y="285750"/>
                    <a:pt x="115887" y="320675"/>
                  </a:cubicBezTo>
                  <a:cubicBezTo>
                    <a:pt x="134143" y="355600"/>
                    <a:pt x="146843" y="372269"/>
                    <a:pt x="163512" y="388938"/>
                  </a:cubicBezTo>
                  <a:cubicBezTo>
                    <a:pt x="180181" y="405607"/>
                    <a:pt x="199231" y="415926"/>
                    <a:pt x="215900" y="420688"/>
                  </a:cubicBezTo>
                  <a:cubicBezTo>
                    <a:pt x="232569" y="425451"/>
                    <a:pt x="252677" y="423069"/>
                    <a:pt x="263525" y="417513"/>
                  </a:cubicBezTo>
                  <a:cubicBezTo>
                    <a:pt x="274373" y="411957"/>
                    <a:pt x="277680" y="399653"/>
                    <a:pt x="280987" y="3873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09D7FB24-B962-4406-BD6D-42076A76A351}"/>
                </a:ext>
              </a:extLst>
            </p:cNvPr>
            <p:cNvSpPr/>
            <p:nvPr/>
          </p:nvSpPr>
          <p:spPr>
            <a:xfrm>
              <a:off x="6213382" y="3314700"/>
              <a:ext cx="87406" cy="150813"/>
            </a:xfrm>
            <a:custGeom>
              <a:avLst/>
              <a:gdLst>
                <a:gd name="connsiteX0" fmla="*/ 87406 w 87406"/>
                <a:gd name="connsiteY0" fmla="*/ 0 h 150813"/>
                <a:gd name="connsiteX1" fmla="*/ 55656 w 87406"/>
                <a:gd name="connsiteY1" fmla="*/ 109538 h 150813"/>
                <a:gd name="connsiteX2" fmla="*/ 93 w 87406"/>
                <a:gd name="connsiteY2" fmla="*/ 130175 h 150813"/>
                <a:gd name="connsiteX3" fmla="*/ 42956 w 87406"/>
                <a:gd name="connsiteY3" fmla="*/ 134938 h 150813"/>
                <a:gd name="connsiteX4" fmla="*/ 63593 w 87406"/>
                <a:gd name="connsiteY4" fmla="*/ 150813 h 15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06" h="150813">
                  <a:moveTo>
                    <a:pt x="87406" y="0"/>
                  </a:moveTo>
                  <a:cubicBezTo>
                    <a:pt x="78807" y="43921"/>
                    <a:pt x="70208" y="87842"/>
                    <a:pt x="55656" y="109538"/>
                  </a:cubicBezTo>
                  <a:cubicBezTo>
                    <a:pt x="41104" y="131234"/>
                    <a:pt x="2210" y="125942"/>
                    <a:pt x="93" y="130175"/>
                  </a:cubicBezTo>
                  <a:cubicBezTo>
                    <a:pt x="-2024" y="134408"/>
                    <a:pt x="32373" y="131498"/>
                    <a:pt x="42956" y="134938"/>
                  </a:cubicBezTo>
                  <a:cubicBezTo>
                    <a:pt x="53539" y="138378"/>
                    <a:pt x="58566" y="144595"/>
                    <a:pt x="63593" y="150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0F515EEF-8DF0-477A-B7B9-F17372CE1081}"/>
                </a:ext>
              </a:extLst>
            </p:cNvPr>
            <p:cNvSpPr/>
            <p:nvPr/>
          </p:nvSpPr>
          <p:spPr>
            <a:xfrm>
              <a:off x="6182222" y="3000375"/>
              <a:ext cx="21728" cy="307975"/>
            </a:xfrm>
            <a:custGeom>
              <a:avLst/>
              <a:gdLst>
                <a:gd name="connsiteX0" fmla="*/ 21728 w 21728"/>
                <a:gd name="connsiteY0" fmla="*/ 0 h 307975"/>
                <a:gd name="connsiteX1" fmla="*/ 13791 w 21728"/>
                <a:gd name="connsiteY1" fmla="*/ 215900 h 307975"/>
                <a:gd name="connsiteX2" fmla="*/ 21728 w 21728"/>
                <a:gd name="connsiteY2" fmla="*/ 307975 h 307975"/>
                <a:gd name="connsiteX3" fmla="*/ 21728 w 21728"/>
                <a:gd name="connsiteY3" fmla="*/ 307975 h 307975"/>
                <a:gd name="connsiteX4" fmla="*/ 1091 w 21728"/>
                <a:gd name="connsiteY4" fmla="*/ 258763 h 307975"/>
                <a:gd name="connsiteX5" fmla="*/ 2678 w 21728"/>
                <a:gd name="connsiteY5" fmla="*/ 130175 h 307975"/>
                <a:gd name="connsiteX6" fmla="*/ 1091 w 21728"/>
                <a:gd name="connsiteY6" fmla="*/ 920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28" h="307975">
                  <a:moveTo>
                    <a:pt x="21728" y="0"/>
                  </a:moveTo>
                  <a:cubicBezTo>
                    <a:pt x="17759" y="82285"/>
                    <a:pt x="13791" y="164571"/>
                    <a:pt x="13791" y="215900"/>
                  </a:cubicBezTo>
                  <a:cubicBezTo>
                    <a:pt x="13791" y="267229"/>
                    <a:pt x="21728" y="307975"/>
                    <a:pt x="21728" y="307975"/>
                  </a:cubicBezTo>
                  <a:lnTo>
                    <a:pt x="21728" y="307975"/>
                  </a:lnTo>
                  <a:cubicBezTo>
                    <a:pt x="18289" y="299773"/>
                    <a:pt x="4266" y="288396"/>
                    <a:pt x="1091" y="258763"/>
                  </a:cubicBezTo>
                  <a:cubicBezTo>
                    <a:pt x="-2084" y="229130"/>
                    <a:pt x="2678" y="157956"/>
                    <a:pt x="2678" y="130175"/>
                  </a:cubicBezTo>
                  <a:cubicBezTo>
                    <a:pt x="2678" y="102394"/>
                    <a:pt x="1884" y="97234"/>
                    <a:pt x="1091" y="92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FE5E58AF-854E-45C5-8F37-4E558FB17D5E}"/>
                </a:ext>
              </a:extLst>
            </p:cNvPr>
            <p:cNvSpPr/>
            <p:nvPr/>
          </p:nvSpPr>
          <p:spPr>
            <a:xfrm>
              <a:off x="6194425" y="3303588"/>
              <a:ext cx="88900" cy="71320"/>
            </a:xfrm>
            <a:custGeom>
              <a:avLst/>
              <a:gdLst>
                <a:gd name="connsiteX0" fmla="*/ 0 w 88900"/>
                <a:gd name="connsiteY0" fmla="*/ 0 h 71320"/>
                <a:gd name="connsiteX1" fmla="*/ 23813 w 88900"/>
                <a:gd name="connsiteY1" fmla="*/ 66675 h 71320"/>
                <a:gd name="connsiteX2" fmla="*/ 57150 w 88900"/>
                <a:gd name="connsiteY2" fmla="*/ 60325 h 71320"/>
                <a:gd name="connsiteX3" fmla="*/ 88900 w 88900"/>
                <a:gd name="connsiteY3" fmla="*/ 17462 h 7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71320">
                  <a:moveTo>
                    <a:pt x="0" y="0"/>
                  </a:moveTo>
                  <a:cubicBezTo>
                    <a:pt x="7144" y="28310"/>
                    <a:pt x="14288" y="56621"/>
                    <a:pt x="23813" y="66675"/>
                  </a:cubicBezTo>
                  <a:cubicBezTo>
                    <a:pt x="33338" y="76729"/>
                    <a:pt x="46302" y="68527"/>
                    <a:pt x="57150" y="60325"/>
                  </a:cubicBezTo>
                  <a:cubicBezTo>
                    <a:pt x="67998" y="52123"/>
                    <a:pt x="78449" y="34792"/>
                    <a:pt x="88900" y="17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E8CEBE1A-A3E1-428E-96D6-B7A07E84B5ED}"/>
                </a:ext>
              </a:extLst>
            </p:cNvPr>
            <p:cNvSpPr/>
            <p:nvPr/>
          </p:nvSpPr>
          <p:spPr>
            <a:xfrm>
              <a:off x="6067425" y="2624138"/>
              <a:ext cx="152757" cy="371924"/>
            </a:xfrm>
            <a:custGeom>
              <a:avLst/>
              <a:gdLst>
                <a:gd name="connsiteX0" fmla="*/ 0 w 152757"/>
                <a:gd name="connsiteY0" fmla="*/ 369887 h 371924"/>
                <a:gd name="connsiteX1" fmla="*/ 133350 w 152757"/>
                <a:gd name="connsiteY1" fmla="*/ 365125 h 371924"/>
                <a:gd name="connsiteX2" fmla="*/ 127000 w 152757"/>
                <a:gd name="connsiteY2" fmla="*/ 307975 h 371924"/>
                <a:gd name="connsiteX3" fmla="*/ 127000 w 152757"/>
                <a:gd name="connsiteY3" fmla="*/ 238125 h 371924"/>
                <a:gd name="connsiteX4" fmla="*/ 152400 w 152757"/>
                <a:gd name="connsiteY4" fmla="*/ 107950 h 371924"/>
                <a:gd name="connsiteX5" fmla="*/ 139700 w 152757"/>
                <a:gd name="connsiteY5" fmla="*/ 63500 h 371924"/>
                <a:gd name="connsiteX6" fmla="*/ 109538 w 152757"/>
                <a:gd name="connsiteY6" fmla="*/ 26987 h 371924"/>
                <a:gd name="connsiteX7" fmla="*/ 20638 w 152757"/>
                <a:gd name="connsiteY7" fmla="*/ 0 h 37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757" h="371924">
                  <a:moveTo>
                    <a:pt x="0" y="369887"/>
                  </a:moveTo>
                  <a:cubicBezTo>
                    <a:pt x="55959" y="371342"/>
                    <a:pt x="112183" y="375444"/>
                    <a:pt x="133350" y="365125"/>
                  </a:cubicBezTo>
                  <a:cubicBezTo>
                    <a:pt x="154517" y="354806"/>
                    <a:pt x="128058" y="329142"/>
                    <a:pt x="127000" y="307975"/>
                  </a:cubicBezTo>
                  <a:cubicBezTo>
                    <a:pt x="125942" y="286808"/>
                    <a:pt x="122767" y="271463"/>
                    <a:pt x="127000" y="238125"/>
                  </a:cubicBezTo>
                  <a:cubicBezTo>
                    <a:pt x="131233" y="204787"/>
                    <a:pt x="150283" y="137054"/>
                    <a:pt x="152400" y="107950"/>
                  </a:cubicBezTo>
                  <a:cubicBezTo>
                    <a:pt x="154517" y="78846"/>
                    <a:pt x="146844" y="76994"/>
                    <a:pt x="139700" y="63500"/>
                  </a:cubicBezTo>
                  <a:cubicBezTo>
                    <a:pt x="132556" y="50006"/>
                    <a:pt x="129382" y="37570"/>
                    <a:pt x="109538" y="26987"/>
                  </a:cubicBezTo>
                  <a:cubicBezTo>
                    <a:pt x="89694" y="16404"/>
                    <a:pt x="20638" y="0"/>
                    <a:pt x="2063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42A7ADF9-8A42-4102-8600-4480CDF97051}"/>
                </a:ext>
              </a:extLst>
            </p:cNvPr>
            <p:cNvSpPr/>
            <p:nvPr/>
          </p:nvSpPr>
          <p:spPr>
            <a:xfrm>
              <a:off x="6046788" y="2896932"/>
              <a:ext cx="104775" cy="33593"/>
            </a:xfrm>
            <a:custGeom>
              <a:avLst/>
              <a:gdLst>
                <a:gd name="connsiteX0" fmla="*/ 0 w 104775"/>
                <a:gd name="connsiteY0" fmla="*/ 20893 h 33593"/>
                <a:gd name="connsiteX1" fmla="*/ 66675 w 104775"/>
                <a:gd name="connsiteY1" fmla="*/ 256 h 33593"/>
                <a:gd name="connsiteX2" fmla="*/ 104775 w 104775"/>
                <a:gd name="connsiteY2" fmla="*/ 33593 h 3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33593">
                  <a:moveTo>
                    <a:pt x="0" y="20893"/>
                  </a:moveTo>
                  <a:cubicBezTo>
                    <a:pt x="24606" y="9516"/>
                    <a:pt x="49213" y="-1861"/>
                    <a:pt x="66675" y="256"/>
                  </a:cubicBezTo>
                  <a:cubicBezTo>
                    <a:pt x="84137" y="2373"/>
                    <a:pt x="94456" y="17983"/>
                    <a:pt x="104775" y="3359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BFE0BDF1-F253-478D-B366-DE3C1DFEE607}"/>
                </a:ext>
              </a:extLst>
            </p:cNvPr>
            <p:cNvSpPr/>
            <p:nvPr/>
          </p:nvSpPr>
          <p:spPr>
            <a:xfrm>
              <a:off x="6203950" y="2568575"/>
              <a:ext cx="155575" cy="168275"/>
            </a:xfrm>
            <a:custGeom>
              <a:avLst/>
              <a:gdLst>
                <a:gd name="connsiteX0" fmla="*/ 0 w 155575"/>
                <a:gd name="connsiteY0" fmla="*/ 0 h 168275"/>
                <a:gd name="connsiteX1" fmla="*/ 66675 w 155575"/>
                <a:gd name="connsiteY1" fmla="*/ 106363 h 168275"/>
                <a:gd name="connsiteX2" fmla="*/ 155575 w 155575"/>
                <a:gd name="connsiteY2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68275">
                  <a:moveTo>
                    <a:pt x="0" y="0"/>
                  </a:moveTo>
                  <a:cubicBezTo>
                    <a:pt x="20373" y="39158"/>
                    <a:pt x="40746" y="78317"/>
                    <a:pt x="66675" y="106363"/>
                  </a:cubicBezTo>
                  <a:cubicBezTo>
                    <a:pt x="92604" y="134409"/>
                    <a:pt x="124089" y="151342"/>
                    <a:pt x="155575" y="168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E0E5763A-F8CD-4688-AF19-DFF97304479E}"/>
                </a:ext>
              </a:extLst>
            </p:cNvPr>
            <p:cNvSpPr/>
            <p:nvPr/>
          </p:nvSpPr>
          <p:spPr>
            <a:xfrm>
              <a:off x="6242231" y="2652713"/>
              <a:ext cx="31834" cy="255587"/>
            </a:xfrm>
            <a:custGeom>
              <a:avLst/>
              <a:gdLst>
                <a:gd name="connsiteX0" fmla="*/ 7757 w 31834"/>
                <a:gd name="connsiteY0" fmla="*/ 0 h 255587"/>
                <a:gd name="connsiteX1" fmla="*/ 1407 w 31834"/>
                <a:gd name="connsiteY1" fmla="*/ 98425 h 255587"/>
                <a:gd name="connsiteX2" fmla="*/ 31569 w 31834"/>
                <a:gd name="connsiteY2" fmla="*/ 127000 h 255587"/>
                <a:gd name="connsiteX3" fmla="*/ 15694 w 31834"/>
                <a:gd name="connsiteY3" fmla="*/ 174625 h 255587"/>
                <a:gd name="connsiteX4" fmla="*/ 7757 w 31834"/>
                <a:gd name="connsiteY4" fmla="*/ 255587 h 25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4" h="255587">
                  <a:moveTo>
                    <a:pt x="7757" y="0"/>
                  </a:moveTo>
                  <a:cubicBezTo>
                    <a:pt x="2597" y="38629"/>
                    <a:pt x="-2562" y="77258"/>
                    <a:pt x="1407" y="98425"/>
                  </a:cubicBezTo>
                  <a:cubicBezTo>
                    <a:pt x="5376" y="119592"/>
                    <a:pt x="29188" y="114300"/>
                    <a:pt x="31569" y="127000"/>
                  </a:cubicBezTo>
                  <a:cubicBezTo>
                    <a:pt x="33950" y="139700"/>
                    <a:pt x="19663" y="153194"/>
                    <a:pt x="15694" y="174625"/>
                  </a:cubicBezTo>
                  <a:cubicBezTo>
                    <a:pt x="11725" y="196056"/>
                    <a:pt x="9741" y="225821"/>
                    <a:pt x="7757" y="2555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A06652F3-888F-4DA0-8D55-AF9FC18B37D4}"/>
                </a:ext>
              </a:extLst>
            </p:cNvPr>
            <p:cNvSpPr/>
            <p:nvPr/>
          </p:nvSpPr>
          <p:spPr>
            <a:xfrm>
              <a:off x="6159500" y="2247900"/>
              <a:ext cx="258763" cy="404813"/>
            </a:xfrm>
            <a:custGeom>
              <a:avLst/>
              <a:gdLst>
                <a:gd name="connsiteX0" fmla="*/ 0 w 258763"/>
                <a:gd name="connsiteY0" fmla="*/ 0 h 404813"/>
                <a:gd name="connsiteX1" fmla="*/ 61913 w 258763"/>
                <a:gd name="connsiteY1" fmla="*/ 42863 h 404813"/>
                <a:gd name="connsiteX2" fmla="*/ 87313 w 258763"/>
                <a:gd name="connsiteY2" fmla="*/ 209550 h 404813"/>
                <a:gd name="connsiteX3" fmla="*/ 258763 w 258763"/>
                <a:gd name="connsiteY3" fmla="*/ 404813 h 4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63" h="404813">
                  <a:moveTo>
                    <a:pt x="0" y="0"/>
                  </a:moveTo>
                  <a:cubicBezTo>
                    <a:pt x="23680" y="3969"/>
                    <a:pt x="47361" y="7938"/>
                    <a:pt x="61913" y="42863"/>
                  </a:cubicBezTo>
                  <a:cubicBezTo>
                    <a:pt x="76465" y="77788"/>
                    <a:pt x="54505" y="149225"/>
                    <a:pt x="87313" y="209550"/>
                  </a:cubicBezTo>
                  <a:cubicBezTo>
                    <a:pt x="120121" y="269875"/>
                    <a:pt x="189442" y="337344"/>
                    <a:pt x="258763" y="404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83B3DDF1-AB69-440F-871D-2A2EAD9378E6}"/>
                </a:ext>
              </a:extLst>
            </p:cNvPr>
            <p:cNvSpPr/>
            <p:nvPr/>
          </p:nvSpPr>
          <p:spPr>
            <a:xfrm>
              <a:off x="6160672" y="2251075"/>
              <a:ext cx="46453" cy="319088"/>
            </a:xfrm>
            <a:custGeom>
              <a:avLst/>
              <a:gdLst>
                <a:gd name="connsiteX0" fmla="*/ 3591 w 46453"/>
                <a:gd name="connsiteY0" fmla="*/ 0 h 319088"/>
                <a:gd name="connsiteX1" fmla="*/ 22641 w 46453"/>
                <a:gd name="connsiteY1" fmla="*/ 134938 h 319088"/>
                <a:gd name="connsiteX2" fmla="*/ 416 w 46453"/>
                <a:gd name="connsiteY2" fmla="*/ 193675 h 319088"/>
                <a:gd name="connsiteX3" fmla="*/ 46453 w 46453"/>
                <a:gd name="connsiteY3" fmla="*/ 319088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" h="319088">
                  <a:moveTo>
                    <a:pt x="3591" y="0"/>
                  </a:moveTo>
                  <a:cubicBezTo>
                    <a:pt x="13380" y="51329"/>
                    <a:pt x="23170" y="102659"/>
                    <a:pt x="22641" y="134938"/>
                  </a:cubicBezTo>
                  <a:cubicBezTo>
                    <a:pt x="22112" y="167217"/>
                    <a:pt x="-3553" y="162983"/>
                    <a:pt x="416" y="193675"/>
                  </a:cubicBezTo>
                  <a:cubicBezTo>
                    <a:pt x="4385" y="224367"/>
                    <a:pt x="25419" y="271727"/>
                    <a:pt x="46453" y="3190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2571FF57-613B-46F0-B92D-62897376B3B8}"/>
                </a:ext>
              </a:extLst>
            </p:cNvPr>
            <p:cNvSpPr/>
            <p:nvPr/>
          </p:nvSpPr>
          <p:spPr>
            <a:xfrm>
              <a:off x="6227763" y="2022475"/>
              <a:ext cx="307975" cy="266700"/>
            </a:xfrm>
            <a:custGeom>
              <a:avLst/>
              <a:gdLst>
                <a:gd name="connsiteX0" fmla="*/ 307975 w 307975"/>
                <a:gd name="connsiteY0" fmla="*/ 0 h 266700"/>
                <a:gd name="connsiteX1" fmla="*/ 155575 w 307975"/>
                <a:gd name="connsiteY1" fmla="*/ 139700 h 266700"/>
                <a:gd name="connsiteX2" fmla="*/ 0 w 30797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975" h="266700">
                  <a:moveTo>
                    <a:pt x="307975" y="0"/>
                  </a:moveTo>
                  <a:cubicBezTo>
                    <a:pt x="257439" y="47625"/>
                    <a:pt x="206904" y="95250"/>
                    <a:pt x="155575" y="139700"/>
                  </a:cubicBezTo>
                  <a:cubicBezTo>
                    <a:pt x="104246" y="184150"/>
                    <a:pt x="52123" y="225425"/>
                    <a:pt x="0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30A40060-9038-4C08-9831-8A215CF1A4EB}"/>
                </a:ext>
              </a:extLst>
            </p:cNvPr>
            <p:cNvSpPr/>
            <p:nvPr/>
          </p:nvSpPr>
          <p:spPr>
            <a:xfrm>
              <a:off x="6162675" y="1981200"/>
              <a:ext cx="434975" cy="260350"/>
            </a:xfrm>
            <a:custGeom>
              <a:avLst/>
              <a:gdLst>
                <a:gd name="connsiteX0" fmla="*/ 0 w 434975"/>
                <a:gd name="connsiteY0" fmla="*/ 260350 h 260350"/>
                <a:gd name="connsiteX1" fmla="*/ 112713 w 434975"/>
                <a:gd name="connsiteY1" fmla="*/ 165100 h 260350"/>
                <a:gd name="connsiteX2" fmla="*/ 182563 w 434975"/>
                <a:gd name="connsiteY2" fmla="*/ 90488 h 260350"/>
                <a:gd name="connsiteX3" fmla="*/ 434975 w 434975"/>
                <a:gd name="connsiteY3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975" h="260350">
                  <a:moveTo>
                    <a:pt x="0" y="260350"/>
                  </a:moveTo>
                  <a:cubicBezTo>
                    <a:pt x="41143" y="226880"/>
                    <a:pt x="82286" y="193410"/>
                    <a:pt x="112713" y="165100"/>
                  </a:cubicBezTo>
                  <a:cubicBezTo>
                    <a:pt x="143140" y="136790"/>
                    <a:pt x="128853" y="118005"/>
                    <a:pt x="182563" y="90488"/>
                  </a:cubicBezTo>
                  <a:cubicBezTo>
                    <a:pt x="236273" y="62971"/>
                    <a:pt x="335624" y="31485"/>
                    <a:pt x="4349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613308B7-6211-4DD8-87F3-C24DA4101332}"/>
                </a:ext>
              </a:extLst>
            </p:cNvPr>
            <p:cNvSpPr/>
            <p:nvPr/>
          </p:nvSpPr>
          <p:spPr>
            <a:xfrm>
              <a:off x="6086475" y="1969720"/>
              <a:ext cx="458859" cy="173405"/>
            </a:xfrm>
            <a:custGeom>
              <a:avLst/>
              <a:gdLst>
                <a:gd name="connsiteX0" fmla="*/ 1588 w 458859"/>
                <a:gd name="connsiteY0" fmla="*/ 103555 h 173405"/>
                <a:gd name="connsiteX1" fmla="*/ 246063 w 458859"/>
                <a:gd name="connsiteY1" fmla="*/ 65455 h 173405"/>
                <a:gd name="connsiteX2" fmla="*/ 458788 w 458859"/>
                <a:gd name="connsiteY2" fmla="*/ 368 h 173405"/>
                <a:gd name="connsiteX3" fmla="*/ 223838 w 458859"/>
                <a:gd name="connsiteY3" fmla="*/ 97205 h 173405"/>
                <a:gd name="connsiteX4" fmla="*/ 0 w 458859"/>
                <a:gd name="connsiteY4" fmla="*/ 173405 h 17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859" h="173405">
                  <a:moveTo>
                    <a:pt x="1588" y="103555"/>
                  </a:moveTo>
                  <a:cubicBezTo>
                    <a:pt x="85725" y="93104"/>
                    <a:pt x="169863" y="82653"/>
                    <a:pt x="246063" y="65455"/>
                  </a:cubicBezTo>
                  <a:cubicBezTo>
                    <a:pt x="322263" y="48257"/>
                    <a:pt x="462492" y="-4924"/>
                    <a:pt x="458788" y="368"/>
                  </a:cubicBezTo>
                  <a:cubicBezTo>
                    <a:pt x="455084" y="5660"/>
                    <a:pt x="300303" y="68366"/>
                    <a:pt x="223838" y="97205"/>
                  </a:cubicBezTo>
                  <a:cubicBezTo>
                    <a:pt x="147373" y="126044"/>
                    <a:pt x="73686" y="149724"/>
                    <a:pt x="0" y="1734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021F972B-A324-4233-965E-8D58BA795100}"/>
                </a:ext>
              </a:extLst>
            </p:cNvPr>
            <p:cNvSpPr/>
            <p:nvPr/>
          </p:nvSpPr>
          <p:spPr>
            <a:xfrm>
              <a:off x="5613400" y="1314450"/>
              <a:ext cx="904875" cy="633706"/>
            </a:xfrm>
            <a:custGeom>
              <a:avLst/>
              <a:gdLst>
                <a:gd name="connsiteX0" fmla="*/ 0 w 904875"/>
                <a:gd name="connsiteY0" fmla="*/ 514350 h 633706"/>
                <a:gd name="connsiteX1" fmla="*/ 488950 w 904875"/>
                <a:gd name="connsiteY1" fmla="*/ 625475 h 633706"/>
                <a:gd name="connsiteX2" fmla="*/ 701675 w 904875"/>
                <a:gd name="connsiteY2" fmla="*/ 625475 h 633706"/>
                <a:gd name="connsiteX3" fmla="*/ 692150 w 904875"/>
                <a:gd name="connsiteY3" fmla="*/ 625475 h 633706"/>
                <a:gd name="connsiteX4" fmla="*/ 638175 w 904875"/>
                <a:gd name="connsiteY4" fmla="*/ 530225 h 633706"/>
                <a:gd name="connsiteX5" fmla="*/ 698500 w 904875"/>
                <a:gd name="connsiteY5" fmla="*/ 187325 h 633706"/>
                <a:gd name="connsiteX6" fmla="*/ 904875 w 904875"/>
                <a:gd name="connsiteY6" fmla="*/ 0 h 63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875" h="633706">
                  <a:moveTo>
                    <a:pt x="0" y="514350"/>
                  </a:moveTo>
                  <a:cubicBezTo>
                    <a:pt x="186002" y="560652"/>
                    <a:pt x="372004" y="606954"/>
                    <a:pt x="488950" y="625475"/>
                  </a:cubicBezTo>
                  <a:cubicBezTo>
                    <a:pt x="605896" y="643996"/>
                    <a:pt x="701675" y="625475"/>
                    <a:pt x="701675" y="625475"/>
                  </a:cubicBezTo>
                  <a:cubicBezTo>
                    <a:pt x="735542" y="625475"/>
                    <a:pt x="702733" y="641350"/>
                    <a:pt x="692150" y="625475"/>
                  </a:cubicBezTo>
                  <a:cubicBezTo>
                    <a:pt x="681567" y="609600"/>
                    <a:pt x="637117" y="603250"/>
                    <a:pt x="638175" y="530225"/>
                  </a:cubicBezTo>
                  <a:cubicBezTo>
                    <a:pt x="639233" y="457200"/>
                    <a:pt x="654050" y="275696"/>
                    <a:pt x="698500" y="187325"/>
                  </a:cubicBezTo>
                  <a:cubicBezTo>
                    <a:pt x="742950" y="98954"/>
                    <a:pt x="823912" y="49477"/>
                    <a:pt x="9048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E3080936-F163-40D7-9845-F92D9195C1D1}"/>
                </a:ext>
              </a:extLst>
            </p:cNvPr>
            <p:cNvSpPr/>
            <p:nvPr/>
          </p:nvSpPr>
          <p:spPr>
            <a:xfrm>
              <a:off x="5502275" y="1147763"/>
              <a:ext cx="100013" cy="536575"/>
            </a:xfrm>
            <a:custGeom>
              <a:avLst/>
              <a:gdLst>
                <a:gd name="connsiteX0" fmla="*/ 0 w 100013"/>
                <a:gd name="connsiteY0" fmla="*/ 0 h 536575"/>
                <a:gd name="connsiteX1" fmla="*/ 100013 w 100013"/>
                <a:gd name="connsiteY1" fmla="*/ 536575 h 5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3" h="536575">
                  <a:moveTo>
                    <a:pt x="0" y="0"/>
                  </a:moveTo>
                  <a:lnTo>
                    <a:pt x="100013" y="5365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CFE9C9E2-E501-4ABA-9A98-76532CCE0127}"/>
                </a:ext>
              </a:extLst>
            </p:cNvPr>
            <p:cNvSpPr/>
            <p:nvPr/>
          </p:nvSpPr>
          <p:spPr>
            <a:xfrm>
              <a:off x="5461000" y="1158875"/>
              <a:ext cx="142875" cy="673100"/>
            </a:xfrm>
            <a:custGeom>
              <a:avLst/>
              <a:gdLst>
                <a:gd name="connsiteX0" fmla="*/ 0 w 142875"/>
                <a:gd name="connsiteY0" fmla="*/ 0 h 673100"/>
                <a:gd name="connsiteX1" fmla="*/ 142875 w 142875"/>
                <a:gd name="connsiteY1" fmla="*/ 6731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673100">
                  <a:moveTo>
                    <a:pt x="0" y="0"/>
                  </a:moveTo>
                  <a:lnTo>
                    <a:pt x="142875" y="6731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30306CB4-3592-43BD-AED6-20A41F5DCC30}"/>
                </a:ext>
              </a:extLst>
            </p:cNvPr>
            <p:cNvSpPr/>
            <p:nvPr/>
          </p:nvSpPr>
          <p:spPr>
            <a:xfrm>
              <a:off x="5511800" y="1136650"/>
              <a:ext cx="245205" cy="528638"/>
            </a:xfrm>
            <a:custGeom>
              <a:avLst/>
              <a:gdLst>
                <a:gd name="connsiteX0" fmla="*/ 0 w 245205"/>
                <a:gd name="connsiteY0" fmla="*/ 0 h 528638"/>
                <a:gd name="connsiteX1" fmla="*/ 174625 w 245205"/>
                <a:gd name="connsiteY1" fmla="*/ 14288 h 528638"/>
                <a:gd name="connsiteX2" fmla="*/ 244475 w 245205"/>
                <a:gd name="connsiteY2" fmla="*/ 66675 h 528638"/>
                <a:gd name="connsiteX3" fmla="*/ 207963 w 245205"/>
                <a:gd name="connsiteY3" fmla="*/ 103188 h 528638"/>
                <a:gd name="connsiteX4" fmla="*/ 157163 w 245205"/>
                <a:gd name="connsiteY4" fmla="*/ 165100 h 528638"/>
                <a:gd name="connsiteX5" fmla="*/ 90488 w 245205"/>
                <a:gd name="connsiteY5" fmla="*/ 528638 h 5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205" h="528638">
                  <a:moveTo>
                    <a:pt x="0" y="0"/>
                  </a:moveTo>
                  <a:cubicBezTo>
                    <a:pt x="66939" y="1588"/>
                    <a:pt x="133879" y="3176"/>
                    <a:pt x="174625" y="14288"/>
                  </a:cubicBezTo>
                  <a:cubicBezTo>
                    <a:pt x="215371" y="25401"/>
                    <a:pt x="238919" y="51858"/>
                    <a:pt x="244475" y="66675"/>
                  </a:cubicBezTo>
                  <a:cubicBezTo>
                    <a:pt x="250031" y="81492"/>
                    <a:pt x="222515" y="86784"/>
                    <a:pt x="207963" y="103188"/>
                  </a:cubicBezTo>
                  <a:cubicBezTo>
                    <a:pt x="193411" y="119592"/>
                    <a:pt x="176742" y="94192"/>
                    <a:pt x="157163" y="165100"/>
                  </a:cubicBezTo>
                  <a:cubicBezTo>
                    <a:pt x="137584" y="236008"/>
                    <a:pt x="114036" y="382323"/>
                    <a:pt x="90488" y="528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BF3C039B-D063-4AD9-9BDB-135615BCC36B}"/>
                </a:ext>
              </a:extLst>
            </p:cNvPr>
            <p:cNvSpPr/>
            <p:nvPr/>
          </p:nvSpPr>
          <p:spPr>
            <a:xfrm>
              <a:off x="5726113" y="1420813"/>
              <a:ext cx="31750" cy="430212"/>
            </a:xfrm>
            <a:custGeom>
              <a:avLst/>
              <a:gdLst>
                <a:gd name="connsiteX0" fmla="*/ 0 w 31750"/>
                <a:gd name="connsiteY0" fmla="*/ 0 h 430212"/>
                <a:gd name="connsiteX1" fmla="*/ 31750 w 31750"/>
                <a:gd name="connsiteY1" fmla="*/ 430212 h 43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" h="430212">
                  <a:moveTo>
                    <a:pt x="0" y="0"/>
                  </a:moveTo>
                  <a:lnTo>
                    <a:pt x="31750" y="4302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ADC37FCD-E7FE-4C8B-A18D-D51F4898A6C0}"/>
                </a:ext>
              </a:extLst>
            </p:cNvPr>
            <p:cNvSpPr/>
            <p:nvPr/>
          </p:nvSpPr>
          <p:spPr>
            <a:xfrm>
              <a:off x="5661025" y="1367138"/>
              <a:ext cx="69850" cy="475950"/>
            </a:xfrm>
            <a:custGeom>
              <a:avLst/>
              <a:gdLst>
                <a:gd name="connsiteX0" fmla="*/ 0 w 69850"/>
                <a:gd name="connsiteY0" fmla="*/ 4462 h 475950"/>
                <a:gd name="connsiteX1" fmla="*/ 39688 w 69850"/>
                <a:gd name="connsiteY1" fmla="*/ 67962 h 475950"/>
                <a:gd name="connsiteX2" fmla="*/ 69850 w 69850"/>
                <a:gd name="connsiteY2" fmla="*/ 475950 h 4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475950">
                  <a:moveTo>
                    <a:pt x="0" y="4462"/>
                  </a:moveTo>
                  <a:cubicBezTo>
                    <a:pt x="14023" y="-3079"/>
                    <a:pt x="28046" y="-10619"/>
                    <a:pt x="39688" y="67962"/>
                  </a:cubicBezTo>
                  <a:cubicBezTo>
                    <a:pt x="51330" y="146543"/>
                    <a:pt x="60590" y="311246"/>
                    <a:pt x="69850" y="475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737DCD39-EE8A-447E-893A-71F127363455}"/>
                </a:ext>
              </a:extLst>
            </p:cNvPr>
            <p:cNvSpPr/>
            <p:nvPr/>
          </p:nvSpPr>
          <p:spPr>
            <a:xfrm>
              <a:off x="5711825" y="1377950"/>
              <a:ext cx="180975" cy="511175"/>
            </a:xfrm>
            <a:custGeom>
              <a:avLst/>
              <a:gdLst>
                <a:gd name="connsiteX0" fmla="*/ 0 w 180975"/>
                <a:gd name="connsiteY0" fmla="*/ 0 h 511175"/>
                <a:gd name="connsiteX1" fmla="*/ 92075 w 180975"/>
                <a:gd name="connsiteY1" fmla="*/ 50800 h 511175"/>
                <a:gd name="connsiteX2" fmla="*/ 130175 w 180975"/>
                <a:gd name="connsiteY2" fmla="*/ 258763 h 511175"/>
                <a:gd name="connsiteX3" fmla="*/ 180975 w 180975"/>
                <a:gd name="connsiteY3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511175">
                  <a:moveTo>
                    <a:pt x="0" y="0"/>
                  </a:moveTo>
                  <a:cubicBezTo>
                    <a:pt x="35189" y="3836"/>
                    <a:pt x="70379" y="7673"/>
                    <a:pt x="92075" y="50800"/>
                  </a:cubicBezTo>
                  <a:cubicBezTo>
                    <a:pt x="113771" y="93927"/>
                    <a:pt x="115358" y="182034"/>
                    <a:pt x="130175" y="258763"/>
                  </a:cubicBezTo>
                  <a:cubicBezTo>
                    <a:pt x="144992" y="335492"/>
                    <a:pt x="162983" y="423333"/>
                    <a:pt x="180975" y="511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E699FB77-55AF-417B-A1F2-E577ECC23127}"/>
                </a:ext>
              </a:extLst>
            </p:cNvPr>
            <p:cNvSpPr/>
            <p:nvPr/>
          </p:nvSpPr>
          <p:spPr>
            <a:xfrm>
              <a:off x="5892800" y="1865313"/>
              <a:ext cx="206863" cy="31750"/>
            </a:xfrm>
            <a:custGeom>
              <a:avLst/>
              <a:gdLst>
                <a:gd name="connsiteX0" fmla="*/ 0 w 206863"/>
                <a:gd name="connsiteY0" fmla="*/ 0 h 31750"/>
                <a:gd name="connsiteX1" fmla="*/ 206375 w 206863"/>
                <a:gd name="connsiteY1" fmla="*/ 11112 h 31750"/>
                <a:gd name="connsiteX2" fmla="*/ 46038 w 206863"/>
                <a:gd name="connsiteY2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863" h="31750">
                  <a:moveTo>
                    <a:pt x="0" y="0"/>
                  </a:moveTo>
                  <a:cubicBezTo>
                    <a:pt x="99351" y="2910"/>
                    <a:pt x="198702" y="5820"/>
                    <a:pt x="206375" y="11112"/>
                  </a:cubicBezTo>
                  <a:cubicBezTo>
                    <a:pt x="214048" y="16404"/>
                    <a:pt x="130043" y="24077"/>
                    <a:pt x="46038" y="31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5E53C550-BF20-4FA3-875D-EDFCEEF6C052}"/>
                </a:ext>
              </a:extLst>
            </p:cNvPr>
            <p:cNvSpPr/>
            <p:nvPr/>
          </p:nvSpPr>
          <p:spPr>
            <a:xfrm>
              <a:off x="6343044" y="4098925"/>
              <a:ext cx="73631" cy="101806"/>
            </a:xfrm>
            <a:custGeom>
              <a:avLst/>
              <a:gdLst>
                <a:gd name="connsiteX0" fmla="*/ 45056 w 73631"/>
                <a:gd name="connsiteY0" fmla="*/ 0 h 101806"/>
                <a:gd name="connsiteX1" fmla="*/ 2194 w 73631"/>
                <a:gd name="connsiteY1" fmla="*/ 33338 h 101806"/>
                <a:gd name="connsiteX2" fmla="*/ 13306 w 73631"/>
                <a:gd name="connsiteY2" fmla="*/ 100013 h 101806"/>
                <a:gd name="connsiteX3" fmla="*/ 73631 w 73631"/>
                <a:gd name="connsiteY3" fmla="*/ 76200 h 10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31" h="101806">
                  <a:moveTo>
                    <a:pt x="45056" y="0"/>
                  </a:moveTo>
                  <a:cubicBezTo>
                    <a:pt x="26271" y="8334"/>
                    <a:pt x="7486" y="16669"/>
                    <a:pt x="2194" y="33338"/>
                  </a:cubicBezTo>
                  <a:cubicBezTo>
                    <a:pt x="-3098" y="50007"/>
                    <a:pt x="1400" y="92869"/>
                    <a:pt x="13306" y="100013"/>
                  </a:cubicBezTo>
                  <a:cubicBezTo>
                    <a:pt x="25212" y="107157"/>
                    <a:pt x="49421" y="91678"/>
                    <a:pt x="73631" y="76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2A283E34-5D6C-4CC1-AF6E-19544DA95BD8}"/>
                </a:ext>
              </a:extLst>
            </p:cNvPr>
            <p:cNvSpPr/>
            <p:nvPr/>
          </p:nvSpPr>
          <p:spPr>
            <a:xfrm>
              <a:off x="6289210" y="4038600"/>
              <a:ext cx="167153" cy="192014"/>
            </a:xfrm>
            <a:custGeom>
              <a:avLst/>
              <a:gdLst>
                <a:gd name="connsiteX0" fmla="*/ 167153 w 167153"/>
                <a:gd name="connsiteY0" fmla="*/ 0 h 192014"/>
                <a:gd name="connsiteX1" fmla="*/ 13165 w 167153"/>
                <a:gd name="connsiteY1" fmla="*/ 95250 h 192014"/>
                <a:gd name="connsiteX2" fmla="*/ 13165 w 167153"/>
                <a:gd name="connsiteY2" fmla="*/ 144463 h 192014"/>
                <a:gd name="connsiteX3" fmla="*/ 56028 w 167153"/>
                <a:gd name="connsiteY3" fmla="*/ 179388 h 192014"/>
                <a:gd name="connsiteX4" fmla="*/ 78253 w 167153"/>
                <a:gd name="connsiteY4" fmla="*/ 190500 h 192014"/>
                <a:gd name="connsiteX5" fmla="*/ 119528 w 167153"/>
                <a:gd name="connsiteY5" fmla="*/ 149225 h 19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153" h="192014">
                  <a:moveTo>
                    <a:pt x="167153" y="0"/>
                  </a:moveTo>
                  <a:cubicBezTo>
                    <a:pt x="102991" y="35586"/>
                    <a:pt x="38830" y="71173"/>
                    <a:pt x="13165" y="95250"/>
                  </a:cubicBezTo>
                  <a:cubicBezTo>
                    <a:pt x="-12500" y="119327"/>
                    <a:pt x="6021" y="130440"/>
                    <a:pt x="13165" y="144463"/>
                  </a:cubicBezTo>
                  <a:cubicBezTo>
                    <a:pt x="20309" y="158486"/>
                    <a:pt x="45180" y="171715"/>
                    <a:pt x="56028" y="179388"/>
                  </a:cubicBezTo>
                  <a:cubicBezTo>
                    <a:pt x="66876" y="187061"/>
                    <a:pt x="67670" y="195527"/>
                    <a:pt x="78253" y="190500"/>
                  </a:cubicBezTo>
                  <a:cubicBezTo>
                    <a:pt x="88836" y="185473"/>
                    <a:pt x="104182" y="167349"/>
                    <a:pt x="119528" y="1492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DE6220F5-430D-4B04-9C4A-DF36753ACB97}"/>
                </a:ext>
              </a:extLst>
            </p:cNvPr>
            <p:cNvSpPr/>
            <p:nvPr/>
          </p:nvSpPr>
          <p:spPr>
            <a:xfrm>
              <a:off x="6062663" y="4210050"/>
              <a:ext cx="500062" cy="149565"/>
            </a:xfrm>
            <a:custGeom>
              <a:avLst/>
              <a:gdLst>
                <a:gd name="connsiteX0" fmla="*/ 500062 w 500062"/>
                <a:gd name="connsiteY0" fmla="*/ 0 h 149565"/>
                <a:gd name="connsiteX1" fmla="*/ 327025 w 500062"/>
                <a:gd name="connsiteY1" fmla="*/ 127000 h 149565"/>
                <a:gd name="connsiteX2" fmla="*/ 265112 w 500062"/>
                <a:gd name="connsiteY2" fmla="*/ 141288 h 149565"/>
                <a:gd name="connsiteX3" fmla="*/ 128587 w 500062"/>
                <a:gd name="connsiteY3" fmla="*/ 49213 h 149565"/>
                <a:gd name="connsiteX4" fmla="*/ 233362 w 500062"/>
                <a:gd name="connsiteY4" fmla="*/ 104775 h 149565"/>
                <a:gd name="connsiteX5" fmla="*/ 122237 w 500062"/>
                <a:gd name="connsiteY5" fmla="*/ 149225 h 149565"/>
                <a:gd name="connsiteX6" fmla="*/ 0 w 500062"/>
                <a:gd name="connsiteY6" fmla="*/ 80963 h 14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062" h="149565">
                  <a:moveTo>
                    <a:pt x="500062" y="0"/>
                  </a:moveTo>
                  <a:cubicBezTo>
                    <a:pt x="433122" y="51726"/>
                    <a:pt x="366183" y="103452"/>
                    <a:pt x="327025" y="127000"/>
                  </a:cubicBezTo>
                  <a:cubicBezTo>
                    <a:pt x="287867" y="150548"/>
                    <a:pt x="298185" y="154253"/>
                    <a:pt x="265112" y="141288"/>
                  </a:cubicBezTo>
                  <a:cubicBezTo>
                    <a:pt x="232039" y="128324"/>
                    <a:pt x="133879" y="55298"/>
                    <a:pt x="128587" y="49213"/>
                  </a:cubicBezTo>
                  <a:cubicBezTo>
                    <a:pt x="123295" y="43128"/>
                    <a:pt x="234420" y="88106"/>
                    <a:pt x="233362" y="104775"/>
                  </a:cubicBezTo>
                  <a:cubicBezTo>
                    <a:pt x="232304" y="121444"/>
                    <a:pt x="161130" y="153194"/>
                    <a:pt x="122237" y="149225"/>
                  </a:cubicBezTo>
                  <a:cubicBezTo>
                    <a:pt x="83344" y="145256"/>
                    <a:pt x="41672" y="113109"/>
                    <a:pt x="0" y="809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200C74D4-0B69-4585-84FF-026E6851E3CA}"/>
                </a:ext>
              </a:extLst>
            </p:cNvPr>
            <p:cNvSpPr/>
            <p:nvPr/>
          </p:nvSpPr>
          <p:spPr>
            <a:xfrm>
              <a:off x="6021388" y="4327525"/>
              <a:ext cx="106362" cy="65088"/>
            </a:xfrm>
            <a:custGeom>
              <a:avLst/>
              <a:gdLst>
                <a:gd name="connsiteX0" fmla="*/ 0 w 106362"/>
                <a:gd name="connsiteY0" fmla="*/ 0 h 65088"/>
                <a:gd name="connsiteX1" fmla="*/ 106362 w 106362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362" h="65088">
                  <a:moveTo>
                    <a:pt x="0" y="0"/>
                  </a:moveTo>
                  <a:lnTo>
                    <a:pt x="106362" y="65088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3CDD6680-571F-4F47-B552-54E850C9D19A}"/>
                </a:ext>
              </a:extLst>
            </p:cNvPr>
            <p:cNvSpPr/>
            <p:nvPr/>
          </p:nvSpPr>
          <p:spPr>
            <a:xfrm>
              <a:off x="6133195" y="4821238"/>
              <a:ext cx="108855" cy="235482"/>
            </a:xfrm>
            <a:custGeom>
              <a:avLst/>
              <a:gdLst>
                <a:gd name="connsiteX0" fmla="*/ 39005 w 108855"/>
                <a:gd name="connsiteY0" fmla="*/ 0 h 235482"/>
                <a:gd name="connsiteX1" fmla="*/ 4080 w 108855"/>
                <a:gd name="connsiteY1" fmla="*/ 41275 h 235482"/>
                <a:gd name="connsiteX2" fmla="*/ 5668 w 108855"/>
                <a:gd name="connsiteY2" fmla="*/ 203200 h 235482"/>
                <a:gd name="connsiteX3" fmla="*/ 48530 w 108855"/>
                <a:gd name="connsiteY3" fmla="*/ 234950 h 235482"/>
                <a:gd name="connsiteX4" fmla="*/ 77105 w 108855"/>
                <a:gd name="connsiteY4" fmla="*/ 192087 h 235482"/>
                <a:gd name="connsiteX5" fmla="*/ 92980 w 108855"/>
                <a:gd name="connsiteY5" fmla="*/ 47625 h 235482"/>
                <a:gd name="connsiteX6" fmla="*/ 108855 w 108855"/>
                <a:gd name="connsiteY6" fmla="*/ 22225 h 2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55" h="235482">
                  <a:moveTo>
                    <a:pt x="39005" y="0"/>
                  </a:moveTo>
                  <a:cubicBezTo>
                    <a:pt x="24320" y="3704"/>
                    <a:pt x="9636" y="7408"/>
                    <a:pt x="4080" y="41275"/>
                  </a:cubicBezTo>
                  <a:cubicBezTo>
                    <a:pt x="-1476" y="75142"/>
                    <a:pt x="-1740" y="170921"/>
                    <a:pt x="5668" y="203200"/>
                  </a:cubicBezTo>
                  <a:cubicBezTo>
                    <a:pt x="13076" y="235479"/>
                    <a:pt x="36624" y="236802"/>
                    <a:pt x="48530" y="234950"/>
                  </a:cubicBezTo>
                  <a:cubicBezTo>
                    <a:pt x="60436" y="233098"/>
                    <a:pt x="69697" y="223308"/>
                    <a:pt x="77105" y="192087"/>
                  </a:cubicBezTo>
                  <a:cubicBezTo>
                    <a:pt x="84513" y="160866"/>
                    <a:pt x="87688" y="75935"/>
                    <a:pt x="92980" y="47625"/>
                  </a:cubicBezTo>
                  <a:cubicBezTo>
                    <a:pt x="98272" y="19315"/>
                    <a:pt x="103563" y="20770"/>
                    <a:pt x="108855" y="222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B4AFB4AC-99EB-45E6-AF0B-98BA255E7EF6}"/>
                </a:ext>
              </a:extLst>
            </p:cNvPr>
            <p:cNvSpPr/>
            <p:nvPr/>
          </p:nvSpPr>
          <p:spPr>
            <a:xfrm>
              <a:off x="6104158" y="4792935"/>
              <a:ext cx="114080" cy="263253"/>
            </a:xfrm>
            <a:custGeom>
              <a:avLst/>
              <a:gdLst>
                <a:gd name="connsiteX0" fmla="*/ 114080 w 114080"/>
                <a:gd name="connsiteY0" fmla="*/ 4490 h 263253"/>
                <a:gd name="connsiteX1" fmla="*/ 28355 w 114080"/>
                <a:gd name="connsiteY1" fmla="*/ 1315 h 263253"/>
                <a:gd name="connsiteX2" fmla="*/ 9305 w 114080"/>
                <a:gd name="connsiteY2" fmla="*/ 23540 h 263253"/>
                <a:gd name="connsiteX3" fmla="*/ 2955 w 114080"/>
                <a:gd name="connsiteY3" fmla="*/ 114028 h 263253"/>
                <a:gd name="connsiteX4" fmla="*/ 2955 w 114080"/>
                <a:gd name="connsiteY4" fmla="*/ 171178 h 263253"/>
                <a:gd name="connsiteX5" fmla="*/ 39467 w 114080"/>
                <a:gd name="connsiteY5" fmla="*/ 263253 h 2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80" h="263253">
                  <a:moveTo>
                    <a:pt x="114080" y="4490"/>
                  </a:moveTo>
                  <a:cubicBezTo>
                    <a:pt x="79948" y="1315"/>
                    <a:pt x="45817" y="-1860"/>
                    <a:pt x="28355" y="1315"/>
                  </a:cubicBezTo>
                  <a:cubicBezTo>
                    <a:pt x="10892" y="4490"/>
                    <a:pt x="13538" y="4755"/>
                    <a:pt x="9305" y="23540"/>
                  </a:cubicBezTo>
                  <a:cubicBezTo>
                    <a:pt x="5072" y="42325"/>
                    <a:pt x="4013" y="89422"/>
                    <a:pt x="2955" y="114028"/>
                  </a:cubicBezTo>
                  <a:cubicBezTo>
                    <a:pt x="1897" y="138634"/>
                    <a:pt x="-3130" y="146307"/>
                    <a:pt x="2955" y="171178"/>
                  </a:cubicBezTo>
                  <a:cubicBezTo>
                    <a:pt x="9040" y="196049"/>
                    <a:pt x="7717" y="246584"/>
                    <a:pt x="39467" y="26325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F5EA7DF7-1E96-4062-B1BF-97A40AFA4474}"/>
                </a:ext>
              </a:extLst>
            </p:cNvPr>
            <p:cNvSpPr/>
            <p:nvPr/>
          </p:nvSpPr>
          <p:spPr>
            <a:xfrm>
              <a:off x="6122988" y="4799013"/>
              <a:ext cx="126296" cy="38734"/>
            </a:xfrm>
            <a:custGeom>
              <a:avLst/>
              <a:gdLst>
                <a:gd name="connsiteX0" fmla="*/ 0 w 126296"/>
                <a:gd name="connsiteY0" fmla="*/ 0 h 38734"/>
                <a:gd name="connsiteX1" fmla="*/ 57150 w 126296"/>
                <a:gd name="connsiteY1" fmla="*/ 23812 h 38734"/>
                <a:gd name="connsiteX2" fmla="*/ 125412 w 126296"/>
                <a:gd name="connsiteY2" fmla="*/ 38100 h 38734"/>
                <a:gd name="connsiteX3" fmla="*/ 96837 w 126296"/>
                <a:gd name="connsiteY3" fmla="*/ 3175 h 3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96" h="38734">
                  <a:moveTo>
                    <a:pt x="0" y="0"/>
                  </a:moveTo>
                  <a:cubicBezTo>
                    <a:pt x="18124" y="8731"/>
                    <a:pt x="36248" y="17462"/>
                    <a:pt x="57150" y="23812"/>
                  </a:cubicBezTo>
                  <a:cubicBezTo>
                    <a:pt x="78052" y="30162"/>
                    <a:pt x="118798" y="41539"/>
                    <a:pt x="125412" y="38100"/>
                  </a:cubicBezTo>
                  <a:cubicBezTo>
                    <a:pt x="132026" y="34661"/>
                    <a:pt x="99483" y="10319"/>
                    <a:pt x="96837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2938CA48-3469-4FAC-A4F3-2A4A322B670C}"/>
                </a:ext>
              </a:extLst>
            </p:cNvPr>
            <p:cNvSpPr/>
            <p:nvPr/>
          </p:nvSpPr>
          <p:spPr>
            <a:xfrm>
              <a:off x="6321425" y="4764088"/>
              <a:ext cx="68263" cy="258762"/>
            </a:xfrm>
            <a:custGeom>
              <a:avLst/>
              <a:gdLst>
                <a:gd name="connsiteX0" fmla="*/ 68263 w 68263"/>
                <a:gd name="connsiteY0" fmla="*/ 0 h 258762"/>
                <a:gd name="connsiteX1" fmla="*/ 58738 w 68263"/>
                <a:gd name="connsiteY1" fmla="*/ 206375 h 258762"/>
                <a:gd name="connsiteX2" fmla="*/ 41275 w 68263"/>
                <a:gd name="connsiteY2" fmla="*/ 227012 h 258762"/>
                <a:gd name="connsiteX3" fmla="*/ 0 w 68263"/>
                <a:gd name="connsiteY3" fmla="*/ 258762 h 25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3" h="258762">
                  <a:moveTo>
                    <a:pt x="68263" y="0"/>
                  </a:moveTo>
                  <a:cubicBezTo>
                    <a:pt x="65749" y="84270"/>
                    <a:pt x="63236" y="168540"/>
                    <a:pt x="58738" y="206375"/>
                  </a:cubicBezTo>
                  <a:cubicBezTo>
                    <a:pt x="54240" y="244210"/>
                    <a:pt x="51065" y="218281"/>
                    <a:pt x="41275" y="227012"/>
                  </a:cubicBezTo>
                  <a:cubicBezTo>
                    <a:pt x="31485" y="235743"/>
                    <a:pt x="15742" y="247252"/>
                    <a:pt x="0" y="2587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E24CBE39-232D-4EB6-A398-E44D4C39632D}"/>
                </a:ext>
              </a:extLst>
            </p:cNvPr>
            <p:cNvSpPr/>
            <p:nvPr/>
          </p:nvSpPr>
          <p:spPr>
            <a:xfrm>
              <a:off x="6246813" y="4802188"/>
              <a:ext cx="73025" cy="231977"/>
            </a:xfrm>
            <a:custGeom>
              <a:avLst/>
              <a:gdLst>
                <a:gd name="connsiteX0" fmla="*/ 0 w 73025"/>
                <a:gd name="connsiteY0" fmla="*/ 0 h 231977"/>
                <a:gd name="connsiteX1" fmla="*/ 17462 w 73025"/>
                <a:gd name="connsiteY1" fmla="*/ 207962 h 231977"/>
                <a:gd name="connsiteX2" fmla="*/ 73025 w 73025"/>
                <a:gd name="connsiteY2" fmla="*/ 219075 h 23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231977">
                  <a:moveTo>
                    <a:pt x="0" y="0"/>
                  </a:moveTo>
                  <a:cubicBezTo>
                    <a:pt x="2645" y="85725"/>
                    <a:pt x="5291" y="171450"/>
                    <a:pt x="17462" y="207962"/>
                  </a:cubicBezTo>
                  <a:cubicBezTo>
                    <a:pt x="29633" y="244474"/>
                    <a:pt x="51329" y="231774"/>
                    <a:pt x="73025" y="219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E8FAF27C-A3C7-4FED-B4DF-A73F8E8F59AA}"/>
                </a:ext>
              </a:extLst>
            </p:cNvPr>
            <p:cNvSpPr/>
            <p:nvPr/>
          </p:nvSpPr>
          <p:spPr>
            <a:xfrm>
              <a:off x="6305550" y="4827588"/>
              <a:ext cx="33542" cy="171450"/>
            </a:xfrm>
            <a:custGeom>
              <a:avLst/>
              <a:gdLst>
                <a:gd name="connsiteX0" fmla="*/ 0 w 33542"/>
                <a:gd name="connsiteY0" fmla="*/ 0 h 171450"/>
                <a:gd name="connsiteX1" fmla="*/ 28575 w 33542"/>
                <a:gd name="connsiteY1" fmla="*/ 101600 h 171450"/>
                <a:gd name="connsiteX2" fmla="*/ 33338 w 33542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42" h="171450">
                  <a:moveTo>
                    <a:pt x="0" y="0"/>
                  </a:moveTo>
                  <a:cubicBezTo>
                    <a:pt x="11509" y="36512"/>
                    <a:pt x="23019" y="73025"/>
                    <a:pt x="28575" y="101600"/>
                  </a:cubicBezTo>
                  <a:cubicBezTo>
                    <a:pt x="34131" y="130175"/>
                    <a:pt x="33734" y="150812"/>
                    <a:pt x="33338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17AD89B9-AA19-4355-A9F6-E1730EE2829E}"/>
                </a:ext>
              </a:extLst>
            </p:cNvPr>
            <p:cNvSpPr/>
            <p:nvPr/>
          </p:nvSpPr>
          <p:spPr>
            <a:xfrm>
              <a:off x="6237288" y="4754533"/>
              <a:ext cx="151056" cy="76624"/>
            </a:xfrm>
            <a:custGeom>
              <a:avLst/>
              <a:gdLst>
                <a:gd name="connsiteX0" fmla="*/ 0 w 151056"/>
                <a:gd name="connsiteY0" fmla="*/ 44480 h 76624"/>
                <a:gd name="connsiteX1" fmla="*/ 73025 w 151056"/>
                <a:gd name="connsiteY1" fmla="*/ 76230 h 76624"/>
                <a:gd name="connsiteX2" fmla="*/ 98425 w 151056"/>
                <a:gd name="connsiteY2" fmla="*/ 58767 h 76624"/>
                <a:gd name="connsiteX3" fmla="*/ 149225 w 151056"/>
                <a:gd name="connsiteY3" fmla="*/ 9555 h 76624"/>
                <a:gd name="connsiteX4" fmla="*/ 134937 w 151056"/>
                <a:gd name="connsiteY4" fmla="*/ 30 h 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56" h="76624">
                  <a:moveTo>
                    <a:pt x="0" y="44480"/>
                  </a:moveTo>
                  <a:cubicBezTo>
                    <a:pt x="28310" y="59164"/>
                    <a:pt x="56621" y="73849"/>
                    <a:pt x="73025" y="76230"/>
                  </a:cubicBezTo>
                  <a:cubicBezTo>
                    <a:pt x="89429" y="78611"/>
                    <a:pt x="85725" y="69879"/>
                    <a:pt x="98425" y="58767"/>
                  </a:cubicBezTo>
                  <a:cubicBezTo>
                    <a:pt x="111125" y="47655"/>
                    <a:pt x="143140" y="19344"/>
                    <a:pt x="149225" y="9555"/>
                  </a:cubicBezTo>
                  <a:cubicBezTo>
                    <a:pt x="155310" y="-235"/>
                    <a:pt x="145123" y="-103"/>
                    <a:pt x="134937" y="3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FA7F8AC8-326E-4189-B6CA-0C54EC9E0366}"/>
                </a:ext>
              </a:extLst>
            </p:cNvPr>
            <p:cNvSpPr/>
            <p:nvPr/>
          </p:nvSpPr>
          <p:spPr>
            <a:xfrm>
              <a:off x="6427788" y="4665663"/>
              <a:ext cx="115299" cy="351852"/>
            </a:xfrm>
            <a:custGeom>
              <a:avLst/>
              <a:gdLst>
                <a:gd name="connsiteX0" fmla="*/ 103187 w 115299"/>
                <a:gd name="connsiteY0" fmla="*/ 0 h 351852"/>
                <a:gd name="connsiteX1" fmla="*/ 112712 w 115299"/>
                <a:gd name="connsiteY1" fmla="*/ 114300 h 351852"/>
                <a:gd name="connsiteX2" fmla="*/ 112712 w 115299"/>
                <a:gd name="connsiteY2" fmla="*/ 223837 h 351852"/>
                <a:gd name="connsiteX3" fmla="*/ 112712 w 115299"/>
                <a:gd name="connsiteY3" fmla="*/ 334962 h 351852"/>
                <a:gd name="connsiteX4" fmla="*/ 77787 w 115299"/>
                <a:gd name="connsiteY4" fmla="*/ 344487 h 351852"/>
                <a:gd name="connsiteX5" fmla="*/ 49212 w 115299"/>
                <a:gd name="connsiteY5" fmla="*/ 266700 h 351852"/>
                <a:gd name="connsiteX6" fmla="*/ 0 w 115299"/>
                <a:gd name="connsiteY6" fmla="*/ 139700 h 35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99" h="351852">
                  <a:moveTo>
                    <a:pt x="103187" y="0"/>
                  </a:moveTo>
                  <a:cubicBezTo>
                    <a:pt x="107156" y="38497"/>
                    <a:pt x="111125" y="76994"/>
                    <a:pt x="112712" y="114300"/>
                  </a:cubicBezTo>
                  <a:cubicBezTo>
                    <a:pt x="114299" y="151606"/>
                    <a:pt x="112712" y="223837"/>
                    <a:pt x="112712" y="223837"/>
                  </a:cubicBezTo>
                  <a:cubicBezTo>
                    <a:pt x="112712" y="260614"/>
                    <a:pt x="118533" y="314854"/>
                    <a:pt x="112712" y="334962"/>
                  </a:cubicBezTo>
                  <a:cubicBezTo>
                    <a:pt x="106891" y="355070"/>
                    <a:pt x="88370" y="355864"/>
                    <a:pt x="77787" y="344487"/>
                  </a:cubicBezTo>
                  <a:cubicBezTo>
                    <a:pt x="67204" y="333110"/>
                    <a:pt x="62176" y="300831"/>
                    <a:pt x="49212" y="266700"/>
                  </a:cubicBezTo>
                  <a:cubicBezTo>
                    <a:pt x="36248" y="232569"/>
                    <a:pt x="18124" y="186134"/>
                    <a:pt x="0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1FFF3415-0F37-4C3D-9BC3-DEB49E3B3E0B}"/>
                </a:ext>
              </a:extLst>
            </p:cNvPr>
            <p:cNvSpPr/>
            <p:nvPr/>
          </p:nvSpPr>
          <p:spPr>
            <a:xfrm>
              <a:off x="6438900" y="4652963"/>
              <a:ext cx="92075" cy="155575"/>
            </a:xfrm>
            <a:custGeom>
              <a:avLst/>
              <a:gdLst>
                <a:gd name="connsiteX0" fmla="*/ 92075 w 92075"/>
                <a:gd name="connsiteY0" fmla="*/ 0 h 155575"/>
                <a:gd name="connsiteX1" fmla="*/ 36513 w 92075"/>
                <a:gd name="connsiteY1" fmla="*/ 74612 h 155575"/>
                <a:gd name="connsiteX2" fmla="*/ 0 w 92075"/>
                <a:gd name="connsiteY2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75" h="155575">
                  <a:moveTo>
                    <a:pt x="92075" y="0"/>
                  </a:moveTo>
                  <a:cubicBezTo>
                    <a:pt x="71967" y="24341"/>
                    <a:pt x="51859" y="48683"/>
                    <a:pt x="36513" y="74612"/>
                  </a:cubicBezTo>
                  <a:cubicBezTo>
                    <a:pt x="21167" y="100541"/>
                    <a:pt x="10583" y="128058"/>
                    <a:pt x="0" y="1555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58EC556E-32BE-4E6A-8729-83BEBFF0F91B}"/>
                </a:ext>
              </a:extLst>
            </p:cNvPr>
            <p:cNvSpPr/>
            <p:nvPr/>
          </p:nvSpPr>
          <p:spPr>
            <a:xfrm>
              <a:off x="6383192" y="4725988"/>
              <a:ext cx="112858" cy="293687"/>
            </a:xfrm>
            <a:custGeom>
              <a:avLst/>
              <a:gdLst>
                <a:gd name="connsiteX0" fmla="*/ 112858 w 112858"/>
                <a:gd name="connsiteY0" fmla="*/ 293687 h 293687"/>
                <a:gd name="connsiteX1" fmla="*/ 36658 w 112858"/>
                <a:gd name="connsiteY1" fmla="*/ 242887 h 293687"/>
                <a:gd name="connsiteX2" fmla="*/ 25546 w 112858"/>
                <a:gd name="connsiteY2" fmla="*/ 177800 h 293687"/>
                <a:gd name="connsiteX3" fmla="*/ 146 w 112858"/>
                <a:gd name="connsiteY3" fmla="*/ 61912 h 293687"/>
                <a:gd name="connsiteX4" fmla="*/ 38246 w 112858"/>
                <a:gd name="connsiteY4" fmla="*/ 17462 h 293687"/>
                <a:gd name="connsiteX5" fmla="*/ 76346 w 112858"/>
                <a:gd name="connsiteY5" fmla="*/ 0 h 29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858" h="293687">
                  <a:moveTo>
                    <a:pt x="112858" y="293687"/>
                  </a:moveTo>
                  <a:cubicBezTo>
                    <a:pt x="82034" y="277944"/>
                    <a:pt x="51210" y="262201"/>
                    <a:pt x="36658" y="242887"/>
                  </a:cubicBezTo>
                  <a:cubicBezTo>
                    <a:pt x="22106" y="223573"/>
                    <a:pt x="31631" y="207962"/>
                    <a:pt x="25546" y="177800"/>
                  </a:cubicBezTo>
                  <a:cubicBezTo>
                    <a:pt x="19461" y="147638"/>
                    <a:pt x="-1971" y="88635"/>
                    <a:pt x="146" y="61912"/>
                  </a:cubicBezTo>
                  <a:cubicBezTo>
                    <a:pt x="2263" y="35189"/>
                    <a:pt x="25546" y="27781"/>
                    <a:pt x="38246" y="17462"/>
                  </a:cubicBezTo>
                  <a:cubicBezTo>
                    <a:pt x="50946" y="7143"/>
                    <a:pt x="68144" y="3439"/>
                    <a:pt x="76346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FBEC9987-7366-4F7F-A74B-E40AD6146316}"/>
                </a:ext>
              </a:extLst>
            </p:cNvPr>
            <p:cNvSpPr/>
            <p:nvPr/>
          </p:nvSpPr>
          <p:spPr>
            <a:xfrm>
              <a:off x="6559452" y="4676775"/>
              <a:ext cx="20736" cy="265113"/>
            </a:xfrm>
            <a:custGeom>
              <a:avLst/>
              <a:gdLst>
                <a:gd name="connsiteX0" fmla="*/ 20736 w 20736"/>
                <a:gd name="connsiteY0" fmla="*/ 0 h 265113"/>
                <a:gd name="connsiteX1" fmla="*/ 98 w 20736"/>
                <a:gd name="connsiteY1" fmla="*/ 109538 h 265113"/>
                <a:gd name="connsiteX2" fmla="*/ 14386 w 20736"/>
                <a:gd name="connsiteY2" fmla="*/ 265113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36" h="265113">
                  <a:moveTo>
                    <a:pt x="20736" y="0"/>
                  </a:moveTo>
                  <a:cubicBezTo>
                    <a:pt x="10946" y="32676"/>
                    <a:pt x="1156" y="65353"/>
                    <a:pt x="98" y="109538"/>
                  </a:cubicBezTo>
                  <a:cubicBezTo>
                    <a:pt x="-960" y="153723"/>
                    <a:pt x="6713" y="209418"/>
                    <a:pt x="14386" y="2651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フリーフォーム: 図形 757">
              <a:extLst>
                <a:ext uri="{FF2B5EF4-FFF2-40B4-BE49-F238E27FC236}">
                  <a16:creationId xmlns:a16="http://schemas.microsoft.com/office/drawing/2014/main" id="{9AE666FD-2180-42D5-A327-5A58D59BEF33}"/>
                </a:ext>
              </a:extLst>
            </p:cNvPr>
            <p:cNvSpPr/>
            <p:nvPr/>
          </p:nvSpPr>
          <p:spPr>
            <a:xfrm>
              <a:off x="6591300" y="4703763"/>
              <a:ext cx="47170" cy="220662"/>
            </a:xfrm>
            <a:custGeom>
              <a:avLst/>
              <a:gdLst>
                <a:gd name="connsiteX0" fmla="*/ 28575 w 47170"/>
                <a:gd name="connsiteY0" fmla="*/ 0 h 220662"/>
                <a:gd name="connsiteX1" fmla="*/ 46038 w 47170"/>
                <a:gd name="connsiteY1" fmla="*/ 152400 h 220662"/>
                <a:gd name="connsiteX2" fmla="*/ 0 w 47170"/>
                <a:gd name="connsiteY2" fmla="*/ 220662 h 22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70" h="220662">
                  <a:moveTo>
                    <a:pt x="28575" y="0"/>
                  </a:moveTo>
                  <a:cubicBezTo>
                    <a:pt x="39688" y="57811"/>
                    <a:pt x="50801" y="115623"/>
                    <a:pt x="46038" y="152400"/>
                  </a:cubicBezTo>
                  <a:cubicBezTo>
                    <a:pt x="41276" y="189177"/>
                    <a:pt x="20638" y="204919"/>
                    <a:pt x="0" y="2206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フリーフォーム: 図形 758">
              <a:extLst>
                <a:ext uri="{FF2B5EF4-FFF2-40B4-BE49-F238E27FC236}">
                  <a16:creationId xmlns:a16="http://schemas.microsoft.com/office/drawing/2014/main" id="{7FF85AA5-5BC4-41B5-A0E9-4998FFF7F6B6}"/>
                </a:ext>
              </a:extLst>
            </p:cNvPr>
            <p:cNvSpPr/>
            <p:nvPr/>
          </p:nvSpPr>
          <p:spPr>
            <a:xfrm>
              <a:off x="6692900" y="4635500"/>
              <a:ext cx="47981" cy="217488"/>
            </a:xfrm>
            <a:custGeom>
              <a:avLst/>
              <a:gdLst>
                <a:gd name="connsiteX0" fmla="*/ 38100 w 47981"/>
                <a:gd name="connsiteY0" fmla="*/ 0 h 217488"/>
                <a:gd name="connsiteX1" fmla="*/ 47625 w 47981"/>
                <a:gd name="connsiteY1" fmla="*/ 76200 h 217488"/>
                <a:gd name="connsiteX2" fmla="*/ 26988 w 47981"/>
                <a:gd name="connsiteY2" fmla="*/ 138113 h 217488"/>
                <a:gd name="connsiteX3" fmla="*/ 0 w 47981"/>
                <a:gd name="connsiteY3" fmla="*/ 217488 h 2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81" h="217488">
                  <a:moveTo>
                    <a:pt x="38100" y="0"/>
                  </a:moveTo>
                  <a:cubicBezTo>
                    <a:pt x="43788" y="26590"/>
                    <a:pt x="49477" y="53181"/>
                    <a:pt x="47625" y="76200"/>
                  </a:cubicBezTo>
                  <a:cubicBezTo>
                    <a:pt x="45773" y="99219"/>
                    <a:pt x="34925" y="114565"/>
                    <a:pt x="26988" y="138113"/>
                  </a:cubicBezTo>
                  <a:cubicBezTo>
                    <a:pt x="19051" y="161661"/>
                    <a:pt x="9525" y="189574"/>
                    <a:pt x="0" y="2174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1B82B93E-0A5D-42C9-89DA-6235679AFDDF}"/>
                </a:ext>
              </a:extLst>
            </p:cNvPr>
            <p:cNvSpPr/>
            <p:nvPr/>
          </p:nvSpPr>
          <p:spPr>
            <a:xfrm>
              <a:off x="6616700" y="4630738"/>
              <a:ext cx="100013" cy="86456"/>
            </a:xfrm>
            <a:custGeom>
              <a:avLst/>
              <a:gdLst>
                <a:gd name="connsiteX0" fmla="*/ 100013 w 100013"/>
                <a:gd name="connsiteY0" fmla="*/ 0 h 86456"/>
                <a:gd name="connsiteX1" fmla="*/ 60325 w 100013"/>
                <a:gd name="connsiteY1" fmla="*/ 80962 h 86456"/>
                <a:gd name="connsiteX2" fmla="*/ 53975 w 100013"/>
                <a:gd name="connsiteY2" fmla="*/ 79375 h 86456"/>
                <a:gd name="connsiteX3" fmla="*/ 0 w 100013"/>
                <a:gd name="connsiteY3" fmla="*/ 61912 h 8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3" h="86456">
                  <a:moveTo>
                    <a:pt x="100013" y="0"/>
                  </a:moveTo>
                  <a:lnTo>
                    <a:pt x="60325" y="80962"/>
                  </a:lnTo>
                  <a:cubicBezTo>
                    <a:pt x="52652" y="94191"/>
                    <a:pt x="53975" y="79375"/>
                    <a:pt x="53975" y="79375"/>
                  </a:cubicBezTo>
                  <a:lnTo>
                    <a:pt x="0" y="619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フリーフォーム: 図形 760">
              <a:extLst>
                <a:ext uri="{FF2B5EF4-FFF2-40B4-BE49-F238E27FC236}">
                  <a16:creationId xmlns:a16="http://schemas.microsoft.com/office/drawing/2014/main" id="{90861009-1F16-4501-8F2B-CE410F7494A6}"/>
                </a:ext>
              </a:extLst>
            </p:cNvPr>
            <p:cNvSpPr/>
            <p:nvPr/>
          </p:nvSpPr>
          <p:spPr>
            <a:xfrm>
              <a:off x="6638925" y="4713288"/>
              <a:ext cx="41766" cy="180975"/>
            </a:xfrm>
            <a:custGeom>
              <a:avLst/>
              <a:gdLst>
                <a:gd name="connsiteX0" fmla="*/ 38100 w 41766"/>
                <a:gd name="connsiteY0" fmla="*/ 0 h 180975"/>
                <a:gd name="connsiteX1" fmla="*/ 38100 w 41766"/>
                <a:gd name="connsiteY1" fmla="*/ 107950 h 180975"/>
                <a:gd name="connsiteX2" fmla="*/ 0 w 41766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66" h="180975">
                  <a:moveTo>
                    <a:pt x="38100" y="0"/>
                  </a:moveTo>
                  <a:cubicBezTo>
                    <a:pt x="41275" y="38894"/>
                    <a:pt x="44450" y="77788"/>
                    <a:pt x="38100" y="107950"/>
                  </a:cubicBezTo>
                  <a:cubicBezTo>
                    <a:pt x="31750" y="138112"/>
                    <a:pt x="15875" y="159543"/>
                    <a:pt x="0" y="180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9D17B0CE-1A3F-4D02-A378-31F1DBE69F99}"/>
                </a:ext>
              </a:extLst>
            </p:cNvPr>
            <p:cNvSpPr/>
            <p:nvPr/>
          </p:nvSpPr>
          <p:spPr>
            <a:xfrm>
              <a:off x="6788150" y="4524375"/>
              <a:ext cx="33926" cy="190500"/>
            </a:xfrm>
            <a:custGeom>
              <a:avLst/>
              <a:gdLst>
                <a:gd name="connsiteX0" fmla="*/ 28575 w 33926"/>
                <a:gd name="connsiteY0" fmla="*/ 0 h 190500"/>
                <a:gd name="connsiteX1" fmla="*/ 31750 w 33926"/>
                <a:gd name="connsiteY1" fmla="*/ 133350 h 190500"/>
                <a:gd name="connsiteX2" fmla="*/ 0 w 33926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6" h="190500">
                  <a:moveTo>
                    <a:pt x="28575" y="0"/>
                  </a:moveTo>
                  <a:cubicBezTo>
                    <a:pt x="32543" y="50800"/>
                    <a:pt x="36512" y="101600"/>
                    <a:pt x="31750" y="133350"/>
                  </a:cubicBezTo>
                  <a:cubicBezTo>
                    <a:pt x="26988" y="165100"/>
                    <a:pt x="13494" y="177800"/>
                    <a:pt x="0" y="190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DEC099D3-0064-4B44-A624-385726F31A9E}"/>
                </a:ext>
              </a:extLst>
            </p:cNvPr>
            <p:cNvSpPr/>
            <p:nvPr/>
          </p:nvSpPr>
          <p:spPr>
            <a:xfrm>
              <a:off x="6738938" y="4532313"/>
              <a:ext cx="66675" cy="209550"/>
            </a:xfrm>
            <a:custGeom>
              <a:avLst/>
              <a:gdLst>
                <a:gd name="connsiteX0" fmla="*/ 66675 w 66675"/>
                <a:gd name="connsiteY0" fmla="*/ 0 h 209550"/>
                <a:gd name="connsiteX1" fmla="*/ 25400 w 66675"/>
                <a:gd name="connsiteY1" fmla="*/ 61912 h 209550"/>
                <a:gd name="connsiteX2" fmla="*/ 28575 w 66675"/>
                <a:gd name="connsiteY2" fmla="*/ 85725 h 209550"/>
                <a:gd name="connsiteX3" fmla="*/ 47625 w 66675"/>
                <a:gd name="connsiteY3" fmla="*/ 188912 h 209550"/>
                <a:gd name="connsiteX4" fmla="*/ 0 w 66675"/>
                <a:gd name="connsiteY4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09550">
                  <a:moveTo>
                    <a:pt x="66675" y="0"/>
                  </a:moveTo>
                  <a:cubicBezTo>
                    <a:pt x="49212" y="23812"/>
                    <a:pt x="31750" y="47624"/>
                    <a:pt x="25400" y="61912"/>
                  </a:cubicBezTo>
                  <a:cubicBezTo>
                    <a:pt x="19050" y="76200"/>
                    <a:pt x="24871" y="64558"/>
                    <a:pt x="28575" y="85725"/>
                  </a:cubicBezTo>
                  <a:cubicBezTo>
                    <a:pt x="32279" y="106892"/>
                    <a:pt x="52387" y="168275"/>
                    <a:pt x="47625" y="188912"/>
                  </a:cubicBezTo>
                  <a:cubicBezTo>
                    <a:pt x="42863" y="209549"/>
                    <a:pt x="21431" y="209549"/>
                    <a:pt x="0" y="2095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フリーフォーム: 図形 763">
              <a:extLst>
                <a:ext uri="{FF2B5EF4-FFF2-40B4-BE49-F238E27FC236}">
                  <a16:creationId xmlns:a16="http://schemas.microsoft.com/office/drawing/2014/main" id="{B8A558BF-840C-42EB-A767-C3BB386CB30F}"/>
                </a:ext>
              </a:extLst>
            </p:cNvPr>
            <p:cNvSpPr/>
            <p:nvPr/>
          </p:nvSpPr>
          <p:spPr>
            <a:xfrm>
              <a:off x="6727825" y="4591050"/>
              <a:ext cx="38100" cy="47625"/>
            </a:xfrm>
            <a:custGeom>
              <a:avLst/>
              <a:gdLst>
                <a:gd name="connsiteX0" fmla="*/ 0 w 38100"/>
                <a:gd name="connsiteY0" fmla="*/ 0 h 47625"/>
                <a:gd name="connsiteX1" fmla="*/ 38100 w 38100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47625">
                  <a:moveTo>
                    <a:pt x="0" y="0"/>
                  </a:moveTo>
                  <a:lnTo>
                    <a:pt x="38100" y="476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楕円 764">
              <a:extLst>
                <a:ext uri="{FF2B5EF4-FFF2-40B4-BE49-F238E27FC236}">
                  <a16:creationId xmlns:a16="http://schemas.microsoft.com/office/drawing/2014/main" id="{385DC1F9-4E47-4DA9-8DD1-402D646E83F7}"/>
                </a:ext>
              </a:extLst>
            </p:cNvPr>
            <p:cNvSpPr/>
            <p:nvPr/>
          </p:nvSpPr>
          <p:spPr>
            <a:xfrm>
              <a:off x="6705600" y="2520950"/>
              <a:ext cx="384175" cy="384175"/>
            </a:xfrm>
            <a:prstGeom prst="ellipse">
              <a:avLst/>
            </a:prstGeom>
            <a:solidFill>
              <a:schemeClr val="bg1"/>
            </a:solidFill>
            <a:ln cap="rnd"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6" name="楕円 765">
              <a:extLst>
                <a:ext uri="{FF2B5EF4-FFF2-40B4-BE49-F238E27FC236}">
                  <a16:creationId xmlns:a16="http://schemas.microsoft.com/office/drawing/2014/main" id="{FE734D07-58BD-4A60-BE31-55682F38D6B3}"/>
                </a:ext>
              </a:extLst>
            </p:cNvPr>
            <p:cNvSpPr/>
            <p:nvPr/>
          </p:nvSpPr>
          <p:spPr>
            <a:xfrm>
              <a:off x="6794500" y="2609850"/>
              <a:ext cx="212725" cy="212725"/>
            </a:xfrm>
            <a:prstGeom prst="ellipse">
              <a:avLst/>
            </a:prstGeom>
            <a:solidFill>
              <a:srgbClr val="FF3399"/>
            </a:solidFill>
            <a:ln w="63500" cap="rnd">
              <a:solidFill>
                <a:srgbClr val="FF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8" name="グループ化 767">
            <a:extLst>
              <a:ext uri="{FF2B5EF4-FFF2-40B4-BE49-F238E27FC236}">
                <a16:creationId xmlns:a16="http://schemas.microsoft.com/office/drawing/2014/main" id="{C6EED175-2EDA-48CA-9215-05EBA6E665B8}"/>
              </a:ext>
            </a:extLst>
          </p:cNvPr>
          <p:cNvGrpSpPr/>
          <p:nvPr/>
        </p:nvGrpSpPr>
        <p:grpSpPr>
          <a:xfrm flipH="1">
            <a:off x="4385737" y="-12700"/>
            <a:ext cx="2330646" cy="5793104"/>
            <a:chOff x="5461000" y="-12700"/>
            <a:chExt cx="2330646" cy="5793104"/>
          </a:xfrm>
        </p:grpSpPr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757929B5-B047-4D45-9E57-CA5FE841584D}"/>
                </a:ext>
              </a:extLst>
            </p:cNvPr>
            <p:cNvSpPr/>
            <p:nvPr/>
          </p:nvSpPr>
          <p:spPr>
            <a:xfrm>
              <a:off x="6356350" y="1758056"/>
              <a:ext cx="1138767" cy="237961"/>
            </a:xfrm>
            <a:custGeom>
              <a:avLst/>
              <a:gdLst>
                <a:gd name="connsiteX0" fmla="*/ 0 w 1138767"/>
                <a:gd name="connsiteY0" fmla="*/ 237961 h 237961"/>
                <a:gd name="connsiteX1" fmla="*/ 400050 w 1138767"/>
                <a:gd name="connsiteY1" fmla="*/ 127894 h 237961"/>
                <a:gd name="connsiteX2" fmla="*/ 543983 w 1138767"/>
                <a:gd name="connsiteY2" fmla="*/ 121544 h 237961"/>
                <a:gd name="connsiteX3" fmla="*/ 950383 w 1138767"/>
                <a:gd name="connsiteY3" fmla="*/ 13594 h 237961"/>
                <a:gd name="connsiteX4" fmla="*/ 1138767 w 1138767"/>
                <a:gd name="connsiteY4" fmla="*/ 5127 h 23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7" h="237961">
                  <a:moveTo>
                    <a:pt x="0" y="237961"/>
                  </a:moveTo>
                  <a:cubicBezTo>
                    <a:pt x="154693" y="192629"/>
                    <a:pt x="309386" y="147297"/>
                    <a:pt x="400050" y="127894"/>
                  </a:cubicBezTo>
                  <a:cubicBezTo>
                    <a:pt x="490714" y="108491"/>
                    <a:pt x="452261" y="140594"/>
                    <a:pt x="543983" y="121544"/>
                  </a:cubicBezTo>
                  <a:cubicBezTo>
                    <a:pt x="635705" y="102494"/>
                    <a:pt x="851252" y="32997"/>
                    <a:pt x="950383" y="13594"/>
                  </a:cubicBezTo>
                  <a:cubicBezTo>
                    <a:pt x="1049514" y="-5809"/>
                    <a:pt x="1094140" y="-341"/>
                    <a:pt x="1138767" y="5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FC1EE8F1-F96F-4C6F-949D-2D86B4352939}"/>
                </a:ext>
              </a:extLst>
            </p:cNvPr>
            <p:cNvSpPr/>
            <p:nvPr/>
          </p:nvSpPr>
          <p:spPr>
            <a:xfrm>
              <a:off x="6347879" y="1736888"/>
              <a:ext cx="1138767" cy="237961"/>
            </a:xfrm>
            <a:custGeom>
              <a:avLst/>
              <a:gdLst>
                <a:gd name="connsiteX0" fmla="*/ 0 w 1138767"/>
                <a:gd name="connsiteY0" fmla="*/ 237961 h 237961"/>
                <a:gd name="connsiteX1" fmla="*/ 400050 w 1138767"/>
                <a:gd name="connsiteY1" fmla="*/ 127894 h 237961"/>
                <a:gd name="connsiteX2" fmla="*/ 543983 w 1138767"/>
                <a:gd name="connsiteY2" fmla="*/ 121544 h 237961"/>
                <a:gd name="connsiteX3" fmla="*/ 950383 w 1138767"/>
                <a:gd name="connsiteY3" fmla="*/ 13594 h 237961"/>
                <a:gd name="connsiteX4" fmla="*/ 1138767 w 1138767"/>
                <a:gd name="connsiteY4" fmla="*/ 5127 h 23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7" h="237961">
                  <a:moveTo>
                    <a:pt x="0" y="237961"/>
                  </a:moveTo>
                  <a:cubicBezTo>
                    <a:pt x="154693" y="192629"/>
                    <a:pt x="309386" y="147297"/>
                    <a:pt x="400050" y="127894"/>
                  </a:cubicBezTo>
                  <a:cubicBezTo>
                    <a:pt x="490714" y="108491"/>
                    <a:pt x="452261" y="140594"/>
                    <a:pt x="543983" y="121544"/>
                  </a:cubicBezTo>
                  <a:cubicBezTo>
                    <a:pt x="635705" y="102494"/>
                    <a:pt x="851252" y="32997"/>
                    <a:pt x="950383" y="13594"/>
                  </a:cubicBezTo>
                  <a:cubicBezTo>
                    <a:pt x="1049514" y="-5809"/>
                    <a:pt x="1094140" y="-341"/>
                    <a:pt x="1138767" y="5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C5A95FE4-CE7E-46C4-AE65-864603654F8F}"/>
                </a:ext>
              </a:extLst>
            </p:cNvPr>
            <p:cNvSpPr/>
            <p:nvPr/>
          </p:nvSpPr>
          <p:spPr>
            <a:xfrm>
              <a:off x="6457950" y="2497667"/>
              <a:ext cx="218017" cy="158750"/>
            </a:xfrm>
            <a:custGeom>
              <a:avLst/>
              <a:gdLst>
                <a:gd name="connsiteX0" fmla="*/ 0 w 218017"/>
                <a:gd name="connsiteY0" fmla="*/ 158750 h 158750"/>
                <a:gd name="connsiteX1" fmla="*/ 78317 w 218017"/>
                <a:gd name="connsiteY1" fmla="*/ 61383 h 158750"/>
                <a:gd name="connsiteX2" fmla="*/ 218017 w 218017"/>
                <a:gd name="connsiteY2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017" h="158750">
                  <a:moveTo>
                    <a:pt x="0" y="158750"/>
                  </a:moveTo>
                  <a:cubicBezTo>
                    <a:pt x="20990" y="123295"/>
                    <a:pt x="41981" y="87841"/>
                    <a:pt x="78317" y="61383"/>
                  </a:cubicBezTo>
                  <a:cubicBezTo>
                    <a:pt x="114653" y="34925"/>
                    <a:pt x="166335" y="17462"/>
                    <a:pt x="21801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フリーフォーム: 図形 771">
              <a:extLst>
                <a:ext uri="{FF2B5EF4-FFF2-40B4-BE49-F238E27FC236}">
                  <a16:creationId xmlns:a16="http://schemas.microsoft.com/office/drawing/2014/main" id="{13AFA8B8-201B-46DC-B1BF-A6C1F4D19BDF}"/>
                </a:ext>
              </a:extLst>
            </p:cNvPr>
            <p:cNvSpPr/>
            <p:nvPr/>
          </p:nvSpPr>
          <p:spPr>
            <a:xfrm>
              <a:off x="6680200" y="2199217"/>
              <a:ext cx="821267" cy="228600"/>
            </a:xfrm>
            <a:custGeom>
              <a:avLst/>
              <a:gdLst>
                <a:gd name="connsiteX0" fmla="*/ 0 w 821267"/>
                <a:gd name="connsiteY0" fmla="*/ 228600 h 228600"/>
                <a:gd name="connsiteX1" fmla="*/ 300567 w 821267"/>
                <a:gd name="connsiteY1" fmla="*/ 127000 h 228600"/>
                <a:gd name="connsiteX2" fmla="*/ 821267 w 821267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267" h="228600">
                  <a:moveTo>
                    <a:pt x="0" y="228600"/>
                  </a:moveTo>
                  <a:cubicBezTo>
                    <a:pt x="81844" y="196850"/>
                    <a:pt x="163689" y="165100"/>
                    <a:pt x="300567" y="127000"/>
                  </a:cubicBezTo>
                  <a:cubicBezTo>
                    <a:pt x="437445" y="88900"/>
                    <a:pt x="738012" y="20814"/>
                    <a:pt x="82126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3" name="フリーフォーム: 図形 772">
              <a:extLst>
                <a:ext uri="{FF2B5EF4-FFF2-40B4-BE49-F238E27FC236}">
                  <a16:creationId xmlns:a16="http://schemas.microsoft.com/office/drawing/2014/main" id="{4AC9948E-A8B8-482C-A39E-CFBA9BE2F598}"/>
                </a:ext>
              </a:extLst>
            </p:cNvPr>
            <p:cNvSpPr/>
            <p:nvPr/>
          </p:nvSpPr>
          <p:spPr>
            <a:xfrm>
              <a:off x="6648450" y="2228850"/>
              <a:ext cx="893233" cy="256117"/>
            </a:xfrm>
            <a:custGeom>
              <a:avLst/>
              <a:gdLst>
                <a:gd name="connsiteX0" fmla="*/ 0 w 893233"/>
                <a:gd name="connsiteY0" fmla="*/ 256117 h 256117"/>
                <a:gd name="connsiteX1" fmla="*/ 419100 w 893233"/>
                <a:gd name="connsiteY1" fmla="*/ 118533 h 256117"/>
                <a:gd name="connsiteX2" fmla="*/ 893233 w 893233"/>
                <a:gd name="connsiteY2" fmla="*/ 0 h 2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233" h="256117">
                  <a:moveTo>
                    <a:pt x="0" y="256117"/>
                  </a:moveTo>
                  <a:cubicBezTo>
                    <a:pt x="135114" y="208668"/>
                    <a:pt x="270228" y="161219"/>
                    <a:pt x="419100" y="118533"/>
                  </a:cubicBezTo>
                  <a:cubicBezTo>
                    <a:pt x="567972" y="75847"/>
                    <a:pt x="893233" y="0"/>
                    <a:pt x="89323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4" name="フリーフォーム: 図形 773">
              <a:extLst>
                <a:ext uri="{FF2B5EF4-FFF2-40B4-BE49-F238E27FC236}">
                  <a16:creationId xmlns:a16="http://schemas.microsoft.com/office/drawing/2014/main" id="{013C09D7-C790-4B4F-AB6B-8CDB5E810988}"/>
                </a:ext>
              </a:extLst>
            </p:cNvPr>
            <p:cNvSpPr/>
            <p:nvPr/>
          </p:nvSpPr>
          <p:spPr>
            <a:xfrm>
              <a:off x="6665913" y="2199899"/>
              <a:ext cx="968375" cy="246439"/>
            </a:xfrm>
            <a:custGeom>
              <a:avLst/>
              <a:gdLst>
                <a:gd name="connsiteX0" fmla="*/ 0 w 968375"/>
                <a:gd name="connsiteY0" fmla="*/ 246439 h 246439"/>
                <a:gd name="connsiteX1" fmla="*/ 185737 w 968375"/>
                <a:gd name="connsiteY1" fmla="*/ 178176 h 246439"/>
                <a:gd name="connsiteX2" fmla="*/ 252412 w 968375"/>
                <a:gd name="connsiteY2" fmla="*/ 170239 h 246439"/>
                <a:gd name="connsiteX3" fmla="*/ 577850 w 968375"/>
                <a:gd name="connsiteY3" fmla="*/ 73401 h 246439"/>
                <a:gd name="connsiteX4" fmla="*/ 847725 w 968375"/>
                <a:gd name="connsiteY4" fmla="*/ 13076 h 246439"/>
                <a:gd name="connsiteX5" fmla="*/ 942975 w 968375"/>
                <a:gd name="connsiteY5" fmla="*/ 1964 h 246439"/>
                <a:gd name="connsiteX6" fmla="*/ 968375 w 968375"/>
                <a:gd name="connsiteY6" fmla="*/ 41651 h 24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375" h="246439">
                  <a:moveTo>
                    <a:pt x="0" y="246439"/>
                  </a:moveTo>
                  <a:cubicBezTo>
                    <a:pt x="71834" y="218657"/>
                    <a:pt x="143668" y="190876"/>
                    <a:pt x="185737" y="178176"/>
                  </a:cubicBezTo>
                  <a:cubicBezTo>
                    <a:pt x="227806" y="165476"/>
                    <a:pt x="187060" y="187702"/>
                    <a:pt x="252412" y="170239"/>
                  </a:cubicBezTo>
                  <a:cubicBezTo>
                    <a:pt x="317764" y="152776"/>
                    <a:pt x="478631" y="99595"/>
                    <a:pt x="577850" y="73401"/>
                  </a:cubicBezTo>
                  <a:cubicBezTo>
                    <a:pt x="677069" y="47207"/>
                    <a:pt x="786871" y="24982"/>
                    <a:pt x="847725" y="13076"/>
                  </a:cubicBezTo>
                  <a:cubicBezTo>
                    <a:pt x="908579" y="1170"/>
                    <a:pt x="922867" y="-2798"/>
                    <a:pt x="942975" y="1964"/>
                  </a:cubicBezTo>
                  <a:cubicBezTo>
                    <a:pt x="963083" y="6726"/>
                    <a:pt x="965729" y="24188"/>
                    <a:pt x="968375" y="4165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5" name="フリーフォーム: 図形 774">
              <a:extLst>
                <a:ext uri="{FF2B5EF4-FFF2-40B4-BE49-F238E27FC236}">
                  <a16:creationId xmlns:a16="http://schemas.microsoft.com/office/drawing/2014/main" id="{CE2B415F-823C-410C-B671-17F84614E974}"/>
                </a:ext>
              </a:extLst>
            </p:cNvPr>
            <p:cNvSpPr/>
            <p:nvPr/>
          </p:nvSpPr>
          <p:spPr>
            <a:xfrm>
              <a:off x="6662738" y="2393950"/>
              <a:ext cx="669925" cy="128588"/>
            </a:xfrm>
            <a:custGeom>
              <a:avLst/>
              <a:gdLst>
                <a:gd name="connsiteX0" fmla="*/ 0 w 669925"/>
                <a:gd name="connsiteY0" fmla="*/ 128588 h 128588"/>
                <a:gd name="connsiteX1" fmla="*/ 174625 w 669925"/>
                <a:gd name="connsiteY1" fmla="*/ 107950 h 128588"/>
                <a:gd name="connsiteX2" fmla="*/ 257175 w 669925"/>
                <a:gd name="connsiteY2" fmla="*/ 79375 h 128588"/>
                <a:gd name="connsiteX3" fmla="*/ 669925 w 669925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925" h="128588">
                  <a:moveTo>
                    <a:pt x="0" y="128588"/>
                  </a:moveTo>
                  <a:cubicBezTo>
                    <a:pt x="65881" y="122370"/>
                    <a:pt x="131763" y="116152"/>
                    <a:pt x="174625" y="107950"/>
                  </a:cubicBezTo>
                  <a:cubicBezTo>
                    <a:pt x="217488" y="99748"/>
                    <a:pt x="174625" y="97367"/>
                    <a:pt x="257175" y="79375"/>
                  </a:cubicBezTo>
                  <a:cubicBezTo>
                    <a:pt x="339725" y="61383"/>
                    <a:pt x="669925" y="0"/>
                    <a:pt x="6699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8202039A-1FD8-4806-B65D-7472D27052BC}"/>
                </a:ext>
              </a:extLst>
            </p:cNvPr>
            <p:cNvSpPr/>
            <p:nvPr/>
          </p:nvSpPr>
          <p:spPr>
            <a:xfrm>
              <a:off x="7331075" y="2300288"/>
              <a:ext cx="171450" cy="95250"/>
            </a:xfrm>
            <a:custGeom>
              <a:avLst/>
              <a:gdLst>
                <a:gd name="connsiteX0" fmla="*/ 0 w 171450"/>
                <a:gd name="connsiteY0" fmla="*/ 95250 h 95250"/>
                <a:gd name="connsiteX1" fmla="*/ 100013 w 171450"/>
                <a:gd name="connsiteY1" fmla="*/ 28575 h 95250"/>
                <a:gd name="connsiteX2" fmla="*/ 171450 w 17145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95250">
                  <a:moveTo>
                    <a:pt x="0" y="95250"/>
                  </a:moveTo>
                  <a:cubicBezTo>
                    <a:pt x="35719" y="69850"/>
                    <a:pt x="71438" y="44450"/>
                    <a:pt x="100013" y="28575"/>
                  </a:cubicBezTo>
                  <a:cubicBezTo>
                    <a:pt x="128588" y="12700"/>
                    <a:pt x="150019" y="6350"/>
                    <a:pt x="1714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ECE1FE51-D5B1-4C98-8CCF-DFDDD5AC4CF4}"/>
                </a:ext>
              </a:extLst>
            </p:cNvPr>
            <p:cNvSpPr/>
            <p:nvPr/>
          </p:nvSpPr>
          <p:spPr>
            <a:xfrm>
              <a:off x="7508875" y="2231378"/>
              <a:ext cx="123825" cy="64147"/>
            </a:xfrm>
            <a:custGeom>
              <a:avLst/>
              <a:gdLst>
                <a:gd name="connsiteX0" fmla="*/ 0 w 123825"/>
                <a:gd name="connsiteY0" fmla="*/ 64147 h 64147"/>
                <a:gd name="connsiteX1" fmla="*/ 33338 w 123825"/>
                <a:gd name="connsiteY1" fmla="*/ 10172 h 64147"/>
                <a:gd name="connsiteX2" fmla="*/ 92075 w 123825"/>
                <a:gd name="connsiteY2" fmla="*/ 2235 h 64147"/>
                <a:gd name="connsiteX3" fmla="*/ 123825 w 123825"/>
                <a:gd name="connsiteY3" fmla="*/ 37160 h 6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4147">
                  <a:moveTo>
                    <a:pt x="0" y="64147"/>
                  </a:moveTo>
                  <a:cubicBezTo>
                    <a:pt x="8996" y="42319"/>
                    <a:pt x="17992" y="20491"/>
                    <a:pt x="33338" y="10172"/>
                  </a:cubicBezTo>
                  <a:cubicBezTo>
                    <a:pt x="48684" y="-147"/>
                    <a:pt x="76994" y="-2263"/>
                    <a:pt x="92075" y="2235"/>
                  </a:cubicBezTo>
                  <a:cubicBezTo>
                    <a:pt x="107156" y="6733"/>
                    <a:pt x="115490" y="21946"/>
                    <a:pt x="123825" y="3716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8" name="フリーフォーム: 図形 777">
              <a:extLst>
                <a:ext uri="{FF2B5EF4-FFF2-40B4-BE49-F238E27FC236}">
                  <a16:creationId xmlns:a16="http://schemas.microsoft.com/office/drawing/2014/main" id="{EB1DBBD1-3A8F-42F3-A41F-A30CEADC19B1}"/>
                </a:ext>
              </a:extLst>
            </p:cNvPr>
            <p:cNvSpPr/>
            <p:nvPr/>
          </p:nvSpPr>
          <p:spPr>
            <a:xfrm>
              <a:off x="6469063" y="2524125"/>
              <a:ext cx="360362" cy="155575"/>
            </a:xfrm>
            <a:custGeom>
              <a:avLst/>
              <a:gdLst>
                <a:gd name="connsiteX0" fmla="*/ 0 w 360362"/>
                <a:gd name="connsiteY0" fmla="*/ 155575 h 155575"/>
                <a:gd name="connsiteX1" fmla="*/ 103187 w 360362"/>
                <a:gd name="connsiteY1" fmla="*/ 82550 h 155575"/>
                <a:gd name="connsiteX2" fmla="*/ 360362 w 360362"/>
                <a:gd name="connsiteY2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362" h="155575">
                  <a:moveTo>
                    <a:pt x="0" y="155575"/>
                  </a:moveTo>
                  <a:cubicBezTo>
                    <a:pt x="21563" y="132027"/>
                    <a:pt x="43127" y="108479"/>
                    <a:pt x="103187" y="82550"/>
                  </a:cubicBezTo>
                  <a:cubicBezTo>
                    <a:pt x="163247" y="56621"/>
                    <a:pt x="261804" y="28310"/>
                    <a:pt x="36036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9" name="フリーフォーム: 図形 778">
              <a:extLst>
                <a:ext uri="{FF2B5EF4-FFF2-40B4-BE49-F238E27FC236}">
                  <a16:creationId xmlns:a16="http://schemas.microsoft.com/office/drawing/2014/main" id="{1E35EEAA-1D22-4344-BF8A-BDD95948544E}"/>
                </a:ext>
              </a:extLst>
            </p:cNvPr>
            <p:cNvSpPr/>
            <p:nvPr/>
          </p:nvSpPr>
          <p:spPr>
            <a:xfrm>
              <a:off x="6459538" y="2501900"/>
              <a:ext cx="360362" cy="155575"/>
            </a:xfrm>
            <a:custGeom>
              <a:avLst/>
              <a:gdLst>
                <a:gd name="connsiteX0" fmla="*/ 0 w 360362"/>
                <a:gd name="connsiteY0" fmla="*/ 155575 h 155575"/>
                <a:gd name="connsiteX1" fmla="*/ 103187 w 360362"/>
                <a:gd name="connsiteY1" fmla="*/ 82550 h 155575"/>
                <a:gd name="connsiteX2" fmla="*/ 360362 w 360362"/>
                <a:gd name="connsiteY2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362" h="155575">
                  <a:moveTo>
                    <a:pt x="0" y="155575"/>
                  </a:moveTo>
                  <a:cubicBezTo>
                    <a:pt x="21563" y="132027"/>
                    <a:pt x="43127" y="108479"/>
                    <a:pt x="103187" y="82550"/>
                  </a:cubicBezTo>
                  <a:cubicBezTo>
                    <a:pt x="163247" y="56621"/>
                    <a:pt x="261804" y="28310"/>
                    <a:pt x="36036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0" name="フリーフォーム: 図形 779">
              <a:extLst>
                <a:ext uri="{FF2B5EF4-FFF2-40B4-BE49-F238E27FC236}">
                  <a16:creationId xmlns:a16="http://schemas.microsoft.com/office/drawing/2014/main" id="{43898CFC-A2DD-4609-9E83-13756AE907EE}"/>
                </a:ext>
              </a:extLst>
            </p:cNvPr>
            <p:cNvSpPr/>
            <p:nvPr/>
          </p:nvSpPr>
          <p:spPr>
            <a:xfrm>
              <a:off x="6842125" y="2412990"/>
              <a:ext cx="654050" cy="104785"/>
            </a:xfrm>
            <a:custGeom>
              <a:avLst/>
              <a:gdLst>
                <a:gd name="connsiteX0" fmla="*/ 0 w 654050"/>
                <a:gd name="connsiteY0" fmla="*/ 104785 h 104785"/>
                <a:gd name="connsiteX1" fmla="*/ 265113 w 654050"/>
                <a:gd name="connsiteY1" fmla="*/ 42873 h 104785"/>
                <a:gd name="connsiteX2" fmla="*/ 536575 w 654050"/>
                <a:gd name="connsiteY2" fmla="*/ 10 h 104785"/>
                <a:gd name="connsiteX3" fmla="*/ 654050 w 654050"/>
                <a:gd name="connsiteY3" fmla="*/ 39698 h 1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050" h="104785">
                  <a:moveTo>
                    <a:pt x="0" y="104785"/>
                  </a:moveTo>
                  <a:cubicBezTo>
                    <a:pt x="87842" y="82560"/>
                    <a:pt x="175684" y="60335"/>
                    <a:pt x="265113" y="42873"/>
                  </a:cubicBezTo>
                  <a:cubicBezTo>
                    <a:pt x="354542" y="25411"/>
                    <a:pt x="471752" y="539"/>
                    <a:pt x="536575" y="10"/>
                  </a:cubicBezTo>
                  <a:cubicBezTo>
                    <a:pt x="601398" y="-519"/>
                    <a:pt x="627724" y="19589"/>
                    <a:pt x="654050" y="3969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1" name="フリーフォーム: 図形 780">
              <a:extLst>
                <a:ext uri="{FF2B5EF4-FFF2-40B4-BE49-F238E27FC236}">
                  <a16:creationId xmlns:a16="http://schemas.microsoft.com/office/drawing/2014/main" id="{1AE85737-F11A-4032-97F6-AC62D172FF3A}"/>
                </a:ext>
              </a:extLst>
            </p:cNvPr>
            <p:cNvSpPr/>
            <p:nvPr/>
          </p:nvSpPr>
          <p:spPr>
            <a:xfrm>
              <a:off x="6964363" y="2308225"/>
              <a:ext cx="361950" cy="120650"/>
            </a:xfrm>
            <a:custGeom>
              <a:avLst/>
              <a:gdLst>
                <a:gd name="connsiteX0" fmla="*/ 0 w 361950"/>
                <a:gd name="connsiteY0" fmla="*/ 120650 h 120650"/>
                <a:gd name="connsiteX1" fmla="*/ 219075 w 361950"/>
                <a:gd name="connsiteY1" fmla="*/ 76200 h 120650"/>
                <a:gd name="connsiteX2" fmla="*/ 361950 w 361950"/>
                <a:gd name="connsiteY2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120650">
                  <a:moveTo>
                    <a:pt x="0" y="120650"/>
                  </a:moveTo>
                  <a:cubicBezTo>
                    <a:pt x="79375" y="108479"/>
                    <a:pt x="158750" y="96308"/>
                    <a:pt x="219075" y="76200"/>
                  </a:cubicBezTo>
                  <a:cubicBezTo>
                    <a:pt x="279400" y="56092"/>
                    <a:pt x="320675" y="28046"/>
                    <a:pt x="3619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フリーフォーム: 図形 781">
              <a:extLst>
                <a:ext uri="{FF2B5EF4-FFF2-40B4-BE49-F238E27FC236}">
                  <a16:creationId xmlns:a16="http://schemas.microsoft.com/office/drawing/2014/main" id="{983B3CEB-1D59-46E3-A503-4CC73419C55E}"/>
                </a:ext>
              </a:extLst>
            </p:cNvPr>
            <p:cNvSpPr/>
            <p:nvPr/>
          </p:nvSpPr>
          <p:spPr>
            <a:xfrm>
              <a:off x="7019925" y="2311400"/>
              <a:ext cx="300038" cy="77788"/>
            </a:xfrm>
            <a:custGeom>
              <a:avLst/>
              <a:gdLst>
                <a:gd name="connsiteX0" fmla="*/ 0 w 300038"/>
                <a:gd name="connsiteY0" fmla="*/ 77788 h 77788"/>
                <a:gd name="connsiteX1" fmla="*/ 300038 w 300038"/>
                <a:gd name="connsiteY1" fmla="*/ 0 h 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038" h="77788">
                  <a:moveTo>
                    <a:pt x="0" y="77788"/>
                  </a:moveTo>
                  <a:lnTo>
                    <a:pt x="300038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フリーフォーム: 図形 782">
              <a:extLst>
                <a:ext uri="{FF2B5EF4-FFF2-40B4-BE49-F238E27FC236}">
                  <a16:creationId xmlns:a16="http://schemas.microsoft.com/office/drawing/2014/main" id="{40689C2B-CF7A-4F34-B43F-83E219271084}"/>
                </a:ext>
              </a:extLst>
            </p:cNvPr>
            <p:cNvSpPr/>
            <p:nvPr/>
          </p:nvSpPr>
          <p:spPr>
            <a:xfrm>
              <a:off x="7502525" y="2455863"/>
              <a:ext cx="42946" cy="361581"/>
            </a:xfrm>
            <a:custGeom>
              <a:avLst/>
              <a:gdLst>
                <a:gd name="connsiteX0" fmla="*/ 0 w 42946"/>
                <a:gd name="connsiteY0" fmla="*/ 0 h 361581"/>
                <a:gd name="connsiteX1" fmla="*/ 42863 w 42946"/>
                <a:gd name="connsiteY1" fmla="*/ 84137 h 361581"/>
                <a:gd name="connsiteX2" fmla="*/ 11113 w 42946"/>
                <a:gd name="connsiteY2" fmla="*/ 322262 h 361581"/>
                <a:gd name="connsiteX3" fmla="*/ 17463 w 42946"/>
                <a:gd name="connsiteY3" fmla="*/ 358775 h 3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46" h="361581">
                  <a:moveTo>
                    <a:pt x="0" y="0"/>
                  </a:moveTo>
                  <a:cubicBezTo>
                    <a:pt x="20505" y="15213"/>
                    <a:pt x="41011" y="30427"/>
                    <a:pt x="42863" y="84137"/>
                  </a:cubicBezTo>
                  <a:cubicBezTo>
                    <a:pt x="44715" y="137847"/>
                    <a:pt x="15346" y="276489"/>
                    <a:pt x="11113" y="322262"/>
                  </a:cubicBezTo>
                  <a:cubicBezTo>
                    <a:pt x="6880" y="368035"/>
                    <a:pt x="12171" y="363405"/>
                    <a:pt x="17463" y="358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1FBA79E3-D843-408D-99D1-B5D65AB5A293}"/>
                </a:ext>
              </a:extLst>
            </p:cNvPr>
            <p:cNvSpPr/>
            <p:nvPr/>
          </p:nvSpPr>
          <p:spPr>
            <a:xfrm>
              <a:off x="7478713" y="2605088"/>
              <a:ext cx="92433" cy="733425"/>
            </a:xfrm>
            <a:custGeom>
              <a:avLst/>
              <a:gdLst>
                <a:gd name="connsiteX0" fmla="*/ 85725 w 92433"/>
                <a:gd name="connsiteY0" fmla="*/ 0 h 733425"/>
                <a:gd name="connsiteX1" fmla="*/ 92075 w 92433"/>
                <a:gd name="connsiteY1" fmla="*/ 311150 h 733425"/>
                <a:gd name="connsiteX2" fmla="*/ 76200 w 92433"/>
                <a:gd name="connsiteY2" fmla="*/ 409575 h 733425"/>
                <a:gd name="connsiteX3" fmla="*/ 49212 w 92433"/>
                <a:gd name="connsiteY3" fmla="*/ 506412 h 733425"/>
                <a:gd name="connsiteX4" fmla="*/ 39687 w 92433"/>
                <a:gd name="connsiteY4" fmla="*/ 639762 h 733425"/>
                <a:gd name="connsiteX5" fmla="*/ 0 w 92433"/>
                <a:gd name="connsiteY5" fmla="*/ 7334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33" h="733425">
                  <a:moveTo>
                    <a:pt x="85725" y="0"/>
                  </a:moveTo>
                  <a:cubicBezTo>
                    <a:pt x="89693" y="121444"/>
                    <a:pt x="93662" y="242888"/>
                    <a:pt x="92075" y="311150"/>
                  </a:cubicBezTo>
                  <a:cubicBezTo>
                    <a:pt x="90488" y="379412"/>
                    <a:pt x="83344" y="377031"/>
                    <a:pt x="76200" y="409575"/>
                  </a:cubicBezTo>
                  <a:cubicBezTo>
                    <a:pt x="69056" y="442119"/>
                    <a:pt x="55297" y="468048"/>
                    <a:pt x="49212" y="506412"/>
                  </a:cubicBezTo>
                  <a:cubicBezTo>
                    <a:pt x="43126" y="544777"/>
                    <a:pt x="47889" y="601927"/>
                    <a:pt x="39687" y="639762"/>
                  </a:cubicBezTo>
                  <a:cubicBezTo>
                    <a:pt x="31485" y="677597"/>
                    <a:pt x="15742" y="705511"/>
                    <a:pt x="0" y="733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08E7B790-4765-4B67-A8C1-8685ECE237AF}"/>
                </a:ext>
              </a:extLst>
            </p:cNvPr>
            <p:cNvSpPr/>
            <p:nvPr/>
          </p:nvSpPr>
          <p:spPr>
            <a:xfrm>
              <a:off x="7440613" y="2593975"/>
              <a:ext cx="119062" cy="665163"/>
            </a:xfrm>
            <a:custGeom>
              <a:avLst/>
              <a:gdLst>
                <a:gd name="connsiteX0" fmla="*/ 119062 w 119062"/>
                <a:gd name="connsiteY0" fmla="*/ 0 h 665163"/>
                <a:gd name="connsiteX1" fmla="*/ 103187 w 119062"/>
                <a:gd name="connsiteY1" fmla="*/ 96838 h 665163"/>
                <a:gd name="connsiteX2" fmla="*/ 95250 w 119062"/>
                <a:gd name="connsiteY2" fmla="*/ 407988 h 665163"/>
                <a:gd name="connsiteX3" fmla="*/ 25400 w 119062"/>
                <a:gd name="connsiteY3" fmla="*/ 623888 h 665163"/>
                <a:gd name="connsiteX4" fmla="*/ 0 w 119062"/>
                <a:gd name="connsiteY4" fmla="*/ 665163 h 6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2" h="665163">
                  <a:moveTo>
                    <a:pt x="119062" y="0"/>
                  </a:moveTo>
                  <a:cubicBezTo>
                    <a:pt x="113109" y="14420"/>
                    <a:pt x="107156" y="28840"/>
                    <a:pt x="103187" y="96838"/>
                  </a:cubicBezTo>
                  <a:cubicBezTo>
                    <a:pt x="99218" y="164836"/>
                    <a:pt x="108214" y="320146"/>
                    <a:pt x="95250" y="407988"/>
                  </a:cubicBezTo>
                  <a:cubicBezTo>
                    <a:pt x="82286" y="495830"/>
                    <a:pt x="41275" y="581026"/>
                    <a:pt x="25400" y="623888"/>
                  </a:cubicBezTo>
                  <a:cubicBezTo>
                    <a:pt x="9525" y="666750"/>
                    <a:pt x="4233" y="660136"/>
                    <a:pt x="0" y="6651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: 図形 785">
              <a:extLst>
                <a:ext uri="{FF2B5EF4-FFF2-40B4-BE49-F238E27FC236}">
                  <a16:creationId xmlns:a16="http://schemas.microsoft.com/office/drawing/2014/main" id="{0E961A15-B864-447E-9F05-2A8AF924C99D}"/>
                </a:ext>
              </a:extLst>
            </p:cNvPr>
            <p:cNvSpPr/>
            <p:nvPr/>
          </p:nvSpPr>
          <p:spPr>
            <a:xfrm>
              <a:off x="7275513" y="3257550"/>
              <a:ext cx="184150" cy="68263"/>
            </a:xfrm>
            <a:custGeom>
              <a:avLst/>
              <a:gdLst>
                <a:gd name="connsiteX0" fmla="*/ 0 w 184150"/>
                <a:gd name="connsiteY0" fmla="*/ 68263 h 68263"/>
                <a:gd name="connsiteX1" fmla="*/ 131762 w 184150"/>
                <a:gd name="connsiteY1" fmla="*/ 52388 h 68263"/>
                <a:gd name="connsiteX2" fmla="*/ 184150 w 184150"/>
                <a:gd name="connsiteY2" fmla="*/ 0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" h="68263">
                  <a:moveTo>
                    <a:pt x="0" y="68263"/>
                  </a:moveTo>
                  <a:cubicBezTo>
                    <a:pt x="50535" y="66014"/>
                    <a:pt x="101070" y="63765"/>
                    <a:pt x="131762" y="52388"/>
                  </a:cubicBezTo>
                  <a:cubicBezTo>
                    <a:pt x="162454" y="41011"/>
                    <a:pt x="173302" y="20505"/>
                    <a:pt x="1841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: 図形 786">
              <a:extLst>
                <a:ext uri="{FF2B5EF4-FFF2-40B4-BE49-F238E27FC236}">
                  <a16:creationId xmlns:a16="http://schemas.microsoft.com/office/drawing/2014/main" id="{DE21A7BD-355D-4F3A-B305-33A0D2F6F38E}"/>
                </a:ext>
              </a:extLst>
            </p:cNvPr>
            <p:cNvSpPr/>
            <p:nvPr/>
          </p:nvSpPr>
          <p:spPr>
            <a:xfrm>
              <a:off x="6327775" y="2601913"/>
              <a:ext cx="150813" cy="342900"/>
            </a:xfrm>
            <a:custGeom>
              <a:avLst/>
              <a:gdLst>
                <a:gd name="connsiteX0" fmla="*/ 150813 w 150813"/>
                <a:gd name="connsiteY0" fmla="*/ 0 h 342900"/>
                <a:gd name="connsiteX1" fmla="*/ 63500 w 150813"/>
                <a:gd name="connsiteY1" fmla="*/ 90487 h 342900"/>
                <a:gd name="connsiteX2" fmla="*/ 17463 w 150813"/>
                <a:gd name="connsiteY2" fmla="*/ 184150 h 342900"/>
                <a:gd name="connsiteX3" fmla="*/ 0 w 150813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13" h="342900">
                  <a:moveTo>
                    <a:pt x="150813" y="0"/>
                  </a:moveTo>
                  <a:cubicBezTo>
                    <a:pt x="118269" y="29897"/>
                    <a:pt x="85725" y="59795"/>
                    <a:pt x="63500" y="90487"/>
                  </a:cubicBezTo>
                  <a:cubicBezTo>
                    <a:pt x="41275" y="121179"/>
                    <a:pt x="28046" y="142081"/>
                    <a:pt x="17463" y="184150"/>
                  </a:cubicBezTo>
                  <a:cubicBezTo>
                    <a:pt x="6880" y="226219"/>
                    <a:pt x="3440" y="284559"/>
                    <a:pt x="0" y="342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3DAA209E-58A1-4F25-9124-4278750091D2}"/>
                </a:ext>
              </a:extLst>
            </p:cNvPr>
            <p:cNvSpPr/>
            <p:nvPr/>
          </p:nvSpPr>
          <p:spPr>
            <a:xfrm>
              <a:off x="6324600" y="2944813"/>
              <a:ext cx="638175" cy="342900"/>
            </a:xfrm>
            <a:custGeom>
              <a:avLst/>
              <a:gdLst>
                <a:gd name="connsiteX0" fmla="*/ 0 w 638175"/>
                <a:gd name="connsiteY0" fmla="*/ 0 h 342900"/>
                <a:gd name="connsiteX1" fmla="*/ 63500 w 638175"/>
                <a:gd name="connsiteY1" fmla="*/ 93662 h 342900"/>
                <a:gd name="connsiteX2" fmla="*/ 252413 w 638175"/>
                <a:gd name="connsiteY2" fmla="*/ 238125 h 342900"/>
                <a:gd name="connsiteX3" fmla="*/ 638175 w 638175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342900">
                  <a:moveTo>
                    <a:pt x="0" y="0"/>
                  </a:moveTo>
                  <a:cubicBezTo>
                    <a:pt x="10715" y="26987"/>
                    <a:pt x="21431" y="53975"/>
                    <a:pt x="63500" y="93662"/>
                  </a:cubicBezTo>
                  <a:cubicBezTo>
                    <a:pt x="105569" y="133349"/>
                    <a:pt x="156634" y="196585"/>
                    <a:pt x="252413" y="238125"/>
                  </a:cubicBezTo>
                  <a:cubicBezTo>
                    <a:pt x="348192" y="279665"/>
                    <a:pt x="493183" y="311282"/>
                    <a:pt x="638175" y="342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: 図形 788">
              <a:extLst>
                <a:ext uri="{FF2B5EF4-FFF2-40B4-BE49-F238E27FC236}">
                  <a16:creationId xmlns:a16="http://schemas.microsoft.com/office/drawing/2014/main" id="{A73F6975-336B-4CB2-8A35-9D997E0BB0CC}"/>
                </a:ext>
              </a:extLst>
            </p:cNvPr>
            <p:cNvSpPr/>
            <p:nvPr/>
          </p:nvSpPr>
          <p:spPr>
            <a:xfrm>
              <a:off x="6386513" y="2659063"/>
              <a:ext cx="72154" cy="104775"/>
            </a:xfrm>
            <a:custGeom>
              <a:avLst/>
              <a:gdLst>
                <a:gd name="connsiteX0" fmla="*/ 71437 w 72154"/>
                <a:gd name="connsiteY0" fmla="*/ 0 h 104775"/>
                <a:gd name="connsiteX1" fmla="*/ 61912 w 72154"/>
                <a:gd name="connsiteY1" fmla="*/ 53975 h 104775"/>
                <a:gd name="connsiteX2" fmla="*/ 0 w 72154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54" h="104775">
                  <a:moveTo>
                    <a:pt x="71437" y="0"/>
                  </a:moveTo>
                  <a:cubicBezTo>
                    <a:pt x="72627" y="18256"/>
                    <a:pt x="73818" y="36513"/>
                    <a:pt x="61912" y="53975"/>
                  </a:cubicBezTo>
                  <a:cubicBezTo>
                    <a:pt x="50006" y="71437"/>
                    <a:pt x="25003" y="88106"/>
                    <a:pt x="0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: 図形 789">
              <a:extLst>
                <a:ext uri="{FF2B5EF4-FFF2-40B4-BE49-F238E27FC236}">
                  <a16:creationId xmlns:a16="http://schemas.microsoft.com/office/drawing/2014/main" id="{414F6640-CB11-4D33-BB7B-45D6B9E9CA16}"/>
                </a:ext>
              </a:extLst>
            </p:cNvPr>
            <p:cNvSpPr/>
            <p:nvPr/>
          </p:nvSpPr>
          <p:spPr>
            <a:xfrm>
              <a:off x="6352778" y="2768600"/>
              <a:ext cx="32147" cy="223838"/>
            </a:xfrm>
            <a:custGeom>
              <a:avLst/>
              <a:gdLst>
                <a:gd name="connsiteX0" fmla="*/ 32147 w 32147"/>
                <a:gd name="connsiteY0" fmla="*/ 0 h 223838"/>
                <a:gd name="connsiteX1" fmla="*/ 3572 w 32147"/>
                <a:gd name="connsiteY1" fmla="*/ 119063 h 223838"/>
                <a:gd name="connsiteX2" fmla="*/ 3572 w 32147"/>
                <a:gd name="connsiteY2" fmla="*/ 166688 h 223838"/>
                <a:gd name="connsiteX3" fmla="*/ 32147 w 32147"/>
                <a:gd name="connsiteY3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47" h="223838">
                  <a:moveTo>
                    <a:pt x="32147" y="0"/>
                  </a:moveTo>
                  <a:cubicBezTo>
                    <a:pt x="20240" y="45641"/>
                    <a:pt x="8334" y="91282"/>
                    <a:pt x="3572" y="119063"/>
                  </a:cubicBezTo>
                  <a:cubicBezTo>
                    <a:pt x="-1191" y="146844"/>
                    <a:pt x="-1191" y="149225"/>
                    <a:pt x="3572" y="166688"/>
                  </a:cubicBezTo>
                  <a:cubicBezTo>
                    <a:pt x="8335" y="184151"/>
                    <a:pt x="20241" y="203994"/>
                    <a:pt x="32147" y="2238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: 図形 790">
              <a:extLst>
                <a:ext uri="{FF2B5EF4-FFF2-40B4-BE49-F238E27FC236}">
                  <a16:creationId xmlns:a16="http://schemas.microsoft.com/office/drawing/2014/main" id="{D596B706-F6F4-447E-8A3C-63CFF457D10C}"/>
                </a:ext>
              </a:extLst>
            </p:cNvPr>
            <p:cNvSpPr/>
            <p:nvPr/>
          </p:nvSpPr>
          <p:spPr>
            <a:xfrm>
              <a:off x="6386513" y="2997200"/>
              <a:ext cx="587375" cy="269875"/>
            </a:xfrm>
            <a:custGeom>
              <a:avLst/>
              <a:gdLst>
                <a:gd name="connsiteX0" fmla="*/ 0 w 587375"/>
                <a:gd name="connsiteY0" fmla="*/ 0 h 269875"/>
                <a:gd name="connsiteX1" fmla="*/ 142875 w 587375"/>
                <a:gd name="connsiteY1" fmla="*/ 123825 h 269875"/>
                <a:gd name="connsiteX2" fmla="*/ 412750 w 587375"/>
                <a:gd name="connsiteY2" fmla="*/ 231775 h 269875"/>
                <a:gd name="connsiteX3" fmla="*/ 587375 w 587375"/>
                <a:gd name="connsiteY3" fmla="*/ 269875 h 2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75" h="269875">
                  <a:moveTo>
                    <a:pt x="0" y="0"/>
                  </a:moveTo>
                  <a:cubicBezTo>
                    <a:pt x="37041" y="42598"/>
                    <a:pt x="74083" y="85196"/>
                    <a:pt x="142875" y="123825"/>
                  </a:cubicBezTo>
                  <a:cubicBezTo>
                    <a:pt x="211667" y="162454"/>
                    <a:pt x="338667" y="207433"/>
                    <a:pt x="412750" y="231775"/>
                  </a:cubicBezTo>
                  <a:cubicBezTo>
                    <a:pt x="486833" y="256117"/>
                    <a:pt x="537104" y="262996"/>
                    <a:pt x="587375" y="269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: 図形 791">
              <a:extLst>
                <a:ext uri="{FF2B5EF4-FFF2-40B4-BE49-F238E27FC236}">
                  <a16:creationId xmlns:a16="http://schemas.microsoft.com/office/drawing/2014/main" id="{26839EF1-5EDA-417D-AAE4-9F5AFB910CAB}"/>
                </a:ext>
              </a:extLst>
            </p:cNvPr>
            <p:cNvSpPr/>
            <p:nvPr/>
          </p:nvSpPr>
          <p:spPr>
            <a:xfrm>
              <a:off x="6672263" y="3097213"/>
              <a:ext cx="538162" cy="43170"/>
            </a:xfrm>
            <a:custGeom>
              <a:avLst/>
              <a:gdLst>
                <a:gd name="connsiteX0" fmla="*/ 0 w 538162"/>
                <a:gd name="connsiteY0" fmla="*/ 0 h 43170"/>
                <a:gd name="connsiteX1" fmla="*/ 217487 w 538162"/>
                <a:gd name="connsiteY1" fmla="*/ 42862 h 43170"/>
                <a:gd name="connsiteX2" fmla="*/ 538162 w 538162"/>
                <a:gd name="connsiteY2" fmla="*/ 15875 h 4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162" h="43170">
                  <a:moveTo>
                    <a:pt x="0" y="0"/>
                  </a:moveTo>
                  <a:cubicBezTo>
                    <a:pt x="63896" y="20108"/>
                    <a:pt x="127793" y="40216"/>
                    <a:pt x="217487" y="42862"/>
                  </a:cubicBezTo>
                  <a:cubicBezTo>
                    <a:pt x="307181" y="45508"/>
                    <a:pt x="422671" y="30691"/>
                    <a:pt x="538162" y="15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: 図形 792">
              <a:extLst>
                <a:ext uri="{FF2B5EF4-FFF2-40B4-BE49-F238E27FC236}">
                  <a16:creationId xmlns:a16="http://schemas.microsoft.com/office/drawing/2014/main" id="{A084B03B-5189-4AB8-94D5-F40A5A47C28F}"/>
                </a:ext>
              </a:extLst>
            </p:cNvPr>
            <p:cNvSpPr/>
            <p:nvPr/>
          </p:nvSpPr>
          <p:spPr>
            <a:xfrm>
              <a:off x="6699250" y="3124200"/>
              <a:ext cx="519113" cy="31892"/>
            </a:xfrm>
            <a:custGeom>
              <a:avLst/>
              <a:gdLst>
                <a:gd name="connsiteX0" fmla="*/ 0 w 519113"/>
                <a:gd name="connsiteY0" fmla="*/ 0 h 31892"/>
                <a:gd name="connsiteX1" fmla="*/ 361950 w 519113"/>
                <a:gd name="connsiteY1" fmla="*/ 31750 h 31892"/>
                <a:gd name="connsiteX2" fmla="*/ 519113 w 519113"/>
                <a:gd name="connsiteY2" fmla="*/ 9525 h 3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113" h="31892">
                  <a:moveTo>
                    <a:pt x="0" y="0"/>
                  </a:moveTo>
                  <a:cubicBezTo>
                    <a:pt x="137715" y="15081"/>
                    <a:pt x="275431" y="30163"/>
                    <a:pt x="361950" y="31750"/>
                  </a:cubicBezTo>
                  <a:cubicBezTo>
                    <a:pt x="448469" y="33337"/>
                    <a:pt x="483791" y="21431"/>
                    <a:pt x="519113" y="9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B2D7BB63-3C25-4024-95D1-E42BCD84C11F}"/>
                </a:ext>
              </a:extLst>
            </p:cNvPr>
            <p:cNvSpPr/>
            <p:nvPr/>
          </p:nvSpPr>
          <p:spPr>
            <a:xfrm>
              <a:off x="6459136" y="2687638"/>
              <a:ext cx="35327" cy="231775"/>
            </a:xfrm>
            <a:custGeom>
              <a:avLst/>
              <a:gdLst>
                <a:gd name="connsiteX0" fmla="*/ 19452 w 35327"/>
                <a:gd name="connsiteY0" fmla="*/ 0 h 231775"/>
                <a:gd name="connsiteX1" fmla="*/ 402 w 35327"/>
                <a:gd name="connsiteY1" fmla="*/ 73025 h 231775"/>
                <a:gd name="connsiteX2" fmla="*/ 35327 w 35327"/>
                <a:gd name="connsiteY2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7" h="231775">
                  <a:moveTo>
                    <a:pt x="19452" y="0"/>
                  </a:moveTo>
                  <a:cubicBezTo>
                    <a:pt x="8604" y="17198"/>
                    <a:pt x="-2244" y="34396"/>
                    <a:pt x="402" y="73025"/>
                  </a:cubicBezTo>
                  <a:cubicBezTo>
                    <a:pt x="3048" y="111654"/>
                    <a:pt x="19187" y="171714"/>
                    <a:pt x="35327" y="23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: 図形 794">
              <a:extLst>
                <a:ext uri="{FF2B5EF4-FFF2-40B4-BE49-F238E27FC236}">
                  <a16:creationId xmlns:a16="http://schemas.microsoft.com/office/drawing/2014/main" id="{6C3B67E5-E9F2-4089-8E98-D03E1FCB983F}"/>
                </a:ext>
              </a:extLst>
            </p:cNvPr>
            <p:cNvSpPr/>
            <p:nvPr/>
          </p:nvSpPr>
          <p:spPr>
            <a:xfrm>
              <a:off x="6392863" y="2755900"/>
              <a:ext cx="78550" cy="219541"/>
            </a:xfrm>
            <a:custGeom>
              <a:avLst/>
              <a:gdLst>
                <a:gd name="connsiteX0" fmla="*/ 39687 w 78550"/>
                <a:gd name="connsiteY0" fmla="*/ 0 h 219541"/>
                <a:gd name="connsiteX1" fmla="*/ 39687 w 78550"/>
                <a:gd name="connsiteY1" fmla="*/ 130175 h 219541"/>
                <a:gd name="connsiteX2" fmla="*/ 77787 w 78550"/>
                <a:gd name="connsiteY2" fmla="*/ 219075 h 219541"/>
                <a:gd name="connsiteX3" fmla="*/ 0 w 78550"/>
                <a:gd name="connsiteY3" fmla="*/ 158750 h 21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50" h="219541">
                  <a:moveTo>
                    <a:pt x="39687" y="0"/>
                  </a:moveTo>
                  <a:cubicBezTo>
                    <a:pt x="36512" y="46831"/>
                    <a:pt x="33337" y="93663"/>
                    <a:pt x="39687" y="130175"/>
                  </a:cubicBezTo>
                  <a:cubicBezTo>
                    <a:pt x="46037" y="166687"/>
                    <a:pt x="84401" y="214313"/>
                    <a:pt x="77787" y="219075"/>
                  </a:cubicBezTo>
                  <a:cubicBezTo>
                    <a:pt x="71173" y="223837"/>
                    <a:pt x="35586" y="191293"/>
                    <a:pt x="0" y="158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F0755B2F-28CE-4E88-B3EA-F22BC42B8F6A}"/>
                </a:ext>
              </a:extLst>
            </p:cNvPr>
            <p:cNvSpPr/>
            <p:nvPr/>
          </p:nvSpPr>
          <p:spPr>
            <a:xfrm>
              <a:off x="6489700" y="2951163"/>
              <a:ext cx="166688" cy="114300"/>
            </a:xfrm>
            <a:custGeom>
              <a:avLst/>
              <a:gdLst>
                <a:gd name="connsiteX0" fmla="*/ 0 w 166688"/>
                <a:gd name="connsiteY0" fmla="*/ 0 h 114300"/>
                <a:gd name="connsiteX1" fmla="*/ 166688 w 166688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688" h="114300">
                  <a:moveTo>
                    <a:pt x="0" y="0"/>
                  </a:moveTo>
                  <a:lnTo>
                    <a:pt x="166688" y="1143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39433BE1-5E1D-4E61-BB89-A4F9A6A01148}"/>
                </a:ext>
              </a:extLst>
            </p:cNvPr>
            <p:cNvSpPr/>
            <p:nvPr/>
          </p:nvSpPr>
          <p:spPr>
            <a:xfrm>
              <a:off x="6492875" y="2973388"/>
              <a:ext cx="168275" cy="103187"/>
            </a:xfrm>
            <a:custGeom>
              <a:avLst/>
              <a:gdLst>
                <a:gd name="connsiteX0" fmla="*/ 0 w 168275"/>
                <a:gd name="connsiteY0" fmla="*/ 0 h 103187"/>
                <a:gd name="connsiteX1" fmla="*/ 100013 w 168275"/>
                <a:gd name="connsiteY1" fmla="*/ 79375 h 103187"/>
                <a:gd name="connsiteX2" fmla="*/ 168275 w 168275"/>
                <a:gd name="connsiteY2" fmla="*/ 103187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03187">
                  <a:moveTo>
                    <a:pt x="0" y="0"/>
                  </a:moveTo>
                  <a:cubicBezTo>
                    <a:pt x="35983" y="31088"/>
                    <a:pt x="71967" y="62177"/>
                    <a:pt x="100013" y="79375"/>
                  </a:cubicBezTo>
                  <a:cubicBezTo>
                    <a:pt x="128059" y="96573"/>
                    <a:pt x="148167" y="99880"/>
                    <a:pt x="168275" y="103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03E15B00-C5A0-49DC-A3DE-43C5514C2C01}"/>
                </a:ext>
              </a:extLst>
            </p:cNvPr>
            <p:cNvSpPr/>
            <p:nvPr/>
          </p:nvSpPr>
          <p:spPr>
            <a:xfrm>
              <a:off x="6646863" y="3033713"/>
              <a:ext cx="306387" cy="55903"/>
            </a:xfrm>
            <a:custGeom>
              <a:avLst/>
              <a:gdLst>
                <a:gd name="connsiteX0" fmla="*/ 0 w 306387"/>
                <a:gd name="connsiteY0" fmla="*/ 0 h 55903"/>
                <a:gd name="connsiteX1" fmla="*/ 254000 w 306387"/>
                <a:gd name="connsiteY1" fmla="*/ 47625 h 55903"/>
                <a:gd name="connsiteX2" fmla="*/ 306387 w 306387"/>
                <a:gd name="connsiteY2" fmla="*/ 55562 h 5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387" h="55903">
                  <a:moveTo>
                    <a:pt x="0" y="0"/>
                  </a:moveTo>
                  <a:lnTo>
                    <a:pt x="254000" y="47625"/>
                  </a:lnTo>
                  <a:cubicBezTo>
                    <a:pt x="305064" y="56885"/>
                    <a:pt x="305725" y="56223"/>
                    <a:pt x="306387" y="555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: 図形 798">
              <a:extLst>
                <a:ext uri="{FF2B5EF4-FFF2-40B4-BE49-F238E27FC236}">
                  <a16:creationId xmlns:a16="http://schemas.microsoft.com/office/drawing/2014/main" id="{E78B768B-CBF5-43FA-8C29-2632605D717C}"/>
                </a:ext>
              </a:extLst>
            </p:cNvPr>
            <p:cNvSpPr/>
            <p:nvPr/>
          </p:nvSpPr>
          <p:spPr>
            <a:xfrm>
              <a:off x="7374629" y="2503488"/>
              <a:ext cx="56459" cy="220830"/>
            </a:xfrm>
            <a:custGeom>
              <a:avLst/>
              <a:gdLst>
                <a:gd name="connsiteX0" fmla="*/ 13596 w 56459"/>
                <a:gd name="connsiteY0" fmla="*/ 0 h 220830"/>
                <a:gd name="connsiteX1" fmla="*/ 21534 w 56459"/>
                <a:gd name="connsiteY1" fmla="*/ 179387 h 220830"/>
                <a:gd name="connsiteX2" fmla="*/ 896 w 56459"/>
                <a:gd name="connsiteY2" fmla="*/ 220662 h 220830"/>
                <a:gd name="connsiteX3" fmla="*/ 56459 w 56459"/>
                <a:gd name="connsiteY3" fmla="*/ 171450 h 22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59" h="220830">
                  <a:moveTo>
                    <a:pt x="13596" y="0"/>
                  </a:moveTo>
                  <a:cubicBezTo>
                    <a:pt x="18623" y="71305"/>
                    <a:pt x="23651" y="142610"/>
                    <a:pt x="21534" y="179387"/>
                  </a:cubicBezTo>
                  <a:cubicBezTo>
                    <a:pt x="19417" y="216164"/>
                    <a:pt x="-4925" y="221985"/>
                    <a:pt x="896" y="220662"/>
                  </a:cubicBezTo>
                  <a:cubicBezTo>
                    <a:pt x="6717" y="219339"/>
                    <a:pt x="31588" y="195394"/>
                    <a:pt x="56459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5909E9EC-E2B9-44D5-8ED1-34E4350412B2}"/>
                </a:ext>
              </a:extLst>
            </p:cNvPr>
            <p:cNvSpPr/>
            <p:nvPr/>
          </p:nvSpPr>
          <p:spPr>
            <a:xfrm>
              <a:off x="6972300" y="3011346"/>
              <a:ext cx="404813" cy="72642"/>
            </a:xfrm>
            <a:custGeom>
              <a:avLst/>
              <a:gdLst>
                <a:gd name="connsiteX0" fmla="*/ 0 w 404813"/>
                <a:gd name="connsiteY0" fmla="*/ 36654 h 72642"/>
                <a:gd name="connsiteX1" fmla="*/ 169863 w 404813"/>
                <a:gd name="connsiteY1" fmla="*/ 142 h 72642"/>
                <a:gd name="connsiteX2" fmla="*/ 157163 w 404813"/>
                <a:gd name="connsiteY2" fmla="*/ 25542 h 72642"/>
                <a:gd name="connsiteX3" fmla="*/ 144463 w 404813"/>
                <a:gd name="connsiteY3" fmla="*/ 63642 h 72642"/>
                <a:gd name="connsiteX4" fmla="*/ 176213 w 404813"/>
                <a:gd name="connsiteY4" fmla="*/ 68404 h 72642"/>
                <a:gd name="connsiteX5" fmla="*/ 404813 w 404813"/>
                <a:gd name="connsiteY5" fmla="*/ 11254 h 7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13" h="72642">
                  <a:moveTo>
                    <a:pt x="0" y="36654"/>
                  </a:moveTo>
                  <a:cubicBezTo>
                    <a:pt x="71834" y="19324"/>
                    <a:pt x="143669" y="1994"/>
                    <a:pt x="169863" y="142"/>
                  </a:cubicBezTo>
                  <a:cubicBezTo>
                    <a:pt x="196057" y="-1710"/>
                    <a:pt x="161396" y="14959"/>
                    <a:pt x="157163" y="25542"/>
                  </a:cubicBezTo>
                  <a:cubicBezTo>
                    <a:pt x="152930" y="36125"/>
                    <a:pt x="141288" y="56498"/>
                    <a:pt x="144463" y="63642"/>
                  </a:cubicBezTo>
                  <a:cubicBezTo>
                    <a:pt x="147638" y="70786"/>
                    <a:pt x="132821" y="77135"/>
                    <a:pt x="176213" y="68404"/>
                  </a:cubicBezTo>
                  <a:cubicBezTo>
                    <a:pt x="219605" y="59673"/>
                    <a:pt x="312209" y="35463"/>
                    <a:pt x="404813" y="1125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: 図形 800">
              <a:extLst>
                <a:ext uri="{FF2B5EF4-FFF2-40B4-BE49-F238E27FC236}">
                  <a16:creationId xmlns:a16="http://schemas.microsoft.com/office/drawing/2014/main" id="{7647D8CC-158F-4113-A6BE-57C8EE9BF70C}"/>
                </a:ext>
              </a:extLst>
            </p:cNvPr>
            <p:cNvSpPr/>
            <p:nvPr/>
          </p:nvSpPr>
          <p:spPr>
            <a:xfrm>
              <a:off x="7156450" y="2703513"/>
              <a:ext cx="274413" cy="393700"/>
            </a:xfrm>
            <a:custGeom>
              <a:avLst/>
              <a:gdLst>
                <a:gd name="connsiteX0" fmla="*/ 257175 w 274413"/>
                <a:gd name="connsiteY0" fmla="*/ 0 h 393700"/>
                <a:gd name="connsiteX1" fmla="*/ 257175 w 274413"/>
                <a:gd name="connsiteY1" fmla="*/ 111125 h 393700"/>
                <a:gd name="connsiteX2" fmla="*/ 223838 w 274413"/>
                <a:gd name="connsiteY2" fmla="*/ 165100 h 393700"/>
                <a:gd name="connsiteX3" fmla="*/ 227013 w 274413"/>
                <a:gd name="connsiteY3" fmla="*/ 222250 h 393700"/>
                <a:gd name="connsiteX4" fmla="*/ 228600 w 274413"/>
                <a:gd name="connsiteY4" fmla="*/ 280987 h 393700"/>
                <a:gd name="connsiteX5" fmla="*/ 271463 w 274413"/>
                <a:gd name="connsiteY5" fmla="*/ 323850 h 393700"/>
                <a:gd name="connsiteX6" fmla="*/ 134938 w 274413"/>
                <a:gd name="connsiteY6" fmla="*/ 376237 h 393700"/>
                <a:gd name="connsiteX7" fmla="*/ 0 w 274413"/>
                <a:gd name="connsiteY7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413" h="393700">
                  <a:moveTo>
                    <a:pt x="257175" y="0"/>
                  </a:moveTo>
                  <a:cubicBezTo>
                    <a:pt x="259953" y="41804"/>
                    <a:pt x="262731" y="83608"/>
                    <a:pt x="257175" y="111125"/>
                  </a:cubicBezTo>
                  <a:cubicBezTo>
                    <a:pt x="251619" y="138642"/>
                    <a:pt x="228865" y="146579"/>
                    <a:pt x="223838" y="165100"/>
                  </a:cubicBezTo>
                  <a:cubicBezTo>
                    <a:pt x="218811" y="183621"/>
                    <a:pt x="226219" y="202936"/>
                    <a:pt x="227013" y="222250"/>
                  </a:cubicBezTo>
                  <a:cubicBezTo>
                    <a:pt x="227807" y="241565"/>
                    <a:pt x="221192" y="264054"/>
                    <a:pt x="228600" y="280987"/>
                  </a:cubicBezTo>
                  <a:cubicBezTo>
                    <a:pt x="236008" y="297920"/>
                    <a:pt x="287073" y="307975"/>
                    <a:pt x="271463" y="323850"/>
                  </a:cubicBezTo>
                  <a:cubicBezTo>
                    <a:pt x="255853" y="339725"/>
                    <a:pt x="180182" y="364595"/>
                    <a:pt x="134938" y="376237"/>
                  </a:cubicBezTo>
                  <a:cubicBezTo>
                    <a:pt x="89694" y="387879"/>
                    <a:pt x="44847" y="390789"/>
                    <a:pt x="0" y="393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: 図形 801">
              <a:extLst>
                <a:ext uri="{FF2B5EF4-FFF2-40B4-BE49-F238E27FC236}">
                  <a16:creationId xmlns:a16="http://schemas.microsoft.com/office/drawing/2014/main" id="{2F5C64CE-DFF0-4BCA-A2C2-A64C4244BDD0}"/>
                </a:ext>
              </a:extLst>
            </p:cNvPr>
            <p:cNvSpPr/>
            <p:nvPr/>
          </p:nvSpPr>
          <p:spPr>
            <a:xfrm>
              <a:off x="7409498" y="2487613"/>
              <a:ext cx="42227" cy="163512"/>
            </a:xfrm>
            <a:custGeom>
              <a:avLst/>
              <a:gdLst>
                <a:gd name="connsiteX0" fmla="*/ 42227 w 42227"/>
                <a:gd name="connsiteY0" fmla="*/ 0 h 163512"/>
                <a:gd name="connsiteX1" fmla="*/ 2540 w 42227"/>
                <a:gd name="connsiteY1" fmla="*/ 58737 h 163512"/>
                <a:gd name="connsiteX2" fmla="*/ 7302 w 42227"/>
                <a:gd name="connsiteY2" fmla="*/ 163512 h 1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27" h="163512">
                  <a:moveTo>
                    <a:pt x="42227" y="0"/>
                  </a:moveTo>
                  <a:cubicBezTo>
                    <a:pt x="25294" y="15742"/>
                    <a:pt x="8361" y="31485"/>
                    <a:pt x="2540" y="58737"/>
                  </a:cubicBezTo>
                  <a:cubicBezTo>
                    <a:pt x="-3281" y="85989"/>
                    <a:pt x="2010" y="124750"/>
                    <a:pt x="7302" y="1635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3" name="フリーフォーム: 図形 802">
              <a:extLst>
                <a:ext uri="{FF2B5EF4-FFF2-40B4-BE49-F238E27FC236}">
                  <a16:creationId xmlns:a16="http://schemas.microsoft.com/office/drawing/2014/main" id="{64711E95-BB4A-461F-9A1C-F3A9448543A7}"/>
                </a:ext>
              </a:extLst>
            </p:cNvPr>
            <p:cNvSpPr/>
            <p:nvPr/>
          </p:nvSpPr>
          <p:spPr>
            <a:xfrm>
              <a:off x="7464425" y="2530475"/>
              <a:ext cx="76200" cy="495300"/>
            </a:xfrm>
            <a:custGeom>
              <a:avLst/>
              <a:gdLst>
                <a:gd name="connsiteX0" fmla="*/ 76200 w 76200"/>
                <a:gd name="connsiteY0" fmla="*/ 0 h 495300"/>
                <a:gd name="connsiteX1" fmla="*/ 36513 w 76200"/>
                <a:gd name="connsiteY1" fmla="*/ 93663 h 495300"/>
                <a:gd name="connsiteX2" fmla="*/ 30163 w 76200"/>
                <a:gd name="connsiteY2" fmla="*/ 209550 h 495300"/>
                <a:gd name="connsiteX3" fmla="*/ 31750 w 76200"/>
                <a:gd name="connsiteY3" fmla="*/ 373063 h 495300"/>
                <a:gd name="connsiteX4" fmla="*/ 0 w 76200"/>
                <a:gd name="connsiteY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95300">
                  <a:moveTo>
                    <a:pt x="76200" y="0"/>
                  </a:moveTo>
                  <a:cubicBezTo>
                    <a:pt x="60193" y="29369"/>
                    <a:pt x="44186" y="58738"/>
                    <a:pt x="36513" y="93663"/>
                  </a:cubicBezTo>
                  <a:cubicBezTo>
                    <a:pt x="28840" y="128588"/>
                    <a:pt x="30957" y="162983"/>
                    <a:pt x="30163" y="209550"/>
                  </a:cubicBezTo>
                  <a:cubicBezTo>
                    <a:pt x="29369" y="256117"/>
                    <a:pt x="36777" y="325438"/>
                    <a:pt x="31750" y="373063"/>
                  </a:cubicBezTo>
                  <a:cubicBezTo>
                    <a:pt x="26723" y="420688"/>
                    <a:pt x="13361" y="457994"/>
                    <a:pt x="0" y="4953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: 図形 803">
              <a:extLst>
                <a:ext uri="{FF2B5EF4-FFF2-40B4-BE49-F238E27FC236}">
                  <a16:creationId xmlns:a16="http://schemas.microsoft.com/office/drawing/2014/main" id="{175C56FE-B687-43BD-9293-806FD98EF956}"/>
                </a:ext>
              </a:extLst>
            </p:cNvPr>
            <p:cNvSpPr/>
            <p:nvPr/>
          </p:nvSpPr>
          <p:spPr>
            <a:xfrm>
              <a:off x="7428967" y="2549525"/>
              <a:ext cx="39979" cy="436563"/>
            </a:xfrm>
            <a:custGeom>
              <a:avLst/>
              <a:gdLst>
                <a:gd name="connsiteX0" fmla="*/ 3708 w 39979"/>
                <a:gd name="connsiteY0" fmla="*/ 0 h 436563"/>
                <a:gd name="connsiteX1" fmla="*/ 38633 w 39979"/>
                <a:gd name="connsiteY1" fmla="*/ 49213 h 436563"/>
                <a:gd name="connsiteX2" fmla="*/ 32283 w 39979"/>
                <a:gd name="connsiteY2" fmla="*/ 134938 h 436563"/>
                <a:gd name="connsiteX3" fmla="*/ 27521 w 39979"/>
                <a:gd name="connsiteY3" fmla="*/ 228600 h 436563"/>
                <a:gd name="connsiteX4" fmla="*/ 29108 w 39979"/>
                <a:gd name="connsiteY4" fmla="*/ 334963 h 436563"/>
                <a:gd name="connsiteX5" fmla="*/ 533 w 39979"/>
                <a:gd name="connsiteY5" fmla="*/ 382588 h 436563"/>
                <a:gd name="connsiteX6" fmla="*/ 13233 w 39979"/>
                <a:gd name="connsiteY6" fmla="*/ 436563 h 43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79" h="436563">
                  <a:moveTo>
                    <a:pt x="3708" y="0"/>
                  </a:moveTo>
                  <a:cubicBezTo>
                    <a:pt x="18789" y="13361"/>
                    <a:pt x="33871" y="26723"/>
                    <a:pt x="38633" y="49213"/>
                  </a:cubicBezTo>
                  <a:cubicBezTo>
                    <a:pt x="43395" y="71703"/>
                    <a:pt x="34135" y="105040"/>
                    <a:pt x="32283" y="134938"/>
                  </a:cubicBezTo>
                  <a:cubicBezTo>
                    <a:pt x="30431" y="164836"/>
                    <a:pt x="28050" y="195263"/>
                    <a:pt x="27521" y="228600"/>
                  </a:cubicBezTo>
                  <a:cubicBezTo>
                    <a:pt x="26992" y="261937"/>
                    <a:pt x="33606" y="309298"/>
                    <a:pt x="29108" y="334963"/>
                  </a:cubicBezTo>
                  <a:cubicBezTo>
                    <a:pt x="24610" y="360628"/>
                    <a:pt x="3179" y="365655"/>
                    <a:pt x="533" y="382588"/>
                  </a:cubicBezTo>
                  <a:cubicBezTo>
                    <a:pt x="-2113" y="399521"/>
                    <a:pt x="5560" y="418042"/>
                    <a:pt x="13233" y="436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: 図形 804">
              <a:extLst>
                <a:ext uri="{FF2B5EF4-FFF2-40B4-BE49-F238E27FC236}">
                  <a16:creationId xmlns:a16="http://schemas.microsoft.com/office/drawing/2014/main" id="{E4F4DFAE-6C9E-4D5A-9E26-27DAF7E57C68}"/>
                </a:ext>
              </a:extLst>
            </p:cNvPr>
            <p:cNvSpPr/>
            <p:nvPr/>
          </p:nvSpPr>
          <p:spPr>
            <a:xfrm>
              <a:off x="7196138" y="2438400"/>
              <a:ext cx="66859" cy="112713"/>
            </a:xfrm>
            <a:custGeom>
              <a:avLst/>
              <a:gdLst>
                <a:gd name="connsiteX0" fmla="*/ 52387 w 66859"/>
                <a:gd name="connsiteY0" fmla="*/ 0 h 112713"/>
                <a:gd name="connsiteX1" fmla="*/ 63500 w 66859"/>
                <a:gd name="connsiteY1" fmla="*/ 57150 h 112713"/>
                <a:gd name="connsiteX2" fmla="*/ 0 w 66859"/>
                <a:gd name="connsiteY2" fmla="*/ 112713 h 1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59" h="112713">
                  <a:moveTo>
                    <a:pt x="52387" y="0"/>
                  </a:moveTo>
                  <a:cubicBezTo>
                    <a:pt x="62309" y="19182"/>
                    <a:pt x="72231" y="38365"/>
                    <a:pt x="63500" y="57150"/>
                  </a:cubicBezTo>
                  <a:cubicBezTo>
                    <a:pt x="54769" y="75935"/>
                    <a:pt x="27384" y="94324"/>
                    <a:pt x="0" y="1127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: 図形 805">
              <a:extLst>
                <a:ext uri="{FF2B5EF4-FFF2-40B4-BE49-F238E27FC236}">
                  <a16:creationId xmlns:a16="http://schemas.microsoft.com/office/drawing/2014/main" id="{E26EC15A-5FDC-4050-8B29-9475BBD7A53A}"/>
                </a:ext>
              </a:extLst>
            </p:cNvPr>
            <p:cNvSpPr/>
            <p:nvPr/>
          </p:nvSpPr>
          <p:spPr>
            <a:xfrm>
              <a:off x="7273925" y="2516188"/>
              <a:ext cx="28575" cy="93662"/>
            </a:xfrm>
            <a:custGeom>
              <a:avLst/>
              <a:gdLst>
                <a:gd name="connsiteX0" fmla="*/ 0 w 28575"/>
                <a:gd name="connsiteY0" fmla="*/ 93662 h 93662"/>
                <a:gd name="connsiteX1" fmla="*/ 6350 w 28575"/>
                <a:gd name="connsiteY1" fmla="*/ 34925 h 93662"/>
                <a:gd name="connsiteX2" fmla="*/ 28575 w 28575"/>
                <a:gd name="connsiteY2" fmla="*/ 0 h 9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3662">
                  <a:moveTo>
                    <a:pt x="0" y="93662"/>
                  </a:moveTo>
                  <a:cubicBezTo>
                    <a:pt x="794" y="72098"/>
                    <a:pt x="1588" y="50535"/>
                    <a:pt x="6350" y="34925"/>
                  </a:cubicBezTo>
                  <a:cubicBezTo>
                    <a:pt x="11112" y="19315"/>
                    <a:pt x="19843" y="9657"/>
                    <a:pt x="285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: 図形 806">
              <a:extLst>
                <a:ext uri="{FF2B5EF4-FFF2-40B4-BE49-F238E27FC236}">
                  <a16:creationId xmlns:a16="http://schemas.microsoft.com/office/drawing/2014/main" id="{4DA1CDC4-B8F0-4A0A-8182-B1B3DF5F2ED0}"/>
                </a:ext>
              </a:extLst>
            </p:cNvPr>
            <p:cNvSpPr/>
            <p:nvPr/>
          </p:nvSpPr>
          <p:spPr>
            <a:xfrm>
              <a:off x="7235825" y="2576513"/>
              <a:ext cx="115888" cy="69850"/>
            </a:xfrm>
            <a:custGeom>
              <a:avLst/>
              <a:gdLst>
                <a:gd name="connsiteX0" fmla="*/ 0 w 115888"/>
                <a:gd name="connsiteY0" fmla="*/ 69850 h 69850"/>
                <a:gd name="connsiteX1" fmla="*/ 80963 w 115888"/>
                <a:gd name="connsiteY1" fmla="*/ 46037 h 69850"/>
                <a:gd name="connsiteX2" fmla="*/ 115888 w 115888"/>
                <a:gd name="connsiteY2" fmla="*/ 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88" h="69850">
                  <a:moveTo>
                    <a:pt x="0" y="69850"/>
                  </a:moveTo>
                  <a:cubicBezTo>
                    <a:pt x="30824" y="63764"/>
                    <a:pt x="61648" y="57679"/>
                    <a:pt x="80963" y="46037"/>
                  </a:cubicBezTo>
                  <a:cubicBezTo>
                    <a:pt x="100278" y="34395"/>
                    <a:pt x="108083" y="17197"/>
                    <a:pt x="1158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8" name="フリーフォーム: 図形 807">
              <a:extLst>
                <a:ext uri="{FF2B5EF4-FFF2-40B4-BE49-F238E27FC236}">
                  <a16:creationId xmlns:a16="http://schemas.microsoft.com/office/drawing/2014/main" id="{2634B791-C67D-4044-A87F-9C80867110CD}"/>
                </a:ext>
              </a:extLst>
            </p:cNvPr>
            <p:cNvSpPr/>
            <p:nvPr/>
          </p:nvSpPr>
          <p:spPr>
            <a:xfrm>
              <a:off x="7213600" y="2525713"/>
              <a:ext cx="113625" cy="115887"/>
            </a:xfrm>
            <a:custGeom>
              <a:avLst/>
              <a:gdLst>
                <a:gd name="connsiteX0" fmla="*/ 0 w 113625"/>
                <a:gd name="connsiteY0" fmla="*/ 115887 h 115887"/>
                <a:gd name="connsiteX1" fmla="*/ 109538 w 113625"/>
                <a:gd name="connsiteY1" fmla="*/ 36512 h 115887"/>
                <a:gd name="connsiteX2" fmla="*/ 92075 w 113625"/>
                <a:gd name="connsiteY2" fmla="*/ 0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25" h="115887">
                  <a:moveTo>
                    <a:pt x="0" y="115887"/>
                  </a:moveTo>
                  <a:cubicBezTo>
                    <a:pt x="47096" y="85856"/>
                    <a:pt x="94192" y="55826"/>
                    <a:pt x="109538" y="36512"/>
                  </a:cubicBezTo>
                  <a:cubicBezTo>
                    <a:pt x="124884" y="17198"/>
                    <a:pt x="92075" y="0"/>
                    <a:pt x="920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9" name="フリーフォーム: 図形 808">
              <a:extLst>
                <a:ext uri="{FF2B5EF4-FFF2-40B4-BE49-F238E27FC236}">
                  <a16:creationId xmlns:a16="http://schemas.microsoft.com/office/drawing/2014/main" id="{2705469B-D712-4382-9CA1-91B1438ABAFE}"/>
                </a:ext>
              </a:extLst>
            </p:cNvPr>
            <p:cNvSpPr/>
            <p:nvPr/>
          </p:nvSpPr>
          <p:spPr>
            <a:xfrm>
              <a:off x="6975475" y="2492375"/>
              <a:ext cx="111125" cy="92075"/>
            </a:xfrm>
            <a:custGeom>
              <a:avLst/>
              <a:gdLst>
                <a:gd name="connsiteX0" fmla="*/ 0 w 111125"/>
                <a:gd name="connsiteY0" fmla="*/ 0 h 92075"/>
                <a:gd name="connsiteX1" fmla="*/ 80963 w 111125"/>
                <a:gd name="connsiteY1" fmla="*/ 50800 h 92075"/>
                <a:gd name="connsiteX2" fmla="*/ 111125 w 111125"/>
                <a:gd name="connsiteY2" fmla="*/ 9207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25" h="92075">
                  <a:moveTo>
                    <a:pt x="0" y="0"/>
                  </a:moveTo>
                  <a:cubicBezTo>
                    <a:pt x="31221" y="17727"/>
                    <a:pt x="62442" y="35454"/>
                    <a:pt x="80963" y="50800"/>
                  </a:cubicBezTo>
                  <a:cubicBezTo>
                    <a:pt x="99484" y="66146"/>
                    <a:pt x="105304" y="79110"/>
                    <a:pt x="111125" y="92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: 図形 809">
              <a:extLst>
                <a:ext uri="{FF2B5EF4-FFF2-40B4-BE49-F238E27FC236}">
                  <a16:creationId xmlns:a16="http://schemas.microsoft.com/office/drawing/2014/main" id="{B5FAA527-915B-4C4F-94B9-DC155C864DCE}"/>
                </a:ext>
              </a:extLst>
            </p:cNvPr>
            <p:cNvSpPr/>
            <p:nvPr/>
          </p:nvSpPr>
          <p:spPr>
            <a:xfrm>
              <a:off x="6997700" y="2479675"/>
              <a:ext cx="139700" cy="225425"/>
            </a:xfrm>
            <a:custGeom>
              <a:avLst/>
              <a:gdLst>
                <a:gd name="connsiteX0" fmla="*/ 0 w 139700"/>
                <a:gd name="connsiteY0" fmla="*/ 0 h 225425"/>
                <a:gd name="connsiteX1" fmla="*/ 103188 w 139700"/>
                <a:gd name="connsiteY1" fmla="*/ 66675 h 225425"/>
                <a:gd name="connsiteX2" fmla="*/ 134938 w 139700"/>
                <a:gd name="connsiteY2" fmla="*/ 71438 h 225425"/>
                <a:gd name="connsiteX3" fmla="*/ 109538 w 139700"/>
                <a:gd name="connsiteY3" fmla="*/ 92075 h 225425"/>
                <a:gd name="connsiteX4" fmla="*/ 139700 w 139700"/>
                <a:gd name="connsiteY4" fmla="*/ 225425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00" h="225425">
                  <a:moveTo>
                    <a:pt x="0" y="0"/>
                  </a:moveTo>
                  <a:cubicBezTo>
                    <a:pt x="40349" y="27384"/>
                    <a:pt x="80698" y="54769"/>
                    <a:pt x="103188" y="66675"/>
                  </a:cubicBezTo>
                  <a:cubicBezTo>
                    <a:pt x="125678" y="78581"/>
                    <a:pt x="133880" y="67205"/>
                    <a:pt x="134938" y="71438"/>
                  </a:cubicBezTo>
                  <a:cubicBezTo>
                    <a:pt x="135996" y="75671"/>
                    <a:pt x="108744" y="66411"/>
                    <a:pt x="109538" y="92075"/>
                  </a:cubicBezTo>
                  <a:cubicBezTo>
                    <a:pt x="110332" y="117739"/>
                    <a:pt x="125016" y="171582"/>
                    <a:pt x="139700" y="225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1" name="フリーフォーム: 図形 810">
              <a:extLst>
                <a:ext uri="{FF2B5EF4-FFF2-40B4-BE49-F238E27FC236}">
                  <a16:creationId xmlns:a16="http://schemas.microsoft.com/office/drawing/2014/main" id="{57993D03-AE5F-4AF3-8FDA-3374DEA74CBE}"/>
                </a:ext>
              </a:extLst>
            </p:cNvPr>
            <p:cNvSpPr/>
            <p:nvPr/>
          </p:nvSpPr>
          <p:spPr>
            <a:xfrm>
              <a:off x="7132638" y="2543175"/>
              <a:ext cx="54889" cy="174625"/>
            </a:xfrm>
            <a:custGeom>
              <a:avLst/>
              <a:gdLst>
                <a:gd name="connsiteX0" fmla="*/ 0 w 54889"/>
                <a:gd name="connsiteY0" fmla="*/ 0 h 174625"/>
                <a:gd name="connsiteX1" fmla="*/ 50800 w 54889"/>
                <a:gd name="connsiteY1" fmla="*/ 80963 h 174625"/>
                <a:gd name="connsiteX2" fmla="*/ 47625 w 54889"/>
                <a:gd name="connsiteY2" fmla="*/ 158750 h 174625"/>
                <a:gd name="connsiteX3" fmla="*/ 14287 w 54889"/>
                <a:gd name="connsiteY3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89" h="174625">
                  <a:moveTo>
                    <a:pt x="0" y="0"/>
                  </a:moveTo>
                  <a:cubicBezTo>
                    <a:pt x="21431" y="27252"/>
                    <a:pt x="42862" y="54505"/>
                    <a:pt x="50800" y="80963"/>
                  </a:cubicBezTo>
                  <a:cubicBezTo>
                    <a:pt x="58738" y="107421"/>
                    <a:pt x="53710" y="143140"/>
                    <a:pt x="47625" y="158750"/>
                  </a:cubicBezTo>
                  <a:cubicBezTo>
                    <a:pt x="41540" y="174360"/>
                    <a:pt x="27913" y="174492"/>
                    <a:pt x="14287" y="174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2" name="フリーフォーム: 図形 811">
              <a:extLst>
                <a:ext uri="{FF2B5EF4-FFF2-40B4-BE49-F238E27FC236}">
                  <a16:creationId xmlns:a16="http://schemas.microsoft.com/office/drawing/2014/main" id="{FDD9C876-0003-4180-9619-627FD526E59B}"/>
                </a:ext>
              </a:extLst>
            </p:cNvPr>
            <p:cNvSpPr/>
            <p:nvPr/>
          </p:nvSpPr>
          <p:spPr>
            <a:xfrm>
              <a:off x="6897688" y="2713038"/>
              <a:ext cx="236537" cy="231775"/>
            </a:xfrm>
            <a:custGeom>
              <a:avLst/>
              <a:gdLst>
                <a:gd name="connsiteX0" fmla="*/ 0 w 236537"/>
                <a:gd name="connsiteY0" fmla="*/ 231775 h 231775"/>
                <a:gd name="connsiteX1" fmla="*/ 134937 w 236537"/>
                <a:gd name="connsiteY1" fmla="*/ 177800 h 231775"/>
                <a:gd name="connsiteX2" fmla="*/ 180975 w 236537"/>
                <a:gd name="connsiteY2" fmla="*/ 136525 h 231775"/>
                <a:gd name="connsiteX3" fmla="*/ 236537 w 236537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537" h="231775">
                  <a:moveTo>
                    <a:pt x="0" y="231775"/>
                  </a:moveTo>
                  <a:cubicBezTo>
                    <a:pt x="52387" y="212725"/>
                    <a:pt x="104775" y="193675"/>
                    <a:pt x="134937" y="177800"/>
                  </a:cubicBezTo>
                  <a:cubicBezTo>
                    <a:pt x="165099" y="161925"/>
                    <a:pt x="164042" y="166158"/>
                    <a:pt x="180975" y="136525"/>
                  </a:cubicBezTo>
                  <a:cubicBezTo>
                    <a:pt x="197908" y="106892"/>
                    <a:pt x="217222" y="53446"/>
                    <a:pt x="23653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3" name="フリーフォーム: 図形 812">
              <a:extLst>
                <a:ext uri="{FF2B5EF4-FFF2-40B4-BE49-F238E27FC236}">
                  <a16:creationId xmlns:a16="http://schemas.microsoft.com/office/drawing/2014/main" id="{73C36B24-52D5-4EE5-BB9E-1C929497C407}"/>
                </a:ext>
              </a:extLst>
            </p:cNvPr>
            <p:cNvSpPr/>
            <p:nvPr/>
          </p:nvSpPr>
          <p:spPr>
            <a:xfrm>
              <a:off x="6911975" y="2643188"/>
              <a:ext cx="298450" cy="307975"/>
            </a:xfrm>
            <a:custGeom>
              <a:avLst/>
              <a:gdLst>
                <a:gd name="connsiteX0" fmla="*/ 298450 w 298450"/>
                <a:gd name="connsiteY0" fmla="*/ 0 h 307975"/>
                <a:gd name="connsiteX1" fmla="*/ 277813 w 298450"/>
                <a:gd name="connsiteY1" fmla="*/ 77787 h 307975"/>
                <a:gd name="connsiteX2" fmla="*/ 180975 w 298450"/>
                <a:gd name="connsiteY2" fmla="*/ 220662 h 307975"/>
                <a:gd name="connsiteX3" fmla="*/ 104775 w 298450"/>
                <a:gd name="connsiteY3" fmla="*/ 266700 h 307975"/>
                <a:gd name="connsiteX4" fmla="*/ 0 w 298450"/>
                <a:gd name="connsiteY4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0" h="307975">
                  <a:moveTo>
                    <a:pt x="298450" y="0"/>
                  </a:moveTo>
                  <a:cubicBezTo>
                    <a:pt x="297921" y="20505"/>
                    <a:pt x="297392" y="41010"/>
                    <a:pt x="277813" y="77787"/>
                  </a:cubicBezTo>
                  <a:cubicBezTo>
                    <a:pt x="258234" y="114564"/>
                    <a:pt x="209815" y="189177"/>
                    <a:pt x="180975" y="220662"/>
                  </a:cubicBezTo>
                  <a:cubicBezTo>
                    <a:pt x="152135" y="252148"/>
                    <a:pt x="134937" y="252148"/>
                    <a:pt x="104775" y="266700"/>
                  </a:cubicBezTo>
                  <a:cubicBezTo>
                    <a:pt x="74612" y="281252"/>
                    <a:pt x="37306" y="294613"/>
                    <a:pt x="0" y="307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フリーフォーム: 図形 813">
              <a:extLst>
                <a:ext uri="{FF2B5EF4-FFF2-40B4-BE49-F238E27FC236}">
                  <a16:creationId xmlns:a16="http://schemas.microsoft.com/office/drawing/2014/main" id="{6AED5027-B626-4684-9620-1E1450C0EE3B}"/>
                </a:ext>
              </a:extLst>
            </p:cNvPr>
            <p:cNvSpPr/>
            <p:nvPr/>
          </p:nvSpPr>
          <p:spPr>
            <a:xfrm>
              <a:off x="7210425" y="2698750"/>
              <a:ext cx="133960" cy="164924"/>
            </a:xfrm>
            <a:custGeom>
              <a:avLst/>
              <a:gdLst>
                <a:gd name="connsiteX0" fmla="*/ 34925 w 133960"/>
                <a:gd name="connsiteY0" fmla="*/ 0 h 164924"/>
                <a:gd name="connsiteX1" fmla="*/ 130175 w 133960"/>
                <a:gd name="connsiteY1" fmla="*/ 71438 h 164924"/>
                <a:gd name="connsiteX2" fmla="*/ 114300 w 133960"/>
                <a:gd name="connsiteY2" fmla="*/ 93663 h 164924"/>
                <a:gd name="connsiteX3" fmla="*/ 107950 w 133960"/>
                <a:gd name="connsiteY3" fmla="*/ 160338 h 164924"/>
                <a:gd name="connsiteX4" fmla="*/ 93663 w 133960"/>
                <a:gd name="connsiteY4" fmla="*/ 150813 h 164924"/>
                <a:gd name="connsiteX5" fmla="*/ 44450 w 133960"/>
                <a:gd name="connsiteY5" fmla="*/ 84138 h 164924"/>
                <a:gd name="connsiteX6" fmla="*/ 0 w 133960"/>
                <a:gd name="connsiteY6" fmla="*/ 76200 h 16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60" h="164924">
                  <a:moveTo>
                    <a:pt x="34925" y="0"/>
                  </a:moveTo>
                  <a:cubicBezTo>
                    <a:pt x="75935" y="27914"/>
                    <a:pt x="116946" y="55828"/>
                    <a:pt x="130175" y="71438"/>
                  </a:cubicBezTo>
                  <a:cubicBezTo>
                    <a:pt x="143404" y="87048"/>
                    <a:pt x="118004" y="78846"/>
                    <a:pt x="114300" y="93663"/>
                  </a:cubicBezTo>
                  <a:cubicBezTo>
                    <a:pt x="110596" y="108480"/>
                    <a:pt x="111390" y="150813"/>
                    <a:pt x="107950" y="160338"/>
                  </a:cubicBezTo>
                  <a:cubicBezTo>
                    <a:pt x="104511" y="169863"/>
                    <a:pt x="104246" y="163513"/>
                    <a:pt x="93663" y="150813"/>
                  </a:cubicBezTo>
                  <a:cubicBezTo>
                    <a:pt x="83080" y="138113"/>
                    <a:pt x="60060" y="96573"/>
                    <a:pt x="44450" y="84138"/>
                  </a:cubicBezTo>
                  <a:cubicBezTo>
                    <a:pt x="28840" y="71703"/>
                    <a:pt x="14420" y="73951"/>
                    <a:pt x="0" y="76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5" name="フリーフォーム: 図形 814">
              <a:extLst>
                <a:ext uri="{FF2B5EF4-FFF2-40B4-BE49-F238E27FC236}">
                  <a16:creationId xmlns:a16="http://schemas.microsoft.com/office/drawing/2014/main" id="{7AE42467-B137-45C3-96A9-A7CEFBE3104B}"/>
                </a:ext>
              </a:extLst>
            </p:cNvPr>
            <p:cNvSpPr/>
            <p:nvPr/>
          </p:nvSpPr>
          <p:spPr>
            <a:xfrm>
              <a:off x="7191083" y="2693988"/>
              <a:ext cx="109723" cy="274637"/>
            </a:xfrm>
            <a:custGeom>
              <a:avLst/>
              <a:gdLst>
                <a:gd name="connsiteX0" fmla="*/ 41567 w 109723"/>
                <a:gd name="connsiteY0" fmla="*/ 0 h 274637"/>
                <a:gd name="connsiteX1" fmla="*/ 292 w 109723"/>
                <a:gd name="connsiteY1" fmla="*/ 92075 h 274637"/>
                <a:gd name="connsiteX2" fmla="*/ 27280 w 109723"/>
                <a:gd name="connsiteY2" fmla="*/ 111125 h 274637"/>
                <a:gd name="connsiteX3" fmla="*/ 101892 w 109723"/>
                <a:gd name="connsiteY3" fmla="*/ 169862 h 274637"/>
                <a:gd name="connsiteX4" fmla="*/ 100305 w 109723"/>
                <a:gd name="connsiteY4" fmla="*/ 193675 h 274637"/>
                <a:gd name="connsiteX5" fmla="*/ 38392 w 109723"/>
                <a:gd name="connsiteY5" fmla="*/ 274637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3" h="274637">
                  <a:moveTo>
                    <a:pt x="41567" y="0"/>
                  </a:moveTo>
                  <a:cubicBezTo>
                    <a:pt x="22120" y="36777"/>
                    <a:pt x="2673" y="73554"/>
                    <a:pt x="292" y="92075"/>
                  </a:cubicBezTo>
                  <a:cubicBezTo>
                    <a:pt x="-2089" y="110596"/>
                    <a:pt x="10347" y="98161"/>
                    <a:pt x="27280" y="111125"/>
                  </a:cubicBezTo>
                  <a:cubicBezTo>
                    <a:pt x="44213" y="124090"/>
                    <a:pt x="89721" y="156104"/>
                    <a:pt x="101892" y="169862"/>
                  </a:cubicBezTo>
                  <a:cubicBezTo>
                    <a:pt x="114063" y="183620"/>
                    <a:pt x="110888" y="176213"/>
                    <a:pt x="100305" y="193675"/>
                  </a:cubicBezTo>
                  <a:cubicBezTo>
                    <a:pt x="89722" y="211138"/>
                    <a:pt x="64057" y="242887"/>
                    <a:pt x="38392" y="274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フリーフォーム: 図形 815">
              <a:extLst>
                <a:ext uri="{FF2B5EF4-FFF2-40B4-BE49-F238E27FC236}">
                  <a16:creationId xmlns:a16="http://schemas.microsoft.com/office/drawing/2014/main" id="{EA42D98E-E36C-4C7A-98B0-099E5524F5A8}"/>
                </a:ext>
              </a:extLst>
            </p:cNvPr>
            <p:cNvSpPr/>
            <p:nvPr/>
          </p:nvSpPr>
          <p:spPr>
            <a:xfrm>
              <a:off x="7272338" y="2801937"/>
              <a:ext cx="103187" cy="130176"/>
            </a:xfrm>
            <a:custGeom>
              <a:avLst/>
              <a:gdLst>
                <a:gd name="connsiteX0" fmla="*/ 0 w 103187"/>
                <a:gd name="connsiteY0" fmla="*/ 130176 h 130176"/>
                <a:gd name="connsiteX1" fmla="*/ 79375 w 103187"/>
                <a:gd name="connsiteY1" fmla="*/ 55563 h 130176"/>
                <a:gd name="connsiteX2" fmla="*/ 87312 w 103187"/>
                <a:gd name="connsiteY2" fmla="*/ 1 h 130176"/>
                <a:gd name="connsiteX3" fmla="*/ 103187 w 103187"/>
                <a:gd name="connsiteY3" fmla="*/ 53976 h 13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87" h="130176">
                  <a:moveTo>
                    <a:pt x="0" y="130176"/>
                  </a:moveTo>
                  <a:cubicBezTo>
                    <a:pt x="32411" y="103717"/>
                    <a:pt x="64823" y="77259"/>
                    <a:pt x="79375" y="55563"/>
                  </a:cubicBezTo>
                  <a:cubicBezTo>
                    <a:pt x="93927" y="33867"/>
                    <a:pt x="83343" y="265"/>
                    <a:pt x="87312" y="1"/>
                  </a:cubicBezTo>
                  <a:cubicBezTo>
                    <a:pt x="91281" y="-263"/>
                    <a:pt x="97234" y="26856"/>
                    <a:pt x="103187" y="539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フリーフォーム: 図形 816">
              <a:extLst>
                <a:ext uri="{FF2B5EF4-FFF2-40B4-BE49-F238E27FC236}">
                  <a16:creationId xmlns:a16="http://schemas.microsoft.com/office/drawing/2014/main" id="{F9599F7C-2143-4C22-9368-E086974F208F}"/>
                </a:ext>
              </a:extLst>
            </p:cNvPr>
            <p:cNvSpPr/>
            <p:nvPr/>
          </p:nvSpPr>
          <p:spPr>
            <a:xfrm>
              <a:off x="7161213" y="2819400"/>
              <a:ext cx="106362" cy="125413"/>
            </a:xfrm>
            <a:custGeom>
              <a:avLst/>
              <a:gdLst>
                <a:gd name="connsiteX0" fmla="*/ 0 w 106362"/>
                <a:gd name="connsiteY0" fmla="*/ 0 h 125413"/>
                <a:gd name="connsiteX1" fmla="*/ 77787 w 106362"/>
                <a:gd name="connsiteY1" fmla="*/ 50800 h 125413"/>
                <a:gd name="connsiteX2" fmla="*/ 60325 w 106362"/>
                <a:gd name="connsiteY2" fmla="*/ 84138 h 125413"/>
                <a:gd name="connsiteX3" fmla="*/ 57150 w 106362"/>
                <a:gd name="connsiteY3" fmla="*/ 125413 h 125413"/>
                <a:gd name="connsiteX4" fmla="*/ 57150 w 106362"/>
                <a:gd name="connsiteY4" fmla="*/ 125413 h 125413"/>
                <a:gd name="connsiteX5" fmla="*/ 106362 w 106362"/>
                <a:gd name="connsiteY5" fmla="*/ 73025 h 12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62" h="125413">
                  <a:moveTo>
                    <a:pt x="0" y="0"/>
                  </a:moveTo>
                  <a:cubicBezTo>
                    <a:pt x="33866" y="18388"/>
                    <a:pt x="67733" y="36777"/>
                    <a:pt x="77787" y="50800"/>
                  </a:cubicBezTo>
                  <a:cubicBezTo>
                    <a:pt x="87841" y="64823"/>
                    <a:pt x="63765" y="71703"/>
                    <a:pt x="60325" y="84138"/>
                  </a:cubicBezTo>
                  <a:cubicBezTo>
                    <a:pt x="56886" y="96574"/>
                    <a:pt x="57150" y="125413"/>
                    <a:pt x="57150" y="125413"/>
                  </a:cubicBezTo>
                  <a:lnTo>
                    <a:pt x="57150" y="125413"/>
                  </a:lnTo>
                  <a:lnTo>
                    <a:pt x="106362" y="730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フリーフォーム: 図形 817">
              <a:extLst>
                <a:ext uri="{FF2B5EF4-FFF2-40B4-BE49-F238E27FC236}">
                  <a16:creationId xmlns:a16="http://schemas.microsoft.com/office/drawing/2014/main" id="{F3F28A6F-072B-4389-AE7A-B6955CBB898A}"/>
                </a:ext>
              </a:extLst>
            </p:cNvPr>
            <p:cNvSpPr/>
            <p:nvPr/>
          </p:nvSpPr>
          <p:spPr>
            <a:xfrm>
              <a:off x="6625241" y="2711450"/>
              <a:ext cx="150209" cy="222250"/>
            </a:xfrm>
            <a:custGeom>
              <a:avLst/>
              <a:gdLst>
                <a:gd name="connsiteX0" fmla="*/ 4159 w 150209"/>
                <a:gd name="connsiteY0" fmla="*/ 0 h 222250"/>
                <a:gd name="connsiteX1" fmla="*/ 18447 w 150209"/>
                <a:gd name="connsiteY1" fmla="*/ 104775 h 222250"/>
                <a:gd name="connsiteX2" fmla="*/ 150209 w 150209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09" h="222250">
                  <a:moveTo>
                    <a:pt x="4159" y="0"/>
                  </a:moveTo>
                  <a:cubicBezTo>
                    <a:pt x="-868" y="33866"/>
                    <a:pt x="-5895" y="67733"/>
                    <a:pt x="18447" y="104775"/>
                  </a:cubicBezTo>
                  <a:cubicBezTo>
                    <a:pt x="42789" y="141817"/>
                    <a:pt x="96499" y="182033"/>
                    <a:pt x="150209" y="2222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フリーフォーム: 図形 818">
              <a:extLst>
                <a:ext uri="{FF2B5EF4-FFF2-40B4-BE49-F238E27FC236}">
                  <a16:creationId xmlns:a16="http://schemas.microsoft.com/office/drawing/2014/main" id="{83991EFC-4739-4D96-8BE5-48350C007290}"/>
                </a:ext>
              </a:extLst>
            </p:cNvPr>
            <p:cNvSpPr/>
            <p:nvPr/>
          </p:nvSpPr>
          <p:spPr>
            <a:xfrm>
              <a:off x="6626703" y="2568575"/>
              <a:ext cx="56672" cy="104775"/>
            </a:xfrm>
            <a:custGeom>
              <a:avLst/>
              <a:gdLst>
                <a:gd name="connsiteX0" fmla="*/ 56672 w 56672"/>
                <a:gd name="connsiteY0" fmla="*/ 0 h 104775"/>
                <a:gd name="connsiteX1" fmla="*/ 1110 w 56672"/>
                <a:gd name="connsiteY1" fmla="*/ 57150 h 104775"/>
                <a:gd name="connsiteX2" fmla="*/ 24922 w 56672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72" h="104775">
                  <a:moveTo>
                    <a:pt x="56672" y="0"/>
                  </a:moveTo>
                  <a:cubicBezTo>
                    <a:pt x="31537" y="19844"/>
                    <a:pt x="6402" y="39688"/>
                    <a:pt x="1110" y="57150"/>
                  </a:cubicBezTo>
                  <a:cubicBezTo>
                    <a:pt x="-4182" y="74612"/>
                    <a:pt x="10370" y="89693"/>
                    <a:pt x="24922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0" name="フリーフォーム: 図形 819">
              <a:extLst>
                <a:ext uri="{FF2B5EF4-FFF2-40B4-BE49-F238E27FC236}">
                  <a16:creationId xmlns:a16="http://schemas.microsoft.com/office/drawing/2014/main" id="{90A564E6-1C38-4109-8033-370DBACE468D}"/>
                </a:ext>
              </a:extLst>
            </p:cNvPr>
            <p:cNvSpPr/>
            <p:nvPr/>
          </p:nvSpPr>
          <p:spPr>
            <a:xfrm>
              <a:off x="6637349" y="2566988"/>
              <a:ext cx="55551" cy="295275"/>
            </a:xfrm>
            <a:custGeom>
              <a:avLst/>
              <a:gdLst>
                <a:gd name="connsiteX0" fmla="*/ 55551 w 55551"/>
                <a:gd name="connsiteY0" fmla="*/ 0 h 295275"/>
                <a:gd name="connsiteX1" fmla="*/ 14276 w 55551"/>
                <a:gd name="connsiteY1" fmla="*/ 65087 h 295275"/>
                <a:gd name="connsiteX2" fmla="*/ 1576 w 55551"/>
                <a:gd name="connsiteY2" fmla="*/ 139700 h 295275"/>
                <a:gd name="connsiteX3" fmla="*/ 46026 w 55551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51" h="295275">
                  <a:moveTo>
                    <a:pt x="55551" y="0"/>
                  </a:moveTo>
                  <a:cubicBezTo>
                    <a:pt x="39411" y="20902"/>
                    <a:pt x="23272" y="41804"/>
                    <a:pt x="14276" y="65087"/>
                  </a:cubicBezTo>
                  <a:cubicBezTo>
                    <a:pt x="5280" y="88370"/>
                    <a:pt x="-3716" y="101335"/>
                    <a:pt x="1576" y="139700"/>
                  </a:cubicBezTo>
                  <a:cubicBezTo>
                    <a:pt x="6868" y="178065"/>
                    <a:pt x="26447" y="236670"/>
                    <a:pt x="46026" y="295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1" name="フリーフォーム: 図形 820">
              <a:extLst>
                <a:ext uri="{FF2B5EF4-FFF2-40B4-BE49-F238E27FC236}">
                  <a16:creationId xmlns:a16="http://schemas.microsoft.com/office/drawing/2014/main" id="{60A5F61C-A97A-4DEC-9BCA-1C7E368BA84E}"/>
                </a:ext>
              </a:extLst>
            </p:cNvPr>
            <p:cNvSpPr/>
            <p:nvPr/>
          </p:nvSpPr>
          <p:spPr>
            <a:xfrm>
              <a:off x="6673198" y="2559050"/>
              <a:ext cx="60977" cy="185738"/>
            </a:xfrm>
            <a:custGeom>
              <a:avLst/>
              <a:gdLst>
                <a:gd name="connsiteX0" fmla="*/ 60977 w 60977"/>
                <a:gd name="connsiteY0" fmla="*/ 0 h 185738"/>
                <a:gd name="connsiteX1" fmla="*/ 8590 w 60977"/>
                <a:gd name="connsiteY1" fmla="*/ 71438 h 185738"/>
                <a:gd name="connsiteX2" fmla="*/ 652 w 60977"/>
                <a:gd name="connsiteY2" fmla="*/ 185738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77" h="185738">
                  <a:moveTo>
                    <a:pt x="60977" y="0"/>
                  </a:moveTo>
                  <a:cubicBezTo>
                    <a:pt x="39810" y="20241"/>
                    <a:pt x="18644" y="40482"/>
                    <a:pt x="8590" y="71438"/>
                  </a:cubicBezTo>
                  <a:cubicBezTo>
                    <a:pt x="-1464" y="102394"/>
                    <a:pt x="-406" y="144066"/>
                    <a:pt x="652" y="1857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2" name="フリーフォーム: 図形 821">
              <a:extLst>
                <a:ext uri="{FF2B5EF4-FFF2-40B4-BE49-F238E27FC236}">
                  <a16:creationId xmlns:a16="http://schemas.microsoft.com/office/drawing/2014/main" id="{92B71913-EE1B-4DD6-B17F-3463217FEB38}"/>
                </a:ext>
              </a:extLst>
            </p:cNvPr>
            <p:cNvSpPr/>
            <p:nvPr/>
          </p:nvSpPr>
          <p:spPr>
            <a:xfrm>
              <a:off x="6691313" y="2759075"/>
              <a:ext cx="163512" cy="165100"/>
            </a:xfrm>
            <a:custGeom>
              <a:avLst/>
              <a:gdLst>
                <a:gd name="connsiteX0" fmla="*/ 0 w 163512"/>
                <a:gd name="connsiteY0" fmla="*/ 0 h 165100"/>
                <a:gd name="connsiteX1" fmla="*/ 39687 w 163512"/>
                <a:gd name="connsiteY1" fmla="*/ 85725 h 165100"/>
                <a:gd name="connsiteX2" fmla="*/ 163512 w 163512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512" h="165100">
                  <a:moveTo>
                    <a:pt x="0" y="0"/>
                  </a:moveTo>
                  <a:cubicBezTo>
                    <a:pt x="6217" y="29104"/>
                    <a:pt x="12435" y="58208"/>
                    <a:pt x="39687" y="85725"/>
                  </a:cubicBezTo>
                  <a:cubicBezTo>
                    <a:pt x="66939" y="113242"/>
                    <a:pt x="115225" y="139171"/>
                    <a:pt x="163512" y="165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3" name="フリーフォーム: 図形 822">
              <a:extLst>
                <a:ext uri="{FF2B5EF4-FFF2-40B4-BE49-F238E27FC236}">
                  <a16:creationId xmlns:a16="http://schemas.microsoft.com/office/drawing/2014/main" id="{328B8A21-DD27-475C-8DBE-AF8C300F76C1}"/>
                </a:ext>
              </a:extLst>
            </p:cNvPr>
            <p:cNvSpPr/>
            <p:nvPr/>
          </p:nvSpPr>
          <p:spPr>
            <a:xfrm>
              <a:off x="6091767" y="-12700"/>
              <a:ext cx="1045633" cy="287867"/>
            </a:xfrm>
            <a:custGeom>
              <a:avLst/>
              <a:gdLst>
                <a:gd name="connsiteX0" fmla="*/ 0 w 1045633"/>
                <a:gd name="connsiteY0" fmla="*/ 0 h 287867"/>
                <a:gd name="connsiteX1" fmla="*/ 486833 w 1045633"/>
                <a:gd name="connsiteY1" fmla="*/ 59267 h 287867"/>
                <a:gd name="connsiteX2" fmla="*/ 889000 w 1045633"/>
                <a:gd name="connsiteY2" fmla="*/ 169333 h 287867"/>
                <a:gd name="connsiteX3" fmla="*/ 1045633 w 1045633"/>
                <a:gd name="connsiteY3" fmla="*/ 287867 h 28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33" h="287867">
                  <a:moveTo>
                    <a:pt x="0" y="0"/>
                  </a:moveTo>
                  <a:cubicBezTo>
                    <a:pt x="169333" y="15522"/>
                    <a:pt x="338666" y="31045"/>
                    <a:pt x="486833" y="59267"/>
                  </a:cubicBezTo>
                  <a:cubicBezTo>
                    <a:pt x="635000" y="87489"/>
                    <a:pt x="795867" y="131233"/>
                    <a:pt x="889000" y="169333"/>
                  </a:cubicBezTo>
                  <a:cubicBezTo>
                    <a:pt x="982133" y="207433"/>
                    <a:pt x="1013883" y="247650"/>
                    <a:pt x="1045633" y="2878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: 図形 823">
              <a:extLst>
                <a:ext uri="{FF2B5EF4-FFF2-40B4-BE49-F238E27FC236}">
                  <a16:creationId xmlns:a16="http://schemas.microsoft.com/office/drawing/2014/main" id="{72EFCA42-4B79-4BC7-B2F0-67523E417CB2}"/>
                </a:ext>
              </a:extLst>
            </p:cNvPr>
            <p:cNvSpPr/>
            <p:nvPr/>
          </p:nvSpPr>
          <p:spPr>
            <a:xfrm>
              <a:off x="7150100" y="287338"/>
              <a:ext cx="263525" cy="315912"/>
            </a:xfrm>
            <a:custGeom>
              <a:avLst/>
              <a:gdLst>
                <a:gd name="connsiteX0" fmla="*/ 0 w 263525"/>
                <a:gd name="connsiteY0" fmla="*/ 0 h 315912"/>
                <a:gd name="connsiteX1" fmla="*/ 153988 w 263525"/>
                <a:gd name="connsiteY1" fmla="*/ 150812 h 315912"/>
                <a:gd name="connsiteX2" fmla="*/ 263525 w 263525"/>
                <a:gd name="connsiteY2" fmla="*/ 315912 h 31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525" h="315912">
                  <a:moveTo>
                    <a:pt x="0" y="0"/>
                  </a:moveTo>
                  <a:cubicBezTo>
                    <a:pt x="55033" y="49080"/>
                    <a:pt x="110067" y="98160"/>
                    <a:pt x="153988" y="150812"/>
                  </a:cubicBezTo>
                  <a:cubicBezTo>
                    <a:pt x="197909" y="203464"/>
                    <a:pt x="230717" y="259688"/>
                    <a:pt x="263525" y="3159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: 図形 824">
              <a:extLst>
                <a:ext uri="{FF2B5EF4-FFF2-40B4-BE49-F238E27FC236}">
                  <a16:creationId xmlns:a16="http://schemas.microsoft.com/office/drawing/2014/main" id="{5827C133-DB9D-4D24-B803-2619E8104B28}"/>
                </a:ext>
              </a:extLst>
            </p:cNvPr>
            <p:cNvSpPr/>
            <p:nvPr/>
          </p:nvSpPr>
          <p:spPr>
            <a:xfrm>
              <a:off x="6645275" y="2235095"/>
              <a:ext cx="341385" cy="239818"/>
            </a:xfrm>
            <a:custGeom>
              <a:avLst/>
              <a:gdLst>
                <a:gd name="connsiteX0" fmla="*/ 0 w 341385"/>
                <a:gd name="connsiteY0" fmla="*/ 239818 h 239818"/>
                <a:gd name="connsiteX1" fmla="*/ 61913 w 341385"/>
                <a:gd name="connsiteY1" fmla="*/ 158855 h 239818"/>
                <a:gd name="connsiteX2" fmla="*/ 82550 w 341385"/>
                <a:gd name="connsiteY2" fmla="*/ 136630 h 239818"/>
                <a:gd name="connsiteX3" fmla="*/ 71438 w 341385"/>
                <a:gd name="connsiteY3" fmla="*/ 115993 h 239818"/>
                <a:gd name="connsiteX4" fmla="*/ 230188 w 341385"/>
                <a:gd name="connsiteY4" fmla="*/ 44555 h 239818"/>
                <a:gd name="connsiteX5" fmla="*/ 146050 w 341385"/>
                <a:gd name="connsiteY5" fmla="*/ 41380 h 239818"/>
                <a:gd name="connsiteX6" fmla="*/ 241300 w 341385"/>
                <a:gd name="connsiteY6" fmla="*/ 105 h 239818"/>
                <a:gd name="connsiteX7" fmla="*/ 341313 w 341385"/>
                <a:gd name="connsiteY7" fmla="*/ 31855 h 239818"/>
                <a:gd name="connsiteX8" fmla="*/ 254000 w 341385"/>
                <a:gd name="connsiteY8" fmla="*/ 100118 h 23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85" h="239818">
                  <a:moveTo>
                    <a:pt x="0" y="239818"/>
                  </a:moveTo>
                  <a:cubicBezTo>
                    <a:pt x="24077" y="207935"/>
                    <a:pt x="48155" y="176053"/>
                    <a:pt x="61913" y="158855"/>
                  </a:cubicBezTo>
                  <a:cubicBezTo>
                    <a:pt x="75671" y="141657"/>
                    <a:pt x="80963" y="143774"/>
                    <a:pt x="82550" y="136630"/>
                  </a:cubicBezTo>
                  <a:cubicBezTo>
                    <a:pt x="84138" y="129486"/>
                    <a:pt x="46832" y="131339"/>
                    <a:pt x="71438" y="115993"/>
                  </a:cubicBezTo>
                  <a:cubicBezTo>
                    <a:pt x="96044" y="100647"/>
                    <a:pt x="217753" y="56990"/>
                    <a:pt x="230188" y="44555"/>
                  </a:cubicBezTo>
                  <a:cubicBezTo>
                    <a:pt x="242623" y="32120"/>
                    <a:pt x="144198" y="48788"/>
                    <a:pt x="146050" y="41380"/>
                  </a:cubicBezTo>
                  <a:cubicBezTo>
                    <a:pt x="147902" y="33972"/>
                    <a:pt x="208756" y="1692"/>
                    <a:pt x="241300" y="105"/>
                  </a:cubicBezTo>
                  <a:cubicBezTo>
                    <a:pt x="273844" y="-1482"/>
                    <a:pt x="339196" y="15186"/>
                    <a:pt x="341313" y="31855"/>
                  </a:cubicBezTo>
                  <a:cubicBezTo>
                    <a:pt x="343430" y="48524"/>
                    <a:pt x="298715" y="74321"/>
                    <a:pt x="254000" y="10011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: 図形 825">
              <a:extLst>
                <a:ext uri="{FF2B5EF4-FFF2-40B4-BE49-F238E27FC236}">
                  <a16:creationId xmlns:a16="http://schemas.microsoft.com/office/drawing/2014/main" id="{22DA913F-4835-4A15-A2DC-560CB51937BD}"/>
                </a:ext>
              </a:extLst>
            </p:cNvPr>
            <p:cNvSpPr/>
            <p:nvPr/>
          </p:nvSpPr>
          <p:spPr>
            <a:xfrm>
              <a:off x="7112000" y="239713"/>
              <a:ext cx="420688" cy="430212"/>
            </a:xfrm>
            <a:custGeom>
              <a:avLst/>
              <a:gdLst>
                <a:gd name="connsiteX0" fmla="*/ 0 w 420688"/>
                <a:gd name="connsiteY0" fmla="*/ 0 h 430212"/>
                <a:gd name="connsiteX1" fmla="*/ 114300 w 420688"/>
                <a:gd name="connsiteY1" fmla="*/ 60325 h 430212"/>
                <a:gd name="connsiteX2" fmla="*/ 185738 w 420688"/>
                <a:gd name="connsiteY2" fmla="*/ 138112 h 430212"/>
                <a:gd name="connsiteX3" fmla="*/ 298450 w 420688"/>
                <a:gd name="connsiteY3" fmla="*/ 222250 h 430212"/>
                <a:gd name="connsiteX4" fmla="*/ 420688 w 420688"/>
                <a:gd name="connsiteY4" fmla="*/ 430212 h 43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88" h="430212">
                  <a:moveTo>
                    <a:pt x="0" y="0"/>
                  </a:moveTo>
                  <a:cubicBezTo>
                    <a:pt x="41672" y="18653"/>
                    <a:pt x="83344" y="37306"/>
                    <a:pt x="114300" y="60325"/>
                  </a:cubicBezTo>
                  <a:cubicBezTo>
                    <a:pt x="145256" y="83344"/>
                    <a:pt x="155046" y="111125"/>
                    <a:pt x="185738" y="138112"/>
                  </a:cubicBezTo>
                  <a:cubicBezTo>
                    <a:pt x="216430" y="165099"/>
                    <a:pt x="259292" y="173567"/>
                    <a:pt x="298450" y="222250"/>
                  </a:cubicBezTo>
                  <a:cubicBezTo>
                    <a:pt x="337608" y="270933"/>
                    <a:pt x="379148" y="350572"/>
                    <a:pt x="420688" y="4302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7" name="フリーフォーム: 図形 826">
              <a:extLst>
                <a:ext uri="{FF2B5EF4-FFF2-40B4-BE49-F238E27FC236}">
                  <a16:creationId xmlns:a16="http://schemas.microsoft.com/office/drawing/2014/main" id="{0CE4F52A-31D2-4E55-BE83-7C0655822786}"/>
                </a:ext>
              </a:extLst>
            </p:cNvPr>
            <p:cNvSpPr/>
            <p:nvPr/>
          </p:nvSpPr>
          <p:spPr>
            <a:xfrm>
              <a:off x="7534275" y="690563"/>
              <a:ext cx="49932" cy="592137"/>
            </a:xfrm>
            <a:custGeom>
              <a:avLst/>
              <a:gdLst>
                <a:gd name="connsiteX0" fmla="*/ 0 w 49932"/>
                <a:gd name="connsiteY0" fmla="*/ 0 h 592137"/>
                <a:gd name="connsiteX1" fmla="*/ 47625 w 49932"/>
                <a:gd name="connsiteY1" fmla="*/ 293687 h 592137"/>
                <a:gd name="connsiteX2" fmla="*/ 38100 w 49932"/>
                <a:gd name="connsiteY2" fmla="*/ 592137 h 5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32" h="592137">
                  <a:moveTo>
                    <a:pt x="0" y="0"/>
                  </a:moveTo>
                  <a:cubicBezTo>
                    <a:pt x="20637" y="97499"/>
                    <a:pt x="41275" y="194998"/>
                    <a:pt x="47625" y="293687"/>
                  </a:cubicBezTo>
                  <a:cubicBezTo>
                    <a:pt x="53975" y="392377"/>
                    <a:pt x="46037" y="492257"/>
                    <a:pt x="38100" y="5921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8" name="フリーフォーム: 図形 827">
              <a:extLst>
                <a:ext uri="{FF2B5EF4-FFF2-40B4-BE49-F238E27FC236}">
                  <a16:creationId xmlns:a16="http://schemas.microsoft.com/office/drawing/2014/main" id="{FD0919D1-8B1C-4D33-9F48-1E853ED58B30}"/>
                </a:ext>
              </a:extLst>
            </p:cNvPr>
            <p:cNvSpPr/>
            <p:nvPr/>
          </p:nvSpPr>
          <p:spPr>
            <a:xfrm>
              <a:off x="7529513" y="660400"/>
              <a:ext cx="115887" cy="644525"/>
            </a:xfrm>
            <a:custGeom>
              <a:avLst/>
              <a:gdLst>
                <a:gd name="connsiteX0" fmla="*/ 0 w 115887"/>
                <a:gd name="connsiteY0" fmla="*/ 0 h 644525"/>
                <a:gd name="connsiteX1" fmla="*/ 30162 w 115887"/>
                <a:gd name="connsiteY1" fmla="*/ 50800 h 644525"/>
                <a:gd name="connsiteX2" fmla="*/ 66675 w 115887"/>
                <a:gd name="connsiteY2" fmla="*/ 166688 h 644525"/>
                <a:gd name="connsiteX3" fmla="*/ 115887 w 115887"/>
                <a:gd name="connsiteY3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7" h="644525">
                  <a:moveTo>
                    <a:pt x="0" y="0"/>
                  </a:moveTo>
                  <a:cubicBezTo>
                    <a:pt x="9525" y="11509"/>
                    <a:pt x="19050" y="23019"/>
                    <a:pt x="30162" y="50800"/>
                  </a:cubicBezTo>
                  <a:cubicBezTo>
                    <a:pt x="41274" y="78581"/>
                    <a:pt x="52387" y="67734"/>
                    <a:pt x="66675" y="166688"/>
                  </a:cubicBezTo>
                  <a:cubicBezTo>
                    <a:pt x="80963" y="265642"/>
                    <a:pt x="98425" y="455083"/>
                    <a:pt x="115887" y="644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9" name="フリーフォーム: 図形 828">
              <a:extLst>
                <a:ext uri="{FF2B5EF4-FFF2-40B4-BE49-F238E27FC236}">
                  <a16:creationId xmlns:a16="http://schemas.microsoft.com/office/drawing/2014/main" id="{5F97BDCE-7A58-46D1-9384-6BDA1A31DBEF}"/>
                </a:ext>
              </a:extLst>
            </p:cNvPr>
            <p:cNvSpPr/>
            <p:nvPr/>
          </p:nvSpPr>
          <p:spPr>
            <a:xfrm>
              <a:off x="7564438" y="1308100"/>
              <a:ext cx="33337" cy="354013"/>
            </a:xfrm>
            <a:custGeom>
              <a:avLst/>
              <a:gdLst>
                <a:gd name="connsiteX0" fmla="*/ 0 w 33337"/>
                <a:gd name="connsiteY0" fmla="*/ 0 h 354013"/>
                <a:gd name="connsiteX1" fmla="*/ 14287 w 33337"/>
                <a:gd name="connsiteY1" fmla="*/ 87313 h 354013"/>
                <a:gd name="connsiteX2" fmla="*/ 7937 w 33337"/>
                <a:gd name="connsiteY2" fmla="*/ 276225 h 354013"/>
                <a:gd name="connsiteX3" fmla="*/ 33337 w 33337"/>
                <a:gd name="connsiteY3" fmla="*/ 354013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" h="354013">
                  <a:moveTo>
                    <a:pt x="0" y="0"/>
                  </a:moveTo>
                  <a:cubicBezTo>
                    <a:pt x="6482" y="20638"/>
                    <a:pt x="12964" y="41276"/>
                    <a:pt x="14287" y="87313"/>
                  </a:cubicBezTo>
                  <a:cubicBezTo>
                    <a:pt x="15610" y="133350"/>
                    <a:pt x="4762" y="231775"/>
                    <a:pt x="7937" y="276225"/>
                  </a:cubicBezTo>
                  <a:cubicBezTo>
                    <a:pt x="11112" y="320675"/>
                    <a:pt x="22224" y="337344"/>
                    <a:pt x="33337" y="3540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0" name="フリーフォーム: 図形 829">
              <a:extLst>
                <a:ext uri="{FF2B5EF4-FFF2-40B4-BE49-F238E27FC236}">
                  <a16:creationId xmlns:a16="http://schemas.microsoft.com/office/drawing/2014/main" id="{D470423E-E626-4886-A8B5-1C22FA874001}"/>
                </a:ext>
              </a:extLst>
            </p:cNvPr>
            <p:cNvSpPr/>
            <p:nvPr/>
          </p:nvSpPr>
          <p:spPr>
            <a:xfrm>
              <a:off x="7634622" y="1289050"/>
              <a:ext cx="45703" cy="690563"/>
            </a:xfrm>
            <a:custGeom>
              <a:avLst/>
              <a:gdLst>
                <a:gd name="connsiteX0" fmla="*/ 10778 w 45703"/>
                <a:gd name="connsiteY0" fmla="*/ 0 h 690563"/>
                <a:gd name="connsiteX1" fmla="*/ 13953 w 45703"/>
                <a:gd name="connsiteY1" fmla="*/ 233363 h 690563"/>
                <a:gd name="connsiteX2" fmla="*/ 7603 w 45703"/>
                <a:gd name="connsiteY2" fmla="*/ 381000 h 690563"/>
                <a:gd name="connsiteX3" fmla="*/ 4428 w 45703"/>
                <a:gd name="connsiteY3" fmla="*/ 433388 h 690563"/>
                <a:gd name="connsiteX4" fmla="*/ 2841 w 45703"/>
                <a:gd name="connsiteY4" fmla="*/ 527050 h 690563"/>
                <a:gd name="connsiteX5" fmla="*/ 45703 w 45703"/>
                <a:gd name="connsiteY5" fmla="*/ 690563 h 6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03" h="690563">
                  <a:moveTo>
                    <a:pt x="10778" y="0"/>
                  </a:moveTo>
                  <a:cubicBezTo>
                    <a:pt x="12630" y="84931"/>
                    <a:pt x="14482" y="169863"/>
                    <a:pt x="13953" y="233363"/>
                  </a:cubicBezTo>
                  <a:cubicBezTo>
                    <a:pt x="13424" y="296863"/>
                    <a:pt x="9190" y="347663"/>
                    <a:pt x="7603" y="381000"/>
                  </a:cubicBezTo>
                  <a:cubicBezTo>
                    <a:pt x="6016" y="414337"/>
                    <a:pt x="5222" y="409046"/>
                    <a:pt x="4428" y="433388"/>
                  </a:cubicBezTo>
                  <a:cubicBezTo>
                    <a:pt x="3634" y="457730"/>
                    <a:pt x="-4038" y="484188"/>
                    <a:pt x="2841" y="527050"/>
                  </a:cubicBezTo>
                  <a:cubicBezTo>
                    <a:pt x="9720" y="569913"/>
                    <a:pt x="27711" y="630238"/>
                    <a:pt x="45703" y="690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1" name="フリーフォーム: 図形 830">
              <a:extLst>
                <a:ext uri="{FF2B5EF4-FFF2-40B4-BE49-F238E27FC236}">
                  <a16:creationId xmlns:a16="http://schemas.microsoft.com/office/drawing/2014/main" id="{8422D25D-AFC9-4AA8-8EA9-5D141587AEDC}"/>
                </a:ext>
              </a:extLst>
            </p:cNvPr>
            <p:cNvSpPr/>
            <p:nvPr/>
          </p:nvSpPr>
          <p:spPr>
            <a:xfrm>
              <a:off x="7681383" y="1987550"/>
              <a:ext cx="110263" cy="1013883"/>
            </a:xfrm>
            <a:custGeom>
              <a:avLst/>
              <a:gdLst>
                <a:gd name="connsiteX0" fmla="*/ 0 w 110263"/>
                <a:gd name="connsiteY0" fmla="*/ 0 h 1013883"/>
                <a:gd name="connsiteX1" fmla="*/ 42334 w 110263"/>
                <a:gd name="connsiteY1" fmla="*/ 270933 h 1013883"/>
                <a:gd name="connsiteX2" fmla="*/ 80434 w 110263"/>
                <a:gd name="connsiteY2" fmla="*/ 531283 h 1013883"/>
                <a:gd name="connsiteX3" fmla="*/ 110067 w 110263"/>
                <a:gd name="connsiteY3" fmla="*/ 876300 h 1013883"/>
                <a:gd name="connsiteX4" fmla="*/ 91017 w 110263"/>
                <a:gd name="connsiteY4" fmla="*/ 1013883 h 10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63" h="1013883">
                  <a:moveTo>
                    <a:pt x="0" y="0"/>
                  </a:moveTo>
                  <a:cubicBezTo>
                    <a:pt x="14464" y="91193"/>
                    <a:pt x="28928" y="182386"/>
                    <a:pt x="42334" y="270933"/>
                  </a:cubicBezTo>
                  <a:cubicBezTo>
                    <a:pt x="55740" y="359480"/>
                    <a:pt x="69145" y="430389"/>
                    <a:pt x="80434" y="531283"/>
                  </a:cubicBezTo>
                  <a:cubicBezTo>
                    <a:pt x="91723" y="632177"/>
                    <a:pt x="108303" y="795867"/>
                    <a:pt x="110067" y="876300"/>
                  </a:cubicBezTo>
                  <a:cubicBezTo>
                    <a:pt x="111831" y="956733"/>
                    <a:pt x="101424" y="985308"/>
                    <a:pt x="91017" y="101388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2" name="フリーフォーム: 図形 831">
              <a:extLst>
                <a:ext uri="{FF2B5EF4-FFF2-40B4-BE49-F238E27FC236}">
                  <a16:creationId xmlns:a16="http://schemas.microsoft.com/office/drawing/2014/main" id="{393A5B78-A84F-45B1-B5EA-FB463ACB2E93}"/>
                </a:ext>
              </a:extLst>
            </p:cNvPr>
            <p:cNvSpPr/>
            <p:nvPr/>
          </p:nvSpPr>
          <p:spPr>
            <a:xfrm>
              <a:off x="7678738" y="2351088"/>
              <a:ext cx="28289" cy="227012"/>
            </a:xfrm>
            <a:custGeom>
              <a:avLst/>
              <a:gdLst>
                <a:gd name="connsiteX0" fmla="*/ 6350 w 28289"/>
                <a:gd name="connsiteY0" fmla="*/ 0 h 227012"/>
                <a:gd name="connsiteX1" fmla="*/ 22225 w 28289"/>
                <a:gd name="connsiteY1" fmla="*/ 52387 h 227012"/>
                <a:gd name="connsiteX2" fmla="*/ 26987 w 28289"/>
                <a:gd name="connsiteY2" fmla="*/ 173037 h 227012"/>
                <a:gd name="connsiteX3" fmla="*/ 0 w 28289"/>
                <a:gd name="connsiteY3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89" h="227012">
                  <a:moveTo>
                    <a:pt x="6350" y="0"/>
                  </a:moveTo>
                  <a:cubicBezTo>
                    <a:pt x="12568" y="11774"/>
                    <a:pt x="18786" y="23548"/>
                    <a:pt x="22225" y="52387"/>
                  </a:cubicBezTo>
                  <a:cubicBezTo>
                    <a:pt x="25665" y="81227"/>
                    <a:pt x="30691" y="143933"/>
                    <a:pt x="26987" y="173037"/>
                  </a:cubicBezTo>
                  <a:cubicBezTo>
                    <a:pt x="23283" y="202141"/>
                    <a:pt x="11641" y="214576"/>
                    <a:pt x="0" y="2270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3" name="フリーフォーム: 図形 832">
              <a:extLst>
                <a:ext uri="{FF2B5EF4-FFF2-40B4-BE49-F238E27FC236}">
                  <a16:creationId xmlns:a16="http://schemas.microsoft.com/office/drawing/2014/main" id="{E73CD40D-EBDC-4C51-AE3A-C00871EA54A7}"/>
                </a:ext>
              </a:extLst>
            </p:cNvPr>
            <p:cNvSpPr/>
            <p:nvPr/>
          </p:nvSpPr>
          <p:spPr>
            <a:xfrm>
              <a:off x="7689850" y="2320925"/>
              <a:ext cx="43061" cy="285750"/>
            </a:xfrm>
            <a:custGeom>
              <a:avLst/>
              <a:gdLst>
                <a:gd name="connsiteX0" fmla="*/ 19050 w 43061"/>
                <a:gd name="connsiteY0" fmla="*/ 0 h 285750"/>
                <a:gd name="connsiteX1" fmla="*/ 38100 w 43061"/>
                <a:gd name="connsiteY1" fmla="*/ 103188 h 285750"/>
                <a:gd name="connsiteX2" fmla="*/ 42863 w 43061"/>
                <a:gd name="connsiteY2" fmla="*/ 198438 h 285750"/>
                <a:gd name="connsiteX3" fmla="*/ 33338 w 43061"/>
                <a:gd name="connsiteY3" fmla="*/ 236538 h 285750"/>
                <a:gd name="connsiteX4" fmla="*/ 0 w 43061"/>
                <a:gd name="connsiteY4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61" h="285750">
                  <a:moveTo>
                    <a:pt x="19050" y="0"/>
                  </a:moveTo>
                  <a:cubicBezTo>
                    <a:pt x="26590" y="35057"/>
                    <a:pt x="34131" y="70115"/>
                    <a:pt x="38100" y="103188"/>
                  </a:cubicBezTo>
                  <a:cubicBezTo>
                    <a:pt x="42069" y="136261"/>
                    <a:pt x="43657" y="176213"/>
                    <a:pt x="42863" y="198438"/>
                  </a:cubicBezTo>
                  <a:cubicBezTo>
                    <a:pt x="42069" y="220663"/>
                    <a:pt x="40482" y="221986"/>
                    <a:pt x="33338" y="236538"/>
                  </a:cubicBezTo>
                  <a:cubicBezTo>
                    <a:pt x="26194" y="251090"/>
                    <a:pt x="13097" y="268420"/>
                    <a:pt x="0" y="285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4" name="フリーフォーム: 図形 833">
              <a:extLst>
                <a:ext uri="{FF2B5EF4-FFF2-40B4-BE49-F238E27FC236}">
                  <a16:creationId xmlns:a16="http://schemas.microsoft.com/office/drawing/2014/main" id="{4AA6B94A-A743-4CCB-91B3-5B373EB4A7C1}"/>
                </a:ext>
              </a:extLst>
            </p:cNvPr>
            <p:cNvSpPr/>
            <p:nvPr/>
          </p:nvSpPr>
          <p:spPr>
            <a:xfrm>
              <a:off x="7645988" y="2224088"/>
              <a:ext cx="57547" cy="376237"/>
            </a:xfrm>
            <a:custGeom>
              <a:avLst/>
              <a:gdLst>
                <a:gd name="connsiteX0" fmla="*/ 45450 w 57547"/>
                <a:gd name="connsiteY0" fmla="*/ 0 h 376237"/>
                <a:gd name="connsiteX1" fmla="*/ 56562 w 57547"/>
                <a:gd name="connsiteY1" fmla="*/ 80962 h 376237"/>
                <a:gd name="connsiteX2" fmla="*/ 23225 w 57547"/>
                <a:gd name="connsiteY2" fmla="*/ 122237 h 376237"/>
                <a:gd name="connsiteX3" fmla="*/ 12112 w 57547"/>
                <a:gd name="connsiteY3" fmla="*/ 173037 h 376237"/>
                <a:gd name="connsiteX4" fmla="*/ 1000 w 57547"/>
                <a:gd name="connsiteY4" fmla="*/ 280987 h 376237"/>
                <a:gd name="connsiteX5" fmla="*/ 39100 w 57547"/>
                <a:gd name="connsiteY5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47" h="376237">
                  <a:moveTo>
                    <a:pt x="45450" y="0"/>
                  </a:moveTo>
                  <a:cubicBezTo>
                    <a:pt x="52858" y="30294"/>
                    <a:pt x="60266" y="60589"/>
                    <a:pt x="56562" y="80962"/>
                  </a:cubicBezTo>
                  <a:cubicBezTo>
                    <a:pt x="52858" y="101335"/>
                    <a:pt x="30633" y="106891"/>
                    <a:pt x="23225" y="122237"/>
                  </a:cubicBezTo>
                  <a:cubicBezTo>
                    <a:pt x="15817" y="137583"/>
                    <a:pt x="15816" y="146579"/>
                    <a:pt x="12112" y="173037"/>
                  </a:cubicBezTo>
                  <a:cubicBezTo>
                    <a:pt x="8408" y="199495"/>
                    <a:pt x="-3498" y="247120"/>
                    <a:pt x="1000" y="280987"/>
                  </a:cubicBezTo>
                  <a:cubicBezTo>
                    <a:pt x="5498" y="314854"/>
                    <a:pt x="22299" y="345545"/>
                    <a:pt x="39100" y="3762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5" name="フリーフォーム: 図形 834">
              <a:extLst>
                <a:ext uri="{FF2B5EF4-FFF2-40B4-BE49-F238E27FC236}">
                  <a16:creationId xmlns:a16="http://schemas.microsoft.com/office/drawing/2014/main" id="{A8D43388-C37A-4497-A4DF-F764C547433C}"/>
                </a:ext>
              </a:extLst>
            </p:cNvPr>
            <p:cNvSpPr/>
            <p:nvPr/>
          </p:nvSpPr>
          <p:spPr>
            <a:xfrm>
              <a:off x="7591425" y="2278063"/>
              <a:ext cx="47625" cy="296862"/>
            </a:xfrm>
            <a:custGeom>
              <a:avLst/>
              <a:gdLst>
                <a:gd name="connsiteX0" fmla="*/ 47625 w 47625"/>
                <a:gd name="connsiteY0" fmla="*/ 0 h 296862"/>
                <a:gd name="connsiteX1" fmla="*/ 23813 w 47625"/>
                <a:gd name="connsiteY1" fmla="*/ 166687 h 296862"/>
                <a:gd name="connsiteX2" fmla="*/ 0 w 47625"/>
                <a:gd name="connsiteY2" fmla="*/ 296862 h 29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96862">
                  <a:moveTo>
                    <a:pt x="47625" y="0"/>
                  </a:moveTo>
                  <a:cubicBezTo>
                    <a:pt x="39687" y="58605"/>
                    <a:pt x="31750" y="117210"/>
                    <a:pt x="23813" y="166687"/>
                  </a:cubicBezTo>
                  <a:cubicBezTo>
                    <a:pt x="15876" y="216164"/>
                    <a:pt x="7938" y="256513"/>
                    <a:pt x="0" y="2968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6" name="フリーフォーム: 図形 835">
              <a:extLst>
                <a:ext uri="{FF2B5EF4-FFF2-40B4-BE49-F238E27FC236}">
                  <a16:creationId xmlns:a16="http://schemas.microsoft.com/office/drawing/2014/main" id="{4AC68C49-E1FD-42A1-B312-37EC2AF4B403}"/>
                </a:ext>
              </a:extLst>
            </p:cNvPr>
            <p:cNvSpPr/>
            <p:nvPr/>
          </p:nvSpPr>
          <p:spPr>
            <a:xfrm>
              <a:off x="7480300" y="2586038"/>
              <a:ext cx="107950" cy="738187"/>
            </a:xfrm>
            <a:custGeom>
              <a:avLst/>
              <a:gdLst>
                <a:gd name="connsiteX0" fmla="*/ 107950 w 107950"/>
                <a:gd name="connsiteY0" fmla="*/ 0 h 738187"/>
                <a:gd name="connsiteX1" fmla="*/ 100013 w 107950"/>
                <a:gd name="connsiteY1" fmla="*/ 276225 h 738187"/>
                <a:gd name="connsiteX2" fmla="*/ 106363 w 107950"/>
                <a:gd name="connsiteY2" fmla="*/ 439737 h 738187"/>
                <a:gd name="connsiteX3" fmla="*/ 88900 w 107950"/>
                <a:gd name="connsiteY3" fmla="*/ 604837 h 738187"/>
                <a:gd name="connsiteX4" fmla="*/ 0 w 107950"/>
                <a:gd name="connsiteY4" fmla="*/ 738187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738187">
                  <a:moveTo>
                    <a:pt x="107950" y="0"/>
                  </a:moveTo>
                  <a:cubicBezTo>
                    <a:pt x="104113" y="101468"/>
                    <a:pt x="100277" y="202936"/>
                    <a:pt x="100013" y="276225"/>
                  </a:cubicBezTo>
                  <a:cubicBezTo>
                    <a:pt x="99748" y="349515"/>
                    <a:pt x="108215" y="384968"/>
                    <a:pt x="106363" y="439737"/>
                  </a:cubicBezTo>
                  <a:cubicBezTo>
                    <a:pt x="104511" y="494506"/>
                    <a:pt x="106627" y="555095"/>
                    <a:pt x="88900" y="604837"/>
                  </a:cubicBezTo>
                  <a:cubicBezTo>
                    <a:pt x="71173" y="654579"/>
                    <a:pt x="35586" y="696383"/>
                    <a:pt x="0" y="738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7" name="フリーフォーム: 図形 836">
              <a:extLst>
                <a:ext uri="{FF2B5EF4-FFF2-40B4-BE49-F238E27FC236}">
                  <a16:creationId xmlns:a16="http://schemas.microsoft.com/office/drawing/2014/main" id="{770F419F-58FE-4BE4-89E1-763584A5EB7B}"/>
                </a:ext>
              </a:extLst>
            </p:cNvPr>
            <p:cNvSpPr/>
            <p:nvPr/>
          </p:nvSpPr>
          <p:spPr>
            <a:xfrm>
              <a:off x="7575550" y="2584450"/>
              <a:ext cx="29609" cy="582613"/>
            </a:xfrm>
            <a:custGeom>
              <a:avLst/>
              <a:gdLst>
                <a:gd name="connsiteX0" fmla="*/ 28575 w 29609"/>
                <a:gd name="connsiteY0" fmla="*/ 0 h 582613"/>
                <a:gd name="connsiteX1" fmla="*/ 23813 w 29609"/>
                <a:gd name="connsiteY1" fmla="*/ 252413 h 582613"/>
                <a:gd name="connsiteX2" fmla="*/ 28575 w 29609"/>
                <a:gd name="connsiteY2" fmla="*/ 471488 h 582613"/>
                <a:gd name="connsiteX3" fmla="*/ 0 w 29609"/>
                <a:gd name="connsiteY3" fmla="*/ 582613 h 58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9" h="582613">
                  <a:moveTo>
                    <a:pt x="28575" y="0"/>
                  </a:moveTo>
                  <a:cubicBezTo>
                    <a:pt x="26194" y="86916"/>
                    <a:pt x="23813" y="173832"/>
                    <a:pt x="23813" y="252413"/>
                  </a:cubicBezTo>
                  <a:cubicBezTo>
                    <a:pt x="23813" y="330994"/>
                    <a:pt x="32544" y="416455"/>
                    <a:pt x="28575" y="471488"/>
                  </a:cubicBezTo>
                  <a:cubicBezTo>
                    <a:pt x="24606" y="526521"/>
                    <a:pt x="12303" y="554567"/>
                    <a:pt x="0" y="5826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8" name="フリーフォーム: 図形 837">
              <a:extLst>
                <a:ext uri="{FF2B5EF4-FFF2-40B4-BE49-F238E27FC236}">
                  <a16:creationId xmlns:a16="http://schemas.microsoft.com/office/drawing/2014/main" id="{881DF84C-BD84-4BE1-843F-098A1817AEFD}"/>
                </a:ext>
              </a:extLst>
            </p:cNvPr>
            <p:cNvSpPr/>
            <p:nvPr/>
          </p:nvSpPr>
          <p:spPr>
            <a:xfrm>
              <a:off x="7165975" y="3254375"/>
              <a:ext cx="368300" cy="134671"/>
            </a:xfrm>
            <a:custGeom>
              <a:avLst/>
              <a:gdLst>
                <a:gd name="connsiteX0" fmla="*/ 0 w 368300"/>
                <a:gd name="connsiteY0" fmla="*/ 92075 h 134671"/>
                <a:gd name="connsiteX1" fmla="*/ 250825 w 368300"/>
                <a:gd name="connsiteY1" fmla="*/ 130175 h 134671"/>
                <a:gd name="connsiteX2" fmla="*/ 368300 w 368300"/>
                <a:gd name="connsiteY2" fmla="*/ 0 h 1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134671">
                  <a:moveTo>
                    <a:pt x="0" y="92075"/>
                  </a:moveTo>
                  <a:cubicBezTo>
                    <a:pt x="94721" y="118798"/>
                    <a:pt x="189442" y="145521"/>
                    <a:pt x="250825" y="130175"/>
                  </a:cubicBezTo>
                  <a:cubicBezTo>
                    <a:pt x="312208" y="114829"/>
                    <a:pt x="340254" y="57414"/>
                    <a:pt x="3683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9" name="フリーフォーム: 図形 838">
              <a:extLst>
                <a:ext uri="{FF2B5EF4-FFF2-40B4-BE49-F238E27FC236}">
                  <a16:creationId xmlns:a16="http://schemas.microsoft.com/office/drawing/2014/main" id="{599378CE-3B3C-4C2F-AC9E-CE52732C8AD2}"/>
                </a:ext>
              </a:extLst>
            </p:cNvPr>
            <p:cNvSpPr/>
            <p:nvPr/>
          </p:nvSpPr>
          <p:spPr>
            <a:xfrm>
              <a:off x="7188200" y="3319463"/>
              <a:ext cx="279400" cy="30263"/>
            </a:xfrm>
            <a:custGeom>
              <a:avLst/>
              <a:gdLst>
                <a:gd name="connsiteX0" fmla="*/ 0 w 279400"/>
                <a:gd name="connsiteY0" fmla="*/ 7937 h 30263"/>
                <a:gd name="connsiteX1" fmla="*/ 174625 w 279400"/>
                <a:gd name="connsiteY1" fmla="*/ 30162 h 30263"/>
                <a:gd name="connsiteX2" fmla="*/ 279400 w 279400"/>
                <a:gd name="connsiteY2" fmla="*/ 0 h 3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00" h="30263">
                  <a:moveTo>
                    <a:pt x="0" y="7937"/>
                  </a:moveTo>
                  <a:cubicBezTo>
                    <a:pt x="64029" y="19711"/>
                    <a:pt x="128058" y="31485"/>
                    <a:pt x="174625" y="30162"/>
                  </a:cubicBezTo>
                  <a:cubicBezTo>
                    <a:pt x="221192" y="28839"/>
                    <a:pt x="250296" y="14419"/>
                    <a:pt x="2794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0" name="フリーフォーム: 図形 839">
              <a:extLst>
                <a:ext uri="{FF2B5EF4-FFF2-40B4-BE49-F238E27FC236}">
                  <a16:creationId xmlns:a16="http://schemas.microsoft.com/office/drawing/2014/main" id="{C6A8E0AE-24FB-4BF1-B283-9F441F4FBB79}"/>
                </a:ext>
              </a:extLst>
            </p:cNvPr>
            <p:cNvSpPr/>
            <p:nvPr/>
          </p:nvSpPr>
          <p:spPr>
            <a:xfrm>
              <a:off x="6889750" y="3189288"/>
              <a:ext cx="306388" cy="79375"/>
            </a:xfrm>
            <a:custGeom>
              <a:avLst/>
              <a:gdLst>
                <a:gd name="connsiteX0" fmla="*/ 0 w 306388"/>
                <a:gd name="connsiteY0" fmla="*/ 0 h 79375"/>
                <a:gd name="connsiteX1" fmla="*/ 306388 w 306388"/>
                <a:gd name="connsiteY1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388" h="79375">
                  <a:moveTo>
                    <a:pt x="0" y="0"/>
                  </a:moveTo>
                  <a:lnTo>
                    <a:pt x="306388" y="793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1" name="フリーフォーム: 図形 840">
              <a:extLst>
                <a:ext uri="{FF2B5EF4-FFF2-40B4-BE49-F238E27FC236}">
                  <a16:creationId xmlns:a16="http://schemas.microsoft.com/office/drawing/2014/main" id="{89903BA8-480F-443D-94DF-81C7AB30336B}"/>
                </a:ext>
              </a:extLst>
            </p:cNvPr>
            <p:cNvSpPr/>
            <p:nvPr/>
          </p:nvSpPr>
          <p:spPr>
            <a:xfrm>
              <a:off x="6970713" y="3239735"/>
              <a:ext cx="206056" cy="98778"/>
            </a:xfrm>
            <a:custGeom>
              <a:avLst/>
              <a:gdLst>
                <a:gd name="connsiteX0" fmla="*/ 0 w 206056"/>
                <a:gd name="connsiteY0" fmla="*/ 54328 h 98778"/>
                <a:gd name="connsiteX1" fmla="*/ 41275 w 206056"/>
                <a:gd name="connsiteY1" fmla="*/ 3528 h 98778"/>
                <a:gd name="connsiteX2" fmla="*/ 90487 w 206056"/>
                <a:gd name="connsiteY2" fmla="*/ 8290 h 98778"/>
                <a:gd name="connsiteX3" fmla="*/ 195262 w 206056"/>
                <a:gd name="connsiteY3" fmla="*/ 40040 h 98778"/>
                <a:gd name="connsiteX4" fmla="*/ 201612 w 206056"/>
                <a:gd name="connsiteY4" fmla="*/ 55915 h 98778"/>
                <a:gd name="connsiteX5" fmla="*/ 185737 w 206056"/>
                <a:gd name="connsiteY5" fmla="*/ 98778 h 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56" h="98778">
                  <a:moveTo>
                    <a:pt x="0" y="54328"/>
                  </a:moveTo>
                  <a:cubicBezTo>
                    <a:pt x="13097" y="32764"/>
                    <a:pt x="26194" y="11201"/>
                    <a:pt x="41275" y="3528"/>
                  </a:cubicBezTo>
                  <a:cubicBezTo>
                    <a:pt x="56356" y="-4145"/>
                    <a:pt x="64823" y="2205"/>
                    <a:pt x="90487" y="8290"/>
                  </a:cubicBezTo>
                  <a:cubicBezTo>
                    <a:pt x="116152" y="14375"/>
                    <a:pt x="176741" y="32103"/>
                    <a:pt x="195262" y="40040"/>
                  </a:cubicBezTo>
                  <a:cubicBezTo>
                    <a:pt x="213783" y="47977"/>
                    <a:pt x="203200" y="46125"/>
                    <a:pt x="201612" y="55915"/>
                  </a:cubicBezTo>
                  <a:cubicBezTo>
                    <a:pt x="200025" y="65705"/>
                    <a:pt x="192881" y="82241"/>
                    <a:pt x="185737" y="9877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2" name="フリーフォーム: 図形 841">
              <a:extLst>
                <a:ext uri="{FF2B5EF4-FFF2-40B4-BE49-F238E27FC236}">
                  <a16:creationId xmlns:a16="http://schemas.microsoft.com/office/drawing/2014/main" id="{4D91CC74-6D00-425E-90CF-3B385BB6FF80}"/>
                </a:ext>
              </a:extLst>
            </p:cNvPr>
            <p:cNvSpPr/>
            <p:nvPr/>
          </p:nvSpPr>
          <p:spPr>
            <a:xfrm>
              <a:off x="7585075" y="2959100"/>
              <a:ext cx="201633" cy="706438"/>
            </a:xfrm>
            <a:custGeom>
              <a:avLst/>
              <a:gdLst>
                <a:gd name="connsiteX0" fmla="*/ 201613 w 201633"/>
                <a:gd name="connsiteY0" fmla="*/ 0 h 706438"/>
                <a:gd name="connsiteX1" fmla="*/ 179388 w 201633"/>
                <a:gd name="connsiteY1" fmla="*/ 204788 h 706438"/>
                <a:gd name="connsiteX2" fmla="*/ 66675 w 201633"/>
                <a:gd name="connsiteY2" fmla="*/ 587375 h 706438"/>
                <a:gd name="connsiteX3" fmla="*/ 0 w 201633"/>
                <a:gd name="connsiteY3" fmla="*/ 706438 h 70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33" h="706438">
                  <a:moveTo>
                    <a:pt x="201613" y="0"/>
                  </a:moveTo>
                  <a:cubicBezTo>
                    <a:pt x="201745" y="53446"/>
                    <a:pt x="201878" y="106892"/>
                    <a:pt x="179388" y="204788"/>
                  </a:cubicBezTo>
                  <a:cubicBezTo>
                    <a:pt x="156898" y="302684"/>
                    <a:pt x="96573" y="503767"/>
                    <a:pt x="66675" y="587375"/>
                  </a:cubicBezTo>
                  <a:cubicBezTo>
                    <a:pt x="36777" y="670983"/>
                    <a:pt x="18388" y="688710"/>
                    <a:pt x="0" y="7064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3" name="フリーフォーム: 図形 842">
              <a:extLst>
                <a:ext uri="{FF2B5EF4-FFF2-40B4-BE49-F238E27FC236}">
                  <a16:creationId xmlns:a16="http://schemas.microsoft.com/office/drawing/2014/main" id="{A8E18F8F-7A78-42F5-91B3-BA9EE2DF1545}"/>
                </a:ext>
              </a:extLst>
            </p:cNvPr>
            <p:cNvSpPr/>
            <p:nvPr/>
          </p:nvSpPr>
          <p:spPr>
            <a:xfrm>
              <a:off x="7704138" y="3033713"/>
              <a:ext cx="61938" cy="228600"/>
            </a:xfrm>
            <a:custGeom>
              <a:avLst/>
              <a:gdLst>
                <a:gd name="connsiteX0" fmla="*/ 47625 w 61938"/>
                <a:gd name="connsiteY0" fmla="*/ 0 h 228600"/>
                <a:gd name="connsiteX1" fmla="*/ 61912 w 61938"/>
                <a:gd name="connsiteY1" fmla="*/ 68262 h 228600"/>
                <a:gd name="connsiteX2" fmla="*/ 44450 w 61938"/>
                <a:gd name="connsiteY2" fmla="*/ 134937 h 228600"/>
                <a:gd name="connsiteX3" fmla="*/ 0 w 61938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38" h="228600">
                  <a:moveTo>
                    <a:pt x="47625" y="0"/>
                  </a:moveTo>
                  <a:cubicBezTo>
                    <a:pt x="55033" y="22886"/>
                    <a:pt x="62441" y="45773"/>
                    <a:pt x="61912" y="68262"/>
                  </a:cubicBezTo>
                  <a:cubicBezTo>
                    <a:pt x="61383" y="90751"/>
                    <a:pt x="54769" y="108214"/>
                    <a:pt x="44450" y="134937"/>
                  </a:cubicBezTo>
                  <a:cubicBezTo>
                    <a:pt x="34131" y="161660"/>
                    <a:pt x="17065" y="195130"/>
                    <a:pt x="0" y="228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4" name="フリーフォーム: 図形 843">
              <a:extLst>
                <a:ext uri="{FF2B5EF4-FFF2-40B4-BE49-F238E27FC236}">
                  <a16:creationId xmlns:a16="http://schemas.microsoft.com/office/drawing/2014/main" id="{C7049023-7BEA-4A18-AD6D-8D8AB84E27EF}"/>
                </a:ext>
              </a:extLst>
            </p:cNvPr>
            <p:cNvSpPr/>
            <p:nvPr/>
          </p:nvSpPr>
          <p:spPr>
            <a:xfrm>
              <a:off x="7698001" y="3024188"/>
              <a:ext cx="47412" cy="231775"/>
            </a:xfrm>
            <a:custGeom>
              <a:avLst/>
              <a:gdLst>
                <a:gd name="connsiteX0" fmla="*/ 47412 w 47412"/>
                <a:gd name="connsiteY0" fmla="*/ 0 h 231775"/>
                <a:gd name="connsiteX1" fmla="*/ 15662 w 47412"/>
                <a:gd name="connsiteY1" fmla="*/ 76200 h 231775"/>
                <a:gd name="connsiteX2" fmla="*/ 1374 w 47412"/>
                <a:gd name="connsiteY2" fmla="*/ 166687 h 231775"/>
                <a:gd name="connsiteX3" fmla="*/ 1374 w 47412"/>
                <a:gd name="connsiteY3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12" h="231775">
                  <a:moveTo>
                    <a:pt x="47412" y="0"/>
                  </a:moveTo>
                  <a:cubicBezTo>
                    <a:pt x="35373" y="24209"/>
                    <a:pt x="23335" y="48419"/>
                    <a:pt x="15662" y="76200"/>
                  </a:cubicBezTo>
                  <a:cubicBezTo>
                    <a:pt x="7989" y="103981"/>
                    <a:pt x="3755" y="140758"/>
                    <a:pt x="1374" y="166687"/>
                  </a:cubicBezTo>
                  <a:cubicBezTo>
                    <a:pt x="-1007" y="192616"/>
                    <a:pt x="183" y="212195"/>
                    <a:pt x="1374" y="23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5" name="フリーフォーム: 図形 844">
              <a:extLst>
                <a:ext uri="{FF2B5EF4-FFF2-40B4-BE49-F238E27FC236}">
                  <a16:creationId xmlns:a16="http://schemas.microsoft.com/office/drawing/2014/main" id="{4648ACB5-F761-4915-9B61-C69BF268C56C}"/>
                </a:ext>
              </a:extLst>
            </p:cNvPr>
            <p:cNvSpPr/>
            <p:nvPr/>
          </p:nvSpPr>
          <p:spPr>
            <a:xfrm>
              <a:off x="7340600" y="3176588"/>
              <a:ext cx="252413" cy="585787"/>
            </a:xfrm>
            <a:custGeom>
              <a:avLst/>
              <a:gdLst>
                <a:gd name="connsiteX0" fmla="*/ 252413 w 252413"/>
                <a:gd name="connsiteY0" fmla="*/ 0 h 585787"/>
                <a:gd name="connsiteX1" fmla="*/ 161925 w 252413"/>
                <a:gd name="connsiteY1" fmla="*/ 206375 h 585787"/>
                <a:gd name="connsiteX2" fmla="*/ 92075 w 252413"/>
                <a:gd name="connsiteY2" fmla="*/ 312737 h 585787"/>
                <a:gd name="connsiteX3" fmla="*/ 88900 w 252413"/>
                <a:gd name="connsiteY3" fmla="*/ 438150 h 585787"/>
                <a:gd name="connsiteX4" fmla="*/ 73025 w 252413"/>
                <a:gd name="connsiteY4" fmla="*/ 488950 h 585787"/>
                <a:gd name="connsiteX5" fmla="*/ 0 w 252413"/>
                <a:gd name="connsiteY5" fmla="*/ 585787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13" h="585787">
                  <a:moveTo>
                    <a:pt x="252413" y="0"/>
                  </a:moveTo>
                  <a:cubicBezTo>
                    <a:pt x="220530" y="77126"/>
                    <a:pt x="188648" y="154252"/>
                    <a:pt x="161925" y="206375"/>
                  </a:cubicBezTo>
                  <a:cubicBezTo>
                    <a:pt x="135202" y="258498"/>
                    <a:pt x="104246" y="274108"/>
                    <a:pt x="92075" y="312737"/>
                  </a:cubicBezTo>
                  <a:cubicBezTo>
                    <a:pt x="79904" y="351366"/>
                    <a:pt x="92075" y="408781"/>
                    <a:pt x="88900" y="438150"/>
                  </a:cubicBezTo>
                  <a:cubicBezTo>
                    <a:pt x="85725" y="467519"/>
                    <a:pt x="87842" y="464344"/>
                    <a:pt x="73025" y="488950"/>
                  </a:cubicBezTo>
                  <a:cubicBezTo>
                    <a:pt x="58208" y="513556"/>
                    <a:pt x="0" y="585787"/>
                    <a:pt x="0" y="5857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6" name="フリーフォーム: 図形 845">
              <a:extLst>
                <a:ext uri="{FF2B5EF4-FFF2-40B4-BE49-F238E27FC236}">
                  <a16:creationId xmlns:a16="http://schemas.microsoft.com/office/drawing/2014/main" id="{5BA7FB2D-C699-4097-B1B8-B311FCFC158E}"/>
                </a:ext>
              </a:extLst>
            </p:cNvPr>
            <p:cNvSpPr/>
            <p:nvPr/>
          </p:nvSpPr>
          <p:spPr>
            <a:xfrm>
              <a:off x="7145338" y="3384550"/>
              <a:ext cx="309562" cy="396875"/>
            </a:xfrm>
            <a:custGeom>
              <a:avLst/>
              <a:gdLst>
                <a:gd name="connsiteX0" fmla="*/ 309562 w 309562"/>
                <a:gd name="connsiteY0" fmla="*/ 0 h 396875"/>
                <a:gd name="connsiteX1" fmla="*/ 239712 w 309562"/>
                <a:gd name="connsiteY1" fmla="*/ 128588 h 396875"/>
                <a:gd name="connsiteX2" fmla="*/ 198437 w 309562"/>
                <a:gd name="connsiteY2" fmla="*/ 231775 h 396875"/>
                <a:gd name="connsiteX3" fmla="*/ 177800 w 309562"/>
                <a:gd name="connsiteY3" fmla="*/ 309563 h 396875"/>
                <a:gd name="connsiteX4" fmla="*/ 141287 w 309562"/>
                <a:gd name="connsiteY4" fmla="*/ 342900 h 396875"/>
                <a:gd name="connsiteX5" fmla="*/ 0 w 309562"/>
                <a:gd name="connsiteY5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562" h="396875">
                  <a:moveTo>
                    <a:pt x="309562" y="0"/>
                  </a:moveTo>
                  <a:cubicBezTo>
                    <a:pt x="283897" y="44979"/>
                    <a:pt x="258233" y="89959"/>
                    <a:pt x="239712" y="128588"/>
                  </a:cubicBezTo>
                  <a:cubicBezTo>
                    <a:pt x="221191" y="167217"/>
                    <a:pt x="208756" y="201613"/>
                    <a:pt x="198437" y="231775"/>
                  </a:cubicBezTo>
                  <a:cubicBezTo>
                    <a:pt x="188118" y="261937"/>
                    <a:pt x="187325" y="291042"/>
                    <a:pt x="177800" y="309563"/>
                  </a:cubicBezTo>
                  <a:cubicBezTo>
                    <a:pt x="168275" y="328084"/>
                    <a:pt x="170920" y="328348"/>
                    <a:pt x="141287" y="342900"/>
                  </a:cubicBezTo>
                  <a:cubicBezTo>
                    <a:pt x="111654" y="357452"/>
                    <a:pt x="55827" y="377163"/>
                    <a:pt x="0" y="396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7" name="フリーフォーム: 図形 846">
              <a:extLst>
                <a:ext uri="{FF2B5EF4-FFF2-40B4-BE49-F238E27FC236}">
                  <a16:creationId xmlns:a16="http://schemas.microsoft.com/office/drawing/2014/main" id="{F425EA12-DB28-4A88-A809-F7FEF825E766}"/>
                </a:ext>
              </a:extLst>
            </p:cNvPr>
            <p:cNvSpPr/>
            <p:nvPr/>
          </p:nvSpPr>
          <p:spPr>
            <a:xfrm>
              <a:off x="7150100" y="3757613"/>
              <a:ext cx="203200" cy="41275"/>
            </a:xfrm>
            <a:custGeom>
              <a:avLst/>
              <a:gdLst>
                <a:gd name="connsiteX0" fmla="*/ 0 w 203200"/>
                <a:gd name="connsiteY0" fmla="*/ 41275 h 41275"/>
                <a:gd name="connsiteX1" fmla="*/ 203200 w 203200"/>
                <a:gd name="connsiteY1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00" h="41275">
                  <a:moveTo>
                    <a:pt x="0" y="41275"/>
                  </a:moveTo>
                  <a:lnTo>
                    <a:pt x="203200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8" name="フリーフォーム: 図形 847">
              <a:extLst>
                <a:ext uri="{FF2B5EF4-FFF2-40B4-BE49-F238E27FC236}">
                  <a16:creationId xmlns:a16="http://schemas.microsoft.com/office/drawing/2014/main" id="{679C3C6B-5E3F-470D-8B7C-71F0860D443B}"/>
                </a:ext>
              </a:extLst>
            </p:cNvPr>
            <p:cNvSpPr/>
            <p:nvPr/>
          </p:nvSpPr>
          <p:spPr>
            <a:xfrm>
              <a:off x="7545388" y="3246438"/>
              <a:ext cx="139700" cy="156548"/>
            </a:xfrm>
            <a:custGeom>
              <a:avLst/>
              <a:gdLst>
                <a:gd name="connsiteX0" fmla="*/ 139700 w 139700"/>
                <a:gd name="connsiteY0" fmla="*/ 0 h 156548"/>
                <a:gd name="connsiteX1" fmla="*/ 38100 w 139700"/>
                <a:gd name="connsiteY1" fmla="*/ 152400 h 156548"/>
                <a:gd name="connsiteX2" fmla="*/ 0 w 139700"/>
                <a:gd name="connsiteY2" fmla="*/ 98425 h 1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156548">
                  <a:moveTo>
                    <a:pt x="139700" y="0"/>
                  </a:moveTo>
                  <a:cubicBezTo>
                    <a:pt x="100541" y="67998"/>
                    <a:pt x="61383" y="135996"/>
                    <a:pt x="38100" y="152400"/>
                  </a:cubicBezTo>
                  <a:cubicBezTo>
                    <a:pt x="14817" y="168804"/>
                    <a:pt x="7408" y="133614"/>
                    <a:pt x="0" y="98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9" name="フリーフォーム: 図形 848">
              <a:extLst>
                <a:ext uri="{FF2B5EF4-FFF2-40B4-BE49-F238E27FC236}">
                  <a16:creationId xmlns:a16="http://schemas.microsoft.com/office/drawing/2014/main" id="{A760F7EF-8158-42E5-925F-91547326FEFF}"/>
                </a:ext>
              </a:extLst>
            </p:cNvPr>
            <p:cNvSpPr/>
            <p:nvPr/>
          </p:nvSpPr>
          <p:spPr>
            <a:xfrm>
              <a:off x="6988175" y="3797300"/>
              <a:ext cx="501650" cy="42863"/>
            </a:xfrm>
            <a:custGeom>
              <a:avLst/>
              <a:gdLst>
                <a:gd name="connsiteX0" fmla="*/ 0 w 501650"/>
                <a:gd name="connsiteY0" fmla="*/ 0 h 42863"/>
                <a:gd name="connsiteX1" fmla="*/ 501650 w 501650"/>
                <a:gd name="connsiteY1" fmla="*/ 428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650" h="42863">
                  <a:moveTo>
                    <a:pt x="0" y="0"/>
                  </a:moveTo>
                  <a:cubicBezTo>
                    <a:pt x="200157" y="21431"/>
                    <a:pt x="400315" y="42863"/>
                    <a:pt x="501650" y="42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0" name="フリーフォーム: 図形 849">
              <a:extLst>
                <a:ext uri="{FF2B5EF4-FFF2-40B4-BE49-F238E27FC236}">
                  <a16:creationId xmlns:a16="http://schemas.microsoft.com/office/drawing/2014/main" id="{4BCC181D-4BA6-408E-B163-36B5A21DA3AE}"/>
                </a:ext>
              </a:extLst>
            </p:cNvPr>
            <p:cNvSpPr/>
            <p:nvPr/>
          </p:nvSpPr>
          <p:spPr>
            <a:xfrm>
              <a:off x="7481888" y="3629025"/>
              <a:ext cx="115887" cy="220338"/>
            </a:xfrm>
            <a:custGeom>
              <a:avLst/>
              <a:gdLst>
                <a:gd name="connsiteX0" fmla="*/ 115887 w 115887"/>
                <a:gd name="connsiteY0" fmla="*/ 0 h 220338"/>
                <a:gd name="connsiteX1" fmla="*/ 26987 w 115887"/>
                <a:gd name="connsiteY1" fmla="*/ 200025 h 220338"/>
                <a:gd name="connsiteX2" fmla="*/ 0 w 115887"/>
                <a:gd name="connsiteY2" fmla="*/ 203200 h 22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87" h="220338">
                  <a:moveTo>
                    <a:pt x="115887" y="0"/>
                  </a:moveTo>
                  <a:cubicBezTo>
                    <a:pt x="81094" y="83079"/>
                    <a:pt x="46301" y="166158"/>
                    <a:pt x="26987" y="200025"/>
                  </a:cubicBezTo>
                  <a:cubicBezTo>
                    <a:pt x="7673" y="233892"/>
                    <a:pt x="3836" y="218546"/>
                    <a:pt x="0" y="203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1" name="フリーフォーム: 図形 850">
              <a:extLst>
                <a:ext uri="{FF2B5EF4-FFF2-40B4-BE49-F238E27FC236}">
                  <a16:creationId xmlns:a16="http://schemas.microsoft.com/office/drawing/2014/main" id="{45555BF9-F7F9-4ECA-AFBC-94CE08BAB010}"/>
                </a:ext>
              </a:extLst>
            </p:cNvPr>
            <p:cNvSpPr/>
            <p:nvPr/>
          </p:nvSpPr>
          <p:spPr>
            <a:xfrm>
              <a:off x="7308850" y="3400425"/>
              <a:ext cx="203200" cy="369888"/>
            </a:xfrm>
            <a:custGeom>
              <a:avLst/>
              <a:gdLst>
                <a:gd name="connsiteX0" fmla="*/ 203200 w 203200"/>
                <a:gd name="connsiteY0" fmla="*/ 0 h 369888"/>
                <a:gd name="connsiteX1" fmla="*/ 163513 w 203200"/>
                <a:gd name="connsiteY1" fmla="*/ 100013 h 369888"/>
                <a:gd name="connsiteX2" fmla="*/ 177800 w 203200"/>
                <a:gd name="connsiteY2" fmla="*/ 238125 h 369888"/>
                <a:gd name="connsiteX3" fmla="*/ 138113 w 203200"/>
                <a:gd name="connsiteY3" fmla="*/ 303213 h 369888"/>
                <a:gd name="connsiteX4" fmla="*/ 0 w 203200"/>
                <a:gd name="connsiteY4" fmla="*/ 369888 h 36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369888">
                  <a:moveTo>
                    <a:pt x="203200" y="0"/>
                  </a:moveTo>
                  <a:cubicBezTo>
                    <a:pt x="185473" y="30162"/>
                    <a:pt x="167746" y="60325"/>
                    <a:pt x="163513" y="100013"/>
                  </a:cubicBezTo>
                  <a:cubicBezTo>
                    <a:pt x="159280" y="139701"/>
                    <a:pt x="182033" y="204258"/>
                    <a:pt x="177800" y="238125"/>
                  </a:cubicBezTo>
                  <a:cubicBezTo>
                    <a:pt x="173567" y="271992"/>
                    <a:pt x="167746" y="281253"/>
                    <a:pt x="138113" y="303213"/>
                  </a:cubicBezTo>
                  <a:cubicBezTo>
                    <a:pt x="108480" y="325173"/>
                    <a:pt x="54240" y="347530"/>
                    <a:pt x="0" y="3698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2" name="フリーフォーム: 図形 851">
              <a:extLst>
                <a:ext uri="{FF2B5EF4-FFF2-40B4-BE49-F238E27FC236}">
                  <a16:creationId xmlns:a16="http://schemas.microsoft.com/office/drawing/2014/main" id="{CADEA3B5-C0DF-413B-BF00-23B780D268D6}"/>
                </a:ext>
              </a:extLst>
            </p:cNvPr>
            <p:cNvSpPr/>
            <p:nvPr/>
          </p:nvSpPr>
          <p:spPr>
            <a:xfrm>
              <a:off x="6827838" y="3606800"/>
              <a:ext cx="146050" cy="147638"/>
            </a:xfrm>
            <a:custGeom>
              <a:avLst/>
              <a:gdLst>
                <a:gd name="connsiteX0" fmla="*/ 0 w 146050"/>
                <a:gd name="connsiteY0" fmla="*/ 0 h 147638"/>
                <a:gd name="connsiteX1" fmla="*/ 98425 w 146050"/>
                <a:gd name="connsiteY1" fmla="*/ 42863 h 147638"/>
                <a:gd name="connsiteX2" fmla="*/ 146050 w 146050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147638">
                  <a:moveTo>
                    <a:pt x="0" y="0"/>
                  </a:moveTo>
                  <a:cubicBezTo>
                    <a:pt x="37041" y="9128"/>
                    <a:pt x="74083" y="18257"/>
                    <a:pt x="98425" y="42863"/>
                  </a:cubicBezTo>
                  <a:cubicBezTo>
                    <a:pt x="122767" y="67469"/>
                    <a:pt x="134408" y="107553"/>
                    <a:pt x="146050" y="147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3" name="フリーフォーム: 図形 852">
              <a:extLst>
                <a:ext uri="{FF2B5EF4-FFF2-40B4-BE49-F238E27FC236}">
                  <a16:creationId xmlns:a16="http://schemas.microsoft.com/office/drawing/2014/main" id="{1ECAA0CF-7AD7-4AE1-8BB7-093D5824990F}"/>
                </a:ext>
              </a:extLst>
            </p:cNvPr>
            <p:cNvSpPr/>
            <p:nvPr/>
          </p:nvSpPr>
          <p:spPr>
            <a:xfrm>
              <a:off x="6961188" y="3762375"/>
              <a:ext cx="212725" cy="26988"/>
            </a:xfrm>
            <a:custGeom>
              <a:avLst/>
              <a:gdLst>
                <a:gd name="connsiteX0" fmla="*/ 0 w 212725"/>
                <a:gd name="connsiteY0" fmla="*/ 0 h 26988"/>
                <a:gd name="connsiteX1" fmla="*/ 212725 w 212725"/>
                <a:gd name="connsiteY1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725" h="26988">
                  <a:moveTo>
                    <a:pt x="0" y="0"/>
                  </a:moveTo>
                  <a:lnTo>
                    <a:pt x="212725" y="26988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4" name="フリーフォーム: 図形 853">
              <a:extLst>
                <a:ext uri="{FF2B5EF4-FFF2-40B4-BE49-F238E27FC236}">
                  <a16:creationId xmlns:a16="http://schemas.microsoft.com/office/drawing/2014/main" id="{B7753775-B3D3-421C-9A23-51AC72E8AAE6}"/>
                </a:ext>
              </a:extLst>
            </p:cNvPr>
            <p:cNvSpPr/>
            <p:nvPr/>
          </p:nvSpPr>
          <p:spPr>
            <a:xfrm>
              <a:off x="6988175" y="3814763"/>
              <a:ext cx="131763" cy="250825"/>
            </a:xfrm>
            <a:custGeom>
              <a:avLst/>
              <a:gdLst>
                <a:gd name="connsiteX0" fmla="*/ 131763 w 131763"/>
                <a:gd name="connsiteY0" fmla="*/ 0 h 250825"/>
                <a:gd name="connsiteX1" fmla="*/ 63500 w 131763"/>
                <a:gd name="connsiteY1" fmla="*/ 101600 h 250825"/>
                <a:gd name="connsiteX2" fmla="*/ 0 w 131763"/>
                <a:gd name="connsiteY2" fmla="*/ 2508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63" h="250825">
                  <a:moveTo>
                    <a:pt x="131763" y="0"/>
                  </a:moveTo>
                  <a:cubicBezTo>
                    <a:pt x="108611" y="29898"/>
                    <a:pt x="85460" y="59796"/>
                    <a:pt x="63500" y="101600"/>
                  </a:cubicBezTo>
                  <a:cubicBezTo>
                    <a:pt x="41540" y="143404"/>
                    <a:pt x="20770" y="197114"/>
                    <a:pt x="0" y="2508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5" name="フリーフォーム: 図形 854">
              <a:extLst>
                <a:ext uri="{FF2B5EF4-FFF2-40B4-BE49-F238E27FC236}">
                  <a16:creationId xmlns:a16="http://schemas.microsoft.com/office/drawing/2014/main" id="{87E8C952-D87A-4A8C-ACC4-E18E138C7E9F}"/>
                </a:ext>
              </a:extLst>
            </p:cNvPr>
            <p:cNvSpPr/>
            <p:nvPr/>
          </p:nvSpPr>
          <p:spPr>
            <a:xfrm>
              <a:off x="6964363" y="3810000"/>
              <a:ext cx="119062" cy="230188"/>
            </a:xfrm>
            <a:custGeom>
              <a:avLst/>
              <a:gdLst>
                <a:gd name="connsiteX0" fmla="*/ 119062 w 119062"/>
                <a:gd name="connsiteY0" fmla="*/ 0 h 230188"/>
                <a:gd name="connsiteX1" fmla="*/ 65087 w 119062"/>
                <a:gd name="connsiteY1" fmla="*/ 100013 h 230188"/>
                <a:gd name="connsiteX2" fmla="*/ 22225 w 119062"/>
                <a:gd name="connsiteY2" fmla="*/ 158750 h 230188"/>
                <a:gd name="connsiteX3" fmla="*/ 0 w 119062"/>
                <a:gd name="connsiteY3" fmla="*/ 230188 h 2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" h="230188">
                  <a:moveTo>
                    <a:pt x="119062" y="0"/>
                  </a:moveTo>
                  <a:cubicBezTo>
                    <a:pt x="100144" y="36777"/>
                    <a:pt x="81226" y="73555"/>
                    <a:pt x="65087" y="100013"/>
                  </a:cubicBezTo>
                  <a:cubicBezTo>
                    <a:pt x="48948" y="126471"/>
                    <a:pt x="33073" y="137054"/>
                    <a:pt x="22225" y="158750"/>
                  </a:cubicBezTo>
                  <a:cubicBezTo>
                    <a:pt x="11377" y="180446"/>
                    <a:pt x="5688" y="205317"/>
                    <a:pt x="0" y="2301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6" name="フリーフォーム: 図形 855">
              <a:extLst>
                <a:ext uri="{FF2B5EF4-FFF2-40B4-BE49-F238E27FC236}">
                  <a16:creationId xmlns:a16="http://schemas.microsoft.com/office/drawing/2014/main" id="{63CE8CAF-007E-4974-8B79-AA9709769CC5}"/>
                </a:ext>
              </a:extLst>
            </p:cNvPr>
            <p:cNvSpPr/>
            <p:nvPr/>
          </p:nvSpPr>
          <p:spPr>
            <a:xfrm>
              <a:off x="6815138" y="3611563"/>
              <a:ext cx="138112" cy="152400"/>
            </a:xfrm>
            <a:custGeom>
              <a:avLst/>
              <a:gdLst>
                <a:gd name="connsiteX0" fmla="*/ 0 w 138112"/>
                <a:gd name="connsiteY0" fmla="*/ 0 h 152400"/>
                <a:gd name="connsiteX1" fmla="*/ 84137 w 138112"/>
                <a:gd name="connsiteY1" fmla="*/ 63500 h 152400"/>
                <a:gd name="connsiteX2" fmla="*/ 138112 w 13811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152400">
                  <a:moveTo>
                    <a:pt x="0" y="0"/>
                  </a:moveTo>
                  <a:cubicBezTo>
                    <a:pt x="30559" y="19050"/>
                    <a:pt x="61118" y="38100"/>
                    <a:pt x="84137" y="63500"/>
                  </a:cubicBezTo>
                  <a:cubicBezTo>
                    <a:pt x="107156" y="88900"/>
                    <a:pt x="122634" y="120650"/>
                    <a:pt x="138112" y="152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7" name="フリーフォーム: 図形 856">
              <a:extLst>
                <a:ext uri="{FF2B5EF4-FFF2-40B4-BE49-F238E27FC236}">
                  <a16:creationId xmlns:a16="http://schemas.microsoft.com/office/drawing/2014/main" id="{D7F6117F-4C80-43FF-97AD-E36958F497B3}"/>
                </a:ext>
              </a:extLst>
            </p:cNvPr>
            <p:cNvSpPr/>
            <p:nvPr/>
          </p:nvSpPr>
          <p:spPr>
            <a:xfrm>
              <a:off x="6849878" y="3687763"/>
              <a:ext cx="38285" cy="139700"/>
            </a:xfrm>
            <a:custGeom>
              <a:avLst/>
              <a:gdLst>
                <a:gd name="connsiteX0" fmla="*/ 3360 w 38285"/>
                <a:gd name="connsiteY0" fmla="*/ 0 h 139700"/>
                <a:gd name="connsiteX1" fmla="*/ 3360 w 38285"/>
                <a:gd name="connsiteY1" fmla="*/ 93662 h 139700"/>
                <a:gd name="connsiteX2" fmla="*/ 38285 w 38285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85" h="139700">
                  <a:moveTo>
                    <a:pt x="3360" y="0"/>
                  </a:moveTo>
                  <a:cubicBezTo>
                    <a:pt x="449" y="35189"/>
                    <a:pt x="-2461" y="70379"/>
                    <a:pt x="3360" y="93662"/>
                  </a:cubicBezTo>
                  <a:cubicBezTo>
                    <a:pt x="9181" y="116945"/>
                    <a:pt x="23733" y="128322"/>
                    <a:pt x="38285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8" name="フリーフォーム: 図形 857">
              <a:extLst>
                <a:ext uri="{FF2B5EF4-FFF2-40B4-BE49-F238E27FC236}">
                  <a16:creationId xmlns:a16="http://schemas.microsoft.com/office/drawing/2014/main" id="{743423D6-565D-483C-B908-4D3D6602AB7A}"/>
                </a:ext>
              </a:extLst>
            </p:cNvPr>
            <p:cNvSpPr/>
            <p:nvPr/>
          </p:nvSpPr>
          <p:spPr>
            <a:xfrm>
              <a:off x="6813813" y="3668713"/>
              <a:ext cx="42600" cy="182562"/>
            </a:xfrm>
            <a:custGeom>
              <a:avLst/>
              <a:gdLst>
                <a:gd name="connsiteX0" fmla="*/ 6087 w 42600"/>
                <a:gd name="connsiteY0" fmla="*/ 0 h 182562"/>
                <a:gd name="connsiteX1" fmla="*/ 2912 w 42600"/>
                <a:gd name="connsiteY1" fmla="*/ 131762 h 182562"/>
                <a:gd name="connsiteX2" fmla="*/ 42600 w 42600"/>
                <a:gd name="connsiteY2" fmla="*/ 182562 h 18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00" h="182562">
                  <a:moveTo>
                    <a:pt x="6087" y="0"/>
                  </a:moveTo>
                  <a:cubicBezTo>
                    <a:pt x="1456" y="50667"/>
                    <a:pt x="-3174" y="101335"/>
                    <a:pt x="2912" y="131762"/>
                  </a:cubicBezTo>
                  <a:cubicBezTo>
                    <a:pt x="8998" y="162189"/>
                    <a:pt x="25799" y="172375"/>
                    <a:pt x="42600" y="1825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9" name="フリーフォーム: 図形 858">
              <a:extLst>
                <a:ext uri="{FF2B5EF4-FFF2-40B4-BE49-F238E27FC236}">
                  <a16:creationId xmlns:a16="http://schemas.microsoft.com/office/drawing/2014/main" id="{B0F9107C-6532-468A-A188-541790B63DD2}"/>
                </a:ext>
              </a:extLst>
            </p:cNvPr>
            <p:cNvSpPr/>
            <p:nvPr/>
          </p:nvSpPr>
          <p:spPr>
            <a:xfrm>
              <a:off x="6759575" y="3816960"/>
              <a:ext cx="119063" cy="59715"/>
            </a:xfrm>
            <a:custGeom>
              <a:avLst/>
              <a:gdLst>
                <a:gd name="connsiteX0" fmla="*/ 0 w 119063"/>
                <a:gd name="connsiteY0" fmla="*/ 59715 h 59715"/>
                <a:gd name="connsiteX1" fmla="*/ 25400 w 119063"/>
                <a:gd name="connsiteY1" fmla="*/ 5740 h 59715"/>
                <a:gd name="connsiteX2" fmla="*/ 119063 w 119063"/>
                <a:gd name="connsiteY2" fmla="*/ 4153 h 5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3" h="59715">
                  <a:moveTo>
                    <a:pt x="0" y="59715"/>
                  </a:moveTo>
                  <a:cubicBezTo>
                    <a:pt x="2778" y="37357"/>
                    <a:pt x="5556" y="15000"/>
                    <a:pt x="25400" y="5740"/>
                  </a:cubicBezTo>
                  <a:cubicBezTo>
                    <a:pt x="45244" y="-3520"/>
                    <a:pt x="82153" y="316"/>
                    <a:pt x="119063" y="415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0" name="フリーフォーム: 図形 859">
              <a:extLst>
                <a:ext uri="{FF2B5EF4-FFF2-40B4-BE49-F238E27FC236}">
                  <a16:creationId xmlns:a16="http://schemas.microsoft.com/office/drawing/2014/main" id="{11DBA2D9-DCA9-4979-B37F-F7819DC70F0B}"/>
                </a:ext>
              </a:extLst>
            </p:cNvPr>
            <p:cNvSpPr/>
            <p:nvPr/>
          </p:nvSpPr>
          <p:spPr>
            <a:xfrm>
              <a:off x="6761163" y="3825875"/>
              <a:ext cx="125412" cy="60325"/>
            </a:xfrm>
            <a:custGeom>
              <a:avLst/>
              <a:gdLst>
                <a:gd name="connsiteX0" fmla="*/ 0 w 125412"/>
                <a:gd name="connsiteY0" fmla="*/ 60325 h 60325"/>
                <a:gd name="connsiteX1" fmla="*/ 85725 w 125412"/>
                <a:gd name="connsiteY1" fmla="*/ 49213 h 60325"/>
                <a:gd name="connsiteX2" fmla="*/ 125412 w 125412"/>
                <a:gd name="connsiteY2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" h="60325">
                  <a:moveTo>
                    <a:pt x="0" y="60325"/>
                  </a:moveTo>
                  <a:cubicBezTo>
                    <a:pt x="32411" y="59796"/>
                    <a:pt x="64823" y="59267"/>
                    <a:pt x="85725" y="49213"/>
                  </a:cubicBezTo>
                  <a:cubicBezTo>
                    <a:pt x="106627" y="39159"/>
                    <a:pt x="116019" y="19579"/>
                    <a:pt x="1254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1" name="フリーフォーム: 図形 860">
              <a:extLst>
                <a:ext uri="{FF2B5EF4-FFF2-40B4-BE49-F238E27FC236}">
                  <a16:creationId xmlns:a16="http://schemas.microsoft.com/office/drawing/2014/main" id="{D07E6E50-A2E0-4D64-94CA-2B7A323C1B88}"/>
                </a:ext>
              </a:extLst>
            </p:cNvPr>
            <p:cNvSpPr/>
            <p:nvPr/>
          </p:nvSpPr>
          <p:spPr>
            <a:xfrm>
              <a:off x="6693184" y="3823626"/>
              <a:ext cx="134654" cy="156237"/>
            </a:xfrm>
            <a:custGeom>
              <a:avLst/>
              <a:gdLst>
                <a:gd name="connsiteX0" fmla="*/ 134654 w 134654"/>
                <a:gd name="connsiteY0" fmla="*/ 156237 h 156237"/>
                <a:gd name="connsiteX1" fmla="*/ 55279 w 134654"/>
                <a:gd name="connsiteY1" fmla="*/ 105437 h 156237"/>
                <a:gd name="connsiteX2" fmla="*/ 9241 w 134654"/>
                <a:gd name="connsiteY2" fmla="*/ 46699 h 156237"/>
                <a:gd name="connsiteX3" fmla="*/ 1304 w 134654"/>
                <a:gd name="connsiteY3" fmla="*/ 10187 h 156237"/>
                <a:gd name="connsiteX4" fmla="*/ 7654 w 134654"/>
                <a:gd name="connsiteY4" fmla="*/ 662 h 156237"/>
                <a:gd name="connsiteX5" fmla="*/ 71154 w 134654"/>
                <a:gd name="connsiteY5" fmla="*/ 24474 h 15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54" h="156237">
                  <a:moveTo>
                    <a:pt x="134654" y="156237"/>
                  </a:moveTo>
                  <a:cubicBezTo>
                    <a:pt x="105417" y="139965"/>
                    <a:pt x="76181" y="123693"/>
                    <a:pt x="55279" y="105437"/>
                  </a:cubicBezTo>
                  <a:cubicBezTo>
                    <a:pt x="34377" y="87181"/>
                    <a:pt x="18237" y="62574"/>
                    <a:pt x="9241" y="46699"/>
                  </a:cubicBezTo>
                  <a:cubicBezTo>
                    <a:pt x="245" y="30824"/>
                    <a:pt x="1568" y="17860"/>
                    <a:pt x="1304" y="10187"/>
                  </a:cubicBezTo>
                  <a:cubicBezTo>
                    <a:pt x="1040" y="2514"/>
                    <a:pt x="-3988" y="-1719"/>
                    <a:pt x="7654" y="662"/>
                  </a:cubicBezTo>
                  <a:cubicBezTo>
                    <a:pt x="19296" y="3043"/>
                    <a:pt x="45225" y="13758"/>
                    <a:pt x="71154" y="2447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2" name="フリーフォーム: 図形 861">
              <a:extLst>
                <a:ext uri="{FF2B5EF4-FFF2-40B4-BE49-F238E27FC236}">
                  <a16:creationId xmlns:a16="http://schemas.microsoft.com/office/drawing/2014/main" id="{E8C9B85A-5557-4172-AED9-D225A9C13292}"/>
                </a:ext>
              </a:extLst>
            </p:cNvPr>
            <p:cNvSpPr/>
            <p:nvPr/>
          </p:nvSpPr>
          <p:spPr>
            <a:xfrm>
              <a:off x="6745288" y="3816350"/>
              <a:ext cx="149225" cy="87525"/>
            </a:xfrm>
            <a:custGeom>
              <a:avLst/>
              <a:gdLst>
                <a:gd name="connsiteX0" fmla="*/ 0 w 149225"/>
                <a:gd name="connsiteY0" fmla="*/ 85725 h 87525"/>
                <a:gd name="connsiteX1" fmla="*/ 115887 w 149225"/>
                <a:gd name="connsiteY1" fmla="*/ 76200 h 87525"/>
                <a:gd name="connsiteX2" fmla="*/ 149225 w 149225"/>
                <a:gd name="connsiteY2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87525">
                  <a:moveTo>
                    <a:pt x="0" y="85725"/>
                  </a:moveTo>
                  <a:cubicBezTo>
                    <a:pt x="45508" y="88106"/>
                    <a:pt x="91016" y="90488"/>
                    <a:pt x="115887" y="76200"/>
                  </a:cubicBezTo>
                  <a:cubicBezTo>
                    <a:pt x="140758" y="61912"/>
                    <a:pt x="144991" y="30956"/>
                    <a:pt x="1492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3" name="フリーフォーム: 図形 862">
              <a:extLst>
                <a:ext uri="{FF2B5EF4-FFF2-40B4-BE49-F238E27FC236}">
                  <a16:creationId xmlns:a16="http://schemas.microsoft.com/office/drawing/2014/main" id="{BB81D051-2B61-4513-80FD-E5A1CD7A9739}"/>
                </a:ext>
              </a:extLst>
            </p:cNvPr>
            <p:cNvSpPr/>
            <p:nvPr/>
          </p:nvSpPr>
          <p:spPr>
            <a:xfrm>
              <a:off x="6678978" y="3822700"/>
              <a:ext cx="169497" cy="234950"/>
            </a:xfrm>
            <a:custGeom>
              <a:avLst/>
              <a:gdLst>
                <a:gd name="connsiteX0" fmla="*/ 169497 w 169497"/>
                <a:gd name="connsiteY0" fmla="*/ 234950 h 234950"/>
                <a:gd name="connsiteX1" fmla="*/ 55197 w 169497"/>
                <a:gd name="connsiteY1" fmla="*/ 133350 h 234950"/>
                <a:gd name="connsiteX2" fmla="*/ 4397 w 169497"/>
                <a:gd name="connsiteY2" fmla="*/ 49213 h 234950"/>
                <a:gd name="connsiteX3" fmla="*/ 5985 w 169497"/>
                <a:gd name="connsiteY3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97" h="234950">
                  <a:moveTo>
                    <a:pt x="169497" y="234950"/>
                  </a:moveTo>
                  <a:cubicBezTo>
                    <a:pt x="126105" y="199628"/>
                    <a:pt x="82714" y="164306"/>
                    <a:pt x="55197" y="133350"/>
                  </a:cubicBezTo>
                  <a:cubicBezTo>
                    <a:pt x="27680" y="102394"/>
                    <a:pt x="12599" y="71438"/>
                    <a:pt x="4397" y="49213"/>
                  </a:cubicBezTo>
                  <a:cubicBezTo>
                    <a:pt x="-3805" y="26988"/>
                    <a:pt x="1090" y="13494"/>
                    <a:pt x="598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4" name="フリーフォーム: 図形 863">
              <a:extLst>
                <a:ext uri="{FF2B5EF4-FFF2-40B4-BE49-F238E27FC236}">
                  <a16:creationId xmlns:a16="http://schemas.microsoft.com/office/drawing/2014/main" id="{0F5A5FAC-7FC2-4106-8E91-1054052A68B4}"/>
                </a:ext>
              </a:extLst>
            </p:cNvPr>
            <p:cNvSpPr/>
            <p:nvPr/>
          </p:nvSpPr>
          <p:spPr>
            <a:xfrm>
              <a:off x="6740525" y="3884613"/>
              <a:ext cx="138113" cy="63250"/>
            </a:xfrm>
            <a:custGeom>
              <a:avLst/>
              <a:gdLst>
                <a:gd name="connsiteX0" fmla="*/ 0 w 138113"/>
                <a:gd name="connsiteY0" fmla="*/ 36512 h 63250"/>
                <a:gd name="connsiteX1" fmla="*/ 111125 w 138113"/>
                <a:gd name="connsiteY1" fmla="*/ 61912 h 63250"/>
                <a:gd name="connsiteX2" fmla="*/ 138113 w 138113"/>
                <a:gd name="connsiteY2" fmla="*/ 0 h 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3" h="63250">
                  <a:moveTo>
                    <a:pt x="0" y="36512"/>
                  </a:moveTo>
                  <a:cubicBezTo>
                    <a:pt x="44053" y="52254"/>
                    <a:pt x="88106" y="67997"/>
                    <a:pt x="111125" y="61912"/>
                  </a:cubicBezTo>
                  <a:cubicBezTo>
                    <a:pt x="134144" y="55827"/>
                    <a:pt x="136128" y="27913"/>
                    <a:pt x="13811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5" name="フリーフォーム: 図形 864">
              <a:extLst>
                <a:ext uri="{FF2B5EF4-FFF2-40B4-BE49-F238E27FC236}">
                  <a16:creationId xmlns:a16="http://schemas.microsoft.com/office/drawing/2014/main" id="{51F4D407-BDEF-4270-A8D2-3604BB12ED94}"/>
                </a:ext>
              </a:extLst>
            </p:cNvPr>
            <p:cNvSpPr/>
            <p:nvPr/>
          </p:nvSpPr>
          <p:spPr>
            <a:xfrm>
              <a:off x="6835775" y="3940175"/>
              <a:ext cx="115888" cy="110719"/>
            </a:xfrm>
            <a:custGeom>
              <a:avLst/>
              <a:gdLst>
                <a:gd name="connsiteX0" fmla="*/ 0 w 115888"/>
                <a:gd name="connsiteY0" fmla="*/ 0 h 110719"/>
                <a:gd name="connsiteX1" fmla="*/ 88900 w 115888"/>
                <a:gd name="connsiteY1" fmla="*/ 106363 h 110719"/>
                <a:gd name="connsiteX2" fmla="*/ 96838 w 115888"/>
                <a:gd name="connsiteY2" fmla="*/ 87313 h 110719"/>
                <a:gd name="connsiteX3" fmla="*/ 115888 w 115888"/>
                <a:gd name="connsiteY3" fmla="*/ 60325 h 11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8" h="110719">
                  <a:moveTo>
                    <a:pt x="0" y="0"/>
                  </a:moveTo>
                  <a:cubicBezTo>
                    <a:pt x="36380" y="45905"/>
                    <a:pt x="72760" y="91811"/>
                    <a:pt x="88900" y="106363"/>
                  </a:cubicBezTo>
                  <a:cubicBezTo>
                    <a:pt x="105040" y="120915"/>
                    <a:pt x="92340" y="94986"/>
                    <a:pt x="96838" y="87313"/>
                  </a:cubicBezTo>
                  <a:cubicBezTo>
                    <a:pt x="101336" y="79640"/>
                    <a:pt x="108612" y="69982"/>
                    <a:pt x="115888" y="60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6" name="フリーフォーム: 図形 865">
              <a:extLst>
                <a:ext uri="{FF2B5EF4-FFF2-40B4-BE49-F238E27FC236}">
                  <a16:creationId xmlns:a16="http://schemas.microsoft.com/office/drawing/2014/main" id="{C51E88D0-A0AC-4032-BF8D-E4390428071A}"/>
                </a:ext>
              </a:extLst>
            </p:cNvPr>
            <p:cNvSpPr/>
            <p:nvPr/>
          </p:nvSpPr>
          <p:spPr>
            <a:xfrm>
              <a:off x="6870700" y="3898900"/>
              <a:ext cx="80963" cy="95250"/>
            </a:xfrm>
            <a:custGeom>
              <a:avLst/>
              <a:gdLst>
                <a:gd name="connsiteX0" fmla="*/ 0 w 80963"/>
                <a:gd name="connsiteY0" fmla="*/ 0 h 95250"/>
                <a:gd name="connsiteX1" fmla="*/ 80963 w 80963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95250">
                  <a:moveTo>
                    <a:pt x="0" y="0"/>
                  </a:moveTo>
                  <a:lnTo>
                    <a:pt x="80963" y="952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7" name="フリーフォーム: 図形 866">
              <a:extLst>
                <a:ext uri="{FF2B5EF4-FFF2-40B4-BE49-F238E27FC236}">
                  <a16:creationId xmlns:a16="http://schemas.microsoft.com/office/drawing/2014/main" id="{029C1D05-0E0C-41D2-8476-9EE8981C7602}"/>
                </a:ext>
              </a:extLst>
            </p:cNvPr>
            <p:cNvSpPr/>
            <p:nvPr/>
          </p:nvSpPr>
          <p:spPr>
            <a:xfrm>
              <a:off x="6791325" y="3946525"/>
              <a:ext cx="263525" cy="267345"/>
            </a:xfrm>
            <a:custGeom>
              <a:avLst/>
              <a:gdLst>
                <a:gd name="connsiteX0" fmla="*/ 0 w 263525"/>
                <a:gd name="connsiteY0" fmla="*/ 0 h 267345"/>
                <a:gd name="connsiteX1" fmla="*/ 149225 w 263525"/>
                <a:gd name="connsiteY1" fmla="*/ 174625 h 267345"/>
                <a:gd name="connsiteX2" fmla="*/ 228600 w 263525"/>
                <a:gd name="connsiteY2" fmla="*/ 260350 h 267345"/>
                <a:gd name="connsiteX3" fmla="*/ 236538 w 263525"/>
                <a:gd name="connsiteY3" fmla="*/ 257175 h 267345"/>
                <a:gd name="connsiteX4" fmla="*/ 263525 w 263525"/>
                <a:gd name="connsiteY4" fmla="*/ 215900 h 2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25" h="267345">
                  <a:moveTo>
                    <a:pt x="0" y="0"/>
                  </a:moveTo>
                  <a:cubicBezTo>
                    <a:pt x="55562" y="65616"/>
                    <a:pt x="111125" y="131233"/>
                    <a:pt x="149225" y="174625"/>
                  </a:cubicBezTo>
                  <a:cubicBezTo>
                    <a:pt x="187325" y="218017"/>
                    <a:pt x="214048" y="246592"/>
                    <a:pt x="228600" y="260350"/>
                  </a:cubicBezTo>
                  <a:cubicBezTo>
                    <a:pt x="243152" y="274108"/>
                    <a:pt x="230717" y="264583"/>
                    <a:pt x="236538" y="257175"/>
                  </a:cubicBezTo>
                  <a:cubicBezTo>
                    <a:pt x="242359" y="249767"/>
                    <a:pt x="252942" y="232833"/>
                    <a:pt x="263525" y="215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8" name="フリーフォーム: 図形 867">
              <a:extLst>
                <a:ext uri="{FF2B5EF4-FFF2-40B4-BE49-F238E27FC236}">
                  <a16:creationId xmlns:a16="http://schemas.microsoft.com/office/drawing/2014/main" id="{C334007B-D41B-44A2-9DD6-D42943319D45}"/>
                </a:ext>
              </a:extLst>
            </p:cNvPr>
            <p:cNvSpPr/>
            <p:nvPr/>
          </p:nvSpPr>
          <p:spPr>
            <a:xfrm>
              <a:off x="6935788" y="4052888"/>
              <a:ext cx="98425" cy="104685"/>
            </a:xfrm>
            <a:custGeom>
              <a:avLst/>
              <a:gdLst>
                <a:gd name="connsiteX0" fmla="*/ 0 w 98425"/>
                <a:gd name="connsiteY0" fmla="*/ 0 h 104685"/>
                <a:gd name="connsiteX1" fmla="*/ 66675 w 98425"/>
                <a:gd name="connsiteY1" fmla="*/ 92075 h 104685"/>
                <a:gd name="connsiteX2" fmla="*/ 74612 w 98425"/>
                <a:gd name="connsiteY2" fmla="*/ 103187 h 104685"/>
                <a:gd name="connsiteX3" fmla="*/ 98425 w 98425"/>
                <a:gd name="connsiteY3" fmla="*/ 85725 h 10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25" h="104685">
                  <a:moveTo>
                    <a:pt x="0" y="0"/>
                  </a:moveTo>
                  <a:lnTo>
                    <a:pt x="66675" y="92075"/>
                  </a:lnTo>
                  <a:cubicBezTo>
                    <a:pt x="79110" y="109273"/>
                    <a:pt x="69321" y="104245"/>
                    <a:pt x="74612" y="103187"/>
                  </a:cubicBezTo>
                  <a:cubicBezTo>
                    <a:pt x="79903" y="102129"/>
                    <a:pt x="89164" y="93927"/>
                    <a:pt x="98425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9" name="フリーフォーム: 図形 868">
              <a:extLst>
                <a:ext uri="{FF2B5EF4-FFF2-40B4-BE49-F238E27FC236}">
                  <a16:creationId xmlns:a16="http://schemas.microsoft.com/office/drawing/2014/main" id="{B3DFB71D-1306-4700-A2CB-179373C8FD7F}"/>
                </a:ext>
              </a:extLst>
            </p:cNvPr>
            <p:cNvSpPr/>
            <p:nvPr/>
          </p:nvSpPr>
          <p:spPr>
            <a:xfrm>
              <a:off x="6945313" y="4021138"/>
              <a:ext cx="133350" cy="142875"/>
            </a:xfrm>
            <a:custGeom>
              <a:avLst/>
              <a:gdLst>
                <a:gd name="connsiteX0" fmla="*/ 0 w 133350"/>
                <a:gd name="connsiteY0" fmla="*/ 0 h 142875"/>
                <a:gd name="connsiteX1" fmla="*/ 61912 w 133350"/>
                <a:gd name="connsiteY1" fmla="*/ 95250 h 142875"/>
                <a:gd name="connsiteX2" fmla="*/ 96837 w 133350"/>
                <a:gd name="connsiteY2" fmla="*/ 130175 h 142875"/>
                <a:gd name="connsiteX3" fmla="*/ 133350 w 13335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42875">
                  <a:moveTo>
                    <a:pt x="0" y="0"/>
                  </a:moveTo>
                  <a:cubicBezTo>
                    <a:pt x="22886" y="36777"/>
                    <a:pt x="45772" y="73554"/>
                    <a:pt x="61912" y="95250"/>
                  </a:cubicBezTo>
                  <a:cubicBezTo>
                    <a:pt x="78052" y="116946"/>
                    <a:pt x="84931" y="122238"/>
                    <a:pt x="96837" y="130175"/>
                  </a:cubicBezTo>
                  <a:cubicBezTo>
                    <a:pt x="108743" y="138112"/>
                    <a:pt x="121046" y="140493"/>
                    <a:pt x="133350" y="142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0" name="フリーフォーム: 図形 869">
              <a:extLst>
                <a:ext uri="{FF2B5EF4-FFF2-40B4-BE49-F238E27FC236}">
                  <a16:creationId xmlns:a16="http://schemas.microsoft.com/office/drawing/2014/main" id="{B57A3CD1-24C5-4641-8E7A-94E0A56BFAF8}"/>
                </a:ext>
              </a:extLst>
            </p:cNvPr>
            <p:cNvSpPr/>
            <p:nvPr/>
          </p:nvSpPr>
          <p:spPr>
            <a:xfrm>
              <a:off x="6932613" y="4243388"/>
              <a:ext cx="131762" cy="139700"/>
            </a:xfrm>
            <a:custGeom>
              <a:avLst/>
              <a:gdLst>
                <a:gd name="connsiteX0" fmla="*/ 0 w 131762"/>
                <a:gd name="connsiteY0" fmla="*/ 0 h 139700"/>
                <a:gd name="connsiteX1" fmla="*/ 47625 w 131762"/>
                <a:gd name="connsiteY1" fmla="*/ 100012 h 139700"/>
                <a:gd name="connsiteX2" fmla="*/ 131762 w 131762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62" h="139700">
                  <a:moveTo>
                    <a:pt x="0" y="0"/>
                  </a:moveTo>
                  <a:cubicBezTo>
                    <a:pt x="12832" y="38364"/>
                    <a:pt x="25665" y="76729"/>
                    <a:pt x="47625" y="100012"/>
                  </a:cubicBezTo>
                  <a:cubicBezTo>
                    <a:pt x="69585" y="123295"/>
                    <a:pt x="100673" y="131497"/>
                    <a:pt x="131762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1" name="フリーフォーム: 図形 870">
              <a:extLst>
                <a:ext uri="{FF2B5EF4-FFF2-40B4-BE49-F238E27FC236}">
                  <a16:creationId xmlns:a16="http://schemas.microsoft.com/office/drawing/2014/main" id="{A380D240-25E7-4EEA-9BD4-7C6B4927EE10}"/>
                </a:ext>
              </a:extLst>
            </p:cNvPr>
            <p:cNvSpPr/>
            <p:nvPr/>
          </p:nvSpPr>
          <p:spPr>
            <a:xfrm>
              <a:off x="7042150" y="4198938"/>
              <a:ext cx="82550" cy="130175"/>
            </a:xfrm>
            <a:custGeom>
              <a:avLst/>
              <a:gdLst>
                <a:gd name="connsiteX0" fmla="*/ 0 w 82550"/>
                <a:gd name="connsiteY0" fmla="*/ 0 h 130175"/>
                <a:gd name="connsiteX1" fmla="*/ 60325 w 82550"/>
                <a:gd name="connsiteY1" fmla="*/ 65087 h 130175"/>
                <a:gd name="connsiteX2" fmla="*/ 58738 w 82550"/>
                <a:gd name="connsiteY2" fmla="*/ 103187 h 130175"/>
                <a:gd name="connsiteX3" fmla="*/ 82550 w 82550"/>
                <a:gd name="connsiteY3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50" h="130175">
                  <a:moveTo>
                    <a:pt x="0" y="0"/>
                  </a:moveTo>
                  <a:cubicBezTo>
                    <a:pt x="25267" y="23944"/>
                    <a:pt x="50535" y="47889"/>
                    <a:pt x="60325" y="65087"/>
                  </a:cubicBezTo>
                  <a:cubicBezTo>
                    <a:pt x="70115" y="82285"/>
                    <a:pt x="55034" y="92339"/>
                    <a:pt x="58738" y="103187"/>
                  </a:cubicBezTo>
                  <a:cubicBezTo>
                    <a:pt x="62442" y="114035"/>
                    <a:pt x="72496" y="122105"/>
                    <a:pt x="82550" y="130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2" name="フリーフォーム: 図形 871">
              <a:extLst>
                <a:ext uri="{FF2B5EF4-FFF2-40B4-BE49-F238E27FC236}">
                  <a16:creationId xmlns:a16="http://schemas.microsoft.com/office/drawing/2014/main" id="{39132206-A99A-4DC6-B743-71B16BF78A14}"/>
                </a:ext>
              </a:extLst>
            </p:cNvPr>
            <p:cNvSpPr/>
            <p:nvPr/>
          </p:nvSpPr>
          <p:spPr>
            <a:xfrm>
              <a:off x="6923088" y="4210050"/>
              <a:ext cx="119062" cy="0"/>
            </a:xfrm>
            <a:custGeom>
              <a:avLst/>
              <a:gdLst>
                <a:gd name="connsiteX0" fmla="*/ 0 w 119062"/>
                <a:gd name="connsiteY0" fmla="*/ 0 h 0"/>
                <a:gd name="connsiteX1" fmla="*/ 119062 w 11906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62">
                  <a:moveTo>
                    <a:pt x="0" y="0"/>
                  </a:moveTo>
                  <a:lnTo>
                    <a:pt x="119062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3" name="フリーフォーム: 図形 872">
              <a:extLst>
                <a:ext uri="{FF2B5EF4-FFF2-40B4-BE49-F238E27FC236}">
                  <a16:creationId xmlns:a16="http://schemas.microsoft.com/office/drawing/2014/main" id="{EAF53890-4A66-4FE2-83FC-F2A823A8EF14}"/>
                </a:ext>
              </a:extLst>
            </p:cNvPr>
            <p:cNvSpPr/>
            <p:nvPr/>
          </p:nvSpPr>
          <p:spPr>
            <a:xfrm>
              <a:off x="6934886" y="4143199"/>
              <a:ext cx="18364" cy="111301"/>
            </a:xfrm>
            <a:custGeom>
              <a:avLst/>
              <a:gdLst>
                <a:gd name="connsiteX0" fmla="*/ 4077 w 18364"/>
                <a:gd name="connsiteY0" fmla="*/ 111301 h 111301"/>
                <a:gd name="connsiteX1" fmla="*/ 902 w 18364"/>
                <a:gd name="connsiteY1" fmla="*/ 17639 h 111301"/>
                <a:gd name="connsiteX2" fmla="*/ 18364 w 18364"/>
                <a:gd name="connsiteY2" fmla="*/ 176 h 1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64" h="111301">
                  <a:moveTo>
                    <a:pt x="4077" y="111301"/>
                  </a:moveTo>
                  <a:cubicBezTo>
                    <a:pt x="1299" y="73730"/>
                    <a:pt x="-1479" y="36160"/>
                    <a:pt x="902" y="17639"/>
                  </a:cubicBezTo>
                  <a:cubicBezTo>
                    <a:pt x="3283" y="-882"/>
                    <a:pt x="10823" y="-353"/>
                    <a:pt x="18364" y="1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4" name="フリーフォーム: 図形 873">
              <a:extLst>
                <a:ext uri="{FF2B5EF4-FFF2-40B4-BE49-F238E27FC236}">
                  <a16:creationId xmlns:a16="http://schemas.microsoft.com/office/drawing/2014/main" id="{FFF35ECC-A79C-46D8-AD06-4276D4D346D4}"/>
                </a:ext>
              </a:extLst>
            </p:cNvPr>
            <p:cNvSpPr/>
            <p:nvPr/>
          </p:nvSpPr>
          <p:spPr>
            <a:xfrm>
              <a:off x="6938963" y="4214813"/>
              <a:ext cx="128942" cy="127948"/>
            </a:xfrm>
            <a:custGeom>
              <a:avLst/>
              <a:gdLst>
                <a:gd name="connsiteX0" fmla="*/ 0 w 128942"/>
                <a:gd name="connsiteY0" fmla="*/ 0 h 127948"/>
                <a:gd name="connsiteX1" fmla="*/ 114300 w 128942"/>
                <a:gd name="connsiteY1" fmla="*/ 112712 h 127948"/>
                <a:gd name="connsiteX2" fmla="*/ 123825 w 128942"/>
                <a:gd name="connsiteY2" fmla="*/ 123825 h 12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42" h="127948">
                  <a:moveTo>
                    <a:pt x="0" y="0"/>
                  </a:moveTo>
                  <a:lnTo>
                    <a:pt x="114300" y="112712"/>
                  </a:lnTo>
                  <a:cubicBezTo>
                    <a:pt x="134937" y="133349"/>
                    <a:pt x="129381" y="128587"/>
                    <a:pt x="123825" y="1238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5" name="フリーフォーム: 図形 874">
              <a:extLst>
                <a:ext uri="{FF2B5EF4-FFF2-40B4-BE49-F238E27FC236}">
                  <a16:creationId xmlns:a16="http://schemas.microsoft.com/office/drawing/2014/main" id="{27664B20-478C-41D7-87D0-012B0A72931B}"/>
                </a:ext>
              </a:extLst>
            </p:cNvPr>
            <p:cNvSpPr/>
            <p:nvPr/>
          </p:nvSpPr>
          <p:spPr>
            <a:xfrm>
              <a:off x="7051675" y="4157663"/>
              <a:ext cx="111839" cy="210288"/>
            </a:xfrm>
            <a:custGeom>
              <a:avLst/>
              <a:gdLst>
                <a:gd name="connsiteX0" fmla="*/ 0 w 111839"/>
                <a:gd name="connsiteY0" fmla="*/ 0 h 210288"/>
                <a:gd name="connsiteX1" fmla="*/ 98425 w 111839"/>
                <a:gd name="connsiteY1" fmla="*/ 76200 h 210288"/>
                <a:gd name="connsiteX2" fmla="*/ 111125 w 111839"/>
                <a:gd name="connsiteY2" fmla="*/ 80962 h 210288"/>
                <a:gd name="connsiteX3" fmla="*/ 107950 w 111839"/>
                <a:gd name="connsiteY3" fmla="*/ 95250 h 210288"/>
                <a:gd name="connsiteX4" fmla="*/ 88900 w 111839"/>
                <a:gd name="connsiteY4" fmla="*/ 134937 h 210288"/>
                <a:gd name="connsiteX5" fmla="*/ 79375 w 111839"/>
                <a:gd name="connsiteY5" fmla="*/ 209550 h 210288"/>
                <a:gd name="connsiteX6" fmla="*/ 31750 w 111839"/>
                <a:gd name="connsiteY6" fmla="*/ 166687 h 2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39" h="210288">
                  <a:moveTo>
                    <a:pt x="0" y="0"/>
                  </a:moveTo>
                  <a:cubicBezTo>
                    <a:pt x="32808" y="25400"/>
                    <a:pt x="79904" y="62706"/>
                    <a:pt x="98425" y="76200"/>
                  </a:cubicBezTo>
                  <a:cubicBezTo>
                    <a:pt x="116946" y="89694"/>
                    <a:pt x="109538" y="77787"/>
                    <a:pt x="111125" y="80962"/>
                  </a:cubicBezTo>
                  <a:cubicBezTo>
                    <a:pt x="112712" y="84137"/>
                    <a:pt x="111654" y="86254"/>
                    <a:pt x="107950" y="95250"/>
                  </a:cubicBezTo>
                  <a:cubicBezTo>
                    <a:pt x="104246" y="104246"/>
                    <a:pt x="93662" y="115887"/>
                    <a:pt x="88900" y="134937"/>
                  </a:cubicBezTo>
                  <a:cubicBezTo>
                    <a:pt x="84138" y="153987"/>
                    <a:pt x="88900" y="204258"/>
                    <a:pt x="79375" y="209550"/>
                  </a:cubicBezTo>
                  <a:cubicBezTo>
                    <a:pt x="69850" y="214842"/>
                    <a:pt x="50800" y="190764"/>
                    <a:pt x="31750" y="1666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6" name="フリーフォーム: 図形 875">
              <a:extLst>
                <a:ext uri="{FF2B5EF4-FFF2-40B4-BE49-F238E27FC236}">
                  <a16:creationId xmlns:a16="http://schemas.microsoft.com/office/drawing/2014/main" id="{3AA8F44B-0136-4791-986C-C4E1A2F7A86C}"/>
                </a:ext>
              </a:extLst>
            </p:cNvPr>
            <p:cNvSpPr/>
            <p:nvPr/>
          </p:nvSpPr>
          <p:spPr>
            <a:xfrm>
              <a:off x="7104063" y="3821113"/>
              <a:ext cx="59428" cy="347662"/>
            </a:xfrm>
            <a:custGeom>
              <a:avLst/>
              <a:gdLst>
                <a:gd name="connsiteX0" fmla="*/ 55562 w 59428"/>
                <a:gd name="connsiteY0" fmla="*/ 0 h 347662"/>
                <a:gd name="connsiteX1" fmla="*/ 57150 w 59428"/>
                <a:gd name="connsiteY1" fmla="*/ 90487 h 347662"/>
                <a:gd name="connsiteX2" fmla="*/ 28575 w 59428"/>
                <a:gd name="connsiteY2" fmla="*/ 184150 h 347662"/>
                <a:gd name="connsiteX3" fmla="*/ 0 w 59428"/>
                <a:gd name="connsiteY3" fmla="*/ 347662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28" h="347662">
                  <a:moveTo>
                    <a:pt x="55562" y="0"/>
                  </a:moveTo>
                  <a:cubicBezTo>
                    <a:pt x="58605" y="29897"/>
                    <a:pt x="61648" y="59795"/>
                    <a:pt x="57150" y="90487"/>
                  </a:cubicBezTo>
                  <a:cubicBezTo>
                    <a:pt x="52652" y="121179"/>
                    <a:pt x="38100" y="141288"/>
                    <a:pt x="28575" y="184150"/>
                  </a:cubicBezTo>
                  <a:cubicBezTo>
                    <a:pt x="19050" y="227012"/>
                    <a:pt x="9525" y="287337"/>
                    <a:pt x="0" y="3476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7" name="フリーフォーム: 図形 876">
              <a:extLst>
                <a:ext uri="{FF2B5EF4-FFF2-40B4-BE49-F238E27FC236}">
                  <a16:creationId xmlns:a16="http://schemas.microsoft.com/office/drawing/2014/main" id="{183FD17B-FECB-46AA-8AA6-8966BD6AE0C1}"/>
                </a:ext>
              </a:extLst>
            </p:cNvPr>
            <p:cNvSpPr/>
            <p:nvPr/>
          </p:nvSpPr>
          <p:spPr>
            <a:xfrm>
              <a:off x="7123113" y="3825875"/>
              <a:ext cx="76200" cy="247650"/>
            </a:xfrm>
            <a:custGeom>
              <a:avLst/>
              <a:gdLst>
                <a:gd name="connsiteX0" fmla="*/ 76200 w 76200"/>
                <a:gd name="connsiteY0" fmla="*/ 0 h 247650"/>
                <a:gd name="connsiteX1" fmla="*/ 68262 w 76200"/>
                <a:gd name="connsiteY1" fmla="*/ 84138 h 247650"/>
                <a:gd name="connsiteX2" fmla="*/ 42862 w 76200"/>
                <a:gd name="connsiteY2" fmla="*/ 138113 h 247650"/>
                <a:gd name="connsiteX3" fmla="*/ 0 w 76200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47650">
                  <a:moveTo>
                    <a:pt x="76200" y="0"/>
                  </a:moveTo>
                  <a:cubicBezTo>
                    <a:pt x="75009" y="30559"/>
                    <a:pt x="73818" y="61119"/>
                    <a:pt x="68262" y="84138"/>
                  </a:cubicBezTo>
                  <a:cubicBezTo>
                    <a:pt x="62706" y="107157"/>
                    <a:pt x="54239" y="110861"/>
                    <a:pt x="42862" y="138113"/>
                  </a:cubicBezTo>
                  <a:cubicBezTo>
                    <a:pt x="31485" y="165365"/>
                    <a:pt x="15742" y="206507"/>
                    <a:pt x="0" y="2476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8" name="フリーフォーム: 図形 877">
              <a:extLst>
                <a:ext uri="{FF2B5EF4-FFF2-40B4-BE49-F238E27FC236}">
                  <a16:creationId xmlns:a16="http://schemas.microsoft.com/office/drawing/2014/main" id="{5B955912-9A5B-4237-BDBB-134C197103D9}"/>
                </a:ext>
              </a:extLst>
            </p:cNvPr>
            <p:cNvSpPr/>
            <p:nvPr/>
          </p:nvSpPr>
          <p:spPr>
            <a:xfrm>
              <a:off x="7156450" y="3844925"/>
              <a:ext cx="166688" cy="280112"/>
            </a:xfrm>
            <a:custGeom>
              <a:avLst/>
              <a:gdLst>
                <a:gd name="connsiteX0" fmla="*/ 166688 w 166688"/>
                <a:gd name="connsiteY0" fmla="*/ 0 h 280112"/>
                <a:gd name="connsiteX1" fmla="*/ 114300 w 166688"/>
                <a:gd name="connsiteY1" fmla="*/ 171450 h 280112"/>
                <a:gd name="connsiteX2" fmla="*/ 85725 w 166688"/>
                <a:gd name="connsiteY2" fmla="*/ 185738 h 280112"/>
                <a:gd name="connsiteX3" fmla="*/ 122238 w 166688"/>
                <a:gd name="connsiteY3" fmla="*/ 190500 h 280112"/>
                <a:gd name="connsiteX4" fmla="*/ 104775 w 166688"/>
                <a:gd name="connsiteY4" fmla="*/ 236538 h 280112"/>
                <a:gd name="connsiteX5" fmla="*/ 104775 w 166688"/>
                <a:gd name="connsiteY5" fmla="*/ 277813 h 280112"/>
                <a:gd name="connsiteX6" fmla="*/ 85725 w 166688"/>
                <a:gd name="connsiteY6" fmla="*/ 274638 h 280112"/>
                <a:gd name="connsiteX7" fmla="*/ 0 w 166688"/>
                <a:gd name="connsiteY7" fmla="*/ 273050 h 28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88" h="280112">
                  <a:moveTo>
                    <a:pt x="166688" y="0"/>
                  </a:moveTo>
                  <a:cubicBezTo>
                    <a:pt x="147241" y="70247"/>
                    <a:pt x="127794" y="140494"/>
                    <a:pt x="114300" y="171450"/>
                  </a:cubicBezTo>
                  <a:cubicBezTo>
                    <a:pt x="100806" y="202406"/>
                    <a:pt x="84402" y="182563"/>
                    <a:pt x="85725" y="185738"/>
                  </a:cubicBezTo>
                  <a:cubicBezTo>
                    <a:pt x="87048" y="188913"/>
                    <a:pt x="119063" y="182033"/>
                    <a:pt x="122238" y="190500"/>
                  </a:cubicBezTo>
                  <a:cubicBezTo>
                    <a:pt x="125413" y="198967"/>
                    <a:pt x="107685" y="221986"/>
                    <a:pt x="104775" y="236538"/>
                  </a:cubicBezTo>
                  <a:cubicBezTo>
                    <a:pt x="101864" y="251090"/>
                    <a:pt x="107950" y="271463"/>
                    <a:pt x="104775" y="277813"/>
                  </a:cubicBezTo>
                  <a:cubicBezTo>
                    <a:pt x="101600" y="284163"/>
                    <a:pt x="103187" y="275432"/>
                    <a:pt x="85725" y="274638"/>
                  </a:cubicBezTo>
                  <a:cubicBezTo>
                    <a:pt x="68263" y="273844"/>
                    <a:pt x="34131" y="273447"/>
                    <a:pt x="0" y="2730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9" name="フリーフォーム: 図形 878">
              <a:extLst>
                <a:ext uri="{FF2B5EF4-FFF2-40B4-BE49-F238E27FC236}">
                  <a16:creationId xmlns:a16="http://schemas.microsoft.com/office/drawing/2014/main" id="{A4804C1C-7FD9-46D3-9045-CA189E430425}"/>
                </a:ext>
              </a:extLst>
            </p:cNvPr>
            <p:cNvSpPr/>
            <p:nvPr/>
          </p:nvSpPr>
          <p:spPr>
            <a:xfrm>
              <a:off x="7245350" y="3840163"/>
              <a:ext cx="112713" cy="296862"/>
            </a:xfrm>
            <a:custGeom>
              <a:avLst/>
              <a:gdLst>
                <a:gd name="connsiteX0" fmla="*/ 112713 w 112713"/>
                <a:gd name="connsiteY0" fmla="*/ 0 h 296862"/>
                <a:gd name="connsiteX1" fmla="*/ 55563 w 112713"/>
                <a:gd name="connsiteY1" fmla="*/ 206375 h 296862"/>
                <a:gd name="connsiteX2" fmla="*/ 47625 w 112713"/>
                <a:gd name="connsiteY2" fmla="*/ 273050 h 296862"/>
                <a:gd name="connsiteX3" fmla="*/ 0 w 112713"/>
                <a:gd name="connsiteY3" fmla="*/ 296862 h 29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13" h="296862">
                  <a:moveTo>
                    <a:pt x="112713" y="0"/>
                  </a:moveTo>
                  <a:cubicBezTo>
                    <a:pt x="89562" y="80433"/>
                    <a:pt x="66411" y="160867"/>
                    <a:pt x="55563" y="206375"/>
                  </a:cubicBezTo>
                  <a:cubicBezTo>
                    <a:pt x="44715" y="251883"/>
                    <a:pt x="56885" y="257969"/>
                    <a:pt x="47625" y="273050"/>
                  </a:cubicBezTo>
                  <a:cubicBezTo>
                    <a:pt x="38365" y="288131"/>
                    <a:pt x="19182" y="292496"/>
                    <a:pt x="0" y="2968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0" name="フリーフォーム: 図形 879">
              <a:extLst>
                <a:ext uri="{FF2B5EF4-FFF2-40B4-BE49-F238E27FC236}">
                  <a16:creationId xmlns:a16="http://schemas.microsoft.com/office/drawing/2014/main" id="{8C0A1AF4-2928-4F68-8152-C200CC6BC018}"/>
                </a:ext>
              </a:extLst>
            </p:cNvPr>
            <p:cNvSpPr/>
            <p:nvPr/>
          </p:nvSpPr>
          <p:spPr>
            <a:xfrm>
              <a:off x="7240588" y="4143375"/>
              <a:ext cx="34925" cy="111125"/>
            </a:xfrm>
            <a:custGeom>
              <a:avLst/>
              <a:gdLst>
                <a:gd name="connsiteX0" fmla="*/ 34925 w 34925"/>
                <a:gd name="connsiteY0" fmla="*/ 0 h 111125"/>
                <a:gd name="connsiteX1" fmla="*/ 0 w 34925"/>
                <a:gd name="connsiteY1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111125">
                  <a:moveTo>
                    <a:pt x="34925" y="0"/>
                  </a:moveTo>
                  <a:lnTo>
                    <a:pt x="0" y="1111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1" name="フリーフォーム: 図形 880">
              <a:extLst>
                <a:ext uri="{FF2B5EF4-FFF2-40B4-BE49-F238E27FC236}">
                  <a16:creationId xmlns:a16="http://schemas.microsoft.com/office/drawing/2014/main" id="{76B024FD-1513-4D6E-A442-A7E9C92AE0E6}"/>
                </a:ext>
              </a:extLst>
            </p:cNvPr>
            <p:cNvSpPr/>
            <p:nvPr/>
          </p:nvSpPr>
          <p:spPr>
            <a:xfrm>
              <a:off x="7142163" y="3843338"/>
              <a:ext cx="100012" cy="271462"/>
            </a:xfrm>
            <a:custGeom>
              <a:avLst/>
              <a:gdLst>
                <a:gd name="connsiteX0" fmla="*/ 100012 w 100012"/>
                <a:gd name="connsiteY0" fmla="*/ 0 h 271462"/>
                <a:gd name="connsiteX1" fmla="*/ 69850 w 100012"/>
                <a:gd name="connsiteY1" fmla="*/ 142875 h 271462"/>
                <a:gd name="connsiteX2" fmla="*/ 58737 w 100012"/>
                <a:gd name="connsiteY2" fmla="*/ 193675 h 271462"/>
                <a:gd name="connsiteX3" fmla="*/ 0 w 100012"/>
                <a:gd name="connsiteY3" fmla="*/ 271462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271462">
                  <a:moveTo>
                    <a:pt x="100012" y="0"/>
                  </a:moveTo>
                  <a:cubicBezTo>
                    <a:pt x="88370" y="55298"/>
                    <a:pt x="76729" y="110596"/>
                    <a:pt x="69850" y="142875"/>
                  </a:cubicBezTo>
                  <a:cubicBezTo>
                    <a:pt x="62971" y="175154"/>
                    <a:pt x="70379" y="172244"/>
                    <a:pt x="58737" y="193675"/>
                  </a:cubicBezTo>
                  <a:cubicBezTo>
                    <a:pt x="47095" y="215106"/>
                    <a:pt x="23547" y="243284"/>
                    <a:pt x="0" y="271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2" name="フリーフォーム: 図形 881">
              <a:extLst>
                <a:ext uri="{FF2B5EF4-FFF2-40B4-BE49-F238E27FC236}">
                  <a16:creationId xmlns:a16="http://schemas.microsoft.com/office/drawing/2014/main" id="{7B31001A-FB6E-4713-BBE0-2406CD763BBC}"/>
                </a:ext>
              </a:extLst>
            </p:cNvPr>
            <p:cNvSpPr/>
            <p:nvPr/>
          </p:nvSpPr>
          <p:spPr>
            <a:xfrm>
              <a:off x="7142163" y="4132263"/>
              <a:ext cx="109537" cy="84137"/>
            </a:xfrm>
            <a:custGeom>
              <a:avLst/>
              <a:gdLst>
                <a:gd name="connsiteX0" fmla="*/ 0 w 109537"/>
                <a:gd name="connsiteY0" fmla="*/ 0 h 84137"/>
                <a:gd name="connsiteX1" fmla="*/ 109537 w 109537"/>
                <a:gd name="connsiteY1" fmla="*/ 84137 h 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84137">
                  <a:moveTo>
                    <a:pt x="0" y="0"/>
                  </a:moveTo>
                  <a:lnTo>
                    <a:pt x="109537" y="841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3" name="フリーフォーム: 図形 882">
              <a:extLst>
                <a:ext uri="{FF2B5EF4-FFF2-40B4-BE49-F238E27FC236}">
                  <a16:creationId xmlns:a16="http://schemas.microsoft.com/office/drawing/2014/main" id="{CFAD2019-9DE4-4240-B47E-9BD87EF13F5F}"/>
                </a:ext>
              </a:extLst>
            </p:cNvPr>
            <p:cNvSpPr/>
            <p:nvPr/>
          </p:nvSpPr>
          <p:spPr>
            <a:xfrm>
              <a:off x="7129463" y="4213225"/>
              <a:ext cx="120650" cy="3175"/>
            </a:xfrm>
            <a:custGeom>
              <a:avLst/>
              <a:gdLst>
                <a:gd name="connsiteX0" fmla="*/ 0 w 120650"/>
                <a:gd name="connsiteY0" fmla="*/ 0 h 3175"/>
                <a:gd name="connsiteX1" fmla="*/ 120650 w 120650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650" h="3175">
                  <a:moveTo>
                    <a:pt x="0" y="0"/>
                  </a:moveTo>
                  <a:lnTo>
                    <a:pt x="120650" y="31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4" name="フリーフォーム: 図形 883">
              <a:extLst>
                <a:ext uri="{FF2B5EF4-FFF2-40B4-BE49-F238E27FC236}">
                  <a16:creationId xmlns:a16="http://schemas.microsoft.com/office/drawing/2014/main" id="{EF3F20C8-5AC4-43BB-9BD4-43CFFC3BB098}"/>
                </a:ext>
              </a:extLst>
            </p:cNvPr>
            <p:cNvSpPr/>
            <p:nvPr/>
          </p:nvSpPr>
          <p:spPr>
            <a:xfrm>
              <a:off x="7200900" y="4240213"/>
              <a:ext cx="44450" cy="180975"/>
            </a:xfrm>
            <a:custGeom>
              <a:avLst/>
              <a:gdLst>
                <a:gd name="connsiteX0" fmla="*/ 44450 w 44450"/>
                <a:gd name="connsiteY0" fmla="*/ 0 h 180975"/>
                <a:gd name="connsiteX1" fmla="*/ 0 w 4445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180975">
                  <a:moveTo>
                    <a:pt x="44450" y="0"/>
                  </a:moveTo>
                  <a:lnTo>
                    <a:pt x="0" y="1809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5" name="フリーフォーム: 図形 884">
              <a:extLst>
                <a:ext uri="{FF2B5EF4-FFF2-40B4-BE49-F238E27FC236}">
                  <a16:creationId xmlns:a16="http://schemas.microsoft.com/office/drawing/2014/main" id="{AEA0EB94-A9F8-4A1E-9B4D-8D4FDF4DB468}"/>
                </a:ext>
              </a:extLst>
            </p:cNvPr>
            <p:cNvSpPr/>
            <p:nvPr/>
          </p:nvSpPr>
          <p:spPr>
            <a:xfrm>
              <a:off x="7168401" y="4222750"/>
              <a:ext cx="56312" cy="194788"/>
            </a:xfrm>
            <a:custGeom>
              <a:avLst/>
              <a:gdLst>
                <a:gd name="connsiteX0" fmla="*/ 56312 w 56312"/>
                <a:gd name="connsiteY0" fmla="*/ 0 h 194788"/>
                <a:gd name="connsiteX1" fmla="*/ 749 w 56312"/>
                <a:gd name="connsiteY1" fmla="*/ 169863 h 194788"/>
                <a:gd name="connsiteX2" fmla="*/ 29324 w 56312"/>
                <a:gd name="connsiteY2" fmla="*/ 190500 h 19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12" h="194788">
                  <a:moveTo>
                    <a:pt x="56312" y="0"/>
                  </a:moveTo>
                  <a:cubicBezTo>
                    <a:pt x="30779" y="69056"/>
                    <a:pt x="5247" y="138113"/>
                    <a:pt x="749" y="169863"/>
                  </a:cubicBezTo>
                  <a:cubicBezTo>
                    <a:pt x="-3749" y="201613"/>
                    <a:pt x="12787" y="196056"/>
                    <a:pt x="29324" y="190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6" name="フリーフォーム: 図形 885">
              <a:extLst>
                <a:ext uri="{FF2B5EF4-FFF2-40B4-BE49-F238E27FC236}">
                  <a16:creationId xmlns:a16="http://schemas.microsoft.com/office/drawing/2014/main" id="{0764EFC3-9715-4DED-A3D5-35406455FBCA}"/>
                </a:ext>
              </a:extLst>
            </p:cNvPr>
            <p:cNvSpPr/>
            <p:nvPr/>
          </p:nvSpPr>
          <p:spPr>
            <a:xfrm>
              <a:off x="7034213" y="4346575"/>
              <a:ext cx="58737" cy="122238"/>
            </a:xfrm>
            <a:custGeom>
              <a:avLst/>
              <a:gdLst>
                <a:gd name="connsiteX0" fmla="*/ 58737 w 58737"/>
                <a:gd name="connsiteY0" fmla="*/ 0 h 122238"/>
                <a:gd name="connsiteX1" fmla="*/ 22225 w 58737"/>
                <a:gd name="connsiteY1" fmla="*/ 46038 h 122238"/>
                <a:gd name="connsiteX2" fmla="*/ 0 w 58737"/>
                <a:gd name="connsiteY2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37" h="122238">
                  <a:moveTo>
                    <a:pt x="58737" y="0"/>
                  </a:moveTo>
                  <a:cubicBezTo>
                    <a:pt x="45375" y="12832"/>
                    <a:pt x="32014" y="25665"/>
                    <a:pt x="22225" y="46038"/>
                  </a:cubicBezTo>
                  <a:cubicBezTo>
                    <a:pt x="12436" y="66411"/>
                    <a:pt x="6218" y="94324"/>
                    <a:pt x="0" y="1222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7" name="フリーフォーム: 図形 886">
              <a:extLst>
                <a:ext uri="{FF2B5EF4-FFF2-40B4-BE49-F238E27FC236}">
                  <a16:creationId xmlns:a16="http://schemas.microsoft.com/office/drawing/2014/main" id="{1B77A1BB-A6CE-4FD0-9EBF-78764DAD73E4}"/>
                </a:ext>
              </a:extLst>
            </p:cNvPr>
            <p:cNvSpPr/>
            <p:nvPr/>
          </p:nvSpPr>
          <p:spPr>
            <a:xfrm>
              <a:off x="7037388" y="4429125"/>
              <a:ext cx="168275" cy="89513"/>
            </a:xfrm>
            <a:custGeom>
              <a:avLst/>
              <a:gdLst>
                <a:gd name="connsiteX0" fmla="*/ 168275 w 168275"/>
                <a:gd name="connsiteY0" fmla="*/ 0 h 89513"/>
                <a:gd name="connsiteX1" fmla="*/ 138112 w 168275"/>
                <a:gd name="connsiteY1" fmla="*/ 82550 h 89513"/>
                <a:gd name="connsiteX2" fmla="*/ 87312 w 168275"/>
                <a:gd name="connsiteY2" fmla="*/ 80963 h 89513"/>
                <a:gd name="connsiteX3" fmla="*/ 0 w 168275"/>
                <a:gd name="connsiteY3" fmla="*/ 47625 h 8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89513">
                  <a:moveTo>
                    <a:pt x="168275" y="0"/>
                  </a:moveTo>
                  <a:cubicBezTo>
                    <a:pt x="159940" y="34528"/>
                    <a:pt x="151606" y="69056"/>
                    <a:pt x="138112" y="82550"/>
                  </a:cubicBezTo>
                  <a:cubicBezTo>
                    <a:pt x="124618" y="96044"/>
                    <a:pt x="110331" y="86784"/>
                    <a:pt x="87312" y="80963"/>
                  </a:cubicBezTo>
                  <a:cubicBezTo>
                    <a:pt x="64293" y="75142"/>
                    <a:pt x="32146" y="61383"/>
                    <a:pt x="0" y="47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8" name="フリーフォーム: 図形 887">
              <a:extLst>
                <a:ext uri="{FF2B5EF4-FFF2-40B4-BE49-F238E27FC236}">
                  <a16:creationId xmlns:a16="http://schemas.microsoft.com/office/drawing/2014/main" id="{A69CACE0-7B44-4D9E-93B6-BF65B055BD31}"/>
                </a:ext>
              </a:extLst>
            </p:cNvPr>
            <p:cNvSpPr/>
            <p:nvPr/>
          </p:nvSpPr>
          <p:spPr>
            <a:xfrm>
              <a:off x="7094538" y="4521200"/>
              <a:ext cx="57150" cy="277813"/>
            </a:xfrm>
            <a:custGeom>
              <a:avLst/>
              <a:gdLst>
                <a:gd name="connsiteX0" fmla="*/ 57150 w 57150"/>
                <a:gd name="connsiteY0" fmla="*/ 0 h 277813"/>
                <a:gd name="connsiteX1" fmla="*/ 20637 w 57150"/>
                <a:gd name="connsiteY1" fmla="*/ 141288 h 277813"/>
                <a:gd name="connsiteX2" fmla="*/ 0 w 57150"/>
                <a:gd name="connsiteY2" fmla="*/ 277813 h 2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77813">
                  <a:moveTo>
                    <a:pt x="57150" y="0"/>
                  </a:moveTo>
                  <a:cubicBezTo>
                    <a:pt x="43656" y="47493"/>
                    <a:pt x="30162" y="94986"/>
                    <a:pt x="20637" y="141288"/>
                  </a:cubicBezTo>
                  <a:cubicBezTo>
                    <a:pt x="11112" y="187590"/>
                    <a:pt x="5556" y="232701"/>
                    <a:pt x="0" y="277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9" name="フリーフォーム: 図形 888">
              <a:extLst>
                <a:ext uri="{FF2B5EF4-FFF2-40B4-BE49-F238E27FC236}">
                  <a16:creationId xmlns:a16="http://schemas.microsoft.com/office/drawing/2014/main" id="{A51005F4-C2A7-469D-8DF2-F65C6AD41297}"/>
                </a:ext>
              </a:extLst>
            </p:cNvPr>
            <p:cNvSpPr/>
            <p:nvPr/>
          </p:nvSpPr>
          <p:spPr>
            <a:xfrm>
              <a:off x="7059613" y="4516438"/>
              <a:ext cx="66675" cy="266700"/>
            </a:xfrm>
            <a:custGeom>
              <a:avLst/>
              <a:gdLst>
                <a:gd name="connsiteX0" fmla="*/ 66675 w 66675"/>
                <a:gd name="connsiteY0" fmla="*/ 0 h 266700"/>
                <a:gd name="connsiteX1" fmla="*/ 44450 w 66675"/>
                <a:gd name="connsiteY1" fmla="*/ 123825 h 266700"/>
                <a:gd name="connsiteX2" fmla="*/ 0 w 6667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66700">
                  <a:moveTo>
                    <a:pt x="66675" y="0"/>
                  </a:moveTo>
                  <a:cubicBezTo>
                    <a:pt x="61119" y="39687"/>
                    <a:pt x="55563" y="79375"/>
                    <a:pt x="44450" y="123825"/>
                  </a:cubicBezTo>
                  <a:cubicBezTo>
                    <a:pt x="33337" y="168275"/>
                    <a:pt x="16668" y="217487"/>
                    <a:pt x="0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0" name="フリーフォーム: 図形 889">
              <a:extLst>
                <a:ext uri="{FF2B5EF4-FFF2-40B4-BE49-F238E27FC236}">
                  <a16:creationId xmlns:a16="http://schemas.microsoft.com/office/drawing/2014/main" id="{60A09F72-960F-4BC2-9DA9-9121AD756160}"/>
                </a:ext>
              </a:extLst>
            </p:cNvPr>
            <p:cNvSpPr/>
            <p:nvPr/>
          </p:nvSpPr>
          <p:spPr>
            <a:xfrm>
              <a:off x="7010400" y="4508500"/>
              <a:ext cx="58738" cy="258763"/>
            </a:xfrm>
            <a:custGeom>
              <a:avLst/>
              <a:gdLst>
                <a:gd name="connsiteX0" fmla="*/ 58738 w 58738"/>
                <a:gd name="connsiteY0" fmla="*/ 0 h 258763"/>
                <a:gd name="connsiteX1" fmla="*/ 31750 w 58738"/>
                <a:gd name="connsiteY1" fmla="*/ 76200 h 258763"/>
                <a:gd name="connsiteX2" fmla="*/ 23813 w 58738"/>
                <a:gd name="connsiteY2" fmla="*/ 165100 h 258763"/>
                <a:gd name="connsiteX3" fmla="*/ 0 w 58738"/>
                <a:gd name="connsiteY3" fmla="*/ 258763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8" h="258763">
                  <a:moveTo>
                    <a:pt x="58738" y="0"/>
                  </a:moveTo>
                  <a:cubicBezTo>
                    <a:pt x="48154" y="24341"/>
                    <a:pt x="37571" y="48683"/>
                    <a:pt x="31750" y="76200"/>
                  </a:cubicBezTo>
                  <a:cubicBezTo>
                    <a:pt x="25929" y="103717"/>
                    <a:pt x="29105" y="134673"/>
                    <a:pt x="23813" y="165100"/>
                  </a:cubicBezTo>
                  <a:cubicBezTo>
                    <a:pt x="18521" y="195527"/>
                    <a:pt x="9260" y="227145"/>
                    <a:pt x="0" y="2587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1" name="フリーフォーム: 図形 890">
              <a:extLst>
                <a:ext uri="{FF2B5EF4-FFF2-40B4-BE49-F238E27FC236}">
                  <a16:creationId xmlns:a16="http://schemas.microsoft.com/office/drawing/2014/main" id="{A6FCC35D-AE9D-4E37-9CE3-AEF80326DF94}"/>
                </a:ext>
              </a:extLst>
            </p:cNvPr>
            <p:cNvSpPr/>
            <p:nvPr/>
          </p:nvSpPr>
          <p:spPr>
            <a:xfrm>
              <a:off x="7043738" y="4522788"/>
              <a:ext cx="69850" cy="244475"/>
            </a:xfrm>
            <a:custGeom>
              <a:avLst/>
              <a:gdLst>
                <a:gd name="connsiteX0" fmla="*/ 69850 w 69850"/>
                <a:gd name="connsiteY0" fmla="*/ 0 h 244475"/>
                <a:gd name="connsiteX1" fmla="*/ 0 w 69850"/>
                <a:gd name="connsiteY1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244475">
                  <a:moveTo>
                    <a:pt x="69850" y="0"/>
                  </a:moveTo>
                  <a:lnTo>
                    <a:pt x="0" y="2444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2" name="フリーフォーム: 図形 891">
              <a:extLst>
                <a:ext uri="{FF2B5EF4-FFF2-40B4-BE49-F238E27FC236}">
                  <a16:creationId xmlns:a16="http://schemas.microsoft.com/office/drawing/2014/main" id="{D1107A69-56C6-4230-AFA8-F68EA03BD609}"/>
                </a:ext>
              </a:extLst>
            </p:cNvPr>
            <p:cNvSpPr/>
            <p:nvPr/>
          </p:nvSpPr>
          <p:spPr>
            <a:xfrm>
              <a:off x="7267575" y="4256088"/>
              <a:ext cx="79375" cy="9525"/>
            </a:xfrm>
            <a:custGeom>
              <a:avLst/>
              <a:gdLst>
                <a:gd name="connsiteX0" fmla="*/ 0 w 79375"/>
                <a:gd name="connsiteY0" fmla="*/ 0 h 9525"/>
                <a:gd name="connsiteX1" fmla="*/ 79375 w 793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9525">
                  <a:moveTo>
                    <a:pt x="0" y="0"/>
                  </a:moveTo>
                  <a:lnTo>
                    <a:pt x="79375" y="95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3" name="フリーフォーム: 図形 892">
              <a:extLst>
                <a:ext uri="{FF2B5EF4-FFF2-40B4-BE49-F238E27FC236}">
                  <a16:creationId xmlns:a16="http://schemas.microsoft.com/office/drawing/2014/main" id="{F4CA4CCA-B372-4F83-B18B-D964FC177185}"/>
                </a:ext>
              </a:extLst>
            </p:cNvPr>
            <p:cNvSpPr/>
            <p:nvPr/>
          </p:nvSpPr>
          <p:spPr>
            <a:xfrm>
              <a:off x="7158038" y="4270375"/>
              <a:ext cx="223806" cy="371475"/>
            </a:xfrm>
            <a:custGeom>
              <a:avLst/>
              <a:gdLst>
                <a:gd name="connsiteX0" fmla="*/ 0 w 223806"/>
                <a:gd name="connsiteY0" fmla="*/ 371475 h 371475"/>
                <a:gd name="connsiteX1" fmla="*/ 122237 w 223806"/>
                <a:gd name="connsiteY1" fmla="*/ 222250 h 371475"/>
                <a:gd name="connsiteX2" fmla="*/ 215900 w 223806"/>
                <a:gd name="connsiteY2" fmla="*/ 52388 h 371475"/>
                <a:gd name="connsiteX3" fmla="*/ 215900 w 223806"/>
                <a:gd name="connsiteY3" fmla="*/ 41275 h 371475"/>
                <a:gd name="connsiteX4" fmla="*/ 192087 w 223806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806" h="371475">
                  <a:moveTo>
                    <a:pt x="0" y="371475"/>
                  </a:moveTo>
                  <a:cubicBezTo>
                    <a:pt x="43127" y="323453"/>
                    <a:pt x="86254" y="275431"/>
                    <a:pt x="122237" y="222250"/>
                  </a:cubicBezTo>
                  <a:cubicBezTo>
                    <a:pt x="158220" y="169069"/>
                    <a:pt x="200290" y="82550"/>
                    <a:pt x="215900" y="52388"/>
                  </a:cubicBezTo>
                  <a:cubicBezTo>
                    <a:pt x="231510" y="22226"/>
                    <a:pt x="219869" y="50006"/>
                    <a:pt x="215900" y="41275"/>
                  </a:cubicBezTo>
                  <a:cubicBezTo>
                    <a:pt x="211931" y="32544"/>
                    <a:pt x="202009" y="16272"/>
                    <a:pt x="19208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4" name="フリーフォーム: 図形 893">
              <a:extLst>
                <a:ext uri="{FF2B5EF4-FFF2-40B4-BE49-F238E27FC236}">
                  <a16:creationId xmlns:a16="http://schemas.microsoft.com/office/drawing/2014/main" id="{AFE21E44-5D29-4089-9F99-84DA6ADC6EEE}"/>
                </a:ext>
              </a:extLst>
            </p:cNvPr>
            <p:cNvSpPr/>
            <p:nvPr/>
          </p:nvSpPr>
          <p:spPr>
            <a:xfrm>
              <a:off x="7131050" y="4273550"/>
              <a:ext cx="206375" cy="385763"/>
            </a:xfrm>
            <a:custGeom>
              <a:avLst/>
              <a:gdLst>
                <a:gd name="connsiteX0" fmla="*/ 206375 w 206375"/>
                <a:gd name="connsiteY0" fmla="*/ 0 h 385763"/>
                <a:gd name="connsiteX1" fmla="*/ 115888 w 206375"/>
                <a:gd name="connsiteY1" fmla="*/ 155575 h 385763"/>
                <a:gd name="connsiteX2" fmla="*/ 0 w 206375"/>
                <a:gd name="connsiteY2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5" h="385763">
                  <a:moveTo>
                    <a:pt x="206375" y="0"/>
                  </a:moveTo>
                  <a:cubicBezTo>
                    <a:pt x="178329" y="45640"/>
                    <a:pt x="150284" y="91281"/>
                    <a:pt x="115888" y="155575"/>
                  </a:cubicBezTo>
                  <a:cubicBezTo>
                    <a:pt x="81492" y="219869"/>
                    <a:pt x="40746" y="302816"/>
                    <a:pt x="0" y="3857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5" name="フリーフォーム: 図形 894">
              <a:extLst>
                <a:ext uri="{FF2B5EF4-FFF2-40B4-BE49-F238E27FC236}">
                  <a16:creationId xmlns:a16="http://schemas.microsoft.com/office/drawing/2014/main" id="{CBA78C5C-0E70-457E-A4F7-2D37B36FA028}"/>
                </a:ext>
              </a:extLst>
            </p:cNvPr>
            <p:cNvSpPr/>
            <p:nvPr/>
          </p:nvSpPr>
          <p:spPr>
            <a:xfrm>
              <a:off x="6916650" y="4776788"/>
              <a:ext cx="90575" cy="280987"/>
            </a:xfrm>
            <a:custGeom>
              <a:avLst/>
              <a:gdLst>
                <a:gd name="connsiteX0" fmla="*/ 90575 w 90575"/>
                <a:gd name="connsiteY0" fmla="*/ 0 h 280987"/>
                <a:gd name="connsiteX1" fmla="*/ 49300 w 90575"/>
                <a:gd name="connsiteY1" fmla="*/ 30162 h 280987"/>
                <a:gd name="connsiteX2" fmla="*/ 20725 w 90575"/>
                <a:gd name="connsiteY2" fmla="*/ 131762 h 280987"/>
                <a:gd name="connsiteX3" fmla="*/ 88 w 90575"/>
                <a:gd name="connsiteY3" fmla="*/ 239712 h 280987"/>
                <a:gd name="connsiteX4" fmla="*/ 28663 w 90575"/>
                <a:gd name="connsiteY4" fmla="*/ 280987 h 28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75" h="280987">
                  <a:moveTo>
                    <a:pt x="90575" y="0"/>
                  </a:moveTo>
                  <a:cubicBezTo>
                    <a:pt x="75758" y="4101"/>
                    <a:pt x="60942" y="8202"/>
                    <a:pt x="49300" y="30162"/>
                  </a:cubicBezTo>
                  <a:cubicBezTo>
                    <a:pt x="37658" y="52122"/>
                    <a:pt x="28927" y="96837"/>
                    <a:pt x="20725" y="131762"/>
                  </a:cubicBezTo>
                  <a:cubicBezTo>
                    <a:pt x="12523" y="166687"/>
                    <a:pt x="-1235" y="214841"/>
                    <a:pt x="88" y="239712"/>
                  </a:cubicBezTo>
                  <a:cubicBezTo>
                    <a:pt x="1411" y="264583"/>
                    <a:pt x="15037" y="272785"/>
                    <a:pt x="28663" y="2809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6" name="フリーフォーム: 図形 895">
              <a:extLst>
                <a:ext uri="{FF2B5EF4-FFF2-40B4-BE49-F238E27FC236}">
                  <a16:creationId xmlns:a16="http://schemas.microsoft.com/office/drawing/2014/main" id="{4A0BF5D1-20D2-4727-9DE9-0E227FD09EC6}"/>
                </a:ext>
              </a:extLst>
            </p:cNvPr>
            <p:cNvSpPr/>
            <p:nvPr/>
          </p:nvSpPr>
          <p:spPr>
            <a:xfrm>
              <a:off x="6950075" y="4781550"/>
              <a:ext cx="77799" cy="268288"/>
            </a:xfrm>
            <a:custGeom>
              <a:avLst/>
              <a:gdLst>
                <a:gd name="connsiteX0" fmla="*/ 52388 w 77799"/>
                <a:gd name="connsiteY0" fmla="*/ 0 h 268288"/>
                <a:gd name="connsiteX1" fmla="*/ 77788 w 77799"/>
                <a:gd name="connsiteY1" fmla="*/ 53975 h 268288"/>
                <a:gd name="connsiteX2" fmla="*/ 55563 w 77799"/>
                <a:gd name="connsiteY2" fmla="*/ 146050 h 268288"/>
                <a:gd name="connsiteX3" fmla="*/ 44450 w 77799"/>
                <a:gd name="connsiteY3" fmla="*/ 233363 h 268288"/>
                <a:gd name="connsiteX4" fmla="*/ 0 w 77799"/>
                <a:gd name="connsiteY4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99" h="268288">
                  <a:moveTo>
                    <a:pt x="52388" y="0"/>
                  </a:moveTo>
                  <a:cubicBezTo>
                    <a:pt x="64823" y="14816"/>
                    <a:pt x="77259" y="29633"/>
                    <a:pt x="77788" y="53975"/>
                  </a:cubicBezTo>
                  <a:cubicBezTo>
                    <a:pt x="78317" y="78317"/>
                    <a:pt x="61119" y="116152"/>
                    <a:pt x="55563" y="146050"/>
                  </a:cubicBezTo>
                  <a:cubicBezTo>
                    <a:pt x="50007" y="175948"/>
                    <a:pt x="53710" y="212990"/>
                    <a:pt x="44450" y="233363"/>
                  </a:cubicBezTo>
                  <a:cubicBezTo>
                    <a:pt x="35190" y="253736"/>
                    <a:pt x="17595" y="261012"/>
                    <a:pt x="0" y="2682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7" name="フリーフォーム: 図形 896">
              <a:extLst>
                <a:ext uri="{FF2B5EF4-FFF2-40B4-BE49-F238E27FC236}">
                  <a16:creationId xmlns:a16="http://schemas.microsoft.com/office/drawing/2014/main" id="{8F19C963-C2E5-4BCC-8B13-53C1BC98D604}"/>
                </a:ext>
              </a:extLst>
            </p:cNvPr>
            <p:cNvSpPr/>
            <p:nvPr/>
          </p:nvSpPr>
          <p:spPr>
            <a:xfrm>
              <a:off x="6997700" y="4765595"/>
              <a:ext cx="88746" cy="71518"/>
            </a:xfrm>
            <a:custGeom>
              <a:avLst/>
              <a:gdLst>
                <a:gd name="connsiteX0" fmla="*/ 0 w 88746"/>
                <a:gd name="connsiteY0" fmla="*/ 12780 h 71518"/>
                <a:gd name="connsiteX1" fmla="*/ 49213 w 88746"/>
                <a:gd name="connsiteY1" fmla="*/ 80 h 71518"/>
                <a:gd name="connsiteX2" fmla="*/ 61913 w 88746"/>
                <a:gd name="connsiteY2" fmla="*/ 8018 h 71518"/>
                <a:gd name="connsiteX3" fmla="*/ 74613 w 88746"/>
                <a:gd name="connsiteY3" fmla="*/ 20718 h 71518"/>
                <a:gd name="connsiteX4" fmla="*/ 84138 w 88746"/>
                <a:gd name="connsiteY4" fmla="*/ 41355 h 71518"/>
                <a:gd name="connsiteX5" fmla="*/ 84138 w 88746"/>
                <a:gd name="connsiteY5" fmla="*/ 63580 h 71518"/>
                <a:gd name="connsiteX6" fmla="*/ 26988 w 88746"/>
                <a:gd name="connsiteY6" fmla="*/ 71518 h 7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46" h="71518">
                  <a:moveTo>
                    <a:pt x="0" y="12780"/>
                  </a:moveTo>
                  <a:cubicBezTo>
                    <a:pt x="19447" y="6827"/>
                    <a:pt x="38894" y="874"/>
                    <a:pt x="49213" y="80"/>
                  </a:cubicBezTo>
                  <a:cubicBezTo>
                    <a:pt x="59532" y="-714"/>
                    <a:pt x="57680" y="4578"/>
                    <a:pt x="61913" y="8018"/>
                  </a:cubicBezTo>
                  <a:cubicBezTo>
                    <a:pt x="66146" y="11458"/>
                    <a:pt x="70909" y="15162"/>
                    <a:pt x="74613" y="20718"/>
                  </a:cubicBezTo>
                  <a:cubicBezTo>
                    <a:pt x="78317" y="26274"/>
                    <a:pt x="82551" y="34211"/>
                    <a:pt x="84138" y="41355"/>
                  </a:cubicBezTo>
                  <a:cubicBezTo>
                    <a:pt x="85726" y="48499"/>
                    <a:pt x="93663" y="58553"/>
                    <a:pt x="84138" y="63580"/>
                  </a:cubicBezTo>
                  <a:cubicBezTo>
                    <a:pt x="74613" y="68607"/>
                    <a:pt x="50800" y="70062"/>
                    <a:pt x="26988" y="7151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8" name="フリーフォーム: 図形 897">
              <a:extLst>
                <a:ext uri="{FF2B5EF4-FFF2-40B4-BE49-F238E27FC236}">
                  <a16:creationId xmlns:a16="http://schemas.microsoft.com/office/drawing/2014/main" id="{E07BA94A-2830-467D-8EAC-6990EA268042}"/>
                </a:ext>
              </a:extLst>
            </p:cNvPr>
            <p:cNvSpPr/>
            <p:nvPr/>
          </p:nvSpPr>
          <p:spPr>
            <a:xfrm>
              <a:off x="7027863" y="4813300"/>
              <a:ext cx="73025" cy="169905"/>
            </a:xfrm>
            <a:custGeom>
              <a:avLst/>
              <a:gdLst>
                <a:gd name="connsiteX0" fmla="*/ 73025 w 73025"/>
                <a:gd name="connsiteY0" fmla="*/ 0 h 169905"/>
                <a:gd name="connsiteX1" fmla="*/ 42862 w 73025"/>
                <a:gd name="connsiteY1" fmla="*/ 147638 h 169905"/>
                <a:gd name="connsiteX2" fmla="*/ 0 w 73025"/>
                <a:gd name="connsiteY2" fmla="*/ 166688 h 16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169905">
                  <a:moveTo>
                    <a:pt x="73025" y="0"/>
                  </a:moveTo>
                  <a:cubicBezTo>
                    <a:pt x="64029" y="59928"/>
                    <a:pt x="55033" y="119857"/>
                    <a:pt x="42862" y="147638"/>
                  </a:cubicBezTo>
                  <a:cubicBezTo>
                    <a:pt x="30691" y="175419"/>
                    <a:pt x="15345" y="171053"/>
                    <a:pt x="0" y="166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9" name="フリーフォーム: 図形 898">
              <a:extLst>
                <a:ext uri="{FF2B5EF4-FFF2-40B4-BE49-F238E27FC236}">
                  <a16:creationId xmlns:a16="http://schemas.microsoft.com/office/drawing/2014/main" id="{A8215310-34C5-45E6-BBA4-0AD982A973CF}"/>
                </a:ext>
              </a:extLst>
            </p:cNvPr>
            <p:cNvSpPr/>
            <p:nvPr/>
          </p:nvSpPr>
          <p:spPr>
            <a:xfrm>
              <a:off x="6970713" y="4843463"/>
              <a:ext cx="76200" cy="193675"/>
            </a:xfrm>
            <a:custGeom>
              <a:avLst/>
              <a:gdLst>
                <a:gd name="connsiteX0" fmla="*/ 76200 w 76200"/>
                <a:gd name="connsiteY0" fmla="*/ 0 h 193675"/>
                <a:gd name="connsiteX1" fmla="*/ 50800 w 76200"/>
                <a:gd name="connsiteY1" fmla="*/ 146050 h 193675"/>
                <a:gd name="connsiteX2" fmla="*/ 0 w 76200"/>
                <a:gd name="connsiteY2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93675">
                  <a:moveTo>
                    <a:pt x="76200" y="0"/>
                  </a:moveTo>
                  <a:cubicBezTo>
                    <a:pt x="69850" y="56885"/>
                    <a:pt x="63500" y="113771"/>
                    <a:pt x="50800" y="146050"/>
                  </a:cubicBezTo>
                  <a:cubicBezTo>
                    <a:pt x="38100" y="178329"/>
                    <a:pt x="19050" y="186002"/>
                    <a:pt x="0" y="1936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0" name="フリーフォーム: 図形 899">
              <a:extLst>
                <a:ext uri="{FF2B5EF4-FFF2-40B4-BE49-F238E27FC236}">
                  <a16:creationId xmlns:a16="http://schemas.microsoft.com/office/drawing/2014/main" id="{3FCBEA09-F87E-4510-8C50-EF7F99778BAD}"/>
                </a:ext>
              </a:extLst>
            </p:cNvPr>
            <p:cNvSpPr/>
            <p:nvPr/>
          </p:nvSpPr>
          <p:spPr>
            <a:xfrm>
              <a:off x="7046913" y="4840288"/>
              <a:ext cx="23812" cy="134937"/>
            </a:xfrm>
            <a:custGeom>
              <a:avLst/>
              <a:gdLst>
                <a:gd name="connsiteX0" fmla="*/ 23812 w 23812"/>
                <a:gd name="connsiteY0" fmla="*/ 0 h 134937"/>
                <a:gd name="connsiteX1" fmla="*/ 0 w 23812"/>
                <a:gd name="connsiteY1" fmla="*/ 134937 h 13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" h="134937">
                  <a:moveTo>
                    <a:pt x="23812" y="0"/>
                  </a:moveTo>
                  <a:lnTo>
                    <a:pt x="0" y="1349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1" name="フリーフォーム: 図形 900">
              <a:extLst>
                <a:ext uri="{FF2B5EF4-FFF2-40B4-BE49-F238E27FC236}">
                  <a16:creationId xmlns:a16="http://schemas.microsoft.com/office/drawing/2014/main" id="{2BE4276E-72F2-481B-8F87-37DD83928AA6}"/>
                </a:ext>
              </a:extLst>
            </p:cNvPr>
            <p:cNvSpPr/>
            <p:nvPr/>
          </p:nvSpPr>
          <p:spPr>
            <a:xfrm>
              <a:off x="6651625" y="3582988"/>
              <a:ext cx="146050" cy="0"/>
            </a:xfrm>
            <a:custGeom>
              <a:avLst/>
              <a:gdLst>
                <a:gd name="connsiteX0" fmla="*/ 0 w 146050"/>
                <a:gd name="connsiteY0" fmla="*/ 0 h 0"/>
                <a:gd name="connsiteX1" fmla="*/ 146050 w 1460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>
                  <a:moveTo>
                    <a:pt x="0" y="0"/>
                  </a:moveTo>
                  <a:lnTo>
                    <a:pt x="146050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2" name="フリーフォーム: 図形 901">
              <a:extLst>
                <a:ext uri="{FF2B5EF4-FFF2-40B4-BE49-F238E27FC236}">
                  <a16:creationId xmlns:a16="http://schemas.microsoft.com/office/drawing/2014/main" id="{9C9134C9-9699-4284-9A55-B12356747D66}"/>
                </a:ext>
              </a:extLst>
            </p:cNvPr>
            <p:cNvSpPr/>
            <p:nvPr/>
          </p:nvSpPr>
          <p:spPr>
            <a:xfrm>
              <a:off x="6661089" y="3606800"/>
              <a:ext cx="134999" cy="627063"/>
            </a:xfrm>
            <a:custGeom>
              <a:avLst/>
              <a:gdLst>
                <a:gd name="connsiteX0" fmla="*/ 134999 w 134999"/>
                <a:gd name="connsiteY0" fmla="*/ 0 h 627063"/>
                <a:gd name="connsiteX1" fmla="*/ 47686 w 134999"/>
                <a:gd name="connsiteY1" fmla="*/ 42863 h 627063"/>
                <a:gd name="connsiteX2" fmla="*/ 3236 w 134999"/>
                <a:gd name="connsiteY2" fmla="*/ 153988 h 627063"/>
                <a:gd name="connsiteX3" fmla="*/ 7999 w 134999"/>
                <a:gd name="connsiteY3" fmla="*/ 406400 h 627063"/>
                <a:gd name="connsiteX4" fmla="*/ 44511 w 134999"/>
                <a:gd name="connsiteY4" fmla="*/ 627063 h 62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99" h="627063">
                  <a:moveTo>
                    <a:pt x="134999" y="0"/>
                  </a:moveTo>
                  <a:cubicBezTo>
                    <a:pt x="102322" y="8599"/>
                    <a:pt x="69646" y="17198"/>
                    <a:pt x="47686" y="42863"/>
                  </a:cubicBezTo>
                  <a:cubicBezTo>
                    <a:pt x="25725" y="68528"/>
                    <a:pt x="9850" y="93399"/>
                    <a:pt x="3236" y="153988"/>
                  </a:cubicBezTo>
                  <a:cubicBezTo>
                    <a:pt x="-3378" y="214577"/>
                    <a:pt x="1120" y="327554"/>
                    <a:pt x="7999" y="406400"/>
                  </a:cubicBezTo>
                  <a:cubicBezTo>
                    <a:pt x="14878" y="485246"/>
                    <a:pt x="29694" y="556154"/>
                    <a:pt x="44511" y="6270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9B441BAF-F6C7-424B-9A48-12370C181654}"/>
                </a:ext>
              </a:extLst>
            </p:cNvPr>
            <p:cNvSpPr/>
            <p:nvPr/>
          </p:nvSpPr>
          <p:spPr>
            <a:xfrm>
              <a:off x="6592888" y="3587750"/>
              <a:ext cx="201612" cy="376872"/>
            </a:xfrm>
            <a:custGeom>
              <a:avLst/>
              <a:gdLst>
                <a:gd name="connsiteX0" fmla="*/ 201612 w 201612"/>
                <a:gd name="connsiteY0" fmla="*/ 0 h 376872"/>
                <a:gd name="connsiteX1" fmla="*/ 79375 w 201612"/>
                <a:gd name="connsiteY1" fmla="*/ 66675 h 376872"/>
                <a:gd name="connsiteX2" fmla="*/ 46037 w 201612"/>
                <a:gd name="connsiteY2" fmla="*/ 214313 h 376872"/>
                <a:gd name="connsiteX3" fmla="*/ 47625 w 201612"/>
                <a:gd name="connsiteY3" fmla="*/ 358775 h 376872"/>
                <a:gd name="connsiteX4" fmla="*/ 0 w 201612"/>
                <a:gd name="connsiteY4" fmla="*/ 369888 h 37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12" h="376872">
                  <a:moveTo>
                    <a:pt x="201612" y="0"/>
                  </a:moveTo>
                  <a:cubicBezTo>
                    <a:pt x="153458" y="15478"/>
                    <a:pt x="105304" y="30956"/>
                    <a:pt x="79375" y="66675"/>
                  </a:cubicBezTo>
                  <a:cubicBezTo>
                    <a:pt x="53446" y="102394"/>
                    <a:pt x="51329" y="165630"/>
                    <a:pt x="46037" y="214313"/>
                  </a:cubicBezTo>
                  <a:cubicBezTo>
                    <a:pt x="40745" y="262996"/>
                    <a:pt x="55298" y="332846"/>
                    <a:pt x="47625" y="358775"/>
                  </a:cubicBezTo>
                  <a:cubicBezTo>
                    <a:pt x="39952" y="384704"/>
                    <a:pt x="19976" y="377296"/>
                    <a:pt x="0" y="3698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1DD840A4-1203-4C1F-9CF6-E512B1DBADA9}"/>
                </a:ext>
              </a:extLst>
            </p:cNvPr>
            <p:cNvSpPr/>
            <p:nvPr/>
          </p:nvSpPr>
          <p:spPr>
            <a:xfrm>
              <a:off x="6524625" y="3973513"/>
              <a:ext cx="151200" cy="406400"/>
            </a:xfrm>
            <a:custGeom>
              <a:avLst/>
              <a:gdLst>
                <a:gd name="connsiteX0" fmla="*/ 39688 w 151200"/>
                <a:gd name="connsiteY0" fmla="*/ 0 h 406400"/>
                <a:gd name="connsiteX1" fmla="*/ 117475 w 151200"/>
                <a:gd name="connsiteY1" fmla="*/ 9525 h 406400"/>
                <a:gd name="connsiteX2" fmla="*/ 122238 w 151200"/>
                <a:gd name="connsiteY2" fmla="*/ 33337 h 406400"/>
                <a:gd name="connsiteX3" fmla="*/ 138113 w 151200"/>
                <a:gd name="connsiteY3" fmla="*/ 146050 h 406400"/>
                <a:gd name="connsiteX4" fmla="*/ 150813 w 151200"/>
                <a:gd name="connsiteY4" fmla="*/ 252412 h 406400"/>
                <a:gd name="connsiteX5" fmla="*/ 144463 w 151200"/>
                <a:gd name="connsiteY5" fmla="*/ 290512 h 406400"/>
                <a:gd name="connsiteX6" fmla="*/ 111125 w 151200"/>
                <a:gd name="connsiteY6" fmla="*/ 322262 h 406400"/>
                <a:gd name="connsiteX7" fmla="*/ 63500 w 151200"/>
                <a:gd name="connsiteY7" fmla="*/ 349250 h 406400"/>
                <a:gd name="connsiteX8" fmla="*/ 0 w 151200"/>
                <a:gd name="connsiteY8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200" h="406400">
                  <a:moveTo>
                    <a:pt x="39688" y="0"/>
                  </a:moveTo>
                  <a:cubicBezTo>
                    <a:pt x="71702" y="1984"/>
                    <a:pt x="103717" y="3969"/>
                    <a:pt x="117475" y="9525"/>
                  </a:cubicBezTo>
                  <a:cubicBezTo>
                    <a:pt x="131233" y="15081"/>
                    <a:pt x="118798" y="10583"/>
                    <a:pt x="122238" y="33337"/>
                  </a:cubicBezTo>
                  <a:cubicBezTo>
                    <a:pt x="125678" y="56091"/>
                    <a:pt x="133351" y="109538"/>
                    <a:pt x="138113" y="146050"/>
                  </a:cubicBezTo>
                  <a:cubicBezTo>
                    <a:pt x="142876" y="182563"/>
                    <a:pt x="149755" y="228335"/>
                    <a:pt x="150813" y="252412"/>
                  </a:cubicBezTo>
                  <a:cubicBezTo>
                    <a:pt x="151871" y="276489"/>
                    <a:pt x="151078" y="278870"/>
                    <a:pt x="144463" y="290512"/>
                  </a:cubicBezTo>
                  <a:cubicBezTo>
                    <a:pt x="137848" y="302154"/>
                    <a:pt x="124619" y="312472"/>
                    <a:pt x="111125" y="322262"/>
                  </a:cubicBezTo>
                  <a:cubicBezTo>
                    <a:pt x="97631" y="332052"/>
                    <a:pt x="82021" y="335227"/>
                    <a:pt x="63500" y="349250"/>
                  </a:cubicBezTo>
                  <a:cubicBezTo>
                    <a:pt x="44979" y="363273"/>
                    <a:pt x="22489" y="384836"/>
                    <a:pt x="0" y="406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E8348EB3-F47A-4EE4-96D6-E148B29F9AA8}"/>
                </a:ext>
              </a:extLst>
            </p:cNvPr>
            <p:cNvSpPr/>
            <p:nvPr/>
          </p:nvSpPr>
          <p:spPr>
            <a:xfrm>
              <a:off x="6671057" y="4235450"/>
              <a:ext cx="37718" cy="122238"/>
            </a:xfrm>
            <a:custGeom>
              <a:avLst/>
              <a:gdLst>
                <a:gd name="connsiteX0" fmla="*/ 37718 w 37718"/>
                <a:gd name="connsiteY0" fmla="*/ 0 h 122238"/>
                <a:gd name="connsiteX1" fmla="*/ 1206 w 37718"/>
                <a:gd name="connsiteY1" fmla="*/ 82550 h 122238"/>
                <a:gd name="connsiteX2" fmla="*/ 12318 w 37718"/>
                <a:gd name="connsiteY2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8" h="122238">
                  <a:moveTo>
                    <a:pt x="37718" y="0"/>
                  </a:moveTo>
                  <a:cubicBezTo>
                    <a:pt x="21578" y="31088"/>
                    <a:pt x="5439" y="62177"/>
                    <a:pt x="1206" y="82550"/>
                  </a:cubicBezTo>
                  <a:cubicBezTo>
                    <a:pt x="-3027" y="102923"/>
                    <a:pt x="4645" y="112580"/>
                    <a:pt x="12318" y="1222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E73B4910-8BFA-45CC-984C-08B530E14417}"/>
                </a:ext>
              </a:extLst>
            </p:cNvPr>
            <p:cNvSpPr/>
            <p:nvPr/>
          </p:nvSpPr>
          <p:spPr>
            <a:xfrm>
              <a:off x="6702425" y="4071938"/>
              <a:ext cx="46038" cy="150812"/>
            </a:xfrm>
            <a:custGeom>
              <a:avLst/>
              <a:gdLst>
                <a:gd name="connsiteX0" fmla="*/ 0 w 46038"/>
                <a:gd name="connsiteY0" fmla="*/ 0 h 150812"/>
                <a:gd name="connsiteX1" fmla="*/ 46038 w 46038"/>
                <a:gd name="connsiteY1" fmla="*/ 150812 h 1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38" h="150812">
                  <a:moveTo>
                    <a:pt x="0" y="0"/>
                  </a:moveTo>
                  <a:lnTo>
                    <a:pt x="46038" y="1508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F997729D-78EF-48AC-86E7-6E640D05486B}"/>
                </a:ext>
              </a:extLst>
            </p:cNvPr>
            <p:cNvSpPr/>
            <p:nvPr/>
          </p:nvSpPr>
          <p:spPr>
            <a:xfrm>
              <a:off x="6681788" y="4056063"/>
              <a:ext cx="229928" cy="217829"/>
            </a:xfrm>
            <a:custGeom>
              <a:avLst/>
              <a:gdLst>
                <a:gd name="connsiteX0" fmla="*/ 0 w 229928"/>
                <a:gd name="connsiteY0" fmla="*/ 0 h 217829"/>
                <a:gd name="connsiteX1" fmla="*/ 41275 w 229928"/>
                <a:gd name="connsiteY1" fmla="*/ 169862 h 217829"/>
                <a:gd name="connsiteX2" fmla="*/ 49212 w 229928"/>
                <a:gd name="connsiteY2" fmla="*/ 198437 h 217829"/>
                <a:gd name="connsiteX3" fmla="*/ 66675 w 229928"/>
                <a:gd name="connsiteY3" fmla="*/ 217487 h 217829"/>
                <a:gd name="connsiteX4" fmla="*/ 104775 w 229928"/>
                <a:gd name="connsiteY4" fmla="*/ 209550 h 217829"/>
                <a:gd name="connsiteX5" fmla="*/ 153987 w 229928"/>
                <a:gd name="connsiteY5" fmla="*/ 195262 h 217829"/>
                <a:gd name="connsiteX6" fmla="*/ 139700 w 229928"/>
                <a:gd name="connsiteY6" fmla="*/ 163512 h 217829"/>
                <a:gd name="connsiteX7" fmla="*/ 169862 w 229928"/>
                <a:gd name="connsiteY7" fmla="*/ 141287 h 217829"/>
                <a:gd name="connsiteX8" fmla="*/ 228600 w 229928"/>
                <a:gd name="connsiteY8" fmla="*/ 71437 h 217829"/>
                <a:gd name="connsiteX9" fmla="*/ 207962 w 229928"/>
                <a:gd name="connsiteY9" fmla="*/ 42862 h 217829"/>
                <a:gd name="connsiteX10" fmla="*/ 174625 w 229928"/>
                <a:gd name="connsiteY10" fmla="*/ 3175 h 21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28" h="217829">
                  <a:moveTo>
                    <a:pt x="0" y="0"/>
                  </a:moveTo>
                  <a:cubicBezTo>
                    <a:pt x="16536" y="68394"/>
                    <a:pt x="33073" y="136789"/>
                    <a:pt x="41275" y="169862"/>
                  </a:cubicBezTo>
                  <a:cubicBezTo>
                    <a:pt x="49477" y="202935"/>
                    <a:pt x="44979" y="190500"/>
                    <a:pt x="49212" y="198437"/>
                  </a:cubicBezTo>
                  <a:cubicBezTo>
                    <a:pt x="53445" y="206374"/>
                    <a:pt x="57415" y="215635"/>
                    <a:pt x="66675" y="217487"/>
                  </a:cubicBezTo>
                  <a:cubicBezTo>
                    <a:pt x="75935" y="219339"/>
                    <a:pt x="90223" y="213254"/>
                    <a:pt x="104775" y="209550"/>
                  </a:cubicBezTo>
                  <a:cubicBezTo>
                    <a:pt x="119327" y="205846"/>
                    <a:pt x="148166" y="202935"/>
                    <a:pt x="153987" y="195262"/>
                  </a:cubicBezTo>
                  <a:cubicBezTo>
                    <a:pt x="159808" y="187589"/>
                    <a:pt x="137054" y="172508"/>
                    <a:pt x="139700" y="163512"/>
                  </a:cubicBezTo>
                  <a:cubicBezTo>
                    <a:pt x="142346" y="154516"/>
                    <a:pt x="155045" y="156633"/>
                    <a:pt x="169862" y="141287"/>
                  </a:cubicBezTo>
                  <a:cubicBezTo>
                    <a:pt x="184679" y="125941"/>
                    <a:pt x="222250" y="87841"/>
                    <a:pt x="228600" y="71437"/>
                  </a:cubicBezTo>
                  <a:cubicBezTo>
                    <a:pt x="234950" y="55033"/>
                    <a:pt x="216958" y="54239"/>
                    <a:pt x="207962" y="42862"/>
                  </a:cubicBezTo>
                  <a:cubicBezTo>
                    <a:pt x="198966" y="31485"/>
                    <a:pt x="179123" y="11906"/>
                    <a:pt x="174625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34A433ED-3108-4721-BD65-FBE9168235BF}"/>
                </a:ext>
              </a:extLst>
            </p:cNvPr>
            <p:cNvSpPr/>
            <p:nvPr/>
          </p:nvSpPr>
          <p:spPr>
            <a:xfrm>
              <a:off x="6861071" y="4252913"/>
              <a:ext cx="65192" cy="274963"/>
            </a:xfrm>
            <a:custGeom>
              <a:avLst/>
              <a:gdLst>
                <a:gd name="connsiteX0" fmla="*/ 57254 w 65192"/>
                <a:gd name="connsiteY0" fmla="*/ 0 h 274963"/>
                <a:gd name="connsiteX1" fmla="*/ 3279 w 65192"/>
                <a:gd name="connsiteY1" fmla="*/ 74612 h 274963"/>
                <a:gd name="connsiteX2" fmla="*/ 9629 w 65192"/>
                <a:gd name="connsiteY2" fmla="*/ 101600 h 274963"/>
                <a:gd name="connsiteX3" fmla="*/ 39792 w 65192"/>
                <a:gd name="connsiteY3" fmla="*/ 247650 h 274963"/>
                <a:gd name="connsiteX4" fmla="*/ 65192 w 65192"/>
                <a:gd name="connsiteY4" fmla="*/ 274637 h 27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92" h="274963">
                  <a:moveTo>
                    <a:pt x="57254" y="0"/>
                  </a:moveTo>
                  <a:cubicBezTo>
                    <a:pt x="34235" y="28839"/>
                    <a:pt x="11216" y="57679"/>
                    <a:pt x="3279" y="74612"/>
                  </a:cubicBezTo>
                  <a:cubicBezTo>
                    <a:pt x="-4658" y="91545"/>
                    <a:pt x="3544" y="72760"/>
                    <a:pt x="9629" y="101600"/>
                  </a:cubicBezTo>
                  <a:cubicBezTo>
                    <a:pt x="15714" y="130440"/>
                    <a:pt x="30532" y="218811"/>
                    <a:pt x="39792" y="247650"/>
                  </a:cubicBezTo>
                  <a:cubicBezTo>
                    <a:pt x="49052" y="276489"/>
                    <a:pt x="57122" y="275563"/>
                    <a:pt x="65192" y="274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F1CF3DDE-0B96-48FF-BD66-A7974B97C664}"/>
                </a:ext>
              </a:extLst>
            </p:cNvPr>
            <p:cNvSpPr/>
            <p:nvPr/>
          </p:nvSpPr>
          <p:spPr>
            <a:xfrm>
              <a:off x="6840578" y="4238625"/>
              <a:ext cx="77747" cy="293688"/>
            </a:xfrm>
            <a:custGeom>
              <a:avLst/>
              <a:gdLst>
                <a:gd name="connsiteX0" fmla="*/ 68222 w 77747"/>
                <a:gd name="connsiteY0" fmla="*/ 0 h 293688"/>
                <a:gd name="connsiteX1" fmla="*/ 6310 w 77747"/>
                <a:gd name="connsiteY1" fmla="*/ 87313 h 293688"/>
                <a:gd name="connsiteX2" fmla="*/ 3135 w 77747"/>
                <a:gd name="connsiteY2" fmla="*/ 93663 h 293688"/>
                <a:gd name="connsiteX3" fmla="*/ 15835 w 77747"/>
                <a:gd name="connsiteY3" fmla="*/ 147638 h 293688"/>
                <a:gd name="connsiteX4" fmla="*/ 39647 w 77747"/>
                <a:gd name="connsiteY4" fmla="*/ 247650 h 293688"/>
                <a:gd name="connsiteX5" fmla="*/ 77747 w 77747"/>
                <a:gd name="connsiteY5" fmla="*/ 293688 h 29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47" h="293688">
                  <a:moveTo>
                    <a:pt x="68222" y="0"/>
                  </a:moveTo>
                  <a:lnTo>
                    <a:pt x="6310" y="87313"/>
                  </a:lnTo>
                  <a:cubicBezTo>
                    <a:pt x="-4538" y="102924"/>
                    <a:pt x="1548" y="83609"/>
                    <a:pt x="3135" y="93663"/>
                  </a:cubicBezTo>
                  <a:cubicBezTo>
                    <a:pt x="4722" y="103717"/>
                    <a:pt x="9750" y="121974"/>
                    <a:pt x="15835" y="147638"/>
                  </a:cubicBezTo>
                  <a:cubicBezTo>
                    <a:pt x="21920" y="173303"/>
                    <a:pt x="29328" y="223308"/>
                    <a:pt x="39647" y="247650"/>
                  </a:cubicBezTo>
                  <a:cubicBezTo>
                    <a:pt x="49966" y="271992"/>
                    <a:pt x="63856" y="282840"/>
                    <a:pt x="77747" y="293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59D03B92-3B8C-49BB-A37F-B2E95CF85825}"/>
                </a:ext>
              </a:extLst>
            </p:cNvPr>
            <p:cNvSpPr/>
            <p:nvPr/>
          </p:nvSpPr>
          <p:spPr>
            <a:xfrm>
              <a:off x="6862763" y="4446588"/>
              <a:ext cx="91802" cy="319087"/>
            </a:xfrm>
            <a:custGeom>
              <a:avLst/>
              <a:gdLst>
                <a:gd name="connsiteX0" fmla="*/ 0 w 91802"/>
                <a:gd name="connsiteY0" fmla="*/ 0 h 319087"/>
                <a:gd name="connsiteX1" fmla="*/ 41275 w 91802"/>
                <a:gd name="connsiteY1" fmla="*/ 203200 h 319087"/>
                <a:gd name="connsiteX2" fmla="*/ 58737 w 91802"/>
                <a:gd name="connsiteY2" fmla="*/ 236537 h 319087"/>
                <a:gd name="connsiteX3" fmla="*/ 88900 w 91802"/>
                <a:gd name="connsiteY3" fmla="*/ 274637 h 319087"/>
                <a:gd name="connsiteX4" fmla="*/ 88900 w 91802"/>
                <a:gd name="connsiteY4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02" h="319087">
                  <a:moveTo>
                    <a:pt x="0" y="0"/>
                  </a:moveTo>
                  <a:cubicBezTo>
                    <a:pt x="15743" y="81888"/>
                    <a:pt x="31486" y="163777"/>
                    <a:pt x="41275" y="203200"/>
                  </a:cubicBezTo>
                  <a:cubicBezTo>
                    <a:pt x="51064" y="242623"/>
                    <a:pt x="50800" y="224631"/>
                    <a:pt x="58737" y="236537"/>
                  </a:cubicBezTo>
                  <a:cubicBezTo>
                    <a:pt x="66674" y="248443"/>
                    <a:pt x="83873" y="260879"/>
                    <a:pt x="88900" y="274637"/>
                  </a:cubicBezTo>
                  <a:cubicBezTo>
                    <a:pt x="93927" y="288395"/>
                    <a:pt x="91413" y="303741"/>
                    <a:pt x="88900" y="3190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0629B1B9-1B51-4732-8D74-59C39B145871}"/>
                </a:ext>
              </a:extLst>
            </p:cNvPr>
            <p:cNvSpPr/>
            <p:nvPr/>
          </p:nvSpPr>
          <p:spPr>
            <a:xfrm>
              <a:off x="6821488" y="4633913"/>
              <a:ext cx="85725" cy="31750"/>
            </a:xfrm>
            <a:custGeom>
              <a:avLst/>
              <a:gdLst>
                <a:gd name="connsiteX0" fmla="*/ 0 w 85725"/>
                <a:gd name="connsiteY0" fmla="*/ 0 h 31750"/>
                <a:gd name="connsiteX1" fmla="*/ 65087 w 85725"/>
                <a:gd name="connsiteY1" fmla="*/ 15875 h 31750"/>
                <a:gd name="connsiteX2" fmla="*/ 85725 w 85725"/>
                <a:gd name="connsiteY2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1750">
                  <a:moveTo>
                    <a:pt x="0" y="0"/>
                  </a:moveTo>
                  <a:cubicBezTo>
                    <a:pt x="25400" y="5291"/>
                    <a:pt x="50800" y="10583"/>
                    <a:pt x="65087" y="15875"/>
                  </a:cubicBezTo>
                  <a:cubicBezTo>
                    <a:pt x="79374" y="21167"/>
                    <a:pt x="82549" y="26458"/>
                    <a:pt x="85725" y="31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3A02FCAC-753C-4E8E-A55F-00D85B210EA0}"/>
                </a:ext>
              </a:extLst>
            </p:cNvPr>
            <p:cNvSpPr/>
            <p:nvPr/>
          </p:nvSpPr>
          <p:spPr>
            <a:xfrm>
              <a:off x="6840538" y="4459288"/>
              <a:ext cx="38100" cy="184150"/>
            </a:xfrm>
            <a:custGeom>
              <a:avLst/>
              <a:gdLst>
                <a:gd name="connsiteX0" fmla="*/ 0 w 38100"/>
                <a:gd name="connsiteY0" fmla="*/ 0 h 184150"/>
                <a:gd name="connsiteX1" fmla="*/ 38100 w 38100"/>
                <a:gd name="connsiteY1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184150">
                  <a:moveTo>
                    <a:pt x="0" y="0"/>
                  </a:moveTo>
                  <a:lnTo>
                    <a:pt x="38100" y="1841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3" name="フリーフォーム: 図形 912">
              <a:extLst>
                <a:ext uri="{FF2B5EF4-FFF2-40B4-BE49-F238E27FC236}">
                  <a16:creationId xmlns:a16="http://schemas.microsoft.com/office/drawing/2014/main" id="{77A7B481-BBBA-4B5B-9E45-2B00CD8071FB}"/>
                </a:ext>
              </a:extLst>
            </p:cNvPr>
            <p:cNvSpPr/>
            <p:nvPr/>
          </p:nvSpPr>
          <p:spPr>
            <a:xfrm>
              <a:off x="6809879" y="4283075"/>
              <a:ext cx="24548" cy="176213"/>
            </a:xfrm>
            <a:custGeom>
              <a:avLst/>
              <a:gdLst>
                <a:gd name="connsiteX0" fmla="*/ 24309 w 24548"/>
                <a:gd name="connsiteY0" fmla="*/ 0 h 176213"/>
                <a:gd name="connsiteX1" fmla="*/ 21134 w 24548"/>
                <a:gd name="connsiteY1" fmla="*/ 100013 h 176213"/>
                <a:gd name="connsiteX2" fmla="*/ 496 w 24548"/>
                <a:gd name="connsiteY2" fmla="*/ 149225 h 176213"/>
                <a:gd name="connsiteX3" fmla="*/ 8434 w 24548"/>
                <a:gd name="connsiteY3" fmla="*/ 176213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8" h="176213">
                  <a:moveTo>
                    <a:pt x="24309" y="0"/>
                  </a:moveTo>
                  <a:cubicBezTo>
                    <a:pt x="24706" y="37571"/>
                    <a:pt x="25103" y="75142"/>
                    <a:pt x="21134" y="100013"/>
                  </a:cubicBezTo>
                  <a:cubicBezTo>
                    <a:pt x="17165" y="124884"/>
                    <a:pt x="2613" y="136525"/>
                    <a:pt x="496" y="149225"/>
                  </a:cubicBezTo>
                  <a:cubicBezTo>
                    <a:pt x="-1621" y="161925"/>
                    <a:pt x="3406" y="169069"/>
                    <a:pt x="8434" y="1762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219DFC8B-FC91-4984-80E2-193E7F1819EC}"/>
                </a:ext>
              </a:extLst>
            </p:cNvPr>
            <p:cNvSpPr/>
            <p:nvPr/>
          </p:nvSpPr>
          <p:spPr>
            <a:xfrm>
              <a:off x="6511925" y="4323667"/>
              <a:ext cx="161925" cy="84821"/>
            </a:xfrm>
            <a:custGeom>
              <a:avLst/>
              <a:gdLst>
                <a:gd name="connsiteX0" fmla="*/ 0 w 161925"/>
                <a:gd name="connsiteY0" fmla="*/ 84821 h 84821"/>
                <a:gd name="connsiteX1" fmla="*/ 77788 w 161925"/>
                <a:gd name="connsiteY1" fmla="*/ 22908 h 84821"/>
                <a:gd name="connsiteX2" fmla="*/ 117475 w 161925"/>
                <a:gd name="connsiteY2" fmla="*/ 683 h 84821"/>
                <a:gd name="connsiteX3" fmla="*/ 161925 w 161925"/>
                <a:gd name="connsiteY3" fmla="*/ 45133 h 8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84821">
                  <a:moveTo>
                    <a:pt x="0" y="84821"/>
                  </a:moveTo>
                  <a:cubicBezTo>
                    <a:pt x="29104" y="60876"/>
                    <a:pt x="58209" y="36931"/>
                    <a:pt x="77788" y="22908"/>
                  </a:cubicBezTo>
                  <a:cubicBezTo>
                    <a:pt x="97367" y="8885"/>
                    <a:pt x="103452" y="-3021"/>
                    <a:pt x="117475" y="683"/>
                  </a:cubicBezTo>
                  <a:cubicBezTo>
                    <a:pt x="131498" y="4387"/>
                    <a:pt x="161925" y="45133"/>
                    <a:pt x="161925" y="451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7E678AA8-DCF2-479F-9799-ADA2DF54F251}"/>
                </a:ext>
              </a:extLst>
            </p:cNvPr>
            <p:cNvSpPr/>
            <p:nvPr/>
          </p:nvSpPr>
          <p:spPr>
            <a:xfrm>
              <a:off x="6115050" y="4341283"/>
              <a:ext cx="419100" cy="50800"/>
            </a:xfrm>
            <a:custGeom>
              <a:avLst/>
              <a:gdLst>
                <a:gd name="connsiteX0" fmla="*/ 0 w 419100"/>
                <a:gd name="connsiteY0" fmla="*/ 50800 h 50800"/>
                <a:gd name="connsiteX1" fmla="*/ 103717 w 419100"/>
                <a:gd name="connsiteY1" fmla="*/ 33867 h 50800"/>
                <a:gd name="connsiteX2" fmla="*/ 211667 w 419100"/>
                <a:gd name="connsiteY2" fmla="*/ 31750 h 50800"/>
                <a:gd name="connsiteX3" fmla="*/ 260350 w 419100"/>
                <a:gd name="connsiteY3" fmla="*/ 12700 h 50800"/>
                <a:gd name="connsiteX4" fmla="*/ 419100 w 419100"/>
                <a:gd name="connsiteY4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50800">
                  <a:moveTo>
                    <a:pt x="0" y="50800"/>
                  </a:moveTo>
                  <a:cubicBezTo>
                    <a:pt x="34219" y="43921"/>
                    <a:pt x="68439" y="37042"/>
                    <a:pt x="103717" y="33867"/>
                  </a:cubicBezTo>
                  <a:cubicBezTo>
                    <a:pt x="138995" y="30692"/>
                    <a:pt x="185562" y="35278"/>
                    <a:pt x="211667" y="31750"/>
                  </a:cubicBezTo>
                  <a:cubicBezTo>
                    <a:pt x="237772" y="28222"/>
                    <a:pt x="225778" y="17992"/>
                    <a:pt x="260350" y="12700"/>
                  </a:cubicBezTo>
                  <a:cubicBezTo>
                    <a:pt x="294922" y="7408"/>
                    <a:pt x="388761" y="3175"/>
                    <a:pt x="4191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14F46583-C77D-4021-927B-9BC0F9E03B73}"/>
                </a:ext>
              </a:extLst>
            </p:cNvPr>
            <p:cNvSpPr/>
            <p:nvPr/>
          </p:nvSpPr>
          <p:spPr>
            <a:xfrm>
              <a:off x="6118225" y="4433888"/>
              <a:ext cx="256176" cy="58737"/>
            </a:xfrm>
            <a:custGeom>
              <a:avLst/>
              <a:gdLst>
                <a:gd name="connsiteX0" fmla="*/ 0 w 256176"/>
                <a:gd name="connsiteY0" fmla="*/ 58737 h 58737"/>
                <a:gd name="connsiteX1" fmla="*/ 73025 w 256176"/>
                <a:gd name="connsiteY1" fmla="*/ 19050 h 58737"/>
                <a:gd name="connsiteX2" fmla="*/ 187325 w 256176"/>
                <a:gd name="connsiteY2" fmla="*/ 20637 h 58737"/>
                <a:gd name="connsiteX3" fmla="*/ 233363 w 256176"/>
                <a:gd name="connsiteY3" fmla="*/ 34925 h 58737"/>
                <a:gd name="connsiteX4" fmla="*/ 255588 w 256176"/>
                <a:gd name="connsiteY4" fmla="*/ 26987 h 58737"/>
                <a:gd name="connsiteX5" fmla="*/ 211138 w 256176"/>
                <a:gd name="connsiteY5" fmla="*/ 0 h 5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176" h="58737">
                  <a:moveTo>
                    <a:pt x="0" y="58737"/>
                  </a:moveTo>
                  <a:cubicBezTo>
                    <a:pt x="20902" y="42068"/>
                    <a:pt x="41804" y="25400"/>
                    <a:pt x="73025" y="19050"/>
                  </a:cubicBezTo>
                  <a:cubicBezTo>
                    <a:pt x="104246" y="12700"/>
                    <a:pt x="160602" y="17991"/>
                    <a:pt x="187325" y="20637"/>
                  </a:cubicBezTo>
                  <a:cubicBezTo>
                    <a:pt x="214048" y="23283"/>
                    <a:pt x="221986" y="33867"/>
                    <a:pt x="233363" y="34925"/>
                  </a:cubicBezTo>
                  <a:cubicBezTo>
                    <a:pt x="244740" y="35983"/>
                    <a:pt x="259292" y="32808"/>
                    <a:pt x="255588" y="26987"/>
                  </a:cubicBezTo>
                  <a:cubicBezTo>
                    <a:pt x="251884" y="21166"/>
                    <a:pt x="231511" y="10583"/>
                    <a:pt x="21113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F9387B54-F9E8-4FFE-993B-A035239088EA}"/>
                </a:ext>
              </a:extLst>
            </p:cNvPr>
            <p:cNvSpPr/>
            <p:nvPr/>
          </p:nvSpPr>
          <p:spPr>
            <a:xfrm>
              <a:off x="6315075" y="4371965"/>
              <a:ext cx="198438" cy="45052"/>
            </a:xfrm>
            <a:custGeom>
              <a:avLst/>
              <a:gdLst>
                <a:gd name="connsiteX0" fmla="*/ 0 w 198438"/>
                <a:gd name="connsiteY0" fmla="*/ 15885 h 45052"/>
                <a:gd name="connsiteX1" fmla="*/ 82550 w 198438"/>
                <a:gd name="connsiteY1" fmla="*/ 44460 h 45052"/>
                <a:gd name="connsiteX2" fmla="*/ 101600 w 198438"/>
                <a:gd name="connsiteY2" fmla="*/ 33348 h 45052"/>
                <a:gd name="connsiteX3" fmla="*/ 144463 w 198438"/>
                <a:gd name="connsiteY3" fmla="*/ 11123 h 45052"/>
                <a:gd name="connsiteX4" fmla="*/ 165100 w 198438"/>
                <a:gd name="connsiteY4" fmla="*/ 10 h 45052"/>
                <a:gd name="connsiteX5" fmla="*/ 163513 w 198438"/>
                <a:gd name="connsiteY5" fmla="*/ 9535 h 45052"/>
                <a:gd name="connsiteX6" fmla="*/ 198438 w 198438"/>
                <a:gd name="connsiteY6" fmla="*/ 30173 h 4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38" h="45052">
                  <a:moveTo>
                    <a:pt x="0" y="15885"/>
                  </a:moveTo>
                  <a:cubicBezTo>
                    <a:pt x="32808" y="28717"/>
                    <a:pt x="65617" y="41550"/>
                    <a:pt x="82550" y="44460"/>
                  </a:cubicBezTo>
                  <a:cubicBezTo>
                    <a:pt x="99483" y="47370"/>
                    <a:pt x="91281" y="38904"/>
                    <a:pt x="101600" y="33348"/>
                  </a:cubicBezTo>
                  <a:cubicBezTo>
                    <a:pt x="111919" y="27792"/>
                    <a:pt x="133880" y="16679"/>
                    <a:pt x="144463" y="11123"/>
                  </a:cubicBezTo>
                  <a:cubicBezTo>
                    <a:pt x="155046" y="5567"/>
                    <a:pt x="161925" y="275"/>
                    <a:pt x="165100" y="10"/>
                  </a:cubicBezTo>
                  <a:cubicBezTo>
                    <a:pt x="168275" y="-255"/>
                    <a:pt x="157957" y="4508"/>
                    <a:pt x="163513" y="9535"/>
                  </a:cubicBezTo>
                  <a:cubicBezTo>
                    <a:pt x="169069" y="14562"/>
                    <a:pt x="183753" y="22367"/>
                    <a:pt x="198438" y="3017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304869B8-B9BB-45A1-A3EB-6D7560451384}"/>
                </a:ext>
              </a:extLst>
            </p:cNvPr>
            <p:cNvSpPr/>
            <p:nvPr/>
          </p:nvSpPr>
          <p:spPr>
            <a:xfrm>
              <a:off x="6143625" y="4738688"/>
              <a:ext cx="230188" cy="33337"/>
            </a:xfrm>
            <a:custGeom>
              <a:avLst/>
              <a:gdLst>
                <a:gd name="connsiteX0" fmla="*/ 0 w 230188"/>
                <a:gd name="connsiteY0" fmla="*/ 33337 h 33337"/>
                <a:gd name="connsiteX1" fmla="*/ 176213 w 230188"/>
                <a:gd name="connsiteY1" fmla="*/ 30162 h 33337"/>
                <a:gd name="connsiteX2" fmla="*/ 230188 w 230188"/>
                <a:gd name="connsiteY2" fmla="*/ 0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88" h="33337">
                  <a:moveTo>
                    <a:pt x="0" y="33337"/>
                  </a:moveTo>
                  <a:lnTo>
                    <a:pt x="176213" y="30162"/>
                  </a:lnTo>
                  <a:cubicBezTo>
                    <a:pt x="214578" y="24606"/>
                    <a:pt x="222383" y="12303"/>
                    <a:pt x="2301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0173C8C9-AD4D-4253-9FA0-02DC04CB5AE9}"/>
                </a:ext>
              </a:extLst>
            </p:cNvPr>
            <p:cNvSpPr/>
            <p:nvPr/>
          </p:nvSpPr>
          <p:spPr>
            <a:xfrm>
              <a:off x="6146800" y="4498975"/>
              <a:ext cx="38100" cy="268288"/>
            </a:xfrm>
            <a:custGeom>
              <a:avLst/>
              <a:gdLst>
                <a:gd name="connsiteX0" fmla="*/ 38100 w 38100"/>
                <a:gd name="connsiteY0" fmla="*/ 0 h 268288"/>
                <a:gd name="connsiteX1" fmla="*/ 26988 w 38100"/>
                <a:gd name="connsiteY1" fmla="*/ 169863 h 268288"/>
                <a:gd name="connsiteX2" fmla="*/ 0 w 38100"/>
                <a:gd name="connsiteY2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68288">
                  <a:moveTo>
                    <a:pt x="38100" y="0"/>
                  </a:moveTo>
                  <a:cubicBezTo>
                    <a:pt x="35719" y="62574"/>
                    <a:pt x="33338" y="125148"/>
                    <a:pt x="26988" y="169863"/>
                  </a:cubicBezTo>
                  <a:cubicBezTo>
                    <a:pt x="20638" y="214578"/>
                    <a:pt x="10319" y="241433"/>
                    <a:pt x="0" y="2682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EF073C23-8FB1-4BB4-8593-EDE6C4763692}"/>
                </a:ext>
              </a:extLst>
            </p:cNvPr>
            <p:cNvSpPr/>
            <p:nvPr/>
          </p:nvSpPr>
          <p:spPr>
            <a:xfrm>
              <a:off x="6135688" y="4457700"/>
              <a:ext cx="100012" cy="301625"/>
            </a:xfrm>
            <a:custGeom>
              <a:avLst/>
              <a:gdLst>
                <a:gd name="connsiteX0" fmla="*/ 100012 w 100012"/>
                <a:gd name="connsiteY0" fmla="*/ 0 h 301625"/>
                <a:gd name="connsiteX1" fmla="*/ 19050 w 100012"/>
                <a:gd name="connsiteY1" fmla="*/ 31750 h 301625"/>
                <a:gd name="connsiteX2" fmla="*/ 19050 w 100012"/>
                <a:gd name="connsiteY2" fmla="*/ 50800 h 301625"/>
                <a:gd name="connsiteX3" fmla="*/ 14287 w 100012"/>
                <a:gd name="connsiteY3" fmla="*/ 182563 h 301625"/>
                <a:gd name="connsiteX4" fmla="*/ 12700 w 100012"/>
                <a:gd name="connsiteY4" fmla="*/ 233363 h 301625"/>
                <a:gd name="connsiteX5" fmla="*/ 0 w 100012"/>
                <a:gd name="connsiteY5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2" h="301625">
                  <a:moveTo>
                    <a:pt x="100012" y="0"/>
                  </a:moveTo>
                  <a:cubicBezTo>
                    <a:pt x="66278" y="11641"/>
                    <a:pt x="32544" y="23283"/>
                    <a:pt x="19050" y="31750"/>
                  </a:cubicBezTo>
                  <a:cubicBezTo>
                    <a:pt x="5556" y="40217"/>
                    <a:pt x="19844" y="25665"/>
                    <a:pt x="19050" y="50800"/>
                  </a:cubicBezTo>
                  <a:cubicBezTo>
                    <a:pt x="18256" y="75935"/>
                    <a:pt x="15345" y="152136"/>
                    <a:pt x="14287" y="182563"/>
                  </a:cubicBezTo>
                  <a:cubicBezTo>
                    <a:pt x="13229" y="212990"/>
                    <a:pt x="15081" y="213519"/>
                    <a:pt x="12700" y="233363"/>
                  </a:cubicBezTo>
                  <a:cubicBezTo>
                    <a:pt x="10319" y="253207"/>
                    <a:pt x="5159" y="277416"/>
                    <a:pt x="0" y="301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C29FB31F-14B9-42B3-8350-18D8BD11C226}"/>
                </a:ext>
              </a:extLst>
            </p:cNvPr>
            <p:cNvSpPr/>
            <p:nvPr/>
          </p:nvSpPr>
          <p:spPr>
            <a:xfrm>
              <a:off x="6188075" y="4484666"/>
              <a:ext cx="165100" cy="273072"/>
            </a:xfrm>
            <a:custGeom>
              <a:avLst/>
              <a:gdLst>
                <a:gd name="connsiteX0" fmla="*/ 0 w 165100"/>
                <a:gd name="connsiteY0" fmla="*/ 17484 h 273072"/>
                <a:gd name="connsiteX1" fmla="*/ 65088 w 165100"/>
                <a:gd name="connsiteY1" fmla="*/ 22 h 273072"/>
                <a:gd name="connsiteX2" fmla="*/ 98425 w 165100"/>
                <a:gd name="connsiteY2" fmla="*/ 20659 h 273072"/>
                <a:gd name="connsiteX3" fmla="*/ 122238 w 165100"/>
                <a:gd name="connsiteY3" fmla="*/ 74634 h 273072"/>
                <a:gd name="connsiteX4" fmla="*/ 165100 w 165100"/>
                <a:gd name="connsiteY4" fmla="*/ 273072 h 27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00" h="273072">
                  <a:moveTo>
                    <a:pt x="0" y="17484"/>
                  </a:moveTo>
                  <a:cubicBezTo>
                    <a:pt x="24342" y="8488"/>
                    <a:pt x="48684" y="-507"/>
                    <a:pt x="65088" y="22"/>
                  </a:cubicBezTo>
                  <a:cubicBezTo>
                    <a:pt x="81492" y="551"/>
                    <a:pt x="88900" y="8224"/>
                    <a:pt x="98425" y="20659"/>
                  </a:cubicBezTo>
                  <a:cubicBezTo>
                    <a:pt x="107950" y="33094"/>
                    <a:pt x="111126" y="32565"/>
                    <a:pt x="122238" y="74634"/>
                  </a:cubicBezTo>
                  <a:cubicBezTo>
                    <a:pt x="133350" y="116703"/>
                    <a:pt x="149225" y="194887"/>
                    <a:pt x="165100" y="27307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006227B6-90CB-4FB9-802C-F59C1E16E50D}"/>
                </a:ext>
              </a:extLst>
            </p:cNvPr>
            <p:cNvSpPr/>
            <p:nvPr/>
          </p:nvSpPr>
          <p:spPr>
            <a:xfrm>
              <a:off x="6240463" y="4454158"/>
              <a:ext cx="136899" cy="300405"/>
            </a:xfrm>
            <a:custGeom>
              <a:avLst/>
              <a:gdLst>
                <a:gd name="connsiteX0" fmla="*/ 0 w 136899"/>
                <a:gd name="connsiteY0" fmla="*/ 3542 h 300405"/>
                <a:gd name="connsiteX1" fmla="*/ 80962 w 136899"/>
                <a:gd name="connsiteY1" fmla="*/ 13067 h 300405"/>
                <a:gd name="connsiteX2" fmla="*/ 111125 w 136899"/>
                <a:gd name="connsiteY2" fmla="*/ 114667 h 300405"/>
                <a:gd name="connsiteX3" fmla="*/ 134937 w 136899"/>
                <a:gd name="connsiteY3" fmla="*/ 228967 h 300405"/>
                <a:gd name="connsiteX4" fmla="*/ 133350 w 136899"/>
                <a:gd name="connsiteY4" fmla="*/ 232142 h 300405"/>
                <a:gd name="connsiteX5" fmla="*/ 115887 w 136899"/>
                <a:gd name="connsiteY5" fmla="*/ 300405 h 3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99" h="300405">
                  <a:moveTo>
                    <a:pt x="0" y="3542"/>
                  </a:moveTo>
                  <a:cubicBezTo>
                    <a:pt x="31750" y="102"/>
                    <a:pt x="62441" y="-5454"/>
                    <a:pt x="80962" y="13067"/>
                  </a:cubicBezTo>
                  <a:cubicBezTo>
                    <a:pt x="99483" y="31588"/>
                    <a:pt x="102129" y="78684"/>
                    <a:pt x="111125" y="114667"/>
                  </a:cubicBezTo>
                  <a:cubicBezTo>
                    <a:pt x="120121" y="150650"/>
                    <a:pt x="134937" y="228967"/>
                    <a:pt x="134937" y="228967"/>
                  </a:cubicBezTo>
                  <a:cubicBezTo>
                    <a:pt x="138641" y="248546"/>
                    <a:pt x="136525" y="220236"/>
                    <a:pt x="133350" y="232142"/>
                  </a:cubicBezTo>
                  <a:cubicBezTo>
                    <a:pt x="130175" y="244048"/>
                    <a:pt x="115887" y="300405"/>
                    <a:pt x="115887" y="3004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37A083AB-AC7E-4CB5-8961-44A88D20F04F}"/>
                </a:ext>
              </a:extLst>
            </p:cNvPr>
            <p:cNvSpPr/>
            <p:nvPr/>
          </p:nvSpPr>
          <p:spPr>
            <a:xfrm>
              <a:off x="6388100" y="4424363"/>
              <a:ext cx="147891" cy="306121"/>
            </a:xfrm>
            <a:custGeom>
              <a:avLst/>
              <a:gdLst>
                <a:gd name="connsiteX0" fmla="*/ 119063 w 147891"/>
                <a:gd name="connsiteY0" fmla="*/ 0 h 306121"/>
                <a:gd name="connsiteX1" fmla="*/ 130175 w 147891"/>
                <a:gd name="connsiteY1" fmla="*/ 155575 h 306121"/>
                <a:gd name="connsiteX2" fmla="*/ 147638 w 147891"/>
                <a:gd name="connsiteY2" fmla="*/ 184150 h 306121"/>
                <a:gd name="connsiteX3" fmla="*/ 115888 w 147891"/>
                <a:gd name="connsiteY3" fmla="*/ 246062 h 306121"/>
                <a:gd name="connsiteX4" fmla="*/ 95250 w 147891"/>
                <a:gd name="connsiteY4" fmla="*/ 276225 h 306121"/>
                <a:gd name="connsiteX5" fmla="*/ 63500 w 147891"/>
                <a:gd name="connsiteY5" fmla="*/ 301625 h 306121"/>
                <a:gd name="connsiteX6" fmla="*/ 26988 w 147891"/>
                <a:gd name="connsiteY6" fmla="*/ 303212 h 306121"/>
                <a:gd name="connsiteX7" fmla="*/ 0 w 147891"/>
                <a:gd name="connsiteY7" fmla="*/ 271462 h 30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91" h="306121">
                  <a:moveTo>
                    <a:pt x="119063" y="0"/>
                  </a:moveTo>
                  <a:cubicBezTo>
                    <a:pt x="122238" y="62442"/>
                    <a:pt x="125413" y="124884"/>
                    <a:pt x="130175" y="155575"/>
                  </a:cubicBezTo>
                  <a:cubicBezTo>
                    <a:pt x="134937" y="186266"/>
                    <a:pt x="150019" y="169069"/>
                    <a:pt x="147638" y="184150"/>
                  </a:cubicBezTo>
                  <a:cubicBezTo>
                    <a:pt x="145257" y="199231"/>
                    <a:pt x="124619" y="230716"/>
                    <a:pt x="115888" y="246062"/>
                  </a:cubicBezTo>
                  <a:cubicBezTo>
                    <a:pt x="107157" y="261408"/>
                    <a:pt x="103981" y="266965"/>
                    <a:pt x="95250" y="276225"/>
                  </a:cubicBezTo>
                  <a:cubicBezTo>
                    <a:pt x="86519" y="285486"/>
                    <a:pt x="74877" y="297127"/>
                    <a:pt x="63500" y="301625"/>
                  </a:cubicBezTo>
                  <a:cubicBezTo>
                    <a:pt x="52123" y="306123"/>
                    <a:pt x="37571" y="308239"/>
                    <a:pt x="26988" y="303212"/>
                  </a:cubicBezTo>
                  <a:cubicBezTo>
                    <a:pt x="16405" y="298185"/>
                    <a:pt x="8202" y="284823"/>
                    <a:pt x="0" y="271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C3332D58-34C4-440B-9F3C-A8065856F827}"/>
                </a:ext>
              </a:extLst>
            </p:cNvPr>
            <p:cNvSpPr/>
            <p:nvPr/>
          </p:nvSpPr>
          <p:spPr>
            <a:xfrm>
              <a:off x="6437313" y="4403725"/>
              <a:ext cx="30172" cy="328613"/>
            </a:xfrm>
            <a:custGeom>
              <a:avLst/>
              <a:gdLst>
                <a:gd name="connsiteX0" fmla="*/ 19050 w 30172"/>
                <a:gd name="connsiteY0" fmla="*/ 0 h 328613"/>
                <a:gd name="connsiteX1" fmla="*/ 30162 w 30172"/>
                <a:gd name="connsiteY1" fmla="*/ 160338 h 328613"/>
                <a:gd name="connsiteX2" fmla="*/ 20637 w 30172"/>
                <a:gd name="connsiteY2" fmla="*/ 238125 h 328613"/>
                <a:gd name="connsiteX3" fmla="*/ 0 w 30172"/>
                <a:gd name="connsiteY3" fmla="*/ 32861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2" h="328613">
                  <a:moveTo>
                    <a:pt x="19050" y="0"/>
                  </a:moveTo>
                  <a:cubicBezTo>
                    <a:pt x="24474" y="60325"/>
                    <a:pt x="29898" y="120651"/>
                    <a:pt x="30162" y="160338"/>
                  </a:cubicBezTo>
                  <a:cubicBezTo>
                    <a:pt x="30426" y="200025"/>
                    <a:pt x="25664" y="210079"/>
                    <a:pt x="20637" y="238125"/>
                  </a:cubicBezTo>
                  <a:cubicBezTo>
                    <a:pt x="15610" y="266171"/>
                    <a:pt x="7805" y="297392"/>
                    <a:pt x="0" y="3286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ADE32874-03EA-483A-A97D-F7500B24B6E8}"/>
                </a:ext>
              </a:extLst>
            </p:cNvPr>
            <p:cNvSpPr/>
            <p:nvPr/>
          </p:nvSpPr>
          <p:spPr>
            <a:xfrm>
              <a:off x="6519863" y="4354386"/>
              <a:ext cx="150812" cy="73152"/>
            </a:xfrm>
            <a:custGeom>
              <a:avLst/>
              <a:gdLst>
                <a:gd name="connsiteX0" fmla="*/ 0 w 150812"/>
                <a:gd name="connsiteY0" fmla="*/ 73152 h 73152"/>
                <a:gd name="connsiteX1" fmla="*/ 63500 w 150812"/>
                <a:gd name="connsiteY1" fmla="*/ 35052 h 73152"/>
                <a:gd name="connsiteX2" fmla="*/ 93662 w 150812"/>
                <a:gd name="connsiteY2" fmla="*/ 127 h 73152"/>
                <a:gd name="connsiteX3" fmla="*/ 73025 w 150812"/>
                <a:gd name="connsiteY3" fmla="*/ 47752 h 73152"/>
                <a:gd name="connsiteX4" fmla="*/ 150812 w 150812"/>
                <a:gd name="connsiteY4" fmla="*/ 4889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12" h="73152">
                  <a:moveTo>
                    <a:pt x="0" y="73152"/>
                  </a:moveTo>
                  <a:cubicBezTo>
                    <a:pt x="23945" y="60187"/>
                    <a:pt x="47890" y="47223"/>
                    <a:pt x="63500" y="35052"/>
                  </a:cubicBezTo>
                  <a:cubicBezTo>
                    <a:pt x="79110" y="22881"/>
                    <a:pt x="92074" y="-1990"/>
                    <a:pt x="93662" y="127"/>
                  </a:cubicBezTo>
                  <a:cubicBezTo>
                    <a:pt x="95250" y="2244"/>
                    <a:pt x="63500" y="46958"/>
                    <a:pt x="73025" y="47752"/>
                  </a:cubicBezTo>
                  <a:cubicBezTo>
                    <a:pt x="82550" y="48546"/>
                    <a:pt x="116681" y="26717"/>
                    <a:pt x="150812" y="488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1B4304C5-0A85-435B-A618-AFBF53A53C0A}"/>
                </a:ext>
              </a:extLst>
            </p:cNvPr>
            <p:cNvSpPr/>
            <p:nvPr/>
          </p:nvSpPr>
          <p:spPr>
            <a:xfrm>
              <a:off x="6621463" y="4384675"/>
              <a:ext cx="51915" cy="307975"/>
            </a:xfrm>
            <a:custGeom>
              <a:avLst/>
              <a:gdLst>
                <a:gd name="connsiteX0" fmla="*/ 41275 w 51915"/>
                <a:gd name="connsiteY0" fmla="*/ 0 h 307975"/>
                <a:gd name="connsiteX1" fmla="*/ 50800 w 51915"/>
                <a:gd name="connsiteY1" fmla="*/ 160338 h 307975"/>
                <a:gd name="connsiteX2" fmla="*/ 47625 w 51915"/>
                <a:gd name="connsiteY2" fmla="*/ 215900 h 307975"/>
                <a:gd name="connsiteX3" fmla="*/ 14287 w 51915"/>
                <a:gd name="connsiteY3" fmla="*/ 288925 h 307975"/>
                <a:gd name="connsiteX4" fmla="*/ 0 w 51915"/>
                <a:gd name="connsiteY4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5" h="307975">
                  <a:moveTo>
                    <a:pt x="41275" y="0"/>
                  </a:moveTo>
                  <a:cubicBezTo>
                    <a:pt x="45508" y="62177"/>
                    <a:pt x="49742" y="124355"/>
                    <a:pt x="50800" y="160338"/>
                  </a:cubicBezTo>
                  <a:cubicBezTo>
                    <a:pt x="51858" y="196321"/>
                    <a:pt x="53710" y="194469"/>
                    <a:pt x="47625" y="215900"/>
                  </a:cubicBezTo>
                  <a:cubicBezTo>
                    <a:pt x="41540" y="237331"/>
                    <a:pt x="22224" y="273579"/>
                    <a:pt x="14287" y="288925"/>
                  </a:cubicBezTo>
                  <a:cubicBezTo>
                    <a:pt x="6350" y="304271"/>
                    <a:pt x="2381" y="307181"/>
                    <a:pt x="0" y="307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F5F79AB5-1499-4E25-9C53-A5E33FE92788}"/>
                </a:ext>
              </a:extLst>
            </p:cNvPr>
            <p:cNvSpPr/>
            <p:nvPr/>
          </p:nvSpPr>
          <p:spPr>
            <a:xfrm>
              <a:off x="6557817" y="4405313"/>
              <a:ext cx="57296" cy="287337"/>
            </a:xfrm>
            <a:custGeom>
              <a:avLst/>
              <a:gdLst>
                <a:gd name="connsiteX0" fmla="*/ 36658 w 57296"/>
                <a:gd name="connsiteY0" fmla="*/ 0 h 287337"/>
                <a:gd name="connsiteX1" fmla="*/ 146 w 57296"/>
                <a:gd name="connsiteY1" fmla="*/ 169862 h 287337"/>
                <a:gd name="connsiteX2" fmla="*/ 23958 w 57296"/>
                <a:gd name="connsiteY2" fmla="*/ 209550 h 287337"/>
                <a:gd name="connsiteX3" fmla="*/ 27133 w 57296"/>
                <a:gd name="connsiteY3" fmla="*/ 258762 h 287337"/>
                <a:gd name="connsiteX4" fmla="*/ 57296 w 57296"/>
                <a:gd name="connsiteY4" fmla="*/ 287337 h 2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96" h="287337">
                  <a:moveTo>
                    <a:pt x="36658" y="0"/>
                  </a:moveTo>
                  <a:cubicBezTo>
                    <a:pt x="19460" y="67468"/>
                    <a:pt x="2263" y="134937"/>
                    <a:pt x="146" y="169862"/>
                  </a:cubicBezTo>
                  <a:cubicBezTo>
                    <a:pt x="-1971" y="204787"/>
                    <a:pt x="19460" y="194733"/>
                    <a:pt x="23958" y="209550"/>
                  </a:cubicBezTo>
                  <a:cubicBezTo>
                    <a:pt x="28456" y="224367"/>
                    <a:pt x="21577" y="245798"/>
                    <a:pt x="27133" y="258762"/>
                  </a:cubicBezTo>
                  <a:cubicBezTo>
                    <a:pt x="32689" y="271726"/>
                    <a:pt x="44992" y="279531"/>
                    <a:pt x="57296" y="2873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DBFEB7E7-74BD-40EB-BCF3-33572E09D831}"/>
                </a:ext>
              </a:extLst>
            </p:cNvPr>
            <p:cNvSpPr/>
            <p:nvPr/>
          </p:nvSpPr>
          <p:spPr>
            <a:xfrm>
              <a:off x="6530975" y="4640263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381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9" name="フリーフォーム: 図形 928">
              <a:extLst>
                <a:ext uri="{FF2B5EF4-FFF2-40B4-BE49-F238E27FC236}">
                  <a16:creationId xmlns:a16="http://schemas.microsoft.com/office/drawing/2014/main" id="{FF242A6E-CB24-452E-995E-BE13A7DBE00C}"/>
                </a:ext>
              </a:extLst>
            </p:cNvPr>
            <p:cNvSpPr/>
            <p:nvPr/>
          </p:nvSpPr>
          <p:spPr>
            <a:xfrm>
              <a:off x="6681788" y="4354513"/>
              <a:ext cx="74652" cy="275819"/>
            </a:xfrm>
            <a:custGeom>
              <a:avLst/>
              <a:gdLst>
                <a:gd name="connsiteX0" fmla="*/ 36512 w 74652"/>
                <a:gd name="connsiteY0" fmla="*/ 0 h 275819"/>
                <a:gd name="connsiteX1" fmla="*/ 73025 w 74652"/>
                <a:gd name="connsiteY1" fmla="*/ 74612 h 275819"/>
                <a:gd name="connsiteX2" fmla="*/ 65087 w 74652"/>
                <a:gd name="connsiteY2" fmla="*/ 138112 h 275819"/>
                <a:gd name="connsiteX3" fmla="*/ 36512 w 74652"/>
                <a:gd name="connsiteY3" fmla="*/ 266700 h 275819"/>
                <a:gd name="connsiteX4" fmla="*/ 22225 w 74652"/>
                <a:gd name="connsiteY4" fmla="*/ 263525 h 275819"/>
                <a:gd name="connsiteX5" fmla="*/ 0 w 74652"/>
                <a:gd name="connsiteY5" fmla="*/ 249237 h 2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2" h="275819">
                  <a:moveTo>
                    <a:pt x="36512" y="0"/>
                  </a:moveTo>
                  <a:cubicBezTo>
                    <a:pt x="52387" y="25796"/>
                    <a:pt x="68263" y="51593"/>
                    <a:pt x="73025" y="74612"/>
                  </a:cubicBezTo>
                  <a:cubicBezTo>
                    <a:pt x="77788" y="97631"/>
                    <a:pt x="71173" y="106097"/>
                    <a:pt x="65087" y="138112"/>
                  </a:cubicBezTo>
                  <a:cubicBezTo>
                    <a:pt x="59002" y="170127"/>
                    <a:pt x="43656" y="245798"/>
                    <a:pt x="36512" y="266700"/>
                  </a:cubicBezTo>
                  <a:cubicBezTo>
                    <a:pt x="29368" y="287602"/>
                    <a:pt x="28310" y="266435"/>
                    <a:pt x="22225" y="263525"/>
                  </a:cubicBezTo>
                  <a:cubicBezTo>
                    <a:pt x="16140" y="260615"/>
                    <a:pt x="8070" y="254926"/>
                    <a:pt x="0" y="2492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0" name="フリーフォーム: 図形 929">
              <a:extLst>
                <a:ext uri="{FF2B5EF4-FFF2-40B4-BE49-F238E27FC236}">
                  <a16:creationId xmlns:a16="http://schemas.microsoft.com/office/drawing/2014/main" id="{08461DDF-B62F-438A-B43B-1D6CE62358B9}"/>
                </a:ext>
              </a:extLst>
            </p:cNvPr>
            <p:cNvSpPr/>
            <p:nvPr/>
          </p:nvSpPr>
          <p:spPr>
            <a:xfrm>
              <a:off x="6683375" y="4338638"/>
              <a:ext cx="41275" cy="231775"/>
            </a:xfrm>
            <a:custGeom>
              <a:avLst/>
              <a:gdLst>
                <a:gd name="connsiteX0" fmla="*/ 0 w 41275"/>
                <a:gd name="connsiteY0" fmla="*/ 231775 h 231775"/>
                <a:gd name="connsiteX1" fmla="*/ 25400 w 41275"/>
                <a:gd name="connsiteY1" fmla="*/ 155575 h 231775"/>
                <a:gd name="connsiteX2" fmla="*/ 17463 w 41275"/>
                <a:gd name="connsiteY2" fmla="*/ 109537 h 231775"/>
                <a:gd name="connsiteX3" fmla="*/ 1588 w 41275"/>
                <a:gd name="connsiteY3" fmla="*/ 42862 h 231775"/>
                <a:gd name="connsiteX4" fmla="*/ 26988 w 41275"/>
                <a:gd name="connsiteY4" fmla="*/ 39687 h 231775"/>
                <a:gd name="connsiteX5" fmla="*/ 41275 w 41275"/>
                <a:gd name="connsiteY5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75" h="231775">
                  <a:moveTo>
                    <a:pt x="0" y="231775"/>
                  </a:moveTo>
                  <a:cubicBezTo>
                    <a:pt x="11244" y="203861"/>
                    <a:pt x="22489" y="175948"/>
                    <a:pt x="25400" y="155575"/>
                  </a:cubicBezTo>
                  <a:cubicBezTo>
                    <a:pt x="28311" y="135202"/>
                    <a:pt x="21432" y="128322"/>
                    <a:pt x="17463" y="109537"/>
                  </a:cubicBezTo>
                  <a:cubicBezTo>
                    <a:pt x="13494" y="90752"/>
                    <a:pt x="1" y="54504"/>
                    <a:pt x="1588" y="42862"/>
                  </a:cubicBezTo>
                  <a:cubicBezTo>
                    <a:pt x="3175" y="31220"/>
                    <a:pt x="20373" y="46831"/>
                    <a:pt x="26988" y="39687"/>
                  </a:cubicBezTo>
                  <a:cubicBezTo>
                    <a:pt x="33603" y="32543"/>
                    <a:pt x="37439" y="16271"/>
                    <a:pt x="412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1" name="フリーフォーム: 図形 930">
              <a:extLst>
                <a:ext uri="{FF2B5EF4-FFF2-40B4-BE49-F238E27FC236}">
                  <a16:creationId xmlns:a16="http://schemas.microsoft.com/office/drawing/2014/main" id="{085A2329-D4A3-478C-A7E7-ECF1AC9FF01B}"/>
                </a:ext>
              </a:extLst>
            </p:cNvPr>
            <p:cNvSpPr/>
            <p:nvPr/>
          </p:nvSpPr>
          <p:spPr>
            <a:xfrm>
              <a:off x="6673850" y="4306888"/>
              <a:ext cx="103188" cy="68262"/>
            </a:xfrm>
            <a:custGeom>
              <a:avLst/>
              <a:gdLst>
                <a:gd name="connsiteX0" fmla="*/ 0 w 103188"/>
                <a:gd name="connsiteY0" fmla="*/ 68262 h 68262"/>
                <a:gd name="connsiteX1" fmla="*/ 42863 w 103188"/>
                <a:gd name="connsiteY1" fmla="*/ 17462 h 68262"/>
                <a:gd name="connsiteX2" fmla="*/ 103188 w 103188"/>
                <a:gd name="connsiteY2" fmla="*/ 0 h 6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88" h="68262">
                  <a:moveTo>
                    <a:pt x="0" y="68262"/>
                  </a:moveTo>
                  <a:cubicBezTo>
                    <a:pt x="12832" y="48550"/>
                    <a:pt x="25665" y="28839"/>
                    <a:pt x="42863" y="17462"/>
                  </a:cubicBezTo>
                  <a:cubicBezTo>
                    <a:pt x="60061" y="6085"/>
                    <a:pt x="81624" y="3042"/>
                    <a:pt x="1031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2" name="フリーフォーム: 図形 931">
              <a:extLst>
                <a:ext uri="{FF2B5EF4-FFF2-40B4-BE49-F238E27FC236}">
                  <a16:creationId xmlns:a16="http://schemas.microsoft.com/office/drawing/2014/main" id="{0C2CC2CC-6100-42E0-AD9E-0126175A0DCE}"/>
                </a:ext>
              </a:extLst>
            </p:cNvPr>
            <p:cNvSpPr/>
            <p:nvPr/>
          </p:nvSpPr>
          <p:spPr>
            <a:xfrm>
              <a:off x="6745288" y="4324350"/>
              <a:ext cx="21133" cy="206375"/>
            </a:xfrm>
            <a:custGeom>
              <a:avLst/>
              <a:gdLst>
                <a:gd name="connsiteX0" fmla="*/ 12700 w 21133"/>
                <a:gd name="connsiteY0" fmla="*/ 0 h 206375"/>
                <a:gd name="connsiteX1" fmla="*/ 20637 w 21133"/>
                <a:gd name="connsiteY1" fmla="*/ 104775 h 206375"/>
                <a:gd name="connsiteX2" fmla="*/ 0 w 21133"/>
                <a:gd name="connsiteY2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3" h="206375">
                  <a:moveTo>
                    <a:pt x="12700" y="0"/>
                  </a:moveTo>
                  <a:cubicBezTo>
                    <a:pt x="17727" y="35189"/>
                    <a:pt x="22754" y="70379"/>
                    <a:pt x="20637" y="104775"/>
                  </a:cubicBezTo>
                  <a:cubicBezTo>
                    <a:pt x="18520" y="139171"/>
                    <a:pt x="9260" y="172773"/>
                    <a:pt x="0" y="2063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3" name="フリーフォーム: 図形 932">
              <a:extLst>
                <a:ext uri="{FF2B5EF4-FFF2-40B4-BE49-F238E27FC236}">
                  <a16:creationId xmlns:a16="http://schemas.microsoft.com/office/drawing/2014/main" id="{6975077D-9E29-49EB-AFC9-2B115F74FF44}"/>
                </a:ext>
              </a:extLst>
            </p:cNvPr>
            <p:cNvSpPr/>
            <p:nvPr/>
          </p:nvSpPr>
          <p:spPr>
            <a:xfrm>
              <a:off x="6737350" y="4319588"/>
              <a:ext cx="78451" cy="234950"/>
            </a:xfrm>
            <a:custGeom>
              <a:avLst/>
              <a:gdLst>
                <a:gd name="connsiteX0" fmla="*/ 44450 w 78451"/>
                <a:gd name="connsiteY0" fmla="*/ 0 h 234950"/>
                <a:gd name="connsiteX1" fmla="*/ 73025 w 78451"/>
                <a:gd name="connsiteY1" fmla="*/ 95250 h 234950"/>
                <a:gd name="connsiteX2" fmla="*/ 76200 w 78451"/>
                <a:gd name="connsiteY2" fmla="*/ 180975 h 234950"/>
                <a:gd name="connsiteX3" fmla="*/ 47625 w 78451"/>
                <a:gd name="connsiteY3" fmla="*/ 219075 h 234950"/>
                <a:gd name="connsiteX4" fmla="*/ 0 w 78451"/>
                <a:gd name="connsiteY4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1" h="234950">
                  <a:moveTo>
                    <a:pt x="44450" y="0"/>
                  </a:moveTo>
                  <a:cubicBezTo>
                    <a:pt x="56091" y="32544"/>
                    <a:pt x="67733" y="65088"/>
                    <a:pt x="73025" y="95250"/>
                  </a:cubicBezTo>
                  <a:cubicBezTo>
                    <a:pt x="78317" y="125412"/>
                    <a:pt x="80433" y="160338"/>
                    <a:pt x="76200" y="180975"/>
                  </a:cubicBezTo>
                  <a:cubicBezTo>
                    <a:pt x="71967" y="201612"/>
                    <a:pt x="60325" y="210079"/>
                    <a:pt x="47625" y="219075"/>
                  </a:cubicBezTo>
                  <a:cubicBezTo>
                    <a:pt x="34925" y="228071"/>
                    <a:pt x="17462" y="231510"/>
                    <a:pt x="0" y="234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4" name="フリーフォーム: 図形 933">
              <a:extLst>
                <a:ext uri="{FF2B5EF4-FFF2-40B4-BE49-F238E27FC236}">
                  <a16:creationId xmlns:a16="http://schemas.microsoft.com/office/drawing/2014/main" id="{9B72C45F-7CFE-4604-8BC5-C9F88B3D8B91}"/>
                </a:ext>
              </a:extLst>
            </p:cNvPr>
            <p:cNvSpPr/>
            <p:nvPr/>
          </p:nvSpPr>
          <p:spPr>
            <a:xfrm>
              <a:off x="7478713" y="3656013"/>
              <a:ext cx="141259" cy="779462"/>
            </a:xfrm>
            <a:custGeom>
              <a:avLst/>
              <a:gdLst>
                <a:gd name="connsiteX0" fmla="*/ 130175 w 141259"/>
                <a:gd name="connsiteY0" fmla="*/ 0 h 779462"/>
                <a:gd name="connsiteX1" fmla="*/ 138112 w 141259"/>
                <a:gd name="connsiteY1" fmla="*/ 153987 h 779462"/>
                <a:gd name="connsiteX2" fmla="*/ 84137 w 141259"/>
                <a:gd name="connsiteY2" fmla="*/ 465137 h 779462"/>
                <a:gd name="connsiteX3" fmla="*/ 0 w 141259"/>
                <a:gd name="connsiteY3" fmla="*/ 779462 h 77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59" h="779462">
                  <a:moveTo>
                    <a:pt x="130175" y="0"/>
                  </a:moveTo>
                  <a:cubicBezTo>
                    <a:pt x="137980" y="38232"/>
                    <a:pt x="145785" y="76464"/>
                    <a:pt x="138112" y="153987"/>
                  </a:cubicBezTo>
                  <a:cubicBezTo>
                    <a:pt x="130439" y="231510"/>
                    <a:pt x="107156" y="360891"/>
                    <a:pt x="84137" y="465137"/>
                  </a:cubicBezTo>
                  <a:cubicBezTo>
                    <a:pt x="61118" y="569383"/>
                    <a:pt x="30559" y="674422"/>
                    <a:pt x="0" y="779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5" name="フリーフォーム: 図形 934">
              <a:extLst>
                <a:ext uri="{FF2B5EF4-FFF2-40B4-BE49-F238E27FC236}">
                  <a16:creationId xmlns:a16="http://schemas.microsoft.com/office/drawing/2014/main" id="{43C7AD70-79CE-46FD-BB8E-2564D175D70D}"/>
                </a:ext>
              </a:extLst>
            </p:cNvPr>
            <p:cNvSpPr/>
            <p:nvPr/>
          </p:nvSpPr>
          <p:spPr>
            <a:xfrm>
              <a:off x="7507288" y="3667125"/>
              <a:ext cx="91144" cy="246063"/>
            </a:xfrm>
            <a:custGeom>
              <a:avLst/>
              <a:gdLst>
                <a:gd name="connsiteX0" fmla="*/ 88900 w 91144"/>
                <a:gd name="connsiteY0" fmla="*/ 0 h 246063"/>
                <a:gd name="connsiteX1" fmla="*/ 90487 w 91144"/>
                <a:gd name="connsiteY1" fmla="*/ 90488 h 246063"/>
                <a:gd name="connsiteX2" fmla="*/ 79375 w 91144"/>
                <a:gd name="connsiteY2" fmla="*/ 112713 h 246063"/>
                <a:gd name="connsiteX3" fmla="*/ 0 w 91144"/>
                <a:gd name="connsiteY3" fmla="*/ 246063 h 2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44" h="246063">
                  <a:moveTo>
                    <a:pt x="88900" y="0"/>
                  </a:moveTo>
                  <a:cubicBezTo>
                    <a:pt x="90487" y="35851"/>
                    <a:pt x="92074" y="71703"/>
                    <a:pt x="90487" y="90488"/>
                  </a:cubicBezTo>
                  <a:cubicBezTo>
                    <a:pt x="88900" y="109273"/>
                    <a:pt x="94456" y="86784"/>
                    <a:pt x="79375" y="112713"/>
                  </a:cubicBezTo>
                  <a:cubicBezTo>
                    <a:pt x="64294" y="138642"/>
                    <a:pt x="32147" y="192352"/>
                    <a:pt x="0" y="2460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6" name="フリーフォーム: 図形 935">
              <a:extLst>
                <a:ext uri="{FF2B5EF4-FFF2-40B4-BE49-F238E27FC236}">
                  <a16:creationId xmlns:a16="http://schemas.microsoft.com/office/drawing/2014/main" id="{61135B6B-ABEF-4DA5-88CF-B0B6DE6CD0F3}"/>
                </a:ext>
              </a:extLst>
            </p:cNvPr>
            <p:cNvSpPr/>
            <p:nvPr/>
          </p:nvSpPr>
          <p:spPr>
            <a:xfrm>
              <a:off x="7432675" y="3675063"/>
              <a:ext cx="148311" cy="215566"/>
            </a:xfrm>
            <a:custGeom>
              <a:avLst/>
              <a:gdLst>
                <a:gd name="connsiteX0" fmla="*/ 144463 w 148311"/>
                <a:gd name="connsiteY0" fmla="*/ 0 h 215566"/>
                <a:gd name="connsiteX1" fmla="*/ 142875 w 148311"/>
                <a:gd name="connsiteY1" fmla="*/ 76200 h 215566"/>
                <a:gd name="connsiteX2" fmla="*/ 92075 w 148311"/>
                <a:gd name="connsiteY2" fmla="*/ 173037 h 215566"/>
                <a:gd name="connsiteX3" fmla="*/ 49213 w 148311"/>
                <a:gd name="connsiteY3" fmla="*/ 214312 h 215566"/>
                <a:gd name="connsiteX4" fmla="*/ 26988 w 148311"/>
                <a:gd name="connsiteY4" fmla="*/ 201612 h 215566"/>
                <a:gd name="connsiteX5" fmla="*/ 0 w 148311"/>
                <a:gd name="connsiteY5" fmla="*/ 168275 h 2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311" h="215566">
                  <a:moveTo>
                    <a:pt x="144463" y="0"/>
                  </a:moveTo>
                  <a:cubicBezTo>
                    <a:pt x="148034" y="23680"/>
                    <a:pt x="151606" y="47361"/>
                    <a:pt x="142875" y="76200"/>
                  </a:cubicBezTo>
                  <a:cubicBezTo>
                    <a:pt x="134144" y="105040"/>
                    <a:pt x="107685" y="150018"/>
                    <a:pt x="92075" y="173037"/>
                  </a:cubicBezTo>
                  <a:cubicBezTo>
                    <a:pt x="76465" y="196056"/>
                    <a:pt x="60061" y="209550"/>
                    <a:pt x="49213" y="214312"/>
                  </a:cubicBezTo>
                  <a:cubicBezTo>
                    <a:pt x="38365" y="219074"/>
                    <a:pt x="35190" y="209285"/>
                    <a:pt x="26988" y="201612"/>
                  </a:cubicBezTo>
                  <a:cubicBezTo>
                    <a:pt x="18786" y="193939"/>
                    <a:pt x="9393" y="181107"/>
                    <a:pt x="0" y="168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7" name="フリーフォーム: 図形 936">
              <a:extLst>
                <a:ext uri="{FF2B5EF4-FFF2-40B4-BE49-F238E27FC236}">
                  <a16:creationId xmlns:a16="http://schemas.microsoft.com/office/drawing/2014/main" id="{C9BF4055-589E-4C50-873C-A959E2DC4180}"/>
                </a:ext>
              </a:extLst>
            </p:cNvPr>
            <p:cNvSpPr/>
            <p:nvPr/>
          </p:nvSpPr>
          <p:spPr>
            <a:xfrm>
              <a:off x="7388225" y="3844925"/>
              <a:ext cx="131763" cy="125864"/>
            </a:xfrm>
            <a:custGeom>
              <a:avLst/>
              <a:gdLst>
                <a:gd name="connsiteX0" fmla="*/ 0 w 131763"/>
                <a:gd name="connsiteY0" fmla="*/ 0 h 125864"/>
                <a:gd name="connsiteX1" fmla="*/ 104775 w 131763"/>
                <a:gd name="connsiteY1" fmla="*/ 103188 h 125864"/>
                <a:gd name="connsiteX2" fmla="*/ 114300 w 131763"/>
                <a:gd name="connsiteY2" fmla="*/ 125413 h 125864"/>
                <a:gd name="connsiteX3" fmla="*/ 96838 w 131763"/>
                <a:gd name="connsiteY3" fmla="*/ 92075 h 125864"/>
                <a:gd name="connsiteX4" fmla="*/ 131763 w 131763"/>
                <a:gd name="connsiteY4" fmla="*/ 63500 h 1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3" h="125864">
                  <a:moveTo>
                    <a:pt x="0" y="0"/>
                  </a:moveTo>
                  <a:cubicBezTo>
                    <a:pt x="42862" y="41143"/>
                    <a:pt x="85725" y="82286"/>
                    <a:pt x="104775" y="103188"/>
                  </a:cubicBezTo>
                  <a:cubicBezTo>
                    <a:pt x="123825" y="124090"/>
                    <a:pt x="115623" y="127265"/>
                    <a:pt x="114300" y="125413"/>
                  </a:cubicBezTo>
                  <a:cubicBezTo>
                    <a:pt x="112977" y="123561"/>
                    <a:pt x="93928" y="102394"/>
                    <a:pt x="96838" y="92075"/>
                  </a:cubicBezTo>
                  <a:cubicBezTo>
                    <a:pt x="99748" y="81756"/>
                    <a:pt x="115755" y="72628"/>
                    <a:pt x="131763" y="63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8" name="フリーフォーム: 図形 937">
              <a:extLst>
                <a:ext uri="{FF2B5EF4-FFF2-40B4-BE49-F238E27FC236}">
                  <a16:creationId xmlns:a16="http://schemas.microsoft.com/office/drawing/2014/main" id="{CBA4EACF-A6F1-4D8B-B86B-AF041A870F7F}"/>
                </a:ext>
              </a:extLst>
            </p:cNvPr>
            <p:cNvSpPr/>
            <p:nvPr/>
          </p:nvSpPr>
          <p:spPr>
            <a:xfrm>
              <a:off x="7258050" y="3849688"/>
              <a:ext cx="180627" cy="401637"/>
            </a:xfrm>
            <a:custGeom>
              <a:avLst/>
              <a:gdLst>
                <a:gd name="connsiteX0" fmla="*/ 115888 w 180627"/>
                <a:gd name="connsiteY0" fmla="*/ 0 h 401637"/>
                <a:gd name="connsiteX1" fmla="*/ 177800 w 180627"/>
                <a:gd name="connsiteY1" fmla="*/ 112712 h 401637"/>
                <a:gd name="connsiteX2" fmla="*/ 163513 w 180627"/>
                <a:gd name="connsiteY2" fmla="*/ 196850 h 401637"/>
                <a:gd name="connsiteX3" fmla="*/ 104775 w 180627"/>
                <a:gd name="connsiteY3" fmla="*/ 309562 h 401637"/>
                <a:gd name="connsiteX4" fmla="*/ 0 w 180627"/>
                <a:gd name="connsiteY4" fmla="*/ 401637 h 40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7" h="401637">
                  <a:moveTo>
                    <a:pt x="115888" y="0"/>
                  </a:moveTo>
                  <a:cubicBezTo>
                    <a:pt x="142875" y="39952"/>
                    <a:pt x="169863" y="79904"/>
                    <a:pt x="177800" y="112712"/>
                  </a:cubicBezTo>
                  <a:cubicBezTo>
                    <a:pt x="185737" y="145520"/>
                    <a:pt x="175684" y="164042"/>
                    <a:pt x="163513" y="196850"/>
                  </a:cubicBezTo>
                  <a:cubicBezTo>
                    <a:pt x="151342" y="229658"/>
                    <a:pt x="132027" y="275431"/>
                    <a:pt x="104775" y="309562"/>
                  </a:cubicBezTo>
                  <a:cubicBezTo>
                    <a:pt x="77523" y="343693"/>
                    <a:pt x="38761" y="372665"/>
                    <a:pt x="0" y="401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9" name="フリーフォーム: 図形 938">
              <a:extLst>
                <a:ext uri="{FF2B5EF4-FFF2-40B4-BE49-F238E27FC236}">
                  <a16:creationId xmlns:a16="http://schemas.microsoft.com/office/drawing/2014/main" id="{782E6CD0-C6BC-41AC-B703-4A06A6C5E306}"/>
                </a:ext>
              </a:extLst>
            </p:cNvPr>
            <p:cNvSpPr/>
            <p:nvPr/>
          </p:nvSpPr>
          <p:spPr>
            <a:xfrm>
              <a:off x="7318375" y="3944938"/>
              <a:ext cx="94284" cy="238125"/>
            </a:xfrm>
            <a:custGeom>
              <a:avLst/>
              <a:gdLst>
                <a:gd name="connsiteX0" fmla="*/ 66675 w 94284"/>
                <a:gd name="connsiteY0" fmla="*/ 0 h 238125"/>
                <a:gd name="connsiteX1" fmla="*/ 92075 w 94284"/>
                <a:gd name="connsiteY1" fmla="*/ 50800 h 238125"/>
                <a:gd name="connsiteX2" fmla="*/ 82550 w 94284"/>
                <a:gd name="connsiteY2" fmla="*/ 107950 h 238125"/>
                <a:gd name="connsiteX3" fmla="*/ 0 w 94284"/>
                <a:gd name="connsiteY3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4" h="238125">
                  <a:moveTo>
                    <a:pt x="66675" y="0"/>
                  </a:moveTo>
                  <a:cubicBezTo>
                    <a:pt x="78052" y="16404"/>
                    <a:pt x="89429" y="32808"/>
                    <a:pt x="92075" y="50800"/>
                  </a:cubicBezTo>
                  <a:cubicBezTo>
                    <a:pt x="94721" y="68792"/>
                    <a:pt x="97896" y="76729"/>
                    <a:pt x="82550" y="107950"/>
                  </a:cubicBezTo>
                  <a:cubicBezTo>
                    <a:pt x="67204" y="139171"/>
                    <a:pt x="33602" y="188648"/>
                    <a:pt x="0" y="238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0" name="フリーフォーム: 図形 939">
              <a:extLst>
                <a:ext uri="{FF2B5EF4-FFF2-40B4-BE49-F238E27FC236}">
                  <a16:creationId xmlns:a16="http://schemas.microsoft.com/office/drawing/2014/main" id="{C7E434D8-0508-408E-94D6-A4D02F4C35DA}"/>
                </a:ext>
              </a:extLst>
            </p:cNvPr>
            <p:cNvSpPr/>
            <p:nvPr/>
          </p:nvSpPr>
          <p:spPr>
            <a:xfrm>
              <a:off x="7353300" y="3944938"/>
              <a:ext cx="23813" cy="109537"/>
            </a:xfrm>
            <a:custGeom>
              <a:avLst/>
              <a:gdLst>
                <a:gd name="connsiteX0" fmla="*/ 23813 w 23813"/>
                <a:gd name="connsiteY0" fmla="*/ 0 h 109537"/>
                <a:gd name="connsiteX1" fmla="*/ 0 w 23813"/>
                <a:gd name="connsiteY1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09537">
                  <a:moveTo>
                    <a:pt x="23813" y="0"/>
                  </a:moveTo>
                  <a:lnTo>
                    <a:pt x="0" y="1095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1" name="フリーフォーム: 図形 940">
              <a:extLst>
                <a:ext uri="{FF2B5EF4-FFF2-40B4-BE49-F238E27FC236}">
                  <a16:creationId xmlns:a16="http://schemas.microsoft.com/office/drawing/2014/main" id="{7DFF5F11-7D61-4381-9CE9-918E7D08FAE3}"/>
                </a:ext>
              </a:extLst>
            </p:cNvPr>
            <p:cNvSpPr/>
            <p:nvPr/>
          </p:nvSpPr>
          <p:spPr>
            <a:xfrm>
              <a:off x="7307263" y="3933561"/>
              <a:ext cx="66675" cy="251089"/>
            </a:xfrm>
            <a:custGeom>
              <a:avLst/>
              <a:gdLst>
                <a:gd name="connsiteX0" fmla="*/ 0 w 66675"/>
                <a:gd name="connsiteY0" fmla="*/ 251089 h 251089"/>
                <a:gd name="connsiteX1" fmla="*/ 42862 w 66675"/>
                <a:gd name="connsiteY1" fmla="*/ 25664 h 251089"/>
                <a:gd name="connsiteX2" fmla="*/ 66675 w 66675"/>
                <a:gd name="connsiteY2" fmla="*/ 14552 h 25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51089">
                  <a:moveTo>
                    <a:pt x="0" y="251089"/>
                  </a:moveTo>
                  <a:cubicBezTo>
                    <a:pt x="15875" y="158088"/>
                    <a:pt x="31750" y="65087"/>
                    <a:pt x="42862" y="25664"/>
                  </a:cubicBezTo>
                  <a:cubicBezTo>
                    <a:pt x="53974" y="-13759"/>
                    <a:pt x="60324" y="396"/>
                    <a:pt x="66675" y="1455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2" name="フリーフォーム: 図形 941">
              <a:extLst>
                <a:ext uri="{FF2B5EF4-FFF2-40B4-BE49-F238E27FC236}">
                  <a16:creationId xmlns:a16="http://schemas.microsoft.com/office/drawing/2014/main" id="{5B07DAC2-147B-4CE7-BAB1-4472FB24216F}"/>
                </a:ext>
              </a:extLst>
            </p:cNvPr>
            <p:cNvSpPr/>
            <p:nvPr/>
          </p:nvSpPr>
          <p:spPr>
            <a:xfrm>
              <a:off x="7392988" y="4003675"/>
              <a:ext cx="71437" cy="295275"/>
            </a:xfrm>
            <a:custGeom>
              <a:avLst/>
              <a:gdLst>
                <a:gd name="connsiteX0" fmla="*/ 71437 w 71437"/>
                <a:gd name="connsiteY0" fmla="*/ 0 h 295275"/>
                <a:gd name="connsiteX1" fmla="*/ 38100 w 71437"/>
                <a:gd name="connsiteY1" fmla="*/ 141288 h 295275"/>
                <a:gd name="connsiteX2" fmla="*/ 7937 w 71437"/>
                <a:gd name="connsiteY2" fmla="*/ 184150 h 295275"/>
                <a:gd name="connsiteX3" fmla="*/ 26987 w 71437"/>
                <a:gd name="connsiteY3" fmla="*/ 266700 h 295275"/>
                <a:gd name="connsiteX4" fmla="*/ 0 w 71437"/>
                <a:gd name="connsiteY4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295275">
                  <a:moveTo>
                    <a:pt x="71437" y="0"/>
                  </a:moveTo>
                  <a:cubicBezTo>
                    <a:pt x="60060" y="55298"/>
                    <a:pt x="48683" y="110596"/>
                    <a:pt x="38100" y="141288"/>
                  </a:cubicBezTo>
                  <a:cubicBezTo>
                    <a:pt x="27517" y="171980"/>
                    <a:pt x="9789" y="163248"/>
                    <a:pt x="7937" y="184150"/>
                  </a:cubicBezTo>
                  <a:cubicBezTo>
                    <a:pt x="6085" y="205052"/>
                    <a:pt x="28310" y="248179"/>
                    <a:pt x="26987" y="266700"/>
                  </a:cubicBezTo>
                  <a:cubicBezTo>
                    <a:pt x="25664" y="285221"/>
                    <a:pt x="12832" y="290248"/>
                    <a:pt x="0" y="295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3" name="フリーフォーム: 図形 942">
              <a:extLst>
                <a:ext uri="{FF2B5EF4-FFF2-40B4-BE49-F238E27FC236}">
                  <a16:creationId xmlns:a16="http://schemas.microsoft.com/office/drawing/2014/main" id="{C7602F5B-1304-4C17-833D-AB91FF3D111D}"/>
                </a:ext>
              </a:extLst>
            </p:cNvPr>
            <p:cNvSpPr/>
            <p:nvPr/>
          </p:nvSpPr>
          <p:spPr>
            <a:xfrm>
              <a:off x="7400808" y="4453467"/>
              <a:ext cx="85842" cy="201083"/>
            </a:xfrm>
            <a:custGeom>
              <a:avLst/>
              <a:gdLst>
                <a:gd name="connsiteX0" fmla="*/ 85842 w 85842"/>
                <a:gd name="connsiteY0" fmla="*/ 0 h 201083"/>
                <a:gd name="connsiteX1" fmla="*/ 11759 w 85842"/>
                <a:gd name="connsiteY1" fmla="*/ 139700 h 201083"/>
                <a:gd name="connsiteX2" fmla="*/ 1175 w 85842"/>
                <a:gd name="connsiteY2" fmla="*/ 201083 h 2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42" h="201083">
                  <a:moveTo>
                    <a:pt x="85842" y="0"/>
                  </a:moveTo>
                  <a:cubicBezTo>
                    <a:pt x="55856" y="53093"/>
                    <a:pt x="25870" y="106186"/>
                    <a:pt x="11759" y="139700"/>
                  </a:cubicBezTo>
                  <a:cubicBezTo>
                    <a:pt x="-2352" y="173214"/>
                    <a:pt x="-589" y="187148"/>
                    <a:pt x="1175" y="20108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4" name="フリーフォーム: 図形 943">
              <a:extLst>
                <a:ext uri="{FF2B5EF4-FFF2-40B4-BE49-F238E27FC236}">
                  <a16:creationId xmlns:a16="http://schemas.microsoft.com/office/drawing/2014/main" id="{AD539E00-E3B8-423B-8A2D-283703E4EE9C}"/>
                </a:ext>
              </a:extLst>
            </p:cNvPr>
            <p:cNvSpPr/>
            <p:nvPr/>
          </p:nvSpPr>
          <p:spPr>
            <a:xfrm>
              <a:off x="7151688" y="4668838"/>
              <a:ext cx="219075" cy="323850"/>
            </a:xfrm>
            <a:custGeom>
              <a:avLst/>
              <a:gdLst>
                <a:gd name="connsiteX0" fmla="*/ 219075 w 219075"/>
                <a:gd name="connsiteY0" fmla="*/ 0 h 323850"/>
                <a:gd name="connsiteX1" fmla="*/ 165100 w 219075"/>
                <a:gd name="connsiteY1" fmla="*/ 46037 h 323850"/>
                <a:gd name="connsiteX2" fmla="*/ 168275 w 219075"/>
                <a:gd name="connsiteY2" fmla="*/ 92075 h 323850"/>
                <a:gd name="connsiteX3" fmla="*/ 0 w 21907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23850">
                  <a:moveTo>
                    <a:pt x="219075" y="0"/>
                  </a:moveTo>
                  <a:cubicBezTo>
                    <a:pt x="196321" y="15345"/>
                    <a:pt x="173567" y="30691"/>
                    <a:pt x="165100" y="46037"/>
                  </a:cubicBezTo>
                  <a:cubicBezTo>
                    <a:pt x="156633" y="61383"/>
                    <a:pt x="195792" y="45773"/>
                    <a:pt x="168275" y="92075"/>
                  </a:cubicBezTo>
                  <a:cubicBezTo>
                    <a:pt x="140758" y="138377"/>
                    <a:pt x="70379" y="231113"/>
                    <a:pt x="0" y="3238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5" name="フリーフォーム: 図形 944">
              <a:extLst>
                <a:ext uri="{FF2B5EF4-FFF2-40B4-BE49-F238E27FC236}">
                  <a16:creationId xmlns:a16="http://schemas.microsoft.com/office/drawing/2014/main" id="{9B4C351A-3324-4DF5-8929-32911CBC47F1}"/>
                </a:ext>
              </a:extLst>
            </p:cNvPr>
            <p:cNvSpPr/>
            <p:nvPr/>
          </p:nvSpPr>
          <p:spPr>
            <a:xfrm>
              <a:off x="6934200" y="5005388"/>
              <a:ext cx="212725" cy="303212"/>
            </a:xfrm>
            <a:custGeom>
              <a:avLst/>
              <a:gdLst>
                <a:gd name="connsiteX0" fmla="*/ 212725 w 212725"/>
                <a:gd name="connsiteY0" fmla="*/ 0 h 303212"/>
                <a:gd name="connsiteX1" fmla="*/ 71438 w 212725"/>
                <a:gd name="connsiteY1" fmla="*/ 198437 h 303212"/>
                <a:gd name="connsiteX2" fmla="*/ 0 w 212725"/>
                <a:gd name="connsiteY2" fmla="*/ 303212 h 30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725" h="303212">
                  <a:moveTo>
                    <a:pt x="212725" y="0"/>
                  </a:moveTo>
                  <a:lnTo>
                    <a:pt x="71438" y="198437"/>
                  </a:lnTo>
                  <a:cubicBezTo>
                    <a:pt x="35984" y="248972"/>
                    <a:pt x="17992" y="276092"/>
                    <a:pt x="0" y="3032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6" name="フリーフォーム: 図形 945">
              <a:extLst>
                <a:ext uri="{FF2B5EF4-FFF2-40B4-BE49-F238E27FC236}">
                  <a16:creationId xmlns:a16="http://schemas.microsoft.com/office/drawing/2014/main" id="{C201DC22-443E-461F-B4AA-753EBBBF6920}"/>
                </a:ext>
              </a:extLst>
            </p:cNvPr>
            <p:cNvSpPr/>
            <p:nvPr/>
          </p:nvSpPr>
          <p:spPr>
            <a:xfrm>
              <a:off x="6918063" y="4918075"/>
              <a:ext cx="290775" cy="454321"/>
            </a:xfrm>
            <a:custGeom>
              <a:avLst/>
              <a:gdLst>
                <a:gd name="connsiteX0" fmla="*/ 12962 w 290775"/>
                <a:gd name="connsiteY0" fmla="*/ 355600 h 454321"/>
                <a:gd name="connsiteX1" fmla="*/ 262 w 290775"/>
                <a:gd name="connsiteY1" fmla="*/ 447675 h 454321"/>
                <a:gd name="connsiteX2" fmla="*/ 9787 w 290775"/>
                <a:gd name="connsiteY2" fmla="*/ 438150 h 454321"/>
                <a:gd name="connsiteX3" fmla="*/ 65350 w 290775"/>
                <a:gd name="connsiteY3" fmla="*/ 366713 h 454321"/>
                <a:gd name="connsiteX4" fmla="*/ 268550 w 290775"/>
                <a:gd name="connsiteY4" fmla="*/ 93663 h 454321"/>
                <a:gd name="connsiteX5" fmla="*/ 281250 w 290775"/>
                <a:gd name="connsiteY5" fmla="*/ 77788 h 454321"/>
                <a:gd name="connsiteX6" fmla="*/ 290775 w 290775"/>
                <a:gd name="connsiteY6" fmla="*/ 0 h 45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775" h="454321">
                  <a:moveTo>
                    <a:pt x="12962" y="355600"/>
                  </a:moveTo>
                  <a:cubicBezTo>
                    <a:pt x="6876" y="394758"/>
                    <a:pt x="791" y="433917"/>
                    <a:pt x="262" y="447675"/>
                  </a:cubicBezTo>
                  <a:cubicBezTo>
                    <a:pt x="-267" y="461433"/>
                    <a:pt x="-1061" y="451643"/>
                    <a:pt x="9787" y="438150"/>
                  </a:cubicBezTo>
                  <a:cubicBezTo>
                    <a:pt x="20635" y="424657"/>
                    <a:pt x="22223" y="424127"/>
                    <a:pt x="65350" y="366713"/>
                  </a:cubicBezTo>
                  <a:cubicBezTo>
                    <a:pt x="108477" y="309299"/>
                    <a:pt x="232567" y="141817"/>
                    <a:pt x="268550" y="93663"/>
                  </a:cubicBezTo>
                  <a:cubicBezTo>
                    <a:pt x="304533" y="45509"/>
                    <a:pt x="277546" y="93398"/>
                    <a:pt x="281250" y="77788"/>
                  </a:cubicBezTo>
                  <a:cubicBezTo>
                    <a:pt x="284954" y="62178"/>
                    <a:pt x="287864" y="31089"/>
                    <a:pt x="2907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7" name="フリーフォーム: 図形 946">
              <a:extLst>
                <a:ext uri="{FF2B5EF4-FFF2-40B4-BE49-F238E27FC236}">
                  <a16:creationId xmlns:a16="http://schemas.microsoft.com/office/drawing/2014/main" id="{4A94C065-56A4-46F6-B460-7758800A67C6}"/>
                </a:ext>
              </a:extLst>
            </p:cNvPr>
            <p:cNvSpPr/>
            <p:nvPr/>
          </p:nvSpPr>
          <p:spPr>
            <a:xfrm>
              <a:off x="6695017" y="5344583"/>
              <a:ext cx="213783" cy="237067"/>
            </a:xfrm>
            <a:custGeom>
              <a:avLst/>
              <a:gdLst>
                <a:gd name="connsiteX0" fmla="*/ 213783 w 213783"/>
                <a:gd name="connsiteY0" fmla="*/ 0 h 237067"/>
                <a:gd name="connsiteX1" fmla="*/ 71966 w 213783"/>
                <a:gd name="connsiteY1" fmla="*/ 148167 h 237067"/>
                <a:gd name="connsiteX2" fmla="*/ 0 w 213783"/>
                <a:gd name="connsiteY2" fmla="*/ 2370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83" h="237067">
                  <a:moveTo>
                    <a:pt x="213783" y="0"/>
                  </a:moveTo>
                  <a:cubicBezTo>
                    <a:pt x="160689" y="54328"/>
                    <a:pt x="107596" y="108656"/>
                    <a:pt x="71966" y="148167"/>
                  </a:cubicBezTo>
                  <a:cubicBezTo>
                    <a:pt x="36336" y="187678"/>
                    <a:pt x="18168" y="212372"/>
                    <a:pt x="0" y="2370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8" name="フリーフォーム: 図形 947">
              <a:extLst>
                <a:ext uri="{FF2B5EF4-FFF2-40B4-BE49-F238E27FC236}">
                  <a16:creationId xmlns:a16="http://schemas.microsoft.com/office/drawing/2014/main" id="{1CB50D9F-27DD-4C8C-B244-92706B9C8A03}"/>
                </a:ext>
              </a:extLst>
            </p:cNvPr>
            <p:cNvSpPr/>
            <p:nvPr/>
          </p:nvSpPr>
          <p:spPr>
            <a:xfrm>
              <a:off x="6103938" y="5580063"/>
              <a:ext cx="582612" cy="200341"/>
            </a:xfrm>
            <a:custGeom>
              <a:avLst/>
              <a:gdLst>
                <a:gd name="connsiteX0" fmla="*/ 0 w 582612"/>
                <a:gd name="connsiteY0" fmla="*/ 200025 h 200341"/>
                <a:gd name="connsiteX1" fmla="*/ 115887 w 582612"/>
                <a:gd name="connsiteY1" fmla="*/ 190500 h 200341"/>
                <a:gd name="connsiteX2" fmla="*/ 274637 w 582612"/>
                <a:gd name="connsiteY2" fmla="*/ 134937 h 200341"/>
                <a:gd name="connsiteX3" fmla="*/ 423862 w 582612"/>
                <a:gd name="connsiteY3" fmla="*/ 65087 h 200341"/>
                <a:gd name="connsiteX4" fmla="*/ 582612 w 582612"/>
                <a:gd name="connsiteY4" fmla="*/ 0 h 2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612" h="200341">
                  <a:moveTo>
                    <a:pt x="0" y="200025"/>
                  </a:moveTo>
                  <a:cubicBezTo>
                    <a:pt x="35057" y="200686"/>
                    <a:pt x="70114" y="201348"/>
                    <a:pt x="115887" y="190500"/>
                  </a:cubicBezTo>
                  <a:cubicBezTo>
                    <a:pt x="161660" y="179652"/>
                    <a:pt x="223308" y="155839"/>
                    <a:pt x="274637" y="134937"/>
                  </a:cubicBezTo>
                  <a:cubicBezTo>
                    <a:pt x="325966" y="114035"/>
                    <a:pt x="372533" y="87576"/>
                    <a:pt x="423862" y="65087"/>
                  </a:cubicBezTo>
                  <a:cubicBezTo>
                    <a:pt x="475191" y="42597"/>
                    <a:pt x="528901" y="21298"/>
                    <a:pt x="5826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9" name="フリーフォーム: 図形 948">
              <a:extLst>
                <a:ext uri="{FF2B5EF4-FFF2-40B4-BE49-F238E27FC236}">
                  <a16:creationId xmlns:a16="http://schemas.microsoft.com/office/drawing/2014/main" id="{8A48160D-7996-4255-8F70-55C2C28333BF}"/>
                </a:ext>
              </a:extLst>
            </p:cNvPr>
            <p:cNvSpPr/>
            <p:nvPr/>
          </p:nvSpPr>
          <p:spPr>
            <a:xfrm>
              <a:off x="6295987" y="5654475"/>
              <a:ext cx="103580" cy="60357"/>
            </a:xfrm>
            <a:custGeom>
              <a:avLst/>
              <a:gdLst>
                <a:gd name="connsiteX0" fmla="*/ 63538 w 103580"/>
                <a:gd name="connsiteY0" fmla="*/ 58938 h 60357"/>
                <a:gd name="connsiteX1" fmla="*/ 38 w 103580"/>
                <a:gd name="connsiteY1" fmla="*/ 43063 h 60357"/>
                <a:gd name="connsiteX2" fmla="*/ 73063 w 103580"/>
                <a:gd name="connsiteY2" fmla="*/ 1788 h 60357"/>
                <a:gd name="connsiteX3" fmla="*/ 103226 w 103580"/>
                <a:gd name="connsiteY3" fmla="*/ 9725 h 60357"/>
                <a:gd name="connsiteX4" fmla="*/ 63538 w 103580"/>
                <a:gd name="connsiteY4" fmla="*/ 58938 h 6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0" h="60357">
                  <a:moveTo>
                    <a:pt x="63538" y="58938"/>
                  </a:moveTo>
                  <a:cubicBezTo>
                    <a:pt x="46340" y="64494"/>
                    <a:pt x="-1550" y="52588"/>
                    <a:pt x="38" y="43063"/>
                  </a:cubicBezTo>
                  <a:cubicBezTo>
                    <a:pt x="1625" y="33538"/>
                    <a:pt x="55865" y="7344"/>
                    <a:pt x="73063" y="1788"/>
                  </a:cubicBezTo>
                  <a:cubicBezTo>
                    <a:pt x="90261" y="-3768"/>
                    <a:pt x="99522" y="4963"/>
                    <a:pt x="103226" y="9725"/>
                  </a:cubicBezTo>
                  <a:cubicBezTo>
                    <a:pt x="106930" y="14487"/>
                    <a:pt x="80736" y="53382"/>
                    <a:pt x="63538" y="58938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0" name="フリーフォーム: 図形 949">
              <a:extLst>
                <a:ext uri="{FF2B5EF4-FFF2-40B4-BE49-F238E27FC236}">
                  <a16:creationId xmlns:a16="http://schemas.microsoft.com/office/drawing/2014/main" id="{292671E5-F4C0-4E3E-8E74-08DFEBCB0F90}"/>
                </a:ext>
              </a:extLst>
            </p:cNvPr>
            <p:cNvSpPr/>
            <p:nvPr/>
          </p:nvSpPr>
          <p:spPr>
            <a:xfrm>
              <a:off x="6897688" y="4686300"/>
              <a:ext cx="42387" cy="265113"/>
            </a:xfrm>
            <a:custGeom>
              <a:avLst/>
              <a:gdLst>
                <a:gd name="connsiteX0" fmla="*/ 0 w 42387"/>
                <a:gd name="connsiteY0" fmla="*/ 0 h 265113"/>
                <a:gd name="connsiteX1" fmla="*/ 41275 w 42387"/>
                <a:gd name="connsiteY1" fmla="*/ 66675 h 265113"/>
                <a:gd name="connsiteX2" fmla="*/ 30162 w 42387"/>
                <a:gd name="connsiteY2" fmla="*/ 165100 h 265113"/>
                <a:gd name="connsiteX3" fmla="*/ 25400 w 42387"/>
                <a:gd name="connsiteY3" fmla="*/ 265113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7" h="265113">
                  <a:moveTo>
                    <a:pt x="0" y="0"/>
                  </a:moveTo>
                  <a:cubicBezTo>
                    <a:pt x="18124" y="19579"/>
                    <a:pt x="36248" y="39158"/>
                    <a:pt x="41275" y="66675"/>
                  </a:cubicBezTo>
                  <a:cubicBezTo>
                    <a:pt x="46302" y="94192"/>
                    <a:pt x="32808" y="132027"/>
                    <a:pt x="30162" y="165100"/>
                  </a:cubicBezTo>
                  <a:cubicBezTo>
                    <a:pt x="27516" y="198173"/>
                    <a:pt x="26458" y="231643"/>
                    <a:pt x="25400" y="2651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1" name="フリーフォーム: 図形 950">
              <a:extLst>
                <a:ext uri="{FF2B5EF4-FFF2-40B4-BE49-F238E27FC236}">
                  <a16:creationId xmlns:a16="http://schemas.microsoft.com/office/drawing/2014/main" id="{D0DA77DA-5099-4FA1-92F3-E31F50F4E937}"/>
                </a:ext>
              </a:extLst>
            </p:cNvPr>
            <p:cNvSpPr/>
            <p:nvPr/>
          </p:nvSpPr>
          <p:spPr>
            <a:xfrm>
              <a:off x="6856860" y="4746625"/>
              <a:ext cx="82103" cy="296863"/>
            </a:xfrm>
            <a:custGeom>
              <a:avLst/>
              <a:gdLst>
                <a:gd name="connsiteX0" fmla="*/ 82103 w 82103"/>
                <a:gd name="connsiteY0" fmla="*/ 0 h 296863"/>
                <a:gd name="connsiteX1" fmla="*/ 26540 w 82103"/>
                <a:gd name="connsiteY1" fmla="*/ 212725 h 296863"/>
                <a:gd name="connsiteX2" fmla="*/ 4315 w 82103"/>
                <a:gd name="connsiteY2" fmla="*/ 246063 h 296863"/>
                <a:gd name="connsiteX3" fmla="*/ 7490 w 82103"/>
                <a:gd name="connsiteY3" fmla="*/ 254000 h 296863"/>
                <a:gd name="connsiteX4" fmla="*/ 78928 w 82103"/>
                <a:gd name="connsiteY4" fmla="*/ 296863 h 2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03" h="296863">
                  <a:moveTo>
                    <a:pt x="82103" y="0"/>
                  </a:moveTo>
                  <a:cubicBezTo>
                    <a:pt x="60804" y="85857"/>
                    <a:pt x="39505" y="171715"/>
                    <a:pt x="26540" y="212725"/>
                  </a:cubicBezTo>
                  <a:cubicBezTo>
                    <a:pt x="13575" y="253735"/>
                    <a:pt x="7490" y="239184"/>
                    <a:pt x="4315" y="246063"/>
                  </a:cubicBezTo>
                  <a:cubicBezTo>
                    <a:pt x="1140" y="252942"/>
                    <a:pt x="-4945" y="245533"/>
                    <a:pt x="7490" y="254000"/>
                  </a:cubicBezTo>
                  <a:cubicBezTo>
                    <a:pt x="19925" y="262467"/>
                    <a:pt x="49426" y="279665"/>
                    <a:pt x="78928" y="296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2" name="フリーフォーム: 図形 951">
              <a:extLst>
                <a:ext uri="{FF2B5EF4-FFF2-40B4-BE49-F238E27FC236}">
                  <a16:creationId xmlns:a16="http://schemas.microsoft.com/office/drawing/2014/main" id="{1EE8980B-E36E-4EC0-8D86-F03E75266639}"/>
                </a:ext>
              </a:extLst>
            </p:cNvPr>
            <p:cNvSpPr/>
            <p:nvPr/>
          </p:nvSpPr>
          <p:spPr>
            <a:xfrm>
              <a:off x="6589713" y="4716463"/>
              <a:ext cx="330200" cy="355600"/>
            </a:xfrm>
            <a:custGeom>
              <a:avLst/>
              <a:gdLst>
                <a:gd name="connsiteX0" fmla="*/ 330200 w 330200"/>
                <a:gd name="connsiteY0" fmla="*/ 0 h 355600"/>
                <a:gd name="connsiteX1" fmla="*/ 295275 w 330200"/>
                <a:gd name="connsiteY1" fmla="*/ 63500 h 355600"/>
                <a:gd name="connsiteX2" fmla="*/ 207962 w 330200"/>
                <a:gd name="connsiteY2" fmla="*/ 149225 h 355600"/>
                <a:gd name="connsiteX3" fmla="*/ 133350 w 330200"/>
                <a:gd name="connsiteY3" fmla="*/ 217487 h 355600"/>
                <a:gd name="connsiteX4" fmla="*/ 26987 w 330200"/>
                <a:gd name="connsiteY4" fmla="*/ 323850 h 355600"/>
                <a:gd name="connsiteX5" fmla="*/ 0 w 330200"/>
                <a:gd name="connsiteY5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200" h="355600">
                  <a:moveTo>
                    <a:pt x="330200" y="0"/>
                  </a:moveTo>
                  <a:cubicBezTo>
                    <a:pt x="322924" y="19314"/>
                    <a:pt x="315648" y="38629"/>
                    <a:pt x="295275" y="63500"/>
                  </a:cubicBezTo>
                  <a:cubicBezTo>
                    <a:pt x="274902" y="88371"/>
                    <a:pt x="234949" y="123561"/>
                    <a:pt x="207962" y="149225"/>
                  </a:cubicBezTo>
                  <a:cubicBezTo>
                    <a:pt x="180975" y="174889"/>
                    <a:pt x="163512" y="188383"/>
                    <a:pt x="133350" y="217487"/>
                  </a:cubicBezTo>
                  <a:cubicBezTo>
                    <a:pt x="103188" y="246591"/>
                    <a:pt x="49212" y="300831"/>
                    <a:pt x="26987" y="323850"/>
                  </a:cubicBezTo>
                  <a:cubicBezTo>
                    <a:pt x="4762" y="346869"/>
                    <a:pt x="2381" y="351234"/>
                    <a:pt x="0" y="35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3" name="フリーフォーム: 図形 952">
              <a:extLst>
                <a:ext uri="{FF2B5EF4-FFF2-40B4-BE49-F238E27FC236}">
                  <a16:creationId xmlns:a16="http://schemas.microsoft.com/office/drawing/2014/main" id="{DD6F1F1A-212E-416A-A334-A0DB9F12CCFE}"/>
                </a:ext>
              </a:extLst>
            </p:cNvPr>
            <p:cNvSpPr/>
            <p:nvPr/>
          </p:nvSpPr>
          <p:spPr>
            <a:xfrm>
              <a:off x="6570663" y="4695825"/>
              <a:ext cx="317500" cy="254000"/>
            </a:xfrm>
            <a:custGeom>
              <a:avLst/>
              <a:gdLst>
                <a:gd name="connsiteX0" fmla="*/ 317500 w 317500"/>
                <a:gd name="connsiteY0" fmla="*/ 0 h 254000"/>
                <a:gd name="connsiteX1" fmla="*/ 204787 w 317500"/>
                <a:gd name="connsiteY1" fmla="*/ 141288 h 254000"/>
                <a:gd name="connsiteX2" fmla="*/ 114300 w 317500"/>
                <a:gd name="connsiteY2" fmla="*/ 201613 h 254000"/>
                <a:gd name="connsiteX3" fmla="*/ 0 w 317500"/>
                <a:gd name="connsiteY3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0" h="254000">
                  <a:moveTo>
                    <a:pt x="317500" y="0"/>
                  </a:moveTo>
                  <a:cubicBezTo>
                    <a:pt x="278077" y="53843"/>
                    <a:pt x="238654" y="107686"/>
                    <a:pt x="204787" y="141288"/>
                  </a:cubicBezTo>
                  <a:cubicBezTo>
                    <a:pt x="170920" y="174890"/>
                    <a:pt x="148431" y="182828"/>
                    <a:pt x="114300" y="201613"/>
                  </a:cubicBezTo>
                  <a:cubicBezTo>
                    <a:pt x="80169" y="220398"/>
                    <a:pt x="40084" y="237199"/>
                    <a:pt x="0" y="2540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4" name="フリーフォーム: 図形 953">
              <a:extLst>
                <a:ext uri="{FF2B5EF4-FFF2-40B4-BE49-F238E27FC236}">
                  <a16:creationId xmlns:a16="http://schemas.microsoft.com/office/drawing/2014/main" id="{779D2F0F-8197-49E6-B3E2-32CF09E5C3C1}"/>
                </a:ext>
              </a:extLst>
            </p:cNvPr>
            <p:cNvSpPr/>
            <p:nvPr/>
          </p:nvSpPr>
          <p:spPr>
            <a:xfrm>
              <a:off x="6575425" y="4651375"/>
              <a:ext cx="255588" cy="296863"/>
            </a:xfrm>
            <a:custGeom>
              <a:avLst/>
              <a:gdLst>
                <a:gd name="connsiteX0" fmla="*/ 255588 w 255588"/>
                <a:gd name="connsiteY0" fmla="*/ 0 h 296863"/>
                <a:gd name="connsiteX1" fmla="*/ 227013 w 255588"/>
                <a:gd name="connsiteY1" fmla="*/ 65088 h 296863"/>
                <a:gd name="connsiteX2" fmla="*/ 190500 w 255588"/>
                <a:gd name="connsiteY2" fmla="*/ 101600 h 296863"/>
                <a:gd name="connsiteX3" fmla="*/ 174625 w 255588"/>
                <a:gd name="connsiteY3" fmla="*/ 163513 h 296863"/>
                <a:gd name="connsiteX4" fmla="*/ 101600 w 255588"/>
                <a:gd name="connsiteY4" fmla="*/ 217488 h 296863"/>
                <a:gd name="connsiteX5" fmla="*/ 0 w 255588"/>
                <a:gd name="connsiteY5" fmla="*/ 296863 h 2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88" h="296863">
                  <a:moveTo>
                    <a:pt x="255588" y="0"/>
                  </a:moveTo>
                  <a:cubicBezTo>
                    <a:pt x="246724" y="24077"/>
                    <a:pt x="237861" y="48155"/>
                    <a:pt x="227013" y="65088"/>
                  </a:cubicBezTo>
                  <a:cubicBezTo>
                    <a:pt x="216165" y="82021"/>
                    <a:pt x="199231" y="85196"/>
                    <a:pt x="190500" y="101600"/>
                  </a:cubicBezTo>
                  <a:cubicBezTo>
                    <a:pt x="181769" y="118004"/>
                    <a:pt x="189442" y="144198"/>
                    <a:pt x="174625" y="163513"/>
                  </a:cubicBezTo>
                  <a:cubicBezTo>
                    <a:pt x="159808" y="182828"/>
                    <a:pt x="130704" y="195263"/>
                    <a:pt x="101600" y="217488"/>
                  </a:cubicBezTo>
                  <a:cubicBezTo>
                    <a:pt x="72496" y="239713"/>
                    <a:pt x="36248" y="268288"/>
                    <a:pt x="0" y="296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5" name="フリーフォーム: 図形 954">
              <a:extLst>
                <a:ext uri="{FF2B5EF4-FFF2-40B4-BE49-F238E27FC236}">
                  <a16:creationId xmlns:a16="http://schemas.microsoft.com/office/drawing/2014/main" id="{B159CAF8-0616-4071-8B5C-CCDFDE5AC8B5}"/>
                </a:ext>
              </a:extLst>
            </p:cNvPr>
            <p:cNvSpPr/>
            <p:nvPr/>
          </p:nvSpPr>
          <p:spPr>
            <a:xfrm>
              <a:off x="6780213" y="4953000"/>
              <a:ext cx="54494" cy="490538"/>
            </a:xfrm>
            <a:custGeom>
              <a:avLst/>
              <a:gdLst>
                <a:gd name="connsiteX0" fmla="*/ 31750 w 54494"/>
                <a:gd name="connsiteY0" fmla="*/ 0 h 490538"/>
                <a:gd name="connsiteX1" fmla="*/ 53975 w 54494"/>
                <a:gd name="connsiteY1" fmla="*/ 365125 h 490538"/>
                <a:gd name="connsiteX2" fmla="*/ 46037 w 54494"/>
                <a:gd name="connsiteY2" fmla="*/ 433388 h 490538"/>
                <a:gd name="connsiteX3" fmla="*/ 30162 w 54494"/>
                <a:gd name="connsiteY3" fmla="*/ 457200 h 490538"/>
                <a:gd name="connsiteX4" fmla="*/ 0 w 54494"/>
                <a:gd name="connsiteY4" fmla="*/ 490538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4" h="490538">
                  <a:moveTo>
                    <a:pt x="31750" y="0"/>
                  </a:moveTo>
                  <a:cubicBezTo>
                    <a:pt x="41672" y="146447"/>
                    <a:pt x="51594" y="292894"/>
                    <a:pt x="53975" y="365125"/>
                  </a:cubicBezTo>
                  <a:cubicBezTo>
                    <a:pt x="56356" y="437356"/>
                    <a:pt x="50006" y="418042"/>
                    <a:pt x="46037" y="433388"/>
                  </a:cubicBezTo>
                  <a:cubicBezTo>
                    <a:pt x="42068" y="448734"/>
                    <a:pt x="37835" y="447675"/>
                    <a:pt x="30162" y="457200"/>
                  </a:cubicBezTo>
                  <a:cubicBezTo>
                    <a:pt x="22489" y="466725"/>
                    <a:pt x="11244" y="478631"/>
                    <a:pt x="0" y="4905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6" name="フリーフォーム: 図形 955">
              <a:extLst>
                <a:ext uri="{FF2B5EF4-FFF2-40B4-BE49-F238E27FC236}">
                  <a16:creationId xmlns:a16="http://schemas.microsoft.com/office/drawing/2014/main" id="{4927423D-9940-43B0-B31C-3B8CD7DF2256}"/>
                </a:ext>
              </a:extLst>
            </p:cNvPr>
            <p:cNvSpPr/>
            <p:nvPr/>
          </p:nvSpPr>
          <p:spPr>
            <a:xfrm>
              <a:off x="6748463" y="4929188"/>
              <a:ext cx="64183" cy="492125"/>
            </a:xfrm>
            <a:custGeom>
              <a:avLst/>
              <a:gdLst>
                <a:gd name="connsiteX0" fmla="*/ 0 w 64183"/>
                <a:gd name="connsiteY0" fmla="*/ 0 h 492125"/>
                <a:gd name="connsiteX1" fmla="*/ 46037 w 64183"/>
                <a:gd name="connsiteY1" fmla="*/ 57150 h 492125"/>
                <a:gd name="connsiteX2" fmla="*/ 47625 w 64183"/>
                <a:gd name="connsiteY2" fmla="*/ 114300 h 492125"/>
                <a:gd name="connsiteX3" fmla="*/ 57150 w 64183"/>
                <a:gd name="connsiteY3" fmla="*/ 349250 h 492125"/>
                <a:gd name="connsiteX4" fmla="*/ 61912 w 64183"/>
                <a:gd name="connsiteY4" fmla="*/ 412750 h 492125"/>
                <a:gd name="connsiteX5" fmla="*/ 19050 w 64183"/>
                <a:gd name="connsiteY5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3" h="492125">
                  <a:moveTo>
                    <a:pt x="0" y="0"/>
                  </a:moveTo>
                  <a:cubicBezTo>
                    <a:pt x="19050" y="19050"/>
                    <a:pt x="38100" y="38100"/>
                    <a:pt x="46037" y="57150"/>
                  </a:cubicBezTo>
                  <a:cubicBezTo>
                    <a:pt x="53974" y="76200"/>
                    <a:pt x="45773" y="65617"/>
                    <a:pt x="47625" y="114300"/>
                  </a:cubicBezTo>
                  <a:cubicBezTo>
                    <a:pt x="49477" y="162983"/>
                    <a:pt x="54769" y="299508"/>
                    <a:pt x="57150" y="349250"/>
                  </a:cubicBezTo>
                  <a:cubicBezTo>
                    <a:pt x="59531" y="398992"/>
                    <a:pt x="68262" y="388938"/>
                    <a:pt x="61912" y="412750"/>
                  </a:cubicBezTo>
                  <a:cubicBezTo>
                    <a:pt x="55562" y="436562"/>
                    <a:pt x="37306" y="464343"/>
                    <a:pt x="19050" y="492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7" name="フリーフォーム: 図形 956">
              <a:extLst>
                <a:ext uri="{FF2B5EF4-FFF2-40B4-BE49-F238E27FC236}">
                  <a16:creationId xmlns:a16="http://schemas.microsoft.com/office/drawing/2014/main" id="{D0ABD8B0-2BBC-4A1F-97E2-25096C1E3A16}"/>
                </a:ext>
              </a:extLst>
            </p:cNvPr>
            <p:cNvSpPr/>
            <p:nvPr/>
          </p:nvSpPr>
          <p:spPr>
            <a:xfrm>
              <a:off x="6585065" y="5075238"/>
              <a:ext cx="184035" cy="244475"/>
            </a:xfrm>
            <a:custGeom>
              <a:avLst/>
              <a:gdLst>
                <a:gd name="connsiteX0" fmla="*/ 6235 w 184035"/>
                <a:gd name="connsiteY0" fmla="*/ 0 h 244475"/>
                <a:gd name="connsiteX1" fmla="*/ 3060 w 184035"/>
                <a:gd name="connsiteY1" fmla="*/ 55562 h 244475"/>
                <a:gd name="connsiteX2" fmla="*/ 44335 w 184035"/>
                <a:gd name="connsiteY2" fmla="*/ 173037 h 244475"/>
                <a:gd name="connsiteX3" fmla="*/ 93548 w 184035"/>
                <a:gd name="connsiteY3" fmla="*/ 195262 h 244475"/>
                <a:gd name="connsiteX4" fmla="*/ 184035 w 184035"/>
                <a:gd name="connsiteY4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35" h="244475">
                  <a:moveTo>
                    <a:pt x="6235" y="0"/>
                  </a:moveTo>
                  <a:cubicBezTo>
                    <a:pt x="1472" y="13361"/>
                    <a:pt x="-3290" y="26723"/>
                    <a:pt x="3060" y="55562"/>
                  </a:cubicBezTo>
                  <a:cubicBezTo>
                    <a:pt x="9410" y="84401"/>
                    <a:pt x="29254" y="149754"/>
                    <a:pt x="44335" y="173037"/>
                  </a:cubicBezTo>
                  <a:cubicBezTo>
                    <a:pt x="59416" y="196320"/>
                    <a:pt x="70265" y="183356"/>
                    <a:pt x="93548" y="195262"/>
                  </a:cubicBezTo>
                  <a:cubicBezTo>
                    <a:pt x="116831" y="207168"/>
                    <a:pt x="150433" y="225821"/>
                    <a:pt x="184035" y="244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8" name="フリーフォーム: 図形 957">
              <a:extLst>
                <a:ext uri="{FF2B5EF4-FFF2-40B4-BE49-F238E27FC236}">
                  <a16:creationId xmlns:a16="http://schemas.microsoft.com/office/drawing/2014/main" id="{08775693-E31A-422E-97B5-986975DF7B39}"/>
                </a:ext>
              </a:extLst>
            </p:cNvPr>
            <p:cNvSpPr/>
            <p:nvPr/>
          </p:nvSpPr>
          <p:spPr>
            <a:xfrm>
              <a:off x="6561138" y="5121275"/>
              <a:ext cx="196850" cy="211138"/>
            </a:xfrm>
            <a:custGeom>
              <a:avLst/>
              <a:gdLst>
                <a:gd name="connsiteX0" fmla="*/ 0 w 196850"/>
                <a:gd name="connsiteY0" fmla="*/ 0 h 211138"/>
                <a:gd name="connsiteX1" fmla="*/ 12700 w 196850"/>
                <a:gd name="connsiteY1" fmla="*/ 95250 h 211138"/>
                <a:gd name="connsiteX2" fmla="*/ 73025 w 196850"/>
                <a:gd name="connsiteY2" fmla="*/ 149225 h 211138"/>
                <a:gd name="connsiteX3" fmla="*/ 112712 w 196850"/>
                <a:gd name="connsiteY3" fmla="*/ 171450 h 211138"/>
                <a:gd name="connsiteX4" fmla="*/ 196850 w 196850"/>
                <a:gd name="connsiteY4" fmla="*/ 211138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" h="211138">
                  <a:moveTo>
                    <a:pt x="0" y="0"/>
                  </a:moveTo>
                  <a:cubicBezTo>
                    <a:pt x="264" y="35189"/>
                    <a:pt x="529" y="70379"/>
                    <a:pt x="12700" y="95250"/>
                  </a:cubicBezTo>
                  <a:cubicBezTo>
                    <a:pt x="24871" y="120121"/>
                    <a:pt x="56356" y="136525"/>
                    <a:pt x="73025" y="149225"/>
                  </a:cubicBezTo>
                  <a:cubicBezTo>
                    <a:pt x="89694" y="161925"/>
                    <a:pt x="92075" y="161131"/>
                    <a:pt x="112712" y="171450"/>
                  </a:cubicBezTo>
                  <a:cubicBezTo>
                    <a:pt x="133350" y="181769"/>
                    <a:pt x="165100" y="196453"/>
                    <a:pt x="196850" y="2111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9" name="フリーフォーム: 図形 958">
              <a:extLst>
                <a:ext uri="{FF2B5EF4-FFF2-40B4-BE49-F238E27FC236}">
                  <a16:creationId xmlns:a16="http://schemas.microsoft.com/office/drawing/2014/main" id="{F84BFFF4-AA78-422B-AB3A-9FE173309F85}"/>
                </a:ext>
              </a:extLst>
            </p:cNvPr>
            <p:cNvSpPr/>
            <p:nvPr/>
          </p:nvSpPr>
          <p:spPr>
            <a:xfrm>
              <a:off x="6527134" y="5114925"/>
              <a:ext cx="29241" cy="204788"/>
            </a:xfrm>
            <a:custGeom>
              <a:avLst/>
              <a:gdLst>
                <a:gd name="connsiteX0" fmla="*/ 29241 w 29241"/>
                <a:gd name="connsiteY0" fmla="*/ 0 h 204788"/>
                <a:gd name="connsiteX1" fmla="*/ 666 w 29241"/>
                <a:gd name="connsiteY1" fmla="*/ 96838 h 204788"/>
                <a:gd name="connsiteX2" fmla="*/ 10191 w 29241"/>
                <a:gd name="connsiteY2" fmla="*/ 128588 h 204788"/>
                <a:gd name="connsiteX3" fmla="*/ 22891 w 29241"/>
                <a:gd name="connsiteY3" fmla="*/ 204788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1" h="204788">
                  <a:moveTo>
                    <a:pt x="29241" y="0"/>
                  </a:moveTo>
                  <a:cubicBezTo>
                    <a:pt x="16541" y="37703"/>
                    <a:pt x="3841" y="75407"/>
                    <a:pt x="666" y="96838"/>
                  </a:cubicBezTo>
                  <a:cubicBezTo>
                    <a:pt x="-2509" y="118269"/>
                    <a:pt x="6487" y="110596"/>
                    <a:pt x="10191" y="128588"/>
                  </a:cubicBezTo>
                  <a:cubicBezTo>
                    <a:pt x="13895" y="146580"/>
                    <a:pt x="18393" y="175684"/>
                    <a:pt x="22891" y="2047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0" name="フリーフォーム: 図形 959">
              <a:extLst>
                <a:ext uri="{FF2B5EF4-FFF2-40B4-BE49-F238E27FC236}">
                  <a16:creationId xmlns:a16="http://schemas.microsoft.com/office/drawing/2014/main" id="{F0B3D67E-90A9-4826-B469-B10F20BD1728}"/>
                </a:ext>
              </a:extLst>
            </p:cNvPr>
            <p:cNvSpPr/>
            <p:nvPr/>
          </p:nvSpPr>
          <p:spPr>
            <a:xfrm>
              <a:off x="6512570" y="5146675"/>
              <a:ext cx="232718" cy="323165"/>
            </a:xfrm>
            <a:custGeom>
              <a:avLst/>
              <a:gdLst>
                <a:gd name="connsiteX0" fmla="*/ 2530 w 232718"/>
                <a:gd name="connsiteY0" fmla="*/ 0 h 323165"/>
                <a:gd name="connsiteX1" fmla="*/ 943 w 232718"/>
                <a:gd name="connsiteY1" fmla="*/ 127000 h 323165"/>
                <a:gd name="connsiteX2" fmla="*/ 15230 w 232718"/>
                <a:gd name="connsiteY2" fmla="*/ 212725 h 323165"/>
                <a:gd name="connsiteX3" fmla="*/ 48568 w 232718"/>
                <a:gd name="connsiteY3" fmla="*/ 273050 h 323165"/>
                <a:gd name="connsiteX4" fmla="*/ 116830 w 232718"/>
                <a:gd name="connsiteY4" fmla="*/ 319088 h 323165"/>
                <a:gd name="connsiteX5" fmla="*/ 161280 w 232718"/>
                <a:gd name="connsiteY5" fmla="*/ 319088 h 323165"/>
                <a:gd name="connsiteX6" fmla="*/ 232718 w 232718"/>
                <a:gd name="connsiteY6" fmla="*/ 303213 h 32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718" h="323165">
                  <a:moveTo>
                    <a:pt x="2530" y="0"/>
                  </a:moveTo>
                  <a:cubicBezTo>
                    <a:pt x="678" y="45773"/>
                    <a:pt x="-1174" y="91546"/>
                    <a:pt x="943" y="127000"/>
                  </a:cubicBezTo>
                  <a:cubicBezTo>
                    <a:pt x="3060" y="162454"/>
                    <a:pt x="7293" y="188383"/>
                    <a:pt x="15230" y="212725"/>
                  </a:cubicBezTo>
                  <a:cubicBezTo>
                    <a:pt x="23167" y="237067"/>
                    <a:pt x="31635" y="255323"/>
                    <a:pt x="48568" y="273050"/>
                  </a:cubicBezTo>
                  <a:cubicBezTo>
                    <a:pt x="65501" y="290777"/>
                    <a:pt x="98045" y="311415"/>
                    <a:pt x="116830" y="319088"/>
                  </a:cubicBezTo>
                  <a:cubicBezTo>
                    <a:pt x="135615" y="326761"/>
                    <a:pt x="141965" y="321734"/>
                    <a:pt x="161280" y="319088"/>
                  </a:cubicBezTo>
                  <a:cubicBezTo>
                    <a:pt x="180595" y="316442"/>
                    <a:pt x="206656" y="309827"/>
                    <a:pt x="232718" y="3032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1" name="フリーフォーム: 図形 960">
              <a:extLst>
                <a:ext uri="{FF2B5EF4-FFF2-40B4-BE49-F238E27FC236}">
                  <a16:creationId xmlns:a16="http://schemas.microsoft.com/office/drawing/2014/main" id="{9274C5E5-F9CC-4857-80CA-3C5FCDDC6623}"/>
                </a:ext>
              </a:extLst>
            </p:cNvPr>
            <p:cNvSpPr/>
            <p:nvPr/>
          </p:nvSpPr>
          <p:spPr>
            <a:xfrm>
              <a:off x="6667500" y="4713288"/>
              <a:ext cx="239713" cy="239712"/>
            </a:xfrm>
            <a:custGeom>
              <a:avLst/>
              <a:gdLst>
                <a:gd name="connsiteX0" fmla="*/ 239713 w 239713"/>
                <a:gd name="connsiteY0" fmla="*/ 0 h 239712"/>
                <a:gd name="connsiteX1" fmla="*/ 146050 w 239713"/>
                <a:gd name="connsiteY1" fmla="*/ 120650 h 239712"/>
                <a:gd name="connsiteX2" fmla="*/ 0 w 239713"/>
                <a:gd name="connsiteY2" fmla="*/ 239712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713" h="239712">
                  <a:moveTo>
                    <a:pt x="239713" y="0"/>
                  </a:moveTo>
                  <a:cubicBezTo>
                    <a:pt x="212857" y="40349"/>
                    <a:pt x="186002" y="80698"/>
                    <a:pt x="146050" y="120650"/>
                  </a:cubicBezTo>
                  <a:cubicBezTo>
                    <a:pt x="106098" y="160602"/>
                    <a:pt x="0" y="239712"/>
                    <a:pt x="0" y="2397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2" name="フリーフォーム: 図形 961">
              <a:extLst>
                <a:ext uri="{FF2B5EF4-FFF2-40B4-BE49-F238E27FC236}">
                  <a16:creationId xmlns:a16="http://schemas.microsoft.com/office/drawing/2014/main" id="{263B515E-A2B8-414C-BAEC-C1A176568FB3}"/>
                </a:ext>
              </a:extLst>
            </p:cNvPr>
            <p:cNvSpPr/>
            <p:nvPr/>
          </p:nvSpPr>
          <p:spPr>
            <a:xfrm>
              <a:off x="6480175" y="4949825"/>
              <a:ext cx="196850" cy="203200"/>
            </a:xfrm>
            <a:custGeom>
              <a:avLst/>
              <a:gdLst>
                <a:gd name="connsiteX0" fmla="*/ 196850 w 196850"/>
                <a:gd name="connsiteY0" fmla="*/ 0 h 203200"/>
                <a:gd name="connsiteX1" fmla="*/ 82550 w 196850"/>
                <a:gd name="connsiteY1" fmla="*/ 106363 h 203200"/>
                <a:gd name="connsiteX2" fmla="*/ 0 w 19685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" h="203200">
                  <a:moveTo>
                    <a:pt x="196850" y="0"/>
                  </a:moveTo>
                  <a:cubicBezTo>
                    <a:pt x="156104" y="36248"/>
                    <a:pt x="115358" y="72496"/>
                    <a:pt x="82550" y="106363"/>
                  </a:cubicBezTo>
                  <a:cubicBezTo>
                    <a:pt x="49742" y="140230"/>
                    <a:pt x="24871" y="171715"/>
                    <a:pt x="0" y="203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3" name="フリーフォーム: 図形 962">
              <a:extLst>
                <a:ext uri="{FF2B5EF4-FFF2-40B4-BE49-F238E27FC236}">
                  <a16:creationId xmlns:a16="http://schemas.microsoft.com/office/drawing/2014/main" id="{EC07AECB-54B8-4F29-8199-0CD9E4341988}"/>
                </a:ext>
              </a:extLst>
            </p:cNvPr>
            <p:cNvSpPr/>
            <p:nvPr/>
          </p:nvSpPr>
          <p:spPr>
            <a:xfrm>
              <a:off x="6373813" y="5151438"/>
              <a:ext cx="115887" cy="444500"/>
            </a:xfrm>
            <a:custGeom>
              <a:avLst/>
              <a:gdLst>
                <a:gd name="connsiteX0" fmla="*/ 115887 w 115887"/>
                <a:gd name="connsiteY0" fmla="*/ 0 h 444500"/>
                <a:gd name="connsiteX1" fmla="*/ 87312 w 115887"/>
                <a:gd name="connsiteY1" fmla="*/ 217487 h 444500"/>
                <a:gd name="connsiteX2" fmla="*/ 65087 w 115887"/>
                <a:gd name="connsiteY2" fmla="*/ 319087 h 444500"/>
                <a:gd name="connsiteX3" fmla="*/ 39687 w 115887"/>
                <a:gd name="connsiteY3" fmla="*/ 377825 h 444500"/>
                <a:gd name="connsiteX4" fmla="*/ 7937 w 115887"/>
                <a:gd name="connsiteY4" fmla="*/ 407987 h 444500"/>
                <a:gd name="connsiteX5" fmla="*/ 0 w 115887"/>
                <a:gd name="connsiteY5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87" h="444500">
                  <a:moveTo>
                    <a:pt x="115887" y="0"/>
                  </a:moveTo>
                  <a:cubicBezTo>
                    <a:pt x="105833" y="82153"/>
                    <a:pt x="95779" y="164306"/>
                    <a:pt x="87312" y="217487"/>
                  </a:cubicBezTo>
                  <a:cubicBezTo>
                    <a:pt x="78845" y="270668"/>
                    <a:pt x="73024" y="292364"/>
                    <a:pt x="65087" y="319087"/>
                  </a:cubicBezTo>
                  <a:cubicBezTo>
                    <a:pt x="57150" y="345810"/>
                    <a:pt x="49212" y="363008"/>
                    <a:pt x="39687" y="377825"/>
                  </a:cubicBezTo>
                  <a:cubicBezTo>
                    <a:pt x="30162" y="392642"/>
                    <a:pt x="14551" y="396875"/>
                    <a:pt x="7937" y="407987"/>
                  </a:cubicBezTo>
                  <a:cubicBezTo>
                    <a:pt x="1323" y="419099"/>
                    <a:pt x="661" y="431799"/>
                    <a:pt x="0" y="444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4" name="フリーフォーム: 図形 963">
              <a:extLst>
                <a:ext uri="{FF2B5EF4-FFF2-40B4-BE49-F238E27FC236}">
                  <a16:creationId xmlns:a16="http://schemas.microsoft.com/office/drawing/2014/main" id="{2E735B91-8843-47D7-B93F-BFD80812324C}"/>
                </a:ext>
              </a:extLst>
            </p:cNvPr>
            <p:cNvSpPr/>
            <p:nvPr/>
          </p:nvSpPr>
          <p:spPr>
            <a:xfrm>
              <a:off x="6319161" y="5116513"/>
              <a:ext cx="87989" cy="419100"/>
            </a:xfrm>
            <a:custGeom>
              <a:avLst/>
              <a:gdLst>
                <a:gd name="connsiteX0" fmla="*/ 87989 w 87989"/>
                <a:gd name="connsiteY0" fmla="*/ 0 h 419100"/>
                <a:gd name="connsiteX1" fmla="*/ 34014 w 87989"/>
                <a:gd name="connsiteY1" fmla="*/ 292100 h 419100"/>
                <a:gd name="connsiteX2" fmla="*/ 14964 w 87989"/>
                <a:gd name="connsiteY2" fmla="*/ 350837 h 419100"/>
                <a:gd name="connsiteX3" fmla="*/ 677 w 87989"/>
                <a:gd name="connsiteY3" fmla="*/ 368300 h 419100"/>
                <a:gd name="connsiteX4" fmla="*/ 37189 w 87989"/>
                <a:gd name="connsiteY4" fmla="*/ 395287 h 419100"/>
                <a:gd name="connsiteX5" fmla="*/ 86402 w 87989"/>
                <a:gd name="connsiteY5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89" h="419100">
                  <a:moveTo>
                    <a:pt x="87989" y="0"/>
                  </a:moveTo>
                  <a:cubicBezTo>
                    <a:pt x="67087" y="116813"/>
                    <a:pt x="46185" y="233627"/>
                    <a:pt x="34014" y="292100"/>
                  </a:cubicBezTo>
                  <a:cubicBezTo>
                    <a:pt x="21843" y="350573"/>
                    <a:pt x="20520" y="338137"/>
                    <a:pt x="14964" y="350837"/>
                  </a:cubicBezTo>
                  <a:cubicBezTo>
                    <a:pt x="9408" y="363537"/>
                    <a:pt x="-3027" y="360892"/>
                    <a:pt x="677" y="368300"/>
                  </a:cubicBezTo>
                  <a:cubicBezTo>
                    <a:pt x="4381" y="375708"/>
                    <a:pt x="22901" y="386820"/>
                    <a:pt x="37189" y="395287"/>
                  </a:cubicBezTo>
                  <a:cubicBezTo>
                    <a:pt x="51477" y="403754"/>
                    <a:pt x="68939" y="411427"/>
                    <a:pt x="86402" y="419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5" name="フリーフォーム: 図形 964">
              <a:extLst>
                <a:ext uri="{FF2B5EF4-FFF2-40B4-BE49-F238E27FC236}">
                  <a16:creationId xmlns:a16="http://schemas.microsoft.com/office/drawing/2014/main" id="{855CDCF9-C44D-49E7-9B5E-AB3839D12376}"/>
                </a:ext>
              </a:extLst>
            </p:cNvPr>
            <p:cNvSpPr/>
            <p:nvPr/>
          </p:nvSpPr>
          <p:spPr>
            <a:xfrm>
              <a:off x="6294169" y="5483225"/>
              <a:ext cx="89169" cy="125413"/>
            </a:xfrm>
            <a:custGeom>
              <a:avLst/>
              <a:gdLst>
                <a:gd name="connsiteX0" fmla="*/ 89169 w 89169"/>
                <a:gd name="connsiteY0" fmla="*/ 125413 h 125413"/>
                <a:gd name="connsiteX1" fmla="*/ 3444 w 89169"/>
                <a:gd name="connsiteY1" fmla="*/ 74613 h 125413"/>
                <a:gd name="connsiteX2" fmla="*/ 17731 w 89169"/>
                <a:gd name="connsiteY2" fmla="*/ 58738 h 125413"/>
                <a:gd name="connsiteX3" fmla="*/ 25669 w 89169"/>
                <a:gd name="connsiteY3" fmla="*/ 0 h 12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69" h="125413">
                  <a:moveTo>
                    <a:pt x="89169" y="125413"/>
                  </a:moveTo>
                  <a:cubicBezTo>
                    <a:pt x="52259" y="105569"/>
                    <a:pt x="15350" y="85725"/>
                    <a:pt x="3444" y="74613"/>
                  </a:cubicBezTo>
                  <a:cubicBezTo>
                    <a:pt x="-8462" y="63501"/>
                    <a:pt x="14027" y="71173"/>
                    <a:pt x="17731" y="58738"/>
                  </a:cubicBezTo>
                  <a:cubicBezTo>
                    <a:pt x="21435" y="46303"/>
                    <a:pt x="23552" y="23151"/>
                    <a:pt x="25669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6" name="フリーフォーム: 図形 965">
              <a:extLst>
                <a:ext uri="{FF2B5EF4-FFF2-40B4-BE49-F238E27FC236}">
                  <a16:creationId xmlns:a16="http://schemas.microsoft.com/office/drawing/2014/main" id="{10B96BFD-EBEE-4C25-A500-2AE381707EC0}"/>
                </a:ext>
              </a:extLst>
            </p:cNvPr>
            <p:cNvSpPr/>
            <p:nvPr/>
          </p:nvSpPr>
          <p:spPr>
            <a:xfrm>
              <a:off x="6391275" y="5500688"/>
              <a:ext cx="212725" cy="125038"/>
            </a:xfrm>
            <a:custGeom>
              <a:avLst/>
              <a:gdLst>
                <a:gd name="connsiteX0" fmla="*/ 0 w 212725"/>
                <a:gd name="connsiteY0" fmla="*/ 103187 h 125038"/>
                <a:gd name="connsiteX1" fmla="*/ 122238 w 212725"/>
                <a:gd name="connsiteY1" fmla="*/ 123825 h 125038"/>
                <a:gd name="connsiteX2" fmla="*/ 141288 w 212725"/>
                <a:gd name="connsiteY2" fmla="*/ 71437 h 125038"/>
                <a:gd name="connsiteX3" fmla="*/ 188913 w 212725"/>
                <a:gd name="connsiteY3" fmla="*/ 98425 h 125038"/>
                <a:gd name="connsiteX4" fmla="*/ 212725 w 212725"/>
                <a:gd name="connsiteY4" fmla="*/ 0 h 12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" h="125038">
                  <a:moveTo>
                    <a:pt x="0" y="103187"/>
                  </a:moveTo>
                  <a:cubicBezTo>
                    <a:pt x="49345" y="116152"/>
                    <a:pt x="98690" y="129117"/>
                    <a:pt x="122238" y="123825"/>
                  </a:cubicBezTo>
                  <a:cubicBezTo>
                    <a:pt x="145786" y="118533"/>
                    <a:pt x="130176" y="75670"/>
                    <a:pt x="141288" y="71437"/>
                  </a:cubicBezTo>
                  <a:cubicBezTo>
                    <a:pt x="152401" y="67204"/>
                    <a:pt x="177007" y="110331"/>
                    <a:pt x="188913" y="98425"/>
                  </a:cubicBezTo>
                  <a:cubicBezTo>
                    <a:pt x="200819" y="86519"/>
                    <a:pt x="206772" y="43259"/>
                    <a:pt x="2127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7" name="フリーフォーム: 図形 966">
              <a:extLst>
                <a:ext uri="{FF2B5EF4-FFF2-40B4-BE49-F238E27FC236}">
                  <a16:creationId xmlns:a16="http://schemas.microsoft.com/office/drawing/2014/main" id="{6B070CA6-FEAA-4914-A323-8917D71FD207}"/>
                </a:ext>
              </a:extLst>
            </p:cNvPr>
            <p:cNvSpPr/>
            <p:nvPr/>
          </p:nvSpPr>
          <p:spPr>
            <a:xfrm>
              <a:off x="6492325" y="5218113"/>
              <a:ext cx="68813" cy="317500"/>
            </a:xfrm>
            <a:custGeom>
              <a:avLst/>
              <a:gdLst>
                <a:gd name="connsiteX0" fmla="*/ 13250 w 68813"/>
                <a:gd name="connsiteY0" fmla="*/ 0 h 317500"/>
                <a:gd name="connsiteX1" fmla="*/ 2138 w 68813"/>
                <a:gd name="connsiteY1" fmla="*/ 174625 h 317500"/>
                <a:gd name="connsiteX2" fmla="*/ 2138 w 68813"/>
                <a:gd name="connsiteY2" fmla="*/ 201612 h 317500"/>
                <a:gd name="connsiteX3" fmla="*/ 24363 w 68813"/>
                <a:gd name="connsiteY3" fmla="*/ 233362 h 317500"/>
                <a:gd name="connsiteX4" fmla="*/ 68813 w 68813"/>
                <a:gd name="connsiteY4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3" h="317500">
                  <a:moveTo>
                    <a:pt x="13250" y="0"/>
                  </a:moveTo>
                  <a:cubicBezTo>
                    <a:pt x="8620" y="70511"/>
                    <a:pt x="3990" y="141023"/>
                    <a:pt x="2138" y="174625"/>
                  </a:cubicBezTo>
                  <a:cubicBezTo>
                    <a:pt x="286" y="208227"/>
                    <a:pt x="-1566" y="191823"/>
                    <a:pt x="2138" y="201612"/>
                  </a:cubicBezTo>
                  <a:cubicBezTo>
                    <a:pt x="5842" y="211402"/>
                    <a:pt x="13251" y="214047"/>
                    <a:pt x="24363" y="233362"/>
                  </a:cubicBezTo>
                  <a:cubicBezTo>
                    <a:pt x="35476" y="252677"/>
                    <a:pt x="52144" y="285088"/>
                    <a:pt x="68813" y="317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8" name="フリーフォーム: 図形 967">
              <a:extLst>
                <a:ext uri="{FF2B5EF4-FFF2-40B4-BE49-F238E27FC236}">
                  <a16:creationId xmlns:a16="http://schemas.microsoft.com/office/drawing/2014/main" id="{59CB943E-4748-49E6-ACF3-DEAA197410E2}"/>
                </a:ext>
              </a:extLst>
            </p:cNvPr>
            <p:cNvSpPr/>
            <p:nvPr/>
          </p:nvSpPr>
          <p:spPr>
            <a:xfrm>
              <a:off x="6505575" y="5353050"/>
              <a:ext cx="239713" cy="188919"/>
            </a:xfrm>
            <a:custGeom>
              <a:avLst/>
              <a:gdLst>
                <a:gd name="connsiteX0" fmla="*/ 0 w 239713"/>
                <a:gd name="connsiteY0" fmla="*/ 0 h 188919"/>
                <a:gd name="connsiteX1" fmla="*/ 53975 w 239713"/>
                <a:gd name="connsiteY1" fmla="*/ 111125 h 188919"/>
                <a:gd name="connsiteX2" fmla="*/ 101600 w 239713"/>
                <a:gd name="connsiteY2" fmla="*/ 146050 h 188919"/>
                <a:gd name="connsiteX3" fmla="*/ 133350 w 239713"/>
                <a:gd name="connsiteY3" fmla="*/ 188913 h 188919"/>
                <a:gd name="connsiteX4" fmla="*/ 203200 w 239713"/>
                <a:gd name="connsiteY4" fmla="*/ 142875 h 188919"/>
                <a:gd name="connsiteX5" fmla="*/ 239713 w 239713"/>
                <a:gd name="connsiteY5" fmla="*/ 114300 h 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3" h="188919">
                  <a:moveTo>
                    <a:pt x="0" y="0"/>
                  </a:moveTo>
                  <a:cubicBezTo>
                    <a:pt x="18521" y="43391"/>
                    <a:pt x="37042" y="86783"/>
                    <a:pt x="53975" y="111125"/>
                  </a:cubicBezTo>
                  <a:cubicBezTo>
                    <a:pt x="70908" y="135467"/>
                    <a:pt x="88371" y="133085"/>
                    <a:pt x="101600" y="146050"/>
                  </a:cubicBezTo>
                  <a:cubicBezTo>
                    <a:pt x="114829" y="159015"/>
                    <a:pt x="116417" y="189442"/>
                    <a:pt x="133350" y="188913"/>
                  </a:cubicBezTo>
                  <a:cubicBezTo>
                    <a:pt x="150283" y="188384"/>
                    <a:pt x="185473" y="155311"/>
                    <a:pt x="203200" y="142875"/>
                  </a:cubicBezTo>
                  <a:cubicBezTo>
                    <a:pt x="220927" y="130440"/>
                    <a:pt x="230320" y="122370"/>
                    <a:pt x="239713" y="1143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9" name="フリーフォーム: 図形 968">
              <a:extLst>
                <a:ext uri="{FF2B5EF4-FFF2-40B4-BE49-F238E27FC236}">
                  <a16:creationId xmlns:a16="http://schemas.microsoft.com/office/drawing/2014/main" id="{2CEB05B1-CEA6-4BBF-8F25-5DFED4559DB9}"/>
                </a:ext>
              </a:extLst>
            </p:cNvPr>
            <p:cNvSpPr/>
            <p:nvPr/>
          </p:nvSpPr>
          <p:spPr>
            <a:xfrm>
              <a:off x="6407150" y="5528942"/>
              <a:ext cx="168275" cy="74933"/>
            </a:xfrm>
            <a:custGeom>
              <a:avLst/>
              <a:gdLst>
                <a:gd name="connsiteX0" fmla="*/ 0 w 168275"/>
                <a:gd name="connsiteY0" fmla="*/ 74933 h 74933"/>
                <a:gd name="connsiteX1" fmla="*/ 50800 w 168275"/>
                <a:gd name="connsiteY1" fmla="*/ 27308 h 74933"/>
                <a:gd name="connsiteX2" fmla="*/ 88900 w 168275"/>
                <a:gd name="connsiteY2" fmla="*/ 22546 h 74933"/>
                <a:gd name="connsiteX3" fmla="*/ 96838 w 168275"/>
                <a:gd name="connsiteY3" fmla="*/ 321 h 74933"/>
                <a:gd name="connsiteX4" fmla="*/ 168275 w 168275"/>
                <a:gd name="connsiteY4" fmla="*/ 11433 h 7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75" h="74933">
                  <a:moveTo>
                    <a:pt x="0" y="74933"/>
                  </a:moveTo>
                  <a:cubicBezTo>
                    <a:pt x="17991" y="55486"/>
                    <a:pt x="35983" y="36039"/>
                    <a:pt x="50800" y="27308"/>
                  </a:cubicBezTo>
                  <a:cubicBezTo>
                    <a:pt x="65617" y="18577"/>
                    <a:pt x="81227" y="27044"/>
                    <a:pt x="88900" y="22546"/>
                  </a:cubicBezTo>
                  <a:cubicBezTo>
                    <a:pt x="96573" y="18048"/>
                    <a:pt x="83609" y="2173"/>
                    <a:pt x="96838" y="321"/>
                  </a:cubicBezTo>
                  <a:cubicBezTo>
                    <a:pt x="110067" y="-1531"/>
                    <a:pt x="139171" y="4951"/>
                    <a:pt x="168275" y="114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0" name="フリーフォーム: 図形 969">
              <a:extLst>
                <a:ext uri="{FF2B5EF4-FFF2-40B4-BE49-F238E27FC236}">
                  <a16:creationId xmlns:a16="http://schemas.microsoft.com/office/drawing/2014/main" id="{A4823250-3423-45F2-B518-6DFD1DD9E88E}"/>
                </a:ext>
              </a:extLst>
            </p:cNvPr>
            <p:cNvSpPr/>
            <p:nvPr/>
          </p:nvSpPr>
          <p:spPr>
            <a:xfrm>
              <a:off x="6099175" y="5105400"/>
              <a:ext cx="260350" cy="325438"/>
            </a:xfrm>
            <a:custGeom>
              <a:avLst/>
              <a:gdLst>
                <a:gd name="connsiteX0" fmla="*/ 260350 w 260350"/>
                <a:gd name="connsiteY0" fmla="*/ 0 h 325438"/>
                <a:gd name="connsiteX1" fmla="*/ 177800 w 260350"/>
                <a:gd name="connsiteY1" fmla="*/ 241300 h 325438"/>
                <a:gd name="connsiteX2" fmla="*/ 146050 w 260350"/>
                <a:gd name="connsiteY2" fmla="*/ 295275 h 325438"/>
                <a:gd name="connsiteX3" fmla="*/ 84138 w 260350"/>
                <a:gd name="connsiteY3" fmla="*/ 314325 h 325438"/>
                <a:gd name="connsiteX4" fmla="*/ 0 w 260350"/>
                <a:gd name="connsiteY4" fmla="*/ 325438 h 3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325438">
                  <a:moveTo>
                    <a:pt x="260350" y="0"/>
                  </a:moveTo>
                  <a:cubicBezTo>
                    <a:pt x="228600" y="96044"/>
                    <a:pt x="196850" y="192088"/>
                    <a:pt x="177800" y="241300"/>
                  </a:cubicBezTo>
                  <a:cubicBezTo>
                    <a:pt x="158750" y="290513"/>
                    <a:pt x="161660" y="283104"/>
                    <a:pt x="146050" y="295275"/>
                  </a:cubicBezTo>
                  <a:cubicBezTo>
                    <a:pt x="130440" y="307446"/>
                    <a:pt x="108480" y="309298"/>
                    <a:pt x="84138" y="314325"/>
                  </a:cubicBezTo>
                  <a:cubicBezTo>
                    <a:pt x="59796" y="319352"/>
                    <a:pt x="0" y="325438"/>
                    <a:pt x="0" y="3254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1" name="フリーフォーム: 図形 970">
              <a:extLst>
                <a:ext uri="{FF2B5EF4-FFF2-40B4-BE49-F238E27FC236}">
                  <a16:creationId xmlns:a16="http://schemas.microsoft.com/office/drawing/2014/main" id="{F4EC6A60-B27C-48CE-A2B8-C53DC83F3039}"/>
                </a:ext>
              </a:extLst>
            </p:cNvPr>
            <p:cNvSpPr/>
            <p:nvPr/>
          </p:nvSpPr>
          <p:spPr>
            <a:xfrm>
              <a:off x="6100763" y="5086350"/>
              <a:ext cx="257175" cy="330200"/>
            </a:xfrm>
            <a:custGeom>
              <a:avLst/>
              <a:gdLst>
                <a:gd name="connsiteX0" fmla="*/ 257175 w 257175"/>
                <a:gd name="connsiteY0" fmla="*/ 0 h 330200"/>
                <a:gd name="connsiteX1" fmla="*/ 204787 w 257175"/>
                <a:gd name="connsiteY1" fmla="*/ 88900 h 330200"/>
                <a:gd name="connsiteX2" fmla="*/ 152400 w 257175"/>
                <a:gd name="connsiteY2" fmla="*/ 266700 h 330200"/>
                <a:gd name="connsiteX3" fmla="*/ 111125 w 257175"/>
                <a:gd name="connsiteY3" fmla="*/ 292100 h 330200"/>
                <a:gd name="connsiteX4" fmla="*/ 0 w 257175"/>
                <a:gd name="connsiteY4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330200">
                  <a:moveTo>
                    <a:pt x="257175" y="0"/>
                  </a:moveTo>
                  <a:cubicBezTo>
                    <a:pt x="239712" y="22225"/>
                    <a:pt x="222249" y="44450"/>
                    <a:pt x="204787" y="88900"/>
                  </a:cubicBezTo>
                  <a:cubicBezTo>
                    <a:pt x="187325" y="133350"/>
                    <a:pt x="168010" y="232833"/>
                    <a:pt x="152400" y="266700"/>
                  </a:cubicBezTo>
                  <a:cubicBezTo>
                    <a:pt x="136790" y="300567"/>
                    <a:pt x="136525" y="281517"/>
                    <a:pt x="111125" y="292100"/>
                  </a:cubicBezTo>
                  <a:cubicBezTo>
                    <a:pt x="85725" y="302683"/>
                    <a:pt x="42862" y="316441"/>
                    <a:pt x="0" y="330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2" name="フリーフォーム: 図形 971">
              <a:extLst>
                <a:ext uri="{FF2B5EF4-FFF2-40B4-BE49-F238E27FC236}">
                  <a16:creationId xmlns:a16="http://schemas.microsoft.com/office/drawing/2014/main" id="{4EC836F8-7B52-4F29-AF32-05EB158429D2}"/>
                </a:ext>
              </a:extLst>
            </p:cNvPr>
            <p:cNvSpPr/>
            <p:nvPr/>
          </p:nvSpPr>
          <p:spPr>
            <a:xfrm>
              <a:off x="6105525" y="5073650"/>
              <a:ext cx="296863" cy="419100"/>
            </a:xfrm>
            <a:custGeom>
              <a:avLst/>
              <a:gdLst>
                <a:gd name="connsiteX0" fmla="*/ 296863 w 296863"/>
                <a:gd name="connsiteY0" fmla="*/ 0 h 419100"/>
                <a:gd name="connsiteX1" fmla="*/ 222250 w 296863"/>
                <a:gd name="connsiteY1" fmla="*/ 265113 h 419100"/>
                <a:gd name="connsiteX2" fmla="*/ 177800 w 296863"/>
                <a:gd name="connsiteY2" fmla="*/ 336550 h 419100"/>
                <a:gd name="connsiteX3" fmla="*/ 127000 w 296863"/>
                <a:gd name="connsiteY3" fmla="*/ 381000 h 419100"/>
                <a:gd name="connsiteX4" fmla="*/ 0 w 296863"/>
                <a:gd name="connsiteY4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63" h="419100">
                  <a:moveTo>
                    <a:pt x="296863" y="0"/>
                  </a:moveTo>
                  <a:cubicBezTo>
                    <a:pt x="269478" y="104511"/>
                    <a:pt x="242094" y="209022"/>
                    <a:pt x="222250" y="265113"/>
                  </a:cubicBezTo>
                  <a:cubicBezTo>
                    <a:pt x="202406" y="321204"/>
                    <a:pt x="193675" y="317236"/>
                    <a:pt x="177800" y="336550"/>
                  </a:cubicBezTo>
                  <a:cubicBezTo>
                    <a:pt x="161925" y="355864"/>
                    <a:pt x="156633" y="367242"/>
                    <a:pt x="127000" y="381000"/>
                  </a:cubicBezTo>
                  <a:cubicBezTo>
                    <a:pt x="97367" y="394758"/>
                    <a:pt x="48683" y="406929"/>
                    <a:pt x="0" y="419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3" name="フリーフォーム: 図形 972">
              <a:extLst>
                <a:ext uri="{FF2B5EF4-FFF2-40B4-BE49-F238E27FC236}">
                  <a16:creationId xmlns:a16="http://schemas.microsoft.com/office/drawing/2014/main" id="{4F25159E-29DB-425B-BE6B-3C8CE4949483}"/>
                </a:ext>
              </a:extLst>
            </p:cNvPr>
            <p:cNvSpPr/>
            <p:nvPr/>
          </p:nvSpPr>
          <p:spPr>
            <a:xfrm>
              <a:off x="6083300" y="4946650"/>
              <a:ext cx="490538" cy="153170"/>
            </a:xfrm>
            <a:custGeom>
              <a:avLst/>
              <a:gdLst>
                <a:gd name="connsiteX0" fmla="*/ 490538 w 490538"/>
                <a:gd name="connsiteY0" fmla="*/ 0 h 153170"/>
                <a:gd name="connsiteX1" fmla="*/ 431800 w 490538"/>
                <a:gd name="connsiteY1" fmla="*/ 76200 h 153170"/>
                <a:gd name="connsiteX2" fmla="*/ 333375 w 490538"/>
                <a:gd name="connsiteY2" fmla="*/ 76200 h 153170"/>
                <a:gd name="connsiteX3" fmla="*/ 233363 w 490538"/>
                <a:gd name="connsiteY3" fmla="*/ 133350 h 153170"/>
                <a:gd name="connsiteX4" fmla="*/ 173038 w 490538"/>
                <a:gd name="connsiteY4" fmla="*/ 152400 h 153170"/>
                <a:gd name="connsiteX5" fmla="*/ 0 w 490538"/>
                <a:gd name="connsiteY5" fmla="*/ 147638 h 15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538" h="153170">
                  <a:moveTo>
                    <a:pt x="490538" y="0"/>
                  </a:moveTo>
                  <a:cubicBezTo>
                    <a:pt x="474266" y="31750"/>
                    <a:pt x="457994" y="63500"/>
                    <a:pt x="431800" y="76200"/>
                  </a:cubicBezTo>
                  <a:cubicBezTo>
                    <a:pt x="405606" y="88900"/>
                    <a:pt x="366448" y="66675"/>
                    <a:pt x="333375" y="76200"/>
                  </a:cubicBezTo>
                  <a:cubicBezTo>
                    <a:pt x="300302" y="85725"/>
                    <a:pt x="260086" y="120650"/>
                    <a:pt x="233363" y="133350"/>
                  </a:cubicBezTo>
                  <a:cubicBezTo>
                    <a:pt x="206640" y="146050"/>
                    <a:pt x="211932" y="150019"/>
                    <a:pt x="173038" y="152400"/>
                  </a:cubicBezTo>
                  <a:cubicBezTo>
                    <a:pt x="134144" y="154781"/>
                    <a:pt x="67072" y="151209"/>
                    <a:pt x="0" y="147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4" name="フリーフォーム: 図形 973">
              <a:extLst>
                <a:ext uri="{FF2B5EF4-FFF2-40B4-BE49-F238E27FC236}">
                  <a16:creationId xmlns:a16="http://schemas.microsoft.com/office/drawing/2014/main" id="{5D6B9738-3E92-4AE4-9307-0276AEE7BF84}"/>
                </a:ext>
              </a:extLst>
            </p:cNvPr>
            <p:cNvSpPr/>
            <p:nvPr/>
          </p:nvSpPr>
          <p:spPr>
            <a:xfrm>
              <a:off x="6075363" y="5033963"/>
              <a:ext cx="314325" cy="44825"/>
            </a:xfrm>
            <a:custGeom>
              <a:avLst/>
              <a:gdLst>
                <a:gd name="connsiteX0" fmla="*/ 0 w 314325"/>
                <a:gd name="connsiteY0" fmla="*/ 0 h 44825"/>
                <a:gd name="connsiteX1" fmla="*/ 136525 w 314325"/>
                <a:gd name="connsiteY1" fmla="*/ 42862 h 44825"/>
                <a:gd name="connsiteX2" fmla="*/ 227012 w 314325"/>
                <a:gd name="connsiteY2" fmla="*/ 34925 h 44825"/>
                <a:gd name="connsiteX3" fmla="*/ 314325 w 314325"/>
                <a:gd name="connsiteY3" fmla="*/ 11112 h 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44825">
                  <a:moveTo>
                    <a:pt x="0" y="0"/>
                  </a:moveTo>
                  <a:cubicBezTo>
                    <a:pt x="49345" y="18520"/>
                    <a:pt x="98690" y="37041"/>
                    <a:pt x="136525" y="42862"/>
                  </a:cubicBezTo>
                  <a:cubicBezTo>
                    <a:pt x="174360" y="48683"/>
                    <a:pt x="197379" y="40217"/>
                    <a:pt x="227012" y="34925"/>
                  </a:cubicBezTo>
                  <a:cubicBezTo>
                    <a:pt x="256645" y="29633"/>
                    <a:pt x="285485" y="20372"/>
                    <a:pt x="314325" y="111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5" name="フリーフォーム: 図形 974">
              <a:extLst>
                <a:ext uri="{FF2B5EF4-FFF2-40B4-BE49-F238E27FC236}">
                  <a16:creationId xmlns:a16="http://schemas.microsoft.com/office/drawing/2014/main" id="{EC22C6F4-A419-40EE-87E0-C27712925A41}"/>
                </a:ext>
              </a:extLst>
            </p:cNvPr>
            <p:cNvSpPr/>
            <p:nvPr/>
          </p:nvSpPr>
          <p:spPr>
            <a:xfrm>
              <a:off x="6039416" y="5505450"/>
              <a:ext cx="248672" cy="127003"/>
            </a:xfrm>
            <a:custGeom>
              <a:avLst/>
              <a:gdLst>
                <a:gd name="connsiteX0" fmla="*/ 69284 w 248672"/>
                <a:gd name="connsiteY0" fmla="*/ 0 h 127003"/>
                <a:gd name="connsiteX1" fmla="*/ 113734 w 248672"/>
                <a:gd name="connsiteY1" fmla="*/ 42863 h 127003"/>
                <a:gd name="connsiteX2" fmla="*/ 1022 w 248672"/>
                <a:gd name="connsiteY2" fmla="*/ 76200 h 127003"/>
                <a:gd name="connsiteX3" fmla="*/ 59759 w 248672"/>
                <a:gd name="connsiteY3" fmla="*/ 63500 h 127003"/>
                <a:gd name="connsiteX4" fmla="*/ 89922 w 248672"/>
                <a:gd name="connsiteY4" fmla="*/ 109538 h 127003"/>
                <a:gd name="connsiteX5" fmla="*/ 143897 w 248672"/>
                <a:gd name="connsiteY5" fmla="*/ 68263 h 127003"/>
                <a:gd name="connsiteX6" fmla="*/ 166122 w 248672"/>
                <a:gd name="connsiteY6" fmla="*/ 127000 h 127003"/>
                <a:gd name="connsiteX7" fmla="*/ 199459 w 248672"/>
                <a:gd name="connsiteY7" fmla="*/ 65088 h 127003"/>
                <a:gd name="connsiteX8" fmla="*/ 248672 w 248672"/>
                <a:gd name="connsiteY8" fmla="*/ 61913 h 1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672" h="127003">
                  <a:moveTo>
                    <a:pt x="69284" y="0"/>
                  </a:moveTo>
                  <a:cubicBezTo>
                    <a:pt x="97197" y="15081"/>
                    <a:pt x="125111" y="30163"/>
                    <a:pt x="113734" y="42863"/>
                  </a:cubicBezTo>
                  <a:cubicBezTo>
                    <a:pt x="102357" y="55563"/>
                    <a:pt x="10018" y="72761"/>
                    <a:pt x="1022" y="76200"/>
                  </a:cubicBezTo>
                  <a:cubicBezTo>
                    <a:pt x="-7974" y="79639"/>
                    <a:pt x="44942" y="57944"/>
                    <a:pt x="59759" y="63500"/>
                  </a:cubicBezTo>
                  <a:cubicBezTo>
                    <a:pt x="74576" y="69056"/>
                    <a:pt x="75899" y="108744"/>
                    <a:pt x="89922" y="109538"/>
                  </a:cubicBezTo>
                  <a:cubicBezTo>
                    <a:pt x="103945" y="110332"/>
                    <a:pt x="131197" y="65353"/>
                    <a:pt x="143897" y="68263"/>
                  </a:cubicBezTo>
                  <a:cubicBezTo>
                    <a:pt x="156597" y="71173"/>
                    <a:pt x="156862" y="127529"/>
                    <a:pt x="166122" y="127000"/>
                  </a:cubicBezTo>
                  <a:cubicBezTo>
                    <a:pt x="175382" y="126471"/>
                    <a:pt x="185701" y="75936"/>
                    <a:pt x="199459" y="65088"/>
                  </a:cubicBezTo>
                  <a:cubicBezTo>
                    <a:pt x="213217" y="54240"/>
                    <a:pt x="230944" y="58076"/>
                    <a:pt x="248672" y="619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6" name="フリーフォーム: 図形 975">
              <a:extLst>
                <a:ext uri="{FF2B5EF4-FFF2-40B4-BE49-F238E27FC236}">
                  <a16:creationId xmlns:a16="http://schemas.microsoft.com/office/drawing/2014/main" id="{845A7D03-4325-4E99-836F-A9494DF0878F}"/>
                </a:ext>
              </a:extLst>
            </p:cNvPr>
            <p:cNvSpPr/>
            <p:nvPr/>
          </p:nvSpPr>
          <p:spPr>
            <a:xfrm>
              <a:off x="6141510" y="3216275"/>
              <a:ext cx="57678" cy="809705"/>
            </a:xfrm>
            <a:custGeom>
              <a:avLst/>
              <a:gdLst>
                <a:gd name="connsiteX0" fmla="*/ 5290 w 57678"/>
                <a:gd name="connsiteY0" fmla="*/ 0 h 809705"/>
                <a:gd name="connsiteX1" fmla="*/ 528 w 57678"/>
                <a:gd name="connsiteY1" fmla="*/ 263525 h 809705"/>
                <a:gd name="connsiteX2" fmla="*/ 3703 w 57678"/>
                <a:gd name="connsiteY2" fmla="*/ 442913 h 809705"/>
                <a:gd name="connsiteX3" fmla="*/ 32278 w 57678"/>
                <a:gd name="connsiteY3" fmla="*/ 766763 h 809705"/>
                <a:gd name="connsiteX4" fmla="*/ 57678 w 57678"/>
                <a:gd name="connsiteY4" fmla="*/ 796925 h 80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8" h="809705">
                  <a:moveTo>
                    <a:pt x="5290" y="0"/>
                  </a:moveTo>
                  <a:cubicBezTo>
                    <a:pt x="3041" y="94853"/>
                    <a:pt x="792" y="189706"/>
                    <a:pt x="528" y="263525"/>
                  </a:cubicBezTo>
                  <a:cubicBezTo>
                    <a:pt x="263" y="337344"/>
                    <a:pt x="-1589" y="359040"/>
                    <a:pt x="3703" y="442913"/>
                  </a:cubicBezTo>
                  <a:cubicBezTo>
                    <a:pt x="8995" y="526786"/>
                    <a:pt x="23282" y="707761"/>
                    <a:pt x="32278" y="766763"/>
                  </a:cubicBezTo>
                  <a:cubicBezTo>
                    <a:pt x="41274" y="825765"/>
                    <a:pt x="49476" y="811345"/>
                    <a:pt x="57678" y="7969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7" name="フリーフォーム: 図形 976">
              <a:extLst>
                <a:ext uri="{FF2B5EF4-FFF2-40B4-BE49-F238E27FC236}">
                  <a16:creationId xmlns:a16="http://schemas.microsoft.com/office/drawing/2014/main" id="{4DD833B3-28A3-4226-8D7B-8DD416A303CF}"/>
                </a:ext>
              </a:extLst>
            </p:cNvPr>
            <p:cNvSpPr/>
            <p:nvPr/>
          </p:nvSpPr>
          <p:spPr>
            <a:xfrm>
              <a:off x="6100065" y="3219450"/>
              <a:ext cx="68960" cy="784667"/>
            </a:xfrm>
            <a:custGeom>
              <a:avLst/>
              <a:gdLst>
                <a:gd name="connsiteX0" fmla="*/ 43560 w 68960"/>
                <a:gd name="connsiteY0" fmla="*/ 0 h 784667"/>
                <a:gd name="connsiteX1" fmla="*/ 37210 w 68960"/>
                <a:gd name="connsiteY1" fmla="*/ 295275 h 784667"/>
                <a:gd name="connsiteX2" fmla="*/ 13398 w 68960"/>
                <a:gd name="connsiteY2" fmla="*/ 388938 h 784667"/>
                <a:gd name="connsiteX3" fmla="*/ 41973 w 68960"/>
                <a:gd name="connsiteY3" fmla="*/ 584200 h 784667"/>
                <a:gd name="connsiteX4" fmla="*/ 34035 w 68960"/>
                <a:gd name="connsiteY4" fmla="*/ 760413 h 784667"/>
                <a:gd name="connsiteX5" fmla="*/ 698 w 68960"/>
                <a:gd name="connsiteY5" fmla="*/ 784225 h 784667"/>
                <a:gd name="connsiteX6" fmla="*/ 68960 w 68960"/>
                <a:gd name="connsiteY6" fmla="*/ 771525 h 7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60" h="784667">
                  <a:moveTo>
                    <a:pt x="43560" y="0"/>
                  </a:moveTo>
                  <a:cubicBezTo>
                    <a:pt x="42898" y="115226"/>
                    <a:pt x="42237" y="230452"/>
                    <a:pt x="37210" y="295275"/>
                  </a:cubicBezTo>
                  <a:cubicBezTo>
                    <a:pt x="32183" y="360098"/>
                    <a:pt x="12604" y="340784"/>
                    <a:pt x="13398" y="388938"/>
                  </a:cubicBezTo>
                  <a:cubicBezTo>
                    <a:pt x="14192" y="437092"/>
                    <a:pt x="38534" y="522288"/>
                    <a:pt x="41973" y="584200"/>
                  </a:cubicBezTo>
                  <a:cubicBezTo>
                    <a:pt x="45412" y="646112"/>
                    <a:pt x="40914" y="727075"/>
                    <a:pt x="34035" y="760413"/>
                  </a:cubicBezTo>
                  <a:cubicBezTo>
                    <a:pt x="27156" y="793751"/>
                    <a:pt x="-5123" y="782373"/>
                    <a:pt x="698" y="784225"/>
                  </a:cubicBezTo>
                  <a:cubicBezTo>
                    <a:pt x="6519" y="786077"/>
                    <a:pt x="37739" y="778801"/>
                    <a:pt x="68960" y="771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8" name="フリーフォーム: 図形 977">
              <a:extLst>
                <a:ext uri="{FF2B5EF4-FFF2-40B4-BE49-F238E27FC236}">
                  <a16:creationId xmlns:a16="http://schemas.microsoft.com/office/drawing/2014/main" id="{F6906EEE-8D72-47A0-A6E2-3C9E14DB0B66}"/>
                </a:ext>
              </a:extLst>
            </p:cNvPr>
            <p:cNvSpPr/>
            <p:nvPr/>
          </p:nvSpPr>
          <p:spPr>
            <a:xfrm>
              <a:off x="6175375" y="3843338"/>
              <a:ext cx="201613" cy="75438"/>
            </a:xfrm>
            <a:custGeom>
              <a:avLst/>
              <a:gdLst>
                <a:gd name="connsiteX0" fmla="*/ 0 w 201613"/>
                <a:gd name="connsiteY0" fmla="*/ 50800 h 75438"/>
                <a:gd name="connsiteX1" fmla="*/ 84138 w 201613"/>
                <a:gd name="connsiteY1" fmla="*/ 73025 h 75438"/>
                <a:gd name="connsiteX2" fmla="*/ 201613 w 201613"/>
                <a:gd name="connsiteY2" fmla="*/ 0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613" h="75438">
                  <a:moveTo>
                    <a:pt x="0" y="50800"/>
                  </a:moveTo>
                  <a:cubicBezTo>
                    <a:pt x="25268" y="66146"/>
                    <a:pt x="50536" y="81492"/>
                    <a:pt x="84138" y="73025"/>
                  </a:cubicBezTo>
                  <a:cubicBezTo>
                    <a:pt x="117740" y="64558"/>
                    <a:pt x="159676" y="32279"/>
                    <a:pt x="20161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9" name="フリーフォーム: 図形 978">
              <a:extLst>
                <a:ext uri="{FF2B5EF4-FFF2-40B4-BE49-F238E27FC236}">
                  <a16:creationId xmlns:a16="http://schemas.microsoft.com/office/drawing/2014/main" id="{CD085F06-8193-4AE9-89E6-53525F69120D}"/>
                </a:ext>
              </a:extLst>
            </p:cNvPr>
            <p:cNvSpPr/>
            <p:nvPr/>
          </p:nvSpPr>
          <p:spPr>
            <a:xfrm>
              <a:off x="6164263" y="3892550"/>
              <a:ext cx="295275" cy="97536"/>
            </a:xfrm>
            <a:custGeom>
              <a:avLst/>
              <a:gdLst>
                <a:gd name="connsiteX0" fmla="*/ 0 w 295275"/>
                <a:gd name="connsiteY0" fmla="*/ 6350 h 97536"/>
                <a:gd name="connsiteX1" fmla="*/ 77787 w 295275"/>
                <a:gd name="connsiteY1" fmla="*/ 90488 h 97536"/>
                <a:gd name="connsiteX2" fmla="*/ 106362 w 295275"/>
                <a:gd name="connsiteY2" fmla="*/ 82550 h 97536"/>
                <a:gd name="connsiteX3" fmla="*/ 295275 w 295275"/>
                <a:gd name="connsiteY3" fmla="*/ 0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97536">
                  <a:moveTo>
                    <a:pt x="0" y="6350"/>
                  </a:moveTo>
                  <a:cubicBezTo>
                    <a:pt x="30030" y="42069"/>
                    <a:pt x="60060" y="77788"/>
                    <a:pt x="77787" y="90488"/>
                  </a:cubicBezTo>
                  <a:cubicBezTo>
                    <a:pt x="95514" y="103188"/>
                    <a:pt x="70114" y="97631"/>
                    <a:pt x="106362" y="82550"/>
                  </a:cubicBezTo>
                  <a:cubicBezTo>
                    <a:pt x="142610" y="67469"/>
                    <a:pt x="218942" y="33734"/>
                    <a:pt x="2952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0" name="フリーフォーム: 図形 979">
              <a:extLst>
                <a:ext uri="{FF2B5EF4-FFF2-40B4-BE49-F238E27FC236}">
                  <a16:creationId xmlns:a16="http://schemas.microsoft.com/office/drawing/2014/main" id="{679F2092-7F34-4BCA-9928-DA0A1F91BE01}"/>
                </a:ext>
              </a:extLst>
            </p:cNvPr>
            <p:cNvSpPr/>
            <p:nvPr/>
          </p:nvSpPr>
          <p:spPr>
            <a:xfrm>
              <a:off x="6200775" y="3779838"/>
              <a:ext cx="355600" cy="242887"/>
            </a:xfrm>
            <a:custGeom>
              <a:avLst/>
              <a:gdLst>
                <a:gd name="connsiteX0" fmla="*/ 355600 w 355600"/>
                <a:gd name="connsiteY0" fmla="*/ 0 h 242887"/>
                <a:gd name="connsiteX1" fmla="*/ 282575 w 355600"/>
                <a:gd name="connsiteY1" fmla="*/ 122237 h 242887"/>
                <a:gd name="connsiteX2" fmla="*/ 180975 w 355600"/>
                <a:gd name="connsiteY2" fmla="*/ 182562 h 242887"/>
                <a:gd name="connsiteX3" fmla="*/ 82550 w 355600"/>
                <a:gd name="connsiteY3" fmla="*/ 212725 h 242887"/>
                <a:gd name="connsiteX4" fmla="*/ 65088 w 355600"/>
                <a:gd name="connsiteY4" fmla="*/ 214312 h 242887"/>
                <a:gd name="connsiteX5" fmla="*/ 14288 w 355600"/>
                <a:gd name="connsiteY5" fmla="*/ 207962 h 242887"/>
                <a:gd name="connsiteX6" fmla="*/ 0 w 355600"/>
                <a:gd name="connsiteY6" fmla="*/ 242887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600" h="242887">
                  <a:moveTo>
                    <a:pt x="355600" y="0"/>
                  </a:moveTo>
                  <a:cubicBezTo>
                    <a:pt x="333639" y="45905"/>
                    <a:pt x="311679" y="91810"/>
                    <a:pt x="282575" y="122237"/>
                  </a:cubicBezTo>
                  <a:cubicBezTo>
                    <a:pt x="253471" y="152664"/>
                    <a:pt x="214312" y="167481"/>
                    <a:pt x="180975" y="182562"/>
                  </a:cubicBezTo>
                  <a:cubicBezTo>
                    <a:pt x="147637" y="197643"/>
                    <a:pt x="101864" y="207433"/>
                    <a:pt x="82550" y="212725"/>
                  </a:cubicBezTo>
                  <a:cubicBezTo>
                    <a:pt x="63236" y="218017"/>
                    <a:pt x="76465" y="215106"/>
                    <a:pt x="65088" y="214312"/>
                  </a:cubicBezTo>
                  <a:cubicBezTo>
                    <a:pt x="53711" y="213518"/>
                    <a:pt x="25136" y="203200"/>
                    <a:pt x="14288" y="207962"/>
                  </a:cubicBezTo>
                  <a:cubicBezTo>
                    <a:pt x="3440" y="212724"/>
                    <a:pt x="1720" y="227805"/>
                    <a:pt x="0" y="2428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1" name="フリーフォーム: 図形 980">
              <a:extLst>
                <a:ext uri="{FF2B5EF4-FFF2-40B4-BE49-F238E27FC236}">
                  <a16:creationId xmlns:a16="http://schemas.microsoft.com/office/drawing/2014/main" id="{EF44F54F-79DD-4CA8-8F3F-DDFF140D00A3}"/>
                </a:ext>
              </a:extLst>
            </p:cNvPr>
            <p:cNvSpPr/>
            <p:nvPr/>
          </p:nvSpPr>
          <p:spPr>
            <a:xfrm>
              <a:off x="6197600" y="3962400"/>
              <a:ext cx="193675" cy="74654"/>
            </a:xfrm>
            <a:custGeom>
              <a:avLst/>
              <a:gdLst>
                <a:gd name="connsiteX0" fmla="*/ 0 w 193675"/>
                <a:gd name="connsiteY0" fmla="*/ 73025 h 74654"/>
                <a:gd name="connsiteX1" fmla="*/ 79375 w 193675"/>
                <a:gd name="connsiteY1" fmla="*/ 65088 h 74654"/>
                <a:gd name="connsiteX2" fmla="*/ 193675 w 193675"/>
                <a:gd name="connsiteY2" fmla="*/ 0 h 7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74654">
                  <a:moveTo>
                    <a:pt x="0" y="73025"/>
                  </a:moveTo>
                  <a:cubicBezTo>
                    <a:pt x="23548" y="75142"/>
                    <a:pt x="47096" y="77259"/>
                    <a:pt x="79375" y="65088"/>
                  </a:cubicBezTo>
                  <a:cubicBezTo>
                    <a:pt x="111654" y="52917"/>
                    <a:pt x="152664" y="26458"/>
                    <a:pt x="1936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2" name="フリーフォーム: 図形 981">
              <a:extLst>
                <a:ext uri="{FF2B5EF4-FFF2-40B4-BE49-F238E27FC236}">
                  <a16:creationId xmlns:a16="http://schemas.microsoft.com/office/drawing/2014/main" id="{8986D33B-8660-4F3A-9FB4-71A8A22F9E46}"/>
                </a:ext>
              </a:extLst>
            </p:cNvPr>
            <p:cNvSpPr/>
            <p:nvPr/>
          </p:nvSpPr>
          <p:spPr>
            <a:xfrm>
              <a:off x="6405563" y="3336925"/>
              <a:ext cx="214312" cy="336550"/>
            </a:xfrm>
            <a:custGeom>
              <a:avLst/>
              <a:gdLst>
                <a:gd name="connsiteX0" fmla="*/ 0 w 214312"/>
                <a:gd name="connsiteY0" fmla="*/ 0 h 336550"/>
                <a:gd name="connsiteX1" fmla="*/ 152400 w 214312"/>
                <a:gd name="connsiteY1" fmla="*/ 300038 h 336550"/>
                <a:gd name="connsiteX2" fmla="*/ 179387 w 214312"/>
                <a:gd name="connsiteY2" fmla="*/ 330200 h 336550"/>
                <a:gd name="connsiteX3" fmla="*/ 214312 w 214312"/>
                <a:gd name="connsiteY3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2" h="336550">
                  <a:moveTo>
                    <a:pt x="0" y="0"/>
                  </a:moveTo>
                  <a:cubicBezTo>
                    <a:pt x="61251" y="122502"/>
                    <a:pt x="122502" y="245005"/>
                    <a:pt x="152400" y="300038"/>
                  </a:cubicBezTo>
                  <a:cubicBezTo>
                    <a:pt x="182298" y="355071"/>
                    <a:pt x="169068" y="324115"/>
                    <a:pt x="179387" y="330200"/>
                  </a:cubicBezTo>
                  <a:cubicBezTo>
                    <a:pt x="189706" y="336285"/>
                    <a:pt x="202009" y="336417"/>
                    <a:pt x="214312" y="3365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3" name="フリーフォーム: 図形 982">
              <a:extLst>
                <a:ext uri="{FF2B5EF4-FFF2-40B4-BE49-F238E27FC236}">
                  <a16:creationId xmlns:a16="http://schemas.microsoft.com/office/drawing/2014/main" id="{AEB83AD6-D877-4E9E-A40E-D63C813918E5}"/>
                </a:ext>
              </a:extLst>
            </p:cNvPr>
            <p:cNvSpPr/>
            <p:nvPr/>
          </p:nvSpPr>
          <p:spPr>
            <a:xfrm>
              <a:off x="6572051" y="3559175"/>
              <a:ext cx="77987" cy="242694"/>
            </a:xfrm>
            <a:custGeom>
              <a:avLst/>
              <a:gdLst>
                <a:gd name="connsiteX0" fmla="*/ 62112 w 77987"/>
                <a:gd name="connsiteY0" fmla="*/ 0 h 242694"/>
                <a:gd name="connsiteX1" fmla="*/ 68462 w 77987"/>
                <a:gd name="connsiteY1" fmla="*/ 128588 h 242694"/>
                <a:gd name="connsiteX2" fmla="*/ 12899 w 77987"/>
                <a:gd name="connsiteY2" fmla="*/ 207963 h 242694"/>
                <a:gd name="connsiteX3" fmla="*/ 199 w 77987"/>
                <a:gd name="connsiteY3" fmla="*/ 241300 h 242694"/>
                <a:gd name="connsiteX4" fmla="*/ 11312 w 77987"/>
                <a:gd name="connsiteY4" fmla="*/ 165100 h 242694"/>
                <a:gd name="connsiteX5" fmla="*/ 77987 w 77987"/>
                <a:gd name="connsiteY5" fmla="*/ 88900 h 24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87" h="242694">
                  <a:moveTo>
                    <a:pt x="62112" y="0"/>
                  </a:moveTo>
                  <a:cubicBezTo>
                    <a:pt x="69388" y="46964"/>
                    <a:pt x="76664" y="93928"/>
                    <a:pt x="68462" y="128588"/>
                  </a:cubicBezTo>
                  <a:cubicBezTo>
                    <a:pt x="60260" y="163249"/>
                    <a:pt x="24276" y="189178"/>
                    <a:pt x="12899" y="207963"/>
                  </a:cubicBezTo>
                  <a:cubicBezTo>
                    <a:pt x="1522" y="226748"/>
                    <a:pt x="463" y="248444"/>
                    <a:pt x="199" y="241300"/>
                  </a:cubicBezTo>
                  <a:cubicBezTo>
                    <a:pt x="-65" y="234156"/>
                    <a:pt x="-1653" y="190500"/>
                    <a:pt x="11312" y="165100"/>
                  </a:cubicBezTo>
                  <a:cubicBezTo>
                    <a:pt x="24277" y="139700"/>
                    <a:pt x="51132" y="114300"/>
                    <a:pt x="77987" y="88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4" name="フリーフォーム: 図形 983">
              <a:extLst>
                <a:ext uri="{FF2B5EF4-FFF2-40B4-BE49-F238E27FC236}">
                  <a16:creationId xmlns:a16="http://schemas.microsoft.com/office/drawing/2014/main" id="{6749684F-475A-46C7-9EE2-580B011D8F29}"/>
                </a:ext>
              </a:extLst>
            </p:cNvPr>
            <p:cNvSpPr/>
            <p:nvPr/>
          </p:nvSpPr>
          <p:spPr>
            <a:xfrm>
              <a:off x="6313488" y="3324034"/>
              <a:ext cx="133350" cy="128779"/>
            </a:xfrm>
            <a:custGeom>
              <a:avLst/>
              <a:gdLst>
                <a:gd name="connsiteX0" fmla="*/ 0 w 133350"/>
                <a:gd name="connsiteY0" fmla="*/ 11304 h 128779"/>
                <a:gd name="connsiteX1" fmla="*/ 65087 w 133350"/>
                <a:gd name="connsiteY1" fmla="*/ 11304 h 128779"/>
                <a:gd name="connsiteX2" fmla="*/ 133350 w 133350"/>
                <a:gd name="connsiteY2" fmla="*/ 128779 h 12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128779">
                  <a:moveTo>
                    <a:pt x="0" y="11304"/>
                  </a:moveTo>
                  <a:cubicBezTo>
                    <a:pt x="21431" y="1514"/>
                    <a:pt x="42862" y="-8275"/>
                    <a:pt x="65087" y="11304"/>
                  </a:cubicBezTo>
                  <a:cubicBezTo>
                    <a:pt x="87312" y="30883"/>
                    <a:pt x="110331" y="79831"/>
                    <a:pt x="133350" y="1287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5" name="フリーフォーム: 図形 984">
              <a:extLst>
                <a:ext uri="{FF2B5EF4-FFF2-40B4-BE49-F238E27FC236}">
                  <a16:creationId xmlns:a16="http://schemas.microsoft.com/office/drawing/2014/main" id="{DC451202-98A5-49E5-959F-95A6088BB9B1}"/>
                </a:ext>
              </a:extLst>
            </p:cNvPr>
            <p:cNvSpPr/>
            <p:nvPr/>
          </p:nvSpPr>
          <p:spPr>
            <a:xfrm>
              <a:off x="6330950" y="3341688"/>
              <a:ext cx="139700" cy="311150"/>
            </a:xfrm>
            <a:custGeom>
              <a:avLst/>
              <a:gdLst>
                <a:gd name="connsiteX0" fmla="*/ 0 w 139700"/>
                <a:gd name="connsiteY0" fmla="*/ 0 h 311150"/>
                <a:gd name="connsiteX1" fmla="*/ 139700 w 139700"/>
                <a:gd name="connsiteY1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700" h="311150">
                  <a:moveTo>
                    <a:pt x="0" y="0"/>
                  </a:moveTo>
                  <a:lnTo>
                    <a:pt x="139700" y="3111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6" name="フリーフォーム: 図形 985">
              <a:extLst>
                <a:ext uri="{FF2B5EF4-FFF2-40B4-BE49-F238E27FC236}">
                  <a16:creationId xmlns:a16="http://schemas.microsoft.com/office/drawing/2014/main" id="{302E836B-E331-461C-95C0-F3FA221A09AD}"/>
                </a:ext>
              </a:extLst>
            </p:cNvPr>
            <p:cNvSpPr/>
            <p:nvPr/>
          </p:nvSpPr>
          <p:spPr>
            <a:xfrm>
              <a:off x="6269005" y="3332163"/>
              <a:ext cx="187358" cy="417512"/>
            </a:xfrm>
            <a:custGeom>
              <a:avLst/>
              <a:gdLst>
                <a:gd name="connsiteX0" fmla="*/ 50833 w 187358"/>
                <a:gd name="connsiteY0" fmla="*/ 0 h 417512"/>
                <a:gd name="connsiteX1" fmla="*/ 20670 w 187358"/>
                <a:gd name="connsiteY1" fmla="*/ 76200 h 417512"/>
                <a:gd name="connsiteX2" fmla="*/ 27020 w 187358"/>
                <a:gd name="connsiteY2" fmla="*/ 114300 h 417512"/>
                <a:gd name="connsiteX3" fmla="*/ 33 w 187358"/>
                <a:gd name="connsiteY3" fmla="*/ 168275 h 417512"/>
                <a:gd name="connsiteX4" fmla="*/ 33370 w 187358"/>
                <a:gd name="connsiteY4" fmla="*/ 146050 h 417512"/>
                <a:gd name="connsiteX5" fmla="*/ 92108 w 187358"/>
                <a:gd name="connsiteY5" fmla="*/ 296862 h 417512"/>
                <a:gd name="connsiteX6" fmla="*/ 114333 w 187358"/>
                <a:gd name="connsiteY6" fmla="*/ 352425 h 417512"/>
                <a:gd name="connsiteX7" fmla="*/ 187358 w 187358"/>
                <a:gd name="connsiteY7" fmla="*/ 417512 h 41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58" h="417512">
                  <a:moveTo>
                    <a:pt x="50833" y="0"/>
                  </a:moveTo>
                  <a:cubicBezTo>
                    <a:pt x="37736" y="28575"/>
                    <a:pt x="24639" y="57150"/>
                    <a:pt x="20670" y="76200"/>
                  </a:cubicBezTo>
                  <a:cubicBezTo>
                    <a:pt x="16701" y="95250"/>
                    <a:pt x="30459" y="98954"/>
                    <a:pt x="27020" y="114300"/>
                  </a:cubicBezTo>
                  <a:cubicBezTo>
                    <a:pt x="23580" y="129646"/>
                    <a:pt x="-1025" y="162984"/>
                    <a:pt x="33" y="168275"/>
                  </a:cubicBezTo>
                  <a:cubicBezTo>
                    <a:pt x="1091" y="173566"/>
                    <a:pt x="18024" y="124619"/>
                    <a:pt x="33370" y="146050"/>
                  </a:cubicBezTo>
                  <a:cubicBezTo>
                    <a:pt x="48716" y="167481"/>
                    <a:pt x="78614" y="262466"/>
                    <a:pt x="92108" y="296862"/>
                  </a:cubicBezTo>
                  <a:cubicBezTo>
                    <a:pt x="105602" y="331258"/>
                    <a:pt x="98458" y="332317"/>
                    <a:pt x="114333" y="352425"/>
                  </a:cubicBezTo>
                  <a:cubicBezTo>
                    <a:pt x="130208" y="372533"/>
                    <a:pt x="158783" y="395022"/>
                    <a:pt x="187358" y="4175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7" name="フリーフォーム: 図形 986">
              <a:extLst>
                <a:ext uri="{FF2B5EF4-FFF2-40B4-BE49-F238E27FC236}">
                  <a16:creationId xmlns:a16="http://schemas.microsoft.com/office/drawing/2014/main" id="{AB850169-FF7E-47F7-AEF1-946B00B516E7}"/>
                </a:ext>
              </a:extLst>
            </p:cNvPr>
            <p:cNvSpPr/>
            <p:nvPr/>
          </p:nvSpPr>
          <p:spPr>
            <a:xfrm>
              <a:off x="6362700" y="3486150"/>
              <a:ext cx="114300" cy="160338"/>
            </a:xfrm>
            <a:custGeom>
              <a:avLst/>
              <a:gdLst>
                <a:gd name="connsiteX0" fmla="*/ 0 w 114300"/>
                <a:gd name="connsiteY0" fmla="*/ 0 h 160338"/>
                <a:gd name="connsiteX1" fmla="*/ 76200 w 114300"/>
                <a:gd name="connsiteY1" fmla="*/ 130175 h 160338"/>
                <a:gd name="connsiteX2" fmla="*/ 114300 w 114300"/>
                <a:gd name="connsiteY2" fmla="*/ 160338 h 16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0338">
                  <a:moveTo>
                    <a:pt x="0" y="0"/>
                  </a:moveTo>
                  <a:cubicBezTo>
                    <a:pt x="28575" y="51726"/>
                    <a:pt x="57150" y="103452"/>
                    <a:pt x="76200" y="130175"/>
                  </a:cubicBezTo>
                  <a:cubicBezTo>
                    <a:pt x="95250" y="156898"/>
                    <a:pt x="104775" y="158618"/>
                    <a:pt x="114300" y="1603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8" name="フリーフォーム: 図形 987">
              <a:extLst>
                <a:ext uri="{FF2B5EF4-FFF2-40B4-BE49-F238E27FC236}">
                  <a16:creationId xmlns:a16="http://schemas.microsoft.com/office/drawing/2014/main" id="{4C2CC856-01EE-4264-9DE5-F600CDE7F6A1}"/>
                </a:ext>
              </a:extLst>
            </p:cNvPr>
            <p:cNvSpPr/>
            <p:nvPr/>
          </p:nvSpPr>
          <p:spPr>
            <a:xfrm>
              <a:off x="6361113" y="3487738"/>
              <a:ext cx="104478" cy="263525"/>
            </a:xfrm>
            <a:custGeom>
              <a:avLst/>
              <a:gdLst>
                <a:gd name="connsiteX0" fmla="*/ 0 w 104478"/>
                <a:gd name="connsiteY0" fmla="*/ 0 h 263525"/>
                <a:gd name="connsiteX1" fmla="*/ 77787 w 104478"/>
                <a:gd name="connsiteY1" fmla="*/ 198437 h 263525"/>
                <a:gd name="connsiteX2" fmla="*/ 101600 w 104478"/>
                <a:gd name="connsiteY2" fmla="*/ 223837 h 263525"/>
                <a:gd name="connsiteX3" fmla="*/ 103187 w 104478"/>
                <a:gd name="connsiteY3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478" h="263525">
                  <a:moveTo>
                    <a:pt x="0" y="0"/>
                  </a:moveTo>
                  <a:cubicBezTo>
                    <a:pt x="30427" y="80565"/>
                    <a:pt x="60854" y="161131"/>
                    <a:pt x="77787" y="198437"/>
                  </a:cubicBezTo>
                  <a:cubicBezTo>
                    <a:pt x="94720" y="235743"/>
                    <a:pt x="97367" y="212989"/>
                    <a:pt x="101600" y="223837"/>
                  </a:cubicBezTo>
                  <a:cubicBezTo>
                    <a:pt x="105833" y="234685"/>
                    <a:pt x="104510" y="249105"/>
                    <a:pt x="103187" y="263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9" name="フリーフォーム: 図形 988">
              <a:extLst>
                <a:ext uri="{FF2B5EF4-FFF2-40B4-BE49-F238E27FC236}">
                  <a16:creationId xmlns:a16="http://schemas.microsoft.com/office/drawing/2014/main" id="{1BD338B3-4F05-4A55-B4FD-6C3CAD0EBB99}"/>
                </a:ext>
              </a:extLst>
            </p:cNvPr>
            <p:cNvSpPr/>
            <p:nvPr/>
          </p:nvSpPr>
          <p:spPr>
            <a:xfrm>
              <a:off x="6475699" y="3656013"/>
              <a:ext cx="112426" cy="94666"/>
            </a:xfrm>
            <a:custGeom>
              <a:avLst/>
              <a:gdLst>
                <a:gd name="connsiteX0" fmla="*/ 2889 w 112426"/>
                <a:gd name="connsiteY0" fmla="*/ 0 h 94666"/>
                <a:gd name="connsiteX1" fmla="*/ 14001 w 112426"/>
                <a:gd name="connsiteY1" fmla="*/ 93662 h 94666"/>
                <a:gd name="connsiteX2" fmla="*/ 112426 w 112426"/>
                <a:gd name="connsiteY2" fmla="*/ 41275 h 9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26" h="94666">
                  <a:moveTo>
                    <a:pt x="2889" y="0"/>
                  </a:moveTo>
                  <a:cubicBezTo>
                    <a:pt x="-683" y="43391"/>
                    <a:pt x="-4255" y="86783"/>
                    <a:pt x="14001" y="93662"/>
                  </a:cubicBezTo>
                  <a:cubicBezTo>
                    <a:pt x="32257" y="100541"/>
                    <a:pt x="72341" y="70908"/>
                    <a:pt x="112426" y="41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0" name="フリーフォーム: 図形 989">
              <a:extLst>
                <a:ext uri="{FF2B5EF4-FFF2-40B4-BE49-F238E27FC236}">
                  <a16:creationId xmlns:a16="http://schemas.microsoft.com/office/drawing/2014/main" id="{BAFD4A58-B9DC-4710-9637-B5847FFBFFC1}"/>
                </a:ext>
              </a:extLst>
            </p:cNvPr>
            <p:cNvSpPr/>
            <p:nvPr/>
          </p:nvSpPr>
          <p:spPr>
            <a:xfrm>
              <a:off x="6375400" y="3070225"/>
              <a:ext cx="37111" cy="266700"/>
            </a:xfrm>
            <a:custGeom>
              <a:avLst/>
              <a:gdLst>
                <a:gd name="connsiteX0" fmla="*/ 0 w 37111"/>
                <a:gd name="connsiteY0" fmla="*/ 0 h 266700"/>
                <a:gd name="connsiteX1" fmla="*/ 36513 w 37111"/>
                <a:gd name="connsiteY1" fmla="*/ 47625 h 266700"/>
                <a:gd name="connsiteX2" fmla="*/ 22225 w 37111"/>
                <a:gd name="connsiteY2" fmla="*/ 133350 h 266700"/>
                <a:gd name="connsiteX3" fmla="*/ 15875 w 37111"/>
                <a:gd name="connsiteY3" fmla="*/ 215900 h 266700"/>
                <a:gd name="connsiteX4" fmla="*/ 30163 w 37111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11" h="266700">
                  <a:moveTo>
                    <a:pt x="0" y="0"/>
                  </a:moveTo>
                  <a:cubicBezTo>
                    <a:pt x="16404" y="12700"/>
                    <a:pt x="32809" y="25400"/>
                    <a:pt x="36513" y="47625"/>
                  </a:cubicBezTo>
                  <a:cubicBezTo>
                    <a:pt x="40217" y="69850"/>
                    <a:pt x="25665" y="105304"/>
                    <a:pt x="22225" y="133350"/>
                  </a:cubicBezTo>
                  <a:cubicBezTo>
                    <a:pt x="18785" y="161396"/>
                    <a:pt x="14552" y="193675"/>
                    <a:pt x="15875" y="215900"/>
                  </a:cubicBezTo>
                  <a:cubicBezTo>
                    <a:pt x="17198" y="238125"/>
                    <a:pt x="23680" y="252412"/>
                    <a:pt x="30163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1" name="フリーフォーム: 図形 990">
              <a:extLst>
                <a:ext uri="{FF2B5EF4-FFF2-40B4-BE49-F238E27FC236}">
                  <a16:creationId xmlns:a16="http://schemas.microsoft.com/office/drawing/2014/main" id="{16606F2F-98F1-4918-8C35-CD688AE43308}"/>
                </a:ext>
              </a:extLst>
            </p:cNvPr>
            <p:cNvSpPr/>
            <p:nvPr/>
          </p:nvSpPr>
          <p:spPr>
            <a:xfrm>
              <a:off x="6423025" y="3163888"/>
              <a:ext cx="103442" cy="233362"/>
            </a:xfrm>
            <a:custGeom>
              <a:avLst/>
              <a:gdLst>
                <a:gd name="connsiteX0" fmla="*/ 0 w 103442"/>
                <a:gd name="connsiteY0" fmla="*/ 0 h 233362"/>
                <a:gd name="connsiteX1" fmla="*/ 87313 w 103442"/>
                <a:gd name="connsiteY1" fmla="*/ 165100 h 233362"/>
                <a:gd name="connsiteX2" fmla="*/ 103188 w 103442"/>
                <a:gd name="connsiteY2" fmla="*/ 233362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42" h="233362">
                  <a:moveTo>
                    <a:pt x="0" y="0"/>
                  </a:moveTo>
                  <a:cubicBezTo>
                    <a:pt x="35057" y="63103"/>
                    <a:pt x="70115" y="126206"/>
                    <a:pt x="87313" y="165100"/>
                  </a:cubicBezTo>
                  <a:cubicBezTo>
                    <a:pt x="104511" y="203994"/>
                    <a:pt x="103849" y="218678"/>
                    <a:pt x="103188" y="2333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2" name="フリーフォーム: 図形 991">
              <a:extLst>
                <a:ext uri="{FF2B5EF4-FFF2-40B4-BE49-F238E27FC236}">
                  <a16:creationId xmlns:a16="http://schemas.microsoft.com/office/drawing/2014/main" id="{859923A6-C278-4E65-94ED-960D0AB37879}"/>
                </a:ext>
              </a:extLst>
            </p:cNvPr>
            <p:cNvSpPr/>
            <p:nvPr/>
          </p:nvSpPr>
          <p:spPr>
            <a:xfrm>
              <a:off x="6265863" y="2946400"/>
              <a:ext cx="322262" cy="711200"/>
            </a:xfrm>
            <a:custGeom>
              <a:avLst/>
              <a:gdLst>
                <a:gd name="connsiteX0" fmla="*/ 0 w 322262"/>
                <a:gd name="connsiteY0" fmla="*/ 0 h 711200"/>
                <a:gd name="connsiteX1" fmla="*/ 239712 w 322262"/>
                <a:gd name="connsiteY1" fmla="*/ 277813 h 711200"/>
                <a:gd name="connsiteX2" fmla="*/ 301625 w 322262"/>
                <a:gd name="connsiteY2" fmla="*/ 455613 h 711200"/>
                <a:gd name="connsiteX3" fmla="*/ 322262 w 322262"/>
                <a:gd name="connsiteY3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262" h="711200">
                  <a:moveTo>
                    <a:pt x="0" y="0"/>
                  </a:moveTo>
                  <a:cubicBezTo>
                    <a:pt x="94720" y="100939"/>
                    <a:pt x="189441" y="201878"/>
                    <a:pt x="239712" y="277813"/>
                  </a:cubicBezTo>
                  <a:cubicBezTo>
                    <a:pt x="289983" y="353748"/>
                    <a:pt x="287867" y="383382"/>
                    <a:pt x="301625" y="455613"/>
                  </a:cubicBezTo>
                  <a:cubicBezTo>
                    <a:pt x="315383" y="527844"/>
                    <a:pt x="318822" y="619522"/>
                    <a:pt x="322262" y="711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3" name="フリーフォーム: 図形 992">
              <a:extLst>
                <a:ext uri="{FF2B5EF4-FFF2-40B4-BE49-F238E27FC236}">
                  <a16:creationId xmlns:a16="http://schemas.microsoft.com/office/drawing/2014/main" id="{0E107FB2-4F4E-4019-AE3E-41523AAE1C55}"/>
                </a:ext>
              </a:extLst>
            </p:cNvPr>
            <p:cNvSpPr/>
            <p:nvPr/>
          </p:nvSpPr>
          <p:spPr>
            <a:xfrm>
              <a:off x="6230938" y="2907761"/>
              <a:ext cx="98425" cy="409554"/>
            </a:xfrm>
            <a:custGeom>
              <a:avLst/>
              <a:gdLst>
                <a:gd name="connsiteX0" fmla="*/ 98425 w 98425"/>
                <a:gd name="connsiteY0" fmla="*/ 168814 h 409554"/>
                <a:gd name="connsiteX1" fmla="*/ 76200 w 98425"/>
                <a:gd name="connsiteY1" fmla="*/ 381539 h 409554"/>
                <a:gd name="connsiteX2" fmla="*/ 60325 w 98425"/>
                <a:gd name="connsiteY2" fmla="*/ 406939 h 409554"/>
                <a:gd name="connsiteX3" fmla="*/ 20637 w 98425"/>
                <a:gd name="connsiteY3" fmla="*/ 379952 h 409554"/>
                <a:gd name="connsiteX4" fmla="*/ 19050 w 98425"/>
                <a:gd name="connsiteY4" fmla="*/ 340264 h 409554"/>
                <a:gd name="connsiteX5" fmla="*/ 14287 w 98425"/>
                <a:gd name="connsiteY5" fmla="*/ 246602 h 409554"/>
                <a:gd name="connsiteX6" fmla="*/ 20637 w 98425"/>
                <a:gd name="connsiteY6" fmla="*/ 38639 h 409554"/>
                <a:gd name="connsiteX7" fmla="*/ 0 w 98425"/>
                <a:gd name="connsiteY7" fmla="*/ 539 h 4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25" h="409554">
                  <a:moveTo>
                    <a:pt x="98425" y="168814"/>
                  </a:moveTo>
                  <a:cubicBezTo>
                    <a:pt x="90487" y="255333"/>
                    <a:pt x="82550" y="341852"/>
                    <a:pt x="76200" y="381539"/>
                  </a:cubicBezTo>
                  <a:cubicBezTo>
                    <a:pt x="69850" y="421226"/>
                    <a:pt x="69585" y="407203"/>
                    <a:pt x="60325" y="406939"/>
                  </a:cubicBezTo>
                  <a:cubicBezTo>
                    <a:pt x="51065" y="406675"/>
                    <a:pt x="27516" y="391064"/>
                    <a:pt x="20637" y="379952"/>
                  </a:cubicBezTo>
                  <a:cubicBezTo>
                    <a:pt x="13758" y="368840"/>
                    <a:pt x="20108" y="362489"/>
                    <a:pt x="19050" y="340264"/>
                  </a:cubicBezTo>
                  <a:cubicBezTo>
                    <a:pt x="17992" y="318039"/>
                    <a:pt x="14023" y="296873"/>
                    <a:pt x="14287" y="246602"/>
                  </a:cubicBezTo>
                  <a:cubicBezTo>
                    <a:pt x="14551" y="196331"/>
                    <a:pt x="23018" y="79649"/>
                    <a:pt x="20637" y="38639"/>
                  </a:cubicBezTo>
                  <a:cubicBezTo>
                    <a:pt x="18256" y="-2372"/>
                    <a:pt x="9128" y="-917"/>
                    <a:pt x="0" y="53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4" name="フリーフォーム: 図形 993">
              <a:extLst>
                <a:ext uri="{FF2B5EF4-FFF2-40B4-BE49-F238E27FC236}">
                  <a16:creationId xmlns:a16="http://schemas.microsoft.com/office/drawing/2014/main" id="{A1CCC2EF-A23B-4259-8CA1-FE199F8E9CB2}"/>
                </a:ext>
              </a:extLst>
            </p:cNvPr>
            <p:cNvSpPr/>
            <p:nvPr/>
          </p:nvSpPr>
          <p:spPr>
            <a:xfrm>
              <a:off x="6199188" y="3362325"/>
              <a:ext cx="280987" cy="423241"/>
            </a:xfrm>
            <a:custGeom>
              <a:avLst/>
              <a:gdLst>
                <a:gd name="connsiteX0" fmla="*/ 0 w 280987"/>
                <a:gd name="connsiteY0" fmla="*/ 0 h 423241"/>
                <a:gd name="connsiteX1" fmla="*/ 17462 w 280987"/>
                <a:gd name="connsiteY1" fmla="*/ 88900 h 423241"/>
                <a:gd name="connsiteX2" fmla="*/ 53975 w 280987"/>
                <a:gd name="connsiteY2" fmla="*/ 179388 h 423241"/>
                <a:gd name="connsiteX3" fmla="*/ 115887 w 280987"/>
                <a:gd name="connsiteY3" fmla="*/ 320675 h 423241"/>
                <a:gd name="connsiteX4" fmla="*/ 163512 w 280987"/>
                <a:gd name="connsiteY4" fmla="*/ 388938 h 423241"/>
                <a:gd name="connsiteX5" fmla="*/ 215900 w 280987"/>
                <a:gd name="connsiteY5" fmla="*/ 420688 h 423241"/>
                <a:gd name="connsiteX6" fmla="*/ 263525 w 280987"/>
                <a:gd name="connsiteY6" fmla="*/ 417513 h 423241"/>
                <a:gd name="connsiteX7" fmla="*/ 280987 w 280987"/>
                <a:gd name="connsiteY7" fmla="*/ 387350 h 42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987" h="423241">
                  <a:moveTo>
                    <a:pt x="0" y="0"/>
                  </a:moveTo>
                  <a:cubicBezTo>
                    <a:pt x="4233" y="29501"/>
                    <a:pt x="8466" y="59002"/>
                    <a:pt x="17462" y="88900"/>
                  </a:cubicBezTo>
                  <a:cubicBezTo>
                    <a:pt x="26458" y="118798"/>
                    <a:pt x="37571" y="140759"/>
                    <a:pt x="53975" y="179388"/>
                  </a:cubicBezTo>
                  <a:cubicBezTo>
                    <a:pt x="70379" y="218017"/>
                    <a:pt x="97631" y="285750"/>
                    <a:pt x="115887" y="320675"/>
                  </a:cubicBezTo>
                  <a:cubicBezTo>
                    <a:pt x="134143" y="355600"/>
                    <a:pt x="146843" y="372269"/>
                    <a:pt x="163512" y="388938"/>
                  </a:cubicBezTo>
                  <a:cubicBezTo>
                    <a:pt x="180181" y="405607"/>
                    <a:pt x="199231" y="415926"/>
                    <a:pt x="215900" y="420688"/>
                  </a:cubicBezTo>
                  <a:cubicBezTo>
                    <a:pt x="232569" y="425451"/>
                    <a:pt x="252677" y="423069"/>
                    <a:pt x="263525" y="417513"/>
                  </a:cubicBezTo>
                  <a:cubicBezTo>
                    <a:pt x="274373" y="411957"/>
                    <a:pt x="277680" y="399653"/>
                    <a:pt x="280987" y="3873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5" name="フリーフォーム: 図形 994">
              <a:extLst>
                <a:ext uri="{FF2B5EF4-FFF2-40B4-BE49-F238E27FC236}">
                  <a16:creationId xmlns:a16="http://schemas.microsoft.com/office/drawing/2014/main" id="{3E9C9484-71E3-4959-BD4F-F124C02312A9}"/>
                </a:ext>
              </a:extLst>
            </p:cNvPr>
            <p:cNvSpPr/>
            <p:nvPr/>
          </p:nvSpPr>
          <p:spPr>
            <a:xfrm>
              <a:off x="6213382" y="3314700"/>
              <a:ext cx="87406" cy="150813"/>
            </a:xfrm>
            <a:custGeom>
              <a:avLst/>
              <a:gdLst>
                <a:gd name="connsiteX0" fmla="*/ 87406 w 87406"/>
                <a:gd name="connsiteY0" fmla="*/ 0 h 150813"/>
                <a:gd name="connsiteX1" fmla="*/ 55656 w 87406"/>
                <a:gd name="connsiteY1" fmla="*/ 109538 h 150813"/>
                <a:gd name="connsiteX2" fmla="*/ 93 w 87406"/>
                <a:gd name="connsiteY2" fmla="*/ 130175 h 150813"/>
                <a:gd name="connsiteX3" fmla="*/ 42956 w 87406"/>
                <a:gd name="connsiteY3" fmla="*/ 134938 h 150813"/>
                <a:gd name="connsiteX4" fmla="*/ 63593 w 87406"/>
                <a:gd name="connsiteY4" fmla="*/ 150813 h 15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06" h="150813">
                  <a:moveTo>
                    <a:pt x="87406" y="0"/>
                  </a:moveTo>
                  <a:cubicBezTo>
                    <a:pt x="78807" y="43921"/>
                    <a:pt x="70208" y="87842"/>
                    <a:pt x="55656" y="109538"/>
                  </a:cubicBezTo>
                  <a:cubicBezTo>
                    <a:pt x="41104" y="131234"/>
                    <a:pt x="2210" y="125942"/>
                    <a:pt x="93" y="130175"/>
                  </a:cubicBezTo>
                  <a:cubicBezTo>
                    <a:pt x="-2024" y="134408"/>
                    <a:pt x="32373" y="131498"/>
                    <a:pt x="42956" y="134938"/>
                  </a:cubicBezTo>
                  <a:cubicBezTo>
                    <a:pt x="53539" y="138378"/>
                    <a:pt x="58566" y="144595"/>
                    <a:pt x="63593" y="150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6" name="フリーフォーム: 図形 995">
              <a:extLst>
                <a:ext uri="{FF2B5EF4-FFF2-40B4-BE49-F238E27FC236}">
                  <a16:creationId xmlns:a16="http://schemas.microsoft.com/office/drawing/2014/main" id="{D0983DED-A3E3-41EF-9874-A8F60E1A205F}"/>
                </a:ext>
              </a:extLst>
            </p:cNvPr>
            <p:cNvSpPr/>
            <p:nvPr/>
          </p:nvSpPr>
          <p:spPr>
            <a:xfrm>
              <a:off x="6182222" y="3000375"/>
              <a:ext cx="21728" cy="307975"/>
            </a:xfrm>
            <a:custGeom>
              <a:avLst/>
              <a:gdLst>
                <a:gd name="connsiteX0" fmla="*/ 21728 w 21728"/>
                <a:gd name="connsiteY0" fmla="*/ 0 h 307975"/>
                <a:gd name="connsiteX1" fmla="*/ 13791 w 21728"/>
                <a:gd name="connsiteY1" fmla="*/ 215900 h 307975"/>
                <a:gd name="connsiteX2" fmla="*/ 21728 w 21728"/>
                <a:gd name="connsiteY2" fmla="*/ 307975 h 307975"/>
                <a:gd name="connsiteX3" fmla="*/ 21728 w 21728"/>
                <a:gd name="connsiteY3" fmla="*/ 307975 h 307975"/>
                <a:gd name="connsiteX4" fmla="*/ 1091 w 21728"/>
                <a:gd name="connsiteY4" fmla="*/ 258763 h 307975"/>
                <a:gd name="connsiteX5" fmla="*/ 2678 w 21728"/>
                <a:gd name="connsiteY5" fmla="*/ 130175 h 307975"/>
                <a:gd name="connsiteX6" fmla="*/ 1091 w 21728"/>
                <a:gd name="connsiteY6" fmla="*/ 920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28" h="307975">
                  <a:moveTo>
                    <a:pt x="21728" y="0"/>
                  </a:moveTo>
                  <a:cubicBezTo>
                    <a:pt x="17759" y="82285"/>
                    <a:pt x="13791" y="164571"/>
                    <a:pt x="13791" y="215900"/>
                  </a:cubicBezTo>
                  <a:cubicBezTo>
                    <a:pt x="13791" y="267229"/>
                    <a:pt x="21728" y="307975"/>
                    <a:pt x="21728" y="307975"/>
                  </a:cubicBezTo>
                  <a:lnTo>
                    <a:pt x="21728" y="307975"/>
                  </a:lnTo>
                  <a:cubicBezTo>
                    <a:pt x="18289" y="299773"/>
                    <a:pt x="4266" y="288396"/>
                    <a:pt x="1091" y="258763"/>
                  </a:cubicBezTo>
                  <a:cubicBezTo>
                    <a:pt x="-2084" y="229130"/>
                    <a:pt x="2678" y="157956"/>
                    <a:pt x="2678" y="130175"/>
                  </a:cubicBezTo>
                  <a:cubicBezTo>
                    <a:pt x="2678" y="102394"/>
                    <a:pt x="1884" y="97234"/>
                    <a:pt x="1091" y="92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7" name="フリーフォーム: 図形 996">
              <a:extLst>
                <a:ext uri="{FF2B5EF4-FFF2-40B4-BE49-F238E27FC236}">
                  <a16:creationId xmlns:a16="http://schemas.microsoft.com/office/drawing/2014/main" id="{08CDF584-610D-4769-8C50-6F137CED9BF8}"/>
                </a:ext>
              </a:extLst>
            </p:cNvPr>
            <p:cNvSpPr/>
            <p:nvPr/>
          </p:nvSpPr>
          <p:spPr>
            <a:xfrm>
              <a:off x="6194425" y="3303588"/>
              <a:ext cx="88900" cy="71320"/>
            </a:xfrm>
            <a:custGeom>
              <a:avLst/>
              <a:gdLst>
                <a:gd name="connsiteX0" fmla="*/ 0 w 88900"/>
                <a:gd name="connsiteY0" fmla="*/ 0 h 71320"/>
                <a:gd name="connsiteX1" fmla="*/ 23813 w 88900"/>
                <a:gd name="connsiteY1" fmla="*/ 66675 h 71320"/>
                <a:gd name="connsiteX2" fmla="*/ 57150 w 88900"/>
                <a:gd name="connsiteY2" fmla="*/ 60325 h 71320"/>
                <a:gd name="connsiteX3" fmla="*/ 88900 w 88900"/>
                <a:gd name="connsiteY3" fmla="*/ 17462 h 7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71320">
                  <a:moveTo>
                    <a:pt x="0" y="0"/>
                  </a:moveTo>
                  <a:cubicBezTo>
                    <a:pt x="7144" y="28310"/>
                    <a:pt x="14288" y="56621"/>
                    <a:pt x="23813" y="66675"/>
                  </a:cubicBezTo>
                  <a:cubicBezTo>
                    <a:pt x="33338" y="76729"/>
                    <a:pt x="46302" y="68527"/>
                    <a:pt x="57150" y="60325"/>
                  </a:cubicBezTo>
                  <a:cubicBezTo>
                    <a:pt x="67998" y="52123"/>
                    <a:pt x="78449" y="34792"/>
                    <a:pt x="88900" y="17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8" name="フリーフォーム: 図形 997">
              <a:extLst>
                <a:ext uri="{FF2B5EF4-FFF2-40B4-BE49-F238E27FC236}">
                  <a16:creationId xmlns:a16="http://schemas.microsoft.com/office/drawing/2014/main" id="{3A96EE16-F511-4A2B-926E-CFDFF2859AD1}"/>
                </a:ext>
              </a:extLst>
            </p:cNvPr>
            <p:cNvSpPr/>
            <p:nvPr/>
          </p:nvSpPr>
          <p:spPr>
            <a:xfrm>
              <a:off x="6067425" y="2624138"/>
              <a:ext cx="152757" cy="371924"/>
            </a:xfrm>
            <a:custGeom>
              <a:avLst/>
              <a:gdLst>
                <a:gd name="connsiteX0" fmla="*/ 0 w 152757"/>
                <a:gd name="connsiteY0" fmla="*/ 369887 h 371924"/>
                <a:gd name="connsiteX1" fmla="*/ 133350 w 152757"/>
                <a:gd name="connsiteY1" fmla="*/ 365125 h 371924"/>
                <a:gd name="connsiteX2" fmla="*/ 127000 w 152757"/>
                <a:gd name="connsiteY2" fmla="*/ 307975 h 371924"/>
                <a:gd name="connsiteX3" fmla="*/ 127000 w 152757"/>
                <a:gd name="connsiteY3" fmla="*/ 238125 h 371924"/>
                <a:gd name="connsiteX4" fmla="*/ 152400 w 152757"/>
                <a:gd name="connsiteY4" fmla="*/ 107950 h 371924"/>
                <a:gd name="connsiteX5" fmla="*/ 139700 w 152757"/>
                <a:gd name="connsiteY5" fmla="*/ 63500 h 371924"/>
                <a:gd name="connsiteX6" fmla="*/ 109538 w 152757"/>
                <a:gd name="connsiteY6" fmla="*/ 26987 h 371924"/>
                <a:gd name="connsiteX7" fmla="*/ 20638 w 152757"/>
                <a:gd name="connsiteY7" fmla="*/ 0 h 37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757" h="371924">
                  <a:moveTo>
                    <a:pt x="0" y="369887"/>
                  </a:moveTo>
                  <a:cubicBezTo>
                    <a:pt x="55959" y="371342"/>
                    <a:pt x="112183" y="375444"/>
                    <a:pt x="133350" y="365125"/>
                  </a:cubicBezTo>
                  <a:cubicBezTo>
                    <a:pt x="154517" y="354806"/>
                    <a:pt x="128058" y="329142"/>
                    <a:pt x="127000" y="307975"/>
                  </a:cubicBezTo>
                  <a:cubicBezTo>
                    <a:pt x="125942" y="286808"/>
                    <a:pt x="122767" y="271463"/>
                    <a:pt x="127000" y="238125"/>
                  </a:cubicBezTo>
                  <a:cubicBezTo>
                    <a:pt x="131233" y="204787"/>
                    <a:pt x="150283" y="137054"/>
                    <a:pt x="152400" y="107950"/>
                  </a:cubicBezTo>
                  <a:cubicBezTo>
                    <a:pt x="154517" y="78846"/>
                    <a:pt x="146844" y="76994"/>
                    <a:pt x="139700" y="63500"/>
                  </a:cubicBezTo>
                  <a:cubicBezTo>
                    <a:pt x="132556" y="50006"/>
                    <a:pt x="129382" y="37570"/>
                    <a:pt x="109538" y="26987"/>
                  </a:cubicBezTo>
                  <a:cubicBezTo>
                    <a:pt x="89694" y="16404"/>
                    <a:pt x="20638" y="0"/>
                    <a:pt x="2063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9" name="フリーフォーム: 図形 998">
              <a:extLst>
                <a:ext uri="{FF2B5EF4-FFF2-40B4-BE49-F238E27FC236}">
                  <a16:creationId xmlns:a16="http://schemas.microsoft.com/office/drawing/2014/main" id="{C1A2D276-49BB-470E-903E-55E1637C51DF}"/>
                </a:ext>
              </a:extLst>
            </p:cNvPr>
            <p:cNvSpPr/>
            <p:nvPr/>
          </p:nvSpPr>
          <p:spPr>
            <a:xfrm>
              <a:off x="6046788" y="2896932"/>
              <a:ext cx="104775" cy="33593"/>
            </a:xfrm>
            <a:custGeom>
              <a:avLst/>
              <a:gdLst>
                <a:gd name="connsiteX0" fmla="*/ 0 w 104775"/>
                <a:gd name="connsiteY0" fmla="*/ 20893 h 33593"/>
                <a:gd name="connsiteX1" fmla="*/ 66675 w 104775"/>
                <a:gd name="connsiteY1" fmla="*/ 256 h 33593"/>
                <a:gd name="connsiteX2" fmla="*/ 104775 w 104775"/>
                <a:gd name="connsiteY2" fmla="*/ 33593 h 3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33593">
                  <a:moveTo>
                    <a:pt x="0" y="20893"/>
                  </a:moveTo>
                  <a:cubicBezTo>
                    <a:pt x="24606" y="9516"/>
                    <a:pt x="49213" y="-1861"/>
                    <a:pt x="66675" y="256"/>
                  </a:cubicBezTo>
                  <a:cubicBezTo>
                    <a:pt x="84137" y="2373"/>
                    <a:pt x="94456" y="17983"/>
                    <a:pt x="104775" y="3359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0" name="フリーフォーム: 図形 999">
              <a:extLst>
                <a:ext uri="{FF2B5EF4-FFF2-40B4-BE49-F238E27FC236}">
                  <a16:creationId xmlns:a16="http://schemas.microsoft.com/office/drawing/2014/main" id="{B4ADDEED-E2F5-4A1D-9192-85BF055503AB}"/>
                </a:ext>
              </a:extLst>
            </p:cNvPr>
            <p:cNvSpPr/>
            <p:nvPr/>
          </p:nvSpPr>
          <p:spPr>
            <a:xfrm>
              <a:off x="6203950" y="2568575"/>
              <a:ext cx="155575" cy="168275"/>
            </a:xfrm>
            <a:custGeom>
              <a:avLst/>
              <a:gdLst>
                <a:gd name="connsiteX0" fmla="*/ 0 w 155575"/>
                <a:gd name="connsiteY0" fmla="*/ 0 h 168275"/>
                <a:gd name="connsiteX1" fmla="*/ 66675 w 155575"/>
                <a:gd name="connsiteY1" fmla="*/ 106363 h 168275"/>
                <a:gd name="connsiteX2" fmla="*/ 155575 w 155575"/>
                <a:gd name="connsiteY2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68275">
                  <a:moveTo>
                    <a:pt x="0" y="0"/>
                  </a:moveTo>
                  <a:cubicBezTo>
                    <a:pt x="20373" y="39158"/>
                    <a:pt x="40746" y="78317"/>
                    <a:pt x="66675" y="106363"/>
                  </a:cubicBezTo>
                  <a:cubicBezTo>
                    <a:pt x="92604" y="134409"/>
                    <a:pt x="124089" y="151342"/>
                    <a:pt x="155575" y="168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1" name="フリーフォーム: 図形 1000">
              <a:extLst>
                <a:ext uri="{FF2B5EF4-FFF2-40B4-BE49-F238E27FC236}">
                  <a16:creationId xmlns:a16="http://schemas.microsoft.com/office/drawing/2014/main" id="{E1CBFA65-97A4-44CB-BA90-8DD07C3CC911}"/>
                </a:ext>
              </a:extLst>
            </p:cNvPr>
            <p:cNvSpPr/>
            <p:nvPr/>
          </p:nvSpPr>
          <p:spPr>
            <a:xfrm>
              <a:off x="6242231" y="2652713"/>
              <a:ext cx="31834" cy="255587"/>
            </a:xfrm>
            <a:custGeom>
              <a:avLst/>
              <a:gdLst>
                <a:gd name="connsiteX0" fmla="*/ 7757 w 31834"/>
                <a:gd name="connsiteY0" fmla="*/ 0 h 255587"/>
                <a:gd name="connsiteX1" fmla="*/ 1407 w 31834"/>
                <a:gd name="connsiteY1" fmla="*/ 98425 h 255587"/>
                <a:gd name="connsiteX2" fmla="*/ 31569 w 31834"/>
                <a:gd name="connsiteY2" fmla="*/ 127000 h 255587"/>
                <a:gd name="connsiteX3" fmla="*/ 15694 w 31834"/>
                <a:gd name="connsiteY3" fmla="*/ 174625 h 255587"/>
                <a:gd name="connsiteX4" fmla="*/ 7757 w 31834"/>
                <a:gd name="connsiteY4" fmla="*/ 255587 h 25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4" h="255587">
                  <a:moveTo>
                    <a:pt x="7757" y="0"/>
                  </a:moveTo>
                  <a:cubicBezTo>
                    <a:pt x="2597" y="38629"/>
                    <a:pt x="-2562" y="77258"/>
                    <a:pt x="1407" y="98425"/>
                  </a:cubicBezTo>
                  <a:cubicBezTo>
                    <a:pt x="5376" y="119592"/>
                    <a:pt x="29188" y="114300"/>
                    <a:pt x="31569" y="127000"/>
                  </a:cubicBezTo>
                  <a:cubicBezTo>
                    <a:pt x="33950" y="139700"/>
                    <a:pt x="19663" y="153194"/>
                    <a:pt x="15694" y="174625"/>
                  </a:cubicBezTo>
                  <a:cubicBezTo>
                    <a:pt x="11725" y="196056"/>
                    <a:pt x="9741" y="225821"/>
                    <a:pt x="7757" y="2555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2" name="フリーフォーム: 図形 1001">
              <a:extLst>
                <a:ext uri="{FF2B5EF4-FFF2-40B4-BE49-F238E27FC236}">
                  <a16:creationId xmlns:a16="http://schemas.microsoft.com/office/drawing/2014/main" id="{23B3728A-7614-4026-BC7B-CEC511855FB2}"/>
                </a:ext>
              </a:extLst>
            </p:cNvPr>
            <p:cNvSpPr/>
            <p:nvPr/>
          </p:nvSpPr>
          <p:spPr>
            <a:xfrm>
              <a:off x="6159500" y="2247900"/>
              <a:ext cx="258763" cy="404813"/>
            </a:xfrm>
            <a:custGeom>
              <a:avLst/>
              <a:gdLst>
                <a:gd name="connsiteX0" fmla="*/ 0 w 258763"/>
                <a:gd name="connsiteY0" fmla="*/ 0 h 404813"/>
                <a:gd name="connsiteX1" fmla="*/ 61913 w 258763"/>
                <a:gd name="connsiteY1" fmla="*/ 42863 h 404813"/>
                <a:gd name="connsiteX2" fmla="*/ 87313 w 258763"/>
                <a:gd name="connsiteY2" fmla="*/ 209550 h 404813"/>
                <a:gd name="connsiteX3" fmla="*/ 258763 w 258763"/>
                <a:gd name="connsiteY3" fmla="*/ 404813 h 4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63" h="404813">
                  <a:moveTo>
                    <a:pt x="0" y="0"/>
                  </a:moveTo>
                  <a:cubicBezTo>
                    <a:pt x="23680" y="3969"/>
                    <a:pt x="47361" y="7938"/>
                    <a:pt x="61913" y="42863"/>
                  </a:cubicBezTo>
                  <a:cubicBezTo>
                    <a:pt x="76465" y="77788"/>
                    <a:pt x="54505" y="149225"/>
                    <a:pt x="87313" y="209550"/>
                  </a:cubicBezTo>
                  <a:cubicBezTo>
                    <a:pt x="120121" y="269875"/>
                    <a:pt x="189442" y="337344"/>
                    <a:pt x="258763" y="404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3" name="フリーフォーム: 図形 1002">
              <a:extLst>
                <a:ext uri="{FF2B5EF4-FFF2-40B4-BE49-F238E27FC236}">
                  <a16:creationId xmlns:a16="http://schemas.microsoft.com/office/drawing/2014/main" id="{5FE2D121-54FB-40D6-A872-2805B839B25B}"/>
                </a:ext>
              </a:extLst>
            </p:cNvPr>
            <p:cNvSpPr/>
            <p:nvPr/>
          </p:nvSpPr>
          <p:spPr>
            <a:xfrm>
              <a:off x="6160672" y="2251075"/>
              <a:ext cx="46453" cy="319088"/>
            </a:xfrm>
            <a:custGeom>
              <a:avLst/>
              <a:gdLst>
                <a:gd name="connsiteX0" fmla="*/ 3591 w 46453"/>
                <a:gd name="connsiteY0" fmla="*/ 0 h 319088"/>
                <a:gd name="connsiteX1" fmla="*/ 22641 w 46453"/>
                <a:gd name="connsiteY1" fmla="*/ 134938 h 319088"/>
                <a:gd name="connsiteX2" fmla="*/ 416 w 46453"/>
                <a:gd name="connsiteY2" fmla="*/ 193675 h 319088"/>
                <a:gd name="connsiteX3" fmla="*/ 46453 w 46453"/>
                <a:gd name="connsiteY3" fmla="*/ 319088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" h="319088">
                  <a:moveTo>
                    <a:pt x="3591" y="0"/>
                  </a:moveTo>
                  <a:cubicBezTo>
                    <a:pt x="13380" y="51329"/>
                    <a:pt x="23170" y="102659"/>
                    <a:pt x="22641" y="134938"/>
                  </a:cubicBezTo>
                  <a:cubicBezTo>
                    <a:pt x="22112" y="167217"/>
                    <a:pt x="-3553" y="162983"/>
                    <a:pt x="416" y="193675"/>
                  </a:cubicBezTo>
                  <a:cubicBezTo>
                    <a:pt x="4385" y="224367"/>
                    <a:pt x="25419" y="271727"/>
                    <a:pt x="46453" y="3190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4" name="フリーフォーム: 図形 1003">
              <a:extLst>
                <a:ext uri="{FF2B5EF4-FFF2-40B4-BE49-F238E27FC236}">
                  <a16:creationId xmlns:a16="http://schemas.microsoft.com/office/drawing/2014/main" id="{B2370D26-1D2D-475E-B8E0-C2815F440D3A}"/>
                </a:ext>
              </a:extLst>
            </p:cNvPr>
            <p:cNvSpPr/>
            <p:nvPr/>
          </p:nvSpPr>
          <p:spPr>
            <a:xfrm>
              <a:off x="6227763" y="2022475"/>
              <a:ext cx="307975" cy="266700"/>
            </a:xfrm>
            <a:custGeom>
              <a:avLst/>
              <a:gdLst>
                <a:gd name="connsiteX0" fmla="*/ 307975 w 307975"/>
                <a:gd name="connsiteY0" fmla="*/ 0 h 266700"/>
                <a:gd name="connsiteX1" fmla="*/ 155575 w 307975"/>
                <a:gd name="connsiteY1" fmla="*/ 139700 h 266700"/>
                <a:gd name="connsiteX2" fmla="*/ 0 w 30797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975" h="266700">
                  <a:moveTo>
                    <a:pt x="307975" y="0"/>
                  </a:moveTo>
                  <a:cubicBezTo>
                    <a:pt x="257439" y="47625"/>
                    <a:pt x="206904" y="95250"/>
                    <a:pt x="155575" y="139700"/>
                  </a:cubicBezTo>
                  <a:cubicBezTo>
                    <a:pt x="104246" y="184150"/>
                    <a:pt x="52123" y="225425"/>
                    <a:pt x="0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5" name="フリーフォーム: 図形 1004">
              <a:extLst>
                <a:ext uri="{FF2B5EF4-FFF2-40B4-BE49-F238E27FC236}">
                  <a16:creationId xmlns:a16="http://schemas.microsoft.com/office/drawing/2014/main" id="{865318B6-E552-444D-9A22-09DCA8F34777}"/>
                </a:ext>
              </a:extLst>
            </p:cNvPr>
            <p:cNvSpPr/>
            <p:nvPr/>
          </p:nvSpPr>
          <p:spPr>
            <a:xfrm>
              <a:off x="6162675" y="1981200"/>
              <a:ext cx="434975" cy="260350"/>
            </a:xfrm>
            <a:custGeom>
              <a:avLst/>
              <a:gdLst>
                <a:gd name="connsiteX0" fmla="*/ 0 w 434975"/>
                <a:gd name="connsiteY0" fmla="*/ 260350 h 260350"/>
                <a:gd name="connsiteX1" fmla="*/ 112713 w 434975"/>
                <a:gd name="connsiteY1" fmla="*/ 165100 h 260350"/>
                <a:gd name="connsiteX2" fmla="*/ 182563 w 434975"/>
                <a:gd name="connsiteY2" fmla="*/ 90488 h 260350"/>
                <a:gd name="connsiteX3" fmla="*/ 434975 w 434975"/>
                <a:gd name="connsiteY3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975" h="260350">
                  <a:moveTo>
                    <a:pt x="0" y="260350"/>
                  </a:moveTo>
                  <a:cubicBezTo>
                    <a:pt x="41143" y="226880"/>
                    <a:pt x="82286" y="193410"/>
                    <a:pt x="112713" y="165100"/>
                  </a:cubicBezTo>
                  <a:cubicBezTo>
                    <a:pt x="143140" y="136790"/>
                    <a:pt x="128853" y="118005"/>
                    <a:pt x="182563" y="90488"/>
                  </a:cubicBezTo>
                  <a:cubicBezTo>
                    <a:pt x="236273" y="62971"/>
                    <a:pt x="335624" y="31485"/>
                    <a:pt x="4349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6" name="フリーフォーム: 図形 1005">
              <a:extLst>
                <a:ext uri="{FF2B5EF4-FFF2-40B4-BE49-F238E27FC236}">
                  <a16:creationId xmlns:a16="http://schemas.microsoft.com/office/drawing/2014/main" id="{8EE6BADC-3D19-443E-AF08-878560FAECDF}"/>
                </a:ext>
              </a:extLst>
            </p:cNvPr>
            <p:cNvSpPr/>
            <p:nvPr/>
          </p:nvSpPr>
          <p:spPr>
            <a:xfrm>
              <a:off x="6086475" y="1969720"/>
              <a:ext cx="458859" cy="173405"/>
            </a:xfrm>
            <a:custGeom>
              <a:avLst/>
              <a:gdLst>
                <a:gd name="connsiteX0" fmla="*/ 1588 w 458859"/>
                <a:gd name="connsiteY0" fmla="*/ 103555 h 173405"/>
                <a:gd name="connsiteX1" fmla="*/ 246063 w 458859"/>
                <a:gd name="connsiteY1" fmla="*/ 65455 h 173405"/>
                <a:gd name="connsiteX2" fmla="*/ 458788 w 458859"/>
                <a:gd name="connsiteY2" fmla="*/ 368 h 173405"/>
                <a:gd name="connsiteX3" fmla="*/ 223838 w 458859"/>
                <a:gd name="connsiteY3" fmla="*/ 97205 h 173405"/>
                <a:gd name="connsiteX4" fmla="*/ 0 w 458859"/>
                <a:gd name="connsiteY4" fmla="*/ 173405 h 17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859" h="173405">
                  <a:moveTo>
                    <a:pt x="1588" y="103555"/>
                  </a:moveTo>
                  <a:cubicBezTo>
                    <a:pt x="85725" y="93104"/>
                    <a:pt x="169863" y="82653"/>
                    <a:pt x="246063" y="65455"/>
                  </a:cubicBezTo>
                  <a:cubicBezTo>
                    <a:pt x="322263" y="48257"/>
                    <a:pt x="462492" y="-4924"/>
                    <a:pt x="458788" y="368"/>
                  </a:cubicBezTo>
                  <a:cubicBezTo>
                    <a:pt x="455084" y="5660"/>
                    <a:pt x="300303" y="68366"/>
                    <a:pt x="223838" y="97205"/>
                  </a:cubicBezTo>
                  <a:cubicBezTo>
                    <a:pt x="147373" y="126044"/>
                    <a:pt x="73686" y="149724"/>
                    <a:pt x="0" y="1734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7" name="フリーフォーム: 図形 1006">
              <a:extLst>
                <a:ext uri="{FF2B5EF4-FFF2-40B4-BE49-F238E27FC236}">
                  <a16:creationId xmlns:a16="http://schemas.microsoft.com/office/drawing/2014/main" id="{CB0F7EED-7583-4AC1-97CB-E17928774E89}"/>
                </a:ext>
              </a:extLst>
            </p:cNvPr>
            <p:cNvSpPr/>
            <p:nvPr/>
          </p:nvSpPr>
          <p:spPr>
            <a:xfrm>
              <a:off x="5613400" y="1314450"/>
              <a:ext cx="904875" cy="633706"/>
            </a:xfrm>
            <a:custGeom>
              <a:avLst/>
              <a:gdLst>
                <a:gd name="connsiteX0" fmla="*/ 0 w 904875"/>
                <a:gd name="connsiteY0" fmla="*/ 514350 h 633706"/>
                <a:gd name="connsiteX1" fmla="*/ 488950 w 904875"/>
                <a:gd name="connsiteY1" fmla="*/ 625475 h 633706"/>
                <a:gd name="connsiteX2" fmla="*/ 701675 w 904875"/>
                <a:gd name="connsiteY2" fmla="*/ 625475 h 633706"/>
                <a:gd name="connsiteX3" fmla="*/ 692150 w 904875"/>
                <a:gd name="connsiteY3" fmla="*/ 625475 h 633706"/>
                <a:gd name="connsiteX4" fmla="*/ 638175 w 904875"/>
                <a:gd name="connsiteY4" fmla="*/ 530225 h 633706"/>
                <a:gd name="connsiteX5" fmla="*/ 698500 w 904875"/>
                <a:gd name="connsiteY5" fmla="*/ 187325 h 633706"/>
                <a:gd name="connsiteX6" fmla="*/ 904875 w 904875"/>
                <a:gd name="connsiteY6" fmla="*/ 0 h 63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875" h="633706">
                  <a:moveTo>
                    <a:pt x="0" y="514350"/>
                  </a:moveTo>
                  <a:cubicBezTo>
                    <a:pt x="186002" y="560652"/>
                    <a:pt x="372004" y="606954"/>
                    <a:pt x="488950" y="625475"/>
                  </a:cubicBezTo>
                  <a:cubicBezTo>
                    <a:pt x="605896" y="643996"/>
                    <a:pt x="701675" y="625475"/>
                    <a:pt x="701675" y="625475"/>
                  </a:cubicBezTo>
                  <a:cubicBezTo>
                    <a:pt x="735542" y="625475"/>
                    <a:pt x="702733" y="641350"/>
                    <a:pt x="692150" y="625475"/>
                  </a:cubicBezTo>
                  <a:cubicBezTo>
                    <a:pt x="681567" y="609600"/>
                    <a:pt x="637117" y="603250"/>
                    <a:pt x="638175" y="530225"/>
                  </a:cubicBezTo>
                  <a:cubicBezTo>
                    <a:pt x="639233" y="457200"/>
                    <a:pt x="654050" y="275696"/>
                    <a:pt x="698500" y="187325"/>
                  </a:cubicBezTo>
                  <a:cubicBezTo>
                    <a:pt x="742950" y="98954"/>
                    <a:pt x="823912" y="49477"/>
                    <a:pt x="9048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8" name="フリーフォーム: 図形 1007">
              <a:extLst>
                <a:ext uri="{FF2B5EF4-FFF2-40B4-BE49-F238E27FC236}">
                  <a16:creationId xmlns:a16="http://schemas.microsoft.com/office/drawing/2014/main" id="{661808E0-628C-41C8-8B41-9D7C561A63B7}"/>
                </a:ext>
              </a:extLst>
            </p:cNvPr>
            <p:cNvSpPr/>
            <p:nvPr/>
          </p:nvSpPr>
          <p:spPr>
            <a:xfrm>
              <a:off x="5502275" y="1147763"/>
              <a:ext cx="100013" cy="536575"/>
            </a:xfrm>
            <a:custGeom>
              <a:avLst/>
              <a:gdLst>
                <a:gd name="connsiteX0" fmla="*/ 0 w 100013"/>
                <a:gd name="connsiteY0" fmla="*/ 0 h 536575"/>
                <a:gd name="connsiteX1" fmla="*/ 100013 w 100013"/>
                <a:gd name="connsiteY1" fmla="*/ 536575 h 5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3" h="536575">
                  <a:moveTo>
                    <a:pt x="0" y="0"/>
                  </a:moveTo>
                  <a:lnTo>
                    <a:pt x="100013" y="5365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9" name="フリーフォーム: 図形 1008">
              <a:extLst>
                <a:ext uri="{FF2B5EF4-FFF2-40B4-BE49-F238E27FC236}">
                  <a16:creationId xmlns:a16="http://schemas.microsoft.com/office/drawing/2014/main" id="{91A8B2E6-49C5-427B-8DC8-B49371B96A7F}"/>
                </a:ext>
              </a:extLst>
            </p:cNvPr>
            <p:cNvSpPr/>
            <p:nvPr/>
          </p:nvSpPr>
          <p:spPr>
            <a:xfrm>
              <a:off x="5461000" y="1158875"/>
              <a:ext cx="142875" cy="673100"/>
            </a:xfrm>
            <a:custGeom>
              <a:avLst/>
              <a:gdLst>
                <a:gd name="connsiteX0" fmla="*/ 0 w 142875"/>
                <a:gd name="connsiteY0" fmla="*/ 0 h 673100"/>
                <a:gd name="connsiteX1" fmla="*/ 142875 w 142875"/>
                <a:gd name="connsiteY1" fmla="*/ 6731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673100">
                  <a:moveTo>
                    <a:pt x="0" y="0"/>
                  </a:moveTo>
                  <a:lnTo>
                    <a:pt x="142875" y="6731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0" name="フリーフォーム: 図形 1009">
              <a:extLst>
                <a:ext uri="{FF2B5EF4-FFF2-40B4-BE49-F238E27FC236}">
                  <a16:creationId xmlns:a16="http://schemas.microsoft.com/office/drawing/2014/main" id="{E3A649A1-DBA2-4A0E-A11D-52586F45AF5B}"/>
                </a:ext>
              </a:extLst>
            </p:cNvPr>
            <p:cNvSpPr/>
            <p:nvPr/>
          </p:nvSpPr>
          <p:spPr>
            <a:xfrm>
              <a:off x="5511800" y="1136650"/>
              <a:ext cx="245205" cy="528638"/>
            </a:xfrm>
            <a:custGeom>
              <a:avLst/>
              <a:gdLst>
                <a:gd name="connsiteX0" fmla="*/ 0 w 245205"/>
                <a:gd name="connsiteY0" fmla="*/ 0 h 528638"/>
                <a:gd name="connsiteX1" fmla="*/ 174625 w 245205"/>
                <a:gd name="connsiteY1" fmla="*/ 14288 h 528638"/>
                <a:gd name="connsiteX2" fmla="*/ 244475 w 245205"/>
                <a:gd name="connsiteY2" fmla="*/ 66675 h 528638"/>
                <a:gd name="connsiteX3" fmla="*/ 207963 w 245205"/>
                <a:gd name="connsiteY3" fmla="*/ 103188 h 528638"/>
                <a:gd name="connsiteX4" fmla="*/ 157163 w 245205"/>
                <a:gd name="connsiteY4" fmla="*/ 165100 h 528638"/>
                <a:gd name="connsiteX5" fmla="*/ 90488 w 245205"/>
                <a:gd name="connsiteY5" fmla="*/ 528638 h 5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205" h="528638">
                  <a:moveTo>
                    <a:pt x="0" y="0"/>
                  </a:moveTo>
                  <a:cubicBezTo>
                    <a:pt x="66939" y="1588"/>
                    <a:pt x="133879" y="3176"/>
                    <a:pt x="174625" y="14288"/>
                  </a:cubicBezTo>
                  <a:cubicBezTo>
                    <a:pt x="215371" y="25401"/>
                    <a:pt x="238919" y="51858"/>
                    <a:pt x="244475" y="66675"/>
                  </a:cubicBezTo>
                  <a:cubicBezTo>
                    <a:pt x="250031" y="81492"/>
                    <a:pt x="222515" y="86784"/>
                    <a:pt x="207963" y="103188"/>
                  </a:cubicBezTo>
                  <a:cubicBezTo>
                    <a:pt x="193411" y="119592"/>
                    <a:pt x="176742" y="94192"/>
                    <a:pt x="157163" y="165100"/>
                  </a:cubicBezTo>
                  <a:cubicBezTo>
                    <a:pt x="137584" y="236008"/>
                    <a:pt x="114036" y="382323"/>
                    <a:pt x="90488" y="528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1" name="フリーフォーム: 図形 1010">
              <a:extLst>
                <a:ext uri="{FF2B5EF4-FFF2-40B4-BE49-F238E27FC236}">
                  <a16:creationId xmlns:a16="http://schemas.microsoft.com/office/drawing/2014/main" id="{07172539-6D08-4DCC-81AF-20F7B150595E}"/>
                </a:ext>
              </a:extLst>
            </p:cNvPr>
            <p:cNvSpPr/>
            <p:nvPr/>
          </p:nvSpPr>
          <p:spPr>
            <a:xfrm>
              <a:off x="5726113" y="1420813"/>
              <a:ext cx="31750" cy="430212"/>
            </a:xfrm>
            <a:custGeom>
              <a:avLst/>
              <a:gdLst>
                <a:gd name="connsiteX0" fmla="*/ 0 w 31750"/>
                <a:gd name="connsiteY0" fmla="*/ 0 h 430212"/>
                <a:gd name="connsiteX1" fmla="*/ 31750 w 31750"/>
                <a:gd name="connsiteY1" fmla="*/ 430212 h 43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" h="430212">
                  <a:moveTo>
                    <a:pt x="0" y="0"/>
                  </a:moveTo>
                  <a:lnTo>
                    <a:pt x="31750" y="4302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2" name="フリーフォーム: 図形 1011">
              <a:extLst>
                <a:ext uri="{FF2B5EF4-FFF2-40B4-BE49-F238E27FC236}">
                  <a16:creationId xmlns:a16="http://schemas.microsoft.com/office/drawing/2014/main" id="{EB5C4402-D36A-40A8-B675-E8126C074354}"/>
                </a:ext>
              </a:extLst>
            </p:cNvPr>
            <p:cNvSpPr/>
            <p:nvPr/>
          </p:nvSpPr>
          <p:spPr>
            <a:xfrm>
              <a:off x="5661025" y="1367138"/>
              <a:ext cx="69850" cy="475950"/>
            </a:xfrm>
            <a:custGeom>
              <a:avLst/>
              <a:gdLst>
                <a:gd name="connsiteX0" fmla="*/ 0 w 69850"/>
                <a:gd name="connsiteY0" fmla="*/ 4462 h 475950"/>
                <a:gd name="connsiteX1" fmla="*/ 39688 w 69850"/>
                <a:gd name="connsiteY1" fmla="*/ 67962 h 475950"/>
                <a:gd name="connsiteX2" fmla="*/ 69850 w 69850"/>
                <a:gd name="connsiteY2" fmla="*/ 475950 h 4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475950">
                  <a:moveTo>
                    <a:pt x="0" y="4462"/>
                  </a:moveTo>
                  <a:cubicBezTo>
                    <a:pt x="14023" y="-3079"/>
                    <a:pt x="28046" y="-10619"/>
                    <a:pt x="39688" y="67962"/>
                  </a:cubicBezTo>
                  <a:cubicBezTo>
                    <a:pt x="51330" y="146543"/>
                    <a:pt x="60590" y="311246"/>
                    <a:pt x="69850" y="475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3" name="フリーフォーム: 図形 1012">
              <a:extLst>
                <a:ext uri="{FF2B5EF4-FFF2-40B4-BE49-F238E27FC236}">
                  <a16:creationId xmlns:a16="http://schemas.microsoft.com/office/drawing/2014/main" id="{873C63D4-C791-46F9-AEAE-90B3B65BED9F}"/>
                </a:ext>
              </a:extLst>
            </p:cNvPr>
            <p:cNvSpPr/>
            <p:nvPr/>
          </p:nvSpPr>
          <p:spPr>
            <a:xfrm>
              <a:off x="5711825" y="1377950"/>
              <a:ext cx="180975" cy="511175"/>
            </a:xfrm>
            <a:custGeom>
              <a:avLst/>
              <a:gdLst>
                <a:gd name="connsiteX0" fmla="*/ 0 w 180975"/>
                <a:gd name="connsiteY0" fmla="*/ 0 h 511175"/>
                <a:gd name="connsiteX1" fmla="*/ 92075 w 180975"/>
                <a:gd name="connsiteY1" fmla="*/ 50800 h 511175"/>
                <a:gd name="connsiteX2" fmla="*/ 130175 w 180975"/>
                <a:gd name="connsiteY2" fmla="*/ 258763 h 511175"/>
                <a:gd name="connsiteX3" fmla="*/ 180975 w 180975"/>
                <a:gd name="connsiteY3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511175">
                  <a:moveTo>
                    <a:pt x="0" y="0"/>
                  </a:moveTo>
                  <a:cubicBezTo>
                    <a:pt x="35189" y="3836"/>
                    <a:pt x="70379" y="7673"/>
                    <a:pt x="92075" y="50800"/>
                  </a:cubicBezTo>
                  <a:cubicBezTo>
                    <a:pt x="113771" y="93927"/>
                    <a:pt x="115358" y="182034"/>
                    <a:pt x="130175" y="258763"/>
                  </a:cubicBezTo>
                  <a:cubicBezTo>
                    <a:pt x="144992" y="335492"/>
                    <a:pt x="162983" y="423333"/>
                    <a:pt x="180975" y="511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4" name="フリーフォーム: 図形 1013">
              <a:extLst>
                <a:ext uri="{FF2B5EF4-FFF2-40B4-BE49-F238E27FC236}">
                  <a16:creationId xmlns:a16="http://schemas.microsoft.com/office/drawing/2014/main" id="{DD08045A-2866-402B-820A-E9581D7B8A65}"/>
                </a:ext>
              </a:extLst>
            </p:cNvPr>
            <p:cNvSpPr/>
            <p:nvPr/>
          </p:nvSpPr>
          <p:spPr>
            <a:xfrm>
              <a:off x="5892800" y="1865313"/>
              <a:ext cx="206863" cy="31750"/>
            </a:xfrm>
            <a:custGeom>
              <a:avLst/>
              <a:gdLst>
                <a:gd name="connsiteX0" fmla="*/ 0 w 206863"/>
                <a:gd name="connsiteY0" fmla="*/ 0 h 31750"/>
                <a:gd name="connsiteX1" fmla="*/ 206375 w 206863"/>
                <a:gd name="connsiteY1" fmla="*/ 11112 h 31750"/>
                <a:gd name="connsiteX2" fmla="*/ 46038 w 206863"/>
                <a:gd name="connsiteY2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863" h="31750">
                  <a:moveTo>
                    <a:pt x="0" y="0"/>
                  </a:moveTo>
                  <a:cubicBezTo>
                    <a:pt x="99351" y="2910"/>
                    <a:pt x="198702" y="5820"/>
                    <a:pt x="206375" y="11112"/>
                  </a:cubicBezTo>
                  <a:cubicBezTo>
                    <a:pt x="214048" y="16404"/>
                    <a:pt x="130043" y="24077"/>
                    <a:pt x="46038" y="31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5" name="フリーフォーム: 図形 1014">
              <a:extLst>
                <a:ext uri="{FF2B5EF4-FFF2-40B4-BE49-F238E27FC236}">
                  <a16:creationId xmlns:a16="http://schemas.microsoft.com/office/drawing/2014/main" id="{E49C40AD-95EE-4AA9-BDAE-3FB33E64F762}"/>
                </a:ext>
              </a:extLst>
            </p:cNvPr>
            <p:cNvSpPr/>
            <p:nvPr/>
          </p:nvSpPr>
          <p:spPr>
            <a:xfrm>
              <a:off x="6343044" y="4098925"/>
              <a:ext cx="73631" cy="101806"/>
            </a:xfrm>
            <a:custGeom>
              <a:avLst/>
              <a:gdLst>
                <a:gd name="connsiteX0" fmla="*/ 45056 w 73631"/>
                <a:gd name="connsiteY0" fmla="*/ 0 h 101806"/>
                <a:gd name="connsiteX1" fmla="*/ 2194 w 73631"/>
                <a:gd name="connsiteY1" fmla="*/ 33338 h 101806"/>
                <a:gd name="connsiteX2" fmla="*/ 13306 w 73631"/>
                <a:gd name="connsiteY2" fmla="*/ 100013 h 101806"/>
                <a:gd name="connsiteX3" fmla="*/ 73631 w 73631"/>
                <a:gd name="connsiteY3" fmla="*/ 76200 h 10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31" h="101806">
                  <a:moveTo>
                    <a:pt x="45056" y="0"/>
                  </a:moveTo>
                  <a:cubicBezTo>
                    <a:pt x="26271" y="8334"/>
                    <a:pt x="7486" y="16669"/>
                    <a:pt x="2194" y="33338"/>
                  </a:cubicBezTo>
                  <a:cubicBezTo>
                    <a:pt x="-3098" y="50007"/>
                    <a:pt x="1400" y="92869"/>
                    <a:pt x="13306" y="100013"/>
                  </a:cubicBezTo>
                  <a:cubicBezTo>
                    <a:pt x="25212" y="107157"/>
                    <a:pt x="49421" y="91678"/>
                    <a:pt x="73631" y="76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6" name="フリーフォーム: 図形 1015">
              <a:extLst>
                <a:ext uri="{FF2B5EF4-FFF2-40B4-BE49-F238E27FC236}">
                  <a16:creationId xmlns:a16="http://schemas.microsoft.com/office/drawing/2014/main" id="{A95F8204-8DA1-4BB2-A9B0-AF87C97A8D37}"/>
                </a:ext>
              </a:extLst>
            </p:cNvPr>
            <p:cNvSpPr/>
            <p:nvPr/>
          </p:nvSpPr>
          <p:spPr>
            <a:xfrm>
              <a:off x="6289210" y="4038600"/>
              <a:ext cx="167153" cy="192014"/>
            </a:xfrm>
            <a:custGeom>
              <a:avLst/>
              <a:gdLst>
                <a:gd name="connsiteX0" fmla="*/ 167153 w 167153"/>
                <a:gd name="connsiteY0" fmla="*/ 0 h 192014"/>
                <a:gd name="connsiteX1" fmla="*/ 13165 w 167153"/>
                <a:gd name="connsiteY1" fmla="*/ 95250 h 192014"/>
                <a:gd name="connsiteX2" fmla="*/ 13165 w 167153"/>
                <a:gd name="connsiteY2" fmla="*/ 144463 h 192014"/>
                <a:gd name="connsiteX3" fmla="*/ 56028 w 167153"/>
                <a:gd name="connsiteY3" fmla="*/ 179388 h 192014"/>
                <a:gd name="connsiteX4" fmla="*/ 78253 w 167153"/>
                <a:gd name="connsiteY4" fmla="*/ 190500 h 192014"/>
                <a:gd name="connsiteX5" fmla="*/ 119528 w 167153"/>
                <a:gd name="connsiteY5" fmla="*/ 149225 h 19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153" h="192014">
                  <a:moveTo>
                    <a:pt x="167153" y="0"/>
                  </a:moveTo>
                  <a:cubicBezTo>
                    <a:pt x="102991" y="35586"/>
                    <a:pt x="38830" y="71173"/>
                    <a:pt x="13165" y="95250"/>
                  </a:cubicBezTo>
                  <a:cubicBezTo>
                    <a:pt x="-12500" y="119327"/>
                    <a:pt x="6021" y="130440"/>
                    <a:pt x="13165" y="144463"/>
                  </a:cubicBezTo>
                  <a:cubicBezTo>
                    <a:pt x="20309" y="158486"/>
                    <a:pt x="45180" y="171715"/>
                    <a:pt x="56028" y="179388"/>
                  </a:cubicBezTo>
                  <a:cubicBezTo>
                    <a:pt x="66876" y="187061"/>
                    <a:pt x="67670" y="195527"/>
                    <a:pt x="78253" y="190500"/>
                  </a:cubicBezTo>
                  <a:cubicBezTo>
                    <a:pt x="88836" y="185473"/>
                    <a:pt x="104182" y="167349"/>
                    <a:pt x="119528" y="1492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7" name="フリーフォーム: 図形 1016">
              <a:extLst>
                <a:ext uri="{FF2B5EF4-FFF2-40B4-BE49-F238E27FC236}">
                  <a16:creationId xmlns:a16="http://schemas.microsoft.com/office/drawing/2014/main" id="{1BAFAFB2-9F0B-4154-92D6-A16D31DDD8DE}"/>
                </a:ext>
              </a:extLst>
            </p:cNvPr>
            <p:cNvSpPr/>
            <p:nvPr/>
          </p:nvSpPr>
          <p:spPr>
            <a:xfrm>
              <a:off x="6062663" y="4210050"/>
              <a:ext cx="500062" cy="149565"/>
            </a:xfrm>
            <a:custGeom>
              <a:avLst/>
              <a:gdLst>
                <a:gd name="connsiteX0" fmla="*/ 500062 w 500062"/>
                <a:gd name="connsiteY0" fmla="*/ 0 h 149565"/>
                <a:gd name="connsiteX1" fmla="*/ 327025 w 500062"/>
                <a:gd name="connsiteY1" fmla="*/ 127000 h 149565"/>
                <a:gd name="connsiteX2" fmla="*/ 265112 w 500062"/>
                <a:gd name="connsiteY2" fmla="*/ 141288 h 149565"/>
                <a:gd name="connsiteX3" fmla="*/ 128587 w 500062"/>
                <a:gd name="connsiteY3" fmla="*/ 49213 h 149565"/>
                <a:gd name="connsiteX4" fmla="*/ 233362 w 500062"/>
                <a:gd name="connsiteY4" fmla="*/ 104775 h 149565"/>
                <a:gd name="connsiteX5" fmla="*/ 122237 w 500062"/>
                <a:gd name="connsiteY5" fmla="*/ 149225 h 149565"/>
                <a:gd name="connsiteX6" fmla="*/ 0 w 500062"/>
                <a:gd name="connsiteY6" fmla="*/ 80963 h 14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062" h="149565">
                  <a:moveTo>
                    <a:pt x="500062" y="0"/>
                  </a:moveTo>
                  <a:cubicBezTo>
                    <a:pt x="433122" y="51726"/>
                    <a:pt x="366183" y="103452"/>
                    <a:pt x="327025" y="127000"/>
                  </a:cubicBezTo>
                  <a:cubicBezTo>
                    <a:pt x="287867" y="150548"/>
                    <a:pt x="298185" y="154253"/>
                    <a:pt x="265112" y="141288"/>
                  </a:cubicBezTo>
                  <a:cubicBezTo>
                    <a:pt x="232039" y="128324"/>
                    <a:pt x="133879" y="55298"/>
                    <a:pt x="128587" y="49213"/>
                  </a:cubicBezTo>
                  <a:cubicBezTo>
                    <a:pt x="123295" y="43128"/>
                    <a:pt x="234420" y="88106"/>
                    <a:pt x="233362" y="104775"/>
                  </a:cubicBezTo>
                  <a:cubicBezTo>
                    <a:pt x="232304" y="121444"/>
                    <a:pt x="161130" y="153194"/>
                    <a:pt x="122237" y="149225"/>
                  </a:cubicBezTo>
                  <a:cubicBezTo>
                    <a:pt x="83344" y="145256"/>
                    <a:pt x="41672" y="113109"/>
                    <a:pt x="0" y="809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8" name="フリーフォーム: 図形 1017">
              <a:extLst>
                <a:ext uri="{FF2B5EF4-FFF2-40B4-BE49-F238E27FC236}">
                  <a16:creationId xmlns:a16="http://schemas.microsoft.com/office/drawing/2014/main" id="{758AC9B9-8C38-48E9-A81F-B38A0FBB6DF9}"/>
                </a:ext>
              </a:extLst>
            </p:cNvPr>
            <p:cNvSpPr/>
            <p:nvPr/>
          </p:nvSpPr>
          <p:spPr>
            <a:xfrm>
              <a:off x="6021388" y="4327525"/>
              <a:ext cx="106362" cy="65088"/>
            </a:xfrm>
            <a:custGeom>
              <a:avLst/>
              <a:gdLst>
                <a:gd name="connsiteX0" fmla="*/ 0 w 106362"/>
                <a:gd name="connsiteY0" fmla="*/ 0 h 65088"/>
                <a:gd name="connsiteX1" fmla="*/ 106362 w 106362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362" h="65088">
                  <a:moveTo>
                    <a:pt x="0" y="0"/>
                  </a:moveTo>
                  <a:lnTo>
                    <a:pt x="106362" y="65088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9" name="フリーフォーム: 図形 1018">
              <a:extLst>
                <a:ext uri="{FF2B5EF4-FFF2-40B4-BE49-F238E27FC236}">
                  <a16:creationId xmlns:a16="http://schemas.microsoft.com/office/drawing/2014/main" id="{58DE7733-BE7F-4C57-980B-81A17AE45D30}"/>
                </a:ext>
              </a:extLst>
            </p:cNvPr>
            <p:cNvSpPr/>
            <p:nvPr/>
          </p:nvSpPr>
          <p:spPr>
            <a:xfrm>
              <a:off x="6133195" y="4821238"/>
              <a:ext cx="108855" cy="235482"/>
            </a:xfrm>
            <a:custGeom>
              <a:avLst/>
              <a:gdLst>
                <a:gd name="connsiteX0" fmla="*/ 39005 w 108855"/>
                <a:gd name="connsiteY0" fmla="*/ 0 h 235482"/>
                <a:gd name="connsiteX1" fmla="*/ 4080 w 108855"/>
                <a:gd name="connsiteY1" fmla="*/ 41275 h 235482"/>
                <a:gd name="connsiteX2" fmla="*/ 5668 w 108855"/>
                <a:gd name="connsiteY2" fmla="*/ 203200 h 235482"/>
                <a:gd name="connsiteX3" fmla="*/ 48530 w 108855"/>
                <a:gd name="connsiteY3" fmla="*/ 234950 h 235482"/>
                <a:gd name="connsiteX4" fmla="*/ 77105 w 108855"/>
                <a:gd name="connsiteY4" fmla="*/ 192087 h 235482"/>
                <a:gd name="connsiteX5" fmla="*/ 92980 w 108855"/>
                <a:gd name="connsiteY5" fmla="*/ 47625 h 235482"/>
                <a:gd name="connsiteX6" fmla="*/ 108855 w 108855"/>
                <a:gd name="connsiteY6" fmla="*/ 22225 h 2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55" h="235482">
                  <a:moveTo>
                    <a:pt x="39005" y="0"/>
                  </a:moveTo>
                  <a:cubicBezTo>
                    <a:pt x="24320" y="3704"/>
                    <a:pt x="9636" y="7408"/>
                    <a:pt x="4080" y="41275"/>
                  </a:cubicBezTo>
                  <a:cubicBezTo>
                    <a:pt x="-1476" y="75142"/>
                    <a:pt x="-1740" y="170921"/>
                    <a:pt x="5668" y="203200"/>
                  </a:cubicBezTo>
                  <a:cubicBezTo>
                    <a:pt x="13076" y="235479"/>
                    <a:pt x="36624" y="236802"/>
                    <a:pt x="48530" y="234950"/>
                  </a:cubicBezTo>
                  <a:cubicBezTo>
                    <a:pt x="60436" y="233098"/>
                    <a:pt x="69697" y="223308"/>
                    <a:pt x="77105" y="192087"/>
                  </a:cubicBezTo>
                  <a:cubicBezTo>
                    <a:pt x="84513" y="160866"/>
                    <a:pt x="87688" y="75935"/>
                    <a:pt x="92980" y="47625"/>
                  </a:cubicBezTo>
                  <a:cubicBezTo>
                    <a:pt x="98272" y="19315"/>
                    <a:pt x="103563" y="20770"/>
                    <a:pt x="108855" y="222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0" name="フリーフォーム: 図形 1019">
              <a:extLst>
                <a:ext uri="{FF2B5EF4-FFF2-40B4-BE49-F238E27FC236}">
                  <a16:creationId xmlns:a16="http://schemas.microsoft.com/office/drawing/2014/main" id="{F7F81E44-127E-4A53-A130-67799EE3E489}"/>
                </a:ext>
              </a:extLst>
            </p:cNvPr>
            <p:cNvSpPr/>
            <p:nvPr/>
          </p:nvSpPr>
          <p:spPr>
            <a:xfrm>
              <a:off x="6104158" y="4792935"/>
              <a:ext cx="114080" cy="263253"/>
            </a:xfrm>
            <a:custGeom>
              <a:avLst/>
              <a:gdLst>
                <a:gd name="connsiteX0" fmla="*/ 114080 w 114080"/>
                <a:gd name="connsiteY0" fmla="*/ 4490 h 263253"/>
                <a:gd name="connsiteX1" fmla="*/ 28355 w 114080"/>
                <a:gd name="connsiteY1" fmla="*/ 1315 h 263253"/>
                <a:gd name="connsiteX2" fmla="*/ 9305 w 114080"/>
                <a:gd name="connsiteY2" fmla="*/ 23540 h 263253"/>
                <a:gd name="connsiteX3" fmla="*/ 2955 w 114080"/>
                <a:gd name="connsiteY3" fmla="*/ 114028 h 263253"/>
                <a:gd name="connsiteX4" fmla="*/ 2955 w 114080"/>
                <a:gd name="connsiteY4" fmla="*/ 171178 h 263253"/>
                <a:gd name="connsiteX5" fmla="*/ 39467 w 114080"/>
                <a:gd name="connsiteY5" fmla="*/ 263253 h 2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80" h="263253">
                  <a:moveTo>
                    <a:pt x="114080" y="4490"/>
                  </a:moveTo>
                  <a:cubicBezTo>
                    <a:pt x="79948" y="1315"/>
                    <a:pt x="45817" y="-1860"/>
                    <a:pt x="28355" y="1315"/>
                  </a:cubicBezTo>
                  <a:cubicBezTo>
                    <a:pt x="10892" y="4490"/>
                    <a:pt x="13538" y="4755"/>
                    <a:pt x="9305" y="23540"/>
                  </a:cubicBezTo>
                  <a:cubicBezTo>
                    <a:pt x="5072" y="42325"/>
                    <a:pt x="4013" y="89422"/>
                    <a:pt x="2955" y="114028"/>
                  </a:cubicBezTo>
                  <a:cubicBezTo>
                    <a:pt x="1897" y="138634"/>
                    <a:pt x="-3130" y="146307"/>
                    <a:pt x="2955" y="171178"/>
                  </a:cubicBezTo>
                  <a:cubicBezTo>
                    <a:pt x="9040" y="196049"/>
                    <a:pt x="7717" y="246584"/>
                    <a:pt x="39467" y="26325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1" name="フリーフォーム: 図形 1020">
              <a:extLst>
                <a:ext uri="{FF2B5EF4-FFF2-40B4-BE49-F238E27FC236}">
                  <a16:creationId xmlns:a16="http://schemas.microsoft.com/office/drawing/2014/main" id="{DB4D1472-DB05-42E0-B8F8-068B2200ED39}"/>
                </a:ext>
              </a:extLst>
            </p:cNvPr>
            <p:cNvSpPr/>
            <p:nvPr/>
          </p:nvSpPr>
          <p:spPr>
            <a:xfrm>
              <a:off x="6122988" y="4799013"/>
              <a:ext cx="126296" cy="38734"/>
            </a:xfrm>
            <a:custGeom>
              <a:avLst/>
              <a:gdLst>
                <a:gd name="connsiteX0" fmla="*/ 0 w 126296"/>
                <a:gd name="connsiteY0" fmla="*/ 0 h 38734"/>
                <a:gd name="connsiteX1" fmla="*/ 57150 w 126296"/>
                <a:gd name="connsiteY1" fmla="*/ 23812 h 38734"/>
                <a:gd name="connsiteX2" fmla="*/ 125412 w 126296"/>
                <a:gd name="connsiteY2" fmla="*/ 38100 h 38734"/>
                <a:gd name="connsiteX3" fmla="*/ 96837 w 126296"/>
                <a:gd name="connsiteY3" fmla="*/ 3175 h 3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96" h="38734">
                  <a:moveTo>
                    <a:pt x="0" y="0"/>
                  </a:moveTo>
                  <a:cubicBezTo>
                    <a:pt x="18124" y="8731"/>
                    <a:pt x="36248" y="17462"/>
                    <a:pt x="57150" y="23812"/>
                  </a:cubicBezTo>
                  <a:cubicBezTo>
                    <a:pt x="78052" y="30162"/>
                    <a:pt x="118798" y="41539"/>
                    <a:pt x="125412" y="38100"/>
                  </a:cubicBezTo>
                  <a:cubicBezTo>
                    <a:pt x="132026" y="34661"/>
                    <a:pt x="99483" y="10319"/>
                    <a:pt x="96837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2" name="フリーフォーム: 図形 1021">
              <a:extLst>
                <a:ext uri="{FF2B5EF4-FFF2-40B4-BE49-F238E27FC236}">
                  <a16:creationId xmlns:a16="http://schemas.microsoft.com/office/drawing/2014/main" id="{31442C1D-3542-4CE8-89A9-F911D8B43B2E}"/>
                </a:ext>
              </a:extLst>
            </p:cNvPr>
            <p:cNvSpPr/>
            <p:nvPr/>
          </p:nvSpPr>
          <p:spPr>
            <a:xfrm>
              <a:off x="6321425" y="4764088"/>
              <a:ext cx="68263" cy="258762"/>
            </a:xfrm>
            <a:custGeom>
              <a:avLst/>
              <a:gdLst>
                <a:gd name="connsiteX0" fmla="*/ 68263 w 68263"/>
                <a:gd name="connsiteY0" fmla="*/ 0 h 258762"/>
                <a:gd name="connsiteX1" fmla="*/ 58738 w 68263"/>
                <a:gd name="connsiteY1" fmla="*/ 206375 h 258762"/>
                <a:gd name="connsiteX2" fmla="*/ 41275 w 68263"/>
                <a:gd name="connsiteY2" fmla="*/ 227012 h 258762"/>
                <a:gd name="connsiteX3" fmla="*/ 0 w 68263"/>
                <a:gd name="connsiteY3" fmla="*/ 258762 h 25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3" h="258762">
                  <a:moveTo>
                    <a:pt x="68263" y="0"/>
                  </a:moveTo>
                  <a:cubicBezTo>
                    <a:pt x="65749" y="84270"/>
                    <a:pt x="63236" y="168540"/>
                    <a:pt x="58738" y="206375"/>
                  </a:cubicBezTo>
                  <a:cubicBezTo>
                    <a:pt x="54240" y="244210"/>
                    <a:pt x="51065" y="218281"/>
                    <a:pt x="41275" y="227012"/>
                  </a:cubicBezTo>
                  <a:cubicBezTo>
                    <a:pt x="31485" y="235743"/>
                    <a:pt x="15742" y="247252"/>
                    <a:pt x="0" y="2587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3" name="フリーフォーム: 図形 1022">
              <a:extLst>
                <a:ext uri="{FF2B5EF4-FFF2-40B4-BE49-F238E27FC236}">
                  <a16:creationId xmlns:a16="http://schemas.microsoft.com/office/drawing/2014/main" id="{390AC79B-711C-4AFC-9AEE-5E4B19B1DFB0}"/>
                </a:ext>
              </a:extLst>
            </p:cNvPr>
            <p:cNvSpPr/>
            <p:nvPr/>
          </p:nvSpPr>
          <p:spPr>
            <a:xfrm>
              <a:off x="6246813" y="4802188"/>
              <a:ext cx="73025" cy="231977"/>
            </a:xfrm>
            <a:custGeom>
              <a:avLst/>
              <a:gdLst>
                <a:gd name="connsiteX0" fmla="*/ 0 w 73025"/>
                <a:gd name="connsiteY0" fmla="*/ 0 h 231977"/>
                <a:gd name="connsiteX1" fmla="*/ 17462 w 73025"/>
                <a:gd name="connsiteY1" fmla="*/ 207962 h 231977"/>
                <a:gd name="connsiteX2" fmla="*/ 73025 w 73025"/>
                <a:gd name="connsiteY2" fmla="*/ 219075 h 23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231977">
                  <a:moveTo>
                    <a:pt x="0" y="0"/>
                  </a:moveTo>
                  <a:cubicBezTo>
                    <a:pt x="2645" y="85725"/>
                    <a:pt x="5291" y="171450"/>
                    <a:pt x="17462" y="207962"/>
                  </a:cubicBezTo>
                  <a:cubicBezTo>
                    <a:pt x="29633" y="244474"/>
                    <a:pt x="51329" y="231774"/>
                    <a:pt x="73025" y="219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59997E7B-95EA-425B-8685-08FF69E05361}"/>
                </a:ext>
              </a:extLst>
            </p:cNvPr>
            <p:cNvSpPr/>
            <p:nvPr/>
          </p:nvSpPr>
          <p:spPr>
            <a:xfrm>
              <a:off x="6305550" y="4827588"/>
              <a:ext cx="33542" cy="171450"/>
            </a:xfrm>
            <a:custGeom>
              <a:avLst/>
              <a:gdLst>
                <a:gd name="connsiteX0" fmla="*/ 0 w 33542"/>
                <a:gd name="connsiteY0" fmla="*/ 0 h 171450"/>
                <a:gd name="connsiteX1" fmla="*/ 28575 w 33542"/>
                <a:gd name="connsiteY1" fmla="*/ 101600 h 171450"/>
                <a:gd name="connsiteX2" fmla="*/ 33338 w 33542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42" h="171450">
                  <a:moveTo>
                    <a:pt x="0" y="0"/>
                  </a:moveTo>
                  <a:cubicBezTo>
                    <a:pt x="11509" y="36512"/>
                    <a:pt x="23019" y="73025"/>
                    <a:pt x="28575" y="101600"/>
                  </a:cubicBezTo>
                  <a:cubicBezTo>
                    <a:pt x="34131" y="130175"/>
                    <a:pt x="33734" y="150812"/>
                    <a:pt x="33338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933B7B17-5B3D-4AD6-BD38-1E0D4132E2AA}"/>
                </a:ext>
              </a:extLst>
            </p:cNvPr>
            <p:cNvSpPr/>
            <p:nvPr/>
          </p:nvSpPr>
          <p:spPr>
            <a:xfrm>
              <a:off x="6237288" y="4754533"/>
              <a:ext cx="151056" cy="76624"/>
            </a:xfrm>
            <a:custGeom>
              <a:avLst/>
              <a:gdLst>
                <a:gd name="connsiteX0" fmla="*/ 0 w 151056"/>
                <a:gd name="connsiteY0" fmla="*/ 44480 h 76624"/>
                <a:gd name="connsiteX1" fmla="*/ 73025 w 151056"/>
                <a:gd name="connsiteY1" fmla="*/ 76230 h 76624"/>
                <a:gd name="connsiteX2" fmla="*/ 98425 w 151056"/>
                <a:gd name="connsiteY2" fmla="*/ 58767 h 76624"/>
                <a:gd name="connsiteX3" fmla="*/ 149225 w 151056"/>
                <a:gd name="connsiteY3" fmla="*/ 9555 h 76624"/>
                <a:gd name="connsiteX4" fmla="*/ 134937 w 151056"/>
                <a:gd name="connsiteY4" fmla="*/ 30 h 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56" h="76624">
                  <a:moveTo>
                    <a:pt x="0" y="44480"/>
                  </a:moveTo>
                  <a:cubicBezTo>
                    <a:pt x="28310" y="59164"/>
                    <a:pt x="56621" y="73849"/>
                    <a:pt x="73025" y="76230"/>
                  </a:cubicBezTo>
                  <a:cubicBezTo>
                    <a:pt x="89429" y="78611"/>
                    <a:pt x="85725" y="69879"/>
                    <a:pt x="98425" y="58767"/>
                  </a:cubicBezTo>
                  <a:cubicBezTo>
                    <a:pt x="111125" y="47655"/>
                    <a:pt x="143140" y="19344"/>
                    <a:pt x="149225" y="9555"/>
                  </a:cubicBezTo>
                  <a:cubicBezTo>
                    <a:pt x="155310" y="-235"/>
                    <a:pt x="145123" y="-103"/>
                    <a:pt x="134937" y="3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A8BDDD71-6CED-42C2-8B98-A81DBA798B5A}"/>
                </a:ext>
              </a:extLst>
            </p:cNvPr>
            <p:cNvSpPr/>
            <p:nvPr/>
          </p:nvSpPr>
          <p:spPr>
            <a:xfrm>
              <a:off x="6427788" y="4665663"/>
              <a:ext cx="115299" cy="351852"/>
            </a:xfrm>
            <a:custGeom>
              <a:avLst/>
              <a:gdLst>
                <a:gd name="connsiteX0" fmla="*/ 103187 w 115299"/>
                <a:gd name="connsiteY0" fmla="*/ 0 h 351852"/>
                <a:gd name="connsiteX1" fmla="*/ 112712 w 115299"/>
                <a:gd name="connsiteY1" fmla="*/ 114300 h 351852"/>
                <a:gd name="connsiteX2" fmla="*/ 112712 w 115299"/>
                <a:gd name="connsiteY2" fmla="*/ 223837 h 351852"/>
                <a:gd name="connsiteX3" fmla="*/ 112712 w 115299"/>
                <a:gd name="connsiteY3" fmla="*/ 334962 h 351852"/>
                <a:gd name="connsiteX4" fmla="*/ 77787 w 115299"/>
                <a:gd name="connsiteY4" fmla="*/ 344487 h 351852"/>
                <a:gd name="connsiteX5" fmla="*/ 49212 w 115299"/>
                <a:gd name="connsiteY5" fmla="*/ 266700 h 351852"/>
                <a:gd name="connsiteX6" fmla="*/ 0 w 115299"/>
                <a:gd name="connsiteY6" fmla="*/ 139700 h 35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99" h="351852">
                  <a:moveTo>
                    <a:pt x="103187" y="0"/>
                  </a:moveTo>
                  <a:cubicBezTo>
                    <a:pt x="107156" y="38497"/>
                    <a:pt x="111125" y="76994"/>
                    <a:pt x="112712" y="114300"/>
                  </a:cubicBezTo>
                  <a:cubicBezTo>
                    <a:pt x="114299" y="151606"/>
                    <a:pt x="112712" y="223837"/>
                    <a:pt x="112712" y="223837"/>
                  </a:cubicBezTo>
                  <a:cubicBezTo>
                    <a:pt x="112712" y="260614"/>
                    <a:pt x="118533" y="314854"/>
                    <a:pt x="112712" y="334962"/>
                  </a:cubicBezTo>
                  <a:cubicBezTo>
                    <a:pt x="106891" y="355070"/>
                    <a:pt x="88370" y="355864"/>
                    <a:pt x="77787" y="344487"/>
                  </a:cubicBezTo>
                  <a:cubicBezTo>
                    <a:pt x="67204" y="333110"/>
                    <a:pt x="62176" y="300831"/>
                    <a:pt x="49212" y="266700"/>
                  </a:cubicBezTo>
                  <a:cubicBezTo>
                    <a:pt x="36248" y="232569"/>
                    <a:pt x="18124" y="186134"/>
                    <a:pt x="0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3B09C928-4EC5-48B5-B20B-8766EBC56C15}"/>
                </a:ext>
              </a:extLst>
            </p:cNvPr>
            <p:cNvSpPr/>
            <p:nvPr/>
          </p:nvSpPr>
          <p:spPr>
            <a:xfrm>
              <a:off x="6438900" y="4652963"/>
              <a:ext cx="92075" cy="155575"/>
            </a:xfrm>
            <a:custGeom>
              <a:avLst/>
              <a:gdLst>
                <a:gd name="connsiteX0" fmla="*/ 92075 w 92075"/>
                <a:gd name="connsiteY0" fmla="*/ 0 h 155575"/>
                <a:gd name="connsiteX1" fmla="*/ 36513 w 92075"/>
                <a:gd name="connsiteY1" fmla="*/ 74612 h 155575"/>
                <a:gd name="connsiteX2" fmla="*/ 0 w 92075"/>
                <a:gd name="connsiteY2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75" h="155575">
                  <a:moveTo>
                    <a:pt x="92075" y="0"/>
                  </a:moveTo>
                  <a:cubicBezTo>
                    <a:pt x="71967" y="24341"/>
                    <a:pt x="51859" y="48683"/>
                    <a:pt x="36513" y="74612"/>
                  </a:cubicBezTo>
                  <a:cubicBezTo>
                    <a:pt x="21167" y="100541"/>
                    <a:pt x="10583" y="128058"/>
                    <a:pt x="0" y="1555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B677BD79-2E77-43DB-9945-21D8C438A3B8}"/>
                </a:ext>
              </a:extLst>
            </p:cNvPr>
            <p:cNvSpPr/>
            <p:nvPr/>
          </p:nvSpPr>
          <p:spPr>
            <a:xfrm>
              <a:off x="6383192" y="4725988"/>
              <a:ext cx="112858" cy="293687"/>
            </a:xfrm>
            <a:custGeom>
              <a:avLst/>
              <a:gdLst>
                <a:gd name="connsiteX0" fmla="*/ 112858 w 112858"/>
                <a:gd name="connsiteY0" fmla="*/ 293687 h 293687"/>
                <a:gd name="connsiteX1" fmla="*/ 36658 w 112858"/>
                <a:gd name="connsiteY1" fmla="*/ 242887 h 293687"/>
                <a:gd name="connsiteX2" fmla="*/ 25546 w 112858"/>
                <a:gd name="connsiteY2" fmla="*/ 177800 h 293687"/>
                <a:gd name="connsiteX3" fmla="*/ 146 w 112858"/>
                <a:gd name="connsiteY3" fmla="*/ 61912 h 293687"/>
                <a:gd name="connsiteX4" fmla="*/ 38246 w 112858"/>
                <a:gd name="connsiteY4" fmla="*/ 17462 h 293687"/>
                <a:gd name="connsiteX5" fmla="*/ 76346 w 112858"/>
                <a:gd name="connsiteY5" fmla="*/ 0 h 29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858" h="293687">
                  <a:moveTo>
                    <a:pt x="112858" y="293687"/>
                  </a:moveTo>
                  <a:cubicBezTo>
                    <a:pt x="82034" y="277944"/>
                    <a:pt x="51210" y="262201"/>
                    <a:pt x="36658" y="242887"/>
                  </a:cubicBezTo>
                  <a:cubicBezTo>
                    <a:pt x="22106" y="223573"/>
                    <a:pt x="31631" y="207962"/>
                    <a:pt x="25546" y="177800"/>
                  </a:cubicBezTo>
                  <a:cubicBezTo>
                    <a:pt x="19461" y="147638"/>
                    <a:pt x="-1971" y="88635"/>
                    <a:pt x="146" y="61912"/>
                  </a:cubicBezTo>
                  <a:cubicBezTo>
                    <a:pt x="2263" y="35189"/>
                    <a:pt x="25546" y="27781"/>
                    <a:pt x="38246" y="17462"/>
                  </a:cubicBezTo>
                  <a:cubicBezTo>
                    <a:pt x="50946" y="7143"/>
                    <a:pt x="68144" y="3439"/>
                    <a:pt x="76346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70D583F6-8D3F-4E7D-B1DD-C3A9AC675535}"/>
                </a:ext>
              </a:extLst>
            </p:cNvPr>
            <p:cNvSpPr/>
            <p:nvPr/>
          </p:nvSpPr>
          <p:spPr>
            <a:xfrm>
              <a:off x="6559452" y="4676775"/>
              <a:ext cx="20736" cy="265113"/>
            </a:xfrm>
            <a:custGeom>
              <a:avLst/>
              <a:gdLst>
                <a:gd name="connsiteX0" fmla="*/ 20736 w 20736"/>
                <a:gd name="connsiteY0" fmla="*/ 0 h 265113"/>
                <a:gd name="connsiteX1" fmla="*/ 98 w 20736"/>
                <a:gd name="connsiteY1" fmla="*/ 109538 h 265113"/>
                <a:gd name="connsiteX2" fmla="*/ 14386 w 20736"/>
                <a:gd name="connsiteY2" fmla="*/ 265113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36" h="265113">
                  <a:moveTo>
                    <a:pt x="20736" y="0"/>
                  </a:moveTo>
                  <a:cubicBezTo>
                    <a:pt x="10946" y="32676"/>
                    <a:pt x="1156" y="65353"/>
                    <a:pt x="98" y="109538"/>
                  </a:cubicBezTo>
                  <a:cubicBezTo>
                    <a:pt x="-960" y="153723"/>
                    <a:pt x="6713" y="209418"/>
                    <a:pt x="14386" y="2651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CA34D274-14F2-49F2-A066-0C62905EA28A}"/>
                </a:ext>
              </a:extLst>
            </p:cNvPr>
            <p:cNvSpPr/>
            <p:nvPr/>
          </p:nvSpPr>
          <p:spPr>
            <a:xfrm>
              <a:off x="6591300" y="4703763"/>
              <a:ext cx="47170" cy="220662"/>
            </a:xfrm>
            <a:custGeom>
              <a:avLst/>
              <a:gdLst>
                <a:gd name="connsiteX0" fmla="*/ 28575 w 47170"/>
                <a:gd name="connsiteY0" fmla="*/ 0 h 220662"/>
                <a:gd name="connsiteX1" fmla="*/ 46038 w 47170"/>
                <a:gd name="connsiteY1" fmla="*/ 152400 h 220662"/>
                <a:gd name="connsiteX2" fmla="*/ 0 w 47170"/>
                <a:gd name="connsiteY2" fmla="*/ 220662 h 22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70" h="220662">
                  <a:moveTo>
                    <a:pt x="28575" y="0"/>
                  </a:moveTo>
                  <a:cubicBezTo>
                    <a:pt x="39688" y="57811"/>
                    <a:pt x="50801" y="115623"/>
                    <a:pt x="46038" y="152400"/>
                  </a:cubicBezTo>
                  <a:cubicBezTo>
                    <a:pt x="41276" y="189177"/>
                    <a:pt x="20638" y="204919"/>
                    <a:pt x="0" y="2206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5AC5F01B-6A86-40F6-8284-E0D16E84160B}"/>
                </a:ext>
              </a:extLst>
            </p:cNvPr>
            <p:cNvSpPr/>
            <p:nvPr/>
          </p:nvSpPr>
          <p:spPr>
            <a:xfrm>
              <a:off x="6692900" y="4635500"/>
              <a:ext cx="47981" cy="217488"/>
            </a:xfrm>
            <a:custGeom>
              <a:avLst/>
              <a:gdLst>
                <a:gd name="connsiteX0" fmla="*/ 38100 w 47981"/>
                <a:gd name="connsiteY0" fmla="*/ 0 h 217488"/>
                <a:gd name="connsiteX1" fmla="*/ 47625 w 47981"/>
                <a:gd name="connsiteY1" fmla="*/ 76200 h 217488"/>
                <a:gd name="connsiteX2" fmla="*/ 26988 w 47981"/>
                <a:gd name="connsiteY2" fmla="*/ 138113 h 217488"/>
                <a:gd name="connsiteX3" fmla="*/ 0 w 47981"/>
                <a:gd name="connsiteY3" fmla="*/ 217488 h 2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81" h="217488">
                  <a:moveTo>
                    <a:pt x="38100" y="0"/>
                  </a:moveTo>
                  <a:cubicBezTo>
                    <a:pt x="43788" y="26590"/>
                    <a:pt x="49477" y="53181"/>
                    <a:pt x="47625" y="76200"/>
                  </a:cubicBezTo>
                  <a:cubicBezTo>
                    <a:pt x="45773" y="99219"/>
                    <a:pt x="34925" y="114565"/>
                    <a:pt x="26988" y="138113"/>
                  </a:cubicBezTo>
                  <a:cubicBezTo>
                    <a:pt x="19051" y="161661"/>
                    <a:pt x="9525" y="189574"/>
                    <a:pt x="0" y="2174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031CD0D3-B08F-4444-AC25-F752139C8896}"/>
                </a:ext>
              </a:extLst>
            </p:cNvPr>
            <p:cNvSpPr/>
            <p:nvPr/>
          </p:nvSpPr>
          <p:spPr>
            <a:xfrm>
              <a:off x="6616700" y="4630738"/>
              <a:ext cx="100013" cy="86456"/>
            </a:xfrm>
            <a:custGeom>
              <a:avLst/>
              <a:gdLst>
                <a:gd name="connsiteX0" fmla="*/ 100013 w 100013"/>
                <a:gd name="connsiteY0" fmla="*/ 0 h 86456"/>
                <a:gd name="connsiteX1" fmla="*/ 60325 w 100013"/>
                <a:gd name="connsiteY1" fmla="*/ 80962 h 86456"/>
                <a:gd name="connsiteX2" fmla="*/ 53975 w 100013"/>
                <a:gd name="connsiteY2" fmla="*/ 79375 h 86456"/>
                <a:gd name="connsiteX3" fmla="*/ 0 w 100013"/>
                <a:gd name="connsiteY3" fmla="*/ 61912 h 8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3" h="86456">
                  <a:moveTo>
                    <a:pt x="100013" y="0"/>
                  </a:moveTo>
                  <a:lnTo>
                    <a:pt x="60325" y="80962"/>
                  </a:lnTo>
                  <a:cubicBezTo>
                    <a:pt x="52652" y="94191"/>
                    <a:pt x="53975" y="79375"/>
                    <a:pt x="53975" y="79375"/>
                  </a:cubicBezTo>
                  <a:lnTo>
                    <a:pt x="0" y="619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6A7F5D52-98EA-4E99-8550-291AD29DEE8E}"/>
                </a:ext>
              </a:extLst>
            </p:cNvPr>
            <p:cNvSpPr/>
            <p:nvPr/>
          </p:nvSpPr>
          <p:spPr>
            <a:xfrm>
              <a:off x="6638925" y="4713288"/>
              <a:ext cx="41766" cy="180975"/>
            </a:xfrm>
            <a:custGeom>
              <a:avLst/>
              <a:gdLst>
                <a:gd name="connsiteX0" fmla="*/ 38100 w 41766"/>
                <a:gd name="connsiteY0" fmla="*/ 0 h 180975"/>
                <a:gd name="connsiteX1" fmla="*/ 38100 w 41766"/>
                <a:gd name="connsiteY1" fmla="*/ 107950 h 180975"/>
                <a:gd name="connsiteX2" fmla="*/ 0 w 41766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66" h="180975">
                  <a:moveTo>
                    <a:pt x="38100" y="0"/>
                  </a:moveTo>
                  <a:cubicBezTo>
                    <a:pt x="41275" y="38894"/>
                    <a:pt x="44450" y="77788"/>
                    <a:pt x="38100" y="107950"/>
                  </a:cubicBezTo>
                  <a:cubicBezTo>
                    <a:pt x="31750" y="138112"/>
                    <a:pt x="15875" y="159543"/>
                    <a:pt x="0" y="180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659F40F3-365D-4C9B-AF19-93904AC197C5}"/>
                </a:ext>
              </a:extLst>
            </p:cNvPr>
            <p:cNvSpPr/>
            <p:nvPr/>
          </p:nvSpPr>
          <p:spPr>
            <a:xfrm>
              <a:off x="6788150" y="4524375"/>
              <a:ext cx="33926" cy="190500"/>
            </a:xfrm>
            <a:custGeom>
              <a:avLst/>
              <a:gdLst>
                <a:gd name="connsiteX0" fmla="*/ 28575 w 33926"/>
                <a:gd name="connsiteY0" fmla="*/ 0 h 190500"/>
                <a:gd name="connsiteX1" fmla="*/ 31750 w 33926"/>
                <a:gd name="connsiteY1" fmla="*/ 133350 h 190500"/>
                <a:gd name="connsiteX2" fmla="*/ 0 w 33926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6" h="190500">
                  <a:moveTo>
                    <a:pt x="28575" y="0"/>
                  </a:moveTo>
                  <a:cubicBezTo>
                    <a:pt x="32543" y="50800"/>
                    <a:pt x="36512" y="101600"/>
                    <a:pt x="31750" y="133350"/>
                  </a:cubicBezTo>
                  <a:cubicBezTo>
                    <a:pt x="26988" y="165100"/>
                    <a:pt x="13494" y="177800"/>
                    <a:pt x="0" y="190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1D09735B-4305-48E0-9096-4B495CC32DD1}"/>
                </a:ext>
              </a:extLst>
            </p:cNvPr>
            <p:cNvSpPr/>
            <p:nvPr/>
          </p:nvSpPr>
          <p:spPr>
            <a:xfrm>
              <a:off x="6738938" y="4532313"/>
              <a:ext cx="66675" cy="209550"/>
            </a:xfrm>
            <a:custGeom>
              <a:avLst/>
              <a:gdLst>
                <a:gd name="connsiteX0" fmla="*/ 66675 w 66675"/>
                <a:gd name="connsiteY0" fmla="*/ 0 h 209550"/>
                <a:gd name="connsiteX1" fmla="*/ 25400 w 66675"/>
                <a:gd name="connsiteY1" fmla="*/ 61912 h 209550"/>
                <a:gd name="connsiteX2" fmla="*/ 28575 w 66675"/>
                <a:gd name="connsiteY2" fmla="*/ 85725 h 209550"/>
                <a:gd name="connsiteX3" fmla="*/ 47625 w 66675"/>
                <a:gd name="connsiteY3" fmla="*/ 188912 h 209550"/>
                <a:gd name="connsiteX4" fmla="*/ 0 w 66675"/>
                <a:gd name="connsiteY4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09550">
                  <a:moveTo>
                    <a:pt x="66675" y="0"/>
                  </a:moveTo>
                  <a:cubicBezTo>
                    <a:pt x="49212" y="23812"/>
                    <a:pt x="31750" y="47624"/>
                    <a:pt x="25400" y="61912"/>
                  </a:cubicBezTo>
                  <a:cubicBezTo>
                    <a:pt x="19050" y="76200"/>
                    <a:pt x="24871" y="64558"/>
                    <a:pt x="28575" y="85725"/>
                  </a:cubicBezTo>
                  <a:cubicBezTo>
                    <a:pt x="32279" y="106892"/>
                    <a:pt x="52387" y="168275"/>
                    <a:pt x="47625" y="188912"/>
                  </a:cubicBezTo>
                  <a:cubicBezTo>
                    <a:pt x="42863" y="209549"/>
                    <a:pt x="21431" y="209549"/>
                    <a:pt x="0" y="2095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5CA6BF07-E775-4499-9B59-D5FA8AF5C1C3}"/>
                </a:ext>
              </a:extLst>
            </p:cNvPr>
            <p:cNvSpPr/>
            <p:nvPr/>
          </p:nvSpPr>
          <p:spPr>
            <a:xfrm>
              <a:off x="6727825" y="4591050"/>
              <a:ext cx="38100" cy="47625"/>
            </a:xfrm>
            <a:custGeom>
              <a:avLst/>
              <a:gdLst>
                <a:gd name="connsiteX0" fmla="*/ 0 w 38100"/>
                <a:gd name="connsiteY0" fmla="*/ 0 h 47625"/>
                <a:gd name="connsiteX1" fmla="*/ 38100 w 38100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47625">
                  <a:moveTo>
                    <a:pt x="0" y="0"/>
                  </a:moveTo>
                  <a:lnTo>
                    <a:pt x="38100" y="476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楕円 1223">
              <a:extLst>
                <a:ext uri="{FF2B5EF4-FFF2-40B4-BE49-F238E27FC236}">
                  <a16:creationId xmlns:a16="http://schemas.microsoft.com/office/drawing/2014/main" id="{EC1A989A-BBDB-411E-8DFD-6B1567B83DBA}"/>
                </a:ext>
              </a:extLst>
            </p:cNvPr>
            <p:cNvSpPr/>
            <p:nvPr/>
          </p:nvSpPr>
          <p:spPr>
            <a:xfrm>
              <a:off x="6705600" y="2520950"/>
              <a:ext cx="384175" cy="384175"/>
            </a:xfrm>
            <a:prstGeom prst="ellipse">
              <a:avLst/>
            </a:prstGeom>
            <a:solidFill>
              <a:schemeClr val="bg1"/>
            </a:solidFill>
            <a:ln cap="rnd"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楕円 1224">
              <a:extLst>
                <a:ext uri="{FF2B5EF4-FFF2-40B4-BE49-F238E27FC236}">
                  <a16:creationId xmlns:a16="http://schemas.microsoft.com/office/drawing/2014/main" id="{9524222C-76C4-4822-A0E9-1927D8501115}"/>
                </a:ext>
              </a:extLst>
            </p:cNvPr>
            <p:cNvSpPr/>
            <p:nvPr/>
          </p:nvSpPr>
          <p:spPr>
            <a:xfrm>
              <a:off x="6794500" y="2609850"/>
              <a:ext cx="212725" cy="212725"/>
            </a:xfrm>
            <a:prstGeom prst="ellipse">
              <a:avLst/>
            </a:prstGeom>
            <a:solidFill>
              <a:srgbClr val="FF3399"/>
            </a:solidFill>
            <a:ln w="63500" cap="rnd">
              <a:solidFill>
                <a:srgbClr val="FF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楕円 1">
            <a:extLst>
              <a:ext uri="{FF2B5EF4-FFF2-40B4-BE49-F238E27FC236}">
                <a16:creationId xmlns:a16="http://schemas.microsoft.com/office/drawing/2014/main" id="{42B3AF39-0654-42D9-9083-9C54C0081EFC}"/>
              </a:ext>
            </a:extLst>
          </p:cNvPr>
          <p:cNvSpPr/>
          <p:nvPr/>
        </p:nvSpPr>
        <p:spPr>
          <a:xfrm rot="19815015">
            <a:off x="4621395" y="229837"/>
            <a:ext cx="1145767" cy="382783"/>
          </a:xfrm>
          <a:prstGeom prst="ellipse">
            <a:avLst/>
          </a:pr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5110FB8-82D6-4017-BFBF-952565F5D65F}"/>
              </a:ext>
            </a:extLst>
          </p:cNvPr>
          <p:cNvSpPr/>
          <p:nvPr/>
        </p:nvSpPr>
        <p:spPr>
          <a:xfrm>
            <a:off x="4735614" y="427038"/>
            <a:ext cx="323749" cy="294282"/>
          </a:xfrm>
          <a:custGeom>
            <a:avLst/>
            <a:gdLst>
              <a:gd name="connsiteX0" fmla="*/ 141186 w 323749"/>
              <a:gd name="connsiteY0" fmla="*/ 0 h 294282"/>
              <a:gd name="connsiteX1" fmla="*/ 3074 w 323749"/>
              <a:gd name="connsiteY1" fmla="*/ 180975 h 294282"/>
              <a:gd name="connsiteX2" fmla="*/ 53874 w 323749"/>
              <a:gd name="connsiteY2" fmla="*/ 282575 h 294282"/>
              <a:gd name="connsiteX3" fmla="*/ 152299 w 323749"/>
              <a:gd name="connsiteY3" fmla="*/ 290512 h 294282"/>
              <a:gd name="connsiteX4" fmla="*/ 323749 w 323749"/>
              <a:gd name="connsiteY4" fmla="*/ 268287 h 2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749" h="294282">
                <a:moveTo>
                  <a:pt x="141186" y="0"/>
                </a:moveTo>
                <a:cubicBezTo>
                  <a:pt x="79406" y="66939"/>
                  <a:pt x="17626" y="133879"/>
                  <a:pt x="3074" y="180975"/>
                </a:cubicBezTo>
                <a:cubicBezTo>
                  <a:pt x="-11478" y="228071"/>
                  <a:pt x="29003" y="264319"/>
                  <a:pt x="53874" y="282575"/>
                </a:cubicBezTo>
                <a:cubicBezTo>
                  <a:pt x="78745" y="300831"/>
                  <a:pt x="107320" y="292893"/>
                  <a:pt x="152299" y="290512"/>
                </a:cubicBezTo>
                <a:cubicBezTo>
                  <a:pt x="197278" y="288131"/>
                  <a:pt x="323749" y="268287"/>
                  <a:pt x="323749" y="2682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6046E75-4711-4A8C-8331-C6A24BF790E8}"/>
              </a:ext>
            </a:extLst>
          </p:cNvPr>
          <p:cNvSpPr/>
          <p:nvPr/>
        </p:nvSpPr>
        <p:spPr>
          <a:xfrm>
            <a:off x="5019675" y="137646"/>
            <a:ext cx="587375" cy="183029"/>
          </a:xfrm>
          <a:custGeom>
            <a:avLst/>
            <a:gdLst>
              <a:gd name="connsiteX0" fmla="*/ 0 w 587375"/>
              <a:gd name="connsiteY0" fmla="*/ 183029 h 183029"/>
              <a:gd name="connsiteX1" fmla="*/ 352425 w 587375"/>
              <a:gd name="connsiteY1" fmla="*/ 21104 h 183029"/>
              <a:gd name="connsiteX2" fmla="*/ 587375 w 587375"/>
              <a:gd name="connsiteY2" fmla="*/ 6817 h 18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5" h="183029">
                <a:moveTo>
                  <a:pt x="0" y="183029"/>
                </a:moveTo>
                <a:cubicBezTo>
                  <a:pt x="127264" y="116751"/>
                  <a:pt x="254529" y="50473"/>
                  <a:pt x="352425" y="21104"/>
                </a:cubicBezTo>
                <a:cubicBezTo>
                  <a:pt x="450321" y="-8265"/>
                  <a:pt x="518848" y="-724"/>
                  <a:pt x="587375" y="681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A1D8B0E8-4B25-4F09-8EEC-23CA6BAC882A}"/>
              </a:ext>
            </a:extLst>
          </p:cNvPr>
          <p:cNvSpPr/>
          <p:nvPr/>
        </p:nvSpPr>
        <p:spPr>
          <a:xfrm>
            <a:off x="5578475" y="144463"/>
            <a:ext cx="125614" cy="203200"/>
          </a:xfrm>
          <a:custGeom>
            <a:avLst/>
            <a:gdLst>
              <a:gd name="connsiteX0" fmla="*/ 61913 w 125614"/>
              <a:gd name="connsiteY0" fmla="*/ 0 h 203200"/>
              <a:gd name="connsiteX1" fmla="*/ 123825 w 125614"/>
              <a:gd name="connsiteY1" fmla="*/ 53975 h 203200"/>
              <a:gd name="connsiteX2" fmla="*/ 0 w 125614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614" h="203200">
                <a:moveTo>
                  <a:pt x="61913" y="0"/>
                </a:moveTo>
                <a:cubicBezTo>
                  <a:pt x="98028" y="10054"/>
                  <a:pt x="134144" y="20108"/>
                  <a:pt x="123825" y="53975"/>
                </a:cubicBezTo>
                <a:cubicBezTo>
                  <a:pt x="113506" y="87842"/>
                  <a:pt x="56753" y="145521"/>
                  <a:pt x="0" y="203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E0B089E6-B83E-42B4-9E53-29888F7E1E21}"/>
              </a:ext>
            </a:extLst>
          </p:cNvPr>
          <p:cNvSpPr/>
          <p:nvPr/>
        </p:nvSpPr>
        <p:spPr>
          <a:xfrm>
            <a:off x="4812319" y="376238"/>
            <a:ext cx="659794" cy="263426"/>
          </a:xfrm>
          <a:custGeom>
            <a:avLst/>
            <a:gdLst>
              <a:gd name="connsiteX0" fmla="*/ 2569 w 659794"/>
              <a:gd name="connsiteY0" fmla="*/ 153987 h 263426"/>
              <a:gd name="connsiteX1" fmla="*/ 10506 w 659794"/>
              <a:gd name="connsiteY1" fmla="*/ 215900 h 263426"/>
              <a:gd name="connsiteX2" fmla="*/ 86706 w 659794"/>
              <a:gd name="connsiteY2" fmla="*/ 257175 h 263426"/>
              <a:gd name="connsiteX3" fmla="*/ 185131 w 659794"/>
              <a:gd name="connsiteY3" fmla="*/ 247650 h 263426"/>
              <a:gd name="connsiteX4" fmla="*/ 507394 w 659794"/>
              <a:gd name="connsiteY4" fmla="*/ 112712 h 263426"/>
              <a:gd name="connsiteX5" fmla="*/ 659794 w 659794"/>
              <a:gd name="connsiteY5" fmla="*/ 0 h 26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94" h="263426">
                <a:moveTo>
                  <a:pt x="2569" y="153987"/>
                </a:moveTo>
                <a:cubicBezTo>
                  <a:pt x="-474" y="176344"/>
                  <a:pt x="-3517" y="198702"/>
                  <a:pt x="10506" y="215900"/>
                </a:cubicBezTo>
                <a:cubicBezTo>
                  <a:pt x="24529" y="233098"/>
                  <a:pt x="57602" y="251883"/>
                  <a:pt x="86706" y="257175"/>
                </a:cubicBezTo>
                <a:cubicBezTo>
                  <a:pt x="115810" y="262467"/>
                  <a:pt x="115016" y="271727"/>
                  <a:pt x="185131" y="247650"/>
                </a:cubicBezTo>
                <a:cubicBezTo>
                  <a:pt x="255246" y="223573"/>
                  <a:pt x="428284" y="153987"/>
                  <a:pt x="507394" y="112712"/>
                </a:cubicBezTo>
                <a:cubicBezTo>
                  <a:pt x="586505" y="71437"/>
                  <a:pt x="623149" y="35718"/>
                  <a:pt x="659794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8EF4712-EBEE-46C4-9ABE-E66B7A495822}"/>
              </a:ext>
            </a:extLst>
          </p:cNvPr>
          <p:cNvSpPr/>
          <p:nvPr/>
        </p:nvSpPr>
        <p:spPr>
          <a:xfrm>
            <a:off x="4789488" y="425450"/>
            <a:ext cx="668337" cy="258378"/>
          </a:xfrm>
          <a:custGeom>
            <a:avLst/>
            <a:gdLst>
              <a:gd name="connsiteX0" fmla="*/ 0 w 668337"/>
              <a:gd name="connsiteY0" fmla="*/ 168275 h 258378"/>
              <a:gd name="connsiteX1" fmla="*/ 38100 w 668337"/>
              <a:gd name="connsiteY1" fmla="*/ 228600 h 258378"/>
              <a:gd name="connsiteX2" fmla="*/ 157162 w 668337"/>
              <a:gd name="connsiteY2" fmla="*/ 255588 h 258378"/>
              <a:gd name="connsiteX3" fmla="*/ 412750 w 668337"/>
              <a:gd name="connsiteY3" fmla="*/ 163513 h 258378"/>
              <a:gd name="connsiteX4" fmla="*/ 668337 w 668337"/>
              <a:gd name="connsiteY4" fmla="*/ 0 h 25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337" h="258378">
                <a:moveTo>
                  <a:pt x="0" y="168275"/>
                </a:moveTo>
                <a:cubicBezTo>
                  <a:pt x="5953" y="191161"/>
                  <a:pt x="11906" y="214048"/>
                  <a:pt x="38100" y="228600"/>
                </a:cubicBezTo>
                <a:cubicBezTo>
                  <a:pt x="64294" y="243152"/>
                  <a:pt x="94720" y="266436"/>
                  <a:pt x="157162" y="255588"/>
                </a:cubicBezTo>
                <a:cubicBezTo>
                  <a:pt x="219604" y="244740"/>
                  <a:pt x="327554" y="206111"/>
                  <a:pt x="412750" y="163513"/>
                </a:cubicBezTo>
                <a:cubicBezTo>
                  <a:pt x="497946" y="120915"/>
                  <a:pt x="624416" y="28046"/>
                  <a:pt x="66833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31ABE13-0F2A-49E3-9C07-FFCF6C88D142}"/>
              </a:ext>
            </a:extLst>
          </p:cNvPr>
          <p:cNvSpPr/>
          <p:nvPr/>
        </p:nvSpPr>
        <p:spPr>
          <a:xfrm>
            <a:off x="5411788" y="163513"/>
            <a:ext cx="116213" cy="230187"/>
          </a:xfrm>
          <a:custGeom>
            <a:avLst/>
            <a:gdLst>
              <a:gd name="connsiteX0" fmla="*/ 36512 w 116213"/>
              <a:gd name="connsiteY0" fmla="*/ 0 h 230187"/>
              <a:gd name="connsiteX1" fmla="*/ 96837 w 116213"/>
              <a:gd name="connsiteY1" fmla="*/ 39687 h 230187"/>
              <a:gd name="connsiteX2" fmla="*/ 109537 w 116213"/>
              <a:gd name="connsiteY2" fmla="*/ 98425 h 230187"/>
              <a:gd name="connsiteX3" fmla="*/ 0 w 116213"/>
              <a:gd name="connsiteY3" fmla="*/ 230187 h 23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13" h="230187">
                <a:moveTo>
                  <a:pt x="36512" y="0"/>
                </a:moveTo>
                <a:cubicBezTo>
                  <a:pt x="60589" y="11641"/>
                  <a:pt x="84666" y="23283"/>
                  <a:pt x="96837" y="39687"/>
                </a:cubicBezTo>
                <a:cubicBezTo>
                  <a:pt x="109008" y="56091"/>
                  <a:pt x="125677" y="66675"/>
                  <a:pt x="109537" y="98425"/>
                </a:cubicBezTo>
                <a:cubicBezTo>
                  <a:pt x="93398" y="130175"/>
                  <a:pt x="46699" y="180181"/>
                  <a:pt x="0" y="2301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71551F0-3653-48DD-9B18-4688556B7234}"/>
              </a:ext>
            </a:extLst>
          </p:cNvPr>
          <p:cNvSpPr/>
          <p:nvPr/>
        </p:nvSpPr>
        <p:spPr>
          <a:xfrm>
            <a:off x="5473700" y="155575"/>
            <a:ext cx="92964" cy="222250"/>
          </a:xfrm>
          <a:custGeom>
            <a:avLst/>
            <a:gdLst>
              <a:gd name="connsiteX0" fmla="*/ 0 w 92964"/>
              <a:gd name="connsiteY0" fmla="*/ 0 h 222250"/>
              <a:gd name="connsiteX1" fmla="*/ 90488 w 92964"/>
              <a:gd name="connsiteY1" fmla="*/ 60325 h 222250"/>
              <a:gd name="connsiteX2" fmla="*/ 61913 w 92964"/>
              <a:gd name="connsiteY2" fmla="*/ 147638 h 222250"/>
              <a:gd name="connsiteX3" fmla="*/ 3175 w 92964"/>
              <a:gd name="connsiteY3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64" h="222250">
                <a:moveTo>
                  <a:pt x="0" y="0"/>
                </a:moveTo>
                <a:cubicBezTo>
                  <a:pt x="40084" y="17859"/>
                  <a:pt x="80169" y="35719"/>
                  <a:pt x="90488" y="60325"/>
                </a:cubicBezTo>
                <a:cubicBezTo>
                  <a:pt x="100807" y="84931"/>
                  <a:pt x="76465" y="120651"/>
                  <a:pt x="61913" y="147638"/>
                </a:cubicBezTo>
                <a:cubicBezTo>
                  <a:pt x="47361" y="174626"/>
                  <a:pt x="13494" y="211402"/>
                  <a:pt x="3175" y="2222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BDB1E56-9409-4C87-A211-1537503D7EA8}"/>
              </a:ext>
            </a:extLst>
          </p:cNvPr>
          <p:cNvSpPr/>
          <p:nvPr/>
        </p:nvSpPr>
        <p:spPr>
          <a:xfrm>
            <a:off x="5459413" y="169863"/>
            <a:ext cx="138755" cy="255587"/>
          </a:xfrm>
          <a:custGeom>
            <a:avLst/>
            <a:gdLst>
              <a:gd name="connsiteX0" fmla="*/ 57150 w 138755"/>
              <a:gd name="connsiteY0" fmla="*/ 0 h 255587"/>
              <a:gd name="connsiteX1" fmla="*/ 131762 w 138755"/>
              <a:gd name="connsiteY1" fmla="*/ 55562 h 255587"/>
              <a:gd name="connsiteX2" fmla="*/ 120650 w 138755"/>
              <a:gd name="connsiteY2" fmla="*/ 112712 h 255587"/>
              <a:gd name="connsiteX3" fmla="*/ 0 w 138755"/>
              <a:gd name="connsiteY3" fmla="*/ 255587 h 25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55" h="255587">
                <a:moveTo>
                  <a:pt x="57150" y="0"/>
                </a:moveTo>
                <a:cubicBezTo>
                  <a:pt x="89164" y="18388"/>
                  <a:pt x="121179" y="36777"/>
                  <a:pt x="131762" y="55562"/>
                </a:cubicBezTo>
                <a:cubicBezTo>
                  <a:pt x="142345" y="74347"/>
                  <a:pt x="142610" y="79375"/>
                  <a:pt x="120650" y="112712"/>
                </a:cubicBezTo>
                <a:cubicBezTo>
                  <a:pt x="98690" y="146049"/>
                  <a:pt x="49345" y="200818"/>
                  <a:pt x="0" y="2555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548AB8C-6E3A-486D-9070-BEE672CC43CD}"/>
              </a:ext>
            </a:extLst>
          </p:cNvPr>
          <p:cNvSpPr/>
          <p:nvPr/>
        </p:nvSpPr>
        <p:spPr>
          <a:xfrm>
            <a:off x="5014913" y="417513"/>
            <a:ext cx="209550" cy="40111"/>
          </a:xfrm>
          <a:custGeom>
            <a:avLst/>
            <a:gdLst>
              <a:gd name="connsiteX0" fmla="*/ 0 w 209550"/>
              <a:gd name="connsiteY0" fmla="*/ 17462 h 40111"/>
              <a:gd name="connsiteX1" fmla="*/ 68262 w 209550"/>
              <a:gd name="connsiteY1" fmla="*/ 39687 h 40111"/>
              <a:gd name="connsiteX2" fmla="*/ 209550 w 209550"/>
              <a:gd name="connsiteY2" fmla="*/ 0 h 4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40111">
                <a:moveTo>
                  <a:pt x="0" y="17462"/>
                </a:moveTo>
                <a:cubicBezTo>
                  <a:pt x="16668" y="30029"/>
                  <a:pt x="33337" y="42597"/>
                  <a:pt x="68262" y="39687"/>
                </a:cubicBezTo>
                <a:cubicBezTo>
                  <a:pt x="103187" y="36777"/>
                  <a:pt x="156368" y="18388"/>
                  <a:pt x="20955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4F74E8F-213B-449C-9421-A2EBD99FBE5F}"/>
              </a:ext>
            </a:extLst>
          </p:cNvPr>
          <p:cNvSpPr/>
          <p:nvPr/>
        </p:nvSpPr>
        <p:spPr>
          <a:xfrm>
            <a:off x="5014913" y="271491"/>
            <a:ext cx="271462" cy="147609"/>
          </a:xfrm>
          <a:custGeom>
            <a:avLst/>
            <a:gdLst>
              <a:gd name="connsiteX0" fmla="*/ 271462 w 271462"/>
              <a:gd name="connsiteY0" fmla="*/ 11084 h 147609"/>
              <a:gd name="connsiteX1" fmla="*/ 180975 w 271462"/>
              <a:gd name="connsiteY1" fmla="*/ 3147 h 147609"/>
              <a:gd name="connsiteX2" fmla="*/ 69850 w 271462"/>
              <a:gd name="connsiteY2" fmla="*/ 57122 h 147609"/>
              <a:gd name="connsiteX3" fmla="*/ 20637 w 271462"/>
              <a:gd name="connsiteY3" fmla="*/ 103159 h 147609"/>
              <a:gd name="connsiteX4" fmla="*/ 0 w 271462"/>
              <a:gd name="connsiteY4" fmla="*/ 147609 h 14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62" h="147609">
                <a:moveTo>
                  <a:pt x="271462" y="11084"/>
                </a:moveTo>
                <a:cubicBezTo>
                  <a:pt x="243019" y="3279"/>
                  <a:pt x="214577" y="-4526"/>
                  <a:pt x="180975" y="3147"/>
                </a:cubicBezTo>
                <a:cubicBezTo>
                  <a:pt x="147373" y="10820"/>
                  <a:pt x="96573" y="40453"/>
                  <a:pt x="69850" y="57122"/>
                </a:cubicBezTo>
                <a:cubicBezTo>
                  <a:pt x="43127" y="73791"/>
                  <a:pt x="32279" y="88078"/>
                  <a:pt x="20637" y="103159"/>
                </a:cubicBezTo>
                <a:cubicBezTo>
                  <a:pt x="8995" y="118240"/>
                  <a:pt x="4497" y="132924"/>
                  <a:pt x="0" y="14760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013D02B-B7B9-4BAE-9B30-2F21459B5480}"/>
              </a:ext>
            </a:extLst>
          </p:cNvPr>
          <p:cNvSpPr/>
          <p:nvPr/>
        </p:nvSpPr>
        <p:spPr>
          <a:xfrm>
            <a:off x="5041900" y="288537"/>
            <a:ext cx="220663" cy="113101"/>
          </a:xfrm>
          <a:custGeom>
            <a:avLst/>
            <a:gdLst>
              <a:gd name="connsiteX0" fmla="*/ 0 w 220663"/>
              <a:gd name="connsiteY0" fmla="*/ 113101 h 113101"/>
              <a:gd name="connsiteX1" fmla="*/ 88900 w 220663"/>
              <a:gd name="connsiteY1" fmla="*/ 48013 h 113101"/>
              <a:gd name="connsiteX2" fmla="*/ 184150 w 220663"/>
              <a:gd name="connsiteY2" fmla="*/ 388 h 113101"/>
              <a:gd name="connsiteX3" fmla="*/ 220663 w 220663"/>
              <a:gd name="connsiteY3" fmla="*/ 24201 h 11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63" h="113101">
                <a:moveTo>
                  <a:pt x="0" y="113101"/>
                </a:moveTo>
                <a:cubicBezTo>
                  <a:pt x="29104" y="89949"/>
                  <a:pt x="58208" y="66798"/>
                  <a:pt x="88900" y="48013"/>
                </a:cubicBezTo>
                <a:cubicBezTo>
                  <a:pt x="119592" y="29227"/>
                  <a:pt x="162190" y="4357"/>
                  <a:pt x="184150" y="388"/>
                </a:cubicBezTo>
                <a:cubicBezTo>
                  <a:pt x="206111" y="-3581"/>
                  <a:pt x="220663" y="24201"/>
                  <a:pt x="220663" y="24201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463F518-0F25-490A-9FE3-BE6B2F46888D}"/>
              </a:ext>
            </a:extLst>
          </p:cNvPr>
          <p:cNvSpPr/>
          <p:nvPr/>
        </p:nvSpPr>
        <p:spPr>
          <a:xfrm>
            <a:off x="5160963" y="290513"/>
            <a:ext cx="120857" cy="128587"/>
          </a:xfrm>
          <a:custGeom>
            <a:avLst/>
            <a:gdLst>
              <a:gd name="connsiteX0" fmla="*/ 103187 w 120857"/>
              <a:gd name="connsiteY0" fmla="*/ 0 h 128587"/>
              <a:gd name="connsiteX1" fmla="*/ 112712 w 120857"/>
              <a:gd name="connsiteY1" fmla="*/ 52387 h 128587"/>
              <a:gd name="connsiteX2" fmla="*/ 0 w 120857"/>
              <a:gd name="connsiteY2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57" h="128587">
                <a:moveTo>
                  <a:pt x="103187" y="0"/>
                </a:moveTo>
                <a:cubicBezTo>
                  <a:pt x="116548" y="15478"/>
                  <a:pt x="129910" y="30956"/>
                  <a:pt x="112712" y="52387"/>
                </a:cubicBezTo>
                <a:cubicBezTo>
                  <a:pt x="95514" y="73818"/>
                  <a:pt x="47757" y="101202"/>
                  <a:pt x="0" y="1285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573DFDB-419E-41BF-B087-0CD2165FF897}"/>
              </a:ext>
            </a:extLst>
          </p:cNvPr>
          <p:cNvSpPr/>
          <p:nvPr/>
        </p:nvSpPr>
        <p:spPr>
          <a:xfrm>
            <a:off x="5866801" y="12700"/>
            <a:ext cx="105418" cy="187326"/>
          </a:xfrm>
          <a:custGeom>
            <a:avLst/>
            <a:gdLst>
              <a:gd name="connsiteX0" fmla="*/ 599 w 105418"/>
              <a:gd name="connsiteY0" fmla="*/ 0 h 187326"/>
              <a:gd name="connsiteX1" fmla="*/ 3774 w 105418"/>
              <a:gd name="connsiteY1" fmla="*/ 122238 h 187326"/>
              <a:gd name="connsiteX2" fmla="*/ 29174 w 105418"/>
              <a:gd name="connsiteY2" fmla="*/ 187325 h 187326"/>
              <a:gd name="connsiteX3" fmla="*/ 52987 w 105418"/>
              <a:gd name="connsiteY3" fmla="*/ 120650 h 187326"/>
              <a:gd name="connsiteX4" fmla="*/ 105374 w 105418"/>
              <a:gd name="connsiteY4" fmla="*/ 53975 h 187326"/>
              <a:gd name="connsiteX5" fmla="*/ 43462 w 105418"/>
              <a:gd name="connsiteY5" fmla="*/ 61913 h 1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18" h="187326">
                <a:moveTo>
                  <a:pt x="599" y="0"/>
                </a:moveTo>
                <a:cubicBezTo>
                  <a:pt x="-195" y="45508"/>
                  <a:pt x="-988" y="91017"/>
                  <a:pt x="3774" y="122238"/>
                </a:cubicBezTo>
                <a:cubicBezTo>
                  <a:pt x="8536" y="153459"/>
                  <a:pt x="20972" y="187590"/>
                  <a:pt x="29174" y="187325"/>
                </a:cubicBezTo>
                <a:cubicBezTo>
                  <a:pt x="37376" y="187060"/>
                  <a:pt x="40287" y="142875"/>
                  <a:pt x="52987" y="120650"/>
                </a:cubicBezTo>
                <a:cubicBezTo>
                  <a:pt x="65687" y="98425"/>
                  <a:pt x="106962" y="63765"/>
                  <a:pt x="105374" y="53975"/>
                </a:cubicBezTo>
                <a:cubicBezTo>
                  <a:pt x="103787" y="44186"/>
                  <a:pt x="73624" y="53049"/>
                  <a:pt x="43462" y="619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5AD6DF2-D234-47DC-A152-EC42C1C85B73}"/>
              </a:ext>
            </a:extLst>
          </p:cNvPr>
          <p:cNvSpPr/>
          <p:nvPr/>
        </p:nvSpPr>
        <p:spPr>
          <a:xfrm>
            <a:off x="4929035" y="682787"/>
            <a:ext cx="225760" cy="160420"/>
          </a:xfrm>
          <a:custGeom>
            <a:avLst/>
            <a:gdLst>
              <a:gd name="connsiteX0" fmla="*/ 9678 w 225760"/>
              <a:gd name="connsiteY0" fmla="*/ 77626 h 160420"/>
              <a:gd name="connsiteX1" fmla="*/ 4915 w 225760"/>
              <a:gd name="connsiteY1" fmla="*/ 155413 h 160420"/>
              <a:gd name="connsiteX2" fmla="*/ 20790 w 225760"/>
              <a:gd name="connsiteY2" fmla="*/ 142713 h 160420"/>
              <a:gd name="connsiteX3" fmla="*/ 211290 w 225760"/>
              <a:gd name="connsiteY3" fmla="*/ 61751 h 160420"/>
              <a:gd name="connsiteX4" fmla="*/ 211290 w 225760"/>
              <a:gd name="connsiteY4" fmla="*/ 31588 h 160420"/>
              <a:gd name="connsiteX5" fmla="*/ 201765 w 225760"/>
              <a:gd name="connsiteY5" fmla="*/ 1426 h 160420"/>
              <a:gd name="connsiteX6" fmla="*/ 168428 w 225760"/>
              <a:gd name="connsiteY6" fmla="*/ 7776 h 160420"/>
              <a:gd name="connsiteX7" fmla="*/ 108103 w 225760"/>
              <a:gd name="connsiteY7" fmla="*/ 33176 h 160420"/>
              <a:gd name="connsiteX8" fmla="*/ 9678 w 225760"/>
              <a:gd name="connsiteY8" fmla="*/ 77626 h 16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60" h="160420">
                <a:moveTo>
                  <a:pt x="9678" y="77626"/>
                </a:moveTo>
                <a:cubicBezTo>
                  <a:pt x="-7520" y="97999"/>
                  <a:pt x="3063" y="144565"/>
                  <a:pt x="4915" y="155413"/>
                </a:cubicBezTo>
                <a:cubicBezTo>
                  <a:pt x="6767" y="166261"/>
                  <a:pt x="-13606" y="158323"/>
                  <a:pt x="20790" y="142713"/>
                </a:cubicBezTo>
                <a:cubicBezTo>
                  <a:pt x="55186" y="127103"/>
                  <a:pt x="179540" y="80272"/>
                  <a:pt x="211290" y="61751"/>
                </a:cubicBezTo>
                <a:cubicBezTo>
                  <a:pt x="243040" y="43230"/>
                  <a:pt x="212877" y="41642"/>
                  <a:pt x="211290" y="31588"/>
                </a:cubicBezTo>
                <a:cubicBezTo>
                  <a:pt x="209703" y="21534"/>
                  <a:pt x="208909" y="5395"/>
                  <a:pt x="201765" y="1426"/>
                </a:cubicBezTo>
                <a:cubicBezTo>
                  <a:pt x="194621" y="-2543"/>
                  <a:pt x="184038" y="2484"/>
                  <a:pt x="168428" y="7776"/>
                </a:cubicBezTo>
                <a:cubicBezTo>
                  <a:pt x="152818" y="13068"/>
                  <a:pt x="135355" y="22857"/>
                  <a:pt x="108103" y="33176"/>
                </a:cubicBezTo>
                <a:cubicBezTo>
                  <a:pt x="80851" y="43495"/>
                  <a:pt x="26876" y="57253"/>
                  <a:pt x="9678" y="77626"/>
                </a:cubicBezTo>
                <a:close/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1591E66C-E1A7-40B1-8A71-E7AEC5A3E1B3}"/>
              </a:ext>
            </a:extLst>
          </p:cNvPr>
          <p:cNvSpPr/>
          <p:nvPr/>
        </p:nvSpPr>
        <p:spPr>
          <a:xfrm>
            <a:off x="4949825" y="704850"/>
            <a:ext cx="171450" cy="112713"/>
          </a:xfrm>
          <a:custGeom>
            <a:avLst/>
            <a:gdLst>
              <a:gd name="connsiteX0" fmla="*/ 0 w 171450"/>
              <a:gd name="connsiteY0" fmla="*/ 112713 h 112713"/>
              <a:gd name="connsiteX1" fmla="*/ 34925 w 171450"/>
              <a:gd name="connsiteY1" fmla="*/ 57150 h 112713"/>
              <a:gd name="connsiteX2" fmla="*/ 68263 w 171450"/>
              <a:gd name="connsiteY2" fmla="*/ 42863 h 112713"/>
              <a:gd name="connsiteX3" fmla="*/ 171450 w 171450"/>
              <a:gd name="connsiteY3" fmla="*/ 0 h 1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12713">
                <a:moveTo>
                  <a:pt x="0" y="112713"/>
                </a:moveTo>
                <a:cubicBezTo>
                  <a:pt x="11774" y="90752"/>
                  <a:pt x="23548" y="68792"/>
                  <a:pt x="34925" y="57150"/>
                </a:cubicBezTo>
                <a:cubicBezTo>
                  <a:pt x="46302" y="45508"/>
                  <a:pt x="68263" y="42863"/>
                  <a:pt x="68263" y="42863"/>
                </a:cubicBezTo>
                <a:lnTo>
                  <a:pt x="171450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D38CBD1-73F6-4D41-8AD9-5B889779BB77}"/>
              </a:ext>
            </a:extLst>
          </p:cNvPr>
          <p:cNvSpPr/>
          <p:nvPr/>
        </p:nvSpPr>
        <p:spPr>
          <a:xfrm>
            <a:off x="5507038" y="427038"/>
            <a:ext cx="600075" cy="44450"/>
          </a:xfrm>
          <a:custGeom>
            <a:avLst/>
            <a:gdLst>
              <a:gd name="connsiteX0" fmla="*/ 0 w 600075"/>
              <a:gd name="connsiteY0" fmla="*/ 44450 h 44450"/>
              <a:gd name="connsiteX1" fmla="*/ 398462 w 600075"/>
              <a:gd name="connsiteY1" fmla="*/ 12700 h 44450"/>
              <a:gd name="connsiteX2" fmla="*/ 600075 w 600075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44450">
                <a:moveTo>
                  <a:pt x="0" y="44450"/>
                </a:moveTo>
                <a:lnTo>
                  <a:pt x="398462" y="12700"/>
                </a:lnTo>
                <a:cubicBezTo>
                  <a:pt x="498475" y="5292"/>
                  <a:pt x="549275" y="2646"/>
                  <a:pt x="6000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86CC59C-A2CF-467D-9AD3-94CD65DB64BD}"/>
              </a:ext>
            </a:extLst>
          </p:cNvPr>
          <p:cNvSpPr/>
          <p:nvPr/>
        </p:nvSpPr>
        <p:spPr>
          <a:xfrm>
            <a:off x="5477942" y="404813"/>
            <a:ext cx="649808" cy="88664"/>
          </a:xfrm>
          <a:custGeom>
            <a:avLst/>
            <a:gdLst>
              <a:gd name="connsiteX0" fmla="*/ 81483 w 649808"/>
              <a:gd name="connsiteY0" fmla="*/ 0 h 88664"/>
              <a:gd name="connsiteX1" fmla="*/ 3696 w 649808"/>
              <a:gd name="connsiteY1" fmla="*/ 82550 h 88664"/>
              <a:gd name="connsiteX2" fmla="*/ 11633 w 649808"/>
              <a:gd name="connsiteY2" fmla="*/ 82550 h 88664"/>
              <a:gd name="connsiteX3" fmla="*/ 137046 w 649808"/>
              <a:gd name="connsiteY3" fmla="*/ 73025 h 88664"/>
              <a:gd name="connsiteX4" fmla="*/ 649808 w 649808"/>
              <a:gd name="connsiteY4" fmla="*/ 33337 h 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08" h="88664">
                <a:moveTo>
                  <a:pt x="81483" y="0"/>
                </a:moveTo>
                <a:cubicBezTo>
                  <a:pt x="55554" y="27517"/>
                  <a:pt x="15338" y="68792"/>
                  <a:pt x="3696" y="82550"/>
                </a:cubicBezTo>
                <a:cubicBezTo>
                  <a:pt x="-7946" y="96308"/>
                  <a:pt x="11633" y="82550"/>
                  <a:pt x="11633" y="82550"/>
                </a:cubicBezTo>
                <a:lnTo>
                  <a:pt x="137046" y="73025"/>
                </a:lnTo>
                <a:lnTo>
                  <a:pt x="649808" y="3333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C686D5B-F125-402F-9645-9B5FF2A80B33}"/>
              </a:ext>
            </a:extLst>
          </p:cNvPr>
          <p:cNvSpPr/>
          <p:nvPr/>
        </p:nvSpPr>
        <p:spPr>
          <a:xfrm>
            <a:off x="5772157" y="42863"/>
            <a:ext cx="82912" cy="177568"/>
          </a:xfrm>
          <a:custGeom>
            <a:avLst/>
            <a:gdLst>
              <a:gd name="connsiteX0" fmla="*/ 47618 w 82912"/>
              <a:gd name="connsiteY0" fmla="*/ 0 h 177568"/>
              <a:gd name="connsiteX1" fmla="*/ 39681 w 82912"/>
              <a:gd name="connsiteY1" fmla="*/ 109537 h 177568"/>
              <a:gd name="connsiteX2" fmla="*/ 82543 w 82912"/>
              <a:gd name="connsiteY2" fmla="*/ 176212 h 177568"/>
              <a:gd name="connsiteX3" fmla="*/ 57143 w 82912"/>
              <a:gd name="connsiteY3" fmla="*/ 152400 h 177568"/>
              <a:gd name="connsiteX4" fmla="*/ 1581 w 82912"/>
              <a:gd name="connsiteY4" fmla="*/ 128587 h 177568"/>
              <a:gd name="connsiteX5" fmla="*/ 20631 w 82912"/>
              <a:gd name="connsiteY5" fmla="*/ 52387 h 17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12" h="177568">
                <a:moveTo>
                  <a:pt x="47618" y="0"/>
                </a:moveTo>
                <a:cubicBezTo>
                  <a:pt x="40739" y="40084"/>
                  <a:pt x="33860" y="80168"/>
                  <a:pt x="39681" y="109537"/>
                </a:cubicBezTo>
                <a:cubicBezTo>
                  <a:pt x="45502" y="138906"/>
                  <a:pt x="79633" y="169068"/>
                  <a:pt x="82543" y="176212"/>
                </a:cubicBezTo>
                <a:cubicBezTo>
                  <a:pt x="85453" y="183356"/>
                  <a:pt x="70637" y="160337"/>
                  <a:pt x="57143" y="152400"/>
                </a:cubicBezTo>
                <a:cubicBezTo>
                  <a:pt x="43649" y="144463"/>
                  <a:pt x="7666" y="145256"/>
                  <a:pt x="1581" y="128587"/>
                </a:cubicBezTo>
                <a:cubicBezTo>
                  <a:pt x="-4504" y="111918"/>
                  <a:pt x="8063" y="82152"/>
                  <a:pt x="20631" y="523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ED31771-C125-4F44-86CE-136F6460A2B5}"/>
              </a:ext>
            </a:extLst>
          </p:cNvPr>
          <p:cNvSpPr/>
          <p:nvPr/>
        </p:nvSpPr>
        <p:spPr>
          <a:xfrm>
            <a:off x="5308600" y="330200"/>
            <a:ext cx="863600" cy="269875"/>
          </a:xfrm>
          <a:custGeom>
            <a:avLst/>
            <a:gdLst>
              <a:gd name="connsiteX0" fmla="*/ 0 w 863600"/>
              <a:gd name="connsiteY0" fmla="*/ 269875 h 269875"/>
              <a:gd name="connsiteX1" fmla="*/ 157163 w 863600"/>
              <a:gd name="connsiteY1" fmla="*/ 195263 h 269875"/>
              <a:gd name="connsiteX2" fmla="*/ 403225 w 863600"/>
              <a:gd name="connsiteY2" fmla="*/ 176213 h 269875"/>
              <a:gd name="connsiteX3" fmla="*/ 788988 w 863600"/>
              <a:gd name="connsiteY3" fmla="*/ 150813 h 269875"/>
              <a:gd name="connsiteX4" fmla="*/ 823913 w 863600"/>
              <a:gd name="connsiteY4" fmla="*/ 139700 h 269875"/>
              <a:gd name="connsiteX5" fmla="*/ 858838 w 863600"/>
              <a:gd name="connsiteY5" fmla="*/ 107950 h 269875"/>
              <a:gd name="connsiteX6" fmla="*/ 860425 w 863600"/>
              <a:gd name="connsiteY6" fmla="*/ 68263 h 269875"/>
              <a:gd name="connsiteX7" fmla="*/ 863600 w 863600"/>
              <a:gd name="connsiteY7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269875">
                <a:moveTo>
                  <a:pt x="0" y="269875"/>
                </a:moveTo>
                <a:cubicBezTo>
                  <a:pt x="44979" y="240374"/>
                  <a:pt x="89959" y="210873"/>
                  <a:pt x="157163" y="195263"/>
                </a:cubicBezTo>
                <a:cubicBezTo>
                  <a:pt x="224367" y="179653"/>
                  <a:pt x="403225" y="176213"/>
                  <a:pt x="403225" y="176213"/>
                </a:cubicBezTo>
                <a:lnTo>
                  <a:pt x="788988" y="150813"/>
                </a:lnTo>
                <a:cubicBezTo>
                  <a:pt x="859103" y="144727"/>
                  <a:pt x="812271" y="146844"/>
                  <a:pt x="823913" y="139700"/>
                </a:cubicBezTo>
                <a:cubicBezTo>
                  <a:pt x="835555" y="132556"/>
                  <a:pt x="852753" y="119856"/>
                  <a:pt x="858838" y="107950"/>
                </a:cubicBezTo>
                <a:cubicBezTo>
                  <a:pt x="864923" y="96044"/>
                  <a:pt x="859631" y="86255"/>
                  <a:pt x="860425" y="68263"/>
                </a:cubicBezTo>
                <a:cubicBezTo>
                  <a:pt x="861219" y="50271"/>
                  <a:pt x="862409" y="25135"/>
                  <a:pt x="8636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F0838870-1051-4850-8943-CD370537C3D3}"/>
              </a:ext>
            </a:extLst>
          </p:cNvPr>
          <p:cNvSpPr/>
          <p:nvPr/>
        </p:nvSpPr>
        <p:spPr>
          <a:xfrm>
            <a:off x="6109988" y="300494"/>
            <a:ext cx="309862" cy="129719"/>
          </a:xfrm>
          <a:custGeom>
            <a:avLst/>
            <a:gdLst>
              <a:gd name="connsiteX0" fmla="*/ 300 w 309862"/>
              <a:gd name="connsiteY0" fmla="*/ 129719 h 129719"/>
              <a:gd name="connsiteX1" fmla="*/ 1887 w 309862"/>
              <a:gd name="connsiteY1" fmla="*/ 21769 h 129719"/>
              <a:gd name="connsiteX2" fmla="*/ 14587 w 309862"/>
              <a:gd name="connsiteY2" fmla="*/ 4306 h 129719"/>
              <a:gd name="connsiteX3" fmla="*/ 65387 w 309862"/>
              <a:gd name="connsiteY3" fmla="*/ 1131 h 129719"/>
              <a:gd name="connsiteX4" fmla="*/ 309862 w 309862"/>
              <a:gd name="connsiteY4" fmla="*/ 20181 h 12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862" h="129719">
                <a:moveTo>
                  <a:pt x="300" y="129719"/>
                </a:moveTo>
                <a:cubicBezTo>
                  <a:pt x="-97" y="86195"/>
                  <a:pt x="-494" y="42671"/>
                  <a:pt x="1887" y="21769"/>
                </a:cubicBezTo>
                <a:cubicBezTo>
                  <a:pt x="4268" y="867"/>
                  <a:pt x="4004" y="7746"/>
                  <a:pt x="14587" y="4306"/>
                </a:cubicBezTo>
                <a:cubicBezTo>
                  <a:pt x="25170" y="866"/>
                  <a:pt x="16175" y="-1515"/>
                  <a:pt x="65387" y="1131"/>
                </a:cubicBezTo>
                <a:cubicBezTo>
                  <a:pt x="114600" y="3777"/>
                  <a:pt x="212231" y="11979"/>
                  <a:pt x="309862" y="20181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E64710E-1B3C-4D57-9703-BE160B247D6C}"/>
              </a:ext>
            </a:extLst>
          </p:cNvPr>
          <p:cNvSpPr/>
          <p:nvPr/>
        </p:nvSpPr>
        <p:spPr>
          <a:xfrm>
            <a:off x="5921375" y="212212"/>
            <a:ext cx="1014413" cy="129101"/>
          </a:xfrm>
          <a:custGeom>
            <a:avLst/>
            <a:gdLst>
              <a:gd name="connsiteX0" fmla="*/ 0 w 1014413"/>
              <a:gd name="connsiteY0" fmla="*/ 59251 h 129101"/>
              <a:gd name="connsiteX1" fmla="*/ 84138 w 1014413"/>
              <a:gd name="connsiteY1" fmla="*/ 5276 h 129101"/>
              <a:gd name="connsiteX2" fmla="*/ 230188 w 1014413"/>
              <a:gd name="connsiteY2" fmla="*/ 5276 h 129101"/>
              <a:gd name="connsiteX3" fmla="*/ 552450 w 1014413"/>
              <a:gd name="connsiteY3" fmla="*/ 33851 h 129101"/>
              <a:gd name="connsiteX4" fmla="*/ 898525 w 1014413"/>
              <a:gd name="connsiteY4" fmla="*/ 105288 h 129101"/>
              <a:gd name="connsiteX5" fmla="*/ 1014413 w 1014413"/>
              <a:gd name="connsiteY5" fmla="*/ 129101 h 1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413" h="129101">
                <a:moveTo>
                  <a:pt x="0" y="59251"/>
                </a:moveTo>
                <a:cubicBezTo>
                  <a:pt x="22886" y="36761"/>
                  <a:pt x="45773" y="14272"/>
                  <a:pt x="84138" y="5276"/>
                </a:cubicBezTo>
                <a:cubicBezTo>
                  <a:pt x="122503" y="-3720"/>
                  <a:pt x="152136" y="513"/>
                  <a:pt x="230188" y="5276"/>
                </a:cubicBezTo>
                <a:cubicBezTo>
                  <a:pt x="308240" y="10039"/>
                  <a:pt x="441061" y="17182"/>
                  <a:pt x="552450" y="33851"/>
                </a:cubicBezTo>
                <a:cubicBezTo>
                  <a:pt x="663839" y="50520"/>
                  <a:pt x="898525" y="105288"/>
                  <a:pt x="898525" y="105288"/>
                </a:cubicBezTo>
                <a:lnTo>
                  <a:pt x="1014413" y="129101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050A53-5CCE-4CE5-A816-1032C5CD567E}"/>
              </a:ext>
            </a:extLst>
          </p:cNvPr>
          <p:cNvSpPr/>
          <p:nvPr/>
        </p:nvSpPr>
        <p:spPr>
          <a:xfrm>
            <a:off x="6927850" y="142875"/>
            <a:ext cx="40945" cy="196850"/>
          </a:xfrm>
          <a:custGeom>
            <a:avLst/>
            <a:gdLst>
              <a:gd name="connsiteX0" fmla="*/ 0 w 40945"/>
              <a:gd name="connsiteY0" fmla="*/ 0 h 196850"/>
              <a:gd name="connsiteX1" fmla="*/ 31750 w 40945"/>
              <a:gd name="connsiteY1" fmla="*/ 104775 h 196850"/>
              <a:gd name="connsiteX2" fmla="*/ 39688 w 40945"/>
              <a:gd name="connsiteY2" fmla="*/ 161925 h 196850"/>
              <a:gd name="connsiteX3" fmla="*/ 9525 w 40945"/>
              <a:gd name="connsiteY3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45" h="196850">
                <a:moveTo>
                  <a:pt x="0" y="0"/>
                </a:moveTo>
                <a:cubicBezTo>
                  <a:pt x="12567" y="38893"/>
                  <a:pt x="25135" y="77787"/>
                  <a:pt x="31750" y="104775"/>
                </a:cubicBezTo>
                <a:cubicBezTo>
                  <a:pt x="38365" y="131763"/>
                  <a:pt x="43392" y="146579"/>
                  <a:pt x="39688" y="161925"/>
                </a:cubicBezTo>
                <a:cubicBezTo>
                  <a:pt x="35984" y="177271"/>
                  <a:pt x="22754" y="187060"/>
                  <a:pt x="9525" y="1968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270CB8B-61BA-4FD6-8990-D7BE3712CF86}"/>
              </a:ext>
            </a:extLst>
          </p:cNvPr>
          <p:cNvSpPr/>
          <p:nvPr/>
        </p:nvSpPr>
        <p:spPr>
          <a:xfrm>
            <a:off x="5970588" y="159161"/>
            <a:ext cx="836612" cy="109127"/>
          </a:xfrm>
          <a:custGeom>
            <a:avLst/>
            <a:gdLst>
              <a:gd name="connsiteX0" fmla="*/ 0 w 836612"/>
              <a:gd name="connsiteY0" fmla="*/ 63089 h 109127"/>
              <a:gd name="connsiteX1" fmla="*/ 76200 w 836612"/>
              <a:gd name="connsiteY1" fmla="*/ 9114 h 109127"/>
              <a:gd name="connsiteX2" fmla="*/ 125412 w 836612"/>
              <a:gd name="connsiteY2" fmla="*/ 1177 h 109127"/>
              <a:gd name="connsiteX3" fmla="*/ 403225 w 836612"/>
              <a:gd name="connsiteY3" fmla="*/ 21814 h 109127"/>
              <a:gd name="connsiteX4" fmla="*/ 744537 w 836612"/>
              <a:gd name="connsiteY4" fmla="*/ 85314 h 109127"/>
              <a:gd name="connsiteX5" fmla="*/ 836612 w 836612"/>
              <a:gd name="connsiteY5" fmla="*/ 109127 h 10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612" h="109127">
                <a:moveTo>
                  <a:pt x="0" y="63089"/>
                </a:moveTo>
                <a:cubicBezTo>
                  <a:pt x="27649" y="41261"/>
                  <a:pt x="55298" y="19433"/>
                  <a:pt x="76200" y="9114"/>
                </a:cubicBezTo>
                <a:cubicBezTo>
                  <a:pt x="97102" y="-1205"/>
                  <a:pt x="70908" y="-940"/>
                  <a:pt x="125412" y="1177"/>
                </a:cubicBezTo>
                <a:cubicBezTo>
                  <a:pt x="179916" y="3294"/>
                  <a:pt x="300038" y="7791"/>
                  <a:pt x="403225" y="21814"/>
                </a:cubicBezTo>
                <a:cubicBezTo>
                  <a:pt x="506412" y="35837"/>
                  <a:pt x="672306" y="70762"/>
                  <a:pt x="744537" y="85314"/>
                </a:cubicBezTo>
                <a:cubicBezTo>
                  <a:pt x="816768" y="99866"/>
                  <a:pt x="826690" y="104496"/>
                  <a:pt x="836612" y="10912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1758653-B993-49D6-9585-9E4D2CDA2EB8}"/>
              </a:ext>
            </a:extLst>
          </p:cNvPr>
          <p:cNvSpPr/>
          <p:nvPr/>
        </p:nvSpPr>
        <p:spPr>
          <a:xfrm>
            <a:off x="5999163" y="176704"/>
            <a:ext cx="820737" cy="115396"/>
          </a:xfrm>
          <a:custGeom>
            <a:avLst/>
            <a:gdLst>
              <a:gd name="connsiteX0" fmla="*/ 0 w 820737"/>
              <a:gd name="connsiteY0" fmla="*/ 36021 h 115396"/>
              <a:gd name="connsiteX1" fmla="*/ 87312 w 820737"/>
              <a:gd name="connsiteY1" fmla="*/ 4271 h 115396"/>
              <a:gd name="connsiteX2" fmla="*/ 176212 w 820737"/>
              <a:gd name="connsiteY2" fmla="*/ 4271 h 115396"/>
              <a:gd name="connsiteX3" fmla="*/ 509587 w 820737"/>
              <a:gd name="connsiteY3" fmla="*/ 40784 h 115396"/>
              <a:gd name="connsiteX4" fmla="*/ 820737 w 820737"/>
              <a:gd name="connsiteY4" fmla="*/ 115396 h 11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" h="115396">
                <a:moveTo>
                  <a:pt x="0" y="36021"/>
                </a:moveTo>
                <a:cubicBezTo>
                  <a:pt x="28971" y="22792"/>
                  <a:pt x="57943" y="9563"/>
                  <a:pt x="87312" y="4271"/>
                </a:cubicBezTo>
                <a:cubicBezTo>
                  <a:pt x="116681" y="-1021"/>
                  <a:pt x="105833" y="-1815"/>
                  <a:pt x="176212" y="4271"/>
                </a:cubicBezTo>
                <a:cubicBezTo>
                  <a:pt x="246591" y="10356"/>
                  <a:pt x="402166" y="22263"/>
                  <a:pt x="509587" y="40784"/>
                </a:cubicBezTo>
                <a:cubicBezTo>
                  <a:pt x="617008" y="59305"/>
                  <a:pt x="718872" y="87350"/>
                  <a:pt x="820737" y="11539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901291A-07D1-42DE-B95B-B7D795D44993}"/>
              </a:ext>
            </a:extLst>
          </p:cNvPr>
          <p:cNvSpPr/>
          <p:nvPr/>
        </p:nvSpPr>
        <p:spPr>
          <a:xfrm>
            <a:off x="5891213" y="152400"/>
            <a:ext cx="95250" cy="49213"/>
          </a:xfrm>
          <a:custGeom>
            <a:avLst/>
            <a:gdLst>
              <a:gd name="connsiteX0" fmla="*/ 0 w 95250"/>
              <a:gd name="connsiteY0" fmla="*/ 49213 h 49213"/>
              <a:gd name="connsiteX1" fmla="*/ 95250 w 95250"/>
              <a:gd name="connsiteY1" fmla="*/ 0 h 4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49213">
                <a:moveTo>
                  <a:pt x="0" y="49213"/>
                </a:moveTo>
                <a:lnTo>
                  <a:pt x="95250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CBBEA62-3342-4244-84E6-A434CC562010}"/>
              </a:ext>
            </a:extLst>
          </p:cNvPr>
          <p:cNvSpPr/>
          <p:nvPr/>
        </p:nvSpPr>
        <p:spPr>
          <a:xfrm>
            <a:off x="6854651" y="142875"/>
            <a:ext cx="96423" cy="181763"/>
          </a:xfrm>
          <a:custGeom>
            <a:avLst/>
            <a:gdLst>
              <a:gd name="connsiteX0" fmla="*/ 54149 w 96423"/>
              <a:gd name="connsiteY0" fmla="*/ 0 h 181763"/>
              <a:gd name="connsiteX1" fmla="*/ 76374 w 96423"/>
              <a:gd name="connsiteY1" fmla="*/ 88900 h 181763"/>
              <a:gd name="connsiteX2" fmla="*/ 174 w 96423"/>
              <a:gd name="connsiteY2" fmla="*/ 39688 h 181763"/>
              <a:gd name="connsiteX3" fmla="*/ 55737 w 96423"/>
              <a:gd name="connsiteY3" fmla="*/ 93663 h 181763"/>
              <a:gd name="connsiteX4" fmla="*/ 63674 w 96423"/>
              <a:gd name="connsiteY4" fmla="*/ 174625 h 181763"/>
              <a:gd name="connsiteX5" fmla="*/ 95424 w 96423"/>
              <a:gd name="connsiteY5" fmla="*/ 173038 h 181763"/>
              <a:gd name="connsiteX6" fmla="*/ 89074 w 96423"/>
              <a:gd name="connsiteY6" fmla="*/ 133350 h 1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23" h="181763">
                <a:moveTo>
                  <a:pt x="54149" y="0"/>
                </a:moveTo>
                <a:cubicBezTo>
                  <a:pt x="69759" y="41142"/>
                  <a:pt x="85370" y="82285"/>
                  <a:pt x="76374" y="88900"/>
                </a:cubicBezTo>
                <a:cubicBezTo>
                  <a:pt x="67378" y="95515"/>
                  <a:pt x="3613" y="38894"/>
                  <a:pt x="174" y="39688"/>
                </a:cubicBezTo>
                <a:cubicBezTo>
                  <a:pt x="-3265" y="40482"/>
                  <a:pt x="45154" y="71174"/>
                  <a:pt x="55737" y="93663"/>
                </a:cubicBezTo>
                <a:cubicBezTo>
                  <a:pt x="66320" y="116153"/>
                  <a:pt x="57060" y="161396"/>
                  <a:pt x="63674" y="174625"/>
                </a:cubicBezTo>
                <a:cubicBezTo>
                  <a:pt x="70288" y="187854"/>
                  <a:pt x="91191" y="179917"/>
                  <a:pt x="95424" y="173038"/>
                </a:cubicBezTo>
                <a:cubicBezTo>
                  <a:pt x="99657" y="166159"/>
                  <a:pt x="89074" y="133350"/>
                  <a:pt x="89074" y="1333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14569D24-FEE5-4A0C-A5BA-B4C9D8E4B70B}"/>
              </a:ext>
            </a:extLst>
          </p:cNvPr>
          <p:cNvSpPr/>
          <p:nvPr/>
        </p:nvSpPr>
        <p:spPr>
          <a:xfrm>
            <a:off x="6135688" y="300038"/>
            <a:ext cx="7937" cy="134937"/>
          </a:xfrm>
          <a:custGeom>
            <a:avLst/>
            <a:gdLst>
              <a:gd name="connsiteX0" fmla="*/ 0 w 7937"/>
              <a:gd name="connsiteY0" fmla="*/ 134937 h 134937"/>
              <a:gd name="connsiteX1" fmla="*/ 7937 w 7937"/>
              <a:gd name="connsiteY1" fmla="*/ 0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" h="134937">
                <a:moveTo>
                  <a:pt x="0" y="134937"/>
                </a:moveTo>
                <a:lnTo>
                  <a:pt x="7937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2EF8074-9AC2-4734-A765-BADBF38436C1}"/>
              </a:ext>
            </a:extLst>
          </p:cNvPr>
          <p:cNvSpPr/>
          <p:nvPr/>
        </p:nvSpPr>
        <p:spPr>
          <a:xfrm>
            <a:off x="6178550" y="331788"/>
            <a:ext cx="520700" cy="77787"/>
          </a:xfrm>
          <a:custGeom>
            <a:avLst/>
            <a:gdLst>
              <a:gd name="connsiteX0" fmla="*/ 0 w 520700"/>
              <a:gd name="connsiteY0" fmla="*/ 0 h 77787"/>
              <a:gd name="connsiteX1" fmla="*/ 520700 w 520700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00" h="77787">
                <a:moveTo>
                  <a:pt x="0" y="0"/>
                </a:moveTo>
                <a:lnTo>
                  <a:pt x="520700" y="7778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6D8CF00A-579B-478B-8746-AD40A3A7683E}"/>
              </a:ext>
            </a:extLst>
          </p:cNvPr>
          <p:cNvSpPr/>
          <p:nvPr/>
        </p:nvSpPr>
        <p:spPr>
          <a:xfrm>
            <a:off x="6432550" y="323850"/>
            <a:ext cx="800100" cy="273050"/>
          </a:xfrm>
          <a:custGeom>
            <a:avLst/>
            <a:gdLst>
              <a:gd name="connsiteX0" fmla="*/ 0 w 800100"/>
              <a:gd name="connsiteY0" fmla="*/ 0 h 273050"/>
              <a:gd name="connsiteX1" fmla="*/ 592138 w 800100"/>
              <a:gd name="connsiteY1" fmla="*/ 150813 h 273050"/>
              <a:gd name="connsiteX2" fmla="*/ 800100 w 800100"/>
              <a:gd name="connsiteY2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73050">
                <a:moveTo>
                  <a:pt x="0" y="0"/>
                </a:moveTo>
                <a:cubicBezTo>
                  <a:pt x="229394" y="52652"/>
                  <a:pt x="458788" y="105305"/>
                  <a:pt x="592138" y="150813"/>
                </a:cubicBezTo>
                <a:cubicBezTo>
                  <a:pt x="725488" y="196321"/>
                  <a:pt x="762794" y="234685"/>
                  <a:pt x="800100" y="2730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0ECB903-BDD5-4DD7-857D-5437054462F3}"/>
              </a:ext>
            </a:extLst>
          </p:cNvPr>
          <p:cNvSpPr/>
          <p:nvPr/>
        </p:nvSpPr>
        <p:spPr>
          <a:xfrm>
            <a:off x="7112000" y="427038"/>
            <a:ext cx="312738" cy="274637"/>
          </a:xfrm>
          <a:custGeom>
            <a:avLst/>
            <a:gdLst>
              <a:gd name="connsiteX0" fmla="*/ 0 w 312738"/>
              <a:gd name="connsiteY0" fmla="*/ 0 h 274637"/>
              <a:gd name="connsiteX1" fmla="*/ 268288 w 312738"/>
              <a:gd name="connsiteY1" fmla="*/ 169862 h 274637"/>
              <a:gd name="connsiteX2" fmla="*/ 293688 w 312738"/>
              <a:gd name="connsiteY2" fmla="*/ 200025 h 274637"/>
              <a:gd name="connsiteX3" fmla="*/ 312738 w 312738"/>
              <a:gd name="connsiteY3" fmla="*/ 274637 h 2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38" h="274637">
                <a:moveTo>
                  <a:pt x="0" y="0"/>
                </a:moveTo>
                <a:cubicBezTo>
                  <a:pt x="89429" y="56621"/>
                  <a:pt x="219340" y="136524"/>
                  <a:pt x="268288" y="169862"/>
                </a:cubicBezTo>
                <a:cubicBezTo>
                  <a:pt x="317236" y="203200"/>
                  <a:pt x="286280" y="182563"/>
                  <a:pt x="293688" y="200025"/>
                </a:cubicBezTo>
                <a:cubicBezTo>
                  <a:pt x="301096" y="217487"/>
                  <a:pt x="306917" y="246062"/>
                  <a:pt x="312738" y="2746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95187BA1-9D9D-4CE5-88DE-8FE70AE06E1D}"/>
              </a:ext>
            </a:extLst>
          </p:cNvPr>
          <p:cNvSpPr/>
          <p:nvPr/>
        </p:nvSpPr>
        <p:spPr>
          <a:xfrm>
            <a:off x="7074177" y="390525"/>
            <a:ext cx="55286" cy="87313"/>
          </a:xfrm>
          <a:custGeom>
            <a:avLst/>
            <a:gdLst>
              <a:gd name="connsiteX0" fmla="*/ 55286 w 55286"/>
              <a:gd name="connsiteY0" fmla="*/ 0 h 87313"/>
              <a:gd name="connsiteX1" fmla="*/ 1311 w 55286"/>
              <a:gd name="connsiteY1" fmla="*/ 55563 h 87313"/>
              <a:gd name="connsiteX2" fmla="*/ 21948 w 55286"/>
              <a:gd name="connsiteY2" fmla="*/ 87313 h 8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86" h="87313">
                <a:moveTo>
                  <a:pt x="55286" y="0"/>
                </a:moveTo>
                <a:cubicBezTo>
                  <a:pt x="31076" y="20505"/>
                  <a:pt x="6867" y="41011"/>
                  <a:pt x="1311" y="55563"/>
                </a:cubicBezTo>
                <a:cubicBezTo>
                  <a:pt x="-4245" y="70115"/>
                  <a:pt x="8851" y="78714"/>
                  <a:pt x="21948" y="873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334E679-EF70-44D1-9BCB-3A1641CDDA87}"/>
              </a:ext>
            </a:extLst>
          </p:cNvPr>
          <p:cNvSpPr/>
          <p:nvPr/>
        </p:nvSpPr>
        <p:spPr>
          <a:xfrm>
            <a:off x="7116763" y="450850"/>
            <a:ext cx="286438" cy="223001"/>
          </a:xfrm>
          <a:custGeom>
            <a:avLst/>
            <a:gdLst>
              <a:gd name="connsiteX0" fmla="*/ 0 w 286438"/>
              <a:gd name="connsiteY0" fmla="*/ 0 h 223001"/>
              <a:gd name="connsiteX1" fmla="*/ 106362 w 286438"/>
              <a:gd name="connsiteY1" fmla="*/ 69850 h 223001"/>
              <a:gd name="connsiteX2" fmla="*/ 269875 w 286438"/>
              <a:gd name="connsiteY2" fmla="*/ 171450 h 223001"/>
              <a:gd name="connsiteX3" fmla="*/ 276225 w 286438"/>
              <a:gd name="connsiteY3" fmla="*/ 222250 h 223001"/>
              <a:gd name="connsiteX4" fmla="*/ 228600 w 286438"/>
              <a:gd name="connsiteY4" fmla="*/ 198438 h 223001"/>
              <a:gd name="connsiteX5" fmla="*/ 142875 w 286438"/>
              <a:gd name="connsiteY5" fmla="*/ 152400 h 2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38" h="223001">
                <a:moveTo>
                  <a:pt x="0" y="0"/>
                </a:moveTo>
                <a:cubicBezTo>
                  <a:pt x="30691" y="20637"/>
                  <a:pt x="61383" y="41275"/>
                  <a:pt x="106362" y="69850"/>
                </a:cubicBezTo>
                <a:cubicBezTo>
                  <a:pt x="151341" y="98425"/>
                  <a:pt x="241565" y="146050"/>
                  <a:pt x="269875" y="171450"/>
                </a:cubicBezTo>
                <a:cubicBezTo>
                  <a:pt x="298186" y="196850"/>
                  <a:pt x="283104" y="217752"/>
                  <a:pt x="276225" y="222250"/>
                </a:cubicBezTo>
                <a:cubicBezTo>
                  <a:pt x="269346" y="226748"/>
                  <a:pt x="250825" y="210080"/>
                  <a:pt x="228600" y="198438"/>
                </a:cubicBezTo>
                <a:cubicBezTo>
                  <a:pt x="206375" y="186796"/>
                  <a:pt x="142875" y="152400"/>
                  <a:pt x="142875" y="1524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9218BD52-0F0C-4CED-9D5C-C4B14F92CE44}"/>
              </a:ext>
            </a:extLst>
          </p:cNvPr>
          <p:cNvSpPr/>
          <p:nvPr/>
        </p:nvSpPr>
        <p:spPr>
          <a:xfrm>
            <a:off x="7023100" y="509588"/>
            <a:ext cx="125413" cy="428625"/>
          </a:xfrm>
          <a:custGeom>
            <a:avLst/>
            <a:gdLst>
              <a:gd name="connsiteX0" fmla="*/ 0 w 125413"/>
              <a:gd name="connsiteY0" fmla="*/ 0 h 428625"/>
              <a:gd name="connsiteX1" fmla="*/ 50800 w 125413"/>
              <a:gd name="connsiteY1" fmla="*/ 42862 h 428625"/>
              <a:gd name="connsiteX2" fmla="*/ 47625 w 125413"/>
              <a:gd name="connsiteY2" fmla="*/ 117475 h 428625"/>
              <a:gd name="connsiteX3" fmla="*/ 36513 w 125413"/>
              <a:gd name="connsiteY3" fmla="*/ 322262 h 428625"/>
              <a:gd name="connsiteX4" fmla="*/ 50800 w 125413"/>
              <a:gd name="connsiteY4" fmla="*/ 357187 h 428625"/>
              <a:gd name="connsiteX5" fmla="*/ 125413 w 125413"/>
              <a:gd name="connsiteY5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13" h="428625">
                <a:moveTo>
                  <a:pt x="0" y="0"/>
                </a:moveTo>
                <a:cubicBezTo>
                  <a:pt x="21431" y="11641"/>
                  <a:pt x="42862" y="23283"/>
                  <a:pt x="50800" y="42862"/>
                </a:cubicBezTo>
                <a:cubicBezTo>
                  <a:pt x="58738" y="62441"/>
                  <a:pt x="50006" y="70908"/>
                  <a:pt x="47625" y="117475"/>
                </a:cubicBezTo>
                <a:cubicBezTo>
                  <a:pt x="45244" y="164042"/>
                  <a:pt x="35984" y="282310"/>
                  <a:pt x="36513" y="322262"/>
                </a:cubicBezTo>
                <a:cubicBezTo>
                  <a:pt x="37042" y="362214"/>
                  <a:pt x="35983" y="339460"/>
                  <a:pt x="50800" y="357187"/>
                </a:cubicBezTo>
                <a:cubicBezTo>
                  <a:pt x="65617" y="374914"/>
                  <a:pt x="95515" y="401769"/>
                  <a:pt x="125413" y="4286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3E52C4E-B664-40AE-A5D9-8927F1F2B226}"/>
              </a:ext>
            </a:extLst>
          </p:cNvPr>
          <p:cNvSpPr/>
          <p:nvPr/>
        </p:nvSpPr>
        <p:spPr>
          <a:xfrm>
            <a:off x="7008759" y="515938"/>
            <a:ext cx="27041" cy="303212"/>
          </a:xfrm>
          <a:custGeom>
            <a:avLst/>
            <a:gdLst>
              <a:gd name="connsiteX0" fmla="*/ 9579 w 27041"/>
              <a:gd name="connsiteY0" fmla="*/ 0 h 303212"/>
              <a:gd name="connsiteX1" fmla="*/ 54 w 27041"/>
              <a:gd name="connsiteY1" fmla="*/ 153987 h 303212"/>
              <a:gd name="connsiteX2" fmla="*/ 6404 w 27041"/>
              <a:gd name="connsiteY2" fmla="*/ 169862 h 303212"/>
              <a:gd name="connsiteX3" fmla="*/ 20691 w 27041"/>
              <a:gd name="connsiteY3" fmla="*/ 215900 h 303212"/>
              <a:gd name="connsiteX4" fmla="*/ 27041 w 27041"/>
              <a:gd name="connsiteY4" fmla="*/ 303212 h 30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1" h="303212">
                <a:moveTo>
                  <a:pt x="9579" y="0"/>
                </a:moveTo>
                <a:cubicBezTo>
                  <a:pt x="5081" y="62838"/>
                  <a:pt x="583" y="125677"/>
                  <a:pt x="54" y="153987"/>
                </a:cubicBezTo>
                <a:cubicBezTo>
                  <a:pt x="-475" y="182297"/>
                  <a:pt x="2964" y="159543"/>
                  <a:pt x="6404" y="169862"/>
                </a:cubicBezTo>
                <a:cubicBezTo>
                  <a:pt x="9844" y="180181"/>
                  <a:pt x="17252" y="193675"/>
                  <a:pt x="20691" y="215900"/>
                </a:cubicBezTo>
                <a:cubicBezTo>
                  <a:pt x="24131" y="238125"/>
                  <a:pt x="25586" y="270668"/>
                  <a:pt x="27041" y="3032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7D55D887-C098-49C6-B70B-78D84498353C}"/>
              </a:ext>
            </a:extLst>
          </p:cNvPr>
          <p:cNvSpPr/>
          <p:nvPr/>
        </p:nvSpPr>
        <p:spPr>
          <a:xfrm>
            <a:off x="7000875" y="482600"/>
            <a:ext cx="146050" cy="420688"/>
          </a:xfrm>
          <a:custGeom>
            <a:avLst/>
            <a:gdLst>
              <a:gd name="connsiteX0" fmla="*/ 0 w 146050"/>
              <a:gd name="connsiteY0" fmla="*/ 0 h 420688"/>
              <a:gd name="connsiteX1" fmla="*/ 92075 w 146050"/>
              <a:gd name="connsiteY1" fmla="*/ 58738 h 420688"/>
              <a:gd name="connsiteX2" fmla="*/ 90488 w 146050"/>
              <a:gd name="connsiteY2" fmla="*/ 87313 h 420688"/>
              <a:gd name="connsiteX3" fmla="*/ 73025 w 146050"/>
              <a:gd name="connsiteY3" fmla="*/ 269875 h 420688"/>
              <a:gd name="connsiteX4" fmla="*/ 84138 w 146050"/>
              <a:gd name="connsiteY4" fmla="*/ 365125 h 420688"/>
              <a:gd name="connsiteX5" fmla="*/ 111125 w 146050"/>
              <a:gd name="connsiteY5" fmla="*/ 395288 h 420688"/>
              <a:gd name="connsiteX6" fmla="*/ 146050 w 146050"/>
              <a:gd name="connsiteY6" fmla="*/ 420688 h 4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050" h="420688">
                <a:moveTo>
                  <a:pt x="0" y="0"/>
                </a:moveTo>
                <a:cubicBezTo>
                  <a:pt x="38497" y="22093"/>
                  <a:pt x="76994" y="44186"/>
                  <a:pt x="92075" y="58738"/>
                </a:cubicBezTo>
                <a:cubicBezTo>
                  <a:pt x="107156" y="73290"/>
                  <a:pt x="93663" y="52124"/>
                  <a:pt x="90488" y="87313"/>
                </a:cubicBezTo>
                <a:cubicBezTo>
                  <a:pt x="87313" y="122502"/>
                  <a:pt x="74083" y="223573"/>
                  <a:pt x="73025" y="269875"/>
                </a:cubicBezTo>
                <a:cubicBezTo>
                  <a:pt x="71967" y="316177"/>
                  <a:pt x="77788" y="344223"/>
                  <a:pt x="84138" y="365125"/>
                </a:cubicBezTo>
                <a:cubicBezTo>
                  <a:pt x="90488" y="386027"/>
                  <a:pt x="100806" y="386028"/>
                  <a:pt x="111125" y="395288"/>
                </a:cubicBezTo>
                <a:cubicBezTo>
                  <a:pt x="121444" y="404549"/>
                  <a:pt x="138642" y="415396"/>
                  <a:pt x="146050" y="4206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18CFC48-A732-42E4-81EA-3504D39F0F80}"/>
              </a:ext>
            </a:extLst>
          </p:cNvPr>
          <p:cNvSpPr/>
          <p:nvPr/>
        </p:nvSpPr>
        <p:spPr>
          <a:xfrm>
            <a:off x="7372350" y="682625"/>
            <a:ext cx="73025" cy="450850"/>
          </a:xfrm>
          <a:custGeom>
            <a:avLst/>
            <a:gdLst>
              <a:gd name="connsiteX0" fmla="*/ 0 w 73025"/>
              <a:gd name="connsiteY0" fmla="*/ 0 h 450850"/>
              <a:gd name="connsiteX1" fmla="*/ 69850 w 73025"/>
              <a:gd name="connsiteY1" fmla="*/ 87313 h 450850"/>
              <a:gd name="connsiteX2" fmla="*/ 61913 w 73025"/>
              <a:gd name="connsiteY2" fmla="*/ 114300 h 450850"/>
              <a:gd name="connsiteX3" fmla="*/ 73025 w 73025"/>
              <a:gd name="connsiteY3" fmla="*/ 45085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5" h="450850">
                <a:moveTo>
                  <a:pt x="0" y="0"/>
                </a:moveTo>
                <a:cubicBezTo>
                  <a:pt x="29765" y="34131"/>
                  <a:pt x="59531" y="68263"/>
                  <a:pt x="69850" y="87313"/>
                </a:cubicBezTo>
                <a:cubicBezTo>
                  <a:pt x="80169" y="106363"/>
                  <a:pt x="61384" y="53711"/>
                  <a:pt x="61913" y="114300"/>
                </a:cubicBezTo>
                <a:cubicBezTo>
                  <a:pt x="62442" y="174890"/>
                  <a:pt x="69321" y="392906"/>
                  <a:pt x="73025" y="4508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EE3B0CD-AA21-4321-8715-78794411EB38}"/>
              </a:ext>
            </a:extLst>
          </p:cNvPr>
          <p:cNvSpPr/>
          <p:nvPr/>
        </p:nvSpPr>
        <p:spPr>
          <a:xfrm>
            <a:off x="7091363" y="608013"/>
            <a:ext cx="298450" cy="117475"/>
          </a:xfrm>
          <a:custGeom>
            <a:avLst/>
            <a:gdLst>
              <a:gd name="connsiteX0" fmla="*/ 0 w 298450"/>
              <a:gd name="connsiteY0" fmla="*/ 0 h 117475"/>
              <a:gd name="connsiteX1" fmla="*/ 166687 w 298450"/>
              <a:gd name="connsiteY1" fmla="*/ 101600 h 117475"/>
              <a:gd name="connsiteX2" fmla="*/ 190500 w 298450"/>
              <a:gd name="connsiteY2" fmla="*/ 109537 h 117475"/>
              <a:gd name="connsiteX3" fmla="*/ 298450 w 298450"/>
              <a:gd name="connsiteY3" fmla="*/ 117475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50" h="117475">
                <a:moveTo>
                  <a:pt x="0" y="0"/>
                </a:moveTo>
                <a:lnTo>
                  <a:pt x="166687" y="101600"/>
                </a:lnTo>
                <a:cubicBezTo>
                  <a:pt x="198437" y="119856"/>
                  <a:pt x="168540" y="106891"/>
                  <a:pt x="190500" y="109537"/>
                </a:cubicBezTo>
                <a:cubicBezTo>
                  <a:pt x="212460" y="112183"/>
                  <a:pt x="255455" y="114829"/>
                  <a:pt x="298450" y="1174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1D0D823-116B-4E60-A092-24E2187A05AF}"/>
              </a:ext>
            </a:extLst>
          </p:cNvPr>
          <p:cNvSpPr/>
          <p:nvPr/>
        </p:nvSpPr>
        <p:spPr>
          <a:xfrm>
            <a:off x="7121525" y="560388"/>
            <a:ext cx="231775" cy="155575"/>
          </a:xfrm>
          <a:custGeom>
            <a:avLst/>
            <a:gdLst>
              <a:gd name="connsiteX0" fmla="*/ 0 w 231775"/>
              <a:gd name="connsiteY0" fmla="*/ 0 h 155575"/>
              <a:gd name="connsiteX1" fmla="*/ 231775 w 231775"/>
              <a:gd name="connsiteY1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775" h="155575">
                <a:moveTo>
                  <a:pt x="0" y="0"/>
                </a:moveTo>
                <a:lnTo>
                  <a:pt x="231775" y="1555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7F4A5D4-3E5A-4022-ADD0-98F894ED9A92}"/>
              </a:ext>
            </a:extLst>
          </p:cNvPr>
          <p:cNvSpPr/>
          <p:nvPr/>
        </p:nvSpPr>
        <p:spPr>
          <a:xfrm>
            <a:off x="7099300" y="741363"/>
            <a:ext cx="273050" cy="266700"/>
          </a:xfrm>
          <a:custGeom>
            <a:avLst/>
            <a:gdLst>
              <a:gd name="connsiteX0" fmla="*/ 0 w 273050"/>
              <a:gd name="connsiteY0" fmla="*/ 0 h 266700"/>
              <a:gd name="connsiteX1" fmla="*/ 114300 w 273050"/>
              <a:gd name="connsiteY1" fmla="*/ 96837 h 266700"/>
              <a:gd name="connsiteX2" fmla="*/ 214313 w 273050"/>
              <a:gd name="connsiteY2" fmla="*/ 204787 h 266700"/>
              <a:gd name="connsiteX3" fmla="*/ 273050 w 27305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" h="266700">
                <a:moveTo>
                  <a:pt x="0" y="0"/>
                </a:moveTo>
                <a:cubicBezTo>
                  <a:pt x="39290" y="31353"/>
                  <a:pt x="78581" y="62706"/>
                  <a:pt x="114300" y="96837"/>
                </a:cubicBezTo>
                <a:cubicBezTo>
                  <a:pt x="150019" y="130968"/>
                  <a:pt x="187855" y="176477"/>
                  <a:pt x="214313" y="204787"/>
                </a:cubicBezTo>
                <a:cubicBezTo>
                  <a:pt x="240771" y="233097"/>
                  <a:pt x="256910" y="249898"/>
                  <a:pt x="273050" y="266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116ECC4-A0BE-427F-8B64-B5ADDC3CDF89}"/>
              </a:ext>
            </a:extLst>
          </p:cNvPr>
          <p:cNvSpPr/>
          <p:nvPr/>
        </p:nvSpPr>
        <p:spPr>
          <a:xfrm>
            <a:off x="7221538" y="842963"/>
            <a:ext cx="130175" cy="98425"/>
          </a:xfrm>
          <a:custGeom>
            <a:avLst/>
            <a:gdLst>
              <a:gd name="connsiteX0" fmla="*/ 0 w 130175"/>
              <a:gd name="connsiteY0" fmla="*/ 0 h 98425"/>
              <a:gd name="connsiteX1" fmla="*/ 85725 w 130175"/>
              <a:gd name="connsiteY1" fmla="*/ 47625 h 98425"/>
              <a:gd name="connsiteX2" fmla="*/ 130175 w 130175"/>
              <a:gd name="connsiteY2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75" h="98425">
                <a:moveTo>
                  <a:pt x="0" y="0"/>
                </a:moveTo>
                <a:cubicBezTo>
                  <a:pt x="32014" y="15610"/>
                  <a:pt x="64029" y="31221"/>
                  <a:pt x="85725" y="47625"/>
                </a:cubicBezTo>
                <a:cubicBezTo>
                  <a:pt x="107421" y="64029"/>
                  <a:pt x="118798" y="81227"/>
                  <a:pt x="130175" y="984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E3AC4917-5EC5-4DB9-9A68-FF3A79C58D11}"/>
              </a:ext>
            </a:extLst>
          </p:cNvPr>
          <p:cNvSpPr/>
          <p:nvPr/>
        </p:nvSpPr>
        <p:spPr>
          <a:xfrm>
            <a:off x="7383463" y="728663"/>
            <a:ext cx="35696" cy="352266"/>
          </a:xfrm>
          <a:custGeom>
            <a:avLst/>
            <a:gdLst>
              <a:gd name="connsiteX0" fmla="*/ 7937 w 35696"/>
              <a:gd name="connsiteY0" fmla="*/ 0 h 352266"/>
              <a:gd name="connsiteX1" fmla="*/ 34925 w 35696"/>
              <a:gd name="connsiteY1" fmla="*/ 68262 h 352266"/>
              <a:gd name="connsiteX2" fmla="*/ 26987 w 35696"/>
              <a:gd name="connsiteY2" fmla="*/ 215900 h 352266"/>
              <a:gd name="connsiteX3" fmla="*/ 12700 w 35696"/>
              <a:gd name="connsiteY3" fmla="*/ 350837 h 352266"/>
              <a:gd name="connsiteX4" fmla="*/ 0 w 35696"/>
              <a:gd name="connsiteY4" fmla="*/ 290512 h 35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6" h="352266">
                <a:moveTo>
                  <a:pt x="7937" y="0"/>
                </a:moveTo>
                <a:cubicBezTo>
                  <a:pt x="19843" y="16139"/>
                  <a:pt x="31750" y="32279"/>
                  <a:pt x="34925" y="68262"/>
                </a:cubicBezTo>
                <a:cubicBezTo>
                  <a:pt x="38100" y="104245"/>
                  <a:pt x="30691" y="168804"/>
                  <a:pt x="26987" y="215900"/>
                </a:cubicBezTo>
                <a:cubicBezTo>
                  <a:pt x="23283" y="262996"/>
                  <a:pt x="17198" y="338402"/>
                  <a:pt x="12700" y="350837"/>
                </a:cubicBezTo>
                <a:cubicBezTo>
                  <a:pt x="8202" y="363272"/>
                  <a:pt x="0" y="290512"/>
                  <a:pt x="0" y="2905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3BCE3221-4194-4548-93A2-F70924794B4D}"/>
              </a:ext>
            </a:extLst>
          </p:cNvPr>
          <p:cNvSpPr/>
          <p:nvPr/>
        </p:nvSpPr>
        <p:spPr>
          <a:xfrm>
            <a:off x="7191375" y="936625"/>
            <a:ext cx="182626" cy="706438"/>
          </a:xfrm>
          <a:custGeom>
            <a:avLst/>
            <a:gdLst>
              <a:gd name="connsiteX0" fmla="*/ 0 w 182626"/>
              <a:gd name="connsiteY0" fmla="*/ 0 h 706438"/>
              <a:gd name="connsiteX1" fmla="*/ 168275 w 182626"/>
              <a:gd name="connsiteY1" fmla="*/ 125413 h 706438"/>
              <a:gd name="connsiteX2" fmla="*/ 168275 w 182626"/>
              <a:gd name="connsiteY2" fmla="*/ 142875 h 706438"/>
              <a:gd name="connsiteX3" fmla="*/ 122238 w 182626"/>
              <a:gd name="connsiteY3" fmla="*/ 442913 h 706438"/>
              <a:gd name="connsiteX4" fmla="*/ 19050 w 182626"/>
              <a:gd name="connsiteY4" fmla="*/ 706438 h 7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626" h="706438">
                <a:moveTo>
                  <a:pt x="0" y="0"/>
                </a:moveTo>
                <a:cubicBezTo>
                  <a:pt x="70114" y="50800"/>
                  <a:pt x="140229" y="101601"/>
                  <a:pt x="168275" y="125413"/>
                </a:cubicBezTo>
                <a:cubicBezTo>
                  <a:pt x="196321" y="149226"/>
                  <a:pt x="175948" y="89958"/>
                  <a:pt x="168275" y="142875"/>
                </a:cubicBezTo>
                <a:cubicBezTo>
                  <a:pt x="160602" y="195792"/>
                  <a:pt x="147109" y="348986"/>
                  <a:pt x="122238" y="442913"/>
                </a:cubicBezTo>
                <a:cubicBezTo>
                  <a:pt x="97367" y="536840"/>
                  <a:pt x="19050" y="706438"/>
                  <a:pt x="19050" y="7064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9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cap="rnd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</Words>
  <Application>Microsoft Office PowerPoint</Application>
  <PresentationFormat>ワイド画面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Arial</vt:lpstr>
      <vt:lpstr>Terminator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9</cp:revision>
  <dcterms:created xsi:type="dcterms:W3CDTF">2021-11-07T05:47:10Z</dcterms:created>
  <dcterms:modified xsi:type="dcterms:W3CDTF">2021-11-07T09:01:04Z</dcterms:modified>
</cp:coreProperties>
</file>