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488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26DC-B82F-44E4-99AB-6686FA307DEE}" type="datetimeFigureOut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2D1-8E65-45C3-959E-0EE5C72F4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29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26DC-B82F-44E4-99AB-6686FA307DEE}" type="datetimeFigureOut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2D1-8E65-45C3-959E-0EE5C72F4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9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26DC-B82F-44E4-99AB-6686FA307DEE}" type="datetimeFigureOut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2D1-8E65-45C3-959E-0EE5C72F4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969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26DC-B82F-44E4-99AB-6686FA307DEE}" type="datetimeFigureOut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2D1-8E65-45C3-959E-0EE5C72F4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4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26DC-B82F-44E4-99AB-6686FA307DEE}" type="datetimeFigureOut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2D1-8E65-45C3-959E-0EE5C72F4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45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26DC-B82F-44E4-99AB-6686FA307DEE}" type="datetimeFigureOut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2D1-8E65-45C3-959E-0EE5C72F4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157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26DC-B82F-44E4-99AB-6686FA307DEE}" type="datetimeFigureOut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2D1-8E65-45C3-959E-0EE5C72F4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77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26DC-B82F-44E4-99AB-6686FA307DEE}" type="datetimeFigureOut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2D1-8E65-45C3-959E-0EE5C72F4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31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26DC-B82F-44E4-99AB-6686FA307DEE}" type="datetimeFigureOut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2D1-8E65-45C3-959E-0EE5C72F4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70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26DC-B82F-44E4-99AB-6686FA307DEE}" type="datetimeFigureOut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2D1-8E65-45C3-959E-0EE5C72F4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53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E26DC-B82F-44E4-99AB-6686FA307DEE}" type="datetimeFigureOut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2D1-8E65-45C3-959E-0EE5C72F4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14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E26DC-B82F-44E4-99AB-6686FA307DEE}" type="datetimeFigureOut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422D1-8E65-45C3-959E-0EE5C72F4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60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公式】大河ドラマ「青天を衝け」 on Twitter: &amp;quot;＜#青天を衝け 登場人物紹介＞ 円四郎の妻 #平岡やす（#木村佳乃）  吉原の売れっ子芸者であったが、放蕩無頼（ほうとうぶらい）の生活を送っていた武士・平岡円四郎に見初められてその妻となる。とびきり美人だが気は ..." hidden="1">
            <a:extLst>
              <a:ext uri="{FF2B5EF4-FFF2-40B4-BE49-F238E27FC236}">
                <a16:creationId xmlns:a16="http://schemas.microsoft.com/office/drawing/2014/main" id="{4B085C81-847B-4BD7-BEB0-8E4E8EA1E7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087"/>
          <a:stretch/>
        </p:blipFill>
        <p:spPr bwMode="auto">
          <a:xfrm>
            <a:off x="-21498" y="1943100"/>
            <a:ext cx="9645913" cy="891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05FC70F0-37F0-466C-8A4A-9AB9B2A90F59}"/>
              </a:ext>
            </a:extLst>
          </p:cNvPr>
          <p:cNvSpPr/>
          <p:nvPr/>
        </p:nvSpPr>
        <p:spPr>
          <a:xfrm>
            <a:off x="3864465" y="4891975"/>
            <a:ext cx="290765" cy="167399"/>
          </a:xfrm>
          <a:custGeom>
            <a:avLst/>
            <a:gdLst>
              <a:gd name="connsiteX0" fmla="*/ 1098 w 290765"/>
              <a:gd name="connsiteY0" fmla="*/ 167388 h 167399"/>
              <a:gd name="connsiteX1" fmla="*/ 147148 w 290765"/>
              <a:gd name="connsiteY1" fmla="*/ 29275 h 167399"/>
              <a:gd name="connsiteX2" fmla="*/ 286848 w 290765"/>
              <a:gd name="connsiteY2" fmla="*/ 37213 h 167399"/>
              <a:gd name="connsiteX3" fmla="*/ 243985 w 290765"/>
              <a:gd name="connsiteY3" fmla="*/ 14988 h 167399"/>
              <a:gd name="connsiteX4" fmla="*/ 158260 w 290765"/>
              <a:gd name="connsiteY4" fmla="*/ 700 h 167399"/>
              <a:gd name="connsiteX5" fmla="*/ 83648 w 290765"/>
              <a:gd name="connsiteY5" fmla="*/ 37213 h 167399"/>
              <a:gd name="connsiteX6" fmla="*/ 1098 w 290765"/>
              <a:gd name="connsiteY6" fmla="*/ 167388 h 16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765" h="167399">
                <a:moveTo>
                  <a:pt x="1098" y="167388"/>
                </a:moveTo>
                <a:cubicBezTo>
                  <a:pt x="11681" y="166065"/>
                  <a:pt x="99523" y="50971"/>
                  <a:pt x="147148" y="29275"/>
                </a:cubicBezTo>
                <a:cubicBezTo>
                  <a:pt x="194773" y="7579"/>
                  <a:pt x="270709" y="39594"/>
                  <a:pt x="286848" y="37213"/>
                </a:cubicBezTo>
                <a:cubicBezTo>
                  <a:pt x="302987" y="34832"/>
                  <a:pt x="265416" y="21073"/>
                  <a:pt x="243985" y="14988"/>
                </a:cubicBezTo>
                <a:cubicBezTo>
                  <a:pt x="222554" y="8903"/>
                  <a:pt x="184983" y="-3004"/>
                  <a:pt x="158260" y="700"/>
                </a:cubicBezTo>
                <a:cubicBezTo>
                  <a:pt x="131537" y="4404"/>
                  <a:pt x="107990" y="14459"/>
                  <a:pt x="83648" y="37213"/>
                </a:cubicBezTo>
                <a:cubicBezTo>
                  <a:pt x="59306" y="59967"/>
                  <a:pt x="-9485" y="168711"/>
                  <a:pt x="1098" y="167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5A841780-6C6A-4234-80B1-A578D3CAE3AA}"/>
              </a:ext>
            </a:extLst>
          </p:cNvPr>
          <p:cNvSpPr/>
          <p:nvPr/>
        </p:nvSpPr>
        <p:spPr>
          <a:xfrm>
            <a:off x="4105874" y="4900557"/>
            <a:ext cx="391573" cy="130400"/>
          </a:xfrm>
          <a:custGeom>
            <a:avLst/>
            <a:gdLst>
              <a:gd name="connsiteX0" fmla="*/ 989 w 391573"/>
              <a:gd name="connsiteY0" fmla="*/ 56 h 130400"/>
              <a:gd name="connsiteX1" fmla="*/ 367701 w 391573"/>
              <a:gd name="connsiteY1" fmla="*/ 122293 h 130400"/>
              <a:gd name="connsiteX2" fmla="*/ 345476 w 391573"/>
              <a:gd name="connsiteY2" fmla="*/ 117531 h 130400"/>
              <a:gd name="connsiteX3" fmla="*/ 261339 w 391573"/>
              <a:gd name="connsiteY3" fmla="*/ 106418 h 130400"/>
              <a:gd name="connsiteX4" fmla="*/ 989 w 391573"/>
              <a:gd name="connsiteY4" fmla="*/ 56 h 13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573" h="130400">
                <a:moveTo>
                  <a:pt x="989" y="56"/>
                </a:moveTo>
                <a:cubicBezTo>
                  <a:pt x="18716" y="2702"/>
                  <a:pt x="310287" y="102714"/>
                  <a:pt x="367701" y="122293"/>
                </a:cubicBezTo>
                <a:cubicBezTo>
                  <a:pt x="425115" y="141872"/>
                  <a:pt x="363203" y="120177"/>
                  <a:pt x="345476" y="117531"/>
                </a:cubicBezTo>
                <a:cubicBezTo>
                  <a:pt x="327749" y="114885"/>
                  <a:pt x="313726" y="123616"/>
                  <a:pt x="261339" y="106418"/>
                </a:cubicBezTo>
                <a:cubicBezTo>
                  <a:pt x="208952" y="89220"/>
                  <a:pt x="-16738" y="-2590"/>
                  <a:pt x="989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EEE04E93-C3A0-4993-8291-C4015A72B072}"/>
              </a:ext>
            </a:extLst>
          </p:cNvPr>
          <p:cNvSpPr/>
          <p:nvPr/>
        </p:nvSpPr>
        <p:spPr>
          <a:xfrm>
            <a:off x="3798813" y="5029096"/>
            <a:ext cx="95488" cy="200044"/>
          </a:xfrm>
          <a:custGeom>
            <a:avLst/>
            <a:gdLst>
              <a:gd name="connsiteX0" fmla="*/ 95325 w 95488"/>
              <a:gd name="connsiteY0" fmla="*/ 104 h 200044"/>
              <a:gd name="connsiteX1" fmla="*/ 57225 w 95488"/>
              <a:gd name="connsiteY1" fmla="*/ 93767 h 200044"/>
              <a:gd name="connsiteX2" fmla="*/ 31825 w 95488"/>
              <a:gd name="connsiteY2" fmla="*/ 162029 h 200044"/>
              <a:gd name="connsiteX3" fmla="*/ 75 w 95488"/>
              <a:gd name="connsiteY3" fmla="*/ 198542 h 200044"/>
              <a:gd name="connsiteX4" fmla="*/ 41350 w 95488"/>
              <a:gd name="connsiteY4" fmla="*/ 112817 h 200044"/>
              <a:gd name="connsiteX5" fmla="*/ 95325 w 95488"/>
              <a:gd name="connsiteY5" fmla="*/ 104 h 20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488" h="200044">
                <a:moveTo>
                  <a:pt x="95325" y="104"/>
                </a:moveTo>
                <a:cubicBezTo>
                  <a:pt x="97971" y="-3071"/>
                  <a:pt x="67808" y="66780"/>
                  <a:pt x="57225" y="93767"/>
                </a:cubicBezTo>
                <a:cubicBezTo>
                  <a:pt x="46642" y="120754"/>
                  <a:pt x="41350" y="144567"/>
                  <a:pt x="31825" y="162029"/>
                </a:cubicBezTo>
                <a:cubicBezTo>
                  <a:pt x="22300" y="179492"/>
                  <a:pt x="-1513" y="206744"/>
                  <a:pt x="75" y="198542"/>
                </a:cubicBezTo>
                <a:cubicBezTo>
                  <a:pt x="1663" y="190340"/>
                  <a:pt x="27327" y="142979"/>
                  <a:pt x="41350" y="112817"/>
                </a:cubicBezTo>
                <a:cubicBezTo>
                  <a:pt x="55373" y="82655"/>
                  <a:pt x="92679" y="3279"/>
                  <a:pt x="95325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4D426038-75E2-4A06-BDA2-1FAD92A25854}"/>
              </a:ext>
            </a:extLst>
          </p:cNvPr>
          <p:cNvSpPr/>
          <p:nvPr/>
        </p:nvSpPr>
        <p:spPr>
          <a:xfrm>
            <a:off x="3898878" y="4945515"/>
            <a:ext cx="506847" cy="125166"/>
          </a:xfrm>
          <a:custGeom>
            <a:avLst/>
            <a:gdLst>
              <a:gd name="connsiteX0" fmla="*/ 22 w 506847"/>
              <a:gd name="connsiteY0" fmla="*/ 124960 h 125166"/>
              <a:gd name="connsiteX1" fmla="*/ 55585 w 506847"/>
              <a:gd name="connsiteY1" fmla="*/ 50348 h 125166"/>
              <a:gd name="connsiteX2" fmla="*/ 133372 w 506847"/>
              <a:gd name="connsiteY2" fmla="*/ 24948 h 125166"/>
              <a:gd name="connsiteX3" fmla="*/ 254022 w 506847"/>
              <a:gd name="connsiteY3" fmla="*/ 47173 h 125166"/>
              <a:gd name="connsiteX4" fmla="*/ 317522 w 506847"/>
              <a:gd name="connsiteY4" fmla="*/ 75748 h 125166"/>
              <a:gd name="connsiteX5" fmla="*/ 381022 w 506847"/>
              <a:gd name="connsiteY5" fmla="*/ 104323 h 125166"/>
              <a:gd name="connsiteX6" fmla="*/ 503260 w 506847"/>
              <a:gd name="connsiteY6" fmla="*/ 123373 h 125166"/>
              <a:gd name="connsiteX7" fmla="*/ 460397 w 506847"/>
              <a:gd name="connsiteY7" fmla="*/ 101148 h 125166"/>
              <a:gd name="connsiteX8" fmla="*/ 319110 w 506847"/>
              <a:gd name="connsiteY8" fmla="*/ 37648 h 125166"/>
              <a:gd name="connsiteX9" fmla="*/ 169885 w 506847"/>
              <a:gd name="connsiteY9" fmla="*/ 1135 h 125166"/>
              <a:gd name="connsiteX10" fmla="*/ 96860 w 506847"/>
              <a:gd name="connsiteY10" fmla="*/ 10660 h 125166"/>
              <a:gd name="connsiteX11" fmla="*/ 49235 w 506847"/>
              <a:gd name="connsiteY11" fmla="*/ 24948 h 125166"/>
              <a:gd name="connsiteX12" fmla="*/ 22 w 506847"/>
              <a:gd name="connsiteY12" fmla="*/ 124960 h 125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6847" h="125166">
                <a:moveTo>
                  <a:pt x="22" y="124960"/>
                </a:moveTo>
                <a:cubicBezTo>
                  <a:pt x="1080" y="129193"/>
                  <a:pt x="33360" y="67017"/>
                  <a:pt x="55585" y="50348"/>
                </a:cubicBezTo>
                <a:cubicBezTo>
                  <a:pt x="77810" y="33679"/>
                  <a:pt x="100299" y="25477"/>
                  <a:pt x="133372" y="24948"/>
                </a:cubicBezTo>
                <a:cubicBezTo>
                  <a:pt x="166445" y="24419"/>
                  <a:pt x="223330" y="38706"/>
                  <a:pt x="254022" y="47173"/>
                </a:cubicBezTo>
                <a:cubicBezTo>
                  <a:pt x="284714" y="55640"/>
                  <a:pt x="317522" y="75748"/>
                  <a:pt x="317522" y="75748"/>
                </a:cubicBezTo>
                <a:cubicBezTo>
                  <a:pt x="338689" y="85273"/>
                  <a:pt x="350066" y="96386"/>
                  <a:pt x="381022" y="104323"/>
                </a:cubicBezTo>
                <a:cubicBezTo>
                  <a:pt x="411978" y="112260"/>
                  <a:pt x="490031" y="123902"/>
                  <a:pt x="503260" y="123373"/>
                </a:cubicBezTo>
                <a:cubicBezTo>
                  <a:pt x="516489" y="122844"/>
                  <a:pt x="491089" y="115435"/>
                  <a:pt x="460397" y="101148"/>
                </a:cubicBezTo>
                <a:cubicBezTo>
                  <a:pt x="429705" y="86861"/>
                  <a:pt x="367529" y="54317"/>
                  <a:pt x="319110" y="37648"/>
                </a:cubicBezTo>
                <a:cubicBezTo>
                  <a:pt x="270691" y="20979"/>
                  <a:pt x="206927" y="5633"/>
                  <a:pt x="169885" y="1135"/>
                </a:cubicBezTo>
                <a:cubicBezTo>
                  <a:pt x="132843" y="-3363"/>
                  <a:pt x="116968" y="6691"/>
                  <a:pt x="96860" y="10660"/>
                </a:cubicBezTo>
                <a:cubicBezTo>
                  <a:pt x="76752" y="14629"/>
                  <a:pt x="63258" y="11983"/>
                  <a:pt x="49235" y="24948"/>
                </a:cubicBezTo>
                <a:cubicBezTo>
                  <a:pt x="35212" y="37913"/>
                  <a:pt x="-1036" y="120727"/>
                  <a:pt x="22" y="124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5B091661-C090-4C4E-AE45-745531F53ED2}"/>
              </a:ext>
            </a:extLst>
          </p:cNvPr>
          <p:cNvSpPr/>
          <p:nvPr/>
        </p:nvSpPr>
        <p:spPr>
          <a:xfrm>
            <a:off x="3851124" y="4940904"/>
            <a:ext cx="181290" cy="113748"/>
          </a:xfrm>
          <a:custGeom>
            <a:avLst/>
            <a:gdLst>
              <a:gd name="connsiteX0" fmla="*/ 151 w 181290"/>
              <a:gd name="connsiteY0" fmla="*/ 113696 h 113748"/>
              <a:gd name="connsiteX1" fmla="*/ 82701 w 181290"/>
              <a:gd name="connsiteY1" fmla="*/ 8921 h 113748"/>
              <a:gd name="connsiteX2" fmla="*/ 181126 w 181290"/>
              <a:gd name="connsiteY2" fmla="*/ 7334 h 113748"/>
              <a:gd name="connsiteX3" fmla="*/ 103339 w 181290"/>
              <a:gd name="connsiteY3" fmla="*/ 23209 h 113748"/>
              <a:gd name="connsiteX4" fmla="*/ 151 w 181290"/>
              <a:gd name="connsiteY4" fmla="*/ 113696 h 113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290" h="113748">
                <a:moveTo>
                  <a:pt x="151" y="113696"/>
                </a:moveTo>
                <a:cubicBezTo>
                  <a:pt x="-3289" y="111315"/>
                  <a:pt x="52539" y="26648"/>
                  <a:pt x="82701" y="8921"/>
                </a:cubicBezTo>
                <a:cubicBezTo>
                  <a:pt x="112863" y="-8806"/>
                  <a:pt x="177686" y="4953"/>
                  <a:pt x="181126" y="7334"/>
                </a:cubicBezTo>
                <a:cubicBezTo>
                  <a:pt x="184566" y="9715"/>
                  <a:pt x="133237" y="9451"/>
                  <a:pt x="103339" y="23209"/>
                </a:cubicBezTo>
                <a:cubicBezTo>
                  <a:pt x="73441" y="36967"/>
                  <a:pt x="3591" y="116077"/>
                  <a:pt x="151" y="113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8FC5204-8DF2-46AD-9F58-009501D4CA5E}"/>
              </a:ext>
            </a:extLst>
          </p:cNvPr>
          <p:cNvSpPr/>
          <p:nvPr/>
        </p:nvSpPr>
        <p:spPr>
          <a:xfrm>
            <a:off x="3817933" y="5111461"/>
            <a:ext cx="371658" cy="122618"/>
          </a:xfrm>
          <a:custGeom>
            <a:avLst/>
            <a:gdLst>
              <a:gd name="connsiteX0" fmla="*/ 5 w 371658"/>
              <a:gd name="connsiteY0" fmla="*/ 122527 h 122618"/>
              <a:gd name="connsiteX1" fmla="*/ 122242 w 371658"/>
              <a:gd name="connsiteY1" fmla="*/ 52677 h 122618"/>
              <a:gd name="connsiteX2" fmla="*/ 185742 w 371658"/>
              <a:gd name="connsiteY2" fmla="*/ 52677 h 122618"/>
              <a:gd name="connsiteX3" fmla="*/ 330205 w 371658"/>
              <a:gd name="connsiteY3" fmla="*/ 22514 h 122618"/>
              <a:gd name="connsiteX4" fmla="*/ 369892 w 371658"/>
              <a:gd name="connsiteY4" fmla="*/ 289 h 122618"/>
              <a:gd name="connsiteX5" fmla="*/ 285755 w 371658"/>
              <a:gd name="connsiteY5" fmla="*/ 38389 h 122618"/>
              <a:gd name="connsiteX6" fmla="*/ 127005 w 371658"/>
              <a:gd name="connsiteY6" fmla="*/ 66964 h 122618"/>
              <a:gd name="connsiteX7" fmla="*/ 5 w 371658"/>
              <a:gd name="connsiteY7" fmla="*/ 122527 h 12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1658" h="122618">
                <a:moveTo>
                  <a:pt x="5" y="122527"/>
                </a:moveTo>
                <a:cubicBezTo>
                  <a:pt x="-789" y="120146"/>
                  <a:pt x="91286" y="64319"/>
                  <a:pt x="122242" y="52677"/>
                </a:cubicBezTo>
                <a:cubicBezTo>
                  <a:pt x="153198" y="41035"/>
                  <a:pt x="151082" y="57704"/>
                  <a:pt x="185742" y="52677"/>
                </a:cubicBezTo>
                <a:cubicBezTo>
                  <a:pt x="220402" y="47650"/>
                  <a:pt x="299513" y="31245"/>
                  <a:pt x="330205" y="22514"/>
                </a:cubicBezTo>
                <a:cubicBezTo>
                  <a:pt x="360897" y="13783"/>
                  <a:pt x="377300" y="-2357"/>
                  <a:pt x="369892" y="289"/>
                </a:cubicBezTo>
                <a:cubicBezTo>
                  <a:pt x="362484" y="2935"/>
                  <a:pt x="326236" y="27277"/>
                  <a:pt x="285755" y="38389"/>
                </a:cubicBezTo>
                <a:cubicBezTo>
                  <a:pt x="245274" y="49501"/>
                  <a:pt x="170926" y="53999"/>
                  <a:pt x="127005" y="66964"/>
                </a:cubicBezTo>
                <a:cubicBezTo>
                  <a:pt x="83084" y="79929"/>
                  <a:pt x="799" y="124908"/>
                  <a:pt x="5" y="122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AE978705-B455-48AE-8816-49A551421431}"/>
              </a:ext>
            </a:extLst>
          </p:cNvPr>
          <p:cNvSpPr/>
          <p:nvPr/>
        </p:nvSpPr>
        <p:spPr>
          <a:xfrm>
            <a:off x="4156091" y="5025755"/>
            <a:ext cx="214393" cy="100295"/>
          </a:xfrm>
          <a:custGeom>
            <a:avLst/>
            <a:gdLst>
              <a:gd name="connsiteX0" fmla="*/ 1572 w 214393"/>
              <a:gd name="connsiteY0" fmla="*/ 100283 h 100295"/>
              <a:gd name="connsiteX1" fmla="*/ 155559 w 214393"/>
              <a:gd name="connsiteY1" fmla="*/ 54245 h 100295"/>
              <a:gd name="connsiteX2" fmla="*/ 214297 w 214393"/>
              <a:gd name="connsiteY2" fmla="*/ 41545 h 100295"/>
              <a:gd name="connsiteX3" fmla="*/ 144447 w 214393"/>
              <a:gd name="connsiteY3" fmla="*/ 25670 h 100295"/>
              <a:gd name="connsiteX4" fmla="*/ 112697 w 214393"/>
              <a:gd name="connsiteY4" fmla="*/ 270 h 100295"/>
              <a:gd name="connsiteX5" fmla="*/ 123809 w 214393"/>
              <a:gd name="connsiteY5" fmla="*/ 43133 h 100295"/>
              <a:gd name="connsiteX6" fmla="*/ 77772 w 214393"/>
              <a:gd name="connsiteY6" fmla="*/ 49483 h 100295"/>
              <a:gd name="connsiteX7" fmla="*/ 1572 w 214393"/>
              <a:gd name="connsiteY7" fmla="*/ 100283 h 100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393" h="100295">
                <a:moveTo>
                  <a:pt x="1572" y="100283"/>
                </a:moveTo>
                <a:cubicBezTo>
                  <a:pt x="14536" y="101077"/>
                  <a:pt x="120105" y="64035"/>
                  <a:pt x="155559" y="54245"/>
                </a:cubicBezTo>
                <a:cubicBezTo>
                  <a:pt x="191013" y="44455"/>
                  <a:pt x="216149" y="46308"/>
                  <a:pt x="214297" y="41545"/>
                </a:cubicBezTo>
                <a:cubicBezTo>
                  <a:pt x="212445" y="36782"/>
                  <a:pt x="161380" y="32549"/>
                  <a:pt x="144447" y="25670"/>
                </a:cubicBezTo>
                <a:cubicBezTo>
                  <a:pt x="127514" y="18791"/>
                  <a:pt x="116137" y="-2641"/>
                  <a:pt x="112697" y="270"/>
                </a:cubicBezTo>
                <a:cubicBezTo>
                  <a:pt x="109257" y="3180"/>
                  <a:pt x="129630" y="34931"/>
                  <a:pt x="123809" y="43133"/>
                </a:cubicBezTo>
                <a:cubicBezTo>
                  <a:pt x="117988" y="51335"/>
                  <a:pt x="96028" y="42604"/>
                  <a:pt x="77772" y="49483"/>
                </a:cubicBezTo>
                <a:cubicBezTo>
                  <a:pt x="59516" y="56362"/>
                  <a:pt x="-11392" y="99489"/>
                  <a:pt x="1572" y="100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A19277ED-929C-49D7-8E6A-733E690A3C66}"/>
              </a:ext>
            </a:extLst>
          </p:cNvPr>
          <p:cNvSpPr/>
          <p:nvPr/>
        </p:nvSpPr>
        <p:spPr>
          <a:xfrm>
            <a:off x="3848052" y="4990632"/>
            <a:ext cx="154036" cy="214878"/>
          </a:xfrm>
          <a:custGeom>
            <a:avLst/>
            <a:gdLst>
              <a:gd name="connsiteX0" fmla="*/ 154036 w 154036"/>
              <a:gd name="connsiteY0" fmla="*/ 468 h 214878"/>
              <a:gd name="connsiteX1" fmla="*/ 85773 w 154036"/>
              <a:gd name="connsiteY1" fmla="*/ 98893 h 214878"/>
              <a:gd name="connsiteX2" fmla="*/ 74661 w 154036"/>
              <a:gd name="connsiteY2" fmla="*/ 135406 h 214878"/>
              <a:gd name="connsiteX3" fmla="*/ 48 w 154036"/>
              <a:gd name="connsiteY3" fmla="*/ 214781 h 214878"/>
              <a:gd name="connsiteX4" fmla="*/ 63548 w 154036"/>
              <a:gd name="connsiteY4" fmla="*/ 117943 h 214878"/>
              <a:gd name="connsiteX5" fmla="*/ 84186 w 154036"/>
              <a:gd name="connsiteY5" fmla="*/ 63968 h 214878"/>
              <a:gd name="connsiteX6" fmla="*/ 154036 w 154036"/>
              <a:gd name="connsiteY6" fmla="*/ 468 h 214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036" h="214878">
                <a:moveTo>
                  <a:pt x="154036" y="468"/>
                </a:moveTo>
                <a:cubicBezTo>
                  <a:pt x="154300" y="6289"/>
                  <a:pt x="99002" y="76403"/>
                  <a:pt x="85773" y="98893"/>
                </a:cubicBezTo>
                <a:cubicBezTo>
                  <a:pt x="72544" y="121383"/>
                  <a:pt x="88948" y="116091"/>
                  <a:pt x="74661" y="135406"/>
                </a:cubicBezTo>
                <a:cubicBezTo>
                  <a:pt x="60374" y="154721"/>
                  <a:pt x="1900" y="217691"/>
                  <a:pt x="48" y="214781"/>
                </a:cubicBezTo>
                <a:cubicBezTo>
                  <a:pt x="-1804" y="211871"/>
                  <a:pt x="49525" y="143078"/>
                  <a:pt x="63548" y="117943"/>
                </a:cubicBezTo>
                <a:cubicBezTo>
                  <a:pt x="77571" y="92808"/>
                  <a:pt x="72015" y="83283"/>
                  <a:pt x="84186" y="63968"/>
                </a:cubicBezTo>
                <a:cubicBezTo>
                  <a:pt x="96357" y="44654"/>
                  <a:pt x="153772" y="-5353"/>
                  <a:pt x="154036" y="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39A47398-F3EB-4B22-9593-DFC08C3B2243}"/>
              </a:ext>
            </a:extLst>
          </p:cNvPr>
          <p:cNvSpPr/>
          <p:nvPr/>
        </p:nvSpPr>
        <p:spPr>
          <a:xfrm>
            <a:off x="3842971" y="5019584"/>
            <a:ext cx="65783" cy="185832"/>
          </a:xfrm>
          <a:custGeom>
            <a:avLst/>
            <a:gdLst>
              <a:gd name="connsiteX0" fmla="*/ 63867 w 65783"/>
              <a:gd name="connsiteY0" fmla="*/ 91 h 185832"/>
              <a:gd name="connsiteX1" fmla="*/ 32117 w 65783"/>
              <a:gd name="connsiteY1" fmla="*/ 84229 h 185832"/>
              <a:gd name="connsiteX2" fmla="*/ 27354 w 65783"/>
              <a:gd name="connsiteY2" fmla="*/ 111216 h 185832"/>
              <a:gd name="connsiteX3" fmla="*/ 367 w 65783"/>
              <a:gd name="connsiteY3" fmla="*/ 185829 h 185832"/>
              <a:gd name="connsiteX4" fmla="*/ 49579 w 65783"/>
              <a:gd name="connsiteY4" fmla="*/ 114391 h 185832"/>
              <a:gd name="connsiteX5" fmla="*/ 60692 w 65783"/>
              <a:gd name="connsiteY5" fmla="*/ 68354 h 185832"/>
              <a:gd name="connsiteX6" fmla="*/ 63867 w 65783"/>
              <a:gd name="connsiteY6" fmla="*/ 91 h 1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783" h="185832">
                <a:moveTo>
                  <a:pt x="63867" y="91"/>
                </a:moveTo>
                <a:cubicBezTo>
                  <a:pt x="59105" y="2737"/>
                  <a:pt x="38202" y="65708"/>
                  <a:pt x="32117" y="84229"/>
                </a:cubicBezTo>
                <a:cubicBezTo>
                  <a:pt x="26032" y="102750"/>
                  <a:pt x="32646" y="94283"/>
                  <a:pt x="27354" y="111216"/>
                </a:cubicBezTo>
                <a:cubicBezTo>
                  <a:pt x="22062" y="128149"/>
                  <a:pt x="-3337" y="185300"/>
                  <a:pt x="367" y="185829"/>
                </a:cubicBezTo>
                <a:cubicBezTo>
                  <a:pt x="4071" y="186358"/>
                  <a:pt x="39525" y="133970"/>
                  <a:pt x="49579" y="114391"/>
                </a:cubicBezTo>
                <a:cubicBezTo>
                  <a:pt x="59633" y="94812"/>
                  <a:pt x="58046" y="83964"/>
                  <a:pt x="60692" y="68354"/>
                </a:cubicBezTo>
                <a:cubicBezTo>
                  <a:pt x="63338" y="52744"/>
                  <a:pt x="68629" y="-2555"/>
                  <a:pt x="63867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85DEF8D6-7942-40B3-94CC-6EC455FB14F5}"/>
              </a:ext>
            </a:extLst>
          </p:cNvPr>
          <p:cNvSpPr/>
          <p:nvPr/>
        </p:nvSpPr>
        <p:spPr>
          <a:xfrm>
            <a:off x="3923941" y="4972007"/>
            <a:ext cx="60819" cy="203139"/>
          </a:xfrm>
          <a:custGeom>
            <a:avLst/>
            <a:gdLst>
              <a:gd name="connsiteX0" fmla="*/ 60684 w 60819"/>
              <a:gd name="connsiteY0" fmla="*/ 43 h 203139"/>
              <a:gd name="connsiteX1" fmla="*/ 19409 w 60819"/>
              <a:gd name="connsiteY1" fmla="*/ 50843 h 203139"/>
              <a:gd name="connsiteX2" fmla="*/ 19409 w 60819"/>
              <a:gd name="connsiteY2" fmla="*/ 138156 h 203139"/>
              <a:gd name="connsiteX3" fmla="*/ 47984 w 60819"/>
              <a:gd name="connsiteY3" fmla="*/ 201656 h 203139"/>
              <a:gd name="connsiteX4" fmla="*/ 20997 w 60819"/>
              <a:gd name="connsiteY4" fmla="*/ 176256 h 203139"/>
              <a:gd name="connsiteX5" fmla="*/ 5122 w 60819"/>
              <a:gd name="connsiteY5" fmla="*/ 101643 h 203139"/>
              <a:gd name="connsiteX6" fmla="*/ 3534 w 60819"/>
              <a:gd name="connsiteY6" fmla="*/ 58781 h 203139"/>
              <a:gd name="connsiteX7" fmla="*/ 60684 w 60819"/>
              <a:gd name="connsiteY7" fmla="*/ 43 h 20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19" h="203139">
                <a:moveTo>
                  <a:pt x="60684" y="43"/>
                </a:moveTo>
                <a:cubicBezTo>
                  <a:pt x="63330" y="-1280"/>
                  <a:pt x="26288" y="27824"/>
                  <a:pt x="19409" y="50843"/>
                </a:cubicBezTo>
                <a:cubicBezTo>
                  <a:pt x="12530" y="73862"/>
                  <a:pt x="14647" y="113021"/>
                  <a:pt x="19409" y="138156"/>
                </a:cubicBezTo>
                <a:cubicBezTo>
                  <a:pt x="24171" y="163291"/>
                  <a:pt x="47719" y="195306"/>
                  <a:pt x="47984" y="201656"/>
                </a:cubicBezTo>
                <a:cubicBezTo>
                  <a:pt x="48249" y="208006"/>
                  <a:pt x="28141" y="192925"/>
                  <a:pt x="20997" y="176256"/>
                </a:cubicBezTo>
                <a:cubicBezTo>
                  <a:pt x="13853" y="159587"/>
                  <a:pt x="8033" y="121222"/>
                  <a:pt x="5122" y="101643"/>
                </a:cubicBezTo>
                <a:cubicBezTo>
                  <a:pt x="2211" y="82064"/>
                  <a:pt x="-3874" y="74920"/>
                  <a:pt x="3534" y="58781"/>
                </a:cubicBezTo>
                <a:cubicBezTo>
                  <a:pt x="10942" y="42642"/>
                  <a:pt x="58038" y="1366"/>
                  <a:pt x="60684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B33BF367-5B38-4734-BCE2-9466EA9C7AFB}"/>
              </a:ext>
            </a:extLst>
          </p:cNvPr>
          <p:cNvSpPr/>
          <p:nvPr/>
        </p:nvSpPr>
        <p:spPr>
          <a:xfrm>
            <a:off x="4138445" y="5002562"/>
            <a:ext cx="170344" cy="53316"/>
          </a:xfrm>
          <a:custGeom>
            <a:avLst/>
            <a:gdLst>
              <a:gd name="connsiteX0" fmla="*/ 168 w 170344"/>
              <a:gd name="connsiteY0" fmla="*/ 1238 h 53316"/>
              <a:gd name="connsiteX1" fmla="*/ 111293 w 170344"/>
              <a:gd name="connsiteY1" fmla="*/ 45688 h 53316"/>
              <a:gd name="connsiteX2" fmla="*/ 170030 w 170344"/>
              <a:gd name="connsiteY2" fmla="*/ 50451 h 53316"/>
              <a:gd name="connsiteX3" fmla="*/ 87480 w 170344"/>
              <a:gd name="connsiteY3" fmla="*/ 15526 h 53316"/>
              <a:gd name="connsiteX4" fmla="*/ 168 w 170344"/>
              <a:gd name="connsiteY4" fmla="*/ 1238 h 5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344" h="53316">
                <a:moveTo>
                  <a:pt x="168" y="1238"/>
                </a:moveTo>
                <a:cubicBezTo>
                  <a:pt x="4137" y="6265"/>
                  <a:pt x="82983" y="37486"/>
                  <a:pt x="111293" y="45688"/>
                </a:cubicBezTo>
                <a:cubicBezTo>
                  <a:pt x="139603" y="53890"/>
                  <a:pt x="173999" y="55478"/>
                  <a:pt x="170030" y="50451"/>
                </a:cubicBezTo>
                <a:cubicBezTo>
                  <a:pt x="166061" y="45424"/>
                  <a:pt x="111557" y="23463"/>
                  <a:pt x="87480" y="15526"/>
                </a:cubicBezTo>
                <a:cubicBezTo>
                  <a:pt x="63403" y="7589"/>
                  <a:pt x="-3801" y="-3789"/>
                  <a:pt x="168" y="1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7FEB1AF7-FF14-493D-B921-4262BA8B7E5D}"/>
              </a:ext>
            </a:extLst>
          </p:cNvPr>
          <p:cNvSpPr/>
          <p:nvPr/>
        </p:nvSpPr>
        <p:spPr>
          <a:xfrm>
            <a:off x="3963525" y="4989865"/>
            <a:ext cx="204606" cy="160957"/>
          </a:xfrm>
          <a:custGeom>
            <a:avLst/>
            <a:gdLst>
              <a:gd name="connsiteX0" fmla="*/ 38563 w 204606"/>
              <a:gd name="connsiteY0" fmla="*/ 4410 h 160957"/>
              <a:gd name="connsiteX1" fmla="*/ 163975 w 204606"/>
              <a:gd name="connsiteY1" fmla="*/ 7585 h 160957"/>
              <a:gd name="connsiteX2" fmla="*/ 202075 w 204606"/>
              <a:gd name="connsiteY2" fmla="*/ 28223 h 160957"/>
              <a:gd name="connsiteX3" fmla="*/ 197313 w 204606"/>
              <a:gd name="connsiteY3" fmla="*/ 117123 h 160957"/>
              <a:gd name="connsiteX4" fmla="*/ 167150 w 204606"/>
              <a:gd name="connsiteY4" fmla="*/ 139348 h 160957"/>
              <a:gd name="connsiteX5" fmla="*/ 63963 w 204606"/>
              <a:gd name="connsiteY5" fmla="*/ 159985 h 160957"/>
              <a:gd name="connsiteX6" fmla="*/ 46500 w 204606"/>
              <a:gd name="connsiteY6" fmla="*/ 152048 h 160957"/>
              <a:gd name="connsiteX7" fmla="*/ 3638 w 204606"/>
              <a:gd name="connsiteY7" fmla="*/ 104423 h 160957"/>
              <a:gd name="connsiteX8" fmla="*/ 5225 w 204606"/>
              <a:gd name="connsiteY8" fmla="*/ 66323 h 160957"/>
              <a:gd name="connsiteX9" fmla="*/ 38563 w 204606"/>
              <a:gd name="connsiteY9" fmla="*/ 4410 h 16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606" h="160957">
                <a:moveTo>
                  <a:pt x="38563" y="4410"/>
                </a:moveTo>
                <a:cubicBezTo>
                  <a:pt x="65021" y="-5380"/>
                  <a:pt x="136723" y="3616"/>
                  <a:pt x="163975" y="7585"/>
                </a:cubicBezTo>
                <a:cubicBezTo>
                  <a:pt x="191227" y="11554"/>
                  <a:pt x="196519" y="9967"/>
                  <a:pt x="202075" y="28223"/>
                </a:cubicBezTo>
                <a:cubicBezTo>
                  <a:pt x="207631" y="46479"/>
                  <a:pt x="203134" y="98602"/>
                  <a:pt x="197313" y="117123"/>
                </a:cubicBezTo>
                <a:cubicBezTo>
                  <a:pt x="191492" y="135644"/>
                  <a:pt x="189375" y="132204"/>
                  <a:pt x="167150" y="139348"/>
                </a:cubicBezTo>
                <a:cubicBezTo>
                  <a:pt x="144925" y="146492"/>
                  <a:pt x="84071" y="157868"/>
                  <a:pt x="63963" y="159985"/>
                </a:cubicBezTo>
                <a:cubicBezTo>
                  <a:pt x="43855" y="162102"/>
                  <a:pt x="56554" y="161308"/>
                  <a:pt x="46500" y="152048"/>
                </a:cubicBezTo>
                <a:cubicBezTo>
                  <a:pt x="36446" y="142788"/>
                  <a:pt x="10517" y="118711"/>
                  <a:pt x="3638" y="104423"/>
                </a:cubicBezTo>
                <a:cubicBezTo>
                  <a:pt x="-3241" y="90136"/>
                  <a:pt x="992" y="80875"/>
                  <a:pt x="5225" y="66323"/>
                </a:cubicBezTo>
                <a:cubicBezTo>
                  <a:pt x="9458" y="51771"/>
                  <a:pt x="12105" y="14200"/>
                  <a:pt x="38563" y="44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76A3465F-DCCD-48FA-95AD-075364695B61}"/>
              </a:ext>
            </a:extLst>
          </p:cNvPr>
          <p:cNvSpPr/>
          <p:nvPr/>
        </p:nvSpPr>
        <p:spPr>
          <a:xfrm rot="1097709">
            <a:off x="4032249" y="5003801"/>
            <a:ext cx="87312" cy="571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FF2D0F27-8EBC-4D2B-895C-5977ED1A1A9E}"/>
              </a:ext>
            </a:extLst>
          </p:cNvPr>
          <p:cNvSpPr/>
          <p:nvPr/>
        </p:nvSpPr>
        <p:spPr>
          <a:xfrm>
            <a:off x="3863975" y="5094115"/>
            <a:ext cx="673320" cy="144695"/>
          </a:xfrm>
          <a:custGeom>
            <a:avLst/>
            <a:gdLst>
              <a:gd name="connsiteX0" fmla="*/ 0 w 673320"/>
              <a:gd name="connsiteY0" fmla="*/ 144635 h 144695"/>
              <a:gd name="connsiteX1" fmla="*/ 166688 w 673320"/>
              <a:gd name="connsiteY1" fmla="*/ 116060 h 144695"/>
              <a:gd name="connsiteX2" fmla="*/ 279400 w 673320"/>
              <a:gd name="connsiteY2" fmla="*/ 93835 h 144695"/>
              <a:gd name="connsiteX3" fmla="*/ 369888 w 673320"/>
              <a:gd name="connsiteY3" fmla="*/ 50973 h 144695"/>
              <a:gd name="connsiteX4" fmla="*/ 517525 w 673320"/>
              <a:gd name="connsiteY4" fmla="*/ 12873 h 144695"/>
              <a:gd name="connsiteX5" fmla="*/ 673100 w 673320"/>
              <a:gd name="connsiteY5" fmla="*/ 8110 h 144695"/>
              <a:gd name="connsiteX6" fmla="*/ 482600 w 673320"/>
              <a:gd name="connsiteY6" fmla="*/ 1760 h 144695"/>
              <a:gd name="connsiteX7" fmla="*/ 366713 w 673320"/>
              <a:gd name="connsiteY7" fmla="*/ 43035 h 144695"/>
              <a:gd name="connsiteX8" fmla="*/ 292100 w 673320"/>
              <a:gd name="connsiteY8" fmla="*/ 66848 h 144695"/>
              <a:gd name="connsiteX9" fmla="*/ 166688 w 673320"/>
              <a:gd name="connsiteY9" fmla="*/ 106535 h 144695"/>
              <a:gd name="connsiteX10" fmla="*/ 0 w 673320"/>
              <a:gd name="connsiteY10" fmla="*/ 144635 h 144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3320" h="144695">
                <a:moveTo>
                  <a:pt x="0" y="144635"/>
                </a:moveTo>
                <a:cubicBezTo>
                  <a:pt x="0" y="146222"/>
                  <a:pt x="166688" y="116060"/>
                  <a:pt x="166688" y="116060"/>
                </a:cubicBezTo>
                <a:cubicBezTo>
                  <a:pt x="213255" y="107593"/>
                  <a:pt x="245533" y="104683"/>
                  <a:pt x="279400" y="93835"/>
                </a:cubicBezTo>
                <a:cubicBezTo>
                  <a:pt x="313267" y="82987"/>
                  <a:pt x="330201" y="64467"/>
                  <a:pt x="369888" y="50973"/>
                </a:cubicBezTo>
                <a:cubicBezTo>
                  <a:pt x="409575" y="37479"/>
                  <a:pt x="466990" y="20017"/>
                  <a:pt x="517525" y="12873"/>
                </a:cubicBezTo>
                <a:cubicBezTo>
                  <a:pt x="568060" y="5729"/>
                  <a:pt x="678921" y="9962"/>
                  <a:pt x="673100" y="8110"/>
                </a:cubicBezTo>
                <a:cubicBezTo>
                  <a:pt x="667279" y="6258"/>
                  <a:pt x="533664" y="-4061"/>
                  <a:pt x="482600" y="1760"/>
                </a:cubicBezTo>
                <a:cubicBezTo>
                  <a:pt x="431536" y="7581"/>
                  <a:pt x="398463" y="32187"/>
                  <a:pt x="366713" y="43035"/>
                </a:cubicBezTo>
                <a:cubicBezTo>
                  <a:pt x="334963" y="53883"/>
                  <a:pt x="292100" y="66848"/>
                  <a:pt x="292100" y="66848"/>
                </a:cubicBezTo>
                <a:cubicBezTo>
                  <a:pt x="258763" y="77431"/>
                  <a:pt x="213519" y="95687"/>
                  <a:pt x="166688" y="106535"/>
                </a:cubicBezTo>
                <a:lnTo>
                  <a:pt x="0" y="144635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71B65EAB-BDB8-4746-A0DE-5DCA47A46F74}"/>
              </a:ext>
            </a:extLst>
          </p:cNvPr>
          <p:cNvSpPr/>
          <p:nvPr/>
        </p:nvSpPr>
        <p:spPr>
          <a:xfrm>
            <a:off x="3946504" y="5128903"/>
            <a:ext cx="319139" cy="60146"/>
          </a:xfrm>
          <a:custGeom>
            <a:avLst/>
            <a:gdLst>
              <a:gd name="connsiteX0" fmla="*/ 21 w 319139"/>
              <a:gd name="connsiteY0" fmla="*/ 59047 h 60146"/>
              <a:gd name="connsiteX1" fmla="*/ 184171 w 319139"/>
              <a:gd name="connsiteY1" fmla="*/ 28885 h 60146"/>
              <a:gd name="connsiteX2" fmla="*/ 319109 w 319139"/>
              <a:gd name="connsiteY2" fmla="*/ 310 h 60146"/>
              <a:gd name="connsiteX3" fmla="*/ 173059 w 319139"/>
              <a:gd name="connsiteY3" fmla="*/ 47935 h 60146"/>
              <a:gd name="connsiteX4" fmla="*/ 21 w 319139"/>
              <a:gd name="connsiteY4" fmla="*/ 59047 h 6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139" h="60146">
                <a:moveTo>
                  <a:pt x="21" y="59047"/>
                </a:moveTo>
                <a:cubicBezTo>
                  <a:pt x="1873" y="55872"/>
                  <a:pt x="130990" y="38674"/>
                  <a:pt x="184171" y="28885"/>
                </a:cubicBezTo>
                <a:cubicBezTo>
                  <a:pt x="237352" y="19095"/>
                  <a:pt x="320961" y="-2865"/>
                  <a:pt x="319109" y="310"/>
                </a:cubicBezTo>
                <a:cubicBezTo>
                  <a:pt x="317257" y="3485"/>
                  <a:pt x="227563" y="37352"/>
                  <a:pt x="173059" y="47935"/>
                </a:cubicBezTo>
                <a:cubicBezTo>
                  <a:pt x="118555" y="58518"/>
                  <a:pt x="-1831" y="62222"/>
                  <a:pt x="21" y="5904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AD9082BA-B29A-4DC5-B731-2B1DE66574F7}"/>
              </a:ext>
            </a:extLst>
          </p:cNvPr>
          <p:cNvSpPr/>
          <p:nvPr/>
        </p:nvSpPr>
        <p:spPr>
          <a:xfrm>
            <a:off x="4345432" y="5030693"/>
            <a:ext cx="345677" cy="52835"/>
          </a:xfrm>
          <a:custGeom>
            <a:avLst/>
            <a:gdLst>
              <a:gd name="connsiteX0" fmla="*/ 1143 w 345677"/>
              <a:gd name="connsiteY0" fmla="*/ 95 h 52835"/>
              <a:gd name="connsiteX1" fmla="*/ 169418 w 345677"/>
              <a:gd name="connsiteY1" fmla="*/ 38195 h 52835"/>
              <a:gd name="connsiteX2" fmla="*/ 345631 w 345677"/>
              <a:gd name="connsiteY2" fmla="*/ 38195 h 52835"/>
              <a:gd name="connsiteX3" fmla="*/ 188468 w 345677"/>
              <a:gd name="connsiteY3" fmla="*/ 47720 h 52835"/>
              <a:gd name="connsiteX4" fmla="*/ 99568 w 345677"/>
              <a:gd name="connsiteY4" fmla="*/ 50895 h 52835"/>
              <a:gd name="connsiteX5" fmla="*/ 1143 w 345677"/>
              <a:gd name="connsiteY5" fmla="*/ 95 h 5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677" h="52835">
                <a:moveTo>
                  <a:pt x="1143" y="95"/>
                </a:moveTo>
                <a:cubicBezTo>
                  <a:pt x="12785" y="-2022"/>
                  <a:pt x="112003" y="31845"/>
                  <a:pt x="169418" y="38195"/>
                </a:cubicBezTo>
                <a:cubicBezTo>
                  <a:pt x="226833" y="44545"/>
                  <a:pt x="342456" y="36608"/>
                  <a:pt x="345631" y="38195"/>
                </a:cubicBezTo>
                <a:cubicBezTo>
                  <a:pt x="348806" y="39782"/>
                  <a:pt x="188468" y="47720"/>
                  <a:pt x="188468" y="47720"/>
                </a:cubicBezTo>
                <a:cubicBezTo>
                  <a:pt x="147458" y="49837"/>
                  <a:pt x="129201" y="55922"/>
                  <a:pt x="99568" y="50895"/>
                </a:cubicBezTo>
                <a:cubicBezTo>
                  <a:pt x="69935" y="45868"/>
                  <a:pt x="-10499" y="2212"/>
                  <a:pt x="1143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B2A92149-1834-4415-8CDC-C0ABDEC685F1}"/>
              </a:ext>
            </a:extLst>
          </p:cNvPr>
          <p:cNvSpPr/>
          <p:nvPr/>
        </p:nvSpPr>
        <p:spPr>
          <a:xfrm>
            <a:off x="3825759" y="4861274"/>
            <a:ext cx="394156" cy="131434"/>
          </a:xfrm>
          <a:custGeom>
            <a:avLst/>
            <a:gdLst>
              <a:gd name="connsiteX0" fmla="*/ 116 w 394156"/>
              <a:gd name="connsiteY0" fmla="*/ 131414 h 131434"/>
              <a:gd name="connsiteX1" fmla="*/ 127116 w 394156"/>
              <a:gd name="connsiteY1" fmla="*/ 21876 h 131434"/>
              <a:gd name="connsiteX2" fmla="*/ 392229 w 394156"/>
              <a:gd name="connsiteY2" fmla="*/ 21876 h 131434"/>
              <a:gd name="connsiteX3" fmla="*/ 239829 w 394156"/>
              <a:gd name="connsiteY3" fmla="*/ 1239 h 131434"/>
              <a:gd name="connsiteX4" fmla="*/ 106479 w 394156"/>
              <a:gd name="connsiteY4" fmla="*/ 12351 h 131434"/>
              <a:gd name="connsiteX5" fmla="*/ 116 w 394156"/>
              <a:gd name="connsiteY5" fmla="*/ 131414 h 13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156" h="131434">
                <a:moveTo>
                  <a:pt x="116" y="131414"/>
                </a:moveTo>
                <a:cubicBezTo>
                  <a:pt x="3555" y="133001"/>
                  <a:pt x="61764" y="40132"/>
                  <a:pt x="127116" y="21876"/>
                </a:cubicBezTo>
                <a:cubicBezTo>
                  <a:pt x="192468" y="3620"/>
                  <a:pt x="373444" y="25315"/>
                  <a:pt x="392229" y="21876"/>
                </a:cubicBezTo>
                <a:cubicBezTo>
                  <a:pt x="411014" y="18437"/>
                  <a:pt x="287454" y="2826"/>
                  <a:pt x="239829" y="1239"/>
                </a:cubicBezTo>
                <a:cubicBezTo>
                  <a:pt x="192204" y="-348"/>
                  <a:pt x="142991" y="-2995"/>
                  <a:pt x="106479" y="12351"/>
                </a:cubicBezTo>
                <a:cubicBezTo>
                  <a:pt x="69967" y="27697"/>
                  <a:pt x="-3323" y="129827"/>
                  <a:pt x="116" y="131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96EB7079-DB33-47F8-A6F6-625835DBA5AA}"/>
              </a:ext>
            </a:extLst>
          </p:cNvPr>
          <p:cNvSpPr/>
          <p:nvPr/>
        </p:nvSpPr>
        <p:spPr>
          <a:xfrm>
            <a:off x="3831433" y="4917823"/>
            <a:ext cx="100559" cy="106736"/>
          </a:xfrm>
          <a:custGeom>
            <a:avLst/>
            <a:gdLst>
              <a:gd name="connsiteX0" fmla="*/ 99217 w 100559"/>
              <a:gd name="connsiteY0" fmla="*/ 252 h 106736"/>
              <a:gd name="connsiteX1" fmla="*/ 792 w 100559"/>
              <a:gd name="connsiteY1" fmla="*/ 103440 h 106736"/>
              <a:gd name="connsiteX2" fmla="*/ 54767 w 100559"/>
              <a:gd name="connsiteY2" fmla="*/ 74865 h 106736"/>
              <a:gd name="connsiteX3" fmla="*/ 99217 w 100559"/>
              <a:gd name="connsiteY3" fmla="*/ 252 h 10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59" h="106736">
                <a:moveTo>
                  <a:pt x="99217" y="252"/>
                </a:moveTo>
                <a:cubicBezTo>
                  <a:pt x="90221" y="5014"/>
                  <a:pt x="8200" y="91005"/>
                  <a:pt x="792" y="103440"/>
                </a:cubicBezTo>
                <a:cubicBezTo>
                  <a:pt x="-6616" y="115875"/>
                  <a:pt x="39950" y="90211"/>
                  <a:pt x="54767" y="74865"/>
                </a:cubicBezTo>
                <a:cubicBezTo>
                  <a:pt x="69584" y="59519"/>
                  <a:pt x="108213" y="-4510"/>
                  <a:pt x="99217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C55CA0BF-1429-4A85-8755-02721087E7EC}"/>
              </a:ext>
            </a:extLst>
          </p:cNvPr>
          <p:cNvSpPr/>
          <p:nvPr/>
        </p:nvSpPr>
        <p:spPr>
          <a:xfrm>
            <a:off x="3759729" y="5040270"/>
            <a:ext cx="72058" cy="169367"/>
          </a:xfrm>
          <a:custGeom>
            <a:avLst/>
            <a:gdLst>
              <a:gd name="connsiteX0" fmla="*/ 55034 w 72058"/>
              <a:gd name="connsiteY0" fmla="*/ 43 h 169367"/>
              <a:gd name="connsiteX1" fmla="*/ 70909 w 72058"/>
              <a:gd name="connsiteY1" fmla="*/ 63543 h 169367"/>
              <a:gd name="connsiteX2" fmla="*/ 20109 w 72058"/>
              <a:gd name="connsiteY2" fmla="*/ 136568 h 169367"/>
              <a:gd name="connsiteX3" fmla="*/ 1059 w 72058"/>
              <a:gd name="connsiteY3" fmla="*/ 166730 h 169367"/>
              <a:gd name="connsiteX4" fmla="*/ 48684 w 72058"/>
              <a:gd name="connsiteY4" fmla="*/ 73068 h 169367"/>
              <a:gd name="connsiteX5" fmla="*/ 55034 w 72058"/>
              <a:gd name="connsiteY5" fmla="*/ 43 h 16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058" h="169367">
                <a:moveTo>
                  <a:pt x="55034" y="43"/>
                </a:moveTo>
                <a:cubicBezTo>
                  <a:pt x="58738" y="-1544"/>
                  <a:pt x="76730" y="40789"/>
                  <a:pt x="70909" y="63543"/>
                </a:cubicBezTo>
                <a:cubicBezTo>
                  <a:pt x="65088" y="86297"/>
                  <a:pt x="31751" y="119370"/>
                  <a:pt x="20109" y="136568"/>
                </a:cubicBezTo>
                <a:cubicBezTo>
                  <a:pt x="8467" y="153766"/>
                  <a:pt x="-3704" y="177313"/>
                  <a:pt x="1059" y="166730"/>
                </a:cubicBezTo>
                <a:cubicBezTo>
                  <a:pt x="5821" y="156147"/>
                  <a:pt x="40482" y="98203"/>
                  <a:pt x="48684" y="73068"/>
                </a:cubicBezTo>
                <a:cubicBezTo>
                  <a:pt x="56886" y="47933"/>
                  <a:pt x="51330" y="1630"/>
                  <a:pt x="55034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F19CF051-C9F3-49F5-B334-BA72735631B3}"/>
              </a:ext>
            </a:extLst>
          </p:cNvPr>
          <p:cNvSpPr/>
          <p:nvPr/>
        </p:nvSpPr>
        <p:spPr>
          <a:xfrm>
            <a:off x="4040168" y="5154440"/>
            <a:ext cx="235067" cy="63969"/>
          </a:xfrm>
          <a:custGeom>
            <a:avLst/>
            <a:gdLst>
              <a:gd name="connsiteX0" fmla="*/ 20 w 235067"/>
              <a:gd name="connsiteY0" fmla="*/ 63673 h 63969"/>
              <a:gd name="connsiteX1" fmla="*/ 173057 w 235067"/>
              <a:gd name="connsiteY1" fmla="*/ 43035 h 63969"/>
              <a:gd name="connsiteX2" fmla="*/ 234970 w 235067"/>
              <a:gd name="connsiteY2" fmla="*/ 173 h 63969"/>
              <a:gd name="connsiteX3" fmla="*/ 161945 w 235067"/>
              <a:gd name="connsiteY3" fmla="*/ 28748 h 63969"/>
              <a:gd name="connsiteX4" fmla="*/ 20 w 235067"/>
              <a:gd name="connsiteY4" fmla="*/ 63673 h 6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067" h="63969">
                <a:moveTo>
                  <a:pt x="20" y="63673"/>
                </a:moveTo>
                <a:cubicBezTo>
                  <a:pt x="1872" y="66054"/>
                  <a:pt x="133899" y="53618"/>
                  <a:pt x="173057" y="43035"/>
                </a:cubicBezTo>
                <a:cubicBezTo>
                  <a:pt x="212215" y="32452"/>
                  <a:pt x="236822" y="2554"/>
                  <a:pt x="234970" y="173"/>
                </a:cubicBezTo>
                <a:cubicBezTo>
                  <a:pt x="233118" y="-2208"/>
                  <a:pt x="202426" y="20546"/>
                  <a:pt x="161945" y="28748"/>
                </a:cubicBezTo>
                <a:cubicBezTo>
                  <a:pt x="121464" y="36950"/>
                  <a:pt x="-1832" y="61292"/>
                  <a:pt x="20" y="63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E6D9BC53-7289-4E03-8B8E-2ED98A54B595}"/>
              </a:ext>
            </a:extLst>
          </p:cNvPr>
          <p:cNvSpPr/>
          <p:nvPr/>
        </p:nvSpPr>
        <p:spPr>
          <a:xfrm>
            <a:off x="3897272" y="5257023"/>
            <a:ext cx="287551" cy="23153"/>
          </a:xfrm>
          <a:custGeom>
            <a:avLst/>
            <a:gdLst>
              <a:gd name="connsiteX0" fmla="*/ 41 w 287551"/>
              <a:gd name="connsiteY0" fmla="*/ 777 h 23153"/>
              <a:gd name="connsiteX1" fmla="*/ 196891 w 287551"/>
              <a:gd name="connsiteY1" fmla="*/ 23002 h 23153"/>
              <a:gd name="connsiteX2" fmla="*/ 287378 w 287551"/>
              <a:gd name="connsiteY2" fmla="*/ 10302 h 23153"/>
              <a:gd name="connsiteX3" fmla="*/ 214353 w 287551"/>
              <a:gd name="connsiteY3" fmla="*/ 5540 h 23153"/>
              <a:gd name="connsiteX4" fmla="*/ 41 w 287551"/>
              <a:gd name="connsiteY4" fmla="*/ 777 h 23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551" h="23153">
                <a:moveTo>
                  <a:pt x="41" y="777"/>
                </a:moveTo>
                <a:cubicBezTo>
                  <a:pt x="-2869" y="3687"/>
                  <a:pt x="149002" y="21415"/>
                  <a:pt x="196891" y="23002"/>
                </a:cubicBezTo>
                <a:cubicBezTo>
                  <a:pt x="244781" y="24590"/>
                  <a:pt x="284468" y="13212"/>
                  <a:pt x="287378" y="10302"/>
                </a:cubicBezTo>
                <a:cubicBezTo>
                  <a:pt x="290288" y="7392"/>
                  <a:pt x="256157" y="7127"/>
                  <a:pt x="214353" y="5540"/>
                </a:cubicBezTo>
                <a:cubicBezTo>
                  <a:pt x="172549" y="3953"/>
                  <a:pt x="2951" y="-2133"/>
                  <a:pt x="41" y="7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18F699BE-FFF9-4A46-B571-184731EAD7C4}"/>
              </a:ext>
            </a:extLst>
          </p:cNvPr>
          <p:cNvSpPr/>
          <p:nvPr/>
        </p:nvSpPr>
        <p:spPr>
          <a:xfrm>
            <a:off x="3779708" y="5240309"/>
            <a:ext cx="148351" cy="166987"/>
          </a:xfrm>
          <a:custGeom>
            <a:avLst/>
            <a:gdLst>
              <a:gd name="connsiteX0" fmla="*/ 17592 w 148351"/>
              <a:gd name="connsiteY0" fmla="*/ 29 h 166987"/>
              <a:gd name="connsiteX1" fmla="*/ 8067 w 148351"/>
              <a:gd name="connsiteY1" fmla="*/ 54004 h 166987"/>
              <a:gd name="connsiteX2" fmla="*/ 144592 w 148351"/>
              <a:gd name="connsiteY2" fmla="*/ 165129 h 166987"/>
              <a:gd name="connsiteX3" fmla="*/ 103317 w 148351"/>
              <a:gd name="connsiteY3" fmla="*/ 119091 h 166987"/>
              <a:gd name="connsiteX4" fmla="*/ 31880 w 148351"/>
              <a:gd name="connsiteY4" fmla="*/ 60354 h 166987"/>
              <a:gd name="connsiteX5" fmla="*/ 17592 w 148351"/>
              <a:gd name="connsiteY5" fmla="*/ 29 h 16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351" h="166987">
                <a:moveTo>
                  <a:pt x="17592" y="29"/>
                </a:moveTo>
                <a:cubicBezTo>
                  <a:pt x="13623" y="-1029"/>
                  <a:pt x="-13100" y="26487"/>
                  <a:pt x="8067" y="54004"/>
                </a:cubicBezTo>
                <a:cubicBezTo>
                  <a:pt x="29234" y="81521"/>
                  <a:pt x="128717" y="154281"/>
                  <a:pt x="144592" y="165129"/>
                </a:cubicBezTo>
                <a:cubicBezTo>
                  <a:pt x="160467" y="175977"/>
                  <a:pt x="122102" y="136554"/>
                  <a:pt x="103317" y="119091"/>
                </a:cubicBezTo>
                <a:cubicBezTo>
                  <a:pt x="84532" y="101628"/>
                  <a:pt x="47226" y="76229"/>
                  <a:pt x="31880" y="60354"/>
                </a:cubicBezTo>
                <a:cubicBezTo>
                  <a:pt x="16534" y="44479"/>
                  <a:pt x="21561" y="1087"/>
                  <a:pt x="17592" y="2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D3EBD810-6D1C-4E0C-961C-9A7A2FD94572}"/>
              </a:ext>
            </a:extLst>
          </p:cNvPr>
          <p:cNvSpPr/>
          <p:nvPr/>
        </p:nvSpPr>
        <p:spPr>
          <a:xfrm>
            <a:off x="3879703" y="5281175"/>
            <a:ext cx="402592" cy="59028"/>
          </a:xfrm>
          <a:custGeom>
            <a:avLst/>
            <a:gdLst>
              <a:gd name="connsiteX0" fmla="*/ 147 w 402592"/>
              <a:gd name="connsiteY0" fmla="*/ 438 h 59028"/>
              <a:gd name="connsiteX1" fmla="*/ 85872 w 402592"/>
              <a:gd name="connsiteY1" fmla="*/ 57588 h 59028"/>
              <a:gd name="connsiteX2" fmla="*/ 190647 w 402592"/>
              <a:gd name="connsiteY2" fmla="*/ 41713 h 59028"/>
              <a:gd name="connsiteX3" fmla="*/ 401785 w 402592"/>
              <a:gd name="connsiteY3" fmla="*/ 40125 h 59028"/>
              <a:gd name="connsiteX4" fmla="*/ 106510 w 402592"/>
              <a:gd name="connsiteY4" fmla="*/ 30600 h 59028"/>
              <a:gd name="connsiteX5" fmla="*/ 147 w 402592"/>
              <a:gd name="connsiteY5" fmla="*/ 438 h 5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592" h="59028">
                <a:moveTo>
                  <a:pt x="147" y="438"/>
                </a:moveTo>
                <a:cubicBezTo>
                  <a:pt x="-3293" y="4936"/>
                  <a:pt x="54122" y="50709"/>
                  <a:pt x="85872" y="57588"/>
                </a:cubicBezTo>
                <a:cubicBezTo>
                  <a:pt x="117622" y="64467"/>
                  <a:pt x="137995" y="44624"/>
                  <a:pt x="190647" y="41713"/>
                </a:cubicBezTo>
                <a:cubicBezTo>
                  <a:pt x="243299" y="38803"/>
                  <a:pt x="415808" y="41977"/>
                  <a:pt x="401785" y="40125"/>
                </a:cubicBezTo>
                <a:cubicBezTo>
                  <a:pt x="387762" y="38273"/>
                  <a:pt x="167629" y="33775"/>
                  <a:pt x="106510" y="30600"/>
                </a:cubicBezTo>
                <a:cubicBezTo>
                  <a:pt x="45391" y="27425"/>
                  <a:pt x="3587" y="-4060"/>
                  <a:pt x="147" y="43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4BADE225-1EDC-4D5E-AC0D-8B00EFA27817}"/>
              </a:ext>
            </a:extLst>
          </p:cNvPr>
          <p:cNvSpPr/>
          <p:nvPr/>
        </p:nvSpPr>
        <p:spPr>
          <a:xfrm>
            <a:off x="4055652" y="5227238"/>
            <a:ext cx="383945" cy="76835"/>
          </a:xfrm>
          <a:custGeom>
            <a:avLst/>
            <a:gdLst>
              <a:gd name="connsiteX0" fmla="*/ 411 w 383945"/>
              <a:gd name="connsiteY0" fmla="*/ 75012 h 76835"/>
              <a:gd name="connsiteX1" fmla="*/ 213136 w 383945"/>
              <a:gd name="connsiteY1" fmla="*/ 63900 h 76835"/>
              <a:gd name="connsiteX2" fmla="*/ 382998 w 383945"/>
              <a:gd name="connsiteY2" fmla="*/ 400 h 76835"/>
              <a:gd name="connsiteX3" fmla="*/ 270286 w 383945"/>
              <a:gd name="connsiteY3" fmla="*/ 38500 h 76835"/>
              <a:gd name="connsiteX4" fmla="*/ 411 w 383945"/>
              <a:gd name="connsiteY4" fmla="*/ 75012 h 7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945" h="76835">
                <a:moveTo>
                  <a:pt x="411" y="75012"/>
                </a:moveTo>
                <a:cubicBezTo>
                  <a:pt x="-9114" y="79245"/>
                  <a:pt x="149372" y="76335"/>
                  <a:pt x="213136" y="63900"/>
                </a:cubicBezTo>
                <a:cubicBezTo>
                  <a:pt x="276900" y="51465"/>
                  <a:pt x="373473" y="4633"/>
                  <a:pt x="382998" y="400"/>
                </a:cubicBezTo>
                <a:cubicBezTo>
                  <a:pt x="392523" y="-3833"/>
                  <a:pt x="328494" y="26594"/>
                  <a:pt x="270286" y="38500"/>
                </a:cubicBezTo>
                <a:cubicBezTo>
                  <a:pt x="212078" y="50406"/>
                  <a:pt x="9936" y="70779"/>
                  <a:pt x="411" y="7501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1DF1E4F3-A10C-4624-AA24-787785E6AA5C}"/>
              </a:ext>
            </a:extLst>
          </p:cNvPr>
          <p:cNvSpPr/>
          <p:nvPr/>
        </p:nvSpPr>
        <p:spPr>
          <a:xfrm>
            <a:off x="3749672" y="4708120"/>
            <a:ext cx="376326" cy="140138"/>
          </a:xfrm>
          <a:custGeom>
            <a:avLst/>
            <a:gdLst>
              <a:gd name="connsiteX0" fmla="*/ 3 w 376326"/>
              <a:gd name="connsiteY0" fmla="*/ 140105 h 140138"/>
              <a:gd name="connsiteX1" fmla="*/ 196853 w 376326"/>
              <a:gd name="connsiteY1" fmla="*/ 44855 h 140138"/>
              <a:gd name="connsiteX2" fmla="*/ 373066 w 376326"/>
              <a:gd name="connsiteY2" fmla="*/ 5168 h 140138"/>
              <a:gd name="connsiteX3" fmla="*/ 303216 w 376326"/>
              <a:gd name="connsiteY3" fmla="*/ 3580 h 140138"/>
              <a:gd name="connsiteX4" fmla="*/ 201616 w 376326"/>
              <a:gd name="connsiteY4" fmla="*/ 33743 h 140138"/>
              <a:gd name="connsiteX5" fmla="*/ 3 w 376326"/>
              <a:gd name="connsiteY5" fmla="*/ 140105 h 14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6326" h="140138">
                <a:moveTo>
                  <a:pt x="3" y="140105"/>
                </a:moveTo>
                <a:cubicBezTo>
                  <a:pt x="-791" y="141957"/>
                  <a:pt x="134676" y="67344"/>
                  <a:pt x="196853" y="44855"/>
                </a:cubicBezTo>
                <a:cubicBezTo>
                  <a:pt x="259030" y="22366"/>
                  <a:pt x="355339" y="12047"/>
                  <a:pt x="373066" y="5168"/>
                </a:cubicBezTo>
                <a:cubicBezTo>
                  <a:pt x="390793" y="-1711"/>
                  <a:pt x="331791" y="-1182"/>
                  <a:pt x="303216" y="3580"/>
                </a:cubicBezTo>
                <a:cubicBezTo>
                  <a:pt x="274641" y="8342"/>
                  <a:pt x="247918" y="15222"/>
                  <a:pt x="201616" y="33743"/>
                </a:cubicBezTo>
                <a:cubicBezTo>
                  <a:pt x="155314" y="52264"/>
                  <a:pt x="797" y="138253"/>
                  <a:pt x="3" y="140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95E40BC9-C34A-4225-A088-4ED11B30FC41}"/>
              </a:ext>
            </a:extLst>
          </p:cNvPr>
          <p:cNvSpPr/>
          <p:nvPr/>
        </p:nvSpPr>
        <p:spPr>
          <a:xfrm>
            <a:off x="3649645" y="4748205"/>
            <a:ext cx="109620" cy="111373"/>
          </a:xfrm>
          <a:custGeom>
            <a:avLst/>
            <a:gdLst>
              <a:gd name="connsiteX0" fmla="*/ 18 w 109620"/>
              <a:gd name="connsiteY0" fmla="*/ 8 h 111373"/>
              <a:gd name="connsiteX1" fmla="*/ 87330 w 109620"/>
              <a:gd name="connsiteY1" fmla="*/ 41283 h 111373"/>
              <a:gd name="connsiteX2" fmla="*/ 100030 w 109620"/>
              <a:gd name="connsiteY2" fmla="*/ 111133 h 111373"/>
              <a:gd name="connsiteX3" fmla="*/ 109555 w 109620"/>
              <a:gd name="connsiteY3" fmla="*/ 63508 h 111373"/>
              <a:gd name="connsiteX4" fmla="*/ 95268 w 109620"/>
              <a:gd name="connsiteY4" fmla="*/ 44458 h 111373"/>
              <a:gd name="connsiteX5" fmla="*/ 18 w 109620"/>
              <a:gd name="connsiteY5" fmla="*/ 8 h 111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620" h="111373">
                <a:moveTo>
                  <a:pt x="18" y="8"/>
                </a:moveTo>
                <a:cubicBezTo>
                  <a:pt x="-1305" y="-521"/>
                  <a:pt x="70662" y="22762"/>
                  <a:pt x="87330" y="41283"/>
                </a:cubicBezTo>
                <a:cubicBezTo>
                  <a:pt x="103998" y="59804"/>
                  <a:pt x="96326" y="107429"/>
                  <a:pt x="100030" y="111133"/>
                </a:cubicBezTo>
                <a:cubicBezTo>
                  <a:pt x="103734" y="114837"/>
                  <a:pt x="110349" y="74620"/>
                  <a:pt x="109555" y="63508"/>
                </a:cubicBezTo>
                <a:cubicBezTo>
                  <a:pt x="108761" y="52396"/>
                  <a:pt x="109820" y="54248"/>
                  <a:pt x="95268" y="44458"/>
                </a:cubicBezTo>
                <a:cubicBezTo>
                  <a:pt x="80716" y="34668"/>
                  <a:pt x="1341" y="537"/>
                  <a:pt x="18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A77689C6-B80B-45A3-AB0C-DD62FD7D4EC2}"/>
              </a:ext>
            </a:extLst>
          </p:cNvPr>
          <p:cNvSpPr/>
          <p:nvPr/>
        </p:nvSpPr>
        <p:spPr>
          <a:xfrm>
            <a:off x="3721329" y="4605715"/>
            <a:ext cx="340122" cy="114042"/>
          </a:xfrm>
          <a:custGeom>
            <a:avLst/>
            <a:gdLst>
              <a:gd name="connsiteX0" fmla="*/ 1359 w 340122"/>
              <a:gd name="connsiteY0" fmla="*/ 113923 h 114042"/>
              <a:gd name="connsiteX1" fmla="*/ 191859 w 340122"/>
              <a:gd name="connsiteY1" fmla="*/ 23435 h 114042"/>
              <a:gd name="connsiteX2" fmla="*/ 226784 w 340122"/>
              <a:gd name="connsiteY2" fmla="*/ 2798 h 114042"/>
              <a:gd name="connsiteX3" fmla="*/ 339496 w 340122"/>
              <a:gd name="connsiteY3" fmla="*/ 1210 h 114042"/>
              <a:gd name="connsiteX4" fmla="*/ 264884 w 340122"/>
              <a:gd name="connsiteY4" fmla="*/ 12323 h 114042"/>
              <a:gd name="connsiteX5" fmla="*/ 112484 w 340122"/>
              <a:gd name="connsiteY5" fmla="*/ 42485 h 114042"/>
              <a:gd name="connsiteX6" fmla="*/ 1359 w 340122"/>
              <a:gd name="connsiteY6" fmla="*/ 113923 h 11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122" h="114042">
                <a:moveTo>
                  <a:pt x="1359" y="113923"/>
                </a:moveTo>
                <a:cubicBezTo>
                  <a:pt x="14588" y="110748"/>
                  <a:pt x="154288" y="41956"/>
                  <a:pt x="191859" y="23435"/>
                </a:cubicBezTo>
                <a:cubicBezTo>
                  <a:pt x="229430" y="4914"/>
                  <a:pt x="202178" y="6502"/>
                  <a:pt x="226784" y="2798"/>
                </a:cubicBezTo>
                <a:cubicBezTo>
                  <a:pt x="251390" y="-906"/>
                  <a:pt x="333146" y="-378"/>
                  <a:pt x="339496" y="1210"/>
                </a:cubicBezTo>
                <a:cubicBezTo>
                  <a:pt x="345846" y="2797"/>
                  <a:pt x="302719" y="5444"/>
                  <a:pt x="264884" y="12323"/>
                </a:cubicBezTo>
                <a:cubicBezTo>
                  <a:pt x="227049" y="19202"/>
                  <a:pt x="150055" y="28991"/>
                  <a:pt x="112484" y="42485"/>
                </a:cubicBezTo>
                <a:cubicBezTo>
                  <a:pt x="74913" y="55979"/>
                  <a:pt x="-11870" y="117098"/>
                  <a:pt x="1359" y="113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F02A75EE-22AF-4453-8882-9C5177D62EE0}"/>
              </a:ext>
            </a:extLst>
          </p:cNvPr>
          <p:cNvSpPr/>
          <p:nvPr/>
        </p:nvSpPr>
        <p:spPr>
          <a:xfrm>
            <a:off x="4116213" y="4585928"/>
            <a:ext cx="494696" cy="153787"/>
          </a:xfrm>
          <a:custGeom>
            <a:avLst/>
            <a:gdLst>
              <a:gd name="connsiteX0" fmla="*/ 175 w 494696"/>
              <a:gd name="connsiteY0" fmla="*/ 360 h 153787"/>
              <a:gd name="connsiteX1" fmla="*/ 228775 w 494696"/>
              <a:gd name="connsiteY1" fmla="*/ 43222 h 153787"/>
              <a:gd name="connsiteX2" fmla="*/ 484362 w 494696"/>
              <a:gd name="connsiteY2" fmla="*/ 147997 h 153787"/>
              <a:gd name="connsiteX3" fmla="*/ 427212 w 494696"/>
              <a:gd name="connsiteY3" fmla="*/ 132122 h 153787"/>
              <a:gd name="connsiteX4" fmla="*/ 265287 w 494696"/>
              <a:gd name="connsiteY4" fmla="*/ 63860 h 153787"/>
              <a:gd name="connsiteX5" fmla="*/ 175 w 494696"/>
              <a:gd name="connsiteY5" fmla="*/ 360 h 153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4696" h="153787">
                <a:moveTo>
                  <a:pt x="175" y="360"/>
                </a:moveTo>
                <a:cubicBezTo>
                  <a:pt x="-5910" y="-3080"/>
                  <a:pt x="148077" y="18616"/>
                  <a:pt x="228775" y="43222"/>
                </a:cubicBezTo>
                <a:cubicBezTo>
                  <a:pt x="309473" y="67828"/>
                  <a:pt x="451289" y="133180"/>
                  <a:pt x="484362" y="147997"/>
                </a:cubicBezTo>
                <a:cubicBezTo>
                  <a:pt x="517435" y="162814"/>
                  <a:pt x="463724" y="146145"/>
                  <a:pt x="427212" y="132122"/>
                </a:cubicBezTo>
                <a:cubicBezTo>
                  <a:pt x="390700" y="118099"/>
                  <a:pt x="330374" y="83968"/>
                  <a:pt x="265287" y="63860"/>
                </a:cubicBezTo>
                <a:cubicBezTo>
                  <a:pt x="200200" y="43752"/>
                  <a:pt x="6260" y="3800"/>
                  <a:pt x="175" y="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A398876A-9F41-40DA-B1BB-E33155257252}"/>
              </a:ext>
            </a:extLst>
          </p:cNvPr>
          <p:cNvSpPr/>
          <p:nvPr/>
        </p:nvSpPr>
        <p:spPr>
          <a:xfrm>
            <a:off x="4195065" y="4670119"/>
            <a:ext cx="267440" cy="48010"/>
          </a:xfrm>
          <a:custGeom>
            <a:avLst/>
            <a:gdLst>
              <a:gd name="connsiteX0" fmla="*/ 698 w 267440"/>
              <a:gd name="connsiteY0" fmla="*/ 13006 h 48010"/>
              <a:gd name="connsiteX1" fmla="*/ 154685 w 267440"/>
              <a:gd name="connsiteY1" fmla="*/ 17769 h 48010"/>
              <a:gd name="connsiteX2" fmla="*/ 264223 w 267440"/>
              <a:gd name="connsiteY2" fmla="*/ 47931 h 48010"/>
              <a:gd name="connsiteX3" fmla="*/ 226123 w 267440"/>
              <a:gd name="connsiteY3" fmla="*/ 25706 h 48010"/>
              <a:gd name="connsiteX4" fmla="*/ 102298 w 267440"/>
              <a:gd name="connsiteY4" fmla="*/ 306 h 48010"/>
              <a:gd name="connsiteX5" fmla="*/ 698 w 267440"/>
              <a:gd name="connsiteY5" fmla="*/ 13006 h 48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440" h="48010">
                <a:moveTo>
                  <a:pt x="698" y="13006"/>
                </a:moveTo>
                <a:cubicBezTo>
                  <a:pt x="9429" y="15916"/>
                  <a:pt x="110764" y="11948"/>
                  <a:pt x="154685" y="17769"/>
                </a:cubicBezTo>
                <a:cubicBezTo>
                  <a:pt x="198606" y="23590"/>
                  <a:pt x="252317" y="46608"/>
                  <a:pt x="264223" y="47931"/>
                </a:cubicBezTo>
                <a:cubicBezTo>
                  <a:pt x="276129" y="49254"/>
                  <a:pt x="253110" y="33643"/>
                  <a:pt x="226123" y="25706"/>
                </a:cubicBezTo>
                <a:cubicBezTo>
                  <a:pt x="199136" y="17769"/>
                  <a:pt x="137223" y="2687"/>
                  <a:pt x="102298" y="306"/>
                </a:cubicBezTo>
                <a:cubicBezTo>
                  <a:pt x="67373" y="-2075"/>
                  <a:pt x="-8033" y="10096"/>
                  <a:pt x="698" y="130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646AC98F-532D-4665-AC08-4A9649D227D1}"/>
              </a:ext>
            </a:extLst>
          </p:cNvPr>
          <p:cNvSpPr/>
          <p:nvPr/>
        </p:nvSpPr>
        <p:spPr>
          <a:xfrm>
            <a:off x="2961844" y="4798288"/>
            <a:ext cx="133672" cy="152610"/>
          </a:xfrm>
          <a:custGeom>
            <a:avLst/>
            <a:gdLst>
              <a:gd name="connsiteX0" fmla="*/ 1489 w 133672"/>
              <a:gd name="connsiteY0" fmla="*/ 152595 h 152610"/>
              <a:gd name="connsiteX1" fmla="*/ 37473 w 133672"/>
              <a:gd name="connsiteY1" fmla="*/ 34062 h 152610"/>
              <a:gd name="connsiteX2" fmla="*/ 132723 w 133672"/>
              <a:gd name="connsiteY2" fmla="*/ 195 h 152610"/>
              <a:gd name="connsiteX3" fmla="*/ 81923 w 133672"/>
              <a:gd name="connsiteY3" fmla="*/ 25595 h 152610"/>
              <a:gd name="connsiteX4" fmla="*/ 1489 w 133672"/>
              <a:gd name="connsiteY4" fmla="*/ 152595 h 152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672" h="152610">
                <a:moveTo>
                  <a:pt x="1489" y="152595"/>
                </a:moveTo>
                <a:cubicBezTo>
                  <a:pt x="-5919" y="154006"/>
                  <a:pt x="15601" y="59462"/>
                  <a:pt x="37473" y="34062"/>
                </a:cubicBezTo>
                <a:cubicBezTo>
                  <a:pt x="59345" y="8662"/>
                  <a:pt x="125315" y="1606"/>
                  <a:pt x="132723" y="195"/>
                </a:cubicBezTo>
                <a:cubicBezTo>
                  <a:pt x="140131" y="-1216"/>
                  <a:pt x="102384" y="4781"/>
                  <a:pt x="81923" y="25595"/>
                </a:cubicBezTo>
                <a:cubicBezTo>
                  <a:pt x="61462" y="46409"/>
                  <a:pt x="8897" y="151184"/>
                  <a:pt x="1489" y="152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2B073E14-DCEF-4F23-A7F9-FF8672B09287}"/>
              </a:ext>
            </a:extLst>
          </p:cNvPr>
          <p:cNvSpPr/>
          <p:nvPr/>
        </p:nvSpPr>
        <p:spPr>
          <a:xfrm>
            <a:off x="3067000" y="4783086"/>
            <a:ext cx="209612" cy="68817"/>
          </a:xfrm>
          <a:custGeom>
            <a:avLst/>
            <a:gdLst>
              <a:gd name="connsiteX0" fmla="*/ 50 w 209612"/>
              <a:gd name="connsiteY0" fmla="*/ 13281 h 68817"/>
              <a:gd name="connsiteX1" fmla="*/ 118583 w 209612"/>
              <a:gd name="connsiteY1" fmla="*/ 2697 h 68817"/>
              <a:gd name="connsiteX2" fmla="*/ 209600 w 209612"/>
              <a:gd name="connsiteY2" fmla="*/ 68314 h 68817"/>
              <a:gd name="connsiteX3" fmla="*/ 124933 w 209612"/>
              <a:gd name="connsiteY3" fmla="*/ 32331 h 68817"/>
              <a:gd name="connsiteX4" fmla="*/ 103767 w 209612"/>
              <a:gd name="connsiteY4" fmla="*/ 19631 h 68817"/>
              <a:gd name="connsiteX5" fmla="*/ 50 w 209612"/>
              <a:gd name="connsiteY5" fmla="*/ 13281 h 68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612" h="68817">
                <a:moveTo>
                  <a:pt x="50" y="13281"/>
                </a:moveTo>
                <a:cubicBezTo>
                  <a:pt x="2519" y="10459"/>
                  <a:pt x="83658" y="-6475"/>
                  <a:pt x="118583" y="2697"/>
                </a:cubicBezTo>
                <a:cubicBezTo>
                  <a:pt x="153508" y="11869"/>
                  <a:pt x="208542" y="63375"/>
                  <a:pt x="209600" y="68314"/>
                </a:cubicBezTo>
                <a:cubicBezTo>
                  <a:pt x="210658" y="73253"/>
                  <a:pt x="142572" y="40445"/>
                  <a:pt x="124933" y="32331"/>
                </a:cubicBezTo>
                <a:cubicBezTo>
                  <a:pt x="107294" y="24217"/>
                  <a:pt x="120700" y="21748"/>
                  <a:pt x="103767" y="19631"/>
                </a:cubicBezTo>
                <a:cubicBezTo>
                  <a:pt x="86834" y="17514"/>
                  <a:pt x="-2419" y="16103"/>
                  <a:pt x="50" y="13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0DAB8B87-FE62-4217-905F-3657CBFCC55A}"/>
              </a:ext>
            </a:extLst>
          </p:cNvPr>
          <p:cNvSpPr/>
          <p:nvPr/>
        </p:nvSpPr>
        <p:spPr>
          <a:xfrm>
            <a:off x="3225767" y="4844874"/>
            <a:ext cx="132216" cy="77050"/>
          </a:xfrm>
          <a:custGeom>
            <a:avLst/>
            <a:gdLst>
              <a:gd name="connsiteX0" fmla="*/ 33 w 132216"/>
              <a:gd name="connsiteY0" fmla="*/ 176 h 77050"/>
              <a:gd name="connsiteX1" fmla="*/ 123858 w 132216"/>
              <a:gd name="connsiteY1" fmla="*/ 74789 h 77050"/>
              <a:gd name="connsiteX2" fmla="*/ 111158 w 132216"/>
              <a:gd name="connsiteY2" fmla="*/ 54151 h 77050"/>
              <a:gd name="connsiteX3" fmla="*/ 33 w 132216"/>
              <a:gd name="connsiteY3" fmla="*/ 176 h 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216" h="77050">
                <a:moveTo>
                  <a:pt x="33" y="176"/>
                </a:moveTo>
                <a:cubicBezTo>
                  <a:pt x="2150" y="3616"/>
                  <a:pt x="105337" y="65793"/>
                  <a:pt x="123858" y="74789"/>
                </a:cubicBezTo>
                <a:cubicBezTo>
                  <a:pt x="142379" y="83785"/>
                  <a:pt x="126504" y="63676"/>
                  <a:pt x="111158" y="54151"/>
                </a:cubicBezTo>
                <a:cubicBezTo>
                  <a:pt x="95812" y="44626"/>
                  <a:pt x="-2084" y="-3264"/>
                  <a:pt x="33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7660DE1-15A4-490D-B0C1-52903EB5D7D0}"/>
              </a:ext>
            </a:extLst>
          </p:cNvPr>
          <p:cNvSpPr/>
          <p:nvPr/>
        </p:nvSpPr>
        <p:spPr>
          <a:xfrm>
            <a:off x="3026960" y="4897918"/>
            <a:ext cx="303012" cy="117410"/>
          </a:xfrm>
          <a:custGeom>
            <a:avLst/>
            <a:gdLst>
              <a:gd name="connsiteX0" fmla="*/ 403 w 303012"/>
              <a:gd name="connsiteY0" fmla="*/ 12220 h 117410"/>
              <a:gd name="connsiteX1" fmla="*/ 130578 w 303012"/>
              <a:gd name="connsiteY1" fmla="*/ 10632 h 117410"/>
              <a:gd name="connsiteX2" fmla="*/ 246465 w 303012"/>
              <a:gd name="connsiteY2" fmla="*/ 64607 h 117410"/>
              <a:gd name="connsiteX3" fmla="*/ 302028 w 303012"/>
              <a:gd name="connsiteY3" fmla="*/ 116995 h 117410"/>
              <a:gd name="connsiteX4" fmla="*/ 278215 w 303012"/>
              <a:gd name="connsiteY4" fmla="*/ 86832 h 117410"/>
              <a:gd name="connsiteX5" fmla="*/ 230590 w 303012"/>
              <a:gd name="connsiteY5" fmla="*/ 45557 h 117410"/>
              <a:gd name="connsiteX6" fmla="*/ 175028 w 303012"/>
              <a:gd name="connsiteY6" fmla="*/ 2695 h 117410"/>
              <a:gd name="connsiteX7" fmla="*/ 403 w 303012"/>
              <a:gd name="connsiteY7" fmla="*/ 12220 h 117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012" h="117410">
                <a:moveTo>
                  <a:pt x="403" y="12220"/>
                </a:moveTo>
                <a:cubicBezTo>
                  <a:pt x="-7005" y="13543"/>
                  <a:pt x="89568" y="1901"/>
                  <a:pt x="130578" y="10632"/>
                </a:cubicBezTo>
                <a:cubicBezTo>
                  <a:pt x="171588" y="19363"/>
                  <a:pt x="217890" y="46880"/>
                  <a:pt x="246465" y="64607"/>
                </a:cubicBezTo>
                <a:cubicBezTo>
                  <a:pt x="275040" y="82334"/>
                  <a:pt x="296736" y="113291"/>
                  <a:pt x="302028" y="116995"/>
                </a:cubicBezTo>
                <a:cubicBezTo>
                  <a:pt x="307320" y="120699"/>
                  <a:pt x="290121" y="98738"/>
                  <a:pt x="278215" y="86832"/>
                </a:cubicBezTo>
                <a:cubicBezTo>
                  <a:pt x="266309" y="74926"/>
                  <a:pt x="247788" y="59580"/>
                  <a:pt x="230590" y="45557"/>
                </a:cubicBezTo>
                <a:cubicBezTo>
                  <a:pt x="213392" y="31534"/>
                  <a:pt x="210747" y="11955"/>
                  <a:pt x="175028" y="2695"/>
                </a:cubicBezTo>
                <a:cubicBezTo>
                  <a:pt x="139309" y="-6565"/>
                  <a:pt x="7811" y="10897"/>
                  <a:pt x="403" y="12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CE124F11-EFDB-4405-A15C-70A7F113A1CD}"/>
              </a:ext>
            </a:extLst>
          </p:cNvPr>
          <p:cNvSpPr/>
          <p:nvPr/>
        </p:nvSpPr>
        <p:spPr>
          <a:xfrm>
            <a:off x="3406774" y="4977994"/>
            <a:ext cx="73073" cy="194114"/>
          </a:xfrm>
          <a:custGeom>
            <a:avLst/>
            <a:gdLst>
              <a:gd name="connsiteX0" fmla="*/ 1 w 73073"/>
              <a:gd name="connsiteY0" fmla="*/ 406 h 194114"/>
              <a:gd name="connsiteX1" fmla="*/ 52389 w 73073"/>
              <a:gd name="connsiteY1" fmla="*/ 111531 h 194114"/>
              <a:gd name="connsiteX2" fmla="*/ 73026 w 73073"/>
              <a:gd name="connsiteY2" fmla="*/ 194081 h 194114"/>
              <a:gd name="connsiteX3" fmla="*/ 47626 w 73073"/>
              <a:gd name="connsiteY3" fmla="*/ 121056 h 194114"/>
              <a:gd name="connsiteX4" fmla="*/ 53976 w 73073"/>
              <a:gd name="connsiteY4" fmla="*/ 75019 h 194114"/>
              <a:gd name="connsiteX5" fmla="*/ 1 w 73073"/>
              <a:gd name="connsiteY5" fmla="*/ 406 h 19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73" h="194114">
                <a:moveTo>
                  <a:pt x="1" y="406"/>
                </a:moveTo>
                <a:cubicBezTo>
                  <a:pt x="-264" y="6491"/>
                  <a:pt x="40218" y="79252"/>
                  <a:pt x="52389" y="111531"/>
                </a:cubicBezTo>
                <a:cubicBezTo>
                  <a:pt x="64560" y="143810"/>
                  <a:pt x="73820" y="192494"/>
                  <a:pt x="73026" y="194081"/>
                </a:cubicBezTo>
                <a:cubicBezTo>
                  <a:pt x="72232" y="195668"/>
                  <a:pt x="50801" y="140900"/>
                  <a:pt x="47626" y="121056"/>
                </a:cubicBezTo>
                <a:cubicBezTo>
                  <a:pt x="44451" y="101212"/>
                  <a:pt x="59797" y="91688"/>
                  <a:pt x="53976" y="75019"/>
                </a:cubicBezTo>
                <a:cubicBezTo>
                  <a:pt x="48155" y="58350"/>
                  <a:pt x="266" y="-5679"/>
                  <a:pt x="1" y="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BB2EF8DB-CB13-441C-B97F-25556C3C75F2}"/>
              </a:ext>
            </a:extLst>
          </p:cNvPr>
          <p:cNvSpPr/>
          <p:nvPr/>
        </p:nvSpPr>
        <p:spPr>
          <a:xfrm>
            <a:off x="3004661" y="5059638"/>
            <a:ext cx="455667" cy="155302"/>
          </a:xfrm>
          <a:custGeom>
            <a:avLst/>
            <a:gdLst>
              <a:gd name="connsiteX0" fmla="*/ 477 w 455667"/>
              <a:gd name="connsiteY0" fmla="*/ 155300 h 155302"/>
              <a:gd name="connsiteX1" fmla="*/ 62389 w 455667"/>
              <a:gd name="connsiteY1" fmla="*/ 50525 h 155302"/>
              <a:gd name="connsiteX2" fmla="*/ 152877 w 455667"/>
              <a:gd name="connsiteY2" fmla="*/ 29887 h 155302"/>
              <a:gd name="connsiteX3" fmla="*/ 292577 w 455667"/>
              <a:gd name="connsiteY3" fmla="*/ 72750 h 155302"/>
              <a:gd name="connsiteX4" fmla="*/ 449739 w 455667"/>
              <a:gd name="connsiteY4" fmla="*/ 144187 h 155302"/>
              <a:gd name="connsiteX5" fmla="*/ 411639 w 455667"/>
              <a:gd name="connsiteY5" fmla="*/ 110850 h 155302"/>
              <a:gd name="connsiteX6" fmla="*/ 308452 w 455667"/>
              <a:gd name="connsiteY6" fmla="*/ 56875 h 155302"/>
              <a:gd name="connsiteX7" fmla="*/ 159227 w 455667"/>
              <a:gd name="connsiteY7" fmla="*/ 4487 h 155302"/>
              <a:gd name="connsiteX8" fmla="*/ 98902 w 455667"/>
              <a:gd name="connsiteY8" fmla="*/ 7662 h 155302"/>
              <a:gd name="connsiteX9" fmla="*/ 36989 w 455667"/>
              <a:gd name="connsiteY9" fmla="*/ 47350 h 155302"/>
              <a:gd name="connsiteX10" fmla="*/ 477 w 455667"/>
              <a:gd name="connsiteY10" fmla="*/ 155300 h 15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5667" h="155302">
                <a:moveTo>
                  <a:pt x="477" y="155300"/>
                </a:moveTo>
                <a:cubicBezTo>
                  <a:pt x="4710" y="155829"/>
                  <a:pt x="36989" y="71427"/>
                  <a:pt x="62389" y="50525"/>
                </a:cubicBezTo>
                <a:cubicBezTo>
                  <a:pt x="87789" y="29623"/>
                  <a:pt x="114512" y="26183"/>
                  <a:pt x="152877" y="29887"/>
                </a:cubicBezTo>
                <a:cubicBezTo>
                  <a:pt x="191242" y="33591"/>
                  <a:pt x="243100" y="53700"/>
                  <a:pt x="292577" y="72750"/>
                </a:cubicBezTo>
                <a:cubicBezTo>
                  <a:pt x="342054" y="91800"/>
                  <a:pt x="429895" y="137837"/>
                  <a:pt x="449739" y="144187"/>
                </a:cubicBezTo>
                <a:cubicBezTo>
                  <a:pt x="469583" y="150537"/>
                  <a:pt x="435187" y="125402"/>
                  <a:pt x="411639" y="110850"/>
                </a:cubicBezTo>
                <a:cubicBezTo>
                  <a:pt x="388091" y="96298"/>
                  <a:pt x="350521" y="74602"/>
                  <a:pt x="308452" y="56875"/>
                </a:cubicBezTo>
                <a:cubicBezTo>
                  <a:pt x="266383" y="39148"/>
                  <a:pt x="194152" y="12689"/>
                  <a:pt x="159227" y="4487"/>
                </a:cubicBezTo>
                <a:cubicBezTo>
                  <a:pt x="124302" y="-3715"/>
                  <a:pt x="119275" y="518"/>
                  <a:pt x="98902" y="7662"/>
                </a:cubicBezTo>
                <a:cubicBezTo>
                  <a:pt x="78529" y="14806"/>
                  <a:pt x="52864" y="28564"/>
                  <a:pt x="36989" y="47350"/>
                </a:cubicBezTo>
                <a:cubicBezTo>
                  <a:pt x="21114" y="66135"/>
                  <a:pt x="-3756" y="154771"/>
                  <a:pt x="477" y="155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26CC74F-A106-4237-99C4-AE1BB06E8F06}"/>
              </a:ext>
            </a:extLst>
          </p:cNvPr>
          <p:cNvSpPr/>
          <p:nvPr/>
        </p:nvSpPr>
        <p:spPr>
          <a:xfrm>
            <a:off x="3033472" y="5099719"/>
            <a:ext cx="186674" cy="213796"/>
          </a:xfrm>
          <a:custGeom>
            <a:avLst/>
            <a:gdLst>
              <a:gd name="connsiteX0" fmla="*/ 28816 w 186674"/>
              <a:gd name="connsiteY0" fmla="*/ 213644 h 213796"/>
              <a:gd name="connsiteX1" fmla="*/ 16116 w 186674"/>
              <a:gd name="connsiteY1" fmla="*/ 124744 h 213796"/>
              <a:gd name="connsiteX2" fmla="*/ 71678 w 186674"/>
              <a:gd name="connsiteY2" fmla="*/ 46956 h 213796"/>
              <a:gd name="connsiteX3" fmla="*/ 184391 w 186674"/>
              <a:gd name="connsiteY3" fmla="*/ 18381 h 213796"/>
              <a:gd name="connsiteX4" fmla="*/ 141528 w 186674"/>
              <a:gd name="connsiteY4" fmla="*/ 8856 h 213796"/>
              <a:gd name="connsiteX5" fmla="*/ 71678 w 186674"/>
              <a:gd name="connsiteY5" fmla="*/ 2506 h 213796"/>
              <a:gd name="connsiteX6" fmla="*/ 19291 w 186674"/>
              <a:gd name="connsiteY6" fmla="*/ 53306 h 213796"/>
              <a:gd name="connsiteX7" fmla="*/ 241 w 186674"/>
              <a:gd name="connsiteY7" fmla="*/ 102519 h 213796"/>
              <a:gd name="connsiteX8" fmla="*/ 28816 w 186674"/>
              <a:gd name="connsiteY8" fmla="*/ 213644 h 21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674" h="213796">
                <a:moveTo>
                  <a:pt x="28816" y="213644"/>
                </a:moveTo>
                <a:cubicBezTo>
                  <a:pt x="31462" y="217348"/>
                  <a:pt x="8972" y="152525"/>
                  <a:pt x="16116" y="124744"/>
                </a:cubicBezTo>
                <a:cubicBezTo>
                  <a:pt x="23260" y="96963"/>
                  <a:pt x="43632" y="64683"/>
                  <a:pt x="71678" y="46956"/>
                </a:cubicBezTo>
                <a:cubicBezTo>
                  <a:pt x="99724" y="29229"/>
                  <a:pt x="172749" y="24731"/>
                  <a:pt x="184391" y="18381"/>
                </a:cubicBezTo>
                <a:cubicBezTo>
                  <a:pt x="196033" y="12031"/>
                  <a:pt x="160313" y="11502"/>
                  <a:pt x="141528" y="8856"/>
                </a:cubicBezTo>
                <a:cubicBezTo>
                  <a:pt x="122743" y="6210"/>
                  <a:pt x="92051" y="-4902"/>
                  <a:pt x="71678" y="2506"/>
                </a:cubicBezTo>
                <a:cubicBezTo>
                  <a:pt x="51305" y="9914"/>
                  <a:pt x="31197" y="36637"/>
                  <a:pt x="19291" y="53306"/>
                </a:cubicBezTo>
                <a:cubicBezTo>
                  <a:pt x="7385" y="69975"/>
                  <a:pt x="3416" y="80559"/>
                  <a:pt x="241" y="102519"/>
                </a:cubicBezTo>
                <a:cubicBezTo>
                  <a:pt x="-2934" y="124479"/>
                  <a:pt x="26170" y="209940"/>
                  <a:pt x="28816" y="213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9FB45432-4F95-458A-A973-DE94669A570B}"/>
              </a:ext>
            </a:extLst>
          </p:cNvPr>
          <p:cNvSpPr/>
          <p:nvPr/>
        </p:nvSpPr>
        <p:spPr>
          <a:xfrm>
            <a:off x="3218381" y="5121004"/>
            <a:ext cx="178869" cy="127604"/>
          </a:xfrm>
          <a:custGeom>
            <a:avLst/>
            <a:gdLst>
              <a:gd name="connsiteX0" fmla="*/ 1069 w 178869"/>
              <a:gd name="connsiteY0" fmla="*/ 271 h 127604"/>
              <a:gd name="connsiteX1" fmla="*/ 140769 w 178869"/>
              <a:gd name="connsiteY1" fmla="*/ 66946 h 127604"/>
              <a:gd name="connsiteX2" fmla="*/ 178869 w 178869"/>
              <a:gd name="connsiteY2" fmla="*/ 127271 h 127604"/>
              <a:gd name="connsiteX3" fmla="*/ 140769 w 178869"/>
              <a:gd name="connsiteY3" fmla="*/ 89171 h 127604"/>
              <a:gd name="connsiteX4" fmla="*/ 78857 w 178869"/>
              <a:gd name="connsiteY4" fmla="*/ 44721 h 127604"/>
              <a:gd name="connsiteX5" fmla="*/ 1069 w 178869"/>
              <a:gd name="connsiteY5" fmla="*/ 271 h 127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869" h="127604">
                <a:moveTo>
                  <a:pt x="1069" y="271"/>
                </a:moveTo>
                <a:cubicBezTo>
                  <a:pt x="11388" y="3975"/>
                  <a:pt x="111136" y="45779"/>
                  <a:pt x="140769" y="66946"/>
                </a:cubicBezTo>
                <a:cubicBezTo>
                  <a:pt x="170402" y="88113"/>
                  <a:pt x="178869" y="123567"/>
                  <a:pt x="178869" y="127271"/>
                </a:cubicBezTo>
                <a:cubicBezTo>
                  <a:pt x="178869" y="130975"/>
                  <a:pt x="157438" y="102929"/>
                  <a:pt x="140769" y="89171"/>
                </a:cubicBezTo>
                <a:cubicBezTo>
                  <a:pt x="124100" y="75413"/>
                  <a:pt x="99759" y="57686"/>
                  <a:pt x="78857" y="44721"/>
                </a:cubicBezTo>
                <a:cubicBezTo>
                  <a:pt x="57955" y="31756"/>
                  <a:pt x="-9250" y="-3433"/>
                  <a:pt x="1069" y="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F201678E-1BBE-4329-85A8-20B2E0C941E2}"/>
              </a:ext>
            </a:extLst>
          </p:cNvPr>
          <p:cNvSpPr/>
          <p:nvPr/>
        </p:nvSpPr>
        <p:spPr>
          <a:xfrm>
            <a:off x="3374995" y="5177941"/>
            <a:ext cx="82529" cy="115705"/>
          </a:xfrm>
          <a:custGeom>
            <a:avLst/>
            <a:gdLst>
              <a:gd name="connsiteX0" fmla="*/ 30 w 82529"/>
              <a:gd name="connsiteY0" fmla="*/ 484 h 115705"/>
              <a:gd name="connsiteX1" fmla="*/ 77818 w 82529"/>
              <a:gd name="connsiteY1" fmla="*/ 113197 h 115705"/>
              <a:gd name="connsiteX2" fmla="*/ 68293 w 82529"/>
              <a:gd name="connsiteY2" fmla="*/ 73509 h 115705"/>
              <a:gd name="connsiteX3" fmla="*/ 30 w 82529"/>
              <a:gd name="connsiteY3" fmla="*/ 484 h 115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529" h="115705">
                <a:moveTo>
                  <a:pt x="30" y="484"/>
                </a:moveTo>
                <a:cubicBezTo>
                  <a:pt x="1617" y="7099"/>
                  <a:pt x="66441" y="101026"/>
                  <a:pt x="77818" y="113197"/>
                </a:cubicBezTo>
                <a:cubicBezTo>
                  <a:pt x="89195" y="125368"/>
                  <a:pt x="77554" y="90178"/>
                  <a:pt x="68293" y="73509"/>
                </a:cubicBezTo>
                <a:cubicBezTo>
                  <a:pt x="59033" y="56840"/>
                  <a:pt x="-1557" y="-6131"/>
                  <a:pt x="30" y="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79D65F3D-1BA3-4EE2-BB64-5333E73851F6}"/>
              </a:ext>
            </a:extLst>
          </p:cNvPr>
          <p:cNvSpPr/>
          <p:nvPr/>
        </p:nvSpPr>
        <p:spPr>
          <a:xfrm>
            <a:off x="2991709" y="5211113"/>
            <a:ext cx="104740" cy="106015"/>
          </a:xfrm>
          <a:custGeom>
            <a:avLst/>
            <a:gdLst>
              <a:gd name="connsiteX0" fmla="*/ 729 w 104740"/>
              <a:gd name="connsiteY0" fmla="*/ 650 h 106015"/>
              <a:gd name="connsiteX1" fmla="*/ 97566 w 104740"/>
              <a:gd name="connsiteY1" fmla="*/ 43512 h 106015"/>
              <a:gd name="connsiteX2" fmla="*/ 94391 w 104740"/>
              <a:gd name="connsiteY2" fmla="*/ 64150 h 106015"/>
              <a:gd name="connsiteX3" fmla="*/ 68991 w 104740"/>
              <a:gd name="connsiteY3" fmla="*/ 105425 h 106015"/>
              <a:gd name="connsiteX4" fmla="*/ 27716 w 104740"/>
              <a:gd name="connsiteY4" fmla="*/ 87962 h 106015"/>
              <a:gd name="connsiteX5" fmla="*/ 51529 w 104740"/>
              <a:gd name="connsiteY5" fmla="*/ 80025 h 106015"/>
              <a:gd name="connsiteX6" fmla="*/ 729 w 104740"/>
              <a:gd name="connsiteY6" fmla="*/ 650 h 106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740" h="106015">
                <a:moveTo>
                  <a:pt x="729" y="650"/>
                </a:moveTo>
                <a:cubicBezTo>
                  <a:pt x="8402" y="-5435"/>
                  <a:pt x="81956" y="32929"/>
                  <a:pt x="97566" y="43512"/>
                </a:cubicBezTo>
                <a:cubicBezTo>
                  <a:pt x="113176" y="54095"/>
                  <a:pt x="99153" y="53831"/>
                  <a:pt x="94391" y="64150"/>
                </a:cubicBezTo>
                <a:cubicBezTo>
                  <a:pt x="89629" y="74469"/>
                  <a:pt x="80103" y="101456"/>
                  <a:pt x="68991" y="105425"/>
                </a:cubicBezTo>
                <a:cubicBezTo>
                  <a:pt x="57879" y="109394"/>
                  <a:pt x="30626" y="92195"/>
                  <a:pt x="27716" y="87962"/>
                </a:cubicBezTo>
                <a:cubicBezTo>
                  <a:pt x="24806" y="83729"/>
                  <a:pt x="54704" y="91931"/>
                  <a:pt x="51529" y="80025"/>
                </a:cubicBezTo>
                <a:cubicBezTo>
                  <a:pt x="48354" y="68119"/>
                  <a:pt x="-6944" y="6735"/>
                  <a:pt x="729" y="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31287875-06C2-4F5A-9CB3-FE10D26ECD53}"/>
              </a:ext>
            </a:extLst>
          </p:cNvPr>
          <p:cNvSpPr/>
          <p:nvPr/>
        </p:nvSpPr>
        <p:spPr>
          <a:xfrm>
            <a:off x="3079651" y="5133643"/>
            <a:ext cx="142976" cy="161844"/>
          </a:xfrm>
          <a:custGeom>
            <a:avLst/>
            <a:gdLst>
              <a:gd name="connsiteX0" fmla="*/ 142974 w 142976"/>
              <a:gd name="connsiteY0" fmla="*/ 1920 h 161844"/>
              <a:gd name="connsiteX1" fmla="*/ 50899 w 142976"/>
              <a:gd name="connsiteY1" fmla="*/ 22557 h 161844"/>
              <a:gd name="connsiteX2" fmla="*/ 14387 w 142976"/>
              <a:gd name="connsiteY2" fmla="*/ 76532 h 161844"/>
              <a:gd name="connsiteX3" fmla="*/ 15974 w 142976"/>
              <a:gd name="connsiteY3" fmla="*/ 160670 h 161844"/>
              <a:gd name="connsiteX4" fmla="*/ 99 w 142976"/>
              <a:gd name="connsiteY4" fmla="*/ 120982 h 161844"/>
              <a:gd name="connsiteX5" fmla="*/ 11212 w 142976"/>
              <a:gd name="connsiteY5" fmla="*/ 54307 h 161844"/>
              <a:gd name="connsiteX6" fmla="*/ 47724 w 142976"/>
              <a:gd name="connsiteY6" fmla="*/ 8270 h 161844"/>
              <a:gd name="connsiteX7" fmla="*/ 142974 w 142976"/>
              <a:gd name="connsiteY7" fmla="*/ 1920 h 161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976" h="161844">
                <a:moveTo>
                  <a:pt x="142974" y="1920"/>
                </a:moveTo>
                <a:cubicBezTo>
                  <a:pt x="143503" y="4301"/>
                  <a:pt x="72330" y="10122"/>
                  <a:pt x="50899" y="22557"/>
                </a:cubicBezTo>
                <a:cubicBezTo>
                  <a:pt x="29468" y="34992"/>
                  <a:pt x="20208" y="53513"/>
                  <a:pt x="14387" y="76532"/>
                </a:cubicBezTo>
                <a:cubicBezTo>
                  <a:pt x="8566" y="99551"/>
                  <a:pt x="18355" y="153262"/>
                  <a:pt x="15974" y="160670"/>
                </a:cubicBezTo>
                <a:cubicBezTo>
                  <a:pt x="13593" y="168078"/>
                  <a:pt x="893" y="138709"/>
                  <a:pt x="99" y="120982"/>
                </a:cubicBezTo>
                <a:cubicBezTo>
                  <a:pt x="-695" y="103255"/>
                  <a:pt x="3275" y="73092"/>
                  <a:pt x="11212" y="54307"/>
                </a:cubicBezTo>
                <a:cubicBezTo>
                  <a:pt x="19149" y="35522"/>
                  <a:pt x="28674" y="19118"/>
                  <a:pt x="47724" y="8270"/>
                </a:cubicBezTo>
                <a:cubicBezTo>
                  <a:pt x="66774" y="-2578"/>
                  <a:pt x="142445" y="-461"/>
                  <a:pt x="142974" y="1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7E58D17D-797F-4A13-9CA5-5EF0C9498248}"/>
              </a:ext>
            </a:extLst>
          </p:cNvPr>
          <p:cNvSpPr/>
          <p:nvPr/>
        </p:nvSpPr>
        <p:spPr>
          <a:xfrm>
            <a:off x="3117833" y="5267085"/>
            <a:ext cx="211213" cy="62602"/>
          </a:xfrm>
          <a:custGeom>
            <a:avLst/>
            <a:gdLst>
              <a:gd name="connsiteX0" fmla="*/ 17 w 211213"/>
              <a:gd name="connsiteY0" fmla="*/ 60565 h 62602"/>
              <a:gd name="connsiteX1" fmla="*/ 138130 w 211213"/>
              <a:gd name="connsiteY1" fmla="*/ 54215 h 62602"/>
              <a:gd name="connsiteX2" fmla="*/ 211155 w 211213"/>
              <a:gd name="connsiteY2" fmla="*/ 240 h 62602"/>
              <a:gd name="connsiteX3" fmla="*/ 147655 w 211213"/>
              <a:gd name="connsiteY3" fmla="*/ 35165 h 62602"/>
              <a:gd name="connsiteX4" fmla="*/ 17 w 211213"/>
              <a:gd name="connsiteY4" fmla="*/ 60565 h 62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213" h="62602">
                <a:moveTo>
                  <a:pt x="17" y="60565"/>
                </a:moveTo>
                <a:cubicBezTo>
                  <a:pt x="-1570" y="63740"/>
                  <a:pt x="102940" y="64269"/>
                  <a:pt x="138130" y="54215"/>
                </a:cubicBezTo>
                <a:cubicBezTo>
                  <a:pt x="173320" y="44161"/>
                  <a:pt x="209568" y="3415"/>
                  <a:pt x="211155" y="240"/>
                </a:cubicBezTo>
                <a:cubicBezTo>
                  <a:pt x="212742" y="-2935"/>
                  <a:pt x="181522" y="26169"/>
                  <a:pt x="147655" y="35165"/>
                </a:cubicBezTo>
                <a:cubicBezTo>
                  <a:pt x="113788" y="44161"/>
                  <a:pt x="1604" y="57390"/>
                  <a:pt x="17" y="60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47E4AAC7-EC42-4CAF-87FD-971522520DE2}"/>
              </a:ext>
            </a:extLst>
          </p:cNvPr>
          <p:cNvSpPr/>
          <p:nvPr/>
        </p:nvSpPr>
        <p:spPr>
          <a:xfrm>
            <a:off x="3076395" y="5214937"/>
            <a:ext cx="325109" cy="92384"/>
          </a:xfrm>
          <a:custGeom>
            <a:avLst/>
            <a:gdLst>
              <a:gd name="connsiteX0" fmla="*/ 180 w 325109"/>
              <a:gd name="connsiteY0" fmla="*/ 92076 h 92384"/>
              <a:gd name="connsiteX1" fmla="*/ 154168 w 325109"/>
              <a:gd name="connsiteY1" fmla="*/ 66676 h 92384"/>
              <a:gd name="connsiteX2" fmla="*/ 243068 w 325109"/>
              <a:gd name="connsiteY2" fmla="*/ 49213 h 92384"/>
              <a:gd name="connsiteX3" fmla="*/ 303393 w 325109"/>
              <a:gd name="connsiteY3" fmla="*/ 47626 h 92384"/>
              <a:gd name="connsiteX4" fmla="*/ 293868 w 325109"/>
              <a:gd name="connsiteY4" fmla="*/ 1 h 92384"/>
              <a:gd name="connsiteX5" fmla="*/ 322443 w 325109"/>
              <a:gd name="connsiteY5" fmla="*/ 49213 h 92384"/>
              <a:gd name="connsiteX6" fmla="*/ 216080 w 325109"/>
              <a:gd name="connsiteY6" fmla="*/ 61913 h 92384"/>
              <a:gd name="connsiteX7" fmla="*/ 125593 w 325109"/>
              <a:gd name="connsiteY7" fmla="*/ 79376 h 92384"/>
              <a:gd name="connsiteX8" fmla="*/ 180 w 325109"/>
              <a:gd name="connsiteY8" fmla="*/ 92076 h 9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5109" h="92384">
                <a:moveTo>
                  <a:pt x="180" y="92076"/>
                </a:moveTo>
                <a:cubicBezTo>
                  <a:pt x="4942" y="89959"/>
                  <a:pt x="113687" y="73820"/>
                  <a:pt x="154168" y="66676"/>
                </a:cubicBezTo>
                <a:cubicBezTo>
                  <a:pt x="194649" y="59532"/>
                  <a:pt x="218197" y="52388"/>
                  <a:pt x="243068" y="49213"/>
                </a:cubicBezTo>
                <a:cubicBezTo>
                  <a:pt x="267939" y="46038"/>
                  <a:pt x="294926" y="55828"/>
                  <a:pt x="303393" y="47626"/>
                </a:cubicBezTo>
                <a:cubicBezTo>
                  <a:pt x="311860" y="39424"/>
                  <a:pt x="290693" y="-264"/>
                  <a:pt x="293868" y="1"/>
                </a:cubicBezTo>
                <a:cubicBezTo>
                  <a:pt x="297043" y="265"/>
                  <a:pt x="335408" y="38894"/>
                  <a:pt x="322443" y="49213"/>
                </a:cubicBezTo>
                <a:cubicBezTo>
                  <a:pt x="309478" y="59532"/>
                  <a:pt x="248888" y="56886"/>
                  <a:pt x="216080" y="61913"/>
                </a:cubicBezTo>
                <a:cubicBezTo>
                  <a:pt x="183272" y="66940"/>
                  <a:pt x="165281" y="73820"/>
                  <a:pt x="125593" y="79376"/>
                </a:cubicBezTo>
                <a:cubicBezTo>
                  <a:pt x="85906" y="84932"/>
                  <a:pt x="-4582" y="94193"/>
                  <a:pt x="180" y="920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920A0D97-C99F-4CE5-B96E-848CF7F3B797}"/>
              </a:ext>
            </a:extLst>
          </p:cNvPr>
          <p:cNvSpPr/>
          <p:nvPr/>
        </p:nvSpPr>
        <p:spPr>
          <a:xfrm>
            <a:off x="3331856" y="5261701"/>
            <a:ext cx="117300" cy="52824"/>
          </a:xfrm>
          <a:custGeom>
            <a:avLst/>
            <a:gdLst>
              <a:gd name="connsiteX0" fmla="*/ 307 w 117300"/>
              <a:gd name="connsiteY0" fmla="*/ 27849 h 52824"/>
              <a:gd name="connsiteX1" fmla="*/ 103494 w 117300"/>
              <a:gd name="connsiteY1" fmla="*/ 35787 h 52824"/>
              <a:gd name="connsiteX2" fmla="*/ 113019 w 117300"/>
              <a:gd name="connsiteY2" fmla="*/ 51662 h 52824"/>
              <a:gd name="connsiteX3" fmla="*/ 73332 w 117300"/>
              <a:gd name="connsiteY3" fmla="*/ 862 h 52824"/>
              <a:gd name="connsiteX4" fmla="*/ 71744 w 117300"/>
              <a:gd name="connsiteY4" fmla="*/ 19912 h 52824"/>
              <a:gd name="connsiteX5" fmla="*/ 307 w 117300"/>
              <a:gd name="connsiteY5" fmla="*/ 27849 h 5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300" h="52824">
                <a:moveTo>
                  <a:pt x="307" y="27849"/>
                </a:moveTo>
                <a:cubicBezTo>
                  <a:pt x="5599" y="30495"/>
                  <a:pt x="84709" y="31818"/>
                  <a:pt x="103494" y="35787"/>
                </a:cubicBezTo>
                <a:cubicBezTo>
                  <a:pt x="122279" y="39756"/>
                  <a:pt x="118046" y="57483"/>
                  <a:pt x="113019" y="51662"/>
                </a:cubicBezTo>
                <a:cubicBezTo>
                  <a:pt x="107992" y="45841"/>
                  <a:pt x="80211" y="6154"/>
                  <a:pt x="73332" y="862"/>
                </a:cubicBezTo>
                <a:cubicBezTo>
                  <a:pt x="66453" y="-4430"/>
                  <a:pt x="83915" y="16208"/>
                  <a:pt x="71744" y="19912"/>
                </a:cubicBezTo>
                <a:cubicBezTo>
                  <a:pt x="59573" y="23616"/>
                  <a:pt x="-4985" y="25203"/>
                  <a:pt x="307" y="27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8FD7B3FA-8BE7-4225-9280-21205663E117}"/>
              </a:ext>
            </a:extLst>
          </p:cNvPr>
          <p:cNvSpPr/>
          <p:nvPr/>
        </p:nvSpPr>
        <p:spPr>
          <a:xfrm>
            <a:off x="3046643" y="5340304"/>
            <a:ext cx="64992" cy="132120"/>
          </a:xfrm>
          <a:custGeom>
            <a:avLst/>
            <a:gdLst>
              <a:gd name="connsiteX0" fmla="*/ 4532 w 64992"/>
              <a:gd name="connsiteY0" fmla="*/ 46 h 132120"/>
              <a:gd name="connsiteX1" fmla="*/ 4532 w 64992"/>
              <a:gd name="connsiteY1" fmla="*/ 77834 h 132120"/>
              <a:gd name="connsiteX2" fmla="*/ 63270 w 64992"/>
              <a:gd name="connsiteY2" fmla="*/ 131809 h 132120"/>
              <a:gd name="connsiteX3" fmla="*/ 45807 w 64992"/>
              <a:gd name="connsiteY3" fmla="*/ 98471 h 132120"/>
              <a:gd name="connsiteX4" fmla="*/ 9295 w 64992"/>
              <a:gd name="connsiteY4" fmla="*/ 66721 h 132120"/>
              <a:gd name="connsiteX5" fmla="*/ 4532 w 64992"/>
              <a:gd name="connsiteY5" fmla="*/ 46 h 13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992" h="132120">
                <a:moveTo>
                  <a:pt x="4532" y="46"/>
                </a:moveTo>
                <a:cubicBezTo>
                  <a:pt x="3738" y="1898"/>
                  <a:pt x="-5258" y="55874"/>
                  <a:pt x="4532" y="77834"/>
                </a:cubicBezTo>
                <a:cubicBezTo>
                  <a:pt x="14322" y="99794"/>
                  <a:pt x="56391" y="128370"/>
                  <a:pt x="63270" y="131809"/>
                </a:cubicBezTo>
                <a:cubicBezTo>
                  <a:pt x="70149" y="135248"/>
                  <a:pt x="54803" y="109319"/>
                  <a:pt x="45807" y="98471"/>
                </a:cubicBezTo>
                <a:cubicBezTo>
                  <a:pt x="36811" y="87623"/>
                  <a:pt x="14058" y="80744"/>
                  <a:pt x="9295" y="66721"/>
                </a:cubicBezTo>
                <a:cubicBezTo>
                  <a:pt x="4532" y="52698"/>
                  <a:pt x="5326" y="-1806"/>
                  <a:pt x="4532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885ABCA6-F696-4EDB-8A46-98C3AC0A11FA}"/>
              </a:ext>
            </a:extLst>
          </p:cNvPr>
          <p:cNvSpPr/>
          <p:nvPr/>
        </p:nvSpPr>
        <p:spPr>
          <a:xfrm>
            <a:off x="3120450" y="5307013"/>
            <a:ext cx="186334" cy="87111"/>
          </a:xfrm>
          <a:custGeom>
            <a:avLst/>
            <a:gdLst>
              <a:gd name="connsiteX0" fmla="*/ 3750 w 186334"/>
              <a:gd name="connsiteY0" fmla="*/ 84137 h 87111"/>
              <a:gd name="connsiteX1" fmla="*/ 157738 w 186334"/>
              <a:gd name="connsiteY1" fmla="*/ 28575 h 87111"/>
              <a:gd name="connsiteX2" fmla="*/ 186313 w 186334"/>
              <a:gd name="connsiteY2" fmla="*/ 0 h 87111"/>
              <a:gd name="connsiteX3" fmla="*/ 145038 w 186334"/>
              <a:gd name="connsiteY3" fmla="*/ 42862 h 87111"/>
              <a:gd name="connsiteX4" fmla="*/ 54550 w 186334"/>
              <a:gd name="connsiteY4" fmla="*/ 76200 h 87111"/>
              <a:gd name="connsiteX5" fmla="*/ 3750 w 186334"/>
              <a:gd name="connsiteY5" fmla="*/ 84137 h 8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334" h="87111">
                <a:moveTo>
                  <a:pt x="3750" y="84137"/>
                </a:moveTo>
                <a:cubicBezTo>
                  <a:pt x="20948" y="76200"/>
                  <a:pt x="127311" y="42598"/>
                  <a:pt x="157738" y="28575"/>
                </a:cubicBezTo>
                <a:cubicBezTo>
                  <a:pt x="188165" y="14552"/>
                  <a:pt x="186313" y="0"/>
                  <a:pt x="186313" y="0"/>
                </a:cubicBezTo>
                <a:cubicBezTo>
                  <a:pt x="184196" y="2381"/>
                  <a:pt x="166998" y="30162"/>
                  <a:pt x="145038" y="42862"/>
                </a:cubicBezTo>
                <a:cubicBezTo>
                  <a:pt x="123078" y="55562"/>
                  <a:pt x="76246" y="70115"/>
                  <a:pt x="54550" y="76200"/>
                </a:cubicBezTo>
                <a:cubicBezTo>
                  <a:pt x="32854" y="82285"/>
                  <a:pt x="-13448" y="92074"/>
                  <a:pt x="3750" y="84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3F11D5D7-24CC-4247-8990-04B9C51EF5F1}"/>
              </a:ext>
            </a:extLst>
          </p:cNvPr>
          <p:cNvSpPr/>
          <p:nvPr/>
        </p:nvSpPr>
        <p:spPr>
          <a:xfrm>
            <a:off x="3082748" y="5349797"/>
            <a:ext cx="271424" cy="151209"/>
          </a:xfrm>
          <a:custGeom>
            <a:avLst/>
            <a:gdLst>
              <a:gd name="connsiteX0" fmla="*/ 177 w 271424"/>
              <a:gd name="connsiteY0" fmla="*/ 150891 h 151209"/>
              <a:gd name="connsiteX1" fmla="*/ 149402 w 271424"/>
              <a:gd name="connsiteY1" fmla="*/ 66753 h 151209"/>
              <a:gd name="connsiteX2" fmla="*/ 241477 w 271424"/>
              <a:gd name="connsiteY2" fmla="*/ 25478 h 151209"/>
              <a:gd name="connsiteX3" fmla="*/ 268465 w 271424"/>
              <a:gd name="connsiteY3" fmla="*/ 78 h 151209"/>
              <a:gd name="connsiteX4" fmla="*/ 181152 w 271424"/>
              <a:gd name="connsiteY4" fmla="*/ 33416 h 151209"/>
              <a:gd name="connsiteX5" fmla="*/ 177 w 271424"/>
              <a:gd name="connsiteY5" fmla="*/ 150891 h 151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424" h="151209">
                <a:moveTo>
                  <a:pt x="177" y="150891"/>
                </a:moveTo>
                <a:cubicBezTo>
                  <a:pt x="-5115" y="156447"/>
                  <a:pt x="109185" y="87655"/>
                  <a:pt x="149402" y="66753"/>
                </a:cubicBezTo>
                <a:cubicBezTo>
                  <a:pt x="189619" y="45851"/>
                  <a:pt x="221633" y="36590"/>
                  <a:pt x="241477" y="25478"/>
                </a:cubicBezTo>
                <a:cubicBezTo>
                  <a:pt x="261321" y="14366"/>
                  <a:pt x="278519" y="-1245"/>
                  <a:pt x="268465" y="78"/>
                </a:cubicBezTo>
                <a:cubicBezTo>
                  <a:pt x="258411" y="1401"/>
                  <a:pt x="223221" y="11985"/>
                  <a:pt x="181152" y="33416"/>
                </a:cubicBezTo>
                <a:cubicBezTo>
                  <a:pt x="139083" y="54847"/>
                  <a:pt x="5469" y="145335"/>
                  <a:pt x="177" y="1508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8A89BAA4-0677-4823-8445-3B28752C43BE}"/>
              </a:ext>
            </a:extLst>
          </p:cNvPr>
          <p:cNvSpPr/>
          <p:nvPr/>
        </p:nvSpPr>
        <p:spPr>
          <a:xfrm>
            <a:off x="3160713" y="5035143"/>
            <a:ext cx="231775" cy="89401"/>
          </a:xfrm>
          <a:custGeom>
            <a:avLst/>
            <a:gdLst>
              <a:gd name="connsiteX0" fmla="*/ 231775 w 231775"/>
              <a:gd name="connsiteY0" fmla="*/ 89307 h 89401"/>
              <a:gd name="connsiteX1" fmla="*/ 112712 w 231775"/>
              <a:gd name="connsiteY1" fmla="*/ 21045 h 89401"/>
              <a:gd name="connsiteX2" fmla="*/ 0 w 231775"/>
              <a:gd name="connsiteY2" fmla="*/ 407 h 89401"/>
              <a:gd name="connsiteX3" fmla="*/ 111125 w 231775"/>
              <a:gd name="connsiteY3" fmla="*/ 35332 h 89401"/>
              <a:gd name="connsiteX4" fmla="*/ 231775 w 231775"/>
              <a:gd name="connsiteY4" fmla="*/ 89307 h 8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775" h="89401">
                <a:moveTo>
                  <a:pt x="231775" y="89307"/>
                </a:moveTo>
                <a:cubicBezTo>
                  <a:pt x="232039" y="86926"/>
                  <a:pt x="151341" y="35862"/>
                  <a:pt x="112712" y="21045"/>
                </a:cubicBezTo>
                <a:cubicBezTo>
                  <a:pt x="74083" y="6228"/>
                  <a:pt x="264" y="-1974"/>
                  <a:pt x="0" y="407"/>
                </a:cubicBezTo>
                <a:cubicBezTo>
                  <a:pt x="-264" y="2788"/>
                  <a:pt x="76465" y="22367"/>
                  <a:pt x="111125" y="35332"/>
                </a:cubicBezTo>
                <a:cubicBezTo>
                  <a:pt x="145785" y="48297"/>
                  <a:pt x="231511" y="91688"/>
                  <a:pt x="231775" y="89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24A8FC01-2141-46E3-92BF-3813EDB4CDB7}"/>
              </a:ext>
            </a:extLst>
          </p:cNvPr>
          <p:cNvSpPr/>
          <p:nvPr/>
        </p:nvSpPr>
        <p:spPr>
          <a:xfrm>
            <a:off x="3411538" y="5144965"/>
            <a:ext cx="55562" cy="335169"/>
          </a:xfrm>
          <a:custGeom>
            <a:avLst/>
            <a:gdLst>
              <a:gd name="connsiteX0" fmla="*/ 55562 w 55562"/>
              <a:gd name="connsiteY0" fmla="*/ 1710 h 335169"/>
              <a:gd name="connsiteX1" fmla="*/ 39687 w 55562"/>
              <a:gd name="connsiteY1" fmla="*/ 149348 h 335169"/>
              <a:gd name="connsiteX2" fmla="*/ 0 w 55562"/>
              <a:gd name="connsiteY2" fmla="*/ 331910 h 335169"/>
              <a:gd name="connsiteX3" fmla="*/ 39687 w 55562"/>
              <a:gd name="connsiteY3" fmla="*/ 249360 h 335169"/>
              <a:gd name="connsiteX4" fmla="*/ 55562 w 55562"/>
              <a:gd name="connsiteY4" fmla="*/ 1710 h 33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62" h="335169">
                <a:moveTo>
                  <a:pt x="55562" y="1710"/>
                </a:moveTo>
                <a:cubicBezTo>
                  <a:pt x="55562" y="-14959"/>
                  <a:pt x="48947" y="94315"/>
                  <a:pt x="39687" y="149348"/>
                </a:cubicBezTo>
                <a:cubicBezTo>
                  <a:pt x="30427" y="204381"/>
                  <a:pt x="0" y="315241"/>
                  <a:pt x="0" y="331910"/>
                </a:cubicBezTo>
                <a:cubicBezTo>
                  <a:pt x="0" y="348579"/>
                  <a:pt x="28310" y="298308"/>
                  <a:pt x="39687" y="249360"/>
                </a:cubicBezTo>
                <a:cubicBezTo>
                  <a:pt x="51064" y="200412"/>
                  <a:pt x="55562" y="18379"/>
                  <a:pt x="55562" y="1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C1E29FF6-95F0-46A4-A3B5-0FAFD5C8984D}"/>
              </a:ext>
            </a:extLst>
          </p:cNvPr>
          <p:cNvSpPr/>
          <p:nvPr/>
        </p:nvSpPr>
        <p:spPr>
          <a:xfrm>
            <a:off x="3513968" y="5078144"/>
            <a:ext cx="104090" cy="381677"/>
          </a:xfrm>
          <a:custGeom>
            <a:avLst/>
            <a:gdLst>
              <a:gd name="connsiteX0" fmla="*/ 103945 w 104090"/>
              <a:gd name="connsiteY0" fmla="*/ 269 h 381677"/>
              <a:gd name="connsiteX1" fmla="*/ 54732 w 104090"/>
              <a:gd name="connsiteY1" fmla="*/ 74881 h 381677"/>
              <a:gd name="connsiteX2" fmla="*/ 757 w 104090"/>
              <a:gd name="connsiteY2" fmla="*/ 373331 h 381677"/>
              <a:gd name="connsiteX3" fmla="*/ 26157 w 104090"/>
              <a:gd name="connsiteY3" fmla="*/ 278081 h 381677"/>
              <a:gd name="connsiteX4" fmla="*/ 69020 w 104090"/>
              <a:gd name="connsiteY4" fmla="*/ 59006 h 381677"/>
              <a:gd name="connsiteX5" fmla="*/ 103945 w 104090"/>
              <a:gd name="connsiteY5" fmla="*/ 269 h 381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090" h="381677">
                <a:moveTo>
                  <a:pt x="103945" y="269"/>
                </a:moveTo>
                <a:cubicBezTo>
                  <a:pt x="101564" y="2915"/>
                  <a:pt x="71930" y="12704"/>
                  <a:pt x="54732" y="74881"/>
                </a:cubicBezTo>
                <a:cubicBezTo>
                  <a:pt x="37534" y="137058"/>
                  <a:pt x="5519" y="339464"/>
                  <a:pt x="757" y="373331"/>
                </a:cubicBezTo>
                <a:cubicBezTo>
                  <a:pt x="-4005" y="407198"/>
                  <a:pt x="14780" y="330468"/>
                  <a:pt x="26157" y="278081"/>
                </a:cubicBezTo>
                <a:cubicBezTo>
                  <a:pt x="37534" y="225694"/>
                  <a:pt x="59230" y="103720"/>
                  <a:pt x="69020" y="59006"/>
                </a:cubicBezTo>
                <a:cubicBezTo>
                  <a:pt x="78810" y="14292"/>
                  <a:pt x="106326" y="-2377"/>
                  <a:pt x="103945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7F47A3BC-9F5C-4B90-A1B1-8953089E16A7}"/>
              </a:ext>
            </a:extLst>
          </p:cNvPr>
          <p:cNvSpPr/>
          <p:nvPr/>
        </p:nvSpPr>
        <p:spPr>
          <a:xfrm>
            <a:off x="3311333" y="5597478"/>
            <a:ext cx="214709" cy="236717"/>
          </a:xfrm>
          <a:custGeom>
            <a:avLst/>
            <a:gdLst>
              <a:gd name="connsiteX0" fmla="*/ 50992 w 214709"/>
              <a:gd name="connsiteY0" fmla="*/ 47 h 236717"/>
              <a:gd name="connsiteX1" fmla="*/ 192 w 214709"/>
              <a:gd name="connsiteY1" fmla="*/ 139747 h 236717"/>
              <a:gd name="connsiteX2" fmla="*/ 73217 w 214709"/>
              <a:gd name="connsiteY2" fmla="*/ 200072 h 236717"/>
              <a:gd name="connsiteX3" fmla="*/ 212917 w 214709"/>
              <a:gd name="connsiteY3" fmla="*/ 236585 h 236717"/>
              <a:gd name="connsiteX4" fmla="*/ 147830 w 214709"/>
              <a:gd name="connsiteY4" fmla="*/ 211185 h 236717"/>
              <a:gd name="connsiteX5" fmla="*/ 81155 w 214709"/>
              <a:gd name="connsiteY5" fmla="*/ 181022 h 236717"/>
              <a:gd name="connsiteX6" fmla="*/ 22417 w 214709"/>
              <a:gd name="connsiteY6" fmla="*/ 136572 h 236717"/>
              <a:gd name="connsiteX7" fmla="*/ 20830 w 214709"/>
              <a:gd name="connsiteY7" fmla="*/ 123872 h 236717"/>
              <a:gd name="connsiteX8" fmla="*/ 50992 w 214709"/>
              <a:gd name="connsiteY8" fmla="*/ 47 h 236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4709" h="236717">
                <a:moveTo>
                  <a:pt x="50992" y="47"/>
                </a:moveTo>
                <a:cubicBezTo>
                  <a:pt x="47552" y="2693"/>
                  <a:pt x="-3512" y="106409"/>
                  <a:pt x="192" y="139747"/>
                </a:cubicBezTo>
                <a:cubicBezTo>
                  <a:pt x="3896" y="173085"/>
                  <a:pt x="37763" y="183932"/>
                  <a:pt x="73217" y="200072"/>
                </a:cubicBezTo>
                <a:cubicBezTo>
                  <a:pt x="108671" y="216212"/>
                  <a:pt x="200482" y="234733"/>
                  <a:pt x="212917" y="236585"/>
                </a:cubicBezTo>
                <a:cubicBezTo>
                  <a:pt x="225352" y="238437"/>
                  <a:pt x="169790" y="220445"/>
                  <a:pt x="147830" y="211185"/>
                </a:cubicBezTo>
                <a:cubicBezTo>
                  <a:pt x="125870" y="201925"/>
                  <a:pt x="102057" y="193458"/>
                  <a:pt x="81155" y="181022"/>
                </a:cubicBezTo>
                <a:cubicBezTo>
                  <a:pt x="60253" y="168587"/>
                  <a:pt x="32471" y="146097"/>
                  <a:pt x="22417" y="136572"/>
                </a:cubicBezTo>
                <a:cubicBezTo>
                  <a:pt x="12363" y="127047"/>
                  <a:pt x="17126" y="142128"/>
                  <a:pt x="20830" y="123872"/>
                </a:cubicBezTo>
                <a:cubicBezTo>
                  <a:pt x="24534" y="105616"/>
                  <a:pt x="54432" y="-2599"/>
                  <a:pt x="50992" y="4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6780CE60-C37C-4AE9-8FF3-B4E295E9A23A}"/>
              </a:ext>
            </a:extLst>
          </p:cNvPr>
          <p:cNvSpPr/>
          <p:nvPr/>
        </p:nvSpPr>
        <p:spPr>
          <a:xfrm>
            <a:off x="3253360" y="5857783"/>
            <a:ext cx="182976" cy="151000"/>
          </a:xfrm>
          <a:custGeom>
            <a:avLst/>
            <a:gdLst>
              <a:gd name="connsiteX0" fmla="*/ 4190 w 182976"/>
              <a:gd name="connsiteY0" fmla="*/ 92 h 151000"/>
              <a:gd name="connsiteX1" fmla="*/ 31178 w 182976"/>
              <a:gd name="connsiteY1" fmla="*/ 66767 h 151000"/>
              <a:gd name="connsiteX2" fmla="*/ 180403 w 182976"/>
              <a:gd name="connsiteY2" fmla="*/ 149317 h 151000"/>
              <a:gd name="connsiteX3" fmla="*/ 123253 w 182976"/>
              <a:gd name="connsiteY3" fmla="*/ 119155 h 151000"/>
              <a:gd name="connsiteX4" fmla="*/ 91503 w 182976"/>
              <a:gd name="connsiteY4" fmla="*/ 81055 h 151000"/>
              <a:gd name="connsiteX5" fmla="*/ 4190 w 182976"/>
              <a:gd name="connsiteY5" fmla="*/ 92 h 15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976" h="151000">
                <a:moveTo>
                  <a:pt x="4190" y="92"/>
                </a:moveTo>
                <a:cubicBezTo>
                  <a:pt x="-5864" y="-2289"/>
                  <a:pt x="1809" y="41896"/>
                  <a:pt x="31178" y="66767"/>
                </a:cubicBezTo>
                <a:cubicBezTo>
                  <a:pt x="60547" y="91638"/>
                  <a:pt x="165057" y="140586"/>
                  <a:pt x="180403" y="149317"/>
                </a:cubicBezTo>
                <a:cubicBezTo>
                  <a:pt x="195749" y="158048"/>
                  <a:pt x="138070" y="130532"/>
                  <a:pt x="123253" y="119155"/>
                </a:cubicBezTo>
                <a:cubicBezTo>
                  <a:pt x="108436" y="107778"/>
                  <a:pt x="107643" y="93755"/>
                  <a:pt x="91503" y="81055"/>
                </a:cubicBezTo>
                <a:cubicBezTo>
                  <a:pt x="75363" y="68355"/>
                  <a:pt x="14244" y="2473"/>
                  <a:pt x="4190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67185A68-8F99-47CB-BF35-458A6D493759}"/>
              </a:ext>
            </a:extLst>
          </p:cNvPr>
          <p:cNvSpPr/>
          <p:nvPr/>
        </p:nvSpPr>
        <p:spPr>
          <a:xfrm>
            <a:off x="3234657" y="5886450"/>
            <a:ext cx="193657" cy="162354"/>
          </a:xfrm>
          <a:custGeom>
            <a:avLst/>
            <a:gdLst>
              <a:gd name="connsiteX0" fmla="*/ 18131 w 193657"/>
              <a:gd name="connsiteY0" fmla="*/ 0 h 162354"/>
              <a:gd name="connsiteX1" fmla="*/ 668 w 193657"/>
              <a:gd name="connsiteY1" fmla="*/ 65088 h 162354"/>
              <a:gd name="connsiteX2" fmla="*/ 45118 w 193657"/>
              <a:gd name="connsiteY2" fmla="*/ 114300 h 162354"/>
              <a:gd name="connsiteX3" fmla="*/ 189581 w 193657"/>
              <a:gd name="connsiteY3" fmla="*/ 161925 h 162354"/>
              <a:gd name="connsiteX4" fmla="*/ 145131 w 193657"/>
              <a:gd name="connsiteY4" fmla="*/ 134938 h 162354"/>
              <a:gd name="connsiteX5" fmla="*/ 53056 w 193657"/>
              <a:gd name="connsiteY5" fmla="*/ 87313 h 162354"/>
              <a:gd name="connsiteX6" fmla="*/ 14956 w 193657"/>
              <a:gd name="connsiteY6" fmla="*/ 65088 h 162354"/>
              <a:gd name="connsiteX7" fmla="*/ 18131 w 193657"/>
              <a:gd name="connsiteY7" fmla="*/ 0 h 162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657" h="162354">
                <a:moveTo>
                  <a:pt x="18131" y="0"/>
                </a:moveTo>
                <a:cubicBezTo>
                  <a:pt x="15750" y="0"/>
                  <a:pt x="-3830" y="46038"/>
                  <a:pt x="668" y="65088"/>
                </a:cubicBezTo>
                <a:cubicBezTo>
                  <a:pt x="5166" y="84138"/>
                  <a:pt x="13633" y="98161"/>
                  <a:pt x="45118" y="114300"/>
                </a:cubicBezTo>
                <a:cubicBezTo>
                  <a:pt x="76603" y="130439"/>
                  <a:pt x="172912" y="158485"/>
                  <a:pt x="189581" y="161925"/>
                </a:cubicBezTo>
                <a:cubicBezTo>
                  <a:pt x="206250" y="165365"/>
                  <a:pt x="167885" y="147373"/>
                  <a:pt x="145131" y="134938"/>
                </a:cubicBezTo>
                <a:cubicBezTo>
                  <a:pt x="122377" y="122503"/>
                  <a:pt x="74752" y="98955"/>
                  <a:pt x="53056" y="87313"/>
                </a:cubicBezTo>
                <a:cubicBezTo>
                  <a:pt x="31360" y="75671"/>
                  <a:pt x="22364" y="73555"/>
                  <a:pt x="14956" y="65088"/>
                </a:cubicBezTo>
                <a:cubicBezTo>
                  <a:pt x="7548" y="56621"/>
                  <a:pt x="20512" y="0"/>
                  <a:pt x="1813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2AF6837A-216F-49A2-B3CF-22DFA0C0E3A7}"/>
              </a:ext>
            </a:extLst>
          </p:cNvPr>
          <p:cNvSpPr/>
          <p:nvPr/>
        </p:nvSpPr>
        <p:spPr>
          <a:xfrm>
            <a:off x="3489325" y="5855050"/>
            <a:ext cx="332231" cy="85619"/>
          </a:xfrm>
          <a:custGeom>
            <a:avLst/>
            <a:gdLst>
              <a:gd name="connsiteX0" fmla="*/ 0 w 332231"/>
              <a:gd name="connsiteY0" fmla="*/ 85375 h 85619"/>
              <a:gd name="connsiteX1" fmla="*/ 120650 w 332231"/>
              <a:gd name="connsiteY1" fmla="*/ 28225 h 85619"/>
              <a:gd name="connsiteX2" fmla="*/ 323850 w 332231"/>
              <a:gd name="connsiteY2" fmla="*/ 69500 h 85619"/>
              <a:gd name="connsiteX3" fmla="*/ 276225 w 332231"/>
              <a:gd name="connsiteY3" fmla="*/ 32988 h 85619"/>
              <a:gd name="connsiteX4" fmla="*/ 119063 w 332231"/>
              <a:gd name="connsiteY4" fmla="*/ 1238 h 85619"/>
              <a:gd name="connsiteX5" fmla="*/ 0 w 332231"/>
              <a:gd name="connsiteY5" fmla="*/ 85375 h 8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231" h="85619">
                <a:moveTo>
                  <a:pt x="0" y="85375"/>
                </a:moveTo>
                <a:cubicBezTo>
                  <a:pt x="264" y="89873"/>
                  <a:pt x="66675" y="30871"/>
                  <a:pt x="120650" y="28225"/>
                </a:cubicBezTo>
                <a:cubicBezTo>
                  <a:pt x="174625" y="25579"/>
                  <a:pt x="297921" y="68706"/>
                  <a:pt x="323850" y="69500"/>
                </a:cubicBezTo>
                <a:cubicBezTo>
                  <a:pt x="349779" y="70294"/>
                  <a:pt x="310356" y="44365"/>
                  <a:pt x="276225" y="32988"/>
                </a:cubicBezTo>
                <a:cubicBezTo>
                  <a:pt x="242094" y="21611"/>
                  <a:pt x="163513" y="-6170"/>
                  <a:pt x="119063" y="1238"/>
                </a:cubicBezTo>
                <a:cubicBezTo>
                  <a:pt x="74613" y="8646"/>
                  <a:pt x="-264" y="80877"/>
                  <a:pt x="0" y="85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F0A0D556-CB79-43EC-B1AE-F5D851A15D82}"/>
              </a:ext>
            </a:extLst>
          </p:cNvPr>
          <p:cNvSpPr/>
          <p:nvPr/>
        </p:nvSpPr>
        <p:spPr>
          <a:xfrm>
            <a:off x="3743317" y="5676726"/>
            <a:ext cx="150127" cy="222569"/>
          </a:xfrm>
          <a:custGeom>
            <a:avLst/>
            <a:gdLst>
              <a:gd name="connsiteX0" fmla="*/ 8 w 150127"/>
              <a:gd name="connsiteY0" fmla="*/ 174 h 222569"/>
              <a:gd name="connsiteX1" fmla="*/ 130183 w 150127"/>
              <a:gd name="connsiteY1" fmla="*/ 100187 h 222569"/>
              <a:gd name="connsiteX2" fmla="*/ 146058 w 150127"/>
              <a:gd name="connsiteY2" fmla="*/ 182737 h 222569"/>
              <a:gd name="connsiteX3" fmla="*/ 93671 w 150127"/>
              <a:gd name="connsiteY3" fmla="*/ 222424 h 222569"/>
              <a:gd name="connsiteX4" fmla="*/ 138121 w 150127"/>
              <a:gd name="connsiteY4" fmla="*/ 170037 h 222569"/>
              <a:gd name="connsiteX5" fmla="*/ 123833 w 150127"/>
              <a:gd name="connsiteY5" fmla="*/ 125587 h 222569"/>
              <a:gd name="connsiteX6" fmla="*/ 8 w 150127"/>
              <a:gd name="connsiteY6" fmla="*/ 174 h 22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127" h="222569">
                <a:moveTo>
                  <a:pt x="8" y="174"/>
                </a:moveTo>
                <a:cubicBezTo>
                  <a:pt x="1066" y="-4059"/>
                  <a:pt x="105841" y="69760"/>
                  <a:pt x="130183" y="100187"/>
                </a:cubicBezTo>
                <a:cubicBezTo>
                  <a:pt x="154525" y="130614"/>
                  <a:pt x="152143" y="162364"/>
                  <a:pt x="146058" y="182737"/>
                </a:cubicBezTo>
                <a:cubicBezTo>
                  <a:pt x="139973" y="203110"/>
                  <a:pt x="94994" y="224541"/>
                  <a:pt x="93671" y="222424"/>
                </a:cubicBezTo>
                <a:cubicBezTo>
                  <a:pt x="92348" y="220307"/>
                  <a:pt x="133094" y="186176"/>
                  <a:pt x="138121" y="170037"/>
                </a:cubicBezTo>
                <a:cubicBezTo>
                  <a:pt x="143148" y="153898"/>
                  <a:pt x="145793" y="150987"/>
                  <a:pt x="123833" y="125587"/>
                </a:cubicBezTo>
                <a:cubicBezTo>
                  <a:pt x="101873" y="100187"/>
                  <a:pt x="-1050" y="4407"/>
                  <a:pt x="8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92073DFF-86E2-40D9-8070-E1DD2CF14973}"/>
              </a:ext>
            </a:extLst>
          </p:cNvPr>
          <p:cNvSpPr/>
          <p:nvPr/>
        </p:nvSpPr>
        <p:spPr>
          <a:xfrm>
            <a:off x="3616216" y="5645497"/>
            <a:ext cx="138448" cy="64793"/>
          </a:xfrm>
          <a:custGeom>
            <a:avLst/>
            <a:gdLst>
              <a:gd name="connsiteX0" fmla="*/ 109 w 138448"/>
              <a:gd name="connsiteY0" fmla="*/ 64741 h 64793"/>
              <a:gd name="connsiteX1" fmla="*/ 76309 w 138448"/>
              <a:gd name="connsiteY1" fmla="*/ 1241 h 64793"/>
              <a:gd name="connsiteX2" fmla="*/ 138222 w 138448"/>
              <a:gd name="connsiteY2" fmla="*/ 21878 h 64793"/>
              <a:gd name="connsiteX3" fmla="*/ 93772 w 138448"/>
              <a:gd name="connsiteY3" fmla="*/ 12353 h 64793"/>
              <a:gd name="connsiteX4" fmla="*/ 109 w 138448"/>
              <a:gd name="connsiteY4" fmla="*/ 64741 h 64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448" h="64793">
                <a:moveTo>
                  <a:pt x="109" y="64741"/>
                </a:moveTo>
                <a:cubicBezTo>
                  <a:pt x="-2801" y="62889"/>
                  <a:pt x="53290" y="8385"/>
                  <a:pt x="76309" y="1241"/>
                </a:cubicBezTo>
                <a:cubicBezTo>
                  <a:pt x="99328" y="-5903"/>
                  <a:pt x="135312" y="20026"/>
                  <a:pt x="138222" y="21878"/>
                </a:cubicBezTo>
                <a:cubicBezTo>
                  <a:pt x="141132" y="23730"/>
                  <a:pt x="115468" y="5738"/>
                  <a:pt x="93772" y="12353"/>
                </a:cubicBezTo>
                <a:cubicBezTo>
                  <a:pt x="72076" y="18968"/>
                  <a:pt x="3019" y="66593"/>
                  <a:pt x="109" y="64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B72B0EAF-03D3-42D9-9EFA-1C9EF795971C}"/>
              </a:ext>
            </a:extLst>
          </p:cNvPr>
          <p:cNvSpPr/>
          <p:nvPr/>
        </p:nvSpPr>
        <p:spPr>
          <a:xfrm>
            <a:off x="3490905" y="5584668"/>
            <a:ext cx="32396" cy="116562"/>
          </a:xfrm>
          <a:custGeom>
            <a:avLst/>
            <a:gdLst>
              <a:gd name="connsiteX0" fmla="*/ 8 w 32396"/>
              <a:gd name="connsiteY0" fmla="*/ 157 h 116562"/>
              <a:gd name="connsiteX1" fmla="*/ 28583 w 32396"/>
              <a:gd name="connsiteY1" fmla="*/ 70007 h 116562"/>
              <a:gd name="connsiteX2" fmla="*/ 31758 w 32396"/>
              <a:gd name="connsiteY2" fmla="*/ 116045 h 116562"/>
              <a:gd name="connsiteX3" fmla="*/ 25408 w 32396"/>
              <a:gd name="connsiteY3" fmla="*/ 90645 h 116562"/>
              <a:gd name="connsiteX4" fmla="*/ 8 w 32396"/>
              <a:gd name="connsiteY4" fmla="*/ 157 h 116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96" h="116562">
                <a:moveTo>
                  <a:pt x="8" y="157"/>
                </a:moveTo>
                <a:cubicBezTo>
                  <a:pt x="537" y="-3283"/>
                  <a:pt x="23291" y="50692"/>
                  <a:pt x="28583" y="70007"/>
                </a:cubicBezTo>
                <a:cubicBezTo>
                  <a:pt x="33875" y="89322"/>
                  <a:pt x="32287" y="112605"/>
                  <a:pt x="31758" y="116045"/>
                </a:cubicBezTo>
                <a:cubicBezTo>
                  <a:pt x="31229" y="119485"/>
                  <a:pt x="28319" y="105197"/>
                  <a:pt x="25408" y="90645"/>
                </a:cubicBezTo>
                <a:cubicBezTo>
                  <a:pt x="22498" y="76093"/>
                  <a:pt x="-521" y="3597"/>
                  <a:pt x="8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A31EF630-010F-4341-B1C6-0C1D7CFA2838}"/>
              </a:ext>
            </a:extLst>
          </p:cNvPr>
          <p:cNvSpPr/>
          <p:nvPr/>
        </p:nvSpPr>
        <p:spPr>
          <a:xfrm>
            <a:off x="3112970" y="5118627"/>
            <a:ext cx="189346" cy="175689"/>
          </a:xfrm>
          <a:custGeom>
            <a:avLst/>
            <a:gdLst>
              <a:gd name="connsiteX0" fmla="*/ 15993 w 189346"/>
              <a:gd name="connsiteY0" fmla="*/ 16936 h 175689"/>
              <a:gd name="connsiteX1" fmla="*/ 100130 w 189346"/>
              <a:gd name="connsiteY1" fmla="*/ 1061 h 175689"/>
              <a:gd name="connsiteX2" fmla="*/ 179505 w 189346"/>
              <a:gd name="connsiteY2" fmla="*/ 34398 h 175689"/>
              <a:gd name="connsiteX3" fmla="*/ 185855 w 189346"/>
              <a:gd name="connsiteY3" fmla="*/ 131236 h 175689"/>
              <a:gd name="connsiteX4" fmla="*/ 158868 w 189346"/>
              <a:gd name="connsiteY4" fmla="*/ 151873 h 175689"/>
              <a:gd name="connsiteX5" fmla="*/ 42980 w 189346"/>
              <a:gd name="connsiteY5" fmla="*/ 175686 h 175689"/>
              <a:gd name="connsiteX6" fmla="*/ 4880 w 189346"/>
              <a:gd name="connsiteY6" fmla="*/ 150286 h 175689"/>
              <a:gd name="connsiteX7" fmla="*/ 1705 w 189346"/>
              <a:gd name="connsiteY7" fmla="*/ 99486 h 175689"/>
              <a:gd name="connsiteX8" fmla="*/ 15993 w 189346"/>
              <a:gd name="connsiteY8" fmla="*/ 16936 h 17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346" h="175689">
                <a:moveTo>
                  <a:pt x="15993" y="16936"/>
                </a:moveTo>
                <a:cubicBezTo>
                  <a:pt x="32397" y="532"/>
                  <a:pt x="72878" y="-1849"/>
                  <a:pt x="100130" y="1061"/>
                </a:cubicBezTo>
                <a:cubicBezTo>
                  <a:pt x="127382" y="3971"/>
                  <a:pt x="165218" y="12702"/>
                  <a:pt x="179505" y="34398"/>
                </a:cubicBezTo>
                <a:cubicBezTo>
                  <a:pt x="193793" y="56094"/>
                  <a:pt x="189294" y="111657"/>
                  <a:pt x="185855" y="131236"/>
                </a:cubicBezTo>
                <a:cubicBezTo>
                  <a:pt x="182416" y="150815"/>
                  <a:pt x="182681" y="144465"/>
                  <a:pt x="158868" y="151873"/>
                </a:cubicBezTo>
                <a:cubicBezTo>
                  <a:pt x="135056" y="159281"/>
                  <a:pt x="68645" y="175951"/>
                  <a:pt x="42980" y="175686"/>
                </a:cubicBezTo>
                <a:cubicBezTo>
                  <a:pt x="17315" y="175422"/>
                  <a:pt x="11759" y="162986"/>
                  <a:pt x="4880" y="150286"/>
                </a:cubicBezTo>
                <a:cubicBezTo>
                  <a:pt x="-1999" y="137586"/>
                  <a:pt x="-147" y="119330"/>
                  <a:pt x="1705" y="99486"/>
                </a:cubicBezTo>
                <a:cubicBezTo>
                  <a:pt x="3557" y="79642"/>
                  <a:pt x="-411" y="33340"/>
                  <a:pt x="15993" y="169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楕円 63">
            <a:extLst>
              <a:ext uri="{FF2B5EF4-FFF2-40B4-BE49-F238E27FC236}">
                <a16:creationId xmlns:a16="http://schemas.microsoft.com/office/drawing/2014/main" id="{3C7C95A2-8C77-4C9F-9E79-FEB7D8738EE0}"/>
              </a:ext>
            </a:extLst>
          </p:cNvPr>
          <p:cNvSpPr/>
          <p:nvPr/>
        </p:nvSpPr>
        <p:spPr>
          <a:xfrm rot="1097709">
            <a:off x="3165474" y="5151439"/>
            <a:ext cx="87312" cy="571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362883B3-B22B-4D65-BDBC-5E5A467CC2A4}"/>
              </a:ext>
            </a:extLst>
          </p:cNvPr>
          <p:cNvSpPr/>
          <p:nvPr/>
        </p:nvSpPr>
        <p:spPr>
          <a:xfrm>
            <a:off x="3752709" y="5619183"/>
            <a:ext cx="331424" cy="275824"/>
          </a:xfrm>
          <a:custGeom>
            <a:avLst/>
            <a:gdLst>
              <a:gd name="connsiteX0" fmla="*/ 1729 w 331424"/>
              <a:gd name="connsiteY0" fmla="*/ 3742 h 275824"/>
              <a:gd name="connsiteX1" fmla="*/ 127141 w 331424"/>
              <a:gd name="connsiteY1" fmla="*/ 86292 h 275824"/>
              <a:gd name="connsiteX2" fmla="*/ 322404 w 331424"/>
              <a:gd name="connsiteY2" fmla="*/ 267267 h 275824"/>
              <a:gd name="connsiteX3" fmla="*/ 290654 w 331424"/>
              <a:gd name="connsiteY3" fmla="*/ 241867 h 275824"/>
              <a:gd name="connsiteX4" fmla="*/ 217629 w 331424"/>
              <a:gd name="connsiteY4" fmla="*/ 200592 h 275824"/>
              <a:gd name="connsiteX5" fmla="*/ 1729 w 331424"/>
              <a:gd name="connsiteY5" fmla="*/ 3742 h 275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424" h="275824">
                <a:moveTo>
                  <a:pt x="1729" y="3742"/>
                </a:moveTo>
                <a:cubicBezTo>
                  <a:pt x="-13352" y="-15308"/>
                  <a:pt x="73695" y="42371"/>
                  <a:pt x="127141" y="86292"/>
                </a:cubicBezTo>
                <a:cubicBezTo>
                  <a:pt x="180587" y="130213"/>
                  <a:pt x="295152" y="241338"/>
                  <a:pt x="322404" y="267267"/>
                </a:cubicBezTo>
                <a:cubicBezTo>
                  <a:pt x="349656" y="293196"/>
                  <a:pt x="308116" y="252979"/>
                  <a:pt x="290654" y="241867"/>
                </a:cubicBezTo>
                <a:cubicBezTo>
                  <a:pt x="273192" y="230755"/>
                  <a:pt x="260492" y="236840"/>
                  <a:pt x="217629" y="200592"/>
                </a:cubicBezTo>
                <a:cubicBezTo>
                  <a:pt x="174767" y="164344"/>
                  <a:pt x="16810" y="22792"/>
                  <a:pt x="1729" y="374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866A4348-845E-464E-9FC8-4A07D5E347FA}"/>
              </a:ext>
            </a:extLst>
          </p:cNvPr>
          <p:cNvSpPr/>
          <p:nvPr/>
        </p:nvSpPr>
        <p:spPr>
          <a:xfrm>
            <a:off x="3250950" y="6009470"/>
            <a:ext cx="62692" cy="297950"/>
          </a:xfrm>
          <a:custGeom>
            <a:avLst/>
            <a:gdLst>
              <a:gd name="connsiteX0" fmla="*/ 62163 w 62692"/>
              <a:gd name="connsiteY0" fmla="*/ 805 h 297950"/>
              <a:gd name="connsiteX1" fmla="*/ 30413 w 62692"/>
              <a:gd name="connsiteY1" fmla="*/ 108755 h 297950"/>
              <a:gd name="connsiteX2" fmla="*/ 35175 w 62692"/>
              <a:gd name="connsiteY2" fmla="*/ 292905 h 297950"/>
              <a:gd name="connsiteX3" fmla="*/ 22475 w 62692"/>
              <a:gd name="connsiteY3" fmla="*/ 238930 h 297950"/>
              <a:gd name="connsiteX4" fmla="*/ 250 w 62692"/>
              <a:gd name="connsiteY4" fmla="*/ 162730 h 297950"/>
              <a:gd name="connsiteX5" fmla="*/ 62163 w 62692"/>
              <a:gd name="connsiteY5" fmla="*/ 805 h 29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692" h="297950">
                <a:moveTo>
                  <a:pt x="62163" y="805"/>
                </a:moveTo>
                <a:cubicBezTo>
                  <a:pt x="67190" y="-8191"/>
                  <a:pt x="34911" y="60072"/>
                  <a:pt x="30413" y="108755"/>
                </a:cubicBezTo>
                <a:cubicBezTo>
                  <a:pt x="25915" y="157438"/>
                  <a:pt x="36498" y="271209"/>
                  <a:pt x="35175" y="292905"/>
                </a:cubicBezTo>
                <a:cubicBezTo>
                  <a:pt x="33852" y="314601"/>
                  <a:pt x="28296" y="260626"/>
                  <a:pt x="22475" y="238930"/>
                </a:cubicBezTo>
                <a:cubicBezTo>
                  <a:pt x="16654" y="217234"/>
                  <a:pt x="-2396" y="200830"/>
                  <a:pt x="250" y="162730"/>
                </a:cubicBezTo>
                <a:cubicBezTo>
                  <a:pt x="2896" y="124630"/>
                  <a:pt x="57136" y="9801"/>
                  <a:pt x="62163" y="80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21A58E43-EA91-48BD-8D72-157FE55B55AA}"/>
              </a:ext>
            </a:extLst>
          </p:cNvPr>
          <p:cNvSpPr/>
          <p:nvPr/>
        </p:nvSpPr>
        <p:spPr>
          <a:xfrm>
            <a:off x="3328112" y="6223000"/>
            <a:ext cx="24824" cy="141288"/>
          </a:xfrm>
          <a:custGeom>
            <a:avLst/>
            <a:gdLst>
              <a:gd name="connsiteX0" fmla="*/ 24688 w 24824"/>
              <a:gd name="connsiteY0" fmla="*/ 0 h 141288"/>
              <a:gd name="connsiteX1" fmla="*/ 876 w 24824"/>
              <a:gd name="connsiteY1" fmla="*/ 79375 h 141288"/>
              <a:gd name="connsiteX2" fmla="*/ 5638 w 24824"/>
              <a:gd name="connsiteY2" fmla="*/ 141288 h 141288"/>
              <a:gd name="connsiteX3" fmla="*/ 10401 w 24824"/>
              <a:gd name="connsiteY3" fmla="*/ 79375 h 141288"/>
              <a:gd name="connsiteX4" fmla="*/ 24688 w 24824"/>
              <a:gd name="connsiteY4" fmla="*/ 0 h 14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24" h="141288">
                <a:moveTo>
                  <a:pt x="24688" y="0"/>
                </a:moveTo>
                <a:cubicBezTo>
                  <a:pt x="23101" y="0"/>
                  <a:pt x="4051" y="55827"/>
                  <a:pt x="876" y="79375"/>
                </a:cubicBezTo>
                <a:cubicBezTo>
                  <a:pt x="-2299" y="102923"/>
                  <a:pt x="4051" y="141288"/>
                  <a:pt x="5638" y="141288"/>
                </a:cubicBezTo>
                <a:cubicBezTo>
                  <a:pt x="7225" y="141288"/>
                  <a:pt x="7226" y="99748"/>
                  <a:pt x="10401" y="79375"/>
                </a:cubicBezTo>
                <a:cubicBezTo>
                  <a:pt x="13576" y="59002"/>
                  <a:pt x="26275" y="0"/>
                  <a:pt x="246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749BE41C-0E87-46B1-A71F-3FCD77E322D8}"/>
              </a:ext>
            </a:extLst>
          </p:cNvPr>
          <p:cNvSpPr/>
          <p:nvPr/>
        </p:nvSpPr>
        <p:spPr>
          <a:xfrm>
            <a:off x="3355163" y="6236942"/>
            <a:ext cx="175667" cy="155921"/>
          </a:xfrm>
          <a:custGeom>
            <a:avLst/>
            <a:gdLst>
              <a:gd name="connsiteX0" fmla="*/ 2400 w 175667"/>
              <a:gd name="connsiteY0" fmla="*/ 155921 h 155921"/>
              <a:gd name="connsiteX1" fmla="*/ 15100 w 175667"/>
              <a:gd name="connsiteY1" fmla="*/ 65433 h 155921"/>
              <a:gd name="connsiteX2" fmla="*/ 116700 w 175667"/>
              <a:gd name="connsiteY2" fmla="*/ 346 h 155921"/>
              <a:gd name="connsiteX3" fmla="*/ 175437 w 175667"/>
              <a:gd name="connsiteY3" fmla="*/ 38446 h 155921"/>
              <a:gd name="connsiteX4" fmla="*/ 135750 w 175667"/>
              <a:gd name="connsiteY4" fmla="*/ 11458 h 155921"/>
              <a:gd name="connsiteX5" fmla="*/ 100825 w 175667"/>
              <a:gd name="connsiteY5" fmla="*/ 14633 h 155921"/>
              <a:gd name="connsiteX6" fmla="*/ 34150 w 175667"/>
              <a:gd name="connsiteY6" fmla="*/ 67021 h 155921"/>
              <a:gd name="connsiteX7" fmla="*/ 2400 w 175667"/>
              <a:gd name="connsiteY7" fmla="*/ 155921 h 155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667" h="155921">
                <a:moveTo>
                  <a:pt x="2400" y="155921"/>
                </a:moveTo>
                <a:cubicBezTo>
                  <a:pt x="-775" y="155656"/>
                  <a:pt x="-3950" y="91362"/>
                  <a:pt x="15100" y="65433"/>
                </a:cubicBezTo>
                <a:cubicBezTo>
                  <a:pt x="34150" y="39504"/>
                  <a:pt x="89977" y="4844"/>
                  <a:pt x="116700" y="346"/>
                </a:cubicBezTo>
                <a:cubicBezTo>
                  <a:pt x="143423" y="-4152"/>
                  <a:pt x="172262" y="36594"/>
                  <a:pt x="175437" y="38446"/>
                </a:cubicBezTo>
                <a:cubicBezTo>
                  <a:pt x="178612" y="40298"/>
                  <a:pt x="148185" y="15427"/>
                  <a:pt x="135750" y="11458"/>
                </a:cubicBezTo>
                <a:cubicBezTo>
                  <a:pt x="123315" y="7489"/>
                  <a:pt x="117758" y="5373"/>
                  <a:pt x="100825" y="14633"/>
                </a:cubicBezTo>
                <a:cubicBezTo>
                  <a:pt x="83892" y="23893"/>
                  <a:pt x="49760" y="46119"/>
                  <a:pt x="34150" y="67021"/>
                </a:cubicBezTo>
                <a:cubicBezTo>
                  <a:pt x="18540" y="87923"/>
                  <a:pt x="5575" y="156186"/>
                  <a:pt x="2400" y="155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4B2D4F78-6094-4110-8CC4-9C6B94A7F8B7}"/>
              </a:ext>
            </a:extLst>
          </p:cNvPr>
          <p:cNvSpPr/>
          <p:nvPr/>
        </p:nvSpPr>
        <p:spPr>
          <a:xfrm>
            <a:off x="3529499" y="6248156"/>
            <a:ext cx="218706" cy="21608"/>
          </a:xfrm>
          <a:custGeom>
            <a:avLst/>
            <a:gdLst>
              <a:gd name="connsiteX0" fmla="*/ 1101 w 218706"/>
              <a:gd name="connsiteY0" fmla="*/ 16119 h 21608"/>
              <a:gd name="connsiteX1" fmla="*/ 94764 w 218706"/>
              <a:gd name="connsiteY1" fmla="*/ 20882 h 21608"/>
              <a:gd name="connsiteX2" fmla="*/ 217001 w 218706"/>
              <a:gd name="connsiteY2" fmla="*/ 1832 h 21608"/>
              <a:gd name="connsiteX3" fmla="*/ 158264 w 218706"/>
              <a:gd name="connsiteY3" fmla="*/ 1832 h 21608"/>
              <a:gd name="connsiteX4" fmla="*/ 1101 w 218706"/>
              <a:gd name="connsiteY4" fmla="*/ 16119 h 21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706" h="21608">
                <a:moveTo>
                  <a:pt x="1101" y="16119"/>
                </a:moveTo>
                <a:cubicBezTo>
                  <a:pt x="-9482" y="19294"/>
                  <a:pt x="58781" y="23263"/>
                  <a:pt x="94764" y="20882"/>
                </a:cubicBezTo>
                <a:cubicBezTo>
                  <a:pt x="130747" y="18501"/>
                  <a:pt x="206418" y="5007"/>
                  <a:pt x="217001" y="1832"/>
                </a:cubicBezTo>
                <a:cubicBezTo>
                  <a:pt x="227584" y="-1343"/>
                  <a:pt x="186574" y="245"/>
                  <a:pt x="158264" y="1832"/>
                </a:cubicBezTo>
                <a:cubicBezTo>
                  <a:pt x="129954" y="3419"/>
                  <a:pt x="11684" y="12944"/>
                  <a:pt x="1101" y="16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FB8B862C-8524-4B6D-AF61-E73D75A3723D}"/>
              </a:ext>
            </a:extLst>
          </p:cNvPr>
          <p:cNvSpPr/>
          <p:nvPr/>
        </p:nvSpPr>
        <p:spPr>
          <a:xfrm>
            <a:off x="3633597" y="6205137"/>
            <a:ext cx="631980" cy="149481"/>
          </a:xfrm>
          <a:custGeom>
            <a:avLst/>
            <a:gdLst>
              <a:gd name="connsiteX0" fmla="*/ 191 w 631980"/>
              <a:gd name="connsiteY0" fmla="*/ 401 h 149481"/>
              <a:gd name="connsiteX1" fmla="*/ 290703 w 631980"/>
              <a:gd name="connsiteY1" fmla="*/ 46438 h 149481"/>
              <a:gd name="connsiteX2" fmla="*/ 616141 w 631980"/>
              <a:gd name="connsiteY2" fmla="*/ 143276 h 149481"/>
              <a:gd name="connsiteX3" fmla="*/ 555816 w 631980"/>
              <a:gd name="connsiteY3" fmla="*/ 132163 h 149481"/>
              <a:gd name="connsiteX4" fmla="*/ 333566 w 631980"/>
              <a:gd name="connsiteY4" fmla="*/ 70251 h 149481"/>
              <a:gd name="connsiteX5" fmla="*/ 191 w 631980"/>
              <a:gd name="connsiteY5" fmla="*/ 401 h 149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1980" h="149481">
                <a:moveTo>
                  <a:pt x="191" y="401"/>
                </a:moveTo>
                <a:cubicBezTo>
                  <a:pt x="-6953" y="-3568"/>
                  <a:pt x="188045" y="22626"/>
                  <a:pt x="290703" y="46438"/>
                </a:cubicBezTo>
                <a:cubicBezTo>
                  <a:pt x="393361" y="70251"/>
                  <a:pt x="571956" y="128989"/>
                  <a:pt x="616141" y="143276"/>
                </a:cubicBezTo>
                <a:cubicBezTo>
                  <a:pt x="660326" y="157563"/>
                  <a:pt x="602912" y="144334"/>
                  <a:pt x="555816" y="132163"/>
                </a:cubicBezTo>
                <a:cubicBezTo>
                  <a:pt x="508720" y="119992"/>
                  <a:pt x="420879" y="90889"/>
                  <a:pt x="333566" y="70251"/>
                </a:cubicBezTo>
                <a:cubicBezTo>
                  <a:pt x="246253" y="49613"/>
                  <a:pt x="7335" y="4370"/>
                  <a:pt x="191" y="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878B67C7-81CB-4623-9B67-C32B5C9C5938}"/>
              </a:ext>
            </a:extLst>
          </p:cNvPr>
          <p:cNvSpPr/>
          <p:nvPr/>
        </p:nvSpPr>
        <p:spPr>
          <a:xfrm>
            <a:off x="3536839" y="6206961"/>
            <a:ext cx="117784" cy="60623"/>
          </a:xfrm>
          <a:custGeom>
            <a:avLst/>
            <a:gdLst>
              <a:gd name="connsiteX0" fmla="*/ 111 w 117784"/>
              <a:gd name="connsiteY0" fmla="*/ 60489 h 60623"/>
              <a:gd name="connsiteX1" fmla="*/ 76311 w 117784"/>
              <a:gd name="connsiteY1" fmla="*/ 3339 h 60623"/>
              <a:gd name="connsiteX2" fmla="*/ 117586 w 117784"/>
              <a:gd name="connsiteY2" fmla="*/ 8102 h 60623"/>
              <a:gd name="connsiteX3" fmla="*/ 60436 w 117784"/>
              <a:gd name="connsiteY3" fmla="*/ 19214 h 60623"/>
              <a:gd name="connsiteX4" fmla="*/ 111 w 117784"/>
              <a:gd name="connsiteY4" fmla="*/ 60489 h 6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784" h="60623">
                <a:moveTo>
                  <a:pt x="111" y="60489"/>
                </a:moveTo>
                <a:cubicBezTo>
                  <a:pt x="2757" y="57843"/>
                  <a:pt x="56732" y="12070"/>
                  <a:pt x="76311" y="3339"/>
                </a:cubicBezTo>
                <a:cubicBezTo>
                  <a:pt x="95890" y="-5392"/>
                  <a:pt x="120232" y="5456"/>
                  <a:pt x="117586" y="8102"/>
                </a:cubicBezTo>
                <a:cubicBezTo>
                  <a:pt x="114940" y="10748"/>
                  <a:pt x="78163" y="12599"/>
                  <a:pt x="60436" y="19214"/>
                </a:cubicBezTo>
                <a:cubicBezTo>
                  <a:pt x="42709" y="25828"/>
                  <a:pt x="-2535" y="63135"/>
                  <a:pt x="111" y="60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874551E4-3637-401A-AF78-C618F66D4112}"/>
              </a:ext>
            </a:extLst>
          </p:cNvPr>
          <p:cNvSpPr/>
          <p:nvPr/>
        </p:nvSpPr>
        <p:spPr>
          <a:xfrm>
            <a:off x="3411198" y="6337522"/>
            <a:ext cx="436199" cy="50885"/>
          </a:xfrm>
          <a:custGeom>
            <a:avLst/>
            <a:gdLst>
              <a:gd name="connsiteX0" fmla="*/ 3515 w 436199"/>
              <a:gd name="connsiteY0" fmla="*/ 33116 h 50885"/>
              <a:gd name="connsiteX1" fmla="*/ 82890 w 436199"/>
              <a:gd name="connsiteY1" fmla="*/ 50578 h 50885"/>
              <a:gd name="connsiteX2" fmla="*/ 227352 w 436199"/>
              <a:gd name="connsiteY2" fmla="*/ 41053 h 50885"/>
              <a:gd name="connsiteX3" fmla="*/ 433727 w 436199"/>
              <a:gd name="connsiteY3" fmla="*/ 2953 h 50885"/>
              <a:gd name="connsiteX4" fmla="*/ 332127 w 436199"/>
              <a:gd name="connsiteY4" fmla="*/ 6128 h 50885"/>
              <a:gd name="connsiteX5" fmla="*/ 195602 w 436199"/>
              <a:gd name="connsiteY5" fmla="*/ 34703 h 50885"/>
              <a:gd name="connsiteX6" fmla="*/ 3515 w 436199"/>
              <a:gd name="connsiteY6" fmla="*/ 33116 h 50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6199" h="50885">
                <a:moveTo>
                  <a:pt x="3515" y="33116"/>
                </a:moveTo>
                <a:cubicBezTo>
                  <a:pt x="-15270" y="35762"/>
                  <a:pt x="45584" y="49255"/>
                  <a:pt x="82890" y="50578"/>
                </a:cubicBezTo>
                <a:cubicBezTo>
                  <a:pt x="120196" y="51901"/>
                  <a:pt x="168879" y="48990"/>
                  <a:pt x="227352" y="41053"/>
                </a:cubicBezTo>
                <a:cubicBezTo>
                  <a:pt x="285825" y="33116"/>
                  <a:pt x="416265" y="8774"/>
                  <a:pt x="433727" y="2953"/>
                </a:cubicBezTo>
                <a:cubicBezTo>
                  <a:pt x="451189" y="-2868"/>
                  <a:pt x="371815" y="836"/>
                  <a:pt x="332127" y="6128"/>
                </a:cubicBezTo>
                <a:cubicBezTo>
                  <a:pt x="292440" y="11420"/>
                  <a:pt x="245344" y="29941"/>
                  <a:pt x="195602" y="34703"/>
                </a:cubicBezTo>
                <a:cubicBezTo>
                  <a:pt x="145860" y="39465"/>
                  <a:pt x="22300" y="30470"/>
                  <a:pt x="3515" y="33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3B44F773-42C9-4821-BE8A-F4C989F1AAB8}"/>
              </a:ext>
            </a:extLst>
          </p:cNvPr>
          <p:cNvSpPr/>
          <p:nvPr/>
        </p:nvSpPr>
        <p:spPr>
          <a:xfrm>
            <a:off x="3867067" y="6337479"/>
            <a:ext cx="336697" cy="28062"/>
          </a:xfrm>
          <a:custGeom>
            <a:avLst/>
            <a:gdLst>
              <a:gd name="connsiteX0" fmla="*/ 83 w 336697"/>
              <a:gd name="connsiteY0" fmla="*/ 1409 h 28062"/>
              <a:gd name="connsiteX1" fmla="*/ 177883 w 336697"/>
              <a:gd name="connsiteY1" fmla="*/ 26809 h 28062"/>
              <a:gd name="connsiteX2" fmla="*/ 335046 w 336697"/>
              <a:gd name="connsiteY2" fmla="*/ 23634 h 28062"/>
              <a:gd name="connsiteX3" fmla="*/ 254083 w 336697"/>
              <a:gd name="connsiteY3" fmla="*/ 18871 h 28062"/>
              <a:gd name="connsiteX4" fmla="*/ 155658 w 336697"/>
              <a:gd name="connsiteY4" fmla="*/ 4584 h 28062"/>
              <a:gd name="connsiteX5" fmla="*/ 83 w 336697"/>
              <a:gd name="connsiteY5" fmla="*/ 1409 h 28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697" h="28062">
                <a:moveTo>
                  <a:pt x="83" y="1409"/>
                </a:moveTo>
                <a:cubicBezTo>
                  <a:pt x="3787" y="5113"/>
                  <a:pt x="122056" y="23105"/>
                  <a:pt x="177883" y="26809"/>
                </a:cubicBezTo>
                <a:cubicBezTo>
                  <a:pt x="233710" y="30513"/>
                  <a:pt x="322346" y="24957"/>
                  <a:pt x="335046" y="23634"/>
                </a:cubicBezTo>
                <a:cubicBezTo>
                  <a:pt x="347746" y="22311"/>
                  <a:pt x="283981" y="22046"/>
                  <a:pt x="254083" y="18871"/>
                </a:cubicBezTo>
                <a:cubicBezTo>
                  <a:pt x="224185" y="15696"/>
                  <a:pt x="194022" y="6965"/>
                  <a:pt x="155658" y="4584"/>
                </a:cubicBezTo>
                <a:cubicBezTo>
                  <a:pt x="117294" y="2203"/>
                  <a:pt x="-3621" y="-2295"/>
                  <a:pt x="83" y="1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4B1A2D7E-2C52-4921-AEC7-03BCD40997D8}"/>
              </a:ext>
            </a:extLst>
          </p:cNvPr>
          <p:cNvSpPr/>
          <p:nvPr/>
        </p:nvSpPr>
        <p:spPr>
          <a:xfrm>
            <a:off x="3368523" y="6398164"/>
            <a:ext cx="89121" cy="115080"/>
          </a:xfrm>
          <a:custGeom>
            <a:avLst/>
            <a:gdLst>
              <a:gd name="connsiteX0" fmla="*/ 152 w 89121"/>
              <a:gd name="connsiteY0" fmla="*/ 1049 h 115080"/>
              <a:gd name="connsiteX1" fmla="*/ 85877 w 89121"/>
              <a:gd name="connsiteY1" fmla="*/ 113761 h 115080"/>
              <a:gd name="connsiteX2" fmla="*/ 65240 w 89121"/>
              <a:gd name="connsiteY2" fmla="*/ 59786 h 115080"/>
              <a:gd name="connsiteX3" fmla="*/ 152 w 89121"/>
              <a:gd name="connsiteY3" fmla="*/ 1049 h 11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121" h="115080">
                <a:moveTo>
                  <a:pt x="152" y="1049"/>
                </a:moveTo>
                <a:cubicBezTo>
                  <a:pt x="3591" y="10045"/>
                  <a:pt x="75029" y="103972"/>
                  <a:pt x="85877" y="113761"/>
                </a:cubicBezTo>
                <a:cubicBezTo>
                  <a:pt x="96725" y="123551"/>
                  <a:pt x="77940" y="76190"/>
                  <a:pt x="65240" y="59786"/>
                </a:cubicBezTo>
                <a:cubicBezTo>
                  <a:pt x="52540" y="43382"/>
                  <a:pt x="-3287" y="-7947"/>
                  <a:pt x="152" y="1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0A376B06-B598-4F61-83E6-E4BA19E6ED29}"/>
              </a:ext>
            </a:extLst>
          </p:cNvPr>
          <p:cNvSpPr/>
          <p:nvPr/>
        </p:nvSpPr>
        <p:spPr>
          <a:xfrm>
            <a:off x="3430586" y="6383194"/>
            <a:ext cx="67313" cy="58253"/>
          </a:xfrm>
          <a:custGeom>
            <a:avLst/>
            <a:gdLst>
              <a:gd name="connsiteX0" fmla="*/ 66677 w 67313"/>
              <a:gd name="connsiteY0" fmla="*/ 144 h 58253"/>
              <a:gd name="connsiteX1" fmla="*/ 31752 w 67313"/>
              <a:gd name="connsiteY1" fmla="*/ 41419 h 58253"/>
              <a:gd name="connsiteX2" fmla="*/ 2 w 67313"/>
              <a:gd name="connsiteY2" fmla="*/ 57294 h 58253"/>
              <a:gd name="connsiteX3" fmla="*/ 66677 w 67313"/>
              <a:gd name="connsiteY3" fmla="*/ 144 h 58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313" h="58253">
                <a:moveTo>
                  <a:pt x="66677" y="144"/>
                </a:moveTo>
                <a:cubicBezTo>
                  <a:pt x="71969" y="-2502"/>
                  <a:pt x="42864" y="31894"/>
                  <a:pt x="31752" y="41419"/>
                </a:cubicBezTo>
                <a:cubicBezTo>
                  <a:pt x="20639" y="50944"/>
                  <a:pt x="-262" y="61527"/>
                  <a:pt x="2" y="57294"/>
                </a:cubicBezTo>
                <a:cubicBezTo>
                  <a:pt x="266" y="53061"/>
                  <a:pt x="61385" y="2790"/>
                  <a:pt x="66677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856EC1E1-9741-425B-AA30-ACE6244B52B5}"/>
              </a:ext>
            </a:extLst>
          </p:cNvPr>
          <p:cNvSpPr/>
          <p:nvPr/>
        </p:nvSpPr>
        <p:spPr>
          <a:xfrm>
            <a:off x="3503520" y="6561138"/>
            <a:ext cx="69986" cy="163514"/>
          </a:xfrm>
          <a:custGeom>
            <a:avLst/>
            <a:gdLst>
              <a:gd name="connsiteX0" fmla="*/ 93 w 69986"/>
              <a:gd name="connsiteY0" fmla="*/ 0 h 163514"/>
              <a:gd name="connsiteX1" fmla="*/ 30255 w 69986"/>
              <a:gd name="connsiteY1" fmla="*/ 115887 h 163514"/>
              <a:gd name="connsiteX2" fmla="*/ 69943 w 69986"/>
              <a:gd name="connsiteY2" fmla="*/ 163512 h 163514"/>
              <a:gd name="connsiteX3" fmla="*/ 22318 w 69986"/>
              <a:gd name="connsiteY3" fmla="*/ 114300 h 163514"/>
              <a:gd name="connsiteX4" fmla="*/ 93 w 69986"/>
              <a:gd name="connsiteY4" fmla="*/ 0 h 16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86" h="163514">
                <a:moveTo>
                  <a:pt x="93" y="0"/>
                </a:moveTo>
                <a:cubicBezTo>
                  <a:pt x="1416" y="264"/>
                  <a:pt x="18613" y="88635"/>
                  <a:pt x="30255" y="115887"/>
                </a:cubicBezTo>
                <a:cubicBezTo>
                  <a:pt x="41897" y="143139"/>
                  <a:pt x="71266" y="163776"/>
                  <a:pt x="69943" y="163512"/>
                </a:cubicBezTo>
                <a:cubicBezTo>
                  <a:pt x="68620" y="163248"/>
                  <a:pt x="32901" y="136790"/>
                  <a:pt x="22318" y="114300"/>
                </a:cubicBezTo>
                <a:cubicBezTo>
                  <a:pt x="11735" y="91811"/>
                  <a:pt x="-1230" y="-264"/>
                  <a:pt x="9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100B79B0-B82E-45F8-9EB5-AFCE0C3AAC0B}"/>
              </a:ext>
            </a:extLst>
          </p:cNvPr>
          <p:cNvSpPr/>
          <p:nvPr/>
        </p:nvSpPr>
        <p:spPr>
          <a:xfrm>
            <a:off x="3504956" y="6683344"/>
            <a:ext cx="59479" cy="185971"/>
          </a:xfrm>
          <a:custGeom>
            <a:avLst/>
            <a:gdLst>
              <a:gd name="connsiteX0" fmla="*/ 244 w 59479"/>
              <a:gd name="connsiteY0" fmla="*/ 31 h 185971"/>
              <a:gd name="connsiteX1" fmla="*/ 35169 w 59479"/>
              <a:gd name="connsiteY1" fmla="*/ 133381 h 185971"/>
              <a:gd name="connsiteX2" fmla="*/ 57394 w 59479"/>
              <a:gd name="connsiteY2" fmla="*/ 185769 h 185971"/>
              <a:gd name="connsiteX3" fmla="*/ 54219 w 59479"/>
              <a:gd name="connsiteY3" fmla="*/ 146081 h 185971"/>
              <a:gd name="connsiteX4" fmla="*/ 244 w 59479"/>
              <a:gd name="connsiteY4" fmla="*/ 31 h 185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79" h="185971">
                <a:moveTo>
                  <a:pt x="244" y="31"/>
                </a:moveTo>
                <a:cubicBezTo>
                  <a:pt x="-2931" y="-2086"/>
                  <a:pt x="25644" y="102425"/>
                  <a:pt x="35169" y="133381"/>
                </a:cubicBezTo>
                <a:cubicBezTo>
                  <a:pt x="44694" y="164337"/>
                  <a:pt x="54219" y="183652"/>
                  <a:pt x="57394" y="185769"/>
                </a:cubicBezTo>
                <a:cubicBezTo>
                  <a:pt x="60569" y="187886"/>
                  <a:pt x="60569" y="173333"/>
                  <a:pt x="54219" y="146081"/>
                </a:cubicBezTo>
                <a:cubicBezTo>
                  <a:pt x="47869" y="118829"/>
                  <a:pt x="3419" y="2148"/>
                  <a:pt x="244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1AFCDF9F-2908-467F-B11D-27859894FD03}"/>
              </a:ext>
            </a:extLst>
          </p:cNvPr>
          <p:cNvSpPr/>
          <p:nvPr/>
        </p:nvSpPr>
        <p:spPr>
          <a:xfrm>
            <a:off x="3594821" y="6603749"/>
            <a:ext cx="437449" cy="132524"/>
          </a:xfrm>
          <a:custGeom>
            <a:avLst/>
            <a:gdLst>
              <a:gd name="connsiteX0" fmla="*/ 2454 w 437449"/>
              <a:gd name="connsiteY0" fmla="*/ 130426 h 132524"/>
              <a:gd name="connsiteX1" fmla="*/ 124692 w 437449"/>
              <a:gd name="connsiteY1" fmla="*/ 116139 h 132524"/>
              <a:gd name="connsiteX2" fmla="*/ 364404 w 437449"/>
              <a:gd name="connsiteY2" fmla="*/ 28826 h 132524"/>
              <a:gd name="connsiteX3" fmla="*/ 437429 w 437449"/>
              <a:gd name="connsiteY3" fmla="*/ 251 h 132524"/>
              <a:gd name="connsiteX4" fmla="*/ 359642 w 437449"/>
              <a:gd name="connsiteY4" fmla="*/ 41526 h 132524"/>
              <a:gd name="connsiteX5" fmla="*/ 229467 w 437449"/>
              <a:gd name="connsiteY5" fmla="*/ 89151 h 132524"/>
              <a:gd name="connsiteX6" fmla="*/ 2454 w 437449"/>
              <a:gd name="connsiteY6" fmla="*/ 130426 h 13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7449" h="132524">
                <a:moveTo>
                  <a:pt x="2454" y="130426"/>
                </a:moveTo>
                <a:cubicBezTo>
                  <a:pt x="-15009" y="134924"/>
                  <a:pt x="64367" y="133072"/>
                  <a:pt x="124692" y="116139"/>
                </a:cubicBezTo>
                <a:cubicBezTo>
                  <a:pt x="185017" y="99206"/>
                  <a:pt x="312281" y="48141"/>
                  <a:pt x="364404" y="28826"/>
                </a:cubicBezTo>
                <a:cubicBezTo>
                  <a:pt x="416527" y="9511"/>
                  <a:pt x="438223" y="-1866"/>
                  <a:pt x="437429" y="251"/>
                </a:cubicBezTo>
                <a:cubicBezTo>
                  <a:pt x="436635" y="2368"/>
                  <a:pt x="394302" y="26709"/>
                  <a:pt x="359642" y="41526"/>
                </a:cubicBezTo>
                <a:cubicBezTo>
                  <a:pt x="324982" y="56343"/>
                  <a:pt x="286882" y="74334"/>
                  <a:pt x="229467" y="89151"/>
                </a:cubicBezTo>
                <a:cubicBezTo>
                  <a:pt x="172052" y="103968"/>
                  <a:pt x="19917" y="125928"/>
                  <a:pt x="2454" y="130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958F137F-3C84-45B8-B4EB-930EA7AD7662}"/>
              </a:ext>
            </a:extLst>
          </p:cNvPr>
          <p:cNvSpPr/>
          <p:nvPr/>
        </p:nvSpPr>
        <p:spPr>
          <a:xfrm>
            <a:off x="3581399" y="6614486"/>
            <a:ext cx="581524" cy="262824"/>
          </a:xfrm>
          <a:custGeom>
            <a:avLst/>
            <a:gdLst>
              <a:gd name="connsiteX0" fmla="*/ 1 w 581524"/>
              <a:gd name="connsiteY0" fmla="*/ 262564 h 262824"/>
              <a:gd name="connsiteX1" fmla="*/ 185739 w 581524"/>
              <a:gd name="connsiteY1" fmla="*/ 240339 h 262824"/>
              <a:gd name="connsiteX2" fmla="*/ 236539 w 581524"/>
              <a:gd name="connsiteY2" fmla="*/ 183189 h 262824"/>
              <a:gd name="connsiteX3" fmla="*/ 401639 w 581524"/>
              <a:gd name="connsiteY3" fmla="*/ 94289 h 262824"/>
              <a:gd name="connsiteX4" fmla="*/ 496889 w 581524"/>
              <a:gd name="connsiteY4" fmla="*/ 32377 h 262824"/>
              <a:gd name="connsiteX5" fmla="*/ 581026 w 581524"/>
              <a:gd name="connsiteY5" fmla="*/ 627 h 262824"/>
              <a:gd name="connsiteX6" fmla="*/ 457201 w 581524"/>
              <a:gd name="connsiteY6" fmla="*/ 59364 h 262824"/>
              <a:gd name="connsiteX7" fmla="*/ 342901 w 581524"/>
              <a:gd name="connsiteY7" fmla="*/ 103814 h 262824"/>
              <a:gd name="connsiteX8" fmla="*/ 242889 w 581524"/>
              <a:gd name="connsiteY8" fmla="*/ 154614 h 262824"/>
              <a:gd name="connsiteX9" fmla="*/ 182564 w 581524"/>
              <a:gd name="connsiteY9" fmla="*/ 227639 h 262824"/>
              <a:gd name="connsiteX10" fmla="*/ 1 w 581524"/>
              <a:gd name="connsiteY10" fmla="*/ 262564 h 26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1524" h="262824">
                <a:moveTo>
                  <a:pt x="1" y="262564"/>
                </a:moveTo>
                <a:cubicBezTo>
                  <a:pt x="530" y="264681"/>
                  <a:pt x="146316" y="253568"/>
                  <a:pt x="185739" y="240339"/>
                </a:cubicBezTo>
                <a:cubicBezTo>
                  <a:pt x="225162" y="227110"/>
                  <a:pt x="200556" y="207531"/>
                  <a:pt x="236539" y="183189"/>
                </a:cubicBezTo>
                <a:cubicBezTo>
                  <a:pt x="272522" y="158847"/>
                  <a:pt x="358247" y="119424"/>
                  <a:pt x="401639" y="94289"/>
                </a:cubicBezTo>
                <a:cubicBezTo>
                  <a:pt x="445031" y="69154"/>
                  <a:pt x="466991" y="47987"/>
                  <a:pt x="496889" y="32377"/>
                </a:cubicBezTo>
                <a:cubicBezTo>
                  <a:pt x="526787" y="16767"/>
                  <a:pt x="587641" y="-3871"/>
                  <a:pt x="581026" y="627"/>
                </a:cubicBezTo>
                <a:cubicBezTo>
                  <a:pt x="574411" y="5125"/>
                  <a:pt x="496888" y="42166"/>
                  <a:pt x="457201" y="59364"/>
                </a:cubicBezTo>
                <a:cubicBezTo>
                  <a:pt x="417514" y="76562"/>
                  <a:pt x="378620" y="87939"/>
                  <a:pt x="342901" y="103814"/>
                </a:cubicBezTo>
                <a:cubicBezTo>
                  <a:pt x="307182" y="119689"/>
                  <a:pt x="269612" y="133977"/>
                  <a:pt x="242889" y="154614"/>
                </a:cubicBezTo>
                <a:cubicBezTo>
                  <a:pt x="216166" y="175251"/>
                  <a:pt x="221722" y="209647"/>
                  <a:pt x="182564" y="227639"/>
                </a:cubicBezTo>
                <a:cubicBezTo>
                  <a:pt x="143406" y="245631"/>
                  <a:pt x="-528" y="260447"/>
                  <a:pt x="1" y="262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791D6085-6E3E-439C-A5BE-68E3904AFB96}"/>
              </a:ext>
            </a:extLst>
          </p:cNvPr>
          <p:cNvSpPr/>
          <p:nvPr/>
        </p:nvSpPr>
        <p:spPr>
          <a:xfrm>
            <a:off x="4060676" y="6440198"/>
            <a:ext cx="252753" cy="155287"/>
          </a:xfrm>
          <a:custGeom>
            <a:avLst/>
            <a:gdLst>
              <a:gd name="connsiteX0" fmla="*/ 252562 w 252753"/>
              <a:gd name="connsiteY0" fmla="*/ 290 h 155287"/>
              <a:gd name="connsiteX1" fmla="*/ 147787 w 252753"/>
              <a:gd name="connsiteY1" fmla="*/ 89190 h 155287"/>
              <a:gd name="connsiteX2" fmla="*/ 149 w 252753"/>
              <a:gd name="connsiteY2" fmla="*/ 154277 h 155287"/>
              <a:gd name="connsiteX3" fmla="*/ 122387 w 252753"/>
              <a:gd name="connsiteY3" fmla="*/ 120940 h 155287"/>
              <a:gd name="connsiteX4" fmla="*/ 252562 w 252753"/>
              <a:gd name="connsiteY4" fmla="*/ 290 h 15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753" h="155287">
                <a:moveTo>
                  <a:pt x="252562" y="290"/>
                </a:moveTo>
                <a:cubicBezTo>
                  <a:pt x="256795" y="-5002"/>
                  <a:pt x="189856" y="63526"/>
                  <a:pt x="147787" y="89190"/>
                </a:cubicBezTo>
                <a:cubicBezTo>
                  <a:pt x="105718" y="114855"/>
                  <a:pt x="4382" y="148985"/>
                  <a:pt x="149" y="154277"/>
                </a:cubicBezTo>
                <a:cubicBezTo>
                  <a:pt x="-4084" y="159569"/>
                  <a:pt x="82700" y="143429"/>
                  <a:pt x="122387" y="120940"/>
                </a:cubicBezTo>
                <a:cubicBezTo>
                  <a:pt x="162074" y="98451"/>
                  <a:pt x="248329" y="5582"/>
                  <a:pt x="252562" y="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1CD8E368-9C40-461D-9A71-EE06CAA705A2}"/>
              </a:ext>
            </a:extLst>
          </p:cNvPr>
          <p:cNvSpPr/>
          <p:nvPr/>
        </p:nvSpPr>
        <p:spPr>
          <a:xfrm>
            <a:off x="3549649" y="6094231"/>
            <a:ext cx="33942" cy="98954"/>
          </a:xfrm>
          <a:custGeom>
            <a:avLst/>
            <a:gdLst>
              <a:gd name="connsiteX0" fmla="*/ 1 w 33942"/>
              <a:gd name="connsiteY0" fmla="*/ 182 h 98954"/>
              <a:gd name="connsiteX1" fmla="*/ 33339 w 33942"/>
              <a:gd name="connsiteY1" fmla="*/ 52569 h 98954"/>
              <a:gd name="connsiteX2" fmla="*/ 22226 w 33942"/>
              <a:gd name="connsiteY2" fmla="*/ 98607 h 98954"/>
              <a:gd name="connsiteX3" fmla="*/ 31751 w 33942"/>
              <a:gd name="connsiteY3" fmla="*/ 71619 h 98954"/>
              <a:gd name="connsiteX4" fmla="*/ 1 w 33942"/>
              <a:gd name="connsiteY4" fmla="*/ 182 h 98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42" h="98954">
                <a:moveTo>
                  <a:pt x="1" y="182"/>
                </a:moveTo>
                <a:cubicBezTo>
                  <a:pt x="266" y="-2993"/>
                  <a:pt x="29635" y="36165"/>
                  <a:pt x="33339" y="52569"/>
                </a:cubicBezTo>
                <a:cubicBezTo>
                  <a:pt x="37043" y="68973"/>
                  <a:pt x="22491" y="95432"/>
                  <a:pt x="22226" y="98607"/>
                </a:cubicBezTo>
                <a:cubicBezTo>
                  <a:pt x="21961" y="101782"/>
                  <a:pt x="34397" y="82467"/>
                  <a:pt x="31751" y="71619"/>
                </a:cubicBezTo>
                <a:cubicBezTo>
                  <a:pt x="29105" y="60771"/>
                  <a:pt x="-264" y="3357"/>
                  <a:pt x="1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2D4813B8-39FC-4D29-BA42-FA7653D74455}"/>
              </a:ext>
            </a:extLst>
          </p:cNvPr>
          <p:cNvSpPr/>
          <p:nvPr/>
        </p:nvSpPr>
        <p:spPr>
          <a:xfrm>
            <a:off x="3495660" y="6105482"/>
            <a:ext cx="20306" cy="109764"/>
          </a:xfrm>
          <a:custGeom>
            <a:avLst/>
            <a:gdLst>
              <a:gd name="connsiteX0" fmla="*/ 15890 w 20306"/>
              <a:gd name="connsiteY0" fmla="*/ 43 h 109764"/>
              <a:gd name="connsiteX1" fmla="*/ 15 w 20306"/>
              <a:gd name="connsiteY1" fmla="*/ 74656 h 109764"/>
              <a:gd name="connsiteX2" fmla="*/ 19065 w 20306"/>
              <a:gd name="connsiteY2" fmla="*/ 109581 h 109764"/>
              <a:gd name="connsiteX3" fmla="*/ 17478 w 20306"/>
              <a:gd name="connsiteY3" fmla="*/ 85768 h 109764"/>
              <a:gd name="connsiteX4" fmla="*/ 15890 w 20306"/>
              <a:gd name="connsiteY4" fmla="*/ 43 h 109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06" h="109764">
                <a:moveTo>
                  <a:pt x="15890" y="43"/>
                </a:moveTo>
                <a:cubicBezTo>
                  <a:pt x="12980" y="-1809"/>
                  <a:pt x="-514" y="56400"/>
                  <a:pt x="15" y="74656"/>
                </a:cubicBezTo>
                <a:cubicBezTo>
                  <a:pt x="544" y="92912"/>
                  <a:pt x="16155" y="107729"/>
                  <a:pt x="19065" y="109581"/>
                </a:cubicBezTo>
                <a:cubicBezTo>
                  <a:pt x="21975" y="111433"/>
                  <a:pt x="19065" y="98997"/>
                  <a:pt x="17478" y="85768"/>
                </a:cubicBezTo>
                <a:cubicBezTo>
                  <a:pt x="15891" y="72539"/>
                  <a:pt x="18800" y="1895"/>
                  <a:pt x="15890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6A62B51E-E447-423C-ABE8-0DEBB1908F5F}"/>
              </a:ext>
            </a:extLst>
          </p:cNvPr>
          <p:cNvSpPr/>
          <p:nvPr/>
        </p:nvSpPr>
        <p:spPr>
          <a:xfrm>
            <a:off x="4233246" y="6223579"/>
            <a:ext cx="118709" cy="289759"/>
          </a:xfrm>
          <a:custGeom>
            <a:avLst/>
            <a:gdLst>
              <a:gd name="connsiteX0" fmla="*/ 617 w 118709"/>
              <a:gd name="connsiteY0" fmla="*/ 1009 h 289759"/>
              <a:gd name="connsiteX1" fmla="*/ 113329 w 118709"/>
              <a:gd name="connsiteY1" fmla="*/ 272471 h 289759"/>
              <a:gd name="connsiteX2" fmla="*/ 97454 w 118709"/>
              <a:gd name="connsiteY2" fmla="*/ 253421 h 289759"/>
              <a:gd name="connsiteX3" fmla="*/ 68879 w 118709"/>
              <a:gd name="connsiteY3" fmla="*/ 181984 h 289759"/>
              <a:gd name="connsiteX4" fmla="*/ 617 w 118709"/>
              <a:gd name="connsiteY4" fmla="*/ 1009 h 289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709" h="289759">
                <a:moveTo>
                  <a:pt x="617" y="1009"/>
                </a:moveTo>
                <a:cubicBezTo>
                  <a:pt x="8025" y="16090"/>
                  <a:pt x="97190" y="230402"/>
                  <a:pt x="113329" y="272471"/>
                </a:cubicBezTo>
                <a:cubicBezTo>
                  <a:pt x="129468" y="314540"/>
                  <a:pt x="104862" y="268502"/>
                  <a:pt x="97454" y="253421"/>
                </a:cubicBezTo>
                <a:cubicBezTo>
                  <a:pt x="90046" y="238340"/>
                  <a:pt x="83166" y="219819"/>
                  <a:pt x="68879" y="181984"/>
                </a:cubicBezTo>
                <a:cubicBezTo>
                  <a:pt x="54592" y="144149"/>
                  <a:pt x="-6791" y="-14072"/>
                  <a:pt x="617" y="1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36D503CD-8CA8-41B4-9F0B-79BCEA746909}"/>
              </a:ext>
            </a:extLst>
          </p:cNvPr>
          <p:cNvSpPr/>
          <p:nvPr/>
        </p:nvSpPr>
        <p:spPr>
          <a:xfrm>
            <a:off x="4384394" y="6573815"/>
            <a:ext cx="54588" cy="313734"/>
          </a:xfrm>
          <a:custGeom>
            <a:avLst/>
            <a:gdLst>
              <a:gd name="connsiteX0" fmla="*/ 24094 w 54588"/>
              <a:gd name="connsiteY0" fmla="*/ 23 h 313734"/>
              <a:gd name="connsiteX1" fmla="*/ 54256 w 54588"/>
              <a:gd name="connsiteY1" fmla="*/ 130198 h 313734"/>
              <a:gd name="connsiteX2" fmla="*/ 281 w 54588"/>
              <a:gd name="connsiteY2" fmla="*/ 311173 h 313734"/>
              <a:gd name="connsiteX3" fmla="*/ 33619 w 54588"/>
              <a:gd name="connsiteY3" fmla="*/ 230210 h 313734"/>
              <a:gd name="connsiteX4" fmla="*/ 46319 w 54588"/>
              <a:gd name="connsiteY4" fmla="*/ 139723 h 313734"/>
              <a:gd name="connsiteX5" fmla="*/ 24094 w 54588"/>
              <a:gd name="connsiteY5" fmla="*/ 23 h 313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88" h="313734">
                <a:moveTo>
                  <a:pt x="24094" y="23"/>
                </a:moveTo>
                <a:cubicBezTo>
                  <a:pt x="25417" y="-1564"/>
                  <a:pt x="58225" y="78340"/>
                  <a:pt x="54256" y="130198"/>
                </a:cubicBezTo>
                <a:cubicBezTo>
                  <a:pt x="50287" y="182056"/>
                  <a:pt x="3720" y="294504"/>
                  <a:pt x="281" y="311173"/>
                </a:cubicBezTo>
                <a:cubicBezTo>
                  <a:pt x="-3158" y="327842"/>
                  <a:pt x="25946" y="258785"/>
                  <a:pt x="33619" y="230210"/>
                </a:cubicBezTo>
                <a:cubicBezTo>
                  <a:pt x="41292" y="201635"/>
                  <a:pt x="48171" y="174648"/>
                  <a:pt x="46319" y="139723"/>
                </a:cubicBezTo>
                <a:cubicBezTo>
                  <a:pt x="44467" y="104798"/>
                  <a:pt x="22771" y="1610"/>
                  <a:pt x="24094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3E3D2FD3-5C61-4B83-A998-0AA27712AB0F}"/>
              </a:ext>
            </a:extLst>
          </p:cNvPr>
          <p:cNvSpPr/>
          <p:nvPr/>
        </p:nvSpPr>
        <p:spPr>
          <a:xfrm>
            <a:off x="3012823" y="3685977"/>
            <a:ext cx="486458" cy="1143206"/>
          </a:xfrm>
          <a:custGeom>
            <a:avLst/>
            <a:gdLst>
              <a:gd name="connsiteX0" fmla="*/ 486027 w 486458"/>
              <a:gd name="connsiteY0" fmla="*/ 3373 h 1143206"/>
              <a:gd name="connsiteX1" fmla="*/ 286002 w 486458"/>
              <a:gd name="connsiteY1" fmla="*/ 216098 h 1143206"/>
              <a:gd name="connsiteX2" fmla="*/ 133602 w 486458"/>
              <a:gd name="connsiteY2" fmla="*/ 562173 h 1143206"/>
              <a:gd name="connsiteX3" fmla="*/ 38352 w 486458"/>
              <a:gd name="connsiteY3" fmla="*/ 1022548 h 1143206"/>
              <a:gd name="connsiteX4" fmla="*/ 252 w 486458"/>
              <a:gd name="connsiteY4" fmla="*/ 1143198 h 1143206"/>
              <a:gd name="connsiteX5" fmla="*/ 54227 w 486458"/>
              <a:gd name="connsiteY5" fmla="*/ 1019373 h 1143206"/>
              <a:gd name="connsiteX6" fmla="*/ 105027 w 486458"/>
              <a:gd name="connsiteY6" fmla="*/ 771723 h 1143206"/>
              <a:gd name="connsiteX7" fmla="*/ 228852 w 486458"/>
              <a:gd name="connsiteY7" fmla="*/ 381198 h 1143206"/>
              <a:gd name="connsiteX8" fmla="*/ 486027 w 486458"/>
              <a:gd name="connsiteY8" fmla="*/ 3373 h 114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458" h="1143206">
                <a:moveTo>
                  <a:pt x="486027" y="3373"/>
                </a:moveTo>
                <a:cubicBezTo>
                  <a:pt x="495552" y="-24144"/>
                  <a:pt x="344739" y="122965"/>
                  <a:pt x="286002" y="216098"/>
                </a:cubicBezTo>
                <a:cubicBezTo>
                  <a:pt x="227264" y="309231"/>
                  <a:pt x="174877" y="427765"/>
                  <a:pt x="133602" y="562173"/>
                </a:cubicBezTo>
                <a:cubicBezTo>
                  <a:pt x="92327" y="696581"/>
                  <a:pt x="60577" y="925710"/>
                  <a:pt x="38352" y="1022548"/>
                </a:cubicBezTo>
                <a:cubicBezTo>
                  <a:pt x="16127" y="1119386"/>
                  <a:pt x="-2394" y="1143727"/>
                  <a:pt x="252" y="1143198"/>
                </a:cubicBezTo>
                <a:cubicBezTo>
                  <a:pt x="2898" y="1142669"/>
                  <a:pt x="36765" y="1081285"/>
                  <a:pt x="54227" y="1019373"/>
                </a:cubicBezTo>
                <a:cubicBezTo>
                  <a:pt x="71689" y="957461"/>
                  <a:pt x="75923" y="878085"/>
                  <a:pt x="105027" y="771723"/>
                </a:cubicBezTo>
                <a:cubicBezTo>
                  <a:pt x="134131" y="665361"/>
                  <a:pt x="160589" y="511902"/>
                  <a:pt x="228852" y="381198"/>
                </a:cubicBezTo>
                <a:cubicBezTo>
                  <a:pt x="297115" y="250494"/>
                  <a:pt x="476502" y="30890"/>
                  <a:pt x="486027" y="3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40490F71-8B39-4005-B483-79CF53C03A5C}"/>
              </a:ext>
            </a:extLst>
          </p:cNvPr>
          <p:cNvSpPr/>
          <p:nvPr/>
        </p:nvSpPr>
        <p:spPr>
          <a:xfrm>
            <a:off x="3594634" y="3621832"/>
            <a:ext cx="779106" cy="137432"/>
          </a:xfrm>
          <a:custGeom>
            <a:avLst/>
            <a:gdLst>
              <a:gd name="connsiteX0" fmla="*/ 2641 w 779106"/>
              <a:gd name="connsiteY0" fmla="*/ 137368 h 137432"/>
              <a:gd name="connsiteX1" fmla="*/ 269341 w 779106"/>
              <a:gd name="connsiteY1" fmla="*/ 843 h 137432"/>
              <a:gd name="connsiteX2" fmla="*/ 777341 w 779106"/>
              <a:gd name="connsiteY2" fmla="*/ 77043 h 137432"/>
              <a:gd name="connsiteX3" fmla="*/ 421741 w 779106"/>
              <a:gd name="connsiteY3" fmla="*/ 19893 h 137432"/>
              <a:gd name="connsiteX4" fmla="*/ 2641 w 779106"/>
              <a:gd name="connsiteY4" fmla="*/ 137368 h 13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9106" h="137432">
                <a:moveTo>
                  <a:pt x="2641" y="137368"/>
                </a:moveTo>
                <a:cubicBezTo>
                  <a:pt x="-22759" y="134193"/>
                  <a:pt x="140224" y="10897"/>
                  <a:pt x="269341" y="843"/>
                </a:cubicBezTo>
                <a:cubicBezTo>
                  <a:pt x="398458" y="-9211"/>
                  <a:pt x="751941" y="73868"/>
                  <a:pt x="777341" y="77043"/>
                </a:cubicBezTo>
                <a:cubicBezTo>
                  <a:pt x="802741" y="80218"/>
                  <a:pt x="547683" y="14072"/>
                  <a:pt x="421741" y="19893"/>
                </a:cubicBezTo>
                <a:cubicBezTo>
                  <a:pt x="295799" y="25714"/>
                  <a:pt x="28041" y="140543"/>
                  <a:pt x="2641" y="137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C3B61AF1-D59C-4EAB-9B8F-C723E2835F0E}"/>
              </a:ext>
            </a:extLst>
          </p:cNvPr>
          <p:cNvSpPr/>
          <p:nvPr/>
        </p:nvSpPr>
        <p:spPr>
          <a:xfrm>
            <a:off x="4654414" y="3765546"/>
            <a:ext cx="370087" cy="631202"/>
          </a:xfrm>
          <a:custGeom>
            <a:avLst/>
            <a:gdLst>
              <a:gd name="connsiteX0" fmla="*/ 136 w 370087"/>
              <a:gd name="connsiteY0" fmla="*/ 4 h 631202"/>
              <a:gd name="connsiteX1" fmla="*/ 85861 w 370087"/>
              <a:gd name="connsiteY1" fmla="*/ 263529 h 631202"/>
              <a:gd name="connsiteX2" fmla="*/ 152536 w 370087"/>
              <a:gd name="connsiteY2" fmla="*/ 419104 h 631202"/>
              <a:gd name="connsiteX3" fmla="*/ 355736 w 370087"/>
              <a:gd name="connsiteY3" fmla="*/ 615954 h 631202"/>
              <a:gd name="connsiteX4" fmla="*/ 327161 w 370087"/>
              <a:gd name="connsiteY4" fmla="*/ 596904 h 631202"/>
              <a:gd name="connsiteX5" fmla="*/ 117611 w 370087"/>
              <a:gd name="connsiteY5" fmla="*/ 428629 h 631202"/>
              <a:gd name="connsiteX6" fmla="*/ 66811 w 370087"/>
              <a:gd name="connsiteY6" fmla="*/ 269879 h 631202"/>
              <a:gd name="connsiteX7" fmla="*/ 136 w 370087"/>
              <a:gd name="connsiteY7" fmla="*/ 4 h 63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087" h="631202">
                <a:moveTo>
                  <a:pt x="136" y="4"/>
                </a:moveTo>
                <a:cubicBezTo>
                  <a:pt x="3311" y="-1054"/>
                  <a:pt x="60461" y="193679"/>
                  <a:pt x="85861" y="263529"/>
                </a:cubicBezTo>
                <a:cubicBezTo>
                  <a:pt x="111261" y="333379"/>
                  <a:pt x="107557" y="360367"/>
                  <a:pt x="152536" y="419104"/>
                </a:cubicBezTo>
                <a:cubicBezTo>
                  <a:pt x="197515" y="477841"/>
                  <a:pt x="326632" y="586321"/>
                  <a:pt x="355736" y="615954"/>
                </a:cubicBezTo>
                <a:cubicBezTo>
                  <a:pt x="384840" y="645587"/>
                  <a:pt x="366848" y="628125"/>
                  <a:pt x="327161" y="596904"/>
                </a:cubicBezTo>
                <a:cubicBezTo>
                  <a:pt x="287474" y="565683"/>
                  <a:pt x="161003" y="483133"/>
                  <a:pt x="117611" y="428629"/>
                </a:cubicBezTo>
                <a:cubicBezTo>
                  <a:pt x="74219" y="374125"/>
                  <a:pt x="83744" y="338141"/>
                  <a:pt x="66811" y="269879"/>
                </a:cubicBezTo>
                <a:cubicBezTo>
                  <a:pt x="49878" y="201617"/>
                  <a:pt x="-3039" y="1062"/>
                  <a:pt x="13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6E400F48-4634-46C0-8D09-CCD8BD1B54F7}"/>
              </a:ext>
            </a:extLst>
          </p:cNvPr>
          <p:cNvSpPr/>
          <p:nvPr/>
        </p:nvSpPr>
        <p:spPr>
          <a:xfrm>
            <a:off x="4994274" y="4449259"/>
            <a:ext cx="594170" cy="861807"/>
          </a:xfrm>
          <a:custGeom>
            <a:avLst/>
            <a:gdLst>
              <a:gd name="connsiteX0" fmla="*/ 1 w 594170"/>
              <a:gd name="connsiteY0" fmla="*/ 2091 h 861807"/>
              <a:gd name="connsiteX1" fmla="*/ 215901 w 594170"/>
              <a:gd name="connsiteY1" fmla="*/ 284666 h 861807"/>
              <a:gd name="connsiteX2" fmla="*/ 288926 w 594170"/>
              <a:gd name="connsiteY2" fmla="*/ 506916 h 861807"/>
              <a:gd name="connsiteX3" fmla="*/ 590551 w 594170"/>
              <a:gd name="connsiteY3" fmla="*/ 859341 h 861807"/>
              <a:gd name="connsiteX4" fmla="*/ 444501 w 594170"/>
              <a:gd name="connsiteY4" fmla="*/ 649791 h 861807"/>
              <a:gd name="connsiteX5" fmla="*/ 279401 w 594170"/>
              <a:gd name="connsiteY5" fmla="*/ 386266 h 861807"/>
              <a:gd name="connsiteX6" fmla="*/ 212726 w 594170"/>
              <a:gd name="connsiteY6" fmla="*/ 167191 h 861807"/>
              <a:gd name="connsiteX7" fmla="*/ 1 w 594170"/>
              <a:gd name="connsiteY7" fmla="*/ 2091 h 861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4170" h="861807">
                <a:moveTo>
                  <a:pt x="1" y="2091"/>
                </a:moveTo>
                <a:cubicBezTo>
                  <a:pt x="530" y="21670"/>
                  <a:pt x="167747" y="200529"/>
                  <a:pt x="215901" y="284666"/>
                </a:cubicBezTo>
                <a:cubicBezTo>
                  <a:pt x="264055" y="368803"/>
                  <a:pt x="226484" y="411137"/>
                  <a:pt x="288926" y="506916"/>
                </a:cubicBezTo>
                <a:cubicBezTo>
                  <a:pt x="351368" y="602695"/>
                  <a:pt x="564622" y="835529"/>
                  <a:pt x="590551" y="859341"/>
                </a:cubicBezTo>
                <a:cubicBezTo>
                  <a:pt x="616480" y="883153"/>
                  <a:pt x="496359" y="728637"/>
                  <a:pt x="444501" y="649791"/>
                </a:cubicBezTo>
                <a:cubicBezTo>
                  <a:pt x="392643" y="570945"/>
                  <a:pt x="318030" y="466699"/>
                  <a:pt x="279401" y="386266"/>
                </a:cubicBezTo>
                <a:cubicBezTo>
                  <a:pt x="240772" y="305833"/>
                  <a:pt x="256118" y="229104"/>
                  <a:pt x="212726" y="167191"/>
                </a:cubicBezTo>
                <a:cubicBezTo>
                  <a:pt x="169334" y="105279"/>
                  <a:pt x="-528" y="-17488"/>
                  <a:pt x="1" y="2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499B5E19-D04F-4623-AE51-1DC89BE04927}"/>
              </a:ext>
            </a:extLst>
          </p:cNvPr>
          <p:cNvSpPr/>
          <p:nvPr/>
        </p:nvSpPr>
        <p:spPr>
          <a:xfrm>
            <a:off x="5556029" y="5128112"/>
            <a:ext cx="820173" cy="952251"/>
          </a:xfrm>
          <a:custGeom>
            <a:avLst/>
            <a:gdLst>
              <a:gd name="connsiteX0" fmla="*/ 803496 w 820173"/>
              <a:gd name="connsiteY0" fmla="*/ 9038 h 952251"/>
              <a:gd name="connsiteX1" fmla="*/ 800321 w 820173"/>
              <a:gd name="connsiteY1" fmla="*/ 234463 h 952251"/>
              <a:gd name="connsiteX2" fmla="*/ 644746 w 820173"/>
              <a:gd name="connsiteY2" fmla="*/ 567838 h 952251"/>
              <a:gd name="connsiteX3" fmla="*/ 438371 w 820173"/>
              <a:gd name="connsiteY3" fmla="*/ 796438 h 952251"/>
              <a:gd name="connsiteX4" fmla="*/ 273271 w 820173"/>
              <a:gd name="connsiteY4" fmla="*/ 863113 h 952251"/>
              <a:gd name="connsiteX5" fmla="*/ 221 w 820173"/>
              <a:gd name="connsiteY5" fmla="*/ 952013 h 952251"/>
              <a:gd name="connsiteX6" fmla="*/ 320896 w 820173"/>
              <a:gd name="connsiteY6" fmla="*/ 834538 h 952251"/>
              <a:gd name="connsiteX7" fmla="*/ 666971 w 820173"/>
              <a:gd name="connsiteY7" fmla="*/ 545613 h 952251"/>
              <a:gd name="connsiteX8" fmla="*/ 803496 w 820173"/>
              <a:gd name="connsiteY8" fmla="*/ 9038 h 952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0173" h="952251">
                <a:moveTo>
                  <a:pt x="803496" y="9038"/>
                </a:moveTo>
                <a:cubicBezTo>
                  <a:pt x="825721" y="-42820"/>
                  <a:pt x="826779" y="141330"/>
                  <a:pt x="800321" y="234463"/>
                </a:cubicBezTo>
                <a:cubicBezTo>
                  <a:pt x="773863" y="327596"/>
                  <a:pt x="705071" y="474176"/>
                  <a:pt x="644746" y="567838"/>
                </a:cubicBezTo>
                <a:cubicBezTo>
                  <a:pt x="584421" y="661500"/>
                  <a:pt x="500283" y="747226"/>
                  <a:pt x="438371" y="796438"/>
                </a:cubicBezTo>
                <a:cubicBezTo>
                  <a:pt x="376459" y="845650"/>
                  <a:pt x="346296" y="837184"/>
                  <a:pt x="273271" y="863113"/>
                </a:cubicBezTo>
                <a:cubicBezTo>
                  <a:pt x="200246" y="889042"/>
                  <a:pt x="-7717" y="956776"/>
                  <a:pt x="221" y="952013"/>
                </a:cubicBezTo>
                <a:cubicBezTo>
                  <a:pt x="8158" y="947251"/>
                  <a:pt x="209771" y="902271"/>
                  <a:pt x="320896" y="834538"/>
                </a:cubicBezTo>
                <a:cubicBezTo>
                  <a:pt x="432021" y="766805"/>
                  <a:pt x="587596" y="678963"/>
                  <a:pt x="666971" y="545613"/>
                </a:cubicBezTo>
                <a:cubicBezTo>
                  <a:pt x="746346" y="412263"/>
                  <a:pt x="781271" y="60896"/>
                  <a:pt x="803496" y="9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6326B07F-F1E2-4DEB-8E1D-8B4CF22940A6}"/>
              </a:ext>
            </a:extLst>
          </p:cNvPr>
          <p:cNvSpPr/>
          <p:nvPr/>
        </p:nvSpPr>
        <p:spPr>
          <a:xfrm>
            <a:off x="5721138" y="5107495"/>
            <a:ext cx="235273" cy="610680"/>
          </a:xfrm>
          <a:custGeom>
            <a:avLst/>
            <a:gdLst>
              <a:gd name="connsiteX0" fmla="*/ 235162 w 235273"/>
              <a:gd name="connsiteY0" fmla="*/ 1080 h 610680"/>
              <a:gd name="connsiteX1" fmla="*/ 108162 w 235273"/>
              <a:gd name="connsiteY1" fmla="*/ 216980 h 610680"/>
              <a:gd name="connsiteX2" fmla="*/ 108162 w 235273"/>
              <a:gd name="connsiteY2" fmla="*/ 455105 h 610680"/>
              <a:gd name="connsiteX3" fmla="*/ 212 w 235273"/>
              <a:gd name="connsiteY3" fmla="*/ 610680 h 610680"/>
              <a:gd name="connsiteX4" fmla="*/ 139912 w 235273"/>
              <a:gd name="connsiteY4" fmla="*/ 455105 h 610680"/>
              <a:gd name="connsiteX5" fmla="*/ 130387 w 235273"/>
              <a:gd name="connsiteY5" fmla="*/ 147130 h 610680"/>
              <a:gd name="connsiteX6" fmla="*/ 235162 w 235273"/>
              <a:gd name="connsiteY6" fmla="*/ 1080 h 61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273" h="610680">
                <a:moveTo>
                  <a:pt x="235162" y="1080"/>
                </a:moveTo>
                <a:cubicBezTo>
                  <a:pt x="231458" y="12722"/>
                  <a:pt x="129329" y="141309"/>
                  <a:pt x="108162" y="216980"/>
                </a:cubicBezTo>
                <a:cubicBezTo>
                  <a:pt x="86995" y="292651"/>
                  <a:pt x="126154" y="389488"/>
                  <a:pt x="108162" y="455105"/>
                </a:cubicBezTo>
                <a:cubicBezTo>
                  <a:pt x="90170" y="520722"/>
                  <a:pt x="-5080" y="610680"/>
                  <a:pt x="212" y="610680"/>
                </a:cubicBezTo>
                <a:cubicBezTo>
                  <a:pt x="5504" y="610680"/>
                  <a:pt x="118216" y="532363"/>
                  <a:pt x="139912" y="455105"/>
                </a:cubicBezTo>
                <a:cubicBezTo>
                  <a:pt x="161608" y="377847"/>
                  <a:pt x="111337" y="220155"/>
                  <a:pt x="130387" y="147130"/>
                </a:cubicBezTo>
                <a:cubicBezTo>
                  <a:pt x="149437" y="74105"/>
                  <a:pt x="238866" y="-10562"/>
                  <a:pt x="235162" y="10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3C4E308E-FF25-4B54-8951-8ED525C4F3A0}"/>
              </a:ext>
            </a:extLst>
          </p:cNvPr>
          <p:cNvSpPr/>
          <p:nvPr/>
        </p:nvSpPr>
        <p:spPr>
          <a:xfrm>
            <a:off x="5593203" y="5762282"/>
            <a:ext cx="296426" cy="295830"/>
          </a:xfrm>
          <a:custGeom>
            <a:avLst/>
            <a:gdLst>
              <a:gd name="connsiteX0" fmla="*/ 121797 w 296426"/>
              <a:gd name="connsiteY0" fmla="*/ 343 h 295830"/>
              <a:gd name="connsiteX1" fmla="*/ 4322 w 296426"/>
              <a:gd name="connsiteY1" fmla="*/ 235293 h 295830"/>
              <a:gd name="connsiteX2" fmla="*/ 51947 w 296426"/>
              <a:gd name="connsiteY2" fmla="*/ 295618 h 295830"/>
              <a:gd name="connsiteX3" fmla="*/ 296422 w 296426"/>
              <a:gd name="connsiteY3" fmla="*/ 222593 h 295830"/>
              <a:gd name="connsiteX4" fmla="*/ 45597 w 296426"/>
              <a:gd name="connsiteY4" fmla="*/ 267043 h 295830"/>
              <a:gd name="connsiteX5" fmla="*/ 67822 w 296426"/>
              <a:gd name="connsiteY5" fmla="*/ 184493 h 295830"/>
              <a:gd name="connsiteX6" fmla="*/ 121797 w 296426"/>
              <a:gd name="connsiteY6" fmla="*/ 343 h 295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426" h="295830">
                <a:moveTo>
                  <a:pt x="121797" y="343"/>
                </a:moveTo>
                <a:cubicBezTo>
                  <a:pt x="111214" y="8810"/>
                  <a:pt x="15964" y="186081"/>
                  <a:pt x="4322" y="235293"/>
                </a:cubicBezTo>
                <a:cubicBezTo>
                  <a:pt x="-7320" y="284506"/>
                  <a:pt x="3264" y="297735"/>
                  <a:pt x="51947" y="295618"/>
                </a:cubicBezTo>
                <a:cubicBezTo>
                  <a:pt x="100630" y="293501"/>
                  <a:pt x="297480" y="227355"/>
                  <a:pt x="296422" y="222593"/>
                </a:cubicBezTo>
                <a:cubicBezTo>
                  <a:pt x="295364" y="217831"/>
                  <a:pt x="83697" y="273393"/>
                  <a:pt x="45597" y="267043"/>
                </a:cubicBezTo>
                <a:cubicBezTo>
                  <a:pt x="7497" y="260693"/>
                  <a:pt x="55122" y="226826"/>
                  <a:pt x="67822" y="184493"/>
                </a:cubicBezTo>
                <a:cubicBezTo>
                  <a:pt x="80522" y="142160"/>
                  <a:pt x="132380" y="-8124"/>
                  <a:pt x="121797" y="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4569FCAD-601F-4974-9A66-F92EA617CB2C}"/>
              </a:ext>
            </a:extLst>
          </p:cNvPr>
          <p:cNvSpPr/>
          <p:nvPr/>
        </p:nvSpPr>
        <p:spPr>
          <a:xfrm>
            <a:off x="5362468" y="6003914"/>
            <a:ext cx="222511" cy="601047"/>
          </a:xfrm>
          <a:custGeom>
            <a:avLst/>
            <a:gdLst>
              <a:gd name="connsiteX0" fmla="*/ 222357 w 222511"/>
              <a:gd name="connsiteY0" fmla="*/ 11 h 601047"/>
              <a:gd name="connsiteX1" fmla="*/ 92182 w 222511"/>
              <a:gd name="connsiteY1" fmla="*/ 250836 h 601047"/>
              <a:gd name="connsiteX2" fmla="*/ 50907 w 222511"/>
              <a:gd name="connsiteY2" fmla="*/ 501661 h 601047"/>
              <a:gd name="connsiteX3" fmla="*/ 107 w 222511"/>
              <a:gd name="connsiteY3" fmla="*/ 600086 h 601047"/>
              <a:gd name="connsiteX4" fmla="*/ 38207 w 222511"/>
              <a:gd name="connsiteY4" fmla="*/ 450861 h 601047"/>
              <a:gd name="connsiteX5" fmla="*/ 63607 w 222511"/>
              <a:gd name="connsiteY5" fmla="*/ 260361 h 601047"/>
              <a:gd name="connsiteX6" fmla="*/ 222357 w 222511"/>
              <a:gd name="connsiteY6" fmla="*/ 11 h 601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511" h="601047">
                <a:moveTo>
                  <a:pt x="222357" y="11"/>
                </a:moveTo>
                <a:cubicBezTo>
                  <a:pt x="227119" y="-1576"/>
                  <a:pt x="120757" y="167228"/>
                  <a:pt x="92182" y="250836"/>
                </a:cubicBezTo>
                <a:cubicBezTo>
                  <a:pt x="63607" y="334444"/>
                  <a:pt x="66253" y="443453"/>
                  <a:pt x="50907" y="501661"/>
                </a:cubicBezTo>
                <a:cubicBezTo>
                  <a:pt x="35561" y="559869"/>
                  <a:pt x="2224" y="608553"/>
                  <a:pt x="107" y="600086"/>
                </a:cubicBezTo>
                <a:cubicBezTo>
                  <a:pt x="-2010" y="591619"/>
                  <a:pt x="27624" y="507482"/>
                  <a:pt x="38207" y="450861"/>
                </a:cubicBezTo>
                <a:cubicBezTo>
                  <a:pt x="48790" y="394240"/>
                  <a:pt x="34503" y="331269"/>
                  <a:pt x="63607" y="260361"/>
                </a:cubicBezTo>
                <a:cubicBezTo>
                  <a:pt x="92711" y="189453"/>
                  <a:pt x="217595" y="1598"/>
                  <a:pt x="222357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578AE846-DC56-4326-9803-044B8D528CA0}"/>
              </a:ext>
            </a:extLst>
          </p:cNvPr>
          <p:cNvSpPr/>
          <p:nvPr/>
        </p:nvSpPr>
        <p:spPr>
          <a:xfrm>
            <a:off x="4660865" y="6594770"/>
            <a:ext cx="688538" cy="469861"/>
          </a:xfrm>
          <a:custGeom>
            <a:avLst/>
            <a:gdLst>
              <a:gd name="connsiteX0" fmla="*/ 684248 w 688538"/>
              <a:gd name="connsiteY0" fmla="*/ 7643 h 469861"/>
              <a:gd name="connsiteX1" fmla="*/ 392148 w 688538"/>
              <a:gd name="connsiteY1" fmla="*/ 283868 h 469861"/>
              <a:gd name="connsiteX2" fmla="*/ 241335 w 688538"/>
              <a:gd name="connsiteY2" fmla="*/ 399755 h 469861"/>
              <a:gd name="connsiteX3" fmla="*/ 35 w 688538"/>
              <a:gd name="connsiteY3" fmla="*/ 469605 h 469861"/>
              <a:gd name="connsiteX4" fmla="*/ 258798 w 688538"/>
              <a:gd name="connsiteY4" fmla="*/ 375943 h 469861"/>
              <a:gd name="connsiteX5" fmla="*/ 546135 w 688538"/>
              <a:gd name="connsiteY5" fmla="*/ 101305 h 469861"/>
              <a:gd name="connsiteX6" fmla="*/ 684248 w 688538"/>
              <a:gd name="connsiteY6" fmla="*/ 7643 h 46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8538" h="469861">
                <a:moveTo>
                  <a:pt x="684248" y="7643"/>
                </a:moveTo>
                <a:cubicBezTo>
                  <a:pt x="658584" y="38070"/>
                  <a:pt x="465967" y="218516"/>
                  <a:pt x="392148" y="283868"/>
                </a:cubicBezTo>
                <a:cubicBezTo>
                  <a:pt x="318329" y="349220"/>
                  <a:pt x="306687" y="368799"/>
                  <a:pt x="241335" y="399755"/>
                </a:cubicBezTo>
                <a:cubicBezTo>
                  <a:pt x="175983" y="430711"/>
                  <a:pt x="-2876" y="473574"/>
                  <a:pt x="35" y="469605"/>
                </a:cubicBezTo>
                <a:cubicBezTo>
                  <a:pt x="2945" y="465636"/>
                  <a:pt x="167781" y="437326"/>
                  <a:pt x="258798" y="375943"/>
                </a:cubicBezTo>
                <a:cubicBezTo>
                  <a:pt x="349815" y="314560"/>
                  <a:pt x="477343" y="158984"/>
                  <a:pt x="546135" y="101305"/>
                </a:cubicBezTo>
                <a:cubicBezTo>
                  <a:pt x="614927" y="43626"/>
                  <a:pt x="709912" y="-22784"/>
                  <a:pt x="684248" y="7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ADE2E9EA-8C02-4353-9A1F-F943638C653A}"/>
              </a:ext>
            </a:extLst>
          </p:cNvPr>
          <p:cNvSpPr/>
          <p:nvPr/>
        </p:nvSpPr>
        <p:spPr>
          <a:xfrm>
            <a:off x="4370872" y="7149944"/>
            <a:ext cx="362007" cy="261247"/>
          </a:xfrm>
          <a:custGeom>
            <a:avLst/>
            <a:gdLst>
              <a:gd name="connsiteX0" fmla="*/ 361995 w 362007"/>
              <a:gd name="connsiteY0" fmla="*/ 156 h 261247"/>
              <a:gd name="connsiteX1" fmla="*/ 107995 w 362007"/>
              <a:gd name="connsiteY1" fmla="*/ 199123 h 261247"/>
              <a:gd name="connsiteX2" fmla="*/ 45 w 362007"/>
              <a:gd name="connsiteY2" fmla="*/ 260506 h 261247"/>
              <a:gd name="connsiteX3" fmla="*/ 118578 w 362007"/>
              <a:gd name="connsiteY3" fmla="*/ 167373 h 261247"/>
              <a:gd name="connsiteX4" fmla="*/ 361995 w 362007"/>
              <a:gd name="connsiteY4" fmla="*/ 156 h 26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007" h="261247">
                <a:moveTo>
                  <a:pt x="361995" y="156"/>
                </a:moveTo>
                <a:cubicBezTo>
                  <a:pt x="360231" y="5448"/>
                  <a:pt x="168320" y="155731"/>
                  <a:pt x="107995" y="199123"/>
                </a:cubicBezTo>
                <a:cubicBezTo>
                  <a:pt x="47670" y="242515"/>
                  <a:pt x="-1719" y="265798"/>
                  <a:pt x="45" y="260506"/>
                </a:cubicBezTo>
                <a:cubicBezTo>
                  <a:pt x="1809" y="255214"/>
                  <a:pt x="58253" y="209706"/>
                  <a:pt x="118578" y="167373"/>
                </a:cubicBezTo>
                <a:cubicBezTo>
                  <a:pt x="178903" y="125040"/>
                  <a:pt x="363759" y="-5136"/>
                  <a:pt x="361995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0CACB48C-C3FD-4D17-8EB2-16766468009F}"/>
              </a:ext>
            </a:extLst>
          </p:cNvPr>
          <p:cNvSpPr/>
          <p:nvPr/>
        </p:nvSpPr>
        <p:spPr>
          <a:xfrm>
            <a:off x="3705862" y="7268578"/>
            <a:ext cx="647461" cy="244129"/>
          </a:xfrm>
          <a:custGeom>
            <a:avLst/>
            <a:gdLst>
              <a:gd name="connsiteX0" fmla="*/ 646005 w 647461"/>
              <a:gd name="connsiteY0" fmla="*/ 55 h 244129"/>
              <a:gd name="connsiteX1" fmla="*/ 461855 w 647461"/>
              <a:gd name="connsiteY1" fmla="*/ 203255 h 244129"/>
              <a:gd name="connsiteX2" fmla="*/ 284055 w 647461"/>
              <a:gd name="connsiteY2" fmla="*/ 243472 h 244129"/>
              <a:gd name="connsiteX3" fmla="*/ 150705 w 647461"/>
              <a:gd name="connsiteY3" fmla="*/ 224422 h 244129"/>
              <a:gd name="connsiteX4" fmla="*/ 421 w 647461"/>
              <a:gd name="connsiteY4" fmla="*/ 175739 h 244129"/>
              <a:gd name="connsiteX5" fmla="*/ 199388 w 647461"/>
              <a:gd name="connsiteY5" fmla="*/ 218072 h 244129"/>
              <a:gd name="connsiteX6" fmla="*/ 358138 w 647461"/>
              <a:gd name="connsiteY6" fmla="*/ 224422 h 244129"/>
              <a:gd name="connsiteX7" fmla="*/ 646005 w 647461"/>
              <a:gd name="connsiteY7" fmla="*/ 55 h 244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7461" h="244129">
                <a:moveTo>
                  <a:pt x="646005" y="55"/>
                </a:moveTo>
                <a:cubicBezTo>
                  <a:pt x="663291" y="-3473"/>
                  <a:pt x="522180" y="162686"/>
                  <a:pt x="461855" y="203255"/>
                </a:cubicBezTo>
                <a:cubicBezTo>
                  <a:pt x="401530" y="243824"/>
                  <a:pt x="335913" y="239944"/>
                  <a:pt x="284055" y="243472"/>
                </a:cubicBezTo>
                <a:cubicBezTo>
                  <a:pt x="232197" y="247000"/>
                  <a:pt x="197977" y="235711"/>
                  <a:pt x="150705" y="224422"/>
                </a:cubicBezTo>
                <a:cubicBezTo>
                  <a:pt x="103433" y="213133"/>
                  <a:pt x="-7693" y="176797"/>
                  <a:pt x="421" y="175739"/>
                </a:cubicBezTo>
                <a:cubicBezTo>
                  <a:pt x="8535" y="174681"/>
                  <a:pt x="139768" y="209958"/>
                  <a:pt x="199388" y="218072"/>
                </a:cubicBezTo>
                <a:cubicBezTo>
                  <a:pt x="259007" y="226186"/>
                  <a:pt x="285819" y="255114"/>
                  <a:pt x="358138" y="224422"/>
                </a:cubicBezTo>
                <a:cubicBezTo>
                  <a:pt x="430457" y="193730"/>
                  <a:pt x="628719" y="3583"/>
                  <a:pt x="646005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3ADB447A-AAAE-403D-AB50-359BA65F4392}"/>
              </a:ext>
            </a:extLst>
          </p:cNvPr>
          <p:cNvSpPr/>
          <p:nvPr/>
        </p:nvSpPr>
        <p:spPr>
          <a:xfrm>
            <a:off x="3445102" y="6860509"/>
            <a:ext cx="231457" cy="560974"/>
          </a:xfrm>
          <a:custGeom>
            <a:avLst/>
            <a:gdLst>
              <a:gd name="connsiteX0" fmla="*/ 831 w 231457"/>
              <a:gd name="connsiteY0" fmla="*/ 12308 h 560974"/>
              <a:gd name="connsiteX1" fmla="*/ 119365 w 231457"/>
              <a:gd name="connsiteY1" fmla="*/ 338274 h 560974"/>
              <a:gd name="connsiteX2" fmla="*/ 229431 w 231457"/>
              <a:gd name="connsiteY2" fmla="*/ 556291 h 560974"/>
              <a:gd name="connsiteX3" fmla="*/ 184981 w 231457"/>
              <a:gd name="connsiteY3" fmla="*/ 473741 h 560974"/>
              <a:gd name="connsiteX4" fmla="*/ 113015 w 231457"/>
              <a:gd name="connsiteY4" fmla="*/ 310758 h 560974"/>
              <a:gd name="connsiteX5" fmla="*/ 68565 w 231457"/>
              <a:gd name="connsiteY5" fmla="*/ 88508 h 560974"/>
              <a:gd name="connsiteX6" fmla="*/ 831 w 231457"/>
              <a:gd name="connsiteY6" fmla="*/ 12308 h 560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457" h="560974">
                <a:moveTo>
                  <a:pt x="831" y="12308"/>
                </a:moveTo>
                <a:cubicBezTo>
                  <a:pt x="9298" y="53936"/>
                  <a:pt x="81265" y="247610"/>
                  <a:pt x="119365" y="338274"/>
                </a:cubicBezTo>
                <a:cubicBezTo>
                  <a:pt x="157465" y="428938"/>
                  <a:pt x="218495" y="533713"/>
                  <a:pt x="229431" y="556291"/>
                </a:cubicBezTo>
                <a:cubicBezTo>
                  <a:pt x="240367" y="578869"/>
                  <a:pt x="204384" y="514663"/>
                  <a:pt x="184981" y="473741"/>
                </a:cubicBezTo>
                <a:cubicBezTo>
                  <a:pt x="165578" y="432819"/>
                  <a:pt x="132418" y="374964"/>
                  <a:pt x="113015" y="310758"/>
                </a:cubicBezTo>
                <a:cubicBezTo>
                  <a:pt x="93612" y="246553"/>
                  <a:pt x="86204" y="132605"/>
                  <a:pt x="68565" y="88508"/>
                </a:cubicBezTo>
                <a:cubicBezTo>
                  <a:pt x="50926" y="44411"/>
                  <a:pt x="-7636" y="-29320"/>
                  <a:pt x="831" y="12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BB4421F1-2AEB-4972-B97A-4F7E0C0FF75E}"/>
              </a:ext>
            </a:extLst>
          </p:cNvPr>
          <p:cNvSpPr/>
          <p:nvPr/>
        </p:nvSpPr>
        <p:spPr>
          <a:xfrm>
            <a:off x="3088132" y="6256759"/>
            <a:ext cx="392452" cy="649727"/>
          </a:xfrm>
          <a:custGeom>
            <a:avLst/>
            <a:gdLst>
              <a:gd name="connsiteX0" fmla="*/ 85 w 392452"/>
              <a:gd name="connsiteY0" fmla="*/ 108 h 649727"/>
              <a:gd name="connsiteX1" fmla="*/ 211751 w 392452"/>
              <a:gd name="connsiteY1" fmla="*/ 309141 h 649727"/>
              <a:gd name="connsiteX2" fmla="*/ 374735 w 392452"/>
              <a:gd name="connsiteY2" fmla="*/ 630874 h 649727"/>
              <a:gd name="connsiteX3" fmla="*/ 372618 w 392452"/>
              <a:gd name="connsiteY3" fmla="*/ 575841 h 649727"/>
              <a:gd name="connsiteX4" fmla="*/ 237151 w 392452"/>
              <a:gd name="connsiteY4" fmla="*/ 277391 h 649727"/>
              <a:gd name="connsiteX5" fmla="*/ 85 w 392452"/>
              <a:gd name="connsiteY5" fmla="*/ 108 h 649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2452" h="649727">
                <a:moveTo>
                  <a:pt x="85" y="108"/>
                </a:moveTo>
                <a:cubicBezTo>
                  <a:pt x="-4148" y="5400"/>
                  <a:pt x="149309" y="204013"/>
                  <a:pt x="211751" y="309141"/>
                </a:cubicBezTo>
                <a:cubicBezTo>
                  <a:pt x="274193" y="414269"/>
                  <a:pt x="347924" y="586424"/>
                  <a:pt x="374735" y="630874"/>
                </a:cubicBezTo>
                <a:cubicBezTo>
                  <a:pt x="401546" y="675324"/>
                  <a:pt x="395549" y="634755"/>
                  <a:pt x="372618" y="575841"/>
                </a:cubicBezTo>
                <a:cubicBezTo>
                  <a:pt x="349687" y="516927"/>
                  <a:pt x="297123" y="371230"/>
                  <a:pt x="237151" y="277391"/>
                </a:cubicBezTo>
                <a:cubicBezTo>
                  <a:pt x="177179" y="183552"/>
                  <a:pt x="4318" y="-5184"/>
                  <a:pt x="85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A351AC8C-49EE-41F3-A8DD-C5E4A1305279}"/>
              </a:ext>
            </a:extLst>
          </p:cNvPr>
          <p:cNvSpPr/>
          <p:nvPr/>
        </p:nvSpPr>
        <p:spPr>
          <a:xfrm>
            <a:off x="2945022" y="5498397"/>
            <a:ext cx="167158" cy="788549"/>
          </a:xfrm>
          <a:custGeom>
            <a:avLst/>
            <a:gdLst>
              <a:gd name="connsiteX0" fmla="*/ 88161 w 167158"/>
              <a:gd name="connsiteY0" fmla="*/ 2820 h 788549"/>
              <a:gd name="connsiteX1" fmla="*/ 1378 w 167158"/>
              <a:gd name="connsiteY1" fmla="*/ 248353 h 788549"/>
              <a:gd name="connsiteX2" fmla="*/ 43711 w 167158"/>
              <a:gd name="connsiteY2" fmla="*/ 517170 h 788549"/>
              <a:gd name="connsiteX3" fmla="*/ 158011 w 167158"/>
              <a:gd name="connsiteY3" fmla="*/ 773286 h 788549"/>
              <a:gd name="connsiteX4" fmla="*/ 153778 w 167158"/>
              <a:gd name="connsiteY4" fmla="*/ 743653 h 788549"/>
              <a:gd name="connsiteX5" fmla="*/ 102978 w 167158"/>
              <a:gd name="connsiteY5" fmla="*/ 614536 h 788549"/>
              <a:gd name="connsiteX6" fmla="*/ 50061 w 167158"/>
              <a:gd name="connsiteY6" fmla="*/ 438853 h 788549"/>
              <a:gd name="connsiteX7" fmla="*/ 64878 w 167158"/>
              <a:gd name="connsiteY7" fmla="*/ 136170 h 788549"/>
              <a:gd name="connsiteX8" fmla="*/ 88161 w 167158"/>
              <a:gd name="connsiteY8" fmla="*/ 2820 h 788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158" h="788549">
                <a:moveTo>
                  <a:pt x="88161" y="2820"/>
                </a:moveTo>
                <a:cubicBezTo>
                  <a:pt x="77578" y="21517"/>
                  <a:pt x="8786" y="162628"/>
                  <a:pt x="1378" y="248353"/>
                </a:cubicBezTo>
                <a:cubicBezTo>
                  <a:pt x="-6030" y="334078"/>
                  <a:pt x="17605" y="429681"/>
                  <a:pt x="43711" y="517170"/>
                </a:cubicBezTo>
                <a:cubicBezTo>
                  <a:pt x="69816" y="604659"/>
                  <a:pt x="139667" y="735539"/>
                  <a:pt x="158011" y="773286"/>
                </a:cubicBezTo>
                <a:cubicBezTo>
                  <a:pt x="176355" y="811033"/>
                  <a:pt x="162950" y="770111"/>
                  <a:pt x="153778" y="743653"/>
                </a:cubicBezTo>
                <a:cubicBezTo>
                  <a:pt x="144606" y="717195"/>
                  <a:pt x="120264" y="665336"/>
                  <a:pt x="102978" y="614536"/>
                </a:cubicBezTo>
                <a:cubicBezTo>
                  <a:pt x="85692" y="563736"/>
                  <a:pt x="56411" y="518581"/>
                  <a:pt x="50061" y="438853"/>
                </a:cubicBezTo>
                <a:cubicBezTo>
                  <a:pt x="43711" y="359125"/>
                  <a:pt x="57470" y="210606"/>
                  <a:pt x="64878" y="136170"/>
                </a:cubicBezTo>
                <a:cubicBezTo>
                  <a:pt x="72286" y="61734"/>
                  <a:pt x="98744" y="-15877"/>
                  <a:pt x="88161" y="2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8E930438-C515-4D02-B31D-0803F9777122}"/>
              </a:ext>
            </a:extLst>
          </p:cNvPr>
          <p:cNvSpPr/>
          <p:nvPr/>
        </p:nvSpPr>
        <p:spPr>
          <a:xfrm>
            <a:off x="2965327" y="4948183"/>
            <a:ext cx="51025" cy="255316"/>
          </a:xfrm>
          <a:custGeom>
            <a:avLst/>
            <a:gdLst>
              <a:gd name="connsiteX0" fmla="*/ 123 w 51025"/>
              <a:gd name="connsiteY0" fmla="*/ 584 h 255316"/>
              <a:gd name="connsiteX1" fmla="*/ 36106 w 51025"/>
              <a:gd name="connsiteY1" fmla="*/ 159334 h 255316"/>
              <a:gd name="connsiteX2" fmla="*/ 19173 w 51025"/>
              <a:gd name="connsiteY2" fmla="*/ 254584 h 255316"/>
              <a:gd name="connsiteX3" fmla="*/ 50923 w 51025"/>
              <a:gd name="connsiteY3" fmla="*/ 110650 h 255316"/>
              <a:gd name="connsiteX4" fmla="*/ 123 w 51025"/>
              <a:gd name="connsiteY4" fmla="*/ 584 h 25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25" h="255316">
                <a:moveTo>
                  <a:pt x="123" y="584"/>
                </a:moveTo>
                <a:cubicBezTo>
                  <a:pt x="-2346" y="8698"/>
                  <a:pt x="32931" y="117001"/>
                  <a:pt x="36106" y="159334"/>
                </a:cubicBezTo>
                <a:cubicBezTo>
                  <a:pt x="39281" y="201667"/>
                  <a:pt x="16704" y="262698"/>
                  <a:pt x="19173" y="254584"/>
                </a:cubicBezTo>
                <a:cubicBezTo>
                  <a:pt x="21642" y="246470"/>
                  <a:pt x="53040" y="150514"/>
                  <a:pt x="50923" y="110650"/>
                </a:cubicBezTo>
                <a:cubicBezTo>
                  <a:pt x="48806" y="70786"/>
                  <a:pt x="2592" y="-7530"/>
                  <a:pt x="123" y="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D4D9CF94-C575-4B5D-8D02-5F151A5DE16F}"/>
              </a:ext>
            </a:extLst>
          </p:cNvPr>
          <p:cNvSpPr/>
          <p:nvPr/>
        </p:nvSpPr>
        <p:spPr>
          <a:xfrm>
            <a:off x="3018284" y="5339626"/>
            <a:ext cx="36128" cy="198663"/>
          </a:xfrm>
          <a:custGeom>
            <a:avLst/>
            <a:gdLst>
              <a:gd name="connsiteX0" fmla="*/ 83 w 36128"/>
              <a:gd name="connsiteY0" fmla="*/ 724 h 198663"/>
              <a:gd name="connsiteX1" fmla="*/ 25483 w 36128"/>
              <a:gd name="connsiteY1" fmla="*/ 134074 h 198663"/>
              <a:gd name="connsiteX2" fmla="*/ 2199 w 36128"/>
              <a:gd name="connsiteY2" fmla="*/ 197574 h 198663"/>
              <a:gd name="connsiteX3" fmla="*/ 36066 w 36128"/>
              <a:gd name="connsiteY3" fmla="*/ 85391 h 198663"/>
              <a:gd name="connsiteX4" fmla="*/ 83 w 36128"/>
              <a:gd name="connsiteY4" fmla="*/ 724 h 19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28" h="198663">
                <a:moveTo>
                  <a:pt x="83" y="724"/>
                </a:moveTo>
                <a:cubicBezTo>
                  <a:pt x="-1681" y="8838"/>
                  <a:pt x="25130" y="101266"/>
                  <a:pt x="25483" y="134074"/>
                </a:cubicBezTo>
                <a:cubicBezTo>
                  <a:pt x="25836" y="166882"/>
                  <a:pt x="435" y="205688"/>
                  <a:pt x="2199" y="197574"/>
                </a:cubicBezTo>
                <a:cubicBezTo>
                  <a:pt x="3963" y="189460"/>
                  <a:pt x="34302" y="116083"/>
                  <a:pt x="36066" y="85391"/>
                </a:cubicBezTo>
                <a:cubicBezTo>
                  <a:pt x="37830" y="54699"/>
                  <a:pt x="1847" y="-7390"/>
                  <a:pt x="83" y="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638EFB01-619A-4525-9A1A-895C5B7CFB6F}"/>
              </a:ext>
            </a:extLst>
          </p:cNvPr>
          <p:cNvSpPr/>
          <p:nvPr/>
        </p:nvSpPr>
        <p:spPr>
          <a:xfrm>
            <a:off x="4105718" y="6373580"/>
            <a:ext cx="131326" cy="74688"/>
          </a:xfrm>
          <a:custGeom>
            <a:avLst/>
            <a:gdLst>
              <a:gd name="connsiteX0" fmla="*/ 131320 w 131326"/>
              <a:gd name="connsiteY0" fmla="*/ 12933 h 74688"/>
              <a:gd name="connsiteX1" fmla="*/ 83695 w 131326"/>
              <a:gd name="connsiteY1" fmla="*/ 73258 h 74688"/>
              <a:gd name="connsiteX2" fmla="*/ 47182 w 131326"/>
              <a:gd name="connsiteY2" fmla="*/ 54208 h 74688"/>
              <a:gd name="connsiteX3" fmla="*/ 4320 w 131326"/>
              <a:gd name="connsiteY3" fmla="*/ 36745 h 74688"/>
              <a:gd name="connsiteX4" fmla="*/ 2732 w 131326"/>
              <a:gd name="connsiteY4" fmla="*/ 233 h 74688"/>
              <a:gd name="connsiteX5" fmla="*/ 15432 w 131326"/>
              <a:gd name="connsiteY5" fmla="*/ 22458 h 74688"/>
              <a:gd name="connsiteX6" fmla="*/ 63057 w 131326"/>
              <a:gd name="connsiteY6" fmla="*/ 49445 h 74688"/>
              <a:gd name="connsiteX7" fmla="*/ 80520 w 131326"/>
              <a:gd name="connsiteY7" fmla="*/ 49445 h 74688"/>
              <a:gd name="connsiteX8" fmla="*/ 131320 w 131326"/>
              <a:gd name="connsiteY8" fmla="*/ 12933 h 7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326" h="74688">
                <a:moveTo>
                  <a:pt x="131320" y="12933"/>
                </a:moveTo>
                <a:cubicBezTo>
                  <a:pt x="131849" y="16902"/>
                  <a:pt x="97718" y="66379"/>
                  <a:pt x="83695" y="73258"/>
                </a:cubicBezTo>
                <a:cubicBezTo>
                  <a:pt x="69672" y="80137"/>
                  <a:pt x="60411" y="60293"/>
                  <a:pt x="47182" y="54208"/>
                </a:cubicBezTo>
                <a:cubicBezTo>
                  <a:pt x="33953" y="48123"/>
                  <a:pt x="11728" y="45741"/>
                  <a:pt x="4320" y="36745"/>
                </a:cubicBezTo>
                <a:cubicBezTo>
                  <a:pt x="-3088" y="27749"/>
                  <a:pt x="880" y="2614"/>
                  <a:pt x="2732" y="233"/>
                </a:cubicBezTo>
                <a:cubicBezTo>
                  <a:pt x="4584" y="-2148"/>
                  <a:pt x="5378" y="14256"/>
                  <a:pt x="15432" y="22458"/>
                </a:cubicBezTo>
                <a:cubicBezTo>
                  <a:pt x="25486" y="30660"/>
                  <a:pt x="52209" y="44947"/>
                  <a:pt x="63057" y="49445"/>
                </a:cubicBezTo>
                <a:cubicBezTo>
                  <a:pt x="73905" y="53943"/>
                  <a:pt x="72318" y="53149"/>
                  <a:pt x="80520" y="49445"/>
                </a:cubicBezTo>
                <a:cubicBezTo>
                  <a:pt x="88722" y="45741"/>
                  <a:pt x="130791" y="8964"/>
                  <a:pt x="131320" y="12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CD9F8499-0116-4277-BC25-EB3B480B08FA}"/>
              </a:ext>
            </a:extLst>
          </p:cNvPr>
          <p:cNvSpPr/>
          <p:nvPr/>
        </p:nvSpPr>
        <p:spPr>
          <a:xfrm>
            <a:off x="3960688" y="6373813"/>
            <a:ext cx="140407" cy="95273"/>
          </a:xfrm>
          <a:custGeom>
            <a:avLst/>
            <a:gdLst>
              <a:gd name="connsiteX0" fmla="*/ 125 w 140407"/>
              <a:gd name="connsiteY0" fmla="*/ 0 h 95273"/>
              <a:gd name="connsiteX1" fmla="*/ 19175 w 140407"/>
              <a:gd name="connsiteY1" fmla="*/ 71437 h 95273"/>
              <a:gd name="connsiteX2" fmla="*/ 87437 w 140407"/>
              <a:gd name="connsiteY2" fmla="*/ 95250 h 95273"/>
              <a:gd name="connsiteX3" fmla="*/ 112837 w 140407"/>
              <a:gd name="connsiteY3" fmla="*/ 68262 h 95273"/>
              <a:gd name="connsiteX4" fmla="*/ 139825 w 140407"/>
              <a:gd name="connsiteY4" fmla="*/ 49212 h 95273"/>
              <a:gd name="connsiteX5" fmla="*/ 85850 w 140407"/>
              <a:gd name="connsiteY5" fmla="*/ 82550 h 95273"/>
              <a:gd name="connsiteX6" fmla="*/ 63625 w 140407"/>
              <a:gd name="connsiteY6" fmla="*/ 84137 h 95273"/>
              <a:gd name="connsiteX7" fmla="*/ 25525 w 140407"/>
              <a:gd name="connsiteY7" fmla="*/ 71437 h 95273"/>
              <a:gd name="connsiteX8" fmla="*/ 125 w 140407"/>
              <a:gd name="connsiteY8" fmla="*/ 0 h 9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407" h="95273">
                <a:moveTo>
                  <a:pt x="125" y="0"/>
                </a:moveTo>
                <a:cubicBezTo>
                  <a:pt x="-933" y="0"/>
                  <a:pt x="4623" y="55562"/>
                  <a:pt x="19175" y="71437"/>
                </a:cubicBezTo>
                <a:cubicBezTo>
                  <a:pt x="33727" y="87312"/>
                  <a:pt x="71827" y="95779"/>
                  <a:pt x="87437" y="95250"/>
                </a:cubicBezTo>
                <a:cubicBezTo>
                  <a:pt x="103047" y="94721"/>
                  <a:pt x="104106" y="75935"/>
                  <a:pt x="112837" y="68262"/>
                </a:cubicBezTo>
                <a:cubicBezTo>
                  <a:pt x="121568" y="60589"/>
                  <a:pt x="144323" y="46831"/>
                  <a:pt x="139825" y="49212"/>
                </a:cubicBezTo>
                <a:cubicBezTo>
                  <a:pt x="135327" y="51593"/>
                  <a:pt x="98550" y="76729"/>
                  <a:pt x="85850" y="82550"/>
                </a:cubicBezTo>
                <a:cubicBezTo>
                  <a:pt x="73150" y="88371"/>
                  <a:pt x="73679" y="85989"/>
                  <a:pt x="63625" y="84137"/>
                </a:cubicBezTo>
                <a:cubicBezTo>
                  <a:pt x="53571" y="82285"/>
                  <a:pt x="36108" y="83608"/>
                  <a:pt x="25525" y="71437"/>
                </a:cubicBezTo>
                <a:cubicBezTo>
                  <a:pt x="14942" y="59266"/>
                  <a:pt x="1183" y="0"/>
                  <a:pt x="1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65851EBD-45E9-4609-8D79-FBC3C2BB3846}"/>
              </a:ext>
            </a:extLst>
          </p:cNvPr>
          <p:cNvSpPr/>
          <p:nvPr/>
        </p:nvSpPr>
        <p:spPr>
          <a:xfrm>
            <a:off x="3540677" y="6437224"/>
            <a:ext cx="45898" cy="140011"/>
          </a:xfrm>
          <a:custGeom>
            <a:avLst/>
            <a:gdLst>
              <a:gd name="connsiteX0" fmla="*/ 2623 w 45898"/>
              <a:gd name="connsiteY0" fmla="*/ 89 h 140011"/>
              <a:gd name="connsiteX1" fmla="*/ 4211 w 45898"/>
              <a:gd name="connsiteY1" fmla="*/ 87401 h 140011"/>
              <a:gd name="connsiteX2" fmla="*/ 45486 w 45898"/>
              <a:gd name="connsiteY2" fmla="*/ 139789 h 140011"/>
              <a:gd name="connsiteX3" fmla="*/ 24848 w 45898"/>
              <a:gd name="connsiteY3" fmla="*/ 104864 h 140011"/>
              <a:gd name="connsiteX4" fmla="*/ 15323 w 45898"/>
              <a:gd name="connsiteY4" fmla="*/ 71526 h 140011"/>
              <a:gd name="connsiteX5" fmla="*/ 2623 w 45898"/>
              <a:gd name="connsiteY5" fmla="*/ 89 h 14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98" h="140011">
                <a:moveTo>
                  <a:pt x="2623" y="89"/>
                </a:moveTo>
                <a:cubicBezTo>
                  <a:pt x="771" y="2735"/>
                  <a:pt x="-2933" y="64118"/>
                  <a:pt x="4211" y="87401"/>
                </a:cubicBezTo>
                <a:cubicBezTo>
                  <a:pt x="11355" y="110684"/>
                  <a:pt x="42047" y="136879"/>
                  <a:pt x="45486" y="139789"/>
                </a:cubicBezTo>
                <a:cubicBezTo>
                  <a:pt x="48926" y="142700"/>
                  <a:pt x="29875" y="116241"/>
                  <a:pt x="24848" y="104864"/>
                </a:cubicBezTo>
                <a:cubicBezTo>
                  <a:pt x="19821" y="93487"/>
                  <a:pt x="16117" y="88988"/>
                  <a:pt x="15323" y="71526"/>
                </a:cubicBezTo>
                <a:cubicBezTo>
                  <a:pt x="14529" y="54064"/>
                  <a:pt x="4475" y="-2557"/>
                  <a:pt x="2623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62A962E9-A8EC-46BA-B6F4-F7D3FD75DA16}"/>
              </a:ext>
            </a:extLst>
          </p:cNvPr>
          <p:cNvSpPr/>
          <p:nvPr/>
        </p:nvSpPr>
        <p:spPr>
          <a:xfrm>
            <a:off x="3473229" y="6449456"/>
            <a:ext cx="114731" cy="133931"/>
          </a:xfrm>
          <a:custGeom>
            <a:avLst/>
            <a:gdLst>
              <a:gd name="connsiteX0" fmla="*/ 221 w 114731"/>
              <a:gd name="connsiteY0" fmla="*/ 557 h 133931"/>
              <a:gd name="connsiteX1" fmla="*/ 66896 w 114731"/>
              <a:gd name="connsiteY1" fmla="*/ 113269 h 133931"/>
              <a:gd name="connsiteX2" fmla="*/ 114521 w 114731"/>
              <a:gd name="connsiteY2" fmla="*/ 133907 h 133931"/>
              <a:gd name="connsiteX3" fmla="*/ 82771 w 114731"/>
              <a:gd name="connsiteY3" fmla="*/ 113269 h 133931"/>
              <a:gd name="connsiteX4" fmla="*/ 46259 w 114731"/>
              <a:gd name="connsiteY4" fmla="*/ 71994 h 133931"/>
              <a:gd name="connsiteX5" fmla="*/ 221 w 114731"/>
              <a:gd name="connsiteY5" fmla="*/ 557 h 13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731" h="133931">
                <a:moveTo>
                  <a:pt x="221" y="557"/>
                </a:moveTo>
                <a:cubicBezTo>
                  <a:pt x="3660" y="7436"/>
                  <a:pt x="47846" y="91044"/>
                  <a:pt x="66896" y="113269"/>
                </a:cubicBezTo>
                <a:cubicBezTo>
                  <a:pt x="85946" y="135494"/>
                  <a:pt x="111875" y="133907"/>
                  <a:pt x="114521" y="133907"/>
                </a:cubicBezTo>
                <a:cubicBezTo>
                  <a:pt x="117167" y="133907"/>
                  <a:pt x="94148" y="123588"/>
                  <a:pt x="82771" y="113269"/>
                </a:cubicBezTo>
                <a:cubicBezTo>
                  <a:pt x="71394" y="102950"/>
                  <a:pt x="58165" y="91573"/>
                  <a:pt x="46259" y="71994"/>
                </a:cubicBezTo>
                <a:cubicBezTo>
                  <a:pt x="34353" y="52415"/>
                  <a:pt x="-3218" y="-6322"/>
                  <a:pt x="221" y="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47AB2B77-B09B-4BBD-8145-A77BF607DC3E}"/>
              </a:ext>
            </a:extLst>
          </p:cNvPr>
          <p:cNvSpPr/>
          <p:nvPr/>
        </p:nvSpPr>
        <p:spPr>
          <a:xfrm>
            <a:off x="3590744" y="6492713"/>
            <a:ext cx="235163" cy="86128"/>
          </a:xfrm>
          <a:custGeom>
            <a:avLst/>
            <a:gdLst>
              <a:gd name="connsiteX0" fmla="*/ 181 w 235163"/>
              <a:gd name="connsiteY0" fmla="*/ 85887 h 86128"/>
              <a:gd name="connsiteX1" fmla="*/ 141469 w 235163"/>
              <a:gd name="connsiteY1" fmla="*/ 66837 h 86128"/>
              <a:gd name="connsiteX2" fmla="*/ 206556 w 235163"/>
              <a:gd name="connsiteY2" fmla="*/ 52550 h 86128"/>
              <a:gd name="connsiteX3" fmla="*/ 235131 w 235163"/>
              <a:gd name="connsiteY3" fmla="*/ 162 h 86128"/>
              <a:gd name="connsiteX4" fmla="*/ 201794 w 235163"/>
              <a:gd name="connsiteY4" fmla="*/ 36675 h 86128"/>
              <a:gd name="connsiteX5" fmla="*/ 173219 w 235163"/>
              <a:gd name="connsiteY5" fmla="*/ 52550 h 86128"/>
              <a:gd name="connsiteX6" fmla="*/ 181 w 235163"/>
              <a:gd name="connsiteY6" fmla="*/ 85887 h 86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163" h="86128">
                <a:moveTo>
                  <a:pt x="181" y="85887"/>
                </a:moveTo>
                <a:cubicBezTo>
                  <a:pt x="-5111" y="88268"/>
                  <a:pt x="107073" y="72393"/>
                  <a:pt x="141469" y="66837"/>
                </a:cubicBezTo>
                <a:cubicBezTo>
                  <a:pt x="175865" y="61281"/>
                  <a:pt x="190946" y="63663"/>
                  <a:pt x="206556" y="52550"/>
                </a:cubicBezTo>
                <a:cubicBezTo>
                  <a:pt x="222166" y="41437"/>
                  <a:pt x="235925" y="2808"/>
                  <a:pt x="235131" y="162"/>
                </a:cubicBezTo>
                <a:cubicBezTo>
                  <a:pt x="234337" y="-2484"/>
                  <a:pt x="212113" y="27944"/>
                  <a:pt x="201794" y="36675"/>
                </a:cubicBezTo>
                <a:cubicBezTo>
                  <a:pt x="191475" y="45406"/>
                  <a:pt x="203911" y="47258"/>
                  <a:pt x="173219" y="52550"/>
                </a:cubicBezTo>
                <a:cubicBezTo>
                  <a:pt x="142527" y="57842"/>
                  <a:pt x="5473" y="83506"/>
                  <a:pt x="181" y="85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A9C64BCD-6370-4572-A987-1E48DF0C06A6}"/>
              </a:ext>
            </a:extLst>
          </p:cNvPr>
          <p:cNvSpPr/>
          <p:nvPr/>
        </p:nvSpPr>
        <p:spPr>
          <a:xfrm>
            <a:off x="3617292" y="6573601"/>
            <a:ext cx="384040" cy="117363"/>
          </a:xfrm>
          <a:custGeom>
            <a:avLst/>
            <a:gdLst>
              <a:gd name="connsiteX0" fmla="*/ 38191 w 384040"/>
              <a:gd name="connsiteY0" fmla="*/ 57916 h 117363"/>
              <a:gd name="connsiteX1" fmla="*/ 243508 w 384040"/>
              <a:gd name="connsiteY1" fmla="*/ 38866 h 117363"/>
              <a:gd name="connsiteX2" fmla="*/ 383208 w 384040"/>
              <a:gd name="connsiteY2" fmla="*/ 766 h 117363"/>
              <a:gd name="connsiteX3" fmla="*/ 180008 w 384040"/>
              <a:gd name="connsiteY3" fmla="*/ 76966 h 117363"/>
              <a:gd name="connsiteX4" fmla="*/ 91 w 384040"/>
              <a:gd name="connsiteY4" fmla="*/ 117182 h 117363"/>
              <a:gd name="connsiteX5" fmla="*/ 203291 w 384040"/>
              <a:gd name="connsiteY5" fmla="*/ 62149 h 117363"/>
              <a:gd name="connsiteX6" fmla="*/ 38191 w 384040"/>
              <a:gd name="connsiteY6" fmla="*/ 57916 h 11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040" h="117363">
                <a:moveTo>
                  <a:pt x="38191" y="57916"/>
                </a:moveTo>
                <a:cubicBezTo>
                  <a:pt x="44894" y="54036"/>
                  <a:pt x="186005" y="48391"/>
                  <a:pt x="243508" y="38866"/>
                </a:cubicBezTo>
                <a:cubicBezTo>
                  <a:pt x="301011" y="29341"/>
                  <a:pt x="393791" y="-5584"/>
                  <a:pt x="383208" y="766"/>
                </a:cubicBezTo>
                <a:cubicBezTo>
                  <a:pt x="372625" y="7116"/>
                  <a:pt x="243861" y="57563"/>
                  <a:pt x="180008" y="76966"/>
                </a:cubicBezTo>
                <a:cubicBezTo>
                  <a:pt x="116155" y="96369"/>
                  <a:pt x="-3790" y="119652"/>
                  <a:pt x="91" y="117182"/>
                </a:cubicBezTo>
                <a:cubicBezTo>
                  <a:pt x="3971" y="114713"/>
                  <a:pt x="196588" y="71321"/>
                  <a:pt x="203291" y="62149"/>
                </a:cubicBezTo>
                <a:cubicBezTo>
                  <a:pt x="209994" y="52977"/>
                  <a:pt x="31488" y="61796"/>
                  <a:pt x="38191" y="57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58866665-7A5C-409E-99F6-970F4BCA9FAD}"/>
              </a:ext>
            </a:extLst>
          </p:cNvPr>
          <p:cNvSpPr/>
          <p:nvPr/>
        </p:nvSpPr>
        <p:spPr>
          <a:xfrm>
            <a:off x="3296975" y="2601720"/>
            <a:ext cx="519900" cy="1127696"/>
          </a:xfrm>
          <a:custGeom>
            <a:avLst/>
            <a:gdLst>
              <a:gd name="connsiteX0" fmla="*/ 290775 w 519900"/>
              <a:gd name="connsiteY0" fmla="*/ 1119380 h 1127696"/>
              <a:gd name="connsiteX1" fmla="*/ 62175 w 519900"/>
              <a:gd name="connsiteY1" fmla="*/ 1005080 h 1127696"/>
              <a:gd name="connsiteX2" fmla="*/ 28308 w 519900"/>
              <a:gd name="connsiteY2" fmla="*/ 717213 h 1127696"/>
              <a:gd name="connsiteX3" fmla="*/ 792 w 519900"/>
              <a:gd name="connsiteY3" fmla="*/ 471680 h 1127696"/>
              <a:gd name="connsiteX4" fmla="*/ 60058 w 519900"/>
              <a:gd name="connsiteY4" fmla="*/ 359497 h 1127696"/>
              <a:gd name="connsiteX5" fmla="*/ 485508 w 519900"/>
              <a:gd name="connsiteY5" fmla="*/ 29297 h 1127696"/>
              <a:gd name="connsiteX6" fmla="*/ 477042 w 519900"/>
              <a:gd name="connsiteY6" fmla="*/ 33530 h 1127696"/>
              <a:gd name="connsiteX7" fmla="*/ 337342 w 519900"/>
              <a:gd name="connsiteY7" fmla="*/ 181697 h 1127696"/>
              <a:gd name="connsiteX8" fmla="*/ 89692 w 519900"/>
              <a:gd name="connsiteY8" fmla="*/ 370080 h 1127696"/>
              <a:gd name="connsiteX9" fmla="*/ 24075 w 519900"/>
              <a:gd name="connsiteY9" fmla="*/ 514013 h 1127696"/>
              <a:gd name="connsiteX10" fmla="*/ 81225 w 519900"/>
              <a:gd name="connsiteY10" fmla="*/ 795530 h 1127696"/>
              <a:gd name="connsiteX11" fmla="*/ 290775 w 519900"/>
              <a:gd name="connsiteY11" fmla="*/ 1119380 h 112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9900" h="1127696">
                <a:moveTo>
                  <a:pt x="290775" y="1119380"/>
                </a:moveTo>
                <a:cubicBezTo>
                  <a:pt x="287600" y="1154305"/>
                  <a:pt x="105919" y="1072108"/>
                  <a:pt x="62175" y="1005080"/>
                </a:cubicBezTo>
                <a:cubicBezTo>
                  <a:pt x="18430" y="938052"/>
                  <a:pt x="38538" y="806113"/>
                  <a:pt x="28308" y="717213"/>
                </a:cubicBezTo>
                <a:cubicBezTo>
                  <a:pt x="18078" y="628313"/>
                  <a:pt x="-4500" y="531299"/>
                  <a:pt x="792" y="471680"/>
                </a:cubicBezTo>
                <a:cubicBezTo>
                  <a:pt x="6084" y="412061"/>
                  <a:pt x="-20728" y="433227"/>
                  <a:pt x="60058" y="359497"/>
                </a:cubicBezTo>
                <a:cubicBezTo>
                  <a:pt x="140844" y="285767"/>
                  <a:pt x="485508" y="29297"/>
                  <a:pt x="485508" y="29297"/>
                </a:cubicBezTo>
                <a:cubicBezTo>
                  <a:pt x="555005" y="-25031"/>
                  <a:pt x="501736" y="8130"/>
                  <a:pt x="477042" y="33530"/>
                </a:cubicBezTo>
                <a:cubicBezTo>
                  <a:pt x="452348" y="58930"/>
                  <a:pt x="401900" y="125605"/>
                  <a:pt x="337342" y="181697"/>
                </a:cubicBezTo>
                <a:cubicBezTo>
                  <a:pt x="272784" y="237789"/>
                  <a:pt x="141903" y="314694"/>
                  <a:pt x="89692" y="370080"/>
                </a:cubicBezTo>
                <a:cubicBezTo>
                  <a:pt x="37481" y="425466"/>
                  <a:pt x="25486" y="443105"/>
                  <a:pt x="24075" y="514013"/>
                </a:cubicBezTo>
                <a:cubicBezTo>
                  <a:pt x="22664" y="584921"/>
                  <a:pt x="38539" y="696047"/>
                  <a:pt x="81225" y="795530"/>
                </a:cubicBezTo>
                <a:cubicBezTo>
                  <a:pt x="123911" y="895013"/>
                  <a:pt x="293950" y="1084455"/>
                  <a:pt x="290775" y="1119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06B4BDB8-6066-4211-88E2-3E1682D53F45}"/>
              </a:ext>
            </a:extLst>
          </p:cNvPr>
          <p:cNvSpPr/>
          <p:nvPr/>
        </p:nvSpPr>
        <p:spPr>
          <a:xfrm>
            <a:off x="4313245" y="2524446"/>
            <a:ext cx="290030" cy="834707"/>
          </a:xfrm>
          <a:custGeom>
            <a:avLst/>
            <a:gdLst>
              <a:gd name="connsiteX0" fmla="*/ 288388 w 290030"/>
              <a:gd name="connsiteY0" fmla="*/ 834704 h 834707"/>
              <a:gd name="connsiteX1" fmla="*/ 260872 w 290030"/>
              <a:gd name="connsiteY1" fmla="*/ 470637 h 834707"/>
              <a:gd name="connsiteX2" fmla="*/ 205838 w 290030"/>
              <a:gd name="connsiteY2" fmla="*/ 290721 h 834707"/>
              <a:gd name="connsiteX3" fmla="*/ 197372 w 290030"/>
              <a:gd name="connsiteY3" fmla="*/ 68471 h 834707"/>
              <a:gd name="connsiteX4" fmla="*/ 106355 w 290030"/>
              <a:gd name="connsiteY4" fmla="*/ 11321 h 834707"/>
              <a:gd name="connsiteX5" fmla="*/ 522 w 290030"/>
              <a:gd name="connsiteY5" fmla="*/ 4971 h 834707"/>
              <a:gd name="connsiteX6" fmla="*/ 152922 w 290030"/>
              <a:gd name="connsiteY6" fmla="*/ 68471 h 834707"/>
              <a:gd name="connsiteX7" fmla="*/ 191022 w 290030"/>
              <a:gd name="connsiteY7" fmla="*/ 286487 h 834707"/>
              <a:gd name="connsiteX8" fmla="*/ 214305 w 290030"/>
              <a:gd name="connsiteY8" fmla="*/ 476987 h 834707"/>
              <a:gd name="connsiteX9" fmla="*/ 288388 w 290030"/>
              <a:gd name="connsiteY9" fmla="*/ 834704 h 83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0030" h="834707">
                <a:moveTo>
                  <a:pt x="288388" y="834704"/>
                </a:moveTo>
                <a:cubicBezTo>
                  <a:pt x="296149" y="833646"/>
                  <a:pt x="274630" y="561301"/>
                  <a:pt x="260872" y="470637"/>
                </a:cubicBezTo>
                <a:cubicBezTo>
                  <a:pt x="247114" y="379973"/>
                  <a:pt x="216421" y="357749"/>
                  <a:pt x="205838" y="290721"/>
                </a:cubicBezTo>
                <a:cubicBezTo>
                  <a:pt x="195255" y="223693"/>
                  <a:pt x="213952" y="115038"/>
                  <a:pt x="197372" y="68471"/>
                </a:cubicBezTo>
                <a:cubicBezTo>
                  <a:pt x="180792" y="21904"/>
                  <a:pt x="139163" y="21904"/>
                  <a:pt x="106355" y="11321"/>
                </a:cubicBezTo>
                <a:cubicBezTo>
                  <a:pt x="73547" y="738"/>
                  <a:pt x="-7239" y="-4554"/>
                  <a:pt x="522" y="4971"/>
                </a:cubicBezTo>
                <a:cubicBezTo>
                  <a:pt x="8283" y="14496"/>
                  <a:pt x="121172" y="21552"/>
                  <a:pt x="152922" y="68471"/>
                </a:cubicBezTo>
                <a:cubicBezTo>
                  <a:pt x="184672" y="115390"/>
                  <a:pt x="180792" y="218401"/>
                  <a:pt x="191022" y="286487"/>
                </a:cubicBezTo>
                <a:cubicBezTo>
                  <a:pt x="201252" y="354573"/>
                  <a:pt x="197725" y="389498"/>
                  <a:pt x="214305" y="476987"/>
                </a:cubicBezTo>
                <a:cubicBezTo>
                  <a:pt x="230885" y="564476"/>
                  <a:pt x="280627" y="835762"/>
                  <a:pt x="288388" y="834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339F217B-7A3B-4007-8872-9126C550863E}"/>
              </a:ext>
            </a:extLst>
          </p:cNvPr>
          <p:cNvSpPr/>
          <p:nvPr/>
        </p:nvSpPr>
        <p:spPr>
          <a:xfrm>
            <a:off x="3052212" y="3308325"/>
            <a:ext cx="324223" cy="626584"/>
          </a:xfrm>
          <a:custGeom>
            <a:avLst/>
            <a:gdLst>
              <a:gd name="connsiteX0" fmla="*/ 272013 w 324223"/>
              <a:gd name="connsiteY0" fmla="*/ 9550 h 626584"/>
              <a:gd name="connsiteX1" fmla="*/ 62463 w 324223"/>
              <a:gd name="connsiteY1" fmla="*/ 203225 h 626584"/>
              <a:gd name="connsiteX2" fmla="*/ 2138 w 324223"/>
              <a:gd name="connsiteY2" fmla="*/ 476275 h 626584"/>
              <a:gd name="connsiteX3" fmla="*/ 14838 w 324223"/>
              <a:gd name="connsiteY3" fmla="*/ 622325 h 626584"/>
              <a:gd name="connsiteX4" fmla="*/ 27538 w 324223"/>
              <a:gd name="connsiteY4" fmla="*/ 317525 h 626584"/>
              <a:gd name="connsiteX5" fmla="*/ 125963 w 324223"/>
              <a:gd name="connsiteY5" fmla="*/ 184175 h 626584"/>
              <a:gd name="connsiteX6" fmla="*/ 313288 w 324223"/>
              <a:gd name="connsiteY6" fmla="*/ 41300 h 626584"/>
              <a:gd name="connsiteX7" fmla="*/ 272013 w 324223"/>
              <a:gd name="connsiteY7" fmla="*/ 9550 h 626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223" h="626584">
                <a:moveTo>
                  <a:pt x="272013" y="9550"/>
                </a:moveTo>
                <a:cubicBezTo>
                  <a:pt x="230209" y="36538"/>
                  <a:pt x="107442" y="125438"/>
                  <a:pt x="62463" y="203225"/>
                </a:cubicBezTo>
                <a:cubicBezTo>
                  <a:pt x="17484" y="281012"/>
                  <a:pt x="10075" y="406425"/>
                  <a:pt x="2138" y="476275"/>
                </a:cubicBezTo>
                <a:cubicBezTo>
                  <a:pt x="-5799" y="546125"/>
                  <a:pt x="10605" y="648783"/>
                  <a:pt x="14838" y="622325"/>
                </a:cubicBezTo>
                <a:cubicBezTo>
                  <a:pt x="19071" y="595867"/>
                  <a:pt x="9017" y="390550"/>
                  <a:pt x="27538" y="317525"/>
                </a:cubicBezTo>
                <a:cubicBezTo>
                  <a:pt x="46059" y="244500"/>
                  <a:pt x="78338" y="230213"/>
                  <a:pt x="125963" y="184175"/>
                </a:cubicBezTo>
                <a:cubicBezTo>
                  <a:pt x="173588" y="138138"/>
                  <a:pt x="286301" y="63525"/>
                  <a:pt x="313288" y="41300"/>
                </a:cubicBezTo>
                <a:cubicBezTo>
                  <a:pt x="340275" y="19075"/>
                  <a:pt x="313817" y="-17438"/>
                  <a:pt x="272013" y="9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64EFE1BC-E1DC-4386-B968-A7F3AC240704}"/>
              </a:ext>
            </a:extLst>
          </p:cNvPr>
          <p:cNvSpPr/>
          <p:nvPr/>
        </p:nvSpPr>
        <p:spPr>
          <a:xfrm>
            <a:off x="2942106" y="3813664"/>
            <a:ext cx="223384" cy="1082189"/>
          </a:xfrm>
          <a:custGeom>
            <a:avLst/>
            <a:gdLst>
              <a:gd name="connsiteX0" fmla="*/ 223369 w 223384"/>
              <a:gd name="connsiteY0" fmla="*/ 2686 h 1082189"/>
              <a:gd name="connsiteX1" fmla="*/ 67794 w 223384"/>
              <a:gd name="connsiteY1" fmla="*/ 256686 h 1082189"/>
              <a:gd name="connsiteX2" fmla="*/ 7469 w 223384"/>
              <a:gd name="connsiteY2" fmla="*/ 634511 h 1082189"/>
              <a:gd name="connsiteX3" fmla="*/ 26519 w 223384"/>
              <a:gd name="connsiteY3" fmla="*/ 945661 h 1082189"/>
              <a:gd name="connsiteX4" fmla="*/ 1119 w 223384"/>
              <a:gd name="connsiteY4" fmla="*/ 1082186 h 1082189"/>
              <a:gd name="connsiteX5" fmla="*/ 70969 w 223384"/>
              <a:gd name="connsiteY5" fmla="*/ 942486 h 1082189"/>
              <a:gd name="connsiteX6" fmla="*/ 70969 w 223384"/>
              <a:gd name="connsiteY6" fmla="*/ 726586 h 1082189"/>
              <a:gd name="connsiteX7" fmla="*/ 58269 w 223384"/>
              <a:gd name="connsiteY7" fmla="*/ 415436 h 1082189"/>
              <a:gd name="connsiteX8" fmla="*/ 223369 w 223384"/>
              <a:gd name="connsiteY8" fmla="*/ 2686 h 108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384" h="1082189">
                <a:moveTo>
                  <a:pt x="223369" y="2686"/>
                </a:moveTo>
                <a:cubicBezTo>
                  <a:pt x="224957" y="-23772"/>
                  <a:pt x="103777" y="151382"/>
                  <a:pt x="67794" y="256686"/>
                </a:cubicBezTo>
                <a:cubicBezTo>
                  <a:pt x="31811" y="361990"/>
                  <a:pt x="14348" y="519682"/>
                  <a:pt x="7469" y="634511"/>
                </a:cubicBezTo>
                <a:cubicBezTo>
                  <a:pt x="590" y="749340"/>
                  <a:pt x="27577" y="871049"/>
                  <a:pt x="26519" y="945661"/>
                </a:cubicBezTo>
                <a:cubicBezTo>
                  <a:pt x="25461" y="1020273"/>
                  <a:pt x="-6289" y="1082715"/>
                  <a:pt x="1119" y="1082186"/>
                </a:cubicBezTo>
                <a:cubicBezTo>
                  <a:pt x="8527" y="1081657"/>
                  <a:pt x="59327" y="1001753"/>
                  <a:pt x="70969" y="942486"/>
                </a:cubicBezTo>
                <a:cubicBezTo>
                  <a:pt x="82611" y="883219"/>
                  <a:pt x="73086" y="814428"/>
                  <a:pt x="70969" y="726586"/>
                </a:cubicBezTo>
                <a:cubicBezTo>
                  <a:pt x="68852" y="638744"/>
                  <a:pt x="33398" y="533969"/>
                  <a:pt x="58269" y="415436"/>
                </a:cubicBezTo>
                <a:cubicBezTo>
                  <a:pt x="83140" y="296903"/>
                  <a:pt x="221781" y="29144"/>
                  <a:pt x="223369" y="2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63606BF4-69ED-4701-A022-4EFC413100EA}"/>
              </a:ext>
            </a:extLst>
          </p:cNvPr>
          <p:cNvSpPr/>
          <p:nvPr/>
        </p:nvSpPr>
        <p:spPr>
          <a:xfrm>
            <a:off x="4509686" y="2590608"/>
            <a:ext cx="560057" cy="81940"/>
          </a:xfrm>
          <a:custGeom>
            <a:avLst/>
            <a:gdLst>
              <a:gd name="connsiteX0" fmla="*/ 1989 w 560057"/>
              <a:gd name="connsiteY0" fmla="*/ 57342 h 81940"/>
              <a:gd name="connsiteX1" fmla="*/ 233764 w 560057"/>
              <a:gd name="connsiteY1" fmla="*/ 192 h 81940"/>
              <a:gd name="connsiteX2" fmla="*/ 557614 w 560057"/>
              <a:gd name="connsiteY2" fmla="*/ 79567 h 81940"/>
              <a:gd name="connsiteX3" fmla="*/ 363939 w 560057"/>
              <a:gd name="connsiteY3" fmla="*/ 60517 h 81940"/>
              <a:gd name="connsiteX4" fmla="*/ 1989 w 560057"/>
              <a:gd name="connsiteY4" fmla="*/ 57342 h 8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057" h="81940">
                <a:moveTo>
                  <a:pt x="1989" y="57342"/>
                </a:moveTo>
                <a:cubicBezTo>
                  <a:pt x="-19707" y="47288"/>
                  <a:pt x="141160" y="-3512"/>
                  <a:pt x="233764" y="192"/>
                </a:cubicBezTo>
                <a:cubicBezTo>
                  <a:pt x="326368" y="3896"/>
                  <a:pt x="535918" y="69513"/>
                  <a:pt x="557614" y="79567"/>
                </a:cubicBezTo>
                <a:cubicBezTo>
                  <a:pt x="579310" y="89621"/>
                  <a:pt x="451781" y="64750"/>
                  <a:pt x="363939" y="60517"/>
                </a:cubicBezTo>
                <a:cubicBezTo>
                  <a:pt x="276097" y="56284"/>
                  <a:pt x="23685" y="67396"/>
                  <a:pt x="1989" y="57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216A37DD-64A1-415B-90CA-BEB6EED77AD2}"/>
              </a:ext>
            </a:extLst>
          </p:cNvPr>
          <p:cNvSpPr/>
          <p:nvPr/>
        </p:nvSpPr>
        <p:spPr>
          <a:xfrm>
            <a:off x="4560730" y="2690671"/>
            <a:ext cx="1491885" cy="258905"/>
          </a:xfrm>
          <a:custGeom>
            <a:avLst/>
            <a:gdLst>
              <a:gd name="connsiteX0" fmla="*/ 4920 w 1491885"/>
              <a:gd name="connsiteY0" fmla="*/ 258904 h 258905"/>
              <a:gd name="connsiteX1" fmla="*/ 274795 w 1491885"/>
              <a:gd name="connsiteY1" fmla="*/ 23954 h 258905"/>
              <a:gd name="connsiteX2" fmla="*/ 1033620 w 1491885"/>
              <a:gd name="connsiteY2" fmla="*/ 23954 h 258905"/>
              <a:gd name="connsiteX3" fmla="*/ 1474945 w 1491885"/>
              <a:gd name="connsiteY3" fmla="*/ 166829 h 258905"/>
              <a:gd name="connsiteX4" fmla="*/ 1354295 w 1491885"/>
              <a:gd name="connsiteY4" fmla="*/ 131904 h 258905"/>
              <a:gd name="connsiteX5" fmla="*/ 922495 w 1491885"/>
              <a:gd name="connsiteY5" fmla="*/ 33479 h 258905"/>
              <a:gd name="connsiteX6" fmla="*/ 468470 w 1491885"/>
              <a:gd name="connsiteY6" fmla="*/ 20779 h 258905"/>
              <a:gd name="connsiteX7" fmla="*/ 4920 w 1491885"/>
              <a:gd name="connsiteY7" fmla="*/ 258904 h 258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1885" h="258905">
                <a:moveTo>
                  <a:pt x="4920" y="258904"/>
                </a:moveTo>
                <a:cubicBezTo>
                  <a:pt x="-27359" y="259433"/>
                  <a:pt x="103345" y="63112"/>
                  <a:pt x="274795" y="23954"/>
                </a:cubicBezTo>
                <a:cubicBezTo>
                  <a:pt x="446245" y="-15204"/>
                  <a:pt x="833595" y="141"/>
                  <a:pt x="1033620" y="23954"/>
                </a:cubicBezTo>
                <a:cubicBezTo>
                  <a:pt x="1233645" y="47766"/>
                  <a:pt x="1421499" y="148837"/>
                  <a:pt x="1474945" y="166829"/>
                </a:cubicBezTo>
                <a:cubicBezTo>
                  <a:pt x="1528391" y="184821"/>
                  <a:pt x="1446370" y="154129"/>
                  <a:pt x="1354295" y="131904"/>
                </a:cubicBezTo>
                <a:cubicBezTo>
                  <a:pt x="1262220" y="109679"/>
                  <a:pt x="1070133" y="52000"/>
                  <a:pt x="922495" y="33479"/>
                </a:cubicBezTo>
                <a:cubicBezTo>
                  <a:pt x="774857" y="14958"/>
                  <a:pt x="622457" y="-14146"/>
                  <a:pt x="468470" y="20779"/>
                </a:cubicBezTo>
                <a:cubicBezTo>
                  <a:pt x="314483" y="55704"/>
                  <a:pt x="37199" y="258375"/>
                  <a:pt x="4920" y="258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6F930704-CF9E-4857-B5BB-60383461BDD5}"/>
              </a:ext>
            </a:extLst>
          </p:cNvPr>
          <p:cNvSpPr/>
          <p:nvPr/>
        </p:nvSpPr>
        <p:spPr>
          <a:xfrm>
            <a:off x="4136794" y="3381182"/>
            <a:ext cx="2460860" cy="243871"/>
          </a:xfrm>
          <a:custGeom>
            <a:avLst/>
            <a:gdLst>
              <a:gd name="connsiteX0" fmla="*/ 231 w 2460860"/>
              <a:gd name="connsiteY0" fmla="*/ 158943 h 243871"/>
              <a:gd name="connsiteX1" fmla="*/ 505056 w 2460860"/>
              <a:gd name="connsiteY1" fmla="*/ 193 h 243871"/>
              <a:gd name="connsiteX2" fmla="*/ 1057506 w 2460860"/>
              <a:gd name="connsiteY2" fmla="*/ 127193 h 243871"/>
              <a:gd name="connsiteX3" fmla="*/ 2117956 w 2460860"/>
              <a:gd name="connsiteY3" fmla="*/ 165293 h 243871"/>
              <a:gd name="connsiteX4" fmla="*/ 2451331 w 2460860"/>
              <a:gd name="connsiteY4" fmla="*/ 241493 h 243871"/>
              <a:gd name="connsiteX5" fmla="*/ 2314806 w 2460860"/>
              <a:gd name="connsiteY5" fmla="*/ 222443 h 243871"/>
              <a:gd name="connsiteX6" fmla="*/ 1756006 w 2460860"/>
              <a:gd name="connsiteY6" fmla="*/ 200218 h 243871"/>
              <a:gd name="connsiteX7" fmla="*/ 793981 w 2460860"/>
              <a:gd name="connsiteY7" fmla="*/ 146243 h 243871"/>
              <a:gd name="connsiteX8" fmla="*/ 444731 w 2460860"/>
              <a:gd name="connsiteY8" fmla="*/ 60518 h 243871"/>
              <a:gd name="connsiteX9" fmla="*/ 231 w 2460860"/>
              <a:gd name="connsiteY9" fmla="*/ 158943 h 24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0860" h="243871">
                <a:moveTo>
                  <a:pt x="231" y="158943"/>
                </a:moveTo>
                <a:cubicBezTo>
                  <a:pt x="10285" y="148889"/>
                  <a:pt x="328844" y="5485"/>
                  <a:pt x="505056" y="193"/>
                </a:cubicBezTo>
                <a:cubicBezTo>
                  <a:pt x="681268" y="-5099"/>
                  <a:pt x="788689" y="99676"/>
                  <a:pt x="1057506" y="127193"/>
                </a:cubicBezTo>
                <a:cubicBezTo>
                  <a:pt x="1326323" y="154710"/>
                  <a:pt x="1885652" y="146243"/>
                  <a:pt x="2117956" y="165293"/>
                </a:cubicBezTo>
                <a:cubicBezTo>
                  <a:pt x="2350260" y="184343"/>
                  <a:pt x="2418523" y="231968"/>
                  <a:pt x="2451331" y="241493"/>
                </a:cubicBezTo>
                <a:cubicBezTo>
                  <a:pt x="2484139" y="251018"/>
                  <a:pt x="2430693" y="229322"/>
                  <a:pt x="2314806" y="222443"/>
                </a:cubicBezTo>
                <a:cubicBezTo>
                  <a:pt x="2198919" y="215564"/>
                  <a:pt x="1756006" y="200218"/>
                  <a:pt x="1756006" y="200218"/>
                </a:cubicBezTo>
                <a:cubicBezTo>
                  <a:pt x="1502535" y="187518"/>
                  <a:pt x="1012527" y="169526"/>
                  <a:pt x="793981" y="146243"/>
                </a:cubicBezTo>
                <a:cubicBezTo>
                  <a:pt x="575435" y="122960"/>
                  <a:pt x="579668" y="54697"/>
                  <a:pt x="444731" y="60518"/>
                </a:cubicBezTo>
                <a:cubicBezTo>
                  <a:pt x="309794" y="66339"/>
                  <a:pt x="-9823" y="168997"/>
                  <a:pt x="231" y="158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6BA811ED-CD1B-4275-ABB4-7FC8F4B6E076}"/>
              </a:ext>
            </a:extLst>
          </p:cNvPr>
          <p:cNvSpPr/>
          <p:nvPr/>
        </p:nvSpPr>
        <p:spPr>
          <a:xfrm>
            <a:off x="5759149" y="2825725"/>
            <a:ext cx="502191" cy="384927"/>
          </a:xfrm>
          <a:custGeom>
            <a:avLst/>
            <a:gdLst>
              <a:gd name="connsiteX0" fmla="*/ 301 w 502191"/>
              <a:gd name="connsiteY0" fmla="*/ 25 h 384927"/>
              <a:gd name="connsiteX1" fmla="*/ 400351 w 502191"/>
              <a:gd name="connsiteY1" fmla="*/ 190525 h 384927"/>
              <a:gd name="connsiteX2" fmla="*/ 495601 w 502191"/>
              <a:gd name="connsiteY2" fmla="*/ 381025 h 384927"/>
              <a:gd name="connsiteX3" fmla="*/ 476551 w 502191"/>
              <a:gd name="connsiteY3" fmla="*/ 308000 h 384927"/>
              <a:gd name="connsiteX4" fmla="*/ 336851 w 502191"/>
              <a:gd name="connsiteY4" fmla="*/ 177825 h 384927"/>
              <a:gd name="connsiteX5" fmla="*/ 301 w 502191"/>
              <a:gd name="connsiteY5" fmla="*/ 25 h 38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2191" h="384927">
                <a:moveTo>
                  <a:pt x="301" y="25"/>
                </a:moveTo>
                <a:cubicBezTo>
                  <a:pt x="10884" y="2142"/>
                  <a:pt x="317801" y="127025"/>
                  <a:pt x="400351" y="190525"/>
                </a:cubicBezTo>
                <a:cubicBezTo>
                  <a:pt x="482901" y="254025"/>
                  <a:pt x="482901" y="361446"/>
                  <a:pt x="495601" y="381025"/>
                </a:cubicBezTo>
                <a:cubicBezTo>
                  <a:pt x="508301" y="400604"/>
                  <a:pt x="503009" y="341867"/>
                  <a:pt x="476551" y="308000"/>
                </a:cubicBezTo>
                <a:cubicBezTo>
                  <a:pt x="450093" y="274133"/>
                  <a:pt x="413051" y="229154"/>
                  <a:pt x="336851" y="177825"/>
                </a:cubicBezTo>
                <a:cubicBezTo>
                  <a:pt x="260651" y="126496"/>
                  <a:pt x="-10282" y="-2092"/>
                  <a:pt x="301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D8055A74-2942-404D-86EF-5845B19D0171}"/>
              </a:ext>
            </a:extLst>
          </p:cNvPr>
          <p:cNvSpPr/>
          <p:nvPr/>
        </p:nvSpPr>
        <p:spPr>
          <a:xfrm>
            <a:off x="6206812" y="3175000"/>
            <a:ext cx="368029" cy="449305"/>
          </a:xfrm>
          <a:custGeom>
            <a:avLst/>
            <a:gdLst>
              <a:gd name="connsiteX0" fmla="*/ 313 w 368029"/>
              <a:gd name="connsiteY0" fmla="*/ 0 h 449305"/>
              <a:gd name="connsiteX1" fmla="*/ 213038 w 368029"/>
              <a:gd name="connsiteY1" fmla="*/ 209550 h 449305"/>
              <a:gd name="connsiteX2" fmla="*/ 362263 w 368029"/>
              <a:gd name="connsiteY2" fmla="*/ 444500 h 449305"/>
              <a:gd name="connsiteX3" fmla="*/ 320988 w 368029"/>
              <a:gd name="connsiteY3" fmla="*/ 355600 h 449305"/>
              <a:gd name="connsiteX4" fmla="*/ 168588 w 368029"/>
              <a:gd name="connsiteY4" fmla="*/ 209550 h 449305"/>
              <a:gd name="connsiteX5" fmla="*/ 313 w 368029"/>
              <a:gd name="connsiteY5" fmla="*/ 0 h 449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029" h="449305">
                <a:moveTo>
                  <a:pt x="313" y="0"/>
                </a:moveTo>
                <a:cubicBezTo>
                  <a:pt x="7721" y="0"/>
                  <a:pt x="152713" y="135467"/>
                  <a:pt x="213038" y="209550"/>
                </a:cubicBezTo>
                <a:cubicBezTo>
                  <a:pt x="273363" y="283633"/>
                  <a:pt x="344271" y="420158"/>
                  <a:pt x="362263" y="444500"/>
                </a:cubicBezTo>
                <a:cubicBezTo>
                  <a:pt x="380255" y="468842"/>
                  <a:pt x="353267" y="394758"/>
                  <a:pt x="320988" y="355600"/>
                </a:cubicBezTo>
                <a:cubicBezTo>
                  <a:pt x="288709" y="316442"/>
                  <a:pt x="218330" y="269346"/>
                  <a:pt x="168588" y="209550"/>
                </a:cubicBezTo>
                <a:cubicBezTo>
                  <a:pt x="118846" y="149754"/>
                  <a:pt x="-7095" y="0"/>
                  <a:pt x="31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A1C1F18B-EAE2-4FD4-A385-B4A2B2CB55CC}"/>
              </a:ext>
            </a:extLst>
          </p:cNvPr>
          <p:cNvSpPr/>
          <p:nvPr/>
        </p:nvSpPr>
        <p:spPr>
          <a:xfrm>
            <a:off x="4221299" y="3606786"/>
            <a:ext cx="1082223" cy="692958"/>
          </a:xfrm>
          <a:custGeom>
            <a:avLst/>
            <a:gdLst>
              <a:gd name="connsiteX0" fmla="*/ 181 w 1082223"/>
              <a:gd name="connsiteY0" fmla="*/ 14 h 692958"/>
              <a:gd name="connsiteX1" fmla="*/ 665661 w 1082223"/>
              <a:gd name="connsiteY1" fmla="*/ 238774 h 692958"/>
              <a:gd name="connsiteX2" fmla="*/ 823141 w 1082223"/>
              <a:gd name="connsiteY2" fmla="*/ 543574 h 692958"/>
              <a:gd name="connsiteX3" fmla="*/ 1082221 w 1082223"/>
              <a:gd name="connsiteY3" fmla="*/ 690894 h 692958"/>
              <a:gd name="connsiteX4" fmla="*/ 828221 w 1082223"/>
              <a:gd name="connsiteY4" fmla="*/ 609614 h 692958"/>
              <a:gd name="connsiteX5" fmla="*/ 675821 w 1082223"/>
              <a:gd name="connsiteY5" fmla="*/ 340374 h 692958"/>
              <a:gd name="connsiteX6" fmla="*/ 599621 w 1082223"/>
              <a:gd name="connsiteY6" fmla="*/ 248934 h 692958"/>
              <a:gd name="connsiteX7" fmla="*/ 181 w 1082223"/>
              <a:gd name="connsiteY7" fmla="*/ 14 h 692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2223" h="692958">
                <a:moveTo>
                  <a:pt x="181" y="14"/>
                </a:moveTo>
                <a:cubicBezTo>
                  <a:pt x="11188" y="-1679"/>
                  <a:pt x="528501" y="148181"/>
                  <a:pt x="665661" y="238774"/>
                </a:cubicBezTo>
                <a:cubicBezTo>
                  <a:pt x="802821" y="329367"/>
                  <a:pt x="753714" y="468221"/>
                  <a:pt x="823141" y="543574"/>
                </a:cubicBezTo>
                <a:cubicBezTo>
                  <a:pt x="892568" y="618927"/>
                  <a:pt x="1081374" y="679887"/>
                  <a:pt x="1082221" y="690894"/>
                </a:cubicBezTo>
                <a:cubicBezTo>
                  <a:pt x="1083068" y="701901"/>
                  <a:pt x="895954" y="668034"/>
                  <a:pt x="828221" y="609614"/>
                </a:cubicBezTo>
                <a:cubicBezTo>
                  <a:pt x="760488" y="551194"/>
                  <a:pt x="713921" y="400487"/>
                  <a:pt x="675821" y="340374"/>
                </a:cubicBezTo>
                <a:cubicBezTo>
                  <a:pt x="637721" y="280261"/>
                  <a:pt x="716461" y="308201"/>
                  <a:pt x="599621" y="248934"/>
                </a:cubicBezTo>
                <a:cubicBezTo>
                  <a:pt x="482781" y="189667"/>
                  <a:pt x="-10826" y="1707"/>
                  <a:pt x="181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B8A8E66D-F428-49F1-982B-F79E106F67E1}"/>
              </a:ext>
            </a:extLst>
          </p:cNvPr>
          <p:cNvSpPr/>
          <p:nvPr/>
        </p:nvSpPr>
        <p:spPr>
          <a:xfrm>
            <a:off x="5181597" y="4413793"/>
            <a:ext cx="651194" cy="569693"/>
          </a:xfrm>
          <a:custGeom>
            <a:avLst/>
            <a:gdLst>
              <a:gd name="connsiteX0" fmla="*/ 3 w 651194"/>
              <a:gd name="connsiteY0" fmla="*/ 727 h 569693"/>
              <a:gd name="connsiteX1" fmla="*/ 208283 w 651194"/>
              <a:gd name="connsiteY1" fmla="*/ 351247 h 569693"/>
              <a:gd name="connsiteX2" fmla="*/ 304803 w 651194"/>
              <a:gd name="connsiteY2" fmla="*/ 427447 h 569693"/>
              <a:gd name="connsiteX3" fmla="*/ 650243 w 651194"/>
              <a:gd name="connsiteY3" fmla="*/ 569687 h 569693"/>
              <a:gd name="connsiteX4" fmla="*/ 401323 w 651194"/>
              <a:gd name="connsiteY4" fmla="*/ 432527 h 569693"/>
              <a:gd name="connsiteX5" fmla="*/ 213363 w 651194"/>
              <a:gd name="connsiteY5" fmla="*/ 264887 h 569693"/>
              <a:gd name="connsiteX6" fmla="*/ 3 w 651194"/>
              <a:gd name="connsiteY6" fmla="*/ 727 h 569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1194" h="569693">
                <a:moveTo>
                  <a:pt x="3" y="727"/>
                </a:moveTo>
                <a:cubicBezTo>
                  <a:pt x="-844" y="15120"/>
                  <a:pt x="157483" y="280127"/>
                  <a:pt x="208283" y="351247"/>
                </a:cubicBezTo>
                <a:cubicBezTo>
                  <a:pt x="259083" y="422367"/>
                  <a:pt x="231143" y="391040"/>
                  <a:pt x="304803" y="427447"/>
                </a:cubicBezTo>
                <a:cubicBezTo>
                  <a:pt x="378463" y="463854"/>
                  <a:pt x="634156" y="568840"/>
                  <a:pt x="650243" y="569687"/>
                </a:cubicBezTo>
                <a:cubicBezTo>
                  <a:pt x="666330" y="570534"/>
                  <a:pt x="474136" y="483327"/>
                  <a:pt x="401323" y="432527"/>
                </a:cubicBezTo>
                <a:cubicBezTo>
                  <a:pt x="328510" y="381727"/>
                  <a:pt x="276016" y="340240"/>
                  <a:pt x="213363" y="264887"/>
                </a:cubicBezTo>
                <a:cubicBezTo>
                  <a:pt x="150710" y="189534"/>
                  <a:pt x="850" y="-13666"/>
                  <a:pt x="3" y="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90E5D265-22D4-4CA1-9DCD-07CDF4DC289D}"/>
              </a:ext>
            </a:extLst>
          </p:cNvPr>
          <p:cNvSpPr/>
          <p:nvPr/>
        </p:nvSpPr>
        <p:spPr>
          <a:xfrm>
            <a:off x="4797368" y="3895955"/>
            <a:ext cx="339424" cy="458702"/>
          </a:xfrm>
          <a:custGeom>
            <a:avLst/>
            <a:gdLst>
              <a:gd name="connsiteX0" fmla="*/ 3232 w 339424"/>
              <a:gd name="connsiteY0" fmla="*/ 405 h 458702"/>
              <a:gd name="connsiteX1" fmla="*/ 165792 w 339424"/>
              <a:gd name="connsiteY1" fmla="*/ 289965 h 458702"/>
              <a:gd name="connsiteX2" fmla="*/ 338512 w 339424"/>
              <a:gd name="connsiteY2" fmla="*/ 457605 h 458702"/>
              <a:gd name="connsiteX3" fmla="*/ 226752 w 339424"/>
              <a:gd name="connsiteY3" fmla="*/ 356005 h 458702"/>
              <a:gd name="connsiteX4" fmla="*/ 69272 w 339424"/>
              <a:gd name="connsiteY4" fmla="*/ 229005 h 458702"/>
              <a:gd name="connsiteX5" fmla="*/ 3232 w 339424"/>
              <a:gd name="connsiteY5" fmla="*/ 405 h 45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424" h="458702">
                <a:moveTo>
                  <a:pt x="3232" y="405"/>
                </a:moveTo>
                <a:cubicBezTo>
                  <a:pt x="19319" y="10565"/>
                  <a:pt x="109912" y="213765"/>
                  <a:pt x="165792" y="289965"/>
                </a:cubicBezTo>
                <a:cubicBezTo>
                  <a:pt x="221672" y="366165"/>
                  <a:pt x="328352" y="446598"/>
                  <a:pt x="338512" y="457605"/>
                </a:cubicBezTo>
                <a:cubicBezTo>
                  <a:pt x="348672" y="468612"/>
                  <a:pt x="271625" y="394105"/>
                  <a:pt x="226752" y="356005"/>
                </a:cubicBezTo>
                <a:cubicBezTo>
                  <a:pt x="181879" y="317905"/>
                  <a:pt x="103985" y="284038"/>
                  <a:pt x="69272" y="229005"/>
                </a:cubicBezTo>
                <a:cubicBezTo>
                  <a:pt x="34559" y="173972"/>
                  <a:pt x="-12855" y="-9755"/>
                  <a:pt x="3232" y="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80E4E69E-22E7-41AC-9E04-04143306A65A}"/>
              </a:ext>
            </a:extLst>
          </p:cNvPr>
          <p:cNvSpPr/>
          <p:nvPr/>
        </p:nvSpPr>
        <p:spPr>
          <a:xfrm>
            <a:off x="5366995" y="4823890"/>
            <a:ext cx="711889" cy="280672"/>
          </a:xfrm>
          <a:custGeom>
            <a:avLst/>
            <a:gdLst>
              <a:gd name="connsiteX0" fmla="*/ 2565 w 711889"/>
              <a:gd name="connsiteY0" fmla="*/ 2110 h 280672"/>
              <a:gd name="connsiteX1" fmla="*/ 215925 w 711889"/>
              <a:gd name="connsiteY1" fmla="*/ 276430 h 280672"/>
              <a:gd name="connsiteX2" fmla="*/ 708685 w 711889"/>
              <a:gd name="connsiteY2" fmla="*/ 174830 h 280672"/>
              <a:gd name="connsiteX3" fmla="*/ 424205 w 711889"/>
              <a:gd name="connsiteY3" fmla="*/ 256110 h 280672"/>
              <a:gd name="connsiteX4" fmla="*/ 337845 w 711889"/>
              <a:gd name="connsiteY4" fmla="*/ 266270 h 280672"/>
              <a:gd name="connsiteX5" fmla="*/ 114325 w 711889"/>
              <a:gd name="connsiteY5" fmla="*/ 154510 h 280672"/>
              <a:gd name="connsiteX6" fmla="*/ 2565 w 711889"/>
              <a:gd name="connsiteY6" fmla="*/ 2110 h 280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1889" h="280672">
                <a:moveTo>
                  <a:pt x="2565" y="2110"/>
                </a:moveTo>
                <a:cubicBezTo>
                  <a:pt x="19498" y="22430"/>
                  <a:pt x="98238" y="247643"/>
                  <a:pt x="215925" y="276430"/>
                </a:cubicBezTo>
                <a:cubicBezTo>
                  <a:pt x="333612" y="305217"/>
                  <a:pt x="673972" y="178217"/>
                  <a:pt x="708685" y="174830"/>
                </a:cubicBezTo>
                <a:cubicBezTo>
                  <a:pt x="743398" y="171443"/>
                  <a:pt x="486012" y="240870"/>
                  <a:pt x="424205" y="256110"/>
                </a:cubicBezTo>
                <a:cubicBezTo>
                  <a:pt x="362398" y="271350"/>
                  <a:pt x="389492" y="283203"/>
                  <a:pt x="337845" y="266270"/>
                </a:cubicBezTo>
                <a:cubicBezTo>
                  <a:pt x="286198" y="249337"/>
                  <a:pt x="172745" y="195150"/>
                  <a:pt x="114325" y="154510"/>
                </a:cubicBezTo>
                <a:cubicBezTo>
                  <a:pt x="55905" y="113870"/>
                  <a:pt x="-14368" y="-18210"/>
                  <a:pt x="2565" y="2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91BE4570-FD1C-4362-BE14-E39B13B9ACE7}"/>
              </a:ext>
            </a:extLst>
          </p:cNvPr>
          <p:cNvSpPr/>
          <p:nvPr/>
        </p:nvSpPr>
        <p:spPr>
          <a:xfrm>
            <a:off x="5810431" y="4981649"/>
            <a:ext cx="1024087" cy="256224"/>
          </a:xfrm>
          <a:custGeom>
            <a:avLst/>
            <a:gdLst>
              <a:gd name="connsiteX0" fmla="*/ 1089 w 1024087"/>
              <a:gd name="connsiteY0" fmla="*/ 1831 h 256224"/>
              <a:gd name="connsiteX1" fmla="*/ 590369 w 1024087"/>
              <a:gd name="connsiteY1" fmla="*/ 144071 h 256224"/>
              <a:gd name="connsiteX2" fmla="*/ 991689 w 1024087"/>
              <a:gd name="connsiteY2" fmla="*/ 255831 h 256224"/>
              <a:gd name="connsiteX3" fmla="*/ 976449 w 1024087"/>
              <a:gd name="connsiteY3" fmla="*/ 179631 h 256224"/>
              <a:gd name="connsiteX4" fmla="*/ 788489 w 1024087"/>
              <a:gd name="connsiteY4" fmla="*/ 138991 h 256224"/>
              <a:gd name="connsiteX5" fmla="*/ 453209 w 1024087"/>
              <a:gd name="connsiteY5" fmla="*/ 67871 h 256224"/>
              <a:gd name="connsiteX6" fmla="*/ 1089 w 1024087"/>
              <a:gd name="connsiteY6" fmla="*/ 1831 h 256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4087" h="256224">
                <a:moveTo>
                  <a:pt x="1089" y="1831"/>
                </a:moveTo>
                <a:cubicBezTo>
                  <a:pt x="23949" y="14531"/>
                  <a:pt x="425269" y="101738"/>
                  <a:pt x="590369" y="144071"/>
                </a:cubicBezTo>
                <a:cubicBezTo>
                  <a:pt x="755469" y="186404"/>
                  <a:pt x="927342" y="249904"/>
                  <a:pt x="991689" y="255831"/>
                </a:cubicBezTo>
                <a:cubicBezTo>
                  <a:pt x="1056036" y="261758"/>
                  <a:pt x="1010316" y="199104"/>
                  <a:pt x="976449" y="179631"/>
                </a:cubicBezTo>
                <a:cubicBezTo>
                  <a:pt x="942582" y="160158"/>
                  <a:pt x="788489" y="138991"/>
                  <a:pt x="788489" y="138991"/>
                </a:cubicBezTo>
                <a:cubicBezTo>
                  <a:pt x="701282" y="120364"/>
                  <a:pt x="585289" y="89884"/>
                  <a:pt x="453209" y="67871"/>
                </a:cubicBezTo>
                <a:cubicBezTo>
                  <a:pt x="321129" y="45858"/>
                  <a:pt x="-21771" y="-10869"/>
                  <a:pt x="1089" y="1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212F52D2-CE8D-41FC-B7FD-6A78DD47FD82}"/>
              </a:ext>
            </a:extLst>
          </p:cNvPr>
          <p:cNvSpPr/>
          <p:nvPr/>
        </p:nvSpPr>
        <p:spPr>
          <a:xfrm>
            <a:off x="6280092" y="3644666"/>
            <a:ext cx="403011" cy="246127"/>
          </a:xfrm>
          <a:custGeom>
            <a:avLst/>
            <a:gdLst>
              <a:gd name="connsiteX0" fmla="*/ 58 w 403011"/>
              <a:gd name="connsiteY0" fmla="*/ 234 h 246127"/>
              <a:gd name="connsiteX1" fmla="*/ 368358 w 403011"/>
              <a:gd name="connsiteY1" fmla="*/ 158984 h 246127"/>
              <a:gd name="connsiteX2" fmla="*/ 384233 w 403011"/>
              <a:gd name="connsiteY2" fmla="*/ 244709 h 246127"/>
              <a:gd name="connsiteX3" fmla="*/ 339783 w 403011"/>
              <a:gd name="connsiteY3" fmla="*/ 197084 h 246127"/>
              <a:gd name="connsiteX4" fmla="*/ 58 w 403011"/>
              <a:gd name="connsiteY4" fmla="*/ 234 h 24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011" h="246127">
                <a:moveTo>
                  <a:pt x="58" y="234"/>
                </a:moveTo>
                <a:cubicBezTo>
                  <a:pt x="4820" y="-6116"/>
                  <a:pt x="304329" y="118238"/>
                  <a:pt x="368358" y="158984"/>
                </a:cubicBezTo>
                <a:cubicBezTo>
                  <a:pt x="432387" y="199730"/>
                  <a:pt x="388995" y="238359"/>
                  <a:pt x="384233" y="244709"/>
                </a:cubicBezTo>
                <a:cubicBezTo>
                  <a:pt x="379471" y="251059"/>
                  <a:pt x="398520" y="236242"/>
                  <a:pt x="339783" y="197084"/>
                </a:cubicBezTo>
                <a:cubicBezTo>
                  <a:pt x="281046" y="157926"/>
                  <a:pt x="-4704" y="6584"/>
                  <a:pt x="58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11D513FE-E601-44EE-8483-45A45453496A}"/>
              </a:ext>
            </a:extLst>
          </p:cNvPr>
          <p:cNvSpPr/>
          <p:nvPr/>
        </p:nvSpPr>
        <p:spPr>
          <a:xfrm>
            <a:off x="6422413" y="3863483"/>
            <a:ext cx="324778" cy="511161"/>
          </a:xfrm>
          <a:custGeom>
            <a:avLst/>
            <a:gdLst>
              <a:gd name="connsiteX0" fmla="*/ 612 w 324778"/>
              <a:gd name="connsiteY0" fmla="*/ 492 h 511161"/>
              <a:gd name="connsiteX1" fmla="*/ 299062 w 324778"/>
              <a:gd name="connsiteY1" fmla="*/ 257667 h 511161"/>
              <a:gd name="connsiteX2" fmla="*/ 308587 w 324778"/>
              <a:gd name="connsiteY2" fmla="*/ 508492 h 511161"/>
              <a:gd name="connsiteX3" fmla="*/ 295887 w 324778"/>
              <a:gd name="connsiteY3" fmla="*/ 378317 h 511161"/>
              <a:gd name="connsiteX4" fmla="*/ 222862 w 324778"/>
              <a:gd name="connsiteY4" fmla="*/ 197342 h 511161"/>
              <a:gd name="connsiteX5" fmla="*/ 612 w 324778"/>
              <a:gd name="connsiteY5" fmla="*/ 492 h 51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778" h="511161">
                <a:moveTo>
                  <a:pt x="612" y="492"/>
                </a:moveTo>
                <a:cubicBezTo>
                  <a:pt x="13312" y="10546"/>
                  <a:pt x="247733" y="173000"/>
                  <a:pt x="299062" y="257667"/>
                </a:cubicBezTo>
                <a:cubicBezTo>
                  <a:pt x="350391" y="342334"/>
                  <a:pt x="309116" y="488384"/>
                  <a:pt x="308587" y="508492"/>
                </a:cubicBezTo>
                <a:cubicBezTo>
                  <a:pt x="308058" y="528600"/>
                  <a:pt x="310174" y="430175"/>
                  <a:pt x="295887" y="378317"/>
                </a:cubicBezTo>
                <a:cubicBezTo>
                  <a:pt x="281600" y="326459"/>
                  <a:pt x="269429" y="257667"/>
                  <a:pt x="222862" y="197342"/>
                </a:cubicBezTo>
                <a:cubicBezTo>
                  <a:pt x="176295" y="137017"/>
                  <a:pt x="-12088" y="-9562"/>
                  <a:pt x="612" y="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288B3B36-A7DB-44F7-9E38-840DAFB60633}"/>
              </a:ext>
            </a:extLst>
          </p:cNvPr>
          <p:cNvSpPr/>
          <p:nvPr/>
        </p:nvSpPr>
        <p:spPr>
          <a:xfrm>
            <a:off x="6368856" y="4555828"/>
            <a:ext cx="433817" cy="67081"/>
          </a:xfrm>
          <a:custGeom>
            <a:avLst/>
            <a:gdLst>
              <a:gd name="connsiteX0" fmla="*/ 194 w 433817"/>
              <a:gd name="connsiteY0" fmla="*/ 297 h 67081"/>
              <a:gd name="connsiteX1" fmla="*/ 384369 w 433817"/>
              <a:gd name="connsiteY1" fmla="*/ 41572 h 67081"/>
              <a:gd name="connsiteX2" fmla="*/ 428819 w 433817"/>
              <a:gd name="connsiteY2" fmla="*/ 19347 h 67081"/>
              <a:gd name="connsiteX3" fmla="*/ 333569 w 433817"/>
              <a:gd name="connsiteY3" fmla="*/ 66972 h 67081"/>
              <a:gd name="connsiteX4" fmla="*/ 194 w 433817"/>
              <a:gd name="connsiteY4" fmla="*/ 297 h 67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817" h="67081">
                <a:moveTo>
                  <a:pt x="194" y="297"/>
                </a:moveTo>
                <a:cubicBezTo>
                  <a:pt x="8661" y="-3936"/>
                  <a:pt x="312932" y="38397"/>
                  <a:pt x="384369" y="41572"/>
                </a:cubicBezTo>
                <a:cubicBezTo>
                  <a:pt x="455806" y="44747"/>
                  <a:pt x="428819" y="19347"/>
                  <a:pt x="428819" y="19347"/>
                </a:cubicBezTo>
                <a:cubicBezTo>
                  <a:pt x="420352" y="23580"/>
                  <a:pt x="405006" y="69618"/>
                  <a:pt x="333569" y="66972"/>
                </a:cubicBezTo>
                <a:cubicBezTo>
                  <a:pt x="262132" y="64326"/>
                  <a:pt x="-8273" y="4530"/>
                  <a:pt x="194" y="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37B63490-B01B-4E3D-8E9D-695C587DC91F}"/>
              </a:ext>
            </a:extLst>
          </p:cNvPr>
          <p:cNvSpPr/>
          <p:nvPr/>
        </p:nvSpPr>
        <p:spPr>
          <a:xfrm>
            <a:off x="6431852" y="4796625"/>
            <a:ext cx="383226" cy="105741"/>
          </a:xfrm>
          <a:custGeom>
            <a:avLst/>
            <a:gdLst>
              <a:gd name="connsiteX0" fmla="*/ 698 w 383226"/>
              <a:gd name="connsiteY0" fmla="*/ 26200 h 105741"/>
              <a:gd name="connsiteX1" fmla="*/ 334073 w 383226"/>
              <a:gd name="connsiteY1" fmla="*/ 105575 h 105741"/>
              <a:gd name="connsiteX2" fmla="*/ 381698 w 383226"/>
              <a:gd name="connsiteY2" fmla="*/ 800 h 105741"/>
              <a:gd name="connsiteX3" fmla="*/ 337248 w 383226"/>
              <a:gd name="connsiteY3" fmla="*/ 57950 h 105741"/>
              <a:gd name="connsiteX4" fmla="*/ 248348 w 383226"/>
              <a:gd name="connsiteY4" fmla="*/ 70650 h 105741"/>
              <a:gd name="connsiteX5" fmla="*/ 698 w 383226"/>
              <a:gd name="connsiteY5" fmla="*/ 26200 h 10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226" h="105741">
                <a:moveTo>
                  <a:pt x="698" y="26200"/>
                </a:moveTo>
                <a:cubicBezTo>
                  <a:pt x="14985" y="32021"/>
                  <a:pt x="270573" y="109808"/>
                  <a:pt x="334073" y="105575"/>
                </a:cubicBezTo>
                <a:cubicBezTo>
                  <a:pt x="397573" y="101342"/>
                  <a:pt x="381169" y="8737"/>
                  <a:pt x="381698" y="800"/>
                </a:cubicBezTo>
                <a:cubicBezTo>
                  <a:pt x="382227" y="-7138"/>
                  <a:pt x="359473" y="46308"/>
                  <a:pt x="337248" y="57950"/>
                </a:cubicBezTo>
                <a:cubicBezTo>
                  <a:pt x="315023" y="69592"/>
                  <a:pt x="301265" y="74354"/>
                  <a:pt x="248348" y="70650"/>
                </a:cubicBezTo>
                <a:cubicBezTo>
                  <a:pt x="195431" y="66946"/>
                  <a:pt x="-13589" y="20379"/>
                  <a:pt x="698" y="26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3AA58EA0-3559-426E-9913-373F67E817C1}"/>
              </a:ext>
            </a:extLst>
          </p:cNvPr>
          <p:cNvSpPr/>
          <p:nvPr/>
        </p:nvSpPr>
        <p:spPr>
          <a:xfrm>
            <a:off x="6810239" y="4382765"/>
            <a:ext cx="225564" cy="855445"/>
          </a:xfrm>
          <a:custGeom>
            <a:avLst/>
            <a:gdLst>
              <a:gd name="connsiteX0" fmla="*/ 85861 w 225564"/>
              <a:gd name="connsiteY0" fmla="*/ 1910 h 855445"/>
              <a:gd name="connsiteX1" fmla="*/ 196986 w 225564"/>
              <a:gd name="connsiteY1" fmla="*/ 341635 h 855445"/>
              <a:gd name="connsiteX2" fmla="*/ 101736 w 225564"/>
              <a:gd name="connsiteY2" fmla="*/ 789310 h 855445"/>
              <a:gd name="connsiteX3" fmla="*/ 136 w 225564"/>
              <a:gd name="connsiteY3" fmla="*/ 846460 h 855445"/>
              <a:gd name="connsiteX4" fmla="*/ 123961 w 225564"/>
              <a:gd name="connsiteY4" fmla="*/ 722635 h 855445"/>
              <a:gd name="connsiteX5" fmla="*/ 225561 w 225564"/>
              <a:gd name="connsiteY5" fmla="*/ 494035 h 855445"/>
              <a:gd name="connsiteX6" fmla="*/ 85861 w 225564"/>
              <a:gd name="connsiteY6" fmla="*/ 1910 h 855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564" h="855445">
                <a:moveTo>
                  <a:pt x="85861" y="1910"/>
                </a:moveTo>
                <a:cubicBezTo>
                  <a:pt x="81099" y="-23490"/>
                  <a:pt x="194340" y="210402"/>
                  <a:pt x="196986" y="341635"/>
                </a:cubicBezTo>
                <a:cubicBezTo>
                  <a:pt x="199632" y="472868"/>
                  <a:pt x="134544" y="705173"/>
                  <a:pt x="101736" y="789310"/>
                </a:cubicBezTo>
                <a:cubicBezTo>
                  <a:pt x="68928" y="873447"/>
                  <a:pt x="-3568" y="857572"/>
                  <a:pt x="136" y="846460"/>
                </a:cubicBezTo>
                <a:cubicBezTo>
                  <a:pt x="3840" y="835348"/>
                  <a:pt x="86390" y="781373"/>
                  <a:pt x="123961" y="722635"/>
                </a:cubicBezTo>
                <a:cubicBezTo>
                  <a:pt x="161532" y="663898"/>
                  <a:pt x="226090" y="614685"/>
                  <a:pt x="225561" y="494035"/>
                </a:cubicBezTo>
                <a:cubicBezTo>
                  <a:pt x="225032" y="373385"/>
                  <a:pt x="90623" y="27310"/>
                  <a:pt x="85861" y="1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D6DE7690-FDBA-4485-8769-01C39D76C63A}"/>
              </a:ext>
            </a:extLst>
          </p:cNvPr>
          <p:cNvSpPr/>
          <p:nvPr/>
        </p:nvSpPr>
        <p:spPr>
          <a:xfrm>
            <a:off x="5858453" y="5806026"/>
            <a:ext cx="248137" cy="1210014"/>
          </a:xfrm>
          <a:custGeom>
            <a:avLst/>
            <a:gdLst>
              <a:gd name="connsiteX0" fmla="*/ 247072 w 248137"/>
              <a:gd name="connsiteY0" fmla="*/ 1049 h 1210014"/>
              <a:gd name="connsiteX1" fmla="*/ 15297 w 248137"/>
              <a:gd name="connsiteY1" fmla="*/ 442374 h 1210014"/>
              <a:gd name="connsiteX2" fmla="*/ 21647 w 248137"/>
              <a:gd name="connsiteY2" fmla="*/ 1207549 h 1210014"/>
              <a:gd name="connsiteX3" fmla="*/ 18472 w 248137"/>
              <a:gd name="connsiteY3" fmla="*/ 674149 h 1210014"/>
              <a:gd name="connsiteX4" fmla="*/ 97847 w 248137"/>
              <a:gd name="connsiteY4" fmla="*/ 331249 h 1210014"/>
              <a:gd name="connsiteX5" fmla="*/ 247072 w 248137"/>
              <a:gd name="connsiteY5" fmla="*/ 1049 h 121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137" h="1210014">
                <a:moveTo>
                  <a:pt x="247072" y="1049"/>
                </a:moveTo>
                <a:cubicBezTo>
                  <a:pt x="233314" y="19570"/>
                  <a:pt x="52868" y="241291"/>
                  <a:pt x="15297" y="442374"/>
                </a:cubicBezTo>
                <a:cubicBezTo>
                  <a:pt x="-22274" y="643457"/>
                  <a:pt x="21118" y="1168920"/>
                  <a:pt x="21647" y="1207549"/>
                </a:cubicBezTo>
                <a:cubicBezTo>
                  <a:pt x="22176" y="1246178"/>
                  <a:pt x="5772" y="820199"/>
                  <a:pt x="18472" y="674149"/>
                </a:cubicBezTo>
                <a:cubicBezTo>
                  <a:pt x="31172" y="528099"/>
                  <a:pt x="58159" y="448724"/>
                  <a:pt x="97847" y="331249"/>
                </a:cubicBezTo>
                <a:cubicBezTo>
                  <a:pt x="137535" y="213774"/>
                  <a:pt x="260830" y="-17472"/>
                  <a:pt x="247072" y="1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2DC315C7-455A-4A91-9550-A2256982FF37}"/>
              </a:ext>
            </a:extLst>
          </p:cNvPr>
          <p:cNvSpPr/>
          <p:nvPr/>
        </p:nvSpPr>
        <p:spPr>
          <a:xfrm>
            <a:off x="5917780" y="6829068"/>
            <a:ext cx="455319" cy="92534"/>
          </a:xfrm>
          <a:custGeom>
            <a:avLst/>
            <a:gdLst>
              <a:gd name="connsiteX0" fmla="*/ 420 w 455319"/>
              <a:gd name="connsiteY0" fmla="*/ 19407 h 92534"/>
              <a:gd name="connsiteX1" fmla="*/ 213145 w 455319"/>
              <a:gd name="connsiteY1" fmla="*/ 92432 h 92534"/>
              <a:gd name="connsiteX2" fmla="*/ 454445 w 455319"/>
              <a:gd name="connsiteY2" fmla="*/ 357 h 92534"/>
              <a:gd name="connsiteX3" fmla="*/ 289345 w 455319"/>
              <a:gd name="connsiteY3" fmla="*/ 60682 h 92534"/>
              <a:gd name="connsiteX4" fmla="*/ 162345 w 455319"/>
              <a:gd name="connsiteY4" fmla="*/ 63857 h 92534"/>
              <a:gd name="connsiteX5" fmla="*/ 420 w 455319"/>
              <a:gd name="connsiteY5" fmla="*/ 19407 h 92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5319" h="92534">
                <a:moveTo>
                  <a:pt x="420" y="19407"/>
                </a:moveTo>
                <a:cubicBezTo>
                  <a:pt x="8887" y="24170"/>
                  <a:pt x="137474" y="95607"/>
                  <a:pt x="213145" y="92432"/>
                </a:cubicBezTo>
                <a:cubicBezTo>
                  <a:pt x="288816" y="89257"/>
                  <a:pt x="441745" y="5649"/>
                  <a:pt x="454445" y="357"/>
                </a:cubicBezTo>
                <a:cubicBezTo>
                  <a:pt x="467145" y="-4935"/>
                  <a:pt x="338028" y="50099"/>
                  <a:pt x="289345" y="60682"/>
                </a:cubicBezTo>
                <a:cubicBezTo>
                  <a:pt x="240662" y="71265"/>
                  <a:pt x="211028" y="72853"/>
                  <a:pt x="162345" y="63857"/>
                </a:cubicBezTo>
                <a:cubicBezTo>
                  <a:pt x="113662" y="54861"/>
                  <a:pt x="-8047" y="14644"/>
                  <a:pt x="420" y="19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2A8D6FFF-38D3-4FA6-A3E6-67766E5382A3}"/>
              </a:ext>
            </a:extLst>
          </p:cNvPr>
          <p:cNvSpPr/>
          <p:nvPr/>
        </p:nvSpPr>
        <p:spPr>
          <a:xfrm>
            <a:off x="6374582" y="6194100"/>
            <a:ext cx="482080" cy="734241"/>
          </a:xfrm>
          <a:custGeom>
            <a:avLst/>
            <a:gdLst>
              <a:gd name="connsiteX0" fmla="*/ 818 w 482080"/>
              <a:gd name="connsiteY0" fmla="*/ 657550 h 734241"/>
              <a:gd name="connsiteX1" fmla="*/ 216718 w 482080"/>
              <a:gd name="connsiteY1" fmla="*/ 692475 h 734241"/>
              <a:gd name="connsiteX2" fmla="*/ 473893 w 482080"/>
              <a:gd name="connsiteY2" fmla="*/ 16200 h 734241"/>
              <a:gd name="connsiteX3" fmla="*/ 407218 w 482080"/>
              <a:gd name="connsiteY3" fmla="*/ 244800 h 734241"/>
              <a:gd name="connsiteX4" fmla="*/ 296093 w 482080"/>
              <a:gd name="connsiteY4" fmla="*/ 625800 h 734241"/>
              <a:gd name="connsiteX5" fmla="*/ 818 w 482080"/>
              <a:gd name="connsiteY5" fmla="*/ 657550 h 734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080" h="734241">
                <a:moveTo>
                  <a:pt x="818" y="657550"/>
                </a:moveTo>
                <a:cubicBezTo>
                  <a:pt x="-12411" y="668662"/>
                  <a:pt x="137872" y="799367"/>
                  <a:pt x="216718" y="692475"/>
                </a:cubicBezTo>
                <a:cubicBezTo>
                  <a:pt x="295564" y="585583"/>
                  <a:pt x="442143" y="90812"/>
                  <a:pt x="473893" y="16200"/>
                </a:cubicBezTo>
                <a:cubicBezTo>
                  <a:pt x="505643" y="-58413"/>
                  <a:pt x="436851" y="143200"/>
                  <a:pt x="407218" y="244800"/>
                </a:cubicBezTo>
                <a:cubicBezTo>
                  <a:pt x="377585" y="346400"/>
                  <a:pt x="362768" y="550658"/>
                  <a:pt x="296093" y="625800"/>
                </a:cubicBezTo>
                <a:cubicBezTo>
                  <a:pt x="229418" y="700942"/>
                  <a:pt x="14047" y="646438"/>
                  <a:pt x="818" y="657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32339E0A-08FC-4A9C-8A14-DF14E60ED792}"/>
              </a:ext>
            </a:extLst>
          </p:cNvPr>
          <p:cNvSpPr/>
          <p:nvPr/>
        </p:nvSpPr>
        <p:spPr>
          <a:xfrm>
            <a:off x="6441560" y="5259300"/>
            <a:ext cx="518519" cy="411786"/>
          </a:xfrm>
          <a:custGeom>
            <a:avLst/>
            <a:gdLst>
              <a:gd name="connsiteX0" fmla="*/ 515 w 518519"/>
              <a:gd name="connsiteY0" fmla="*/ 1675 h 411786"/>
              <a:gd name="connsiteX1" fmla="*/ 378340 w 518519"/>
              <a:gd name="connsiteY1" fmla="*/ 411250 h 411786"/>
              <a:gd name="connsiteX2" fmla="*/ 518040 w 518519"/>
              <a:gd name="connsiteY2" fmla="*/ 93750 h 411786"/>
              <a:gd name="connsiteX3" fmla="*/ 419615 w 518519"/>
              <a:gd name="connsiteY3" fmla="*/ 328700 h 411786"/>
              <a:gd name="connsiteX4" fmla="*/ 298965 w 518519"/>
              <a:gd name="connsiteY4" fmla="*/ 268375 h 411786"/>
              <a:gd name="connsiteX5" fmla="*/ 515 w 518519"/>
              <a:gd name="connsiteY5" fmla="*/ 1675 h 411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519" h="411786">
                <a:moveTo>
                  <a:pt x="515" y="1675"/>
                </a:moveTo>
                <a:cubicBezTo>
                  <a:pt x="13744" y="25487"/>
                  <a:pt x="292086" y="395904"/>
                  <a:pt x="378340" y="411250"/>
                </a:cubicBezTo>
                <a:cubicBezTo>
                  <a:pt x="464594" y="426596"/>
                  <a:pt x="511161" y="107508"/>
                  <a:pt x="518040" y="93750"/>
                </a:cubicBezTo>
                <a:cubicBezTo>
                  <a:pt x="524919" y="79992"/>
                  <a:pt x="456127" y="299596"/>
                  <a:pt x="419615" y="328700"/>
                </a:cubicBezTo>
                <a:cubicBezTo>
                  <a:pt x="383103" y="357804"/>
                  <a:pt x="365640" y="321821"/>
                  <a:pt x="298965" y="268375"/>
                </a:cubicBezTo>
                <a:cubicBezTo>
                  <a:pt x="232290" y="214929"/>
                  <a:pt x="-12714" y="-22137"/>
                  <a:pt x="515" y="1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73225C74-E7C2-4DD8-A10E-0AEE9ADE4990}"/>
              </a:ext>
            </a:extLst>
          </p:cNvPr>
          <p:cNvSpPr/>
          <p:nvPr/>
        </p:nvSpPr>
        <p:spPr>
          <a:xfrm>
            <a:off x="6513834" y="5588326"/>
            <a:ext cx="412181" cy="787409"/>
          </a:xfrm>
          <a:custGeom>
            <a:avLst/>
            <a:gdLst>
              <a:gd name="connsiteX0" fmla="*/ 10791 w 412181"/>
              <a:gd name="connsiteY0" fmla="*/ 752149 h 787409"/>
              <a:gd name="connsiteX1" fmla="*/ 264791 w 412181"/>
              <a:gd name="connsiteY1" fmla="*/ 663249 h 787409"/>
              <a:gd name="connsiteX2" fmla="*/ 407666 w 412181"/>
              <a:gd name="connsiteY2" fmla="*/ 2849 h 787409"/>
              <a:gd name="connsiteX3" fmla="*/ 369566 w 412181"/>
              <a:gd name="connsiteY3" fmla="*/ 434649 h 787409"/>
              <a:gd name="connsiteX4" fmla="*/ 299716 w 412181"/>
              <a:gd name="connsiteY4" fmla="*/ 694999 h 787409"/>
              <a:gd name="connsiteX5" fmla="*/ 71116 w 412181"/>
              <a:gd name="connsiteY5" fmla="*/ 783899 h 787409"/>
              <a:gd name="connsiteX6" fmla="*/ 10791 w 412181"/>
              <a:gd name="connsiteY6" fmla="*/ 752149 h 787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181" h="787409">
                <a:moveTo>
                  <a:pt x="10791" y="752149"/>
                </a:moveTo>
                <a:cubicBezTo>
                  <a:pt x="43070" y="732041"/>
                  <a:pt x="198645" y="788132"/>
                  <a:pt x="264791" y="663249"/>
                </a:cubicBezTo>
                <a:cubicBezTo>
                  <a:pt x="330937" y="538366"/>
                  <a:pt x="390204" y="40949"/>
                  <a:pt x="407666" y="2849"/>
                </a:cubicBezTo>
                <a:cubicBezTo>
                  <a:pt x="425128" y="-35251"/>
                  <a:pt x="387558" y="319291"/>
                  <a:pt x="369566" y="434649"/>
                </a:cubicBezTo>
                <a:cubicBezTo>
                  <a:pt x="351574" y="550007"/>
                  <a:pt x="349458" y="636791"/>
                  <a:pt x="299716" y="694999"/>
                </a:cubicBezTo>
                <a:cubicBezTo>
                  <a:pt x="249974" y="753207"/>
                  <a:pt x="117683" y="771199"/>
                  <a:pt x="71116" y="783899"/>
                </a:cubicBezTo>
                <a:cubicBezTo>
                  <a:pt x="24549" y="796599"/>
                  <a:pt x="-21488" y="772257"/>
                  <a:pt x="10791" y="752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38174A00-2F1A-45B8-BC85-91D730CC056E}"/>
              </a:ext>
            </a:extLst>
          </p:cNvPr>
          <p:cNvSpPr/>
          <p:nvPr/>
        </p:nvSpPr>
        <p:spPr>
          <a:xfrm>
            <a:off x="5298453" y="2358504"/>
            <a:ext cx="661569" cy="232443"/>
          </a:xfrm>
          <a:custGeom>
            <a:avLst/>
            <a:gdLst>
              <a:gd name="connsiteX0" fmla="*/ 3797 w 661569"/>
              <a:gd name="connsiteY0" fmla="*/ 232296 h 232443"/>
              <a:gd name="connsiteX1" fmla="*/ 238747 w 661569"/>
              <a:gd name="connsiteY1" fmla="*/ 86246 h 232443"/>
              <a:gd name="connsiteX2" fmla="*/ 657847 w 661569"/>
              <a:gd name="connsiteY2" fmla="*/ 521 h 232443"/>
              <a:gd name="connsiteX3" fmla="*/ 419722 w 661569"/>
              <a:gd name="connsiteY3" fmla="*/ 57671 h 232443"/>
              <a:gd name="connsiteX4" fmla="*/ 3797 w 661569"/>
              <a:gd name="connsiteY4" fmla="*/ 232296 h 23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569" h="232443">
                <a:moveTo>
                  <a:pt x="3797" y="232296"/>
                </a:moveTo>
                <a:cubicBezTo>
                  <a:pt x="-26366" y="237059"/>
                  <a:pt x="129739" y="124875"/>
                  <a:pt x="238747" y="86246"/>
                </a:cubicBezTo>
                <a:cubicBezTo>
                  <a:pt x="347755" y="47617"/>
                  <a:pt x="627685" y="5283"/>
                  <a:pt x="657847" y="521"/>
                </a:cubicBezTo>
                <a:cubicBezTo>
                  <a:pt x="688010" y="-4242"/>
                  <a:pt x="528201" y="24334"/>
                  <a:pt x="419722" y="57671"/>
                </a:cubicBezTo>
                <a:cubicBezTo>
                  <a:pt x="311243" y="91008"/>
                  <a:pt x="33960" y="227533"/>
                  <a:pt x="3797" y="232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88AFFB9E-C0A4-4D1A-BFF4-F683181454B5}"/>
              </a:ext>
            </a:extLst>
          </p:cNvPr>
          <p:cNvSpPr/>
          <p:nvPr/>
        </p:nvSpPr>
        <p:spPr>
          <a:xfrm>
            <a:off x="5966284" y="2408847"/>
            <a:ext cx="1207096" cy="382009"/>
          </a:xfrm>
          <a:custGeom>
            <a:avLst/>
            <a:gdLst>
              <a:gd name="connsiteX0" fmla="*/ 5891 w 1207096"/>
              <a:gd name="connsiteY0" fmla="*/ 381978 h 382009"/>
              <a:gd name="connsiteX1" fmla="*/ 453566 w 1207096"/>
              <a:gd name="connsiteY1" fmla="*/ 20028 h 382009"/>
              <a:gd name="connsiteX2" fmla="*/ 872666 w 1207096"/>
              <a:gd name="connsiteY2" fmla="*/ 80353 h 382009"/>
              <a:gd name="connsiteX3" fmla="*/ 1199691 w 1207096"/>
              <a:gd name="connsiteY3" fmla="*/ 362928 h 382009"/>
              <a:gd name="connsiteX4" fmla="*/ 1075866 w 1207096"/>
              <a:gd name="connsiteY4" fmla="*/ 251803 h 382009"/>
              <a:gd name="connsiteX5" fmla="*/ 790116 w 1207096"/>
              <a:gd name="connsiteY5" fmla="*/ 42253 h 382009"/>
              <a:gd name="connsiteX6" fmla="*/ 5891 w 1207096"/>
              <a:gd name="connsiteY6" fmla="*/ 381978 h 382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096" h="382009">
                <a:moveTo>
                  <a:pt x="5891" y="381978"/>
                </a:moveTo>
                <a:cubicBezTo>
                  <a:pt x="-50201" y="378274"/>
                  <a:pt x="309104" y="70299"/>
                  <a:pt x="453566" y="20028"/>
                </a:cubicBezTo>
                <a:cubicBezTo>
                  <a:pt x="598029" y="-30243"/>
                  <a:pt x="748312" y="23203"/>
                  <a:pt x="872666" y="80353"/>
                </a:cubicBezTo>
                <a:cubicBezTo>
                  <a:pt x="997020" y="137503"/>
                  <a:pt x="1165824" y="334353"/>
                  <a:pt x="1199691" y="362928"/>
                </a:cubicBezTo>
                <a:cubicBezTo>
                  <a:pt x="1233558" y="391503"/>
                  <a:pt x="1144128" y="305249"/>
                  <a:pt x="1075866" y="251803"/>
                </a:cubicBezTo>
                <a:cubicBezTo>
                  <a:pt x="1007604" y="198357"/>
                  <a:pt x="967916" y="22674"/>
                  <a:pt x="790116" y="42253"/>
                </a:cubicBezTo>
                <a:cubicBezTo>
                  <a:pt x="612316" y="61832"/>
                  <a:pt x="61983" y="385682"/>
                  <a:pt x="5891" y="3819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BDFBA828-9F58-4D8D-AA69-74093DCA3A82}"/>
              </a:ext>
            </a:extLst>
          </p:cNvPr>
          <p:cNvSpPr/>
          <p:nvPr/>
        </p:nvSpPr>
        <p:spPr>
          <a:xfrm>
            <a:off x="5591003" y="2368545"/>
            <a:ext cx="1062608" cy="235435"/>
          </a:xfrm>
          <a:custGeom>
            <a:avLst/>
            <a:gdLst>
              <a:gd name="connsiteX0" fmla="*/ 172 w 1062608"/>
              <a:gd name="connsiteY0" fmla="*/ 234955 h 235435"/>
              <a:gd name="connsiteX1" fmla="*/ 266872 w 1062608"/>
              <a:gd name="connsiteY1" fmla="*/ 15880 h 235435"/>
              <a:gd name="connsiteX2" fmla="*/ 1047922 w 1062608"/>
              <a:gd name="connsiteY2" fmla="*/ 15880 h 235435"/>
              <a:gd name="connsiteX3" fmla="*/ 736772 w 1062608"/>
              <a:gd name="connsiteY3" fmla="*/ 6355 h 235435"/>
              <a:gd name="connsiteX4" fmla="*/ 235122 w 1062608"/>
              <a:gd name="connsiteY4" fmla="*/ 73030 h 235435"/>
              <a:gd name="connsiteX5" fmla="*/ 172 w 1062608"/>
              <a:gd name="connsiteY5" fmla="*/ 234955 h 235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2608" h="235435">
                <a:moveTo>
                  <a:pt x="172" y="234955"/>
                </a:moveTo>
                <a:cubicBezTo>
                  <a:pt x="5464" y="225430"/>
                  <a:pt x="92247" y="52392"/>
                  <a:pt x="266872" y="15880"/>
                </a:cubicBezTo>
                <a:cubicBezTo>
                  <a:pt x="441497" y="-20632"/>
                  <a:pt x="969605" y="17467"/>
                  <a:pt x="1047922" y="15880"/>
                </a:cubicBezTo>
                <a:cubicBezTo>
                  <a:pt x="1126239" y="14292"/>
                  <a:pt x="872239" y="-3170"/>
                  <a:pt x="736772" y="6355"/>
                </a:cubicBezTo>
                <a:cubicBezTo>
                  <a:pt x="601305" y="15880"/>
                  <a:pt x="357889" y="36517"/>
                  <a:pt x="235122" y="73030"/>
                </a:cubicBezTo>
                <a:cubicBezTo>
                  <a:pt x="112355" y="109542"/>
                  <a:pt x="-5120" y="244480"/>
                  <a:pt x="172" y="234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889D9EB-7D41-4366-8CDD-EBFEC013522E}"/>
              </a:ext>
            </a:extLst>
          </p:cNvPr>
          <p:cNvSpPr/>
          <p:nvPr/>
        </p:nvSpPr>
        <p:spPr>
          <a:xfrm>
            <a:off x="6095982" y="2768462"/>
            <a:ext cx="1289760" cy="622038"/>
          </a:xfrm>
          <a:custGeom>
            <a:avLst/>
            <a:gdLst>
              <a:gd name="connsiteX0" fmla="*/ 18 w 1289760"/>
              <a:gd name="connsiteY0" fmla="*/ 44588 h 622038"/>
              <a:gd name="connsiteX1" fmla="*/ 955693 w 1289760"/>
              <a:gd name="connsiteY1" fmla="*/ 41413 h 622038"/>
              <a:gd name="connsiteX2" fmla="*/ 1263668 w 1289760"/>
              <a:gd name="connsiteY2" fmla="*/ 587513 h 622038"/>
              <a:gd name="connsiteX3" fmla="*/ 1235093 w 1289760"/>
              <a:gd name="connsiteY3" fmla="*/ 514488 h 622038"/>
              <a:gd name="connsiteX4" fmla="*/ 930293 w 1289760"/>
              <a:gd name="connsiteY4" fmla="*/ 95388 h 622038"/>
              <a:gd name="connsiteX5" fmla="*/ 18 w 1289760"/>
              <a:gd name="connsiteY5" fmla="*/ 44588 h 622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9760" h="622038">
                <a:moveTo>
                  <a:pt x="18" y="44588"/>
                </a:moveTo>
                <a:cubicBezTo>
                  <a:pt x="4251" y="35592"/>
                  <a:pt x="745085" y="-49074"/>
                  <a:pt x="955693" y="41413"/>
                </a:cubicBezTo>
                <a:cubicBezTo>
                  <a:pt x="1166301" y="131900"/>
                  <a:pt x="1217101" y="508667"/>
                  <a:pt x="1263668" y="587513"/>
                </a:cubicBezTo>
                <a:cubicBezTo>
                  <a:pt x="1310235" y="666359"/>
                  <a:pt x="1290655" y="596509"/>
                  <a:pt x="1235093" y="514488"/>
                </a:cubicBezTo>
                <a:cubicBezTo>
                  <a:pt x="1179531" y="432467"/>
                  <a:pt x="1134022" y="170530"/>
                  <a:pt x="930293" y="95388"/>
                </a:cubicBezTo>
                <a:cubicBezTo>
                  <a:pt x="726564" y="20246"/>
                  <a:pt x="-4215" y="53584"/>
                  <a:pt x="18" y="44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67574D86-8232-40C2-A2F8-DFBFB3D8B2D8}"/>
              </a:ext>
            </a:extLst>
          </p:cNvPr>
          <p:cNvSpPr/>
          <p:nvPr/>
        </p:nvSpPr>
        <p:spPr>
          <a:xfrm>
            <a:off x="6292867" y="3155744"/>
            <a:ext cx="1100366" cy="932723"/>
          </a:xfrm>
          <a:custGeom>
            <a:avLst/>
            <a:gdLst>
              <a:gd name="connsiteX0" fmla="*/ 3158 w 1100366"/>
              <a:gd name="connsiteY0" fmla="*/ 206 h 932723"/>
              <a:gd name="connsiteX1" fmla="*/ 866758 w 1100366"/>
              <a:gd name="connsiteY1" fmla="*/ 203406 h 932723"/>
              <a:gd name="connsiteX2" fmla="*/ 1057258 w 1100366"/>
              <a:gd name="connsiteY2" fmla="*/ 457406 h 932723"/>
              <a:gd name="connsiteX3" fmla="*/ 1092183 w 1100366"/>
              <a:gd name="connsiteY3" fmla="*/ 908256 h 932723"/>
              <a:gd name="connsiteX4" fmla="*/ 1089008 w 1100366"/>
              <a:gd name="connsiteY4" fmla="*/ 816181 h 932723"/>
              <a:gd name="connsiteX5" fmla="*/ 971533 w 1100366"/>
              <a:gd name="connsiteY5" fmla="*/ 339931 h 932723"/>
              <a:gd name="connsiteX6" fmla="*/ 590533 w 1100366"/>
              <a:gd name="connsiteY6" fmla="*/ 168481 h 932723"/>
              <a:gd name="connsiteX7" fmla="*/ 3158 w 1100366"/>
              <a:gd name="connsiteY7" fmla="*/ 206 h 932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0366" h="932723">
                <a:moveTo>
                  <a:pt x="3158" y="206"/>
                </a:moveTo>
                <a:cubicBezTo>
                  <a:pt x="49195" y="6027"/>
                  <a:pt x="691075" y="127206"/>
                  <a:pt x="866758" y="203406"/>
                </a:cubicBezTo>
                <a:cubicBezTo>
                  <a:pt x="1042441" y="279606"/>
                  <a:pt x="1019687" y="339931"/>
                  <a:pt x="1057258" y="457406"/>
                </a:cubicBezTo>
                <a:cubicBezTo>
                  <a:pt x="1094829" y="574881"/>
                  <a:pt x="1086891" y="848460"/>
                  <a:pt x="1092183" y="908256"/>
                </a:cubicBezTo>
                <a:cubicBezTo>
                  <a:pt x="1097475" y="968052"/>
                  <a:pt x="1109116" y="910902"/>
                  <a:pt x="1089008" y="816181"/>
                </a:cubicBezTo>
                <a:cubicBezTo>
                  <a:pt x="1068900" y="721460"/>
                  <a:pt x="1054612" y="447881"/>
                  <a:pt x="971533" y="339931"/>
                </a:cubicBezTo>
                <a:cubicBezTo>
                  <a:pt x="888454" y="231981"/>
                  <a:pt x="754046" y="224044"/>
                  <a:pt x="590533" y="168481"/>
                </a:cubicBezTo>
                <a:cubicBezTo>
                  <a:pt x="427021" y="112919"/>
                  <a:pt x="-42879" y="-5615"/>
                  <a:pt x="3158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371161DA-FF22-41AC-9E9D-2D5C0A5355ED}"/>
              </a:ext>
            </a:extLst>
          </p:cNvPr>
          <p:cNvSpPr/>
          <p:nvPr/>
        </p:nvSpPr>
        <p:spPr>
          <a:xfrm>
            <a:off x="6739101" y="4022222"/>
            <a:ext cx="586661" cy="543551"/>
          </a:xfrm>
          <a:custGeom>
            <a:avLst/>
            <a:gdLst>
              <a:gd name="connsiteX0" fmla="*/ 1424 w 586661"/>
              <a:gd name="connsiteY0" fmla="*/ 503 h 543551"/>
              <a:gd name="connsiteX1" fmla="*/ 369724 w 586661"/>
              <a:gd name="connsiteY1" fmla="*/ 260853 h 543551"/>
              <a:gd name="connsiteX2" fmla="*/ 512599 w 586661"/>
              <a:gd name="connsiteY2" fmla="*/ 473578 h 543551"/>
              <a:gd name="connsiteX3" fmla="*/ 439574 w 586661"/>
              <a:gd name="connsiteY3" fmla="*/ 537078 h 543551"/>
              <a:gd name="connsiteX4" fmla="*/ 376074 w 586661"/>
              <a:gd name="connsiteY4" fmla="*/ 533903 h 543551"/>
              <a:gd name="connsiteX5" fmla="*/ 566574 w 586661"/>
              <a:gd name="connsiteY5" fmla="*/ 470403 h 543551"/>
              <a:gd name="connsiteX6" fmla="*/ 518949 w 586661"/>
              <a:gd name="connsiteY6" fmla="*/ 330703 h 543551"/>
              <a:gd name="connsiteX7" fmla="*/ 1424 w 586661"/>
              <a:gd name="connsiteY7" fmla="*/ 503 h 54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6661" h="543551">
                <a:moveTo>
                  <a:pt x="1424" y="503"/>
                </a:moveTo>
                <a:cubicBezTo>
                  <a:pt x="-23447" y="-11139"/>
                  <a:pt x="284528" y="182007"/>
                  <a:pt x="369724" y="260853"/>
                </a:cubicBezTo>
                <a:cubicBezTo>
                  <a:pt x="454920" y="339699"/>
                  <a:pt x="500957" y="427541"/>
                  <a:pt x="512599" y="473578"/>
                </a:cubicBezTo>
                <a:cubicBezTo>
                  <a:pt x="524241" y="519615"/>
                  <a:pt x="462328" y="527024"/>
                  <a:pt x="439574" y="537078"/>
                </a:cubicBezTo>
                <a:cubicBezTo>
                  <a:pt x="416820" y="547132"/>
                  <a:pt x="354907" y="545016"/>
                  <a:pt x="376074" y="533903"/>
                </a:cubicBezTo>
                <a:cubicBezTo>
                  <a:pt x="397241" y="522791"/>
                  <a:pt x="542762" y="504270"/>
                  <a:pt x="566574" y="470403"/>
                </a:cubicBezTo>
                <a:cubicBezTo>
                  <a:pt x="590386" y="436536"/>
                  <a:pt x="610495" y="411666"/>
                  <a:pt x="518949" y="330703"/>
                </a:cubicBezTo>
                <a:cubicBezTo>
                  <a:pt x="427403" y="249741"/>
                  <a:pt x="26295" y="12145"/>
                  <a:pt x="1424" y="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A5055D4D-34C1-449F-9F13-B05E7EB4D2A2}"/>
              </a:ext>
            </a:extLst>
          </p:cNvPr>
          <p:cNvSpPr/>
          <p:nvPr/>
        </p:nvSpPr>
        <p:spPr>
          <a:xfrm>
            <a:off x="6657525" y="3775058"/>
            <a:ext cx="781760" cy="542949"/>
          </a:xfrm>
          <a:custGeom>
            <a:avLst/>
            <a:gdLst>
              <a:gd name="connsiteX0" fmla="*/ 450 w 781760"/>
              <a:gd name="connsiteY0" fmla="*/ 17 h 542949"/>
              <a:gd name="connsiteX1" fmla="*/ 625925 w 781760"/>
              <a:gd name="connsiteY1" fmla="*/ 196867 h 542949"/>
              <a:gd name="connsiteX2" fmla="*/ 702125 w 781760"/>
              <a:gd name="connsiteY2" fmla="*/ 542942 h 542949"/>
              <a:gd name="connsiteX3" fmla="*/ 733875 w 781760"/>
              <a:gd name="connsiteY3" fmla="*/ 206392 h 542949"/>
              <a:gd name="connsiteX4" fmla="*/ 450 w 781760"/>
              <a:gd name="connsiteY4" fmla="*/ 17 h 54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60" h="542949">
                <a:moveTo>
                  <a:pt x="450" y="17"/>
                </a:moveTo>
                <a:cubicBezTo>
                  <a:pt x="-17542" y="-1571"/>
                  <a:pt x="508979" y="106380"/>
                  <a:pt x="625925" y="196867"/>
                </a:cubicBezTo>
                <a:cubicBezTo>
                  <a:pt x="742871" y="287354"/>
                  <a:pt x="684133" y="541355"/>
                  <a:pt x="702125" y="542942"/>
                </a:cubicBezTo>
                <a:cubicBezTo>
                  <a:pt x="720117" y="544530"/>
                  <a:pt x="850292" y="297938"/>
                  <a:pt x="733875" y="206392"/>
                </a:cubicBezTo>
                <a:cubicBezTo>
                  <a:pt x="617458" y="114846"/>
                  <a:pt x="18442" y="1605"/>
                  <a:pt x="450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60B6FEDC-701D-449A-BB5F-9A602427E021}"/>
              </a:ext>
            </a:extLst>
          </p:cNvPr>
          <p:cNvSpPr/>
          <p:nvPr/>
        </p:nvSpPr>
        <p:spPr>
          <a:xfrm>
            <a:off x="5876538" y="6991350"/>
            <a:ext cx="401672" cy="871129"/>
          </a:xfrm>
          <a:custGeom>
            <a:avLst/>
            <a:gdLst>
              <a:gd name="connsiteX0" fmla="*/ 387 w 401672"/>
              <a:gd name="connsiteY0" fmla="*/ 0 h 871129"/>
              <a:gd name="connsiteX1" fmla="*/ 114687 w 401672"/>
              <a:gd name="connsiteY1" fmla="*/ 422275 h 871129"/>
              <a:gd name="connsiteX2" fmla="*/ 394087 w 401672"/>
              <a:gd name="connsiteY2" fmla="*/ 854075 h 871129"/>
              <a:gd name="connsiteX3" fmla="*/ 302012 w 401672"/>
              <a:gd name="connsiteY3" fmla="*/ 749300 h 871129"/>
              <a:gd name="connsiteX4" fmla="*/ 86112 w 401672"/>
              <a:gd name="connsiteY4" fmla="*/ 422275 h 871129"/>
              <a:gd name="connsiteX5" fmla="*/ 387 w 401672"/>
              <a:gd name="connsiteY5" fmla="*/ 0 h 871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1672" h="871129">
                <a:moveTo>
                  <a:pt x="387" y="0"/>
                </a:moveTo>
                <a:cubicBezTo>
                  <a:pt x="5149" y="0"/>
                  <a:pt x="49070" y="279929"/>
                  <a:pt x="114687" y="422275"/>
                </a:cubicBezTo>
                <a:cubicBezTo>
                  <a:pt x="180304" y="564621"/>
                  <a:pt x="362866" y="799571"/>
                  <a:pt x="394087" y="854075"/>
                </a:cubicBezTo>
                <a:cubicBezTo>
                  <a:pt x="425308" y="908579"/>
                  <a:pt x="353341" y="821267"/>
                  <a:pt x="302012" y="749300"/>
                </a:cubicBezTo>
                <a:cubicBezTo>
                  <a:pt x="250683" y="677333"/>
                  <a:pt x="136912" y="543454"/>
                  <a:pt x="86112" y="422275"/>
                </a:cubicBezTo>
                <a:cubicBezTo>
                  <a:pt x="35312" y="301096"/>
                  <a:pt x="-4375" y="0"/>
                  <a:pt x="38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EED80F65-962F-4F6A-9F3D-AF8550B5E441}"/>
              </a:ext>
            </a:extLst>
          </p:cNvPr>
          <p:cNvSpPr/>
          <p:nvPr/>
        </p:nvSpPr>
        <p:spPr>
          <a:xfrm>
            <a:off x="4160676" y="7556426"/>
            <a:ext cx="294978" cy="915168"/>
          </a:xfrm>
          <a:custGeom>
            <a:avLst/>
            <a:gdLst>
              <a:gd name="connsiteX0" fmla="*/ 1749 w 294978"/>
              <a:gd name="connsiteY0" fmla="*/ 74 h 915168"/>
              <a:gd name="connsiteX1" fmla="*/ 39849 w 294978"/>
              <a:gd name="connsiteY1" fmla="*/ 371549 h 915168"/>
              <a:gd name="connsiteX2" fmla="*/ 281149 w 294978"/>
              <a:gd name="connsiteY2" fmla="*/ 898599 h 915168"/>
              <a:gd name="connsiteX3" fmla="*/ 243049 w 294978"/>
              <a:gd name="connsiteY3" fmla="*/ 743024 h 915168"/>
              <a:gd name="connsiteX4" fmla="*/ 55724 w 294978"/>
              <a:gd name="connsiteY4" fmla="*/ 342974 h 915168"/>
              <a:gd name="connsiteX5" fmla="*/ 1749 w 294978"/>
              <a:gd name="connsiteY5" fmla="*/ 74 h 91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978" h="915168">
                <a:moveTo>
                  <a:pt x="1749" y="74"/>
                </a:moveTo>
                <a:cubicBezTo>
                  <a:pt x="-897" y="4836"/>
                  <a:pt x="-6718" y="221795"/>
                  <a:pt x="39849" y="371549"/>
                </a:cubicBezTo>
                <a:cubicBezTo>
                  <a:pt x="86416" y="521303"/>
                  <a:pt x="247282" y="836687"/>
                  <a:pt x="281149" y="898599"/>
                </a:cubicBezTo>
                <a:cubicBezTo>
                  <a:pt x="315016" y="960511"/>
                  <a:pt x="280620" y="835628"/>
                  <a:pt x="243049" y="743024"/>
                </a:cubicBezTo>
                <a:cubicBezTo>
                  <a:pt x="205478" y="650420"/>
                  <a:pt x="90649" y="465212"/>
                  <a:pt x="55724" y="342974"/>
                </a:cubicBezTo>
                <a:cubicBezTo>
                  <a:pt x="20799" y="220737"/>
                  <a:pt x="4395" y="-4688"/>
                  <a:pt x="1749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E8DF46F9-E4F0-4BE6-B1C5-F669AAE27561}"/>
              </a:ext>
            </a:extLst>
          </p:cNvPr>
          <p:cNvSpPr/>
          <p:nvPr/>
        </p:nvSpPr>
        <p:spPr>
          <a:xfrm>
            <a:off x="4962446" y="7851755"/>
            <a:ext cx="1308360" cy="1339878"/>
          </a:xfrm>
          <a:custGeom>
            <a:avLst/>
            <a:gdLst>
              <a:gd name="connsiteX0" fmla="*/ 1308179 w 1308360"/>
              <a:gd name="connsiteY0" fmla="*/ 20 h 1339878"/>
              <a:gd name="connsiteX1" fmla="*/ 797004 w 1308360"/>
              <a:gd name="connsiteY1" fmla="*/ 485795 h 1339878"/>
              <a:gd name="connsiteX2" fmla="*/ 79 w 1308360"/>
              <a:gd name="connsiteY2" fmla="*/ 1339870 h 1339878"/>
              <a:gd name="connsiteX3" fmla="*/ 844629 w 1308360"/>
              <a:gd name="connsiteY3" fmla="*/ 469920 h 1339878"/>
              <a:gd name="connsiteX4" fmla="*/ 1308179 w 1308360"/>
              <a:gd name="connsiteY4" fmla="*/ 20 h 1339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360" h="1339878">
                <a:moveTo>
                  <a:pt x="1308179" y="20"/>
                </a:moveTo>
                <a:cubicBezTo>
                  <a:pt x="1300242" y="2666"/>
                  <a:pt x="1015021" y="262487"/>
                  <a:pt x="797004" y="485795"/>
                </a:cubicBezTo>
                <a:cubicBezTo>
                  <a:pt x="578987" y="709103"/>
                  <a:pt x="-7858" y="1342516"/>
                  <a:pt x="79" y="1339870"/>
                </a:cubicBezTo>
                <a:cubicBezTo>
                  <a:pt x="8016" y="1337224"/>
                  <a:pt x="627671" y="689524"/>
                  <a:pt x="844629" y="469920"/>
                </a:cubicBezTo>
                <a:cubicBezTo>
                  <a:pt x="1061587" y="250316"/>
                  <a:pt x="1316116" y="-2626"/>
                  <a:pt x="1308179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A2187514-C641-4652-B1C2-0D6529455DD9}"/>
              </a:ext>
            </a:extLst>
          </p:cNvPr>
          <p:cNvSpPr/>
          <p:nvPr/>
        </p:nvSpPr>
        <p:spPr>
          <a:xfrm>
            <a:off x="4455334" y="8436715"/>
            <a:ext cx="538192" cy="841389"/>
          </a:xfrm>
          <a:custGeom>
            <a:avLst/>
            <a:gdLst>
              <a:gd name="connsiteX0" fmla="*/ 2366 w 538192"/>
              <a:gd name="connsiteY0" fmla="*/ 5610 h 841389"/>
              <a:gd name="connsiteX1" fmla="*/ 497666 w 538192"/>
              <a:gd name="connsiteY1" fmla="*/ 793010 h 841389"/>
              <a:gd name="connsiteX2" fmla="*/ 488141 w 538192"/>
              <a:gd name="connsiteY2" fmla="*/ 723160 h 841389"/>
              <a:gd name="connsiteX3" fmla="*/ 316691 w 538192"/>
              <a:gd name="connsiteY3" fmla="*/ 453285 h 841389"/>
              <a:gd name="connsiteX4" fmla="*/ 2366 w 538192"/>
              <a:gd name="connsiteY4" fmla="*/ 5610 h 841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192" h="841389">
                <a:moveTo>
                  <a:pt x="2366" y="5610"/>
                </a:moveTo>
                <a:cubicBezTo>
                  <a:pt x="32528" y="62231"/>
                  <a:pt x="416704" y="673418"/>
                  <a:pt x="497666" y="793010"/>
                </a:cubicBezTo>
                <a:cubicBezTo>
                  <a:pt x="578629" y="912602"/>
                  <a:pt x="518303" y="779781"/>
                  <a:pt x="488141" y="723160"/>
                </a:cubicBezTo>
                <a:cubicBezTo>
                  <a:pt x="457979" y="666539"/>
                  <a:pt x="394479" y="569702"/>
                  <a:pt x="316691" y="453285"/>
                </a:cubicBezTo>
                <a:cubicBezTo>
                  <a:pt x="238904" y="336868"/>
                  <a:pt x="-27796" y="-51011"/>
                  <a:pt x="2366" y="5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6F2E4B8-9232-4ED8-80A0-D5453DCA05FC}"/>
              </a:ext>
            </a:extLst>
          </p:cNvPr>
          <p:cNvSpPr/>
          <p:nvPr/>
        </p:nvSpPr>
        <p:spPr>
          <a:xfrm>
            <a:off x="3488585" y="3539860"/>
            <a:ext cx="1452052" cy="374024"/>
          </a:xfrm>
          <a:custGeom>
            <a:avLst/>
            <a:gdLst>
              <a:gd name="connsiteX0" fmla="*/ 32490 w 1452052"/>
              <a:gd name="connsiteY0" fmla="*/ 111390 h 374024"/>
              <a:gd name="connsiteX1" fmla="*/ 556365 w 1452052"/>
              <a:gd name="connsiteY1" fmla="*/ 265 h 374024"/>
              <a:gd name="connsiteX2" fmla="*/ 851640 w 1452052"/>
              <a:gd name="connsiteY2" fmla="*/ 143140 h 374024"/>
              <a:gd name="connsiteX3" fmla="*/ 1426315 w 1452052"/>
              <a:gd name="connsiteY3" fmla="*/ 362215 h 374024"/>
              <a:gd name="connsiteX4" fmla="*/ 1359640 w 1452052"/>
              <a:gd name="connsiteY4" fmla="*/ 346340 h 374024"/>
              <a:gd name="connsiteX5" fmla="*/ 683365 w 1452052"/>
              <a:gd name="connsiteY5" fmla="*/ 178065 h 374024"/>
              <a:gd name="connsiteX6" fmla="*/ 124565 w 1452052"/>
              <a:gd name="connsiteY6" fmla="*/ 247915 h 374024"/>
              <a:gd name="connsiteX7" fmla="*/ 32490 w 1452052"/>
              <a:gd name="connsiteY7" fmla="*/ 111390 h 37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2052" h="374024">
                <a:moveTo>
                  <a:pt x="32490" y="111390"/>
                </a:moveTo>
                <a:cubicBezTo>
                  <a:pt x="104457" y="70115"/>
                  <a:pt x="419840" y="-5027"/>
                  <a:pt x="556365" y="265"/>
                </a:cubicBezTo>
                <a:cubicBezTo>
                  <a:pt x="692890" y="5557"/>
                  <a:pt x="706648" y="82815"/>
                  <a:pt x="851640" y="143140"/>
                </a:cubicBezTo>
                <a:cubicBezTo>
                  <a:pt x="996632" y="203465"/>
                  <a:pt x="1341648" y="328348"/>
                  <a:pt x="1426315" y="362215"/>
                </a:cubicBezTo>
                <a:cubicBezTo>
                  <a:pt x="1510982" y="396082"/>
                  <a:pt x="1359640" y="346340"/>
                  <a:pt x="1359640" y="346340"/>
                </a:cubicBezTo>
                <a:cubicBezTo>
                  <a:pt x="1235815" y="315648"/>
                  <a:pt x="889211" y="194469"/>
                  <a:pt x="683365" y="178065"/>
                </a:cubicBezTo>
                <a:cubicBezTo>
                  <a:pt x="477519" y="161661"/>
                  <a:pt x="233573" y="256382"/>
                  <a:pt x="124565" y="247915"/>
                </a:cubicBezTo>
                <a:cubicBezTo>
                  <a:pt x="15557" y="239448"/>
                  <a:pt x="-39477" y="152665"/>
                  <a:pt x="32490" y="1113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1D94BCB0-2FBA-429D-B4BB-15616581E6B4}"/>
              </a:ext>
            </a:extLst>
          </p:cNvPr>
          <p:cNvSpPr/>
          <p:nvPr/>
        </p:nvSpPr>
        <p:spPr>
          <a:xfrm>
            <a:off x="4530416" y="3720858"/>
            <a:ext cx="977206" cy="746170"/>
          </a:xfrm>
          <a:custGeom>
            <a:avLst/>
            <a:gdLst>
              <a:gd name="connsiteX0" fmla="*/ 3484 w 977206"/>
              <a:gd name="connsiteY0" fmla="*/ 17175 h 746170"/>
              <a:gd name="connsiteX1" fmla="*/ 392951 w 977206"/>
              <a:gd name="connsiteY1" fmla="*/ 165342 h 746170"/>
              <a:gd name="connsiteX2" fmla="*/ 718917 w 977206"/>
              <a:gd name="connsiteY2" fmla="*/ 597142 h 746170"/>
              <a:gd name="connsiteX3" fmla="*/ 977151 w 977206"/>
              <a:gd name="connsiteY3" fmla="*/ 745309 h 746170"/>
              <a:gd name="connsiteX4" fmla="*/ 697751 w 977206"/>
              <a:gd name="connsiteY4" fmla="*/ 652175 h 746170"/>
              <a:gd name="connsiteX5" fmla="*/ 227851 w 977206"/>
              <a:gd name="connsiteY5" fmla="*/ 529409 h 746170"/>
              <a:gd name="connsiteX6" fmla="*/ 3484 w 977206"/>
              <a:gd name="connsiteY6" fmla="*/ 17175 h 74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7206" h="746170">
                <a:moveTo>
                  <a:pt x="3484" y="17175"/>
                </a:moveTo>
                <a:cubicBezTo>
                  <a:pt x="31001" y="-43503"/>
                  <a:pt x="273712" y="68681"/>
                  <a:pt x="392951" y="165342"/>
                </a:cubicBezTo>
                <a:cubicBezTo>
                  <a:pt x="512190" y="262003"/>
                  <a:pt x="621550" y="500481"/>
                  <a:pt x="718917" y="597142"/>
                </a:cubicBezTo>
                <a:cubicBezTo>
                  <a:pt x="816284" y="693803"/>
                  <a:pt x="980679" y="736137"/>
                  <a:pt x="977151" y="745309"/>
                </a:cubicBezTo>
                <a:cubicBezTo>
                  <a:pt x="973623" y="754481"/>
                  <a:pt x="822634" y="688158"/>
                  <a:pt x="697751" y="652175"/>
                </a:cubicBezTo>
                <a:cubicBezTo>
                  <a:pt x="572868" y="616192"/>
                  <a:pt x="338623" y="632420"/>
                  <a:pt x="227851" y="529409"/>
                </a:cubicBezTo>
                <a:cubicBezTo>
                  <a:pt x="117079" y="426398"/>
                  <a:pt x="-24033" y="77853"/>
                  <a:pt x="3484" y="171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6353DBA5-8EBC-4B9E-9DA2-6AA7CE3FE9AB}"/>
              </a:ext>
            </a:extLst>
          </p:cNvPr>
          <p:cNvSpPr/>
          <p:nvPr/>
        </p:nvSpPr>
        <p:spPr>
          <a:xfrm>
            <a:off x="4836678" y="4307725"/>
            <a:ext cx="1187949" cy="1049877"/>
          </a:xfrm>
          <a:custGeom>
            <a:avLst/>
            <a:gdLst>
              <a:gd name="connsiteX0" fmla="*/ 4139 w 1187949"/>
              <a:gd name="connsiteY0" fmla="*/ 22975 h 1049877"/>
              <a:gd name="connsiteX1" fmla="*/ 205222 w 1187949"/>
              <a:gd name="connsiteY1" fmla="*/ 310842 h 1049877"/>
              <a:gd name="connsiteX2" fmla="*/ 425355 w 1187949"/>
              <a:gd name="connsiteY2" fmla="*/ 759575 h 1049877"/>
              <a:gd name="connsiteX3" fmla="*/ 683589 w 1187949"/>
              <a:gd name="connsiteY3" fmla="*/ 1049558 h 1049877"/>
              <a:gd name="connsiteX4" fmla="*/ 1166189 w 1187949"/>
              <a:gd name="connsiteY4" fmla="*/ 706658 h 1049877"/>
              <a:gd name="connsiteX5" fmla="*/ 1064589 w 1187949"/>
              <a:gd name="connsiteY5" fmla="*/ 719358 h 1049877"/>
              <a:gd name="connsiteX6" fmla="*/ 704755 w 1187949"/>
              <a:gd name="connsiteY6" fmla="*/ 564842 h 1049877"/>
              <a:gd name="connsiteX7" fmla="*/ 397839 w 1187949"/>
              <a:gd name="connsiteY7" fmla="*/ 75892 h 1049877"/>
              <a:gd name="connsiteX8" fmla="*/ 4139 w 1187949"/>
              <a:gd name="connsiteY8" fmla="*/ 22975 h 104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7949" h="1049877">
                <a:moveTo>
                  <a:pt x="4139" y="22975"/>
                </a:moveTo>
                <a:cubicBezTo>
                  <a:pt x="-27964" y="62133"/>
                  <a:pt x="135019" y="188075"/>
                  <a:pt x="205222" y="310842"/>
                </a:cubicBezTo>
                <a:cubicBezTo>
                  <a:pt x="275425" y="433609"/>
                  <a:pt x="345627" y="636456"/>
                  <a:pt x="425355" y="759575"/>
                </a:cubicBezTo>
                <a:cubicBezTo>
                  <a:pt x="505083" y="882694"/>
                  <a:pt x="560117" y="1058377"/>
                  <a:pt x="683589" y="1049558"/>
                </a:cubicBezTo>
                <a:cubicBezTo>
                  <a:pt x="807061" y="1040739"/>
                  <a:pt x="1102689" y="761691"/>
                  <a:pt x="1166189" y="706658"/>
                </a:cubicBezTo>
                <a:cubicBezTo>
                  <a:pt x="1229689" y="651625"/>
                  <a:pt x="1141495" y="742994"/>
                  <a:pt x="1064589" y="719358"/>
                </a:cubicBezTo>
                <a:cubicBezTo>
                  <a:pt x="987683" y="695722"/>
                  <a:pt x="815880" y="672086"/>
                  <a:pt x="704755" y="564842"/>
                </a:cubicBezTo>
                <a:cubicBezTo>
                  <a:pt x="593630" y="457598"/>
                  <a:pt x="516725" y="161264"/>
                  <a:pt x="397839" y="75892"/>
                </a:cubicBezTo>
                <a:cubicBezTo>
                  <a:pt x="278953" y="-9480"/>
                  <a:pt x="36242" y="-16183"/>
                  <a:pt x="4139" y="229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F39F0A41-9568-4A48-94C1-66CA857B7E18}"/>
              </a:ext>
            </a:extLst>
          </p:cNvPr>
          <p:cNvSpPr/>
          <p:nvPr/>
        </p:nvSpPr>
        <p:spPr>
          <a:xfrm>
            <a:off x="5343119" y="5139236"/>
            <a:ext cx="546074" cy="890982"/>
          </a:xfrm>
          <a:custGeom>
            <a:avLst/>
            <a:gdLst>
              <a:gd name="connsiteX0" fmla="*/ 541214 w 546074"/>
              <a:gd name="connsiteY0" fmla="*/ 31 h 890982"/>
              <a:gd name="connsiteX1" fmla="*/ 270281 w 546074"/>
              <a:gd name="connsiteY1" fmla="*/ 330231 h 890982"/>
              <a:gd name="connsiteX2" fmla="*/ 240648 w 546074"/>
              <a:gd name="connsiteY2" fmla="*/ 859397 h 890982"/>
              <a:gd name="connsiteX3" fmla="*/ 219481 w 546074"/>
              <a:gd name="connsiteY3" fmla="*/ 774731 h 890982"/>
              <a:gd name="connsiteX4" fmla="*/ 7814 w 546074"/>
              <a:gd name="connsiteY4" fmla="*/ 313297 h 890982"/>
              <a:gd name="connsiteX5" fmla="*/ 541214 w 546074"/>
              <a:gd name="connsiteY5" fmla="*/ 31 h 890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074" h="890982">
                <a:moveTo>
                  <a:pt x="541214" y="31"/>
                </a:moveTo>
                <a:cubicBezTo>
                  <a:pt x="584958" y="2853"/>
                  <a:pt x="320375" y="187003"/>
                  <a:pt x="270281" y="330231"/>
                </a:cubicBezTo>
                <a:cubicBezTo>
                  <a:pt x="220187" y="473459"/>
                  <a:pt x="249115" y="785314"/>
                  <a:pt x="240648" y="859397"/>
                </a:cubicBezTo>
                <a:cubicBezTo>
                  <a:pt x="232181" y="933480"/>
                  <a:pt x="258287" y="865748"/>
                  <a:pt x="219481" y="774731"/>
                </a:cubicBezTo>
                <a:cubicBezTo>
                  <a:pt x="180675" y="683714"/>
                  <a:pt x="-44397" y="442414"/>
                  <a:pt x="7814" y="313297"/>
                </a:cubicBezTo>
                <a:cubicBezTo>
                  <a:pt x="60025" y="184180"/>
                  <a:pt x="497470" y="-2791"/>
                  <a:pt x="541214" y="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94E60673-C292-47A8-A288-1AF09F71EF34}"/>
              </a:ext>
            </a:extLst>
          </p:cNvPr>
          <p:cNvSpPr/>
          <p:nvPr/>
        </p:nvSpPr>
        <p:spPr>
          <a:xfrm>
            <a:off x="4453618" y="5973679"/>
            <a:ext cx="1169445" cy="1224815"/>
          </a:xfrm>
          <a:custGeom>
            <a:avLst/>
            <a:gdLst>
              <a:gd name="connsiteX0" fmla="*/ 1169307 w 1169445"/>
              <a:gd name="connsiteY0" fmla="*/ 11196 h 1224815"/>
              <a:gd name="connsiteX1" fmla="*/ 1039132 w 1169445"/>
              <a:gd name="connsiteY1" fmla="*/ 290596 h 1224815"/>
              <a:gd name="connsiteX2" fmla="*/ 924832 w 1169445"/>
              <a:gd name="connsiteY2" fmla="*/ 655721 h 1224815"/>
              <a:gd name="connsiteX3" fmla="*/ 645432 w 1169445"/>
              <a:gd name="connsiteY3" fmla="*/ 931946 h 1224815"/>
              <a:gd name="connsiteX4" fmla="*/ 366032 w 1169445"/>
              <a:gd name="connsiteY4" fmla="*/ 1100221 h 1224815"/>
              <a:gd name="connsiteX5" fmla="*/ 907 w 1169445"/>
              <a:gd name="connsiteY5" fmla="*/ 1220871 h 1224815"/>
              <a:gd name="connsiteX6" fmla="*/ 280307 w 1169445"/>
              <a:gd name="connsiteY6" fmla="*/ 1131971 h 1224815"/>
              <a:gd name="connsiteX7" fmla="*/ 820057 w 1169445"/>
              <a:gd name="connsiteY7" fmla="*/ 560471 h 1224815"/>
              <a:gd name="connsiteX8" fmla="*/ 928007 w 1169445"/>
              <a:gd name="connsiteY8" fmla="*/ 265196 h 1224815"/>
              <a:gd name="connsiteX9" fmla="*/ 1013732 w 1169445"/>
              <a:gd name="connsiteY9" fmla="*/ 74696 h 1224815"/>
              <a:gd name="connsiteX10" fmla="*/ 1169307 w 1169445"/>
              <a:gd name="connsiteY10" fmla="*/ 11196 h 122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9445" h="1224815">
                <a:moveTo>
                  <a:pt x="1169307" y="11196"/>
                </a:moveTo>
                <a:cubicBezTo>
                  <a:pt x="1173540" y="47179"/>
                  <a:pt x="1079878" y="183175"/>
                  <a:pt x="1039132" y="290596"/>
                </a:cubicBezTo>
                <a:cubicBezTo>
                  <a:pt x="998386" y="398017"/>
                  <a:pt x="990449" y="548829"/>
                  <a:pt x="924832" y="655721"/>
                </a:cubicBezTo>
                <a:cubicBezTo>
                  <a:pt x="859215" y="762613"/>
                  <a:pt x="738565" y="857863"/>
                  <a:pt x="645432" y="931946"/>
                </a:cubicBezTo>
                <a:cubicBezTo>
                  <a:pt x="552299" y="1006029"/>
                  <a:pt x="473453" y="1052067"/>
                  <a:pt x="366032" y="1100221"/>
                </a:cubicBezTo>
                <a:cubicBezTo>
                  <a:pt x="258611" y="1148375"/>
                  <a:pt x="15194" y="1215579"/>
                  <a:pt x="907" y="1220871"/>
                </a:cubicBezTo>
                <a:cubicBezTo>
                  <a:pt x="-13380" y="1226163"/>
                  <a:pt x="143782" y="1242038"/>
                  <a:pt x="280307" y="1131971"/>
                </a:cubicBezTo>
                <a:cubicBezTo>
                  <a:pt x="416832" y="1021904"/>
                  <a:pt x="712107" y="704933"/>
                  <a:pt x="820057" y="560471"/>
                </a:cubicBezTo>
                <a:cubicBezTo>
                  <a:pt x="928007" y="416009"/>
                  <a:pt x="895728" y="346159"/>
                  <a:pt x="928007" y="265196"/>
                </a:cubicBezTo>
                <a:cubicBezTo>
                  <a:pt x="960286" y="184233"/>
                  <a:pt x="974574" y="115442"/>
                  <a:pt x="1013732" y="74696"/>
                </a:cubicBezTo>
                <a:cubicBezTo>
                  <a:pt x="1052890" y="33950"/>
                  <a:pt x="1165074" y="-24787"/>
                  <a:pt x="1169307" y="111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2EA0AE7B-419F-4458-BA01-8D5C4F0220BF}"/>
              </a:ext>
            </a:extLst>
          </p:cNvPr>
          <p:cNvSpPr/>
          <p:nvPr/>
        </p:nvSpPr>
        <p:spPr>
          <a:xfrm>
            <a:off x="4022468" y="7023322"/>
            <a:ext cx="880604" cy="515449"/>
          </a:xfrm>
          <a:custGeom>
            <a:avLst/>
            <a:gdLst>
              <a:gd name="connsiteX0" fmla="*/ 257 w 880604"/>
              <a:gd name="connsiteY0" fmla="*/ 504603 h 515449"/>
              <a:gd name="connsiteX1" fmla="*/ 374907 w 880604"/>
              <a:gd name="connsiteY1" fmla="*/ 193453 h 515449"/>
              <a:gd name="connsiteX2" fmla="*/ 584457 w 880604"/>
              <a:gd name="connsiteY2" fmla="*/ 85503 h 515449"/>
              <a:gd name="connsiteX3" fmla="*/ 879732 w 880604"/>
              <a:gd name="connsiteY3" fmla="*/ 2953 h 515449"/>
              <a:gd name="connsiteX4" fmla="*/ 667007 w 880604"/>
              <a:gd name="connsiteY4" fmla="*/ 193453 h 515449"/>
              <a:gd name="connsiteX5" fmla="*/ 435232 w 880604"/>
              <a:gd name="connsiteY5" fmla="*/ 418878 h 515449"/>
              <a:gd name="connsiteX6" fmla="*/ 257 w 880604"/>
              <a:gd name="connsiteY6" fmla="*/ 504603 h 51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0604" h="515449">
                <a:moveTo>
                  <a:pt x="257" y="504603"/>
                </a:moveTo>
                <a:cubicBezTo>
                  <a:pt x="-9797" y="467032"/>
                  <a:pt x="277540" y="263303"/>
                  <a:pt x="374907" y="193453"/>
                </a:cubicBezTo>
                <a:cubicBezTo>
                  <a:pt x="472274" y="123603"/>
                  <a:pt x="500320" y="117253"/>
                  <a:pt x="584457" y="85503"/>
                </a:cubicBezTo>
                <a:cubicBezTo>
                  <a:pt x="668595" y="53753"/>
                  <a:pt x="865974" y="-15039"/>
                  <a:pt x="879732" y="2953"/>
                </a:cubicBezTo>
                <a:cubicBezTo>
                  <a:pt x="893490" y="20945"/>
                  <a:pt x="741090" y="124132"/>
                  <a:pt x="667007" y="193453"/>
                </a:cubicBezTo>
                <a:cubicBezTo>
                  <a:pt x="592924" y="262774"/>
                  <a:pt x="543182" y="363315"/>
                  <a:pt x="435232" y="418878"/>
                </a:cubicBezTo>
                <a:cubicBezTo>
                  <a:pt x="327282" y="474440"/>
                  <a:pt x="10311" y="542174"/>
                  <a:pt x="257" y="50460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9745EDFA-555A-40AE-8CB0-DE4FC12E0C0D}"/>
              </a:ext>
            </a:extLst>
          </p:cNvPr>
          <p:cNvSpPr/>
          <p:nvPr/>
        </p:nvSpPr>
        <p:spPr>
          <a:xfrm>
            <a:off x="3488165" y="7050703"/>
            <a:ext cx="787718" cy="509078"/>
          </a:xfrm>
          <a:custGeom>
            <a:avLst/>
            <a:gdLst>
              <a:gd name="connsiteX0" fmla="*/ 1160 w 787718"/>
              <a:gd name="connsiteY0" fmla="*/ 972 h 509078"/>
              <a:gd name="connsiteX1" fmla="*/ 201185 w 787718"/>
              <a:gd name="connsiteY1" fmla="*/ 448647 h 509078"/>
              <a:gd name="connsiteX2" fmla="*/ 617110 w 787718"/>
              <a:gd name="connsiteY2" fmla="*/ 502622 h 509078"/>
              <a:gd name="connsiteX3" fmla="*/ 785385 w 787718"/>
              <a:gd name="connsiteY3" fmla="*/ 429597 h 509078"/>
              <a:gd name="connsiteX4" fmla="*/ 509160 w 787718"/>
              <a:gd name="connsiteY4" fmla="*/ 407372 h 509078"/>
              <a:gd name="connsiteX5" fmla="*/ 671085 w 787718"/>
              <a:gd name="connsiteY5" fmla="*/ 197822 h 509078"/>
              <a:gd name="connsiteX6" fmla="*/ 458360 w 787718"/>
              <a:gd name="connsiteY6" fmla="*/ 324822 h 509078"/>
              <a:gd name="connsiteX7" fmla="*/ 283735 w 787718"/>
              <a:gd name="connsiteY7" fmla="*/ 327997 h 509078"/>
              <a:gd name="connsiteX8" fmla="*/ 1160 w 787718"/>
              <a:gd name="connsiteY8" fmla="*/ 972 h 50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7718" h="509078">
                <a:moveTo>
                  <a:pt x="1160" y="972"/>
                </a:moveTo>
                <a:cubicBezTo>
                  <a:pt x="-12598" y="21080"/>
                  <a:pt x="98527" y="365039"/>
                  <a:pt x="201185" y="448647"/>
                </a:cubicBezTo>
                <a:cubicBezTo>
                  <a:pt x="303843" y="532255"/>
                  <a:pt x="519743" y="505797"/>
                  <a:pt x="617110" y="502622"/>
                </a:cubicBezTo>
                <a:cubicBezTo>
                  <a:pt x="714477" y="499447"/>
                  <a:pt x="803377" y="445472"/>
                  <a:pt x="785385" y="429597"/>
                </a:cubicBezTo>
                <a:cubicBezTo>
                  <a:pt x="767393" y="413722"/>
                  <a:pt x="528210" y="446001"/>
                  <a:pt x="509160" y="407372"/>
                </a:cubicBezTo>
                <a:cubicBezTo>
                  <a:pt x="490110" y="368743"/>
                  <a:pt x="679552" y="211580"/>
                  <a:pt x="671085" y="197822"/>
                </a:cubicBezTo>
                <a:cubicBezTo>
                  <a:pt x="662618" y="184064"/>
                  <a:pt x="522918" y="303126"/>
                  <a:pt x="458360" y="324822"/>
                </a:cubicBezTo>
                <a:cubicBezTo>
                  <a:pt x="393802" y="346518"/>
                  <a:pt x="361522" y="377209"/>
                  <a:pt x="283735" y="327997"/>
                </a:cubicBezTo>
                <a:cubicBezTo>
                  <a:pt x="205948" y="278785"/>
                  <a:pt x="14918" y="-19136"/>
                  <a:pt x="1160" y="97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F7A686DA-A5EB-486B-8E9F-999773730C45}"/>
              </a:ext>
            </a:extLst>
          </p:cNvPr>
          <p:cNvSpPr/>
          <p:nvPr/>
        </p:nvSpPr>
        <p:spPr>
          <a:xfrm>
            <a:off x="2920279" y="5499333"/>
            <a:ext cx="206545" cy="757436"/>
          </a:xfrm>
          <a:custGeom>
            <a:avLst/>
            <a:gdLst>
              <a:gd name="connsiteX0" fmla="*/ 140421 w 206545"/>
              <a:gd name="connsiteY0" fmla="*/ 2942 h 757436"/>
              <a:gd name="connsiteX1" fmla="*/ 111846 w 206545"/>
              <a:gd name="connsiteY1" fmla="*/ 333142 h 757436"/>
              <a:gd name="connsiteX2" fmla="*/ 197571 w 206545"/>
              <a:gd name="connsiteY2" fmla="*/ 730017 h 757436"/>
              <a:gd name="connsiteX3" fmla="*/ 181696 w 206545"/>
              <a:gd name="connsiteY3" fmla="*/ 701442 h 757436"/>
              <a:gd name="connsiteX4" fmla="*/ 721 w 206545"/>
              <a:gd name="connsiteY4" fmla="*/ 526817 h 757436"/>
              <a:gd name="connsiteX5" fmla="*/ 140421 w 206545"/>
              <a:gd name="connsiteY5" fmla="*/ 2942 h 757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545" h="757436">
                <a:moveTo>
                  <a:pt x="140421" y="2942"/>
                </a:moveTo>
                <a:cubicBezTo>
                  <a:pt x="158942" y="-29337"/>
                  <a:pt x="102321" y="211963"/>
                  <a:pt x="111846" y="333142"/>
                </a:cubicBezTo>
                <a:cubicBezTo>
                  <a:pt x="121371" y="454321"/>
                  <a:pt x="185929" y="668634"/>
                  <a:pt x="197571" y="730017"/>
                </a:cubicBezTo>
                <a:cubicBezTo>
                  <a:pt x="209213" y="791400"/>
                  <a:pt x="214504" y="735309"/>
                  <a:pt x="181696" y="701442"/>
                </a:cubicBezTo>
                <a:cubicBezTo>
                  <a:pt x="148888" y="667575"/>
                  <a:pt x="12363" y="643234"/>
                  <a:pt x="721" y="526817"/>
                </a:cubicBezTo>
                <a:cubicBezTo>
                  <a:pt x="-10921" y="410400"/>
                  <a:pt x="121900" y="35221"/>
                  <a:pt x="140421" y="29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D1B62963-8F0E-4636-B97F-017B54CB56E5}"/>
              </a:ext>
            </a:extLst>
          </p:cNvPr>
          <p:cNvSpPr/>
          <p:nvPr/>
        </p:nvSpPr>
        <p:spPr>
          <a:xfrm>
            <a:off x="3065170" y="6213784"/>
            <a:ext cx="466910" cy="905024"/>
          </a:xfrm>
          <a:custGeom>
            <a:avLst/>
            <a:gdLst>
              <a:gd name="connsiteX0" fmla="*/ 46330 w 466910"/>
              <a:gd name="connsiteY0" fmla="*/ 18741 h 905024"/>
              <a:gd name="connsiteX1" fmla="*/ 335255 w 466910"/>
              <a:gd name="connsiteY1" fmla="*/ 396566 h 905024"/>
              <a:gd name="connsiteX2" fmla="*/ 440030 w 466910"/>
              <a:gd name="connsiteY2" fmla="*/ 755341 h 905024"/>
              <a:gd name="connsiteX3" fmla="*/ 465430 w 466910"/>
              <a:gd name="connsiteY3" fmla="*/ 904566 h 905024"/>
              <a:gd name="connsiteX4" fmla="*/ 408280 w 466910"/>
              <a:gd name="connsiteY4" fmla="*/ 714066 h 905024"/>
              <a:gd name="connsiteX5" fmla="*/ 36805 w 466910"/>
              <a:gd name="connsiteY5" fmla="*/ 126691 h 905024"/>
              <a:gd name="connsiteX6" fmla="*/ 46330 w 466910"/>
              <a:gd name="connsiteY6" fmla="*/ 18741 h 90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910" h="905024">
                <a:moveTo>
                  <a:pt x="46330" y="18741"/>
                </a:moveTo>
                <a:cubicBezTo>
                  <a:pt x="96072" y="63720"/>
                  <a:pt x="269638" y="273799"/>
                  <a:pt x="335255" y="396566"/>
                </a:cubicBezTo>
                <a:cubicBezTo>
                  <a:pt x="400872" y="519333"/>
                  <a:pt x="418334" y="670674"/>
                  <a:pt x="440030" y="755341"/>
                </a:cubicBezTo>
                <a:cubicBezTo>
                  <a:pt x="461726" y="840008"/>
                  <a:pt x="470722" y="911445"/>
                  <a:pt x="465430" y="904566"/>
                </a:cubicBezTo>
                <a:cubicBezTo>
                  <a:pt x="460138" y="897687"/>
                  <a:pt x="479718" y="843712"/>
                  <a:pt x="408280" y="714066"/>
                </a:cubicBezTo>
                <a:cubicBezTo>
                  <a:pt x="336843" y="584420"/>
                  <a:pt x="96072" y="243637"/>
                  <a:pt x="36805" y="126691"/>
                </a:cubicBezTo>
                <a:cubicBezTo>
                  <a:pt x="-22462" y="9745"/>
                  <a:pt x="-3412" y="-26238"/>
                  <a:pt x="46330" y="1874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7A233D88-EC26-4C9C-95CF-9CDC58D398AA}"/>
              </a:ext>
            </a:extLst>
          </p:cNvPr>
          <p:cNvSpPr/>
          <p:nvPr/>
        </p:nvSpPr>
        <p:spPr>
          <a:xfrm>
            <a:off x="2925137" y="3671038"/>
            <a:ext cx="677431" cy="1248933"/>
          </a:xfrm>
          <a:custGeom>
            <a:avLst/>
            <a:gdLst>
              <a:gd name="connsiteX0" fmla="*/ 677430 w 677431"/>
              <a:gd name="connsiteY0" fmla="*/ 11962 h 1248933"/>
              <a:gd name="connsiteX1" fmla="*/ 347230 w 677431"/>
              <a:gd name="connsiteY1" fmla="*/ 486095 h 1248933"/>
              <a:gd name="connsiteX2" fmla="*/ 135563 w 677431"/>
              <a:gd name="connsiteY2" fmla="*/ 1112629 h 1248933"/>
              <a:gd name="connsiteX3" fmla="*/ 96 w 677431"/>
              <a:gd name="connsiteY3" fmla="*/ 1248095 h 1248933"/>
              <a:gd name="connsiteX4" fmla="*/ 114396 w 677431"/>
              <a:gd name="connsiteY4" fmla="*/ 1082995 h 1248933"/>
              <a:gd name="connsiteX5" fmla="*/ 144030 w 677431"/>
              <a:gd name="connsiteY5" fmla="*/ 608862 h 1248933"/>
              <a:gd name="connsiteX6" fmla="*/ 342996 w 677431"/>
              <a:gd name="connsiteY6" fmla="*/ 181295 h 1248933"/>
              <a:gd name="connsiteX7" fmla="*/ 677430 w 677431"/>
              <a:gd name="connsiteY7" fmla="*/ 11962 h 124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7431" h="1248933">
                <a:moveTo>
                  <a:pt x="677430" y="11962"/>
                </a:moveTo>
                <a:cubicBezTo>
                  <a:pt x="678136" y="62762"/>
                  <a:pt x="437541" y="302651"/>
                  <a:pt x="347230" y="486095"/>
                </a:cubicBezTo>
                <a:cubicBezTo>
                  <a:pt x="256919" y="669540"/>
                  <a:pt x="193419" y="985629"/>
                  <a:pt x="135563" y="1112629"/>
                </a:cubicBezTo>
                <a:cubicBezTo>
                  <a:pt x="77707" y="1239629"/>
                  <a:pt x="3624" y="1253034"/>
                  <a:pt x="96" y="1248095"/>
                </a:cubicBezTo>
                <a:cubicBezTo>
                  <a:pt x="-3432" y="1243156"/>
                  <a:pt x="90407" y="1189534"/>
                  <a:pt x="114396" y="1082995"/>
                </a:cubicBezTo>
                <a:cubicBezTo>
                  <a:pt x="138385" y="976456"/>
                  <a:pt x="105930" y="759145"/>
                  <a:pt x="144030" y="608862"/>
                </a:cubicBezTo>
                <a:cubicBezTo>
                  <a:pt x="182130" y="458579"/>
                  <a:pt x="253390" y="280073"/>
                  <a:pt x="342996" y="181295"/>
                </a:cubicBezTo>
                <a:cubicBezTo>
                  <a:pt x="432601" y="82517"/>
                  <a:pt x="676724" y="-38838"/>
                  <a:pt x="677430" y="119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13405B82-F030-49EB-9428-A9C60D529384}"/>
              </a:ext>
            </a:extLst>
          </p:cNvPr>
          <p:cNvSpPr/>
          <p:nvPr/>
        </p:nvSpPr>
        <p:spPr>
          <a:xfrm>
            <a:off x="3782345" y="6433673"/>
            <a:ext cx="328293" cy="98589"/>
          </a:xfrm>
          <a:custGeom>
            <a:avLst/>
            <a:gdLst>
              <a:gd name="connsiteX0" fmla="*/ 8605 w 328293"/>
              <a:gd name="connsiteY0" fmla="*/ 97302 h 98589"/>
              <a:gd name="connsiteX1" fmla="*/ 322930 w 328293"/>
              <a:gd name="connsiteY1" fmla="*/ 2052 h 98589"/>
              <a:gd name="connsiteX2" fmla="*/ 199105 w 328293"/>
              <a:gd name="connsiteY2" fmla="*/ 33802 h 98589"/>
              <a:gd name="connsiteX3" fmla="*/ 97505 w 328293"/>
              <a:gd name="connsiteY3" fmla="*/ 56027 h 98589"/>
              <a:gd name="connsiteX4" fmla="*/ 8605 w 328293"/>
              <a:gd name="connsiteY4" fmla="*/ 97302 h 9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293" h="98589">
                <a:moveTo>
                  <a:pt x="8605" y="97302"/>
                </a:moveTo>
                <a:cubicBezTo>
                  <a:pt x="46176" y="88306"/>
                  <a:pt x="291180" y="12635"/>
                  <a:pt x="322930" y="2052"/>
                </a:cubicBezTo>
                <a:cubicBezTo>
                  <a:pt x="354680" y="-8531"/>
                  <a:pt x="236676" y="24806"/>
                  <a:pt x="199105" y="33802"/>
                </a:cubicBezTo>
                <a:cubicBezTo>
                  <a:pt x="161534" y="42798"/>
                  <a:pt x="128197" y="46502"/>
                  <a:pt x="97505" y="56027"/>
                </a:cubicBezTo>
                <a:cubicBezTo>
                  <a:pt x="66813" y="65552"/>
                  <a:pt x="-28966" y="106298"/>
                  <a:pt x="8605" y="97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52A969F8-C7DD-4EC3-BC6E-076ADABF8FBB}"/>
              </a:ext>
            </a:extLst>
          </p:cNvPr>
          <p:cNvSpPr/>
          <p:nvPr/>
        </p:nvSpPr>
        <p:spPr>
          <a:xfrm>
            <a:off x="3652423" y="6381211"/>
            <a:ext cx="59229" cy="175324"/>
          </a:xfrm>
          <a:custGeom>
            <a:avLst/>
            <a:gdLst>
              <a:gd name="connsiteX0" fmla="*/ 59152 w 59229"/>
              <a:gd name="connsiteY0" fmla="*/ 539 h 175324"/>
              <a:gd name="connsiteX1" fmla="*/ 13115 w 59229"/>
              <a:gd name="connsiteY1" fmla="*/ 46577 h 175324"/>
              <a:gd name="connsiteX2" fmla="*/ 21052 w 59229"/>
              <a:gd name="connsiteY2" fmla="*/ 175164 h 175324"/>
              <a:gd name="connsiteX3" fmla="*/ 415 w 59229"/>
              <a:gd name="connsiteY3" fmla="*/ 71977 h 175324"/>
              <a:gd name="connsiteX4" fmla="*/ 59152 w 59229"/>
              <a:gd name="connsiteY4" fmla="*/ 539 h 17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29" h="175324">
                <a:moveTo>
                  <a:pt x="59152" y="539"/>
                </a:moveTo>
                <a:cubicBezTo>
                  <a:pt x="61269" y="-3694"/>
                  <a:pt x="19465" y="17473"/>
                  <a:pt x="13115" y="46577"/>
                </a:cubicBezTo>
                <a:cubicBezTo>
                  <a:pt x="6765" y="75681"/>
                  <a:pt x="23169" y="170931"/>
                  <a:pt x="21052" y="175164"/>
                </a:cubicBezTo>
                <a:cubicBezTo>
                  <a:pt x="18935" y="179397"/>
                  <a:pt x="-3289" y="98964"/>
                  <a:pt x="415" y="71977"/>
                </a:cubicBezTo>
                <a:cubicBezTo>
                  <a:pt x="4119" y="44990"/>
                  <a:pt x="57035" y="4772"/>
                  <a:pt x="59152" y="5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458000A6-CB7B-456B-A70F-2DCEF2F0A15C}"/>
              </a:ext>
            </a:extLst>
          </p:cNvPr>
          <p:cNvSpPr/>
          <p:nvPr/>
        </p:nvSpPr>
        <p:spPr>
          <a:xfrm>
            <a:off x="3751155" y="6368943"/>
            <a:ext cx="76769" cy="141420"/>
          </a:xfrm>
          <a:custGeom>
            <a:avLst/>
            <a:gdLst>
              <a:gd name="connsiteX0" fmla="*/ 108 w 76769"/>
              <a:gd name="connsiteY0" fmla="*/ 107 h 141420"/>
              <a:gd name="connsiteX1" fmla="*/ 47733 w 76769"/>
              <a:gd name="connsiteY1" fmla="*/ 38207 h 141420"/>
              <a:gd name="connsiteX2" fmla="*/ 76308 w 76769"/>
              <a:gd name="connsiteY2" fmla="*/ 141395 h 141420"/>
              <a:gd name="connsiteX3" fmla="*/ 62020 w 76769"/>
              <a:gd name="connsiteY3" fmla="*/ 47732 h 141420"/>
              <a:gd name="connsiteX4" fmla="*/ 108 w 76769"/>
              <a:gd name="connsiteY4" fmla="*/ 107 h 14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69" h="141420">
                <a:moveTo>
                  <a:pt x="108" y="107"/>
                </a:moveTo>
                <a:cubicBezTo>
                  <a:pt x="-2273" y="-1481"/>
                  <a:pt x="35033" y="14659"/>
                  <a:pt x="47733" y="38207"/>
                </a:cubicBezTo>
                <a:cubicBezTo>
                  <a:pt x="60433" y="61755"/>
                  <a:pt x="73927" y="139808"/>
                  <a:pt x="76308" y="141395"/>
                </a:cubicBezTo>
                <a:cubicBezTo>
                  <a:pt x="78689" y="142983"/>
                  <a:pt x="71545" y="70751"/>
                  <a:pt x="62020" y="47732"/>
                </a:cubicBezTo>
                <a:cubicBezTo>
                  <a:pt x="52495" y="24713"/>
                  <a:pt x="2489" y="1695"/>
                  <a:pt x="108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DB28B768-8AB4-4D7F-9E2E-6E82428A2372}"/>
              </a:ext>
            </a:extLst>
          </p:cNvPr>
          <p:cNvSpPr/>
          <p:nvPr/>
        </p:nvSpPr>
        <p:spPr>
          <a:xfrm>
            <a:off x="3563931" y="6411801"/>
            <a:ext cx="95718" cy="52568"/>
          </a:xfrm>
          <a:custGeom>
            <a:avLst/>
            <a:gdLst>
              <a:gd name="connsiteX0" fmla="*/ 7 w 95718"/>
              <a:gd name="connsiteY0" fmla="*/ 112 h 52568"/>
              <a:gd name="connsiteX1" fmla="*/ 79382 w 95718"/>
              <a:gd name="connsiteY1" fmla="*/ 27099 h 52568"/>
              <a:gd name="connsiteX2" fmla="*/ 95257 w 95718"/>
              <a:gd name="connsiteY2" fmla="*/ 52499 h 52568"/>
              <a:gd name="connsiteX3" fmla="*/ 84144 w 95718"/>
              <a:gd name="connsiteY3" fmla="*/ 19162 h 52568"/>
              <a:gd name="connsiteX4" fmla="*/ 7 w 95718"/>
              <a:gd name="connsiteY4" fmla="*/ 112 h 52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18" h="52568">
                <a:moveTo>
                  <a:pt x="7" y="112"/>
                </a:moveTo>
                <a:cubicBezTo>
                  <a:pt x="-787" y="1435"/>
                  <a:pt x="63507" y="18368"/>
                  <a:pt x="79382" y="27099"/>
                </a:cubicBezTo>
                <a:cubicBezTo>
                  <a:pt x="95257" y="35830"/>
                  <a:pt x="94463" y="53822"/>
                  <a:pt x="95257" y="52499"/>
                </a:cubicBezTo>
                <a:cubicBezTo>
                  <a:pt x="96051" y="51176"/>
                  <a:pt x="97373" y="28951"/>
                  <a:pt x="84144" y="19162"/>
                </a:cubicBezTo>
                <a:cubicBezTo>
                  <a:pt x="70915" y="9373"/>
                  <a:pt x="801" y="-1211"/>
                  <a:pt x="7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ECC7046B-7F44-4041-84C2-D7D7F3B08138}"/>
              </a:ext>
            </a:extLst>
          </p:cNvPr>
          <p:cNvSpPr/>
          <p:nvPr/>
        </p:nvSpPr>
        <p:spPr>
          <a:xfrm>
            <a:off x="3819397" y="6355782"/>
            <a:ext cx="54773" cy="151502"/>
          </a:xfrm>
          <a:custGeom>
            <a:avLst/>
            <a:gdLst>
              <a:gd name="connsiteX0" fmla="*/ 12828 w 54773"/>
              <a:gd name="connsiteY0" fmla="*/ 151381 h 151502"/>
              <a:gd name="connsiteX1" fmla="*/ 1716 w 54773"/>
              <a:gd name="connsiteY1" fmla="*/ 59306 h 151502"/>
              <a:gd name="connsiteX2" fmla="*/ 54103 w 54773"/>
              <a:gd name="connsiteY2" fmla="*/ 568 h 151502"/>
              <a:gd name="connsiteX3" fmla="*/ 30291 w 54773"/>
              <a:gd name="connsiteY3" fmla="*/ 32318 h 151502"/>
              <a:gd name="connsiteX4" fmla="*/ 14416 w 54773"/>
              <a:gd name="connsiteY4" fmla="*/ 78356 h 151502"/>
              <a:gd name="connsiteX5" fmla="*/ 12828 w 54773"/>
              <a:gd name="connsiteY5" fmla="*/ 151381 h 151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773" h="151502">
                <a:moveTo>
                  <a:pt x="12828" y="151381"/>
                </a:moveTo>
                <a:cubicBezTo>
                  <a:pt x="10711" y="148206"/>
                  <a:pt x="-5163" y="84441"/>
                  <a:pt x="1716" y="59306"/>
                </a:cubicBezTo>
                <a:cubicBezTo>
                  <a:pt x="8595" y="34170"/>
                  <a:pt x="49340" y="5066"/>
                  <a:pt x="54103" y="568"/>
                </a:cubicBezTo>
                <a:cubicBezTo>
                  <a:pt x="58866" y="-3930"/>
                  <a:pt x="36906" y="19353"/>
                  <a:pt x="30291" y="32318"/>
                </a:cubicBezTo>
                <a:cubicBezTo>
                  <a:pt x="23677" y="45283"/>
                  <a:pt x="17856" y="61952"/>
                  <a:pt x="14416" y="78356"/>
                </a:cubicBezTo>
                <a:cubicBezTo>
                  <a:pt x="10976" y="94760"/>
                  <a:pt x="14945" y="154556"/>
                  <a:pt x="12828" y="151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EDBF09AB-6C39-4701-88FE-EEB62AA52FE8}"/>
              </a:ext>
            </a:extLst>
          </p:cNvPr>
          <p:cNvSpPr/>
          <p:nvPr/>
        </p:nvSpPr>
        <p:spPr>
          <a:xfrm>
            <a:off x="3900379" y="6370107"/>
            <a:ext cx="74790" cy="97054"/>
          </a:xfrm>
          <a:custGeom>
            <a:avLst/>
            <a:gdLst>
              <a:gd name="connsiteX0" fmla="*/ 109 w 74790"/>
              <a:gd name="connsiteY0" fmla="*/ 2118 h 97054"/>
              <a:gd name="connsiteX1" fmla="*/ 68371 w 74790"/>
              <a:gd name="connsiteY1" fmla="*/ 46568 h 97054"/>
              <a:gd name="connsiteX2" fmla="*/ 71546 w 74790"/>
              <a:gd name="connsiteY2" fmla="*/ 95781 h 97054"/>
              <a:gd name="connsiteX3" fmla="*/ 65196 w 74790"/>
              <a:gd name="connsiteY3" fmla="*/ 76731 h 97054"/>
              <a:gd name="connsiteX4" fmla="*/ 52496 w 74790"/>
              <a:gd name="connsiteY4" fmla="*/ 14818 h 97054"/>
              <a:gd name="connsiteX5" fmla="*/ 109 w 74790"/>
              <a:gd name="connsiteY5" fmla="*/ 2118 h 9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790" h="97054">
                <a:moveTo>
                  <a:pt x="109" y="2118"/>
                </a:moveTo>
                <a:cubicBezTo>
                  <a:pt x="2755" y="7410"/>
                  <a:pt x="56465" y="30958"/>
                  <a:pt x="68371" y="46568"/>
                </a:cubicBezTo>
                <a:cubicBezTo>
                  <a:pt x="80277" y="62179"/>
                  <a:pt x="72075" y="90754"/>
                  <a:pt x="71546" y="95781"/>
                </a:cubicBezTo>
                <a:cubicBezTo>
                  <a:pt x="71017" y="100808"/>
                  <a:pt x="68371" y="90225"/>
                  <a:pt x="65196" y="76731"/>
                </a:cubicBezTo>
                <a:cubicBezTo>
                  <a:pt x="62021" y="63237"/>
                  <a:pt x="61492" y="28047"/>
                  <a:pt x="52496" y="14818"/>
                </a:cubicBezTo>
                <a:cubicBezTo>
                  <a:pt x="43500" y="1589"/>
                  <a:pt x="-2537" y="-3174"/>
                  <a:pt x="109" y="2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048E5E84-4556-4A12-844E-18C1536119FE}"/>
              </a:ext>
            </a:extLst>
          </p:cNvPr>
          <p:cNvSpPr/>
          <p:nvPr/>
        </p:nvSpPr>
        <p:spPr>
          <a:xfrm>
            <a:off x="3354698" y="6220488"/>
            <a:ext cx="973457" cy="244439"/>
          </a:xfrm>
          <a:custGeom>
            <a:avLst/>
            <a:gdLst>
              <a:gd name="connsiteX0" fmla="*/ 219 w 973457"/>
              <a:gd name="connsiteY0" fmla="*/ 159145 h 244439"/>
              <a:gd name="connsiteX1" fmla="*/ 40435 w 973457"/>
              <a:gd name="connsiteY1" fmla="*/ 63895 h 244439"/>
              <a:gd name="connsiteX2" fmla="*/ 144152 w 973457"/>
              <a:gd name="connsiteY2" fmla="*/ 36379 h 244439"/>
              <a:gd name="connsiteX3" fmla="*/ 190719 w 973457"/>
              <a:gd name="connsiteY3" fmla="*/ 40612 h 244439"/>
              <a:gd name="connsiteX4" fmla="*/ 307135 w 973457"/>
              <a:gd name="connsiteY4" fmla="*/ 395 h 244439"/>
              <a:gd name="connsiteX5" fmla="*/ 520919 w 973457"/>
              <a:gd name="connsiteY5" fmla="*/ 27912 h 244439"/>
              <a:gd name="connsiteX6" fmla="*/ 952719 w 973457"/>
              <a:gd name="connsiteY6" fmla="*/ 142212 h 244439"/>
              <a:gd name="connsiteX7" fmla="*/ 876519 w 973457"/>
              <a:gd name="connsiteY7" fmla="*/ 144329 h 244439"/>
              <a:gd name="connsiteX8" fmla="*/ 626752 w 973457"/>
              <a:gd name="connsiteY8" fmla="*/ 133745 h 244439"/>
              <a:gd name="connsiteX9" fmla="*/ 575952 w 973457"/>
              <a:gd name="connsiteY9" fmla="*/ 135862 h 244439"/>
              <a:gd name="connsiteX10" fmla="*/ 459535 w 973457"/>
              <a:gd name="connsiteY10" fmla="*/ 133745 h 244439"/>
              <a:gd name="connsiteX11" fmla="*/ 277502 w 973457"/>
              <a:gd name="connsiteY11" fmla="*/ 163379 h 244439"/>
              <a:gd name="connsiteX12" fmla="*/ 178019 w 973457"/>
              <a:gd name="connsiteY12" fmla="*/ 173962 h 244439"/>
              <a:gd name="connsiteX13" fmla="*/ 74302 w 973457"/>
              <a:gd name="connsiteY13" fmla="*/ 241695 h 244439"/>
              <a:gd name="connsiteX14" fmla="*/ 55252 w 973457"/>
              <a:gd name="connsiteY14" fmla="*/ 226879 h 244439"/>
              <a:gd name="connsiteX15" fmla="*/ 219 w 973457"/>
              <a:gd name="connsiteY15" fmla="*/ 159145 h 24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73457" h="244439">
                <a:moveTo>
                  <a:pt x="219" y="159145"/>
                </a:moveTo>
                <a:cubicBezTo>
                  <a:pt x="-2250" y="131981"/>
                  <a:pt x="16446" y="84356"/>
                  <a:pt x="40435" y="63895"/>
                </a:cubicBezTo>
                <a:cubicBezTo>
                  <a:pt x="64424" y="43434"/>
                  <a:pt x="119105" y="40259"/>
                  <a:pt x="144152" y="36379"/>
                </a:cubicBezTo>
                <a:cubicBezTo>
                  <a:pt x="169199" y="32499"/>
                  <a:pt x="163555" y="46609"/>
                  <a:pt x="190719" y="40612"/>
                </a:cubicBezTo>
                <a:cubicBezTo>
                  <a:pt x="217883" y="34615"/>
                  <a:pt x="252102" y="2512"/>
                  <a:pt x="307135" y="395"/>
                </a:cubicBezTo>
                <a:cubicBezTo>
                  <a:pt x="362168" y="-1722"/>
                  <a:pt x="413322" y="4276"/>
                  <a:pt x="520919" y="27912"/>
                </a:cubicBezTo>
                <a:cubicBezTo>
                  <a:pt x="628516" y="51548"/>
                  <a:pt x="893452" y="122809"/>
                  <a:pt x="952719" y="142212"/>
                </a:cubicBezTo>
                <a:cubicBezTo>
                  <a:pt x="1011986" y="161615"/>
                  <a:pt x="930847" y="145740"/>
                  <a:pt x="876519" y="144329"/>
                </a:cubicBezTo>
                <a:cubicBezTo>
                  <a:pt x="822191" y="142918"/>
                  <a:pt x="676846" y="135156"/>
                  <a:pt x="626752" y="133745"/>
                </a:cubicBezTo>
                <a:cubicBezTo>
                  <a:pt x="576658" y="132334"/>
                  <a:pt x="603821" y="135862"/>
                  <a:pt x="575952" y="135862"/>
                </a:cubicBezTo>
                <a:cubicBezTo>
                  <a:pt x="548083" y="135862"/>
                  <a:pt x="509277" y="129159"/>
                  <a:pt x="459535" y="133745"/>
                </a:cubicBezTo>
                <a:cubicBezTo>
                  <a:pt x="409793" y="138331"/>
                  <a:pt x="324421" y="156676"/>
                  <a:pt x="277502" y="163379"/>
                </a:cubicBezTo>
                <a:cubicBezTo>
                  <a:pt x="230583" y="170082"/>
                  <a:pt x="211886" y="160909"/>
                  <a:pt x="178019" y="173962"/>
                </a:cubicBezTo>
                <a:cubicBezTo>
                  <a:pt x="144152" y="187015"/>
                  <a:pt x="94763" y="232876"/>
                  <a:pt x="74302" y="241695"/>
                </a:cubicBezTo>
                <a:cubicBezTo>
                  <a:pt x="53841" y="250514"/>
                  <a:pt x="66541" y="236051"/>
                  <a:pt x="55252" y="226879"/>
                </a:cubicBezTo>
                <a:cubicBezTo>
                  <a:pt x="43963" y="217707"/>
                  <a:pt x="2688" y="186309"/>
                  <a:pt x="219" y="15914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28BB7D55-7163-405D-90FC-659645D0242E}"/>
              </a:ext>
            </a:extLst>
          </p:cNvPr>
          <p:cNvSpPr/>
          <p:nvPr/>
        </p:nvSpPr>
        <p:spPr>
          <a:xfrm>
            <a:off x="3593914" y="6618280"/>
            <a:ext cx="55504" cy="75098"/>
          </a:xfrm>
          <a:custGeom>
            <a:avLst/>
            <a:gdLst>
              <a:gd name="connsiteX0" fmla="*/ 54161 w 55504"/>
              <a:gd name="connsiteY0" fmla="*/ 8 h 75098"/>
              <a:gd name="connsiteX1" fmla="*/ 186 w 55504"/>
              <a:gd name="connsiteY1" fmla="*/ 69858 h 75098"/>
              <a:gd name="connsiteX2" fmla="*/ 36699 w 55504"/>
              <a:gd name="connsiteY2" fmla="*/ 65095 h 75098"/>
              <a:gd name="connsiteX3" fmla="*/ 54161 w 55504"/>
              <a:gd name="connsiteY3" fmla="*/ 8 h 7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504" h="75098">
                <a:moveTo>
                  <a:pt x="54161" y="8"/>
                </a:moveTo>
                <a:cubicBezTo>
                  <a:pt x="48075" y="802"/>
                  <a:pt x="3096" y="59010"/>
                  <a:pt x="186" y="69858"/>
                </a:cubicBezTo>
                <a:cubicBezTo>
                  <a:pt x="-2724" y="80706"/>
                  <a:pt x="29291" y="72503"/>
                  <a:pt x="36699" y="65095"/>
                </a:cubicBezTo>
                <a:cubicBezTo>
                  <a:pt x="44107" y="57687"/>
                  <a:pt x="60247" y="-786"/>
                  <a:pt x="54161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F557167E-7A2F-4A79-A29F-E188032CF1FF}"/>
              </a:ext>
            </a:extLst>
          </p:cNvPr>
          <p:cNvSpPr/>
          <p:nvPr/>
        </p:nvSpPr>
        <p:spPr>
          <a:xfrm>
            <a:off x="3493763" y="6428888"/>
            <a:ext cx="832226" cy="464773"/>
          </a:xfrm>
          <a:custGeom>
            <a:avLst/>
            <a:gdLst>
              <a:gd name="connsiteX0" fmla="*/ 86050 w 832226"/>
              <a:gd name="connsiteY0" fmla="*/ 164000 h 464773"/>
              <a:gd name="connsiteX1" fmla="*/ 111450 w 832226"/>
              <a:gd name="connsiteY1" fmla="*/ 270362 h 464773"/>
              <a:gd name="connsiteX2" fmla="*/ 222575 w 832226"/>
              <a:gd name="connsiteY2" fmla="*/ 240200 h 464773"/>
              <a:gd name="connsiteX3" fmla="*/ 516262 w 832226"/>
              <a:gd name="connsiteY3" fmla="*/ 160825 h 464773"/>
              <a:gd name="connsiteX4" fmla="*/ 727400 w 832226"/>
              <a:gd name="connsiteY4" fmla="*/ 73512 h 464773"/>
              <a:gd name="connsiteX5" fmla="*/ 832175 w 832226"/>
              <a:gd name="connsiteY5" fmla="*/ 487 h 464773"/>
              <a:gd name="connsiteX6" fmla="*/ 740100 w 832226"/>
              <a:gd name="connsiteY6" fmla="*/ 110025 h 464773"/>
              <a:gd name="connsiteX7" fmla="*/ 651200 w 832226"/>
              <a:gd name="connsiteY7" fmla="*/ 219562 h 464773"/>
              <a:gd name="connsiteX8" fmla="*/ 330525 w 832226"/>
              <a:gd name="connsiteY8" fmla="*/ 414825 h 464773"/>
              <a:gd name="connsiteX9" fmla="*/ 71762 w 832226"/>
              <a:gd name="connsiteY9" fmla="*/ 462450 h 464773"/>
              <a:gd name="connsiteX10" fmla="*/ 51125 w 832226"/>
              <a:gd name="connsiteY10" fmla="*/ 362437 h 464773"/>
              <a:gd name="connsiteX11" fmla="*/ 325 w 832226"/>
              <a:gd name="connsiteY11" fmla="*/ 111612 h 464773"/>
              <a:gd name="connsiteX12" fmla="*/ 86050 w 832226"/>
              <a:gd name="connsiteY12" fmla="*/ 164000 h 46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2226" h="464773">
                <a:moveTo>
                  <a:pt x="86050" y="164000"/>
                </a:moveTo>
                <a:cubicBezTo>
                  <a:pt x="104571" y="190458"/>
                  <a:pt x="88696" y="257662"/>
                  <a:pt x="111450" y="270362"/>
                </a:cubicBezTo>
                <a:cubicBezTo>
                  <a:pt x="134204" y="283062"/>
                  <a:pt x="222575" y="240200"/>
                  <a:pt x="222575" y="240200"/>
                </a:cubicBezTo>
                <a:cubicBezTo>
                  <a:pt x="290044" y="221944"/>
                  <a:pt x="432125" y="188606"/>
                  <a:pt x="516262" y="160825"/>
                </a:cubicBezTo>
                <a:cubicBezTo>
                  <a:pt x="600399" y="133044"/>
                  <a:pt x="674748" y="100235"/>
                  <a:pt x="727400" y="73512"/>
                </a:cubicBezTo>
                <a:cubicBezTo>
                  <a:pt x="780052" y="46789"/>
                  <a:pt x="830058" y="-5599"/>
                  <a:pt x="832175" y="487"/>
                </a:cubicBezTo>
                <a:cubicBezTo>
                  <a:pt x="834292" y="6573"/>
                  <a:pt x="770263" y="73512"/>
                  <a:pt x="740100" y="110025"/>
                </a:cubicBezTo>
                <a:cubicBezTo>
                  <a:pt x="709937" y="146538"/>
                  <a:pt x="719463" y="168762"/>
                  <a:pt x="651200" y="219562"/>
                </a:cubicBezTo>
                <a:cubicBezTo>
                  <a:pt x="582938" y="270362"/>
                  <a:pt x="427098" y="374344"/>
                  <a:pt x="330525" y="414825"/>
                </a:cubicBezTo>
                <a:cubicBezTo>
                  <a:pt x="233952" y="455306"/>
                  <a:pt x="118329" y="471181"/>
                  <a:pt x="71762" y="462450"/>
                </a:cubicBezTo>
                <a:cubicBezTo>
                  <a:pt x="25195" y="453719"/>
                  <a:pt x="63031" y="420910"/>
                  <a:pt x="51125" y="362437"/>
                </a:cubicBezTo>
                <a:cubicBezTo>
                  <a:pt x="39219" y="303964"/>
                  <a:pt x="-4173" y="146008"/>
                  <a:pt x="325" y="111612"/>
                </a:cubicBezTo>
                <a:cubicBezTo>
                  <a:pt x="4823" y="77216"/>
                  <a:pt x="67529" y="137542"/>
                  <a:pt x="86050" y="16400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17C254BF-5232-4801-99EC-3418EC77FDB4}"/>
              </a:ext>
            </a:extLst>
          </p:cNvPr>
          <p:cNvSpPr/>
          <p:nvPr/>
        </p:nvSpPr>
        <p:spPr>
          <a:xfrm>
            <a:off x="3486148" y="6258555"/>
            <a:ext cx="311160" cy="47846"/>
          </a:xfrm>
          <a:custGeom>
            <a:avLst/>
            <a:gdLst>
              <a:gd name="connsiteX0" fmla="*/ 2 w 311160"/>
              <a:gd name="connsiteY0" fmla="*/ 21595 h 47846"/>
              <a:gd name="connsiteX1" fmla="*/ 218019 w 311160"/>
              <a:gd name="connsiteY1" fmla="*/ 23712 h 47846"/>
              <a:gd name="connsiteX2" fmla="*/ 311152 w 311160"/>
              <a:gd name="connsiteY2" fmla="*/ 428 h 47846"/>
              <a:gd name="connsiteX3" fmla="*/ 213785 w 311160"/>
              <a:gd name="connsiteY3" fmla="*/ 46995 h 47846"/>
              <a:gd name="connsiteX4" fmla="*/ 2 w 311160"/>
              <a:gd name="connsiteY4" fmla="*/ 21595 h 47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60" h="47846">
                <a:moveTo>
                  <a:pt x="2" y="21595"/>
                </a:moveTo>
                <a:cubicBezTo>
                  <a:pt x="708" y="17715"/>
                  <a:pt x="166161" y="27240"/>
                  <a:pt x="218019" y="23712"/>
                </a:cubicBezTo>
                <a:cubicBezTo>
                  <a:pt x="269877" y="20184"/>
                  <a:pt x="311858" y="-3452"/>
                  <a:pt x="311152" y="428"/>
                </a:cubicBezTo>
                <a:cubicBezTo>
                  <a:pt x="310446" y="4308"/>
                  <a:pt x="262115" y="40998"/>
                  <a:pt x="213785" y="46995"/>
                </a:cubicBezTo>
                <a:cubicBezTo>
                  <a:pt x="165455" y="52992"/>
                  <a:pt x="-704" y="25475"/>
                  <a:pt x="2" y="215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4C634DDF-C830-424E-A50A-F94CCCA9B40C}"/>
              </a:ext>
            </a:extLst>
          </p:cNvPr>
          <p:cNvSpPr/>
          <p:nvPr/>
        </p:nvSpPr>
        <p:spPr>
          <a:xfrm>
            <a:off x="3629770" y="6606072"/>
            <a:ext cx="445225" cy="140258"/>
          </a:xfrm>
          <a:custGeom>
            <a:avLst/>
            <a:gdLst>
              <a:gd name="connsiteX0" fmla="*/ 313 w 445225"/>
              <a:gd name="connsiteY0" fmla="*/ 137628 h 140258"/>
              <a:gd name="connsiteX1" fmla="*/ 220447 w 445225"/>
              <a:gd name="connsiteY1" fmla="*/ 93178 h 140258"/>
              <a:gd name="connsiteX2" fmla="*/ 444813 w 445225"/>
              <a:gd name="connsiteY2" fmla="*/ 45 h 140258"/>
              <a:gd name="connsiteX3" fmla="*/ 273363 w 445225"/>
              <a:gd name="connsiteY3" fmla="*/ 105878 h 140258"/>
              <a:gd name="connsiteX4" fmla="*/ 173880 w 445225"/>
              <a:gd name="connsiteY4" fmla="*/ 131278 h 140258"/>
              <a:gd name="connsiteX5" fmla="*/ 313 w 445225"/>
              <a:gd name="connsiteY5" fmla="*/ 137628 h 14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5225" h="140258">
                <a:moveTo>
                  <a:pt x="313" y="137628"/>
                </a:moveTo>
                <a:cubicBezTo>
                  <a:pt x="8074" y="131278"/>
                  <a:pt x="146364" y="116108"/>
                  <a:pt x="220447" y="93178"/>
                </a:cubicBezTo>
                <a:cubicBezTo>
                  <a:pt x="294530" y="70248"/>
                  <a:pt x="435994" y="-2072"/>
                  <a:pt x="444813" y="45"/>
                </a:cubicBezTo>
                <a:cubicBezTo>
                  <a:pt x="453632" y="2162"/>
                  <a:pt x="318518" y="84006"/>
                  <a:pt x="273363" y="105878"/>
                </a:cubicBezTo>
                <a:cubicBezTo>
                  <a:pt x="228208" y="127750"/>
                  <a:pt x="216919" y="124928"/>
                  <a:pt x="173880" y="131278"/>
                </a:cubicBezTo>
                <a:cubicBezTo>
                  <a:pt x="130841" y="137628"/>
                  <a:pt x="-7448" y="143978"/>
                  <a:pt x="313" y="1376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B97ED933-7860-4F66-8762-901F45628891}"/>
              </a:ext>
            </a:extLst>
          </p:cNvPr>
          <p:cNvSpPr/>
          <p:nvPr/>
        </p:nvSpPr>
        <p:spPr>
          <a:xfrm>
            <a:off x="3555946" y="6515100"/>
            <a:ext cx="723038" cy="439121"/>
          </a:xfrm>
          <a:custGeom>
            <a:avLst/>
            <a:gdLst>
              <a:gd name="connsiteX0" fmla="*/ 54 w 723038"/>
              <a:gd name="connsiteY0" fmla="*/ 381000 h 439121"/>
              <a:gd name="connsiteX1" fmla="*/ 212779 w 723038"/>
              <a:gd name="connsiteY1" fmla="*/ 339725 h 439121"/>
              <a:gd name="connsiteX2" fmla="*/ 479479 w 723038"/>
              <a:gd name="connsiteY2" fmla="*/ 171450 h 439121"/>
              <a:gd name="connsiteX3" fmla="*/ 720779 w 723038"/>
              <a:gd name="connsiteY3" fmla="*/ 0 h 439121"/>
              <a:gd name="connsiteX4" fmla="*/ 590604 w 723038"/>
              <a:gd name="connsiteY4" fmla="*/ 171450 h 439121"/>
              <a:gd name="connsiteX5" fmla="*/ 428679 w 723038"/>
              <a:gd name="connsiteY5" fmla="*/ 346075 h 439121"/>
              <a:gd name="connsiteX6" fmla="*/ 231829 w 723038"/>
              <a:gd name="connsiteY6" fmla="*/ 438150 h 439121"/>
              <a:gd name="connsiteX7" fmla="*/ 54 w 723038"/>
              <a:gd name="connsiteY7" fmla="*/ 381000 h 439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3038" h="439121">
                <a:moveTo>
                  <a:pt x="54" y="381000"/>
                </a:moveTo>
                <a:cubicBezTo>
                  <a:pt x="-3121" y="364596"/>
                  <a:pt x="132875" y="374650"/>
                  <a:pt x="212779" y="339725"/>
                </a:cubicBezTo>
                <a:cubicBezTo>
                  <a:pt x="292683" y="304800"/>
                  <a:pt x="394812" y="228071"/>
                  <a:pt x="479479" y="171450"/>
                </a:cubicBezTo>
                <a:cubicBezTo>
                  <a:pt x="564146" y="114829"/>
                  <a:pt x="702258" y="0"/>
                  <a:pt x="720779" y="0"/>
                </a:cubicBezTo>
                <a:cubicBezTo>
                  <a:pt x="739300" y="0"/>
                  <a:pt x="639287" y="113771"/>
                  <a:pt x="590604" y="171450"/>
                </a:cubicBezTo>
                <a:cubicBezTo>
                  <a:pt x="541921" y="229129"/>
                  <a:pt x="488475" y="301625"/>
                  <a:pt x="428679" y="346075"/>
                </a:cubicBezTo>
                <a:cubicBezTo>
                  <a:pt x="368883" y="390525"/>
                  <a:pt x="299562" y="429683"/>
                  <a:pt x="231829" y="438150"/>
                </a:cubicBezTo>
                <a:cubicBezTo>
                  <a:pt x="164096" y="446617"/>
                  <a:pt x="3229" y="397404"/>
                  <a:pt x="54" y="3810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B6233A59-F4CB-4069-AC1F-C8D9807E5995}"/>
              </a:ext>
            </a:extLst>
          </p:cNvPr>
          <p:cNvSpPr/>
          <p:nvPr/>
        </p:nvSpPr>
        <p:spPr>
          <a:xfrm>
            <a:off x="3416117" y="5899138"/>
            <a:ext cx="480113" cy="204063"/>
          </a:xfrm>
          <a:custGeom>
            <a:avLst/>
            <a:gdLst>
              <a:gd name="connsiteX0" fmla="*/ 183 w 480113"/>
              <a:gd name="connsiteY0" fmla="*/ 137595 h 204063"/>
              <a:gd name="connsiteX1" fmla="*/ 86966 w 480113"/>
              <a:gd name="connsiteY1" fmla="*/ 80445 h 204063"/>
              <a:gd name="connsiteX2" fmla="*/ 125066 w 480113"/>
              <a:gd name="connsiteY2" fmla="*/ 40229 h 204063"/>
              <a:gd name="connsiteX3" fmla="*/ 241483 w 480113"/>
              <a:gd name="connsiteY3" fmla="*/ 12 h 204063"/>
              <a:gd name="connsiteX4" fmla="*/ 391766 w 480113"/>
              <a:gd name="connsiteY4" fmla="*/ 35995 h 204063"/>
              <a:gd name="connsiteX5" fmla="*/ 467966 w 480113"/>
              <a:gd name="connsiteY5" fmla="*/ 44462 h 204063"/>
              <a:gd name="connsiteX6" fmla="*/ 476433 w 480113"/>
              <a:gd name="connsiteY6" fmla="*/ 16945 h 204063"/>
              <a:gd name="connsiteX7" fmla="*/ 431983 w 480113"/>
              <a:gd name="connsiteY7" fmla="*/ 59279 h 204063"/>
              <a:gd name="connsiteX8" fmla="*/ 271116 w 480113"/>
              <a:gd name="connsiteY8" fmla="*/ 50812 h 204063"/>
              <a:gd name="connsiteX9" fmla="*/ 252066 w 480113"/>
              <a:gd name="connsiteY9" fmla="*/ 99495 h 204063"/>
              <a:gd name="connsiteX10" fmla="*/ 199150 w 480113"/>
              <a:gd name="connsiteY10" fmla="*/ 186279 h 204063"/>
              <a:gd name="connsiteX11" fmla="*/ 112366 w 480113"/>
              <a:gd name="connsiteY11" fmla="*/ 203212 h 204063"/>
              <a:gd name="connsiteX12" fmla="*/ 183 w 480113"/>
              <a:gd name="connsiteY12" fmla="*/ 137595 h 20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0113" h="204063">
                <a:moveTo>
                  <a:pt x="183" y="137595"/>
                </a:moveTo>
                <a:cubicBezTo>
                  <a:pt x="-4050" y="117134"/>
                  <a:pt x="66152" y="96673"/>
                  <a:pt x="86966" y="80445"/>
                </a:cubicBezTo>
                <a:cubicBezTo>
                  <a:pt x="107780" y="64217"/>
                  <a:pt x="99313" y="53635"/>
                  <a:pt x="125066" y="40229"/>
                </a:cubicBezTo>
                <a:cubicBezTo>
                  <a:pt x="150819" y="26823"/>
                  <a:pt x="197033" y="718"/>
                  <a:pt x="241483" y="12"/>
                </a:cubicBezTo>
                <a:cubicBezTo>
                  <a:pt x="285933" y="-694"/>
                  <a:pt x="354019" y="28587"/>
                  <a:pt x="391766" y="35995"/>
                </a:cubicBezTo>
                <a:cubicBezTo>
                  <a:pt x="429513" y="43403"/>
                  <a:pt x="453855" y="47637"/>
                  <a:pt x="467966" y="44462"/>
                </a:cubicBezTo>
                <a:cubicBezTo>
                  <a:pt x="482077" y="41287"/>
                  <a:pt x="482430" y="14475"/>
                  <a:pt x="476433" y="16945"/>
                </a:cubicBezTo>
                <a:cubicBezTo>
                  <a:pt x="470436" y="19414"/>
                  <a:pt x="466202" y="53635"/>
                  <a:pt x="431983" y="59279"/>
                </a:cubicBezTo>
                <a:cubicBezTo>
                  <a:pt x="397764" y="64923"/>
                  <a:pt x="301102" y="44109"/>
                  <a:pt x="271116" y="50812"/>
                </a:cubicBezTo>
                <a:cubicBezTo>
                  <a:pt x="241130" y="57515"/>
                  <a:pt x="264060" y="76917"/>
                  <a:pt x="252066" y="99495"/>
                </a:cubicBezTo>
                <a:cubicBezTo>
                  <a:pt x="240072" y="122073"/>
                  <a:pt x="222433" y="168993"/>
                  <a:pt x="199150" y="186279"/>
                </a:cubicBezTo>
                <a:cubicBezTo>
                  <a:pt x="175867" y="203565"/>
                  <a:pt x="144116" y="205682"/>
                  <a:pt x="112366" y="203212"/>
                </a:cubicBezTo>
                <a:cubicBezTo>
                  <a:pt x="80616" y="200743"/>
                  <a:pt x="4416" y="158056"/>
                  <a:pt x="183" y="13759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0A743385-4EBC-4E70-A7E6-96D04F22B492}"/>
              </a:ext>
            </a:extLst>
          </p:cNvPr>
          <p:cNvSpPr/>
          <p:nvPr/>
        </p:nvSpPr>
        <p:spPr>
          <a:xfrm>
            <a:off x="3760693" y="5620468"/>
            <a:ext cx="181415" cy="352251"/>
          </a:xfrm>
          <a:custGeom>
            <a:avLst/>
            <a:gdLst>
              <a:gd name="connsiteX0" fmla="*/ 6445 w 181415"/>
              <a:gd name="connsiteY0" fmla="*/ 870 h 352251"/>
              <a:gd name="connsiteX1" fmla="*/ 160432 w 181415"/>
              <a:gd name="connsiteY1" fmla="*/ 143745 h 352251"/>
              <a:gd name="connsiteX2" fmla="*/ 171545 w 181415"/>
              <a:gd name="connsiteY2" fmla="*/ 272332 h 352251"/>
              <a:gd name="connsiteX3" fmla="*/ 81057 w 181415"/>
              <a:gd name="connsiteY3" fmla="*/ 351707 h 352251"/>
              <a:gd name="connsiteX4" fmla="*/ 120745 w 181415"/>
              <a:gd name="connsiteY4" fmla="*/ 300907 h 352251"/>
              <a:gd name="connsiteX5" fmla="*/ 108045 w 181415"/>
              <a:gd name="connsiteY5" fmla="*/ 181845 h 352251"/>
              <a:gd name="connsiteX6" fmla="*/ 77882 w 181415"/>
              <a:gd name="connsiteY6" fmla="*/ 134220 h 352251"/>
              <a:gd name="connsiteX7" fmla="*/ 33432 w 181415"/>
              <a:gd name="connsiteY7" fmla="*/ 85007 h 352251"/>
              <a:gd name="connsiteX8" fmla="*/ 6445 w 181415"/>
              <a:gd name="connsiteY8" fmla="*/ 870 h 352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415" h="352251">
                <a:moveTo>
                  <a:pt x="6445" y="870"/>
                </a:moveTo>
                <a:cubicBezTo>
                  <a:pt x="27612" y="10660"/>
                  <a:pt x="132915" y="98501"/>
                  <a:pt x="160432" y="143745"/>
                </a:cubicBezTo>
                <a:cubicBezTo>
                  <a:pt x="187949" y="188989"/>
                  <a:pt x="184774" y="237672"/>
                  <a:pt x="171545" y="272332"/>
                </a:cubicBezTo>
                <a:cubicBezTo>
                  <a:pt x="158316" y="306992"/>
                  <a:pt x="89524" y="346944"/>
                  <a:pt x="81057" y="351707"/>
                </a:cubicBezTo>
                <a:cubicBezTo>
                  <a:pt x="72590" y="356470"/>
                  <a:pt x="116247" y="329217"/>
                  <a:pt x="120745" y="300907"/>
                </a:cubicBezTo>
                <a:cubicBezTo>
                  <a:pt x="125243" y="272597"/>
                  <a:pt x="115189" y="209626"/>
                  <a:pt x="108045" y="181845"/>
                </a:cubicBezTo>
                <a:cubicBezTo>
                  <a:pt x="100901" y="154064"/>
                  <a:pt x="90317" y="150360"/>
                  <a:pt x="77882" y="134220"/>
                </a:cubicBezTo>
                <a:cubicBezTo>
                  <a:pt x="65447" y="118080"/>
                  <a:pt x="44809" y="103263"/>
                  <a:pt x="33432" y="85007"/>
                </a:cubicBezTo>
                <a:cubicBezTo>
                  <a:pt x="22055" y="66751"/>
                  <a:pt x="-14722" y="-8920"/>
                  <a:pt x="6445" y="87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03304E17-3525-48C1-9D45-3132E23366AE}"/>
              </a:ext>
            </a:extLst>
          </p:cNvPr>
          <p:cNvSpPr/>
          <p:nvPr/>
        </p:nvSpPr>
        <p:spPr>
          <a:xfrm>
            <a:off x="3260763" y="5922471"/>
            <a:ext cx="162476" cy="107227"/>
          </a:xfrm>
          <a:custGeom>
            <a:avLst/>
            <a:gdLst>
              <a:gd name="connsiteX0" fmla="*/ 12662 w 162476"/>
              <a:gd name="connsiteY0" fmla="*/ 492 h 107227"/>
              <a:gd name="connsiteX1" fmla="*/ 160300 w 162476"/>
              <a:gd name="connsiteY1" fmla="*/ 100504 h 107227"/>
              <a:gd name="connsiteX2" fmla="*/ 95212 w 162476"/>
              <a:gd name="connsiteY2" fmla="*/ 94154 h 107227"/>
              <a:gd name="connsiteX3" fmla="*/ 17425 w 162476"/>
              <a:gd name="connsiteY3" fmla="*/ 62404 h 107227"/>
              <a:gd name="connsiteX4" fmla="*/ 12662 w 162476"/>
              <a:gd name="connsiteY4" fmla="*/ 492 h 10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476" h="107227">
                <a:moveTo>
                  <a:pt x="12662" y="492"/>
                </a:moveTo>
                <a:cubicBezTo>
                  <a:pt x="36474" y="6842"/>
                  <a:pt x="146542" y="84894"/>
                  <a:pt x="160300" y="100504"/>
                </a:cubicBezTo>
                <a:cubicBezTo>
                  <a:pt x="174058" y="116114"/>
                  <a:pt x="119024" y="100504"/>
                  <a:pt x="95212" y="94154"/>
                </a:cubicBezTo>
                <a:cubicBezTo>
                  <a:pt x="71400" y="87804"/>
                  <a:pt x="31448" y="73781"/>
                  <a:pt x="17425" y="62404"/>
                </a:cubicBezTo>
                <a:cubicBezTo>
                  <a:pt x="3402" y="51027"/>
                  <a:pt x="-11150" y="-5858"/>
                  <a:pt x="12662" y="49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AB8BB50D-5CBB-41DC-9BF1-136D76A20DA3}"/>
              </a:ext>
            </a:extLst>
          </p:cNvPr>
          <p:cNvSpPr/>
          <p:nvPr/>
        </p:nvSpPr>
        <p:spPr>
          <a:xfrm>
            <a:off x="3594004" y="4900082"/>
            <a:ext cx="46685" cy="177985"/>
          </a:xfrm>
          <a:custGeom>
            <a:avLst/>
            <a:gdLst>
              <a:gd name="connsiteX0" fmla="*/ 46663 w 46685"/>
              <a:gd name="connsiteY0" fmla="*/ 1 h 177985"/>
              <a:gd name="connsiteX1" fmla="*/ 96 w 46685"/>
              <a:gd name="connsiteY1" fmla="*/ 84668 h 177985"/>
              <a:gd name="connsiteX2" fmla="*/ 33963 w 46685"/>
              <a:gd name="connsiteY2" fmla="*/ 177801 h 177985"/>
              <a:gd name="connsiteX3" fmla="*/ 14913 w 46685"/>
              <a:gd name="connsiteY3" fmla="*/ 107951 h 177985"/>
              <a:gd name="connsiteX4" fmla="*/ 6446 w 46685"/>
              <a:gd name="connsiteY4" fmla="*/ 86785 h 177985"/>
              <a:gd name="connsiteX5" fmla="*/ 46663 w 46685"/>
              <a:gd name="connsiteY5" fmla="*/ 1 h 177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685" h="177985">
                <a:moveTo>
                  <a:pt x="46663" y="1"/>
                </a:moveTo>
                <a:cubicBezTo>
                  <a:pt x="45605" y="-352"/>
                  <a:pt x="2213" y="55035"/>
                  <a:pt x="96" y="84668"/>
                </a:cubicBezTo>
                <a:cubicBezTo>
                  <a:pt x="-2021" y="114301"/>
                  <a:pt x="31493" y="173921"/>
                  <a:pt x="33963" y="177801"/>
                </a:cubicBezTo>
                <a:cubicBezTo>
                  <a:pt x="36432" y="181682"/>
                  <a:pt x="19499" y="123120"/>
                  <a:pt x="14913" y="107951"/>
                </a:cubicBezTo>
                <a:cubicBezTo>
                  <a:pt x="10327" y="92782"/>
                  <a:pt x="2213" y="103013"/>
                  <a:pt x="6446" y="86785"/>
                </a:cubicBezTo>
                <a:cubicBezTo>
                  <a:pt x="10679" y="70557"/>
                  <a:pt x="47721" y="354"/>
                  <a:pt x="4666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C9FE954D-1232-439D-93E3-7B20A2CB623D}"/>
              </a:ext>
            </a:extLst>
          </p:cNvPr>
          <p:cNvSpPr/>
          <p:nvPr/>
        </p:nvSpPr>
        <p:spPr>
          <a:xfrm>
            <a:off x="3664874" y="4686225"/>
            <a:ext cx="979469" cy="427350"/>
          </a:xfrm>
          <a:custGeom>
            <a:avLst/>
            <a:gdLst>
              <a:gd name="connsiteX0" fmla="*/ 5426 w 979469"/>
              <a:gd name="connsiteY0" fmla="*/ 263600 h 427350"/>
              <a:gd name="connsiteX1" fmla="*/ 111789 w 979469"/>
              <a:gd name="connsiteY1" fmla="*/ 141363 h 427350"/>
              <a:gd name="connsiteX2" fmla="*/ 407064 w 979469"/>
              <a:gd name="connsiteY2" fmla="*/ 19125 h 427350"/>
              <a:gd name="connsiteX3" fmla="*/ 557876 w 979469"/>
              <a:gd name="connsiteY3" fmla="*/ 19125 h 427350"/>
              <a:gd name="connsiteX4" fmla="*/ 943639 w 979469"/>
              <a:gd name="connsiteY4" fmla="*/ 200100 h 427350"/>
              <a:gd name="connsiteX5" fmla="*/ 902364 w 979469"/>
              <a:gd name="connsiteY5" fmla="*/ 184225 h 427350"/>
              <a:gd name="connsiteX6" fmla="*/ 411826 w 979469"/>
              <a:gd name="connsiteY6" fmla="*/ 114375 h 427350"/>
              <a:gd name="connsiteX7" fmla="*/ 151476 w 979469"/>
              <a:gd name="connsiteY7" fmla="*/ 198513 h 427350"/>
              <a:gd name="connsiteX8" fmla="*/ 95914 w 979469"/>
              <a:gd name="connsiteY8" fmla="*/ 287413 h 427350"/>
              <a:gd name="connsiteX9" fmla="*/ 111789 w 979469"/>
              <a:gd name="connsiteY9" fmla="*/ 423938 h 427350"/>
              <a:gd name="connsiteX10" fmla="*/ 102264 w 979469"/>
              <a:gd name="connsiteY10" fmla="*/ 382663 h 427350"/>
              <a:gd name="connsiteX11" fmla="*/ 22889 w 979469"/>
              <a:gd name="connsiteY11" fmla="*/ 344563 h 427350"/>
              <a:gd name="connsiteX12" fmla="*/ 5426 w 979469"/>
              <a:gd name="connsiteY12" fmla="*/ 263600 h 42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9469" h="427350">
                <a:moveTo>
                  <a:pt x="5426" y="263600"/>
                </a:moveTo>
                <a:cubicBezTo>
                  <a:pt x="20243" y="229733"/>
                  <a:pt x="44849" y="182109"/>
                  <a:pt x="111789" y="141363"/>
                </a:cubicBezTo>
                <a:cubicBezTo>
                  <a:pt x="178729" y="100617"/>
                  <a:pt x="332716" y="39498"/>
                  <a:pt x="407064" y="19125"/>
                </a:cubicBezTo>
                <a:cubicBezTo>
                  <a:pt x="481412" y="-1248"/>
                  <a:pt x="468447" y="-11037"/>
                  <a:pt x="557876" y="19125"/>
                </a:cubicBezTo>
                <a:cubicBezTo>
                  <a:pt x="647305" y="49287"/>
                  <a:pt x="886224" y="172583"/>
                  <a:pt x="943639" y="200100"/>
                </a:cubicBezTo>
                <a:cubicBezTo>
                  <a:pt x="1001054" y="227617"/>
                  <a:pt x="990999" y="198512"/>
                  <a:pt x="902364" y="184225"/>
                </a:cubicBezTo>
                <a:cubicBezTo>
                  <a:pt x="813729" y="169938"/>
                  <a:pt x="536974" y="111994"/>
                  <a:pt x="411826" y="114375"/>
                </a:cubicBezTo>
                <a:cubicBezTo>
                  <a:pt x="286678" y="116756"/>
                  <a:pt x="204128" y="169673"/>
                  <a:pt x="151476" y="198513"/>
                </a:cubicBezTo>
                <a:cubicBezTo>
                  <a:pt x="98824" y="227353"/>
                  <a:pt x="102528" y="249842"/>
                  <a:pt x="95914" y="287413"/>
                </a:cubicBezTo>
                <a:cubicBezTo>
                  <a:pt x="89300" y="324984"/>
                  <a:pt x="110731" y="408063"/>
                  <a:pt x="111789" y="423938"/>
                </a:cubicBezTo>
                <a:cubicBezTo>
                  <a:pt x="112847" y="439813"/>
                  <a:pt x="117081" y="395892"/>
                  <a:pt x="102264" y="382663"/>
                </a:cubicBezTo>
                <a:cubicBezTo>
                  <a:pt x="87447" y="369434"/>
                  <a:pt x="36383" y="360967"/>
                  <a:pt x="22889" y="344563"/>
                </a:cubicBezTo>
                <a:cubicBezTo>
                  <a:pt x="9395" y="328159"/>
                  <a:pt x="-9391" y="297467"/>
                  <a:pt x="5426" y="2636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E3FDE62A-B0DB-47DE-B6B7-3F5050DDB846}"/>
              </a:ext>
            </a:extLst>
          </p:cNvPr>
          <p:cNvSpPr/>
          <p:nvPr/>
        </p:nvSpPr>
        <p:spPr>
          <a:xfrm>
            <a:off x="3213093" y="4925641"/>
            <a:ext cx="260998" cy="294397"/>
          </a:xfrm>
          <a:custGeom>
            <a:avLst/>
            <a:gdLst>
              <a:gd name="connsiteX0" fmla="*/ 7 w 260998"/>
              <a:gd name="connsiteY0" fmla="*/ 8309 h 294397"/>
              <a:gd name="connsiteX1" fmla="*/ 158757 w 260998"/>
              <a:gd name="connsiteY1" fmla="*/ 42176 h 294397"/>
              <a:gd name="connsiteX2" fmla="*/ 251890 w 260998"/>
              <a:gd name="connsiteY2" fmla="*/ 279242 h 294397"/>
              <a:gd name="connsiteX3" fmla="*/ 247657 w 260998"/>
              <a:gd name="connsiteY3" fmla="*/ 255959 h 294397"/>
              <a:gd name="connsiteX4" fmla="*/ 165107 w 260998"/>
              <a:gd name="connsiteY4" fmla="*/ 137426 h 294397"/>
              <a:gd name="connsiteX5" fmla="*/ 7 w 260998"/>
              <a:gd name="connsiteY5" fmla="*/ 8309 h 29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998" h="294397">
                <a:moveTo>
                  <a:pt x="7" y="8309"/>
                </a:moveTo>
                <a:cubicBezTo>
                  <a:pt x="-1051" y="-7566"/>
                  <a:pt x="116777" y="-2979"/>
                  <a:pt x="158757" y="42176"/>
                </a:cubicBezTo>
                <a:cubicBezTo>
                  <a:pt x="200737" y="87331"/>
                  <a:pt x="237073" y="243612"/>
                  <a:pt x="251890" y="279242"/>
                </a:cubicBezTo>
                <a:cubicBezTo>
                  <a:pt x="266707" y="314872"/>
                  <a:pt x="262121" y="279595"/>
                  <a:pt x="247657" y="255959"/>
                </a:cubicBezTo>
                <a:cubicBezTo>
                  <a:pt x="233193" y="232323"/>
                  <a:pt x="199326" y="175879"/>
                  <a:pt x="165107" y="137426"/>
                </a:cubicBezTo>
                <a:cubicBezTo>
                  <a:pt x="130888" y="98973"/>
                  <a:pt x="1065" y="24184"/>
                  <a:pt x="7" y="83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A511092-C0F9-4CCE-9310-E52751EB2847}"/>
              </a:ext>
            </a:extLst>
          </p:cNvPr>
          <p:cNvSpPr/>
          <p:nvPr/>
        </p:nvSpPr>
        <p:spPr>
          <a:xfrm>
            <a:off x="2983413" y="4912729"/>
            <a:ext cx="296454" cy="65282"/>
          </a:xfrm>
          <a:custGeom>
            <a:avLst/>
            <a:gdLst>
              <a:gd name="connsiteX0" fmla="*/ 3204 w 296454"/>
              <a:gd name="connsiteY0" fmla="*/ 57204 h 65282"/>
              <a:gd name="connsiteX1" fmla="*/ 157720 w 296454"/>
              <a:gd name="connsiteY1" fmla="*/ 54 h 65282"/>
              <a:gd name="connsiteX2" fmla="*/ 293187 w 296454"/>
              <a:gd name="connsiteY2" fmla="*/ 46621 h 65282"/>
              <a:gd name="connsiteX3" fmla="*/ 244504 w 296454"/>
              <a:gd name="connsiteY3" fmla="*/ 40271 h 65282"/>
              <a:gd name="connsiteX4" fmla="*/ 134437 w 296454"/>
              <a:gd name="connsiteY4" fmla="*/ 48738 h 65282"/>
              <a:gd name="connsiteX5" fmla="*/ 58237 w 296454"/>
              <a:gd name="connsiteY5" fmla="*/ 63554 h 65282"/>
              <a:gd name="connsiteX6" fmla="*/ 3204 w 296454"/>
              <a:gd name="connsiteY6" fmla="*/ 57204 h 6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454" h="65282">
                <a:moveTo>
                  <a:pt x="3204" y="57204"/>
                </a:moveTo>
                <a:cubicBezTo>
                  <a:pt x="19784" y="46621"/>
                  <a:pt x="109390" y="1818"/>
                  <a:pt x="157720" y="54"/>
                </a:cubicBezTo>
                <a:cubicBezTo>
                  <a:pt x="206050" y="-1710"/>
                  <a:pt x="278723" y="39918"/>
                  <a:pt x="293187" y="46621"/>
                </a:cubicBezTo>
                <a:cubicBezTo>
                  <a:pt x="307651" y="53324"/>
                  <a:pt x="270962" y="39918"/>
                  <a:pt x="244504" y="40271"/>
                </a:cubicBezTo>
                <a:cubicBezTo>
                  <a:pt x="218046" y="40624"/>
                  <a:pt x="165481" y="44858"/>
                  <a:pt x="134437" y="48738"/>
                </a:cubicBezTo>
                <a:cubicBezTo>
                  <a:pt x="103393" y="52618"/>
                  <a:pt x="77640" y="61437"/>
                  <a:pt x="58237" y="63554"/>
                </a:cubicBezTo>
                <a:cubicBezTo>
                  <a:pt x="38834" y="65671"/>
                  <a:pt x="-13376" y="67787"/>
                  <a:pt x="3204" y="5720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6700A89A-976D-4683-A41A-9278C42CFE31}"/>
              </a:ext>
            </a:extLst>
          </p:cNvPr>
          <p:cNvSpPr/>
          <p:nvPr/>
        </p:nvSpPr>
        <p:spPr>
          <a:xfrm>
            <a:off x="4521089" y="5634134"/>
            <a:ext cx="178987" cy="534266"/>
          </a:xfrm>
          <a:custGeom>
            <a:avLst/>
            <a:gdLst>
              <a:gd name="connsiteX0" fmla="*/ 177911 w 178987"/>
              <a:gd name="connsiteY0" fmla="*/ 433 h 534266"/>
              <a:gd name="connsiteX1" fmla="*/ 4344 w 178987"/>
              <a:gd name="connsiteY1" fmla="*/ 402599 h 534266"/>
              <a:gd name="connsiteX2" fmla="*/ 50911 w 178987"/>
              <a:gd name="connsiteY2" fmla="*/ 533833 h 534266"/>
              <a:gd name="connsiteX3" fmla="*/ 33978 w 178987"/>
              <a:gd name="connsiteY3" fmla="*/ 440699 h 534266"/>
              <a:gd name="connsiteX4" fmla="*/ 76311 w 178987"/>
              <a:gd name="connsiteY4" fmla="*/ 326399 h 534266"/>
              <a:gd name="connsiteX5" fmla="*/ 177911 w 178987"/>
              <a:gd name="connsiteY5" fmla="*/ 433 h 534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987" h="534266">
                <a:moveTo>
                  <a:pt x="177911" y="433"/>
                </a:moveTo>
                <a:cubicBezTo>
                  <a:pt x="165916" y="13133"/>
                  <a:pt x="25511" y="313699"/>
                  <a:pt x="4344" y="402599"/>
                </a:cubicBezTo>
                <a:cubicBezTo>
                  <a:pt x="-16823" y="491499"/>
                  <a:pt x="45972" y="527483"/>
                  <a:pt x="50911" y="533833"/>
                </a:cubicBezTo>
                <a:cubicBezTo>
                  <a:pt x="55850" y="540183"/>
                  <a:pt x="29745" y="475271"/>
                  <a:pt x="33978" y="440699"/>
                </a:cubicBezTo>
                <a:cubicBezTo>
                  <a:pt x="38211" y="406127"/>
                  <a:pt x="54439" y="394838"/>
                  <a:pt x="76311" y="326399"/>
                </a:cubicBezTo>
                <a:cubicBezTo>
                  <a:pt x="98183" y="257960"/>
                  <a:pt x="189906" y="-12267"/>
                  <a:pt x="177911" y="43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CBEF4466-0C32-4D1E-89C9-9BF75199AAB7}"/>
              </a:ext>
            </a:extLst>
          </p:cNvPr>
          <p:cNvSpPr/>
          <p:nvPr/>
        </p:nvSpPr>
        <p:spPr>
          <a:xfrm>
            <a:off x="3281348" y="5318092"/>
            <a:ext cx="141467" cy="231841"/>
          </a:xfrm>
          <a:custGeom>
            <a:avLst/>
            <a:gdLst>
              <a:gd name="connsiteX0" fmla="*/ 141302 w 141467"/>
              <a:gd name="connsiteY0" fmla="*/ 33 h 231841"/>
              <a:gd name="connsiteX1" fmla="*/ 112727 w 141467"/>
              <a:gd name="connsiteY1" fmla="*/ 120683 h 231841"/>
              <a:gd name="connsiteX2" fmla="*/ 15 w 141467"/>
              <a:gd name="connsiteY2" fmla="*/ 231808 h 231841"/>
              <a:gd name="connsiteX3" fmla="*/ 104790 w 141467"/>
              <a:gd name="connsiteY3" fmla="*/ 109571 h 231841"/>
              <a:gd name="connsiteX4" fmla="*/ 141302 w 141467"/>
              <a:gd name="connsiteY4" fmla="*/ 33 h 23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467" h="231841">
                <a:moveTo>
                  <a:pt x="141302" y="33"/>
                </a:moveTo>
                <a:cubicBezTo>
                  <a:pt x="142625" y="1885"/>
                  <a:pt x="136275" y="82054"/>
                  <a:pt x="112727" y="120683"/>
                </a:cubicBezTo>
                <a:cubicBezTo>
                  <a:pt x="89179" y="159312"/>
                  <a:pt x="1338" y="233660"/>
                  <a:pt x="15" y="231808"/>
                </a:cubicBezTo>
                <a:cubicBezTo>
                  <a:pt x="-1308" y="229956"/>
                  <a:pt x="82300" y="145290"/>
                  <a:pt x="104790" y="109571"/>
                </a:cubicBezTo>
                <a:cubicBezTo>
                  <a:pt x="127279" y="73852"/>
                  <a:pt x="139979" y="-1819"/>
                  <a:pt x="141302" y="3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4C95A97E-9525-48BB-B024-8B7859DF080B}"/>
              </a:ext>
            </a:extLst>
          </p:cNvPr>
          <p:cNvSpPr/>
          <p:nvPr/>
        </p:nvSpPr>
        <p:spPr>
          <a:xfrm>
            <a:off x="4126499" y="5432409"/>
            <a:ext cx="137546" cy="225492"/>
          </a:xfrm>
          <a:custGeom>
            <a:avLst/>
            <a:gdLst>
              <a:gd name="connsiteX0" fmla="*/ 137526 w 137546"/>
              <a:gd name="connsiteY0" fmla="*/ 16 h 225492"/>
              <a:gd name="connsiteX1" fmla="*/ 13701 w 137546"/>
              <a:gd name="connsiteY1" fmla="*/ 146066 h 225492"/>
              <a:gd name="connsiteX2" fmla="*/ 4176 w 137546"/>
              <a:gd name="connsiteY2" fmla="*/ 225441 h 225492"/>
              <a:gd name="connsiteX3" fmla="*/ 23226 w 137546"/>
              <a:gd name="connsiteY3" fmla="*/ 155591 h 225492"/>
              <a:gd name="connsiteX4" fmla="*/ 137526 w 137546"/>
              <a:gd name="connsiteY4" fmla="*/ 16 h 22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546" h="225492">
                <a:moveTo>
                  <a:pt x="137526" y="16"/>
                </a:moveTo>
                <a:cubicBezTo>
                  <a:pt x="135939" y="-1571"/>
                  <a:pt x="35926" y="108495"/>
                  <a:pt x="13701" y="146066"/>
                </a:cubicBezTo>
                <a:cubicBezTo>
                  <a:pt x="-8524" y="183637"/>
                  <a:pt x="2589" y="223854"/>
                  <a:pt x="4176" y="225441"/>
                </a:cubicBezTo>
                <a:cubicBezTo>
                  <a:pt x="5763" y="227028"/>
                  <a:pt x="-2174" y="191574"/>
                  <a:pt x="23226" y="155591"/>
                </a:cubicBezTo>
                <a:cubicBezTo>
                  <a:pt x="48626" y="119608"/>
                  <a:pt x="139113" y="1603"/>
                  <a:pt x="137526" y="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A300EA6A-D8CB-4A12-A0B0-703AED41527D}"/>
              </a:ext>
            </a:extLst>
          </p:cNvPr>
          <p:cNvSpPr/>
          <p:nvPr/>
        </p:nvSpPr>
        <p:spPr>
          <a:xfrm>
            <a:off x="3214040" y="5650810"/>
            <a:ext cx="83752" cy="115446"/>
          </a:xfrm>
          <a:custGeom>
            <a:avLst/>
            <a:gdLst>
              <a:gd name="connsiteX0" fmla="*/ 83727 w 83752"/>
              <a:gd name="connsiteY0" fmla="*/ 690 h 115446"/>
              <a:gd name="connsiteX1" fmla="*/ 13877 w 83752"/>
              <a:gd name="connsiteY1" fmla="*/ 66307 h 115446"/>
              <a:gd name="connsiteX2" fmla="*/ 7527 w 83752"/>
              <a:gd name="connsiteY2" fmla="*/ 114990 h 115446"/>
              <a:gd name="connsiteX3" fmla="*/ 5410 w 83752"/>
              <a:gd name="connsiteY3" fmla="*/ 87473 h 115446"/>
              <a:gd name="connsiteX4" fmla="*/ 5410 w 83752"/>
              <a:gd name="connsiteY4" fmla="*/ 34557 h 115446"/>
              <a:gd name="connsiteX5" fmla="*/ 83727 w 83752"/>
              <a:gd name="connsiteY5" fmla="*/ 690 h 11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752" h="115446">
                <a:moveTo>
                  <a:pt x="83727" y="690"/>
                </a:moveTo>
                <a:cubicBezTo>
                  <a:pt x="85138" y="5982"/>
                  <a:pt x="26577" y="47257"/>
                  <a:pt x="13877" y="66307"/>
                </a:cubicBezTo>
                <a:cubicBezTo>
                  <a:pt x="1177" y="85357"/>
                  <a:pt x="8938" y="111462"/>
                  <a:pt x="7527" y="114990"/>
                </a:cubicBezTo>
                <a:cubicBezTo>
                  <a:pt x="6116" y="118518"/>
                  <a:pt x="5763" y="100879"/>
                  <a:pt x="5410" y="87473"/>
                </a:cubicBezTo>
                <a:cubicBezTo>
                  <a:pt x="5057" y="74068"/>
                  <a:pt x="-6585" y="47257"/>
                  <a:pt x="5410" y="34557"/>
                </a:cubicBezTo>
                <a:cubicBezTo>
                  <a:pt x="17404" y="21857"/>
                  <a:pt x="82316" y="-4602"/>
                  <a:pt x="83727" y="6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CD15C953-A683-439F-8E04-A95D222853AB}"/>
              </a:ext>
            </a:extLst>
          </p:cNvPr>
          <p:cNvSpPr/>
          <p:nvPr/>
        </p:nvSpPr>
        <p:spPr>
          <a:xfrm>
            <a:off x="3586604" y="5094359"/>
            <a:ext cx="188396" cy="495775"/>
          </a:xfrm>
          <a:custGeom>
            <a:avLst/>
            <a:gdLst>
              <a:gd name="connsiteX0" fmla="*/ 32896 w 188396"/>
              <a:gd name="connsiteY0" fmla="*/ 20566 h 495775"/>
              <a:gd name="connsiteX1" fmla="*/ 4321 w 188396"/>
              <a:gd name="connsiteY1" fmla="*/ 255516 h 495775"/>
              <a:gd name="connsiteX2" fmla="*/ 115446 w 188396"/>
              <a:gd name="connsiteY2" fmla="*/ 487291 h 495775"/>
              <a:gd name="connsiteX3" fmla="*/ 102746 w 188396"/>
              <a:gd name="connsiteY3" fmla="*/ 436491 h 495775"/>
              <a:gd name="connsiteX4" fmla="*/ 185296 w 188396"/>
              <a:gd name="connsiteY4" fmla="*/ 350766 h 495775"/>
              <a:gd name="connsiteX5" fmla="*/ 166246 w 188396"/>
              <a:gd name="connsiteY5" fmla="*/ 287266 h 495775"/>
              <a:gd name="connsiteX6" fmla="*/ 121796 w 188396"/>
              <a:gd name="connsiteY6" fmla="*/ 249166 h 495775"/>
              <a:gd name="connsiteX7" fmla="*/ 121796 w 188396"/>
              <a:gd name="connsiteY7" fmla="*/ 163441 h 495775"/>
              <a:gd name="connsiteX8" fmla="*/ 178946 w 188396"/>
              <a:gd name="connsiteY8" fmla="*/ 7866 h 495775"/>
              <a:gd name="connsiteX9" fmla="*/ 128146 w 188396"/>
              <a:gd name="connsiteY9" fmla="*/ 23741 h 495775"/>
              <a:gd name="connsiteX10" fmla="*/ 32896 w 188396"/>
              <a:gd name="connsiteY10" fmla="*/ 20566 h 49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396" h="495775">
                <a:moveTo>
                  <a:pt x="32896" y="20566"/>
                </a:moveTo>
                <a:cubicBezTo>
                  <a:pt x="12258" y="59195"/>
                  <a:pt x="-9437" y="177729"/>
                  <a:pt x="4321" y="255516"/>
                </a:cubicBezTo>
                <a:cubicBezTo>
                  <a:pt x="18079" y="333304"/>
                  <a:pt x="99042" y="457129"/>
                  <a:pt x="115446" y="487291"/>
                </a:cubicBezTo>
                <a:cubicBezTo>
                  <a:pt x="131850" y="517453"/>
                  <a:pt x="91104" y="459245"/>
                  <a:pt x="102746" y="436491"/>
                </a:cubicBezTo>
                <a:cubicBezTo>
                  <a:pt x="114388" y="413737"/>
                  <a:pt x="174713" y="375637"/>
                  <a:pt x="185296" y="350766"/>
                </a:cubicBezTo>
                <a:cubicBezTo>
                  <a:pt x="195879" y="325895"/>
                  <a:pt x="176829" y="304199"/>
                  <a:pt x="166246" y="287266"/>
                </a:cubicBezTo>
                <a:cubicBezTo>
                  <a:pt x="155663" y="270333"/>
                  <a:pt x="129204" y="269803"/>
                  <a:pt x="121796" y="249166"/>
                </a:cubicBezTo>
                <a:cubicBezTo>
                  <a:pt x="114388" y="228529"/>
                  <a:pt x="112271" y="203658"/>
                  <a:pt x="121796" y="163441"/>
                </a:cubicBezTo>
                <a:cubicBezTo>
                  <a:pt x="131321" y="123224"/>
                  <a:pt x="177888" y="31149"/>
                  <a:pt x="178946" y="7866"/>
                </a:cubicBezTo>
                <a:cubicBezTo>
                  <a:pt x="180004" y="-15417"/>
                  <a:pt x="148784" y="20037"/>
                  <a:pt x="128146" y="23741"/>
                </a:cubicBezTo>
                <a:cubicBezTo>
                  <a:pt x="107508" y="27445"/>
                  <a:pt x="53534" y="-18063"/>
                  <a:pt x="32896" y="2056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BC35EC6C-611A-4F84-A08E-E33B3556B9A7}"/>
              </a:ext>
            </a:extLst>
          </p:cNvPr>
          <p:cNvSpPr/>
          <p:nvPr/>
        </p:nvSpPr>
        <p:spPr>
          <a:xfrm>
            <a:off x="4145184" y="6194411"/>
            <a:ext cx="225633" cy="283164"/>
          </a:xfrm>
          <a:custGeom>
            <a:avLst/>
            <a:gdLst>
              <a:gd name="connsiteX0" fmla="*/ 1366 w 225633"/>
              <a:gd name="connsiteY0" fmla="*/ 120664 h 283164"/>
              <a:gd name="connsiteX1" fmla="*/ 87091 w 225633"/>
              <a:gd name="connsiteY1" fmla="*/ 14 h 283164"/>
              <a:gd name="connsiteX2" fmla="*/ 134716 w 225633"/>
              <a:gd name="connsiteY2" fmla="*/ 128602 h 283164"/>
              <a:gd name="connsiteX3" fmla="*/ 225204 w 225633"/>
              <a:gd name="connsiteY3" fmla="*/ 281002 h 283164"/>
              <a:gd name="connsiteX4" fmla="*/ 161704 w 225633"/>
              <a:gd name="connsiteY4" fmla="*/ 211152 h 283164"/>
              <a:gd name="connsiteX5" fmla="*/ 1366 w 225633"/>
              <a:gd name="connsiteY5" fmla="*/ 120664 h 28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633" h="283164">
                <a:moveTo>
                  <a:pt x="1366" y="120664"/>
                </a:moveTo>
                <a:cubicBezTo>
                  <a:pt x="-11070" y="85474"/>
                  <a:pt x="64866" y="-1309"/>
                  <a:pt x="87091" y="14"/>
                </a:cubicBezTo>
                <a:cubicBezTo>
                  <a:pt x="109316" y="1337"/>
                  <a:pt x="111697" y="81771"/>
                  <a:pt x="134716" y="128602"/>
                </a:cubicBezTo>
                <a:cubicBezTo>
                  <a:pt x="157735" y="175433"/>
                  <a:pt x="220706" y="267244"/>
                  <a:pt x="225204" y="281002"/>
                </a:cubicBezTo>
                <a:cubicBezTo>
                  <a:pt x="229702" y="294760"/>
                  <a:pt x="198216" y="239462"/>
                  <a:pt x="161704" y="211152"/>
                </a:cubicBezTo>
                <a:cubicBezTo>
                  <a:pt x="125192" y="182842"/>
                  <a:pt x="13802" y="155854"/>
                  <a:pt x="1366" y="12066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F23CE11A-7572-49AA-8DD0-8D023FC88CB6}"/>
              </a:ext>
            </a:extLst>
          </p:cNvPr>
          <p:cNvSpPr/>
          <p:nvPr/>
        </p:nvSpPr>
        <p:spPr>
          <a:xfrm>
            <a:off x="4236619" y="6487555"/>
            <a:ext cx="113187" cy="182219"/>
          </a:xfrm>
          <a:custGeom>
            <a:avLst/>
            <a:gdLst>
              <a:gd name="connsiteX0" fmla="*/ 89848 w 113187"/>
              <a:gd name="connsiteY0" fmla="*/ 28 h 182219"/>
              <a:gd name="connsiteX1" fmla="*/ 53864 w 113187"/>
              <a:gd name="connsiteY1" fmla="*/ 110095 h 182219"/>
              <a:gd name="connsiteX2" fmla="*/ 948 w 113187"/>
              <a:gd name="connsiteY2" fmla="*/ 182062 h 182219"/>
              <a:gd name="connsiteX3" fmla="*/ 102548 w 113187"/>
              <a:gd name="connsiteY3" fmla="*/ 129145 h 182219"/>
              <a:gd name="connsiteX4" fmla="*/ 108898 w 113187"/>
              <a:gd name="connsiteY4" fmla="*/ 120678 h 182219"/>
              <a:gd name="connsiteX5" fmla="*/ 89848 w 113187"/>
              <a:gd name="connsiteY5" fmla="*/ 28 h 182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187" h="182219">
                <a:moveTo>
                  <a:pt x="89848" y="28"/>
                </a:moveTo>
                <a:cubicBezTo>
                  <a:pt x="80676" y="-1736"/>
                  <a:pt x="68681" y="79756"/>
                  <a:pt x="53864" y="110095"/>
                </a:cubicBezTo>
                <a:cubicBezTo>
                  <a:pt x="39047" y="140434"/>
                  <a:pt x="-7166" y="178887"/>
                  <a:pt x="948" y="182062"/>
                </a:cubicBezTo>
                <a:cubicBezTo>
                  <a:pt x="9062" y="185237"/>
                  <a:pt x="84556" y="139376"/>
                  <a:pt x="102548" y="129145"/>
                </a:cubicBezTo>
                <a:cubicBezTo>
                  <a:pt x="120540" y="118914"/>
                  <a:pt x="110662" y="137259"/>
                  <a:pt x="108898" y="120678"/>
                </a:cubicBezTo>
                <a:cubicBezTo>
                  <a:pt x="107134" y="104098"/>
                  <a:pt x="99020" y="1792"/>
                  <a:pt x="89848" y="2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9EDF4B6C-1E8C-4CF5-B9F9-3F4BF558FDF8}"/>
              </a:ext>
            </a:extLst>
          </p:cNvPr>
          <p:cNvSpPr/>
          <p:nvPr/>
        </p:nvSpPr>
        <p:spPr>
          <a:xfrm>
            <a:off x="3354564" y="6392685"/>
            <a:ext cx="152770" cy="283247"/>
          </a:xfrm>
          <a:custGeom>
            <a:avLst/>
            <a:gdLst>
              <a:gd name="connsiteX0" fmla="*/ 2999 w 152770"/>
              <a:gd name="connsiteY0" fmla="*/ 178 h 283247"/>
              <a:gd name="connsiteX1" fmla="*/ 106186 w 152770"/>
              <a:gd name="connsiteY1" fmla="*/ 111303 h 283247"/>
              <a:gd name="connsiteX2" fmla="*/ 134761 w 152770"/>
              <a:gd name="connsiteY2" fmla="*/ 204965 h 283247"/>
              <a:gd name="connsiteX3" fmla="*/ 147461 w 152770"/>
              <a:gd name="connsiteY3" fmla="*/ 281165 h 283247"/>
              <a:gd name="connsiteX4" fmla="*/ 142699 w 152770"/>
              <a:gd name="connsiteY4" fmla="*/ 246240 h 283247"/>
              <a:gd name="connsiteX5" fmla="*/ 36336 w 152770"/>
              <a:gd name="connsiteY5" fmla="*/ 89078 h 283247"/>
              <a:gd name="connsiteX6" fmla="*/ 2999 w 152770"/>
              <a:gd name="connsiteY6" fmla="*/ 178 h 28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70" h="283247">
                <a:moveTo>
                  <a:pt x="2999" y="178"/>
                </a:moveTo>
                <a:cubicBezTo>
                  <a:pt x="14641" y="3882"/>
                  <a:pt x="84226" y="77172"/>
                  <a:pt x="106186" y="111303"/>
                </a:cubicBezTo>
                <a:cubicBezTo>
                  <a:pt x="128146" y="145434"/>
                  <a:pt x="127882" y="176655"/>
                  <a:pt x="134761" y="204965"/>
                </a:cubicBezTo>
                <a:cubicBezTo>
                  <a:pt x="141640" y="233275"/>
                  <a:pt x="146138" y="274286"/>
                  <a:pt x="147461" y="281165"/>
                </a:cubicBezTo>
                <a:cubicBezTo>
                  <a:pt x="148784" y="288044"/>
                  <a:pt x="161220" y="278255"/>
                  <a:pt x="142699" y="246240"/>
                </a:cubicBezTo>
                <a:cubicBezTo>
                  <a:pt x="124178" y="214226"/>
                  <a:pt x="56709" y="126913"/>
                  <a:pt x="36336" y="89078"/>
                </a:cubicBezTo>
                <a:cubicBezTo>
                  <a:pt x="15963" y="51243"/>
                  <a:pt x="-8643" y="-3526"/>
                  <a:pt x="2999" y="17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4437912D-F23D-4066-80EA-E5957DAB3F74}"/>
              </a:ext>
            </a:extLst>
          </p:cNvPr>
          <p:cNvSpPr/>
          <p:nvPr/>
        </p:nvSpPr>
        <p:spPr>
          <a:xfrm>
            <a:off x="3520596" y="6402773"/>
            <a:ext cx="778908" cy="240914"/>
          </a:xfrm>
          <a:custGeom>
            <a:avLst/>
            <a:gdLst>
              <a:gd name="connsiteX0" fmla="*/ 3654 w 778908"/>
              <a:gd name="connsiteY0" fmla="*/ 148840 h 240914"/>
              <a:gd name="connsiteX1" fmla="*/ 230667 w 778908"/>
              <a:gd name="connsiteY1" fmla="*/ 172652 h 240914"/>
              <a:gd name="connsiteX2" fmla="*/ 565629 w 778908"/>
              <a:gd name="connsiteY2" fmla="*/ 48827 h 240914"/>
              <a:gd name="connsiteX3" fmla="*/ 775179 w 778908"/>
              <a:gd name="connsiteY3" fmla="*/ 2790 h 240914"/>
              <a:gd name="connsiteX4" fmla="*/ 665642 w 778908"/>
              <a:gd name="connsiteY4" fmla="*/ 121852 h 240914"/>
              <a:gd name="connsiteX5" fmla="*/ 256067 w 778908"/>
              <a:gd name="connsiteY5" fmla="*/ 232977 h 240914"/>
              <a:gd name="connsiteX6" fmla="*/ 102079 w 778908"/>
              <a:gd name="connsiteY6" fmla="*/ 225040 h 240914"/>
              <a:gd name="connsiteX7" fmla="*/ 3654 w 778908"/>
              <a:gd name="connsiteY7" fmla="*/ 148840 h 24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8908" h="240914">
                <a:moveTo>
                  <a:pt x="3654" y="148840"/>
                </a:moveTo>
                <a:cubicBezTo>
                  <a:pt x="25085" y="140109"/>
                  <a:pt x="137004" y="189321"/>
                  <a:pt x="230667" y="172652"/>
                </a:cubicBezTo>
                <a:cubicBezTo>
                  <a:pt x="324330" y="155983"/>
                  <a:pt x="474877" y="77137"/>
                  <a:pt x="565629" y="48827"/>
                </a:cubicBezTo>
                <a:cubicBezTo>
                  <a:pt x="656381" y="20517"/>
                  <a:pt x="758510" y="-9381"/>
                  <a:pt x="775179" y="2790"/>
                </a:cubicBezTo>
                <a:cubicBezTo>
                  <a:pt x="791848" y="14961"/>
                  <a:pt x="752161" y="83488"/>
                  <a:pt x="665642" y="121852"/>
                </a:cubicBezTo>
                <a:cubicBezTo>
                  <a:pt x="579123" y="160216"/>
                  <a:pt x="349994" y="215779"/>
                  <a:pt x="256067" y="232977"/>
                </a:cubicBezTo>
                <a:cubicBezTo>
                  <a:pt x="162140" y="250175"/>
                  <a:pt x="143883" y="235623"/>
                  <a:pt x="102079" y="225040"/>
                </a:cubicBezTo>
                <a:cubicBezTo>
                  <a:pt x="60275" y="214457"/>
                  <a:pt x="-17777" y="157571"/>
                  <a:pt x="3654" y="14884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61B3FE3E-37B5-4C62-A4F2-90A45D3C3FCF}"/>
              </a:ext>
            </a:extLst>
          </p:cNvPr>
          <p:cNvSpPr/>
          <p:nvPr/>
        </p:nvSpPr>
        <p:spPr>
          <a:xfrm>
            <a:off x="3649099" y="4367011"/>
            <a:ext cx="258312" cy="154287"/>
          </a:xfrm>
          <a:custGeom>
            <a:avLst/>
            <a:gdLst>
              <a:gd name="connsiteX0" fmla="*/ 34 w 258312"/>
              <a:gd name="connsiteY0" fmla="*/ 154189 h 154287"/>
              <a:gd name="connsiteX1" fmla="*/ 135501 w 258312"/>
              <a:gd name="connsiteY1" fmla="*/ 22956 h 154287"/>
              <a:gd name="connsiteX2" fmla="*/ 258268 w 258312"/>
              <a:gd name="connsiteY2" fmla="*/ 1789 h 154287"/>
              <a:gd name="connsiteX3" fmla="*/ 148201 w 258312"/>
              <a:gd name="connsiteY3" fmla="*/ 44122 h 154287"/>
              <a:gd name="connsiteX4" fmla="*/ 34 w 258312"/>
              <a:gd name="connsiteY4" fmla="*/ 154189 h 154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312" h="154287">
                <a:moveTo>
                  <a:pt x="34" y="154189"/>
                </a:moveTo>
                <a:cubicBezTo>
                  <a:pt x="-2083" y="150661"/>
                  <a:pt x="92462" y="48356"/>
                  <a:pt x="135501" y="22956"/>
                </a:cubicBezTo>
                <a:cubicBezTo>
                  <a:pt x="178540" y="-2444"/>
                  <a:pt x="256151" y="-1739"/>
                  <a:pt x="258268" y="1789"/>
                </a:cubicBezTo>
                <a:cubicBezTo>
                  <a:pt x="260385" y="5317"/>
                  <a:pt x="187007" y="22955"/>
                  <a:pt x="148201" y="44122"/>
                </a:cubicBezTo>
                <a:cubicBezTo>
                  <a:pt x="109395" y="65289"/>
                  <a:pt x="2151" y="157717"/>
                  <a:pt x="34" y="15418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839FF150-FD41-4B2D-A4EC-3613C1BF6126}"/>
              </a:ext>
            </a:extLst>
          </p:cNvPr>
          <p:cNvSpPr/>
          <p:nvPr/>
        </p:nvSpPr>
        <p:spPr>
          <a:xfrm>
            <a:off x="3244139" y="4433224"/>
            <a:ext cx="117374" cy="121880"/>
          </a:xfrm>
          <a:custGeom>
            <a:avLst/>
            <a:gdLst>
              <a:gd name="connsiteX0" fmla="*/ 117128 w 117374"/>
              <a:gd name="connsiteY0" fmla="*/ 121843 h 121880"/>
              <a:gd name="connsiteX1" fmla="*/ 32461 w 117374"/>
              <a:gd name="connsiteY1" fmla="*/ 7543 h 121880"/>
              <a:gd name="connsiteX2" fmla="*/ 2828 w 117374"/>
              <a:gd name="connsiteY2" fmla="*/ 20243 h 121880"/>
              <a:gd name="connsiteX3" fmla="*/ 117128 w 117374"/>
              <a:gd name="connsiteY3" fmla="*/ 121843 h 12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374" h="121880">
                <a:moveTo>
                  <a:pt x="117128" y="121843"/>
                </a:moveTo>
                <a:cubicBezTo>
                  <a:pt x="122067" y="119726"/>
                  <a:pt x="51511" y="24476"/>
                  <a:pt x="32461" y="7543"/>
                </a:cubicBezTo>
                <a:cubicBezTo>
                  <a:pt x="13411" y="-9390"/>
                  <a:pt x="-7755" y="5426"/>
                  <a:pt x="2828" y="20243"/>
                </a:cubicBezTo>
                <a:cubicBezTo>
                  <a:pt x="13411" y="35060"/>
                  <a:pt x="112189" y="123960"/>
                  <a:pt x="117128" y="12184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3129274A-370D-4402-8FFC-2DCA3DC776F0}"/>
              </a:ext>
            </a:extLst>
          </p:cNvPr>
          <p:cNvSpPr/>
          <p:nvPr/>
        </p:nvSpPr>
        <p:spPr>
          <a:xfrm>
            <a:off x="3371532" y="5981688"/>
            <a:ext cx="172101" cy="44810"/>
          </a:xfrm>
          <a:custGeom>
            <a:avLst/>
            <a:gdLst>
              <a:gd name="connsiteX0" fmla="*/ 318 w 172101"/>
              <a:gd name="connsiteY0" fmla="*/ 12 h 44810"/>
              <a:gd name="connsiteX1" fmla="*/ 99801 w 172101"/>
              <a:gd name="connsiteY1" fmla="*/ 38112 h 44810"/>
              <a:gd name="connsiteX2" fmla="*/ 150601 w 172101"/>
              <a:gd name="connsiteY2" fmla="*/ 44462 h 44810"/>
              <a:gd name="connsiteX3" fmla="*/ 171768 w 172101"/>
              <a:gd name="connsiteY3" fmla="*/ 33879 h 44810"/>
              <a:gd name="connsiteX4" fmla="*/ 135785 w 172101"/>
              <a:gd name="connsiteY4" fmla="*/ 33879 h 44810"/>
              <a:gd name="connsiteX5" fmla="*/ 318 w 172101"/>
              <a:gd name="connsiteY5" fmla="*/ 12 h 4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101" h="44810">
                <a:moveTo>
                  <a:pt x="318" y="12"/>
                </a:moveTo>
                <a:cubicBezTo>
                  <a:pt x="-5679" y="717"/>
                  <a:pt x="74754" y="30704"/>
                  <a:pt x="99801" y="38112"/>
                </a:cubicBezTo>
                <a:cubicBezTo>
                  <a:pt x="124848" y="45520"/>
                  <a:pt x="138607" y="45167"/>
                  <a:pt x="150601" y="44462"/>
                </a:cubicBezTo>
                <a:cubicBezTo>
                  <a:pt x="162595" y="43757"/>
                  <a:pt x="174237" y="35643"/>
                  <a:pt x="171768" y="33879"/>
                </a:cubicBezTo>
                <a:cubicBezTo>
                  <a:pt x="169299" y="32115"/>
                  <a:pt x="161185" y="39524"/>
                  <a:pt x="135785" y="33879"/>
                </a:cubicBezTo>
                <a:cubicBezTo>
                  <a:pt x="110385" y="28235"/>
                  <a:pt x="6315" y="-693"/>
                  <a:pt x="318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34D29B39-2BFE-49E7-838A-A70FE31B1200}"/>
              </a:ext>
            </a:extLst>
          </p:cNvPr>
          <p:cNvSpPr/>
          <p:nvPr/>
        </p:nvSpPr>
        <p:spPr>
          <a:xfrm>
            <a:off x="3261781" y="5754725"/>
            <a:ext cx="45063" cy="123675"/>
          </a:xfrm>
          <a:custGeom>
            <a:avLst/>
            <a:gdLst>
              <a:gd name="connsiteX0" fmla="*/ 38102 w 45063"/>
              <a:gd name="connsiteY0" fmla="*/ 492 h 123675"/>
              <a:gd name="connsiteX1" fmla="*/ 2 w 45063"/>
              <a:gd name="connsiteY1" fmla="*/ 121142 h 123675"/>
              <a:gd name="connsiteX2" fmla="*/ 40219 w 45063"/>
              <a:gd name="connsiteY2" fmla="*/ 78808 h 123675"/>
              <a:gd name="connsiteX3" fmla="*/ 38102 w 45063"/>
              <a:gd name="connsiteY3" fmla="*/ 492 h 12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063" h="123675">
                <a:moveTo>
                  <a:pt x="38102" y="492"/>
                </a:moveTo>
                <a:cubicBezTo>
                  <a:pt x="31399" y="7548"/>
                  <a:pt x="-351" y="108089"/>
                  <a:pt x="2" y="121142"/>
                </a:cubicBezTo>
                <a:cubicBezTo>
                  <a:pt x="355" y="134195"/>
                  <a:pt x="31752" y="93272"/>
                  <a:pt x="40219" y="78808"/>
                </a:cubicBezTo>
                <a:cubicBezTo>
                  <a:pt x="48686" y="64344"/>
                  <a:pt x="44805" y="-6564"/>
                  <a:pt x="38102" y="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5C800696-FC09-4B85-9793-2D5931AB7A56}"/>
              </a:ext>
            </a:extLst>
          </p:cNvPr>
          <p:cNvSpPr/>
          <p:nvPr/>
        </p:nvSpPr>
        <p:spPr>
          <a:xfrm>
            <a:off x="3323165" y="5550399"/>
            <a:ext cx="67777" cy="210813"/>
          </a:xfrm>
          <a:custGeom>
            <a:avLst/>
            <a:gdLst>
              <a:gd name="connsiteX0" fmla="*/ 67735 w 67777"/>
              <a:gd name="connsiteY0" fmla="*/ 2676 h 210813"/>
              <a:gd name="connsiteX1" fmla="*/ 4235 w 67777"/>
              <a:gd name="connsiteY1" fmla="*/ 209051 h 210813"/>
              <a:gd name="connsiteX2" fmla="*/ 13760 w 67777"/>
              <a:gd name="connsiteY2" fmla="*/ 97926 h 210813"/>
              <a:gd name="connsiteX3" fmla="*/ 67735 w 67777"/>
              <a:gd name="connsiteY3" fmla="*/ 2676 h 210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777" h="210813">
                <a:moveTo>
                  <a:pt x="67735" y="2676"/>
                </a:moveTo>
                <a:cubicBezTo>
                  <a:pt x="66148" y="21197"/>
                  <a:pt x="13231" y="193176"/>
                  <a:pt x="4235" y="209051"/>
                </a:cubicBezTo>
                <a:cubicBezTo>
                  <a:pt x="-4761" y="224926"/>
                  <a:pt x="1589" y="129147"/>
                  <a:pt x="13760" y="97926"/>
                </a:cubicBezTo>
                <a:cubicBezTo>
                  <a:pt x="25931" y="66705"/>
                  <a:pt x="69322" y="-15845"/>
                  <a:pt x="67735" y="2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C6B9C72D-216B-4201-85EF-0A29ADBEB3DA}"/>
              </a:ext>
            </a:extLst>
          </p:cNvPr>
          <p:cNvSpPr/>
          <p:nvPr/>
        </p:nvSpPr>
        <p:spPr>
          <a:xfrm>
            <a:off x="4165600" y="5543550"/>
            <a:ext cx="428625" cy="428625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楕円 183">
            <a:extLst>
              <a:ext uri="{FF2B5EF4-FFF2-40B4-BE49-F238E27FC236}">
                <a16:creationId xmlns:a16="http://schemas.microsoft.com/office/drawing/2014/main" id="{1EB9214F-8A8C-4387-A0DA-93B5E0A58420}"/>
              </a:ext>
            </a:extLst>
          </p:cNvPr>
          <p:cNvSpPr/>
          <p:nvPr/>
        </p:nvSpPr>
        <p:spPr>
          <a:xfrm>
            <a:off x="3044826" y="5734051"/>
            <a:ext cx="203199" cy="203199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5F639BC7-C562-415D-8E64-23E29CE7C7FB}"/>
              </a:ext>
            </a:extLst>
          </p:cNvPr>
          <p:cNvSpPr/>
          <p:nvPr/>
        </p:nvSpPr>
        <p:spPr>
          <a:xfrm>
            <a:off x="4939677" y="7640893"/>
            <a:ext cx="1693891" cy="1882585"/>
          </a:xfrm>
          <a:custGeom>
            <a:avLst/>
            <a:gdLst>
              <a:gd name="connsiteX0" fmla="*/ 1677023 w 1693891"/>
              <a:gd name="connsiteY0" fmla="*/ 55307 h 1882585"/>
              <a:gd name="connsiteX1" fmla="*/ 1473823 w 1693891"/>
              <a:gd name="connsiteY1" fmla="*/ 135740 h 1882585"/>
              <a:gd name="connsiteX2" fmla="*/ 377390 w 1693891"/>
              <a:gd name="connsiteY2" fmla="*/ 1287207 h 1882585"/>
              <a:gd name="connsiteX3" fmla="*/ 623 w 1693891"/>
              <a:gd name="connsiteY3" fmla="*/ 1879874 h 1882585"/>
              <a:gd name="connsiteX4" fmla="*/ 445123 w 1693891"/>
              <a:gd name="connsiteY4" fmla="*/ 1460774 h 1882585"/>
              <a:gd name="connsiteX5" fmla="*/ 1215590 w 1693891"/>
              <a:gd name="connsiteY5" fmla="*/ 432074 h 1882585"/>
              <a:gd name="connsiteX6" fmla="*/ 1677023 w 1693891"/>
              <a:gd name="connsiteY6" fmla="*/ 55307 h 1882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3891" h="1882585">
                <a:moveTo>
                  <a:pt x="1677023" y="55307"/>
                </a:moveTo>
                <a:cubicBezTo>
                  <a:pt x="1720062" y="5918"/>
                  <a:pt x="1690428" y="-69577"/>
                  <a:pt x="1473823" y="135740"/>
                </a:cubicBezTo>
                <a:cubicBezTo>
                  <a:pt x="1257218" y="341057"/>
                  <a:pt x="622923" y="996518"/>
                  <a:pt x="377390" y="1287207"/>
                </a:cubicBezTo>
                <a:cubicBezTo>
                  <a:pt x="131857" y="1577896"/>
                  <a:pt x="-10666" y="1850946"/>
                  <a:pt x="623" y="1879874"/>
                </a:cubicBezTo>
                <a:cubicBezTo>
                  <a:pt x="11912" y="1908802"/>
                  <a:pt x="242629" y="1702074"/>
                  <a:pt x="445123" y="1460774"/>
                </a:cubicBezTo>
                <a:cubicBezTo>
                  <a:pt x="647617" y="1219474"/>
                  <a:pt x="1006746" y="667730"/>
                  <a:pt x="1215590" y="432074"/>
                </a:cubicBezTo>
                <a:cubicBezTo>
                  <a:pt x="1424434" y="196418"/>
                  <a:pt x="1633984" y="104696"/>
                  <a:pt x="1677023" y="55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21D215A1-D682-4754-95B2-809FDFC378EA}"/>
              </a:ext>
            </a:extLst>
          </p:cNvPr>
          <p:cNvSpPr/>
          <p:nvPr/>
        </p:nvSpPr>
        <p:spPr>
          <a:xfrm>
            <a:off x="6610426" y="7685066"/>
            <a:ext cx="1096185" cy="757147"/>
          </a:xfrm>
          <a:custGeom>
            <a:avLst/>
            <a:gdLst>
              <a:gd name="connsiteX0" fmla="*/ 3099 w 1096185"/>
              <a:gd name="connsiteY0" fmla="*/ 1609 h 757147"/>
              <a:gd name="connsiteX1" fmla="*/ 57074 w 1096185"/>
              <a:gd name="connsiteY1" fmla="*/ 42884 h 757147"/>
              <a:gd name="connsiteX2" fmla="*/ 552374 w 1096185"/>
              <a:gd name="connsiteY2" fmla="*/ 385784 h 757147"/>
              <a:gd name="connsiteX3" fmla="*/ 1082599 w 1096185"/>
              <a:gd name="connsiteY3" fmla="*/ 744559 h 757147"/>
              <a:gd name="connsiteX4" fmla="*/ 923849 w 1096185"/>
              <a:gd name="connsiteY4" fmla="*/ 668359 h 757147"/>
              <a:gd name="connsiteX5" fmla="*/ 758749 w 1096185"/>
              <a:gd name="connsiteY5" fmla="*/ 595334 h 757147"/>
              <a:gd name="connsiteX6" fmla="*/ 3099 w 1096185"/>
              <a:gd name="connsiteY6" fmla="*/ 1609 h 757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6185" h="757147">
                <a:moveTo>
                  <a:pt x="3099" y="1609"/>
                </a:moveTo>
                <a:cubicBezTo>
                  <a:pt x="-15687" y="-9768"/>
                  <a:pt x="57074" y="42884"/>
                  <a:pt x="57074" y="42884"/>
                </a:cubicBezTo>
                <a:lnTo>
                  <a:pt x="552374" y="385784"/>
                </a:lnTo>
                <a:cubicBezTo>
                  <a:pt x="723295" y="502730"/>
                  <a:pt x="1020687" y="697463"/>
                  <a:pt x="1082599" y="744559"/>
                </a:cubicBezTo>
                <a:cubicBezTo>
                  <a:pt x="1144511" y="791655"/>
                  <a:pt x="977824" y="693230"/>
                  <a:pt x="923849" y="668359"/>
                </a:cubicBezTo>
                <a:cubicBezTo>
                  <a:pt x="869874" y="643488"/>
                  <a:pt x="911149" y="702755"/>
                  <a:pt x="758749" y="595334"/>
                </a:cubicBezTo>
                <a:cubicBezTo>
                  <a:pt x="606349" y="487913"/>
                  <a:pt x="307899" y="255873"/>
                  <a:pt x="3099" y="1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92A4EF68-E254-46EB-A328-2FB07194B826}"/>
              </a:ext>
            </a:extLst>
          </p:cNvPr>
          <p:cNvSpPr/>
          <p:nvPr/>
        </p:nvSpPr>
        <p:spPr>
          <a:xfrm>
            <a:off x="6795961" y="8387916"/>
            <a:ext cx="808208" cy="884719"/>
          </a:xfrm>
          <a:custGeom>
            <a:avLst/>
            <a:gdLst>
              <a:gd name="connsiteX0" fmla="*/ 808164 w 808208"/>
              <a:gd name="connsiteY0" fmla="*/ 434 h 884719"/>
              <a:gd name="connsiteX1" fmla="*/ 395414 w 808208"/>
              <a:gd name="connsiteY1" fmla="*/ 254434 h 884719"/>
              <a:gd name="connsiteX2" fmla="*/ 1714 w 808208"/>
              <a:gd name="connsiteY2" fmla="*/ 876734 h 884719"/>
              <a:gd name="connsiteX3" fmla="*/ 258889 w 808208"/>
              <a:gd name="connsiteY3" fmla="*/ 587809 h 884719"/>
              <a:gd name="connsiteX4" fmla="*/ 420814 w 808208"/>
              <a:gd name="connsiteY4" fmla="*/ 305234 h 884719"/>
              <a:gd name="connsiteX5" fmla="*/ 808164 w 808208"/>
              <a:gd name="connsiteY5" fmla="*/ 434 h 884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8208" h="884719">
                <a:moveTo>
                  <a:pt x="808164" y="434"/>
                </a:moveTo>
                <a:cubicBezTo>
                  <a:pt x="803931" y="-8033"/>
                  <a:pt x="529822" y="108384"/>
                  <a:pt x="395414" y="254434"/>
                </a:cubicBezTo>
                <a:cubicBezTo>
                  <a:pt x="261006" y="400484"/>
                  <a:pt x="24468" y="821172"/>
                  <a:pt x="1714" y="876734"/>
                </a:cubicBezTo>
                <a:cubicBezTo>
                  <a:pt x="-21040" y="932296"/>
                  <a:pt x="189039" y="683059"/>
                  <a:pt x="258889" y="587809"/>
                </a:cubicBezTo>
                <a:cubicBezTo>
                  <a:pt x="328739" y="492559"/>
                  <a:pt x="327681" y="401542"/>
                  <a:pt x="420814" y="305234"/>
                </a:cubicBezTo>
                <a:cubicBezTo>
                  <a:pt x="513947" y="208926"/>
                  <a:pt x="812397" y="8901"/>
                  <a:pt x="808164" y="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743B0C17-AE58-4896-972A-3AFDDCA414CF}"/>
              </a:ext>
            </a:extLst>
          </p:cNvPr>
          <p:cNvSpPr/>
          <p:nvPr/>
        </p:nvSpPr>
        <p:spPr>
          <a:xfrm>
            <a:off x="7591906" y="8396657"/>
            <a:ext cx="1071271" cy="791984"/>
          </a:xfrm>
          <a:custGeom>
            <a:avLst/>
            <a:gdLst>
              <a:gd name="connsiteX0" fmla="*/ 21744 w 1071271"/>
              <a:gd name="connsiteY0" fmla="*/ 13918 h 791984"/>
              <a:gd name="connsiteX1" fmla="*/ 69369 w 1071271"/>
              <a:gd name="connsiteY1" fmla="*/ 39318 h 791984"/>
              <a:gd name="connsiteX2" fmla="*/ 659919 w 1071271"/>
              <a:gd name="connsiteY2" fmla="*/ 347293 h 791984"/>
              <a:gd name="connsiteX3" fmla="*/ 1066319 w 1071271"/>
              <a:gd name="connsiteY3" fmla="*/ 785443 h 791984"/>
              <a:gd name="connsiteX4" fmla="*/ 859944 w 1071271"/>
              <a:gd name="connsiteY4" fmla="*/ 588593 h 791984"/>
              <a:gd name="connsiteX5" fmla="*/ 482119 w 1071271"/>
              <a:gd name="connsiteY5" fmla="*/ 293318 h 791984"/>
              <a:gd name="connsiteX6" fmla="*/ 21744 w 1071271"/>
              <a:gd name="connsiteY6" fmla="*/ 13918 h 791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1271" h="791984">
                <a:moveTo>
                  <a:pt x="21744" y="13918"/>
                </a:moveTo>
                <a:cubicBezTo>
                  <a:pt x="-47048" y="-28415"/>
                  <a:pt x="69369" y="39318"/>
                  <a:pt x="69369" y="39318"/>
                </a:cubicBezTo>
                <a:cubicBezTo>
                  <a:pt x="175731" y="94880"/>
                  <a:pt x="493761" y="222939"/>
                  <a:pt x="659919" y="347293"/>
                </a:cubicBezTo>
                <a:cubicBezTo>
                  <a:pt x="826077" y="471647"/>
                  <a:pt x="1066319" y="785443"/>
                  <a:pt x="1066319" y="785443"/>
                </a:cubicBezTo>
                <a:cubicBezTo>
                  <a:pt x="1099656" y="825660"/>
                  <a:pt x="957311" y="670614"/>
                  <a:pt x="859944" y="588593"/>
                </a:cubicBezTo>
                <a:cubicBezTo>
                  <a:pt x="762577" y="506572"/>
                  <a:pt x="619173" y="388039"/>
                  <a:pt x="482119" y="293318"/>
                </a:cubicBezTo>
                <a:cubicBezTo>
                  <a:pt x="345065" y="198597"/>
                  <a:pt x="90536" y="56251"/>
                  <a:pt x="21744" y="13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C9C4CB1F-3711-4850-9D90-C93064485684}"/>
              </a:ext>
            </a:extLst>
          </p:cNvPr>
          <p:cNvSpPr/>
          <p:nvPr/>
        </p:nvSpPr>
        <p:spPr>
          <a:xfrm>
            <a:off x="8669330" y="9162746"/>
            <a:ext cx="205003" cy="591424"/>
          </a:xfrm>
          <a:custGeom>
            <a:avLst/>
            <a:gdLst>
              <a:gd name="connsiteX0" fmla="*/ 8 w 205003"/>
              <a:gd name="connsiteY0" fmla="*/ 304 h 591424"/>
              <a:gd name="connsiteX1" fmla="*/ 179395 w 205003"/>
              <a:gd name="connsiteY1" fmla="*/ 395592 h 591424"/>
              <a:gd name="connsiteX2" fmla="*/ 200033 w 205003"/>
              <a:gd name="connsiteY2" fmla="*/ 590854 h 591424"/>
              <a:gd name="connsiteX3" fmla="*/ 203208 w 205003"/>
              <a:gd name="connsiteY3" fmla="*/ 451154 h 591424"/>
              <a:gd name="connsiteX4" fmla="*/ 187333 w 205003"/>
              <a:gd name="connsiteY4" fmla="*/ 332092 h 591424"/>
              <a:gd name="connsiteX5" fmla="*/ 8 w 205003"/>
              <a:gd name="connsiteY5" fmla="*/ 304 h 59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003" h="591424">
                <a:moveTo>
                  <a:pt x="8" y="304"/>
                </a:moveTo>
                <a:cubicBezTo>
                  <a:pt x="-1315" y="10887"/>
                  <a:pt x="146058" y="297167"/>
                  <a:pt x="179395" y="395592"/>
                </a:cubicBezTo>
                <a:cubicBezTo>
                  <a:pt x="212732" y="494017"/>
                  <a:pt x="196064" y="581594"/>
                  <a:pt x="200033" y="590854"/>
                </a:cubicBezTo>
                <a:cubicBezTo>
                  <a:pt x="204002" y="600114"/>
                  <a:pt x="205325" y="494281"/>
                  <a:pt x="203208" y="451154"/>
                </a:cubicBezTo>
                <a:cubicBezTo>
                  <a:pt x="201091" y="408027"/>
                  <a:pt x="215379" y="405911"/>
                  <a:pt x="187333" y="332092"/>
                </a:cubicBezTo>
                <a:cubicBezTo>
                  <a:pt x="159287" y="258273"/>
                  <a:pt x="1331" y="-10279"/>
                  <a:pt x="8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319B7E94-E5EE-4FE9-B2D0-59013707DBB1}"/>
              </a:ext>
            </a:extLst>
          </p:cNvPr>
          <p:cNvSpPr/>
          <p:nvPr/>
        </p:nvSpPr>
        <p:spPr>
          <a:xfrm>
            <a:off x="8875066" y="9664473"/>
            <a:ext cx="90329" cy="939086"/>
          </a:xfrm>
          <a:custGeom>
            <a:avLst/>
            <a:gdLst>
              <a:gd name="connsiteX0" fmla="*/ 2234 w 90329"/>
              <a:gd name="connsiteY0" fmla="*/ 38327 h 939086"/>
              <a:gd name="connsiteX1" fmla="*/ 11759 w 90329"/>
              <a:gd name="connsiteY1" fmla="*/ 119290 h 939086"/>
              <a:gd name="connsiteX2" fmla="*/ 78434 w 90329"/>
              <a:gd name="connsiteY2" fmla="*/ 733652 h 939086"/>
              <a:gd name="connsiteX3" fmla="*/ 86372 w 90329"/>
              <a:gd name="connsiteY3" fmla="*/ 930502 h 939086"/>
              <a:gd name="connsiteX4" fmla="*/ 86372 w 90329"/>
              <a:gd name="connsiteY4" fmla="*/ 870177 h 939086"/>
              <a:gd name="connsiteX5" fmla="*/ 37159 w 90329"/>
              <a:gd name="connsiteY5" fmla="*/ 571727 h 939086"/>
              <a:gd name="connsiteX6" fmla="*/ 2234 w 90329"/>
              <a:gd name="connsiteY6" fmla="*/ 38327 h 939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329" h="939086">
                <a:moveTo>
                  <a:pt x="2234" y="38327"/>
                </a:moveTo>
                <a:cubicBezTo>
                  <a:pt x="-1999" y="-37079"/>
                  <a:pt x="-941" y="3403"/>
                  <a:pt x="11759" y="119290"/>
                </a:cubicBezTo>
                <a:cubicBezTo>
                  <a:pt x="24459" y="235177"/>
                  <a:pt x="65999" y="598450"/>
                  <a:pt x="78434" y="733652"/>
                </a:cubicBezTo>
                <a:cubicBezTo>
                  <a:pt x="90869" y="868854"/>
                  <a:pt x="85049" y="907748"/>
                  <a:pt x="86372" y="930502"/>
                </a:cubicBezTo>
                <a:cubicBezTo>
                  <a:pt x="87695" y="953256"/>
                  <a:pt x="94574" y="929973"/>
                  <a:pt x="86372" y="870177"/>
                </a:cubicBezTo>
                <a:cubicBezTo>
                  <a:pt x="78170" y="810381"/>
                  <a:pt x="53034" y="707194"/>
                  <a:pt x="37159" y="571727"/>
                </a:cubicBezTo>
                <a:cubicBezTo>
                  <a:pt x="21284" y="436260"/>
                  <a:pt x="6467" y="113733"/>
                  <a:pt x="2234" y="38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A5386188-B6BE-428E-8BAB-A8E120E69995}"/>
              </a:ext>
            </a:extLst>
          </p:cNvPr>
          <p:cNvSpPr/>
          <p:nvPr/>
        </p:nvSpPr>
        <p:spPr>
          <a:xfrm>
            <a:off x="8951289" y="10525347"/>
            <a:ext cx="121396" cy="369226"/>
          </a:xfrm>
          <a:custGeom>
            <a:avLst/>
            <a:gdLst>
              <a:gd name="connsiteX0" fmla="*/ 5386 w 121396"/>
              <a:gd name="connsiteY0" fmla="*/ 1366 h 369226"/>
              <a:gd name="connsiteX1" fmla="*/ 121274 w 121396"/>
              <a:gd name="connsiteY1" fmla="*/ 360141 h 369226"/>
              <a:gd name="connsiteX2" fmla="*/ 27611 w 121396"/>
              <a:gd name="connsiteY2" fmla="*/ 241078 h 369226"/>
              <a:gd name="connsiteX3" fmla="*/ 5386 w 121396"/>
              <a:gd name="connsiteY3" fmla="*/ 1366 h 36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396" h="369226">
                <a:moveTo>
                  <a:pt x="5386" y="1366"/>
                </a:moveTo>
                <a:cubicBezTo>
                  <a:pt x="20996" y="21210"/>
                  <a:pt x="117570" y="320189"/>
                  <a:pt x="121274" y="360141"/>
                </a:cubicBezTo>
                <a:cubicBezTo>
                  <a:pt x="124978" y="400093"/>
                  <a:pt x="43751" y="298757"/>
                  <a:pt x="27611" y="241078"/>
                </a:cubicBezTo>
                <a:cubicBezTo>
                  <a:pt x="11471" y="183399"/>
                  <a:pt x="-10224" y="-18478"/>
                  <a:pt x="5386" y="1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41278FFD-0ACF-4C17-84E0-71987ECC268B}"/>
              </a:ext>
            </a:extLst>
          </p:cNvPr>
          <p:cNvSpPr/>
          <p:nvPr/>
        </p:nvSpPr>
        <p:spPr>
          <a:xfrm>
            <a:off x="5968018" y="8898158"/>
            <a:ext cx="1054042" cy="1372606"/>
          </a:xfrm>
          <a:custGeom>
            <a:avLst/>
            <a:gdLst>
              <a:gd name="connsiteX0" fmla="*/ 987349 w 1054042"/>
              <a:gd name="connsiteY0" fmla="*/ 97675 h 1372606"/>
              <a:gd name="connsiteX1" fmla="*/ 915382 w 1054042"/>
              <a:gd name="connsiteY1" fmla="*/ 173875 h 1372606"/>
              <a:gd name="connsiteX2" fmla="*/ 30615 w 1054042"/>
              <a:gd name="connsiteY2" fmla="*/ 1316875 h 1372606"/>
              <a:gd name="connsiteX3" fmla="*/ 276149 w 1054042"/>
              <a:gd name="connsiteY3" fmla="*/ 1084042 h 1372606"/>
              <a:gd name="connsiteX4" fmla="*/ 987349 w 1054042"/>
              <a:gd name="connsiteY4" fmla="*/ 97675 h 137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042" h="1372606">
                <a:moveTo>
                  <a:pt x="987349" y="97675"/>
                </a:moveTo>
                <a:cubicBezTo>
                  <a:pt x="1093888" y="-54019"/>
                  <a:pt x="1074838" y="-29325"/>
                  <a:pt x="915382" y="173875"/>
                </a:cubicBezTo>
                <a:cubicBezTo>
                  <a:pt x="755926" y="377075"/>
                  <a:pt x="137154" y="1165181"/>
                  <a:pt x="30615" y="1316875"/>
                </a:cubicBezTo>
                <a:cubicBezTo>
                  <a:pt x="-75924" y="1468569"/>
                  <a:pt x="117399" y="1283714"/>
                  <a:pt x="276149" y="1084042"/>
                </a:cubicBezTo>
                <a:cubicBezTo>
                  <a:pt x="434899" y="884370"/>
                  <a:pt x="880810" y="249369"/>
                  <a:pt x="987349" y="97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1FE1118C-17A2-4262-8D3F-4CF3FBBA0D9D}"/>
              </a:ext>
            </a:extLst>
          </p:cNvPr>
          <p:cNvSpPr/>
          <p:nvPr/>
        </p:nvSpPr>
        <p:spPr>
          <a:xfrm>
            <a:off x="5462749" y="10259645"/>
            <a:ext cx="519377" cy="700277"/>
          </a:xfrm>
          <a:custGeom>
            <a:avLst/>
            <a:gdLst>
              <a:gd name="connsiteX0" fmla="*/ 514718 w 519377"/>
              <a:gd name="connsiteY0" fmla="*/ 1955 h 700277"/>
              <a:gd name="connsiteX1" fmla="*/ 6718 w 519377"/>
              <a:gd name="connsiteY1" fmla="*/ 679288 h 700277"/>
              <a:gd name="connsiteX2" fmla="*/ 243784 w 519377"/>
              <a:gd name="connsiteY2" fmla="*/ 480322 h 700277"/>
              <a:gd name="connsiteX3" fmla="*/ 514718 w 519377"/>
              <a:gd name="connsiteY3" fmla="*/ 1955 h 70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9377" h="700277">
                <a:moveTo>
                  <a:pt x="514718" y="1955"/>
                </a:moveTo>
                <a:cubicBezTo>
                  <a:pt x="475207" y="35116"/>
                  <a:pt x="51874" y="599560"/>
                  <a:pt x="6718" y="679288"/>
                </a:cubicBezTo>
                <a:cubicBezTo>
                  <a:pt x="-38438" y="759016"/>
                  <a:pt x="155590" y="593916"/>
                  <a:pt x="243784" y="480322"/>
                </a:cubicBezTo>
                <a:cubicBezTo>
                  <a:pt x="331978" y="366728"/>
                  <a:pt x="554229" y="-31206"/>
                  <a:pt x="514718" y="1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588F2716-ADFE-498B-9497-7ECB40F825D1}"/>
              </a:ext>
            </a:extLst>
          </p:cNvPr>
          <p:cNvSpPr/>
          <p:nvPr/>
        </p:nvSpPr>
        <p:spPr>
          <a:xfrm>
            <a:off x="3879596" y="9365885"/>
            <a:ext cx="1146215" cy="1536192"/>
          </a:xfrm>
          <a:custGeom>
            <a:avLst/>
            <a:gdLst>
              <a:gd name="connsiteX0" fmla="*/ 1145371 w 1146215"/>
              <a:gd name="connsiteY0" fmla="*/ 2482 h 1536192"/>
              <a:gd name="connsiteX1" fmla="*/ 61637 w 1146215"/>
              <a:gd name="connsiteY1" fmla="*/ 1475682 h 1536192"/>
              <a:gd name="connsiteX2" fmla="*/ 239437 w 1146215"/>
              <a:gd name="connsiteY2" fmla="*/ 1132782 h 1536192"/>
              <a:gd name="connsiteX3" fmla="*/ 1145371 w 1146215"/>
              <a:gd name="connsiteY3" fmla="*/ 2482 h 153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215" h="1536192">
                <a:moveTo>
                  <a:pt x="1145371" y="2482"/>
                </a:moveTo>
                <a:cubicBezTo>
                  <a:pt x="1115738" y="59632"/>
                  <a:pt x="212626" y="1287299"/>
                  <a:pt x="61637" y="1475682"/>
                </a:cubicBezTo>
                <a:cubicBezTo>
                  <a:pt x="-89352" y="1664065"/>
                  <a:pt x="63048" y="1374082"/>
                  <a:pt x="239437" y="1132782"/>
                </a:cubicBezTo>
                <a:cubicBezTo>
                  <a:pt x="415826" y="891482"/>
                  <a:pt x="1175004" y="-54668"/>
                  <a:pt x="1145371" y="2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A5D0A54D-A679-4532-90A5-08A77D807069}"/>
              </a:ext>
            </a:extLst>
          </p:cNvPr>
          <p:cNvSpPr/>
          <p:nvPr/>
        </p:nvSpPr>
        <p:spPr>
          <a:xfrm>
            <a:off x="4231577" y="8117698"/>
            <a:ext cx="604182" cy="1528197"/>
          </a:xfrm>
          <a:custGeom>
            <a:avLst/>
            <a:gdLst>
              <a:gd name="connsiteX0" fmla="*/ 1756 w 604182"/>
              <a:gd name="connsiteY0" fmla="*/ 1835 h 1528197"/>
              <a:gd name="connsiteX1" fmla="*/ 585956 w 604182"/>
              <a:gd name="connsiteY1" fmla="*/ 1458102 h 1528197"/>
              <a:gd name="connsiteX2" fmla="*/ 412390 w 604182"/>
              <a:gd name="connsiteY2" fmla="*/ 1161769 h 1528197"/>
              <a:gd name="connsiteX3" fmla="*/ 1756 w 604182"/>
              <a:gd name="connsiteY3" fmla="*/ 1835 h 152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4182" h="1528197">
                <a:moveTo>
                  <a:pt x="1756" y="1835"/>
                </a:moveTo>
                <a:cubicBezTo>
                  <a:pt x="30684" y="51224"/>
                  <a:pt x="517517" y="1264780"/>
                  <a:pt x="585956" y="1458102"/>
                </a:cubicBezTo>
                <a:cubicBezTo>
                  <a:pt x="654395" y="1651424"/>
                  <a:pt x="515401" y="1409419"/>
                  <a:pt x="412390" y="1161769"/>
                </a:cubicBezTo>
                <a:cubicBezTo>
                  <a:pt x="309379" y="914119"/>
                  <a:pt x="-27172" y="-47554"/>
                  <a:pt x="1756" y="1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68B2AAAE-4980-4DAA-B590-497CF9329B05}"/>
              </a:ext>
            </a:extLst>
          </p:cNvPr>
          <p:cNvSpPr/>
          <p:nvPr/>
        </p:nvSpPr>
        <p:spPr>
          <a:xfrm>
            <a:off x="4763865" y="8981892"/>
            <a:ext cx="409272" cy="455955"/>
          </a:xfrm>
          <a:custGeom>
            <a:avLst/>
            <a:gdLst>
              <a:gd name="connsiteX0" fmla="*/ 409268 w 409272"/>
              <a:gd name="connsiteY0" fmla="*/ 1241 h 455955"/>
              <a:gd name="connsiteX1" fmla="*/ 40968 w 409272"/>
              <a:gd name="connsiteY1" fmla="*/ 441508 h 455955"/>
              <a:gd name="connsiteX2" fmla="*/ 49435 w 409272"/>
              <a:gd name="connsiteY2" fmla="*/ 314508 h 455955"/>
              <a:gd name="connsiteX3" fmla="*/ 409268 w 409272"/>
              <a:gd name="connsiteY3" fmla="*/ 1241 h 45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272" h="455955">
                <a:moveTo>
                  <a:pt x="409268" y="1241"/>
                </a:moveTo>
                <a:cubicBezTo>
                  <a:pt x="407857" y="22408"/>
                  <a:pt x="100940" y="389297"/>
                  <a:pt x="40968" y="441508"/>
                </a:cubicBezTo>
                <a:cubicBezTo>
                  <a:pt x="-19004" y="493719"/>
                  <a:pt x="-10537" y="393530"/>
                  <a:pt x="49435" y="314508"/>
                </a:cubicBezTo>
                <a:cubicBezTo>
                  <a:pt x="109407" y="235486"/>
                  <a:pt x="410679" y="-19926"/>
                  <a:pt x="409268" y="1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49065C21-801A-4872-B4EC-2AF97B4A32CE}"/>
              </a:ext>
            </a:extLst>
          </p:cNvPr>
          <p:cNvSpPr/>
          <p:nvPr/>
        </p:nvSpPr>
        <p:spPr>
          <a:xfrm>
            <a:off x="3139810" y="8210602"/>
            <a:ext cx="647914" cy="2463543"/>
          </a:xfrm>
          <a:custGeom>
            <a:avLst/>
            <a:gdLst>
              <a:gd name="connsiteX0" fmla="*/ 166423 w 647914"/>
              <a:gd name="connsiteY0" fmla="*/ 2065 h 2463543"/>
              <a:gd name="connsiteX1" fmla="*/ 1323 w 647914"/>
              <a:gd name="connsiteY1" fmla="*/ 201031 h 2463543"/>
              <a:gd name="connsiteX2" fmla="*/ 119857 w 647914"/>
              <a:gd name="connsiteY2" fmla="*/ 772531 h 2463543"/>
              <a:gd name="connsiteX3" fmla="*/ 610923 w 647914"/>
              <a:gd name="connsiteY3" fmla="*/ 2347331 h 2463543"/>
              <a:gd name="connsiteX4" fmla="*/ 547423 w 647914"/>
              <a:gd name="connsiteY4" fmla="*/ 2114498 h 2463543"/>
              <a:gd name="connsiteX5" fmla="*/ 26723 w 647914"/>
              <a:gd name="connsiteY5" fmla="*/ 272998 h 2463543"/>
              <a:gd name="connsiteX6" fmla="*/ 166423 w 647914"/>
              <a:gd name="connsiteY6" fmla="*/ 2065 h 246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914" h="2463543">
                <a:moveTo>
                  <a:pt x="166423" y="2065"/>
                </a:moveTo>
                <a:cubicBezTo>
                  <a:pt x="162190" y="-9929"/>
                  <a:pt x="9084" y="72620"/>
                  <a:pt x="1323" y="201031"/>
                </a:cubicBezTo>
                <a:cubicBezTo>
                  <a:pt x="-6438" y="329442"/>
                  <a:pt x="18257" y="414814"/>
                  <a:pt x="119857" y="772531"/>
                </a:cubicBezTo>
                <a:cubicBezTo>
                  <a:pt x="221457" y="1130248"/>
                  <a:pt x="539662" y="2123670"/>
                  <a:pt x="610923" y="2347331"/>
                </a:cubicBezTo>
                <a:cubicBezTo>
                  <a:pt x="682184" y="2570992"/>
                  <a:pt x="644790" y="2460220"/>
                  <a:pt x="547423" y="2114498"/>
                </a:cubicBezTo>
                <a:cubicBezTo>
                  <a:pt x="450056" y="1768776"/>
                  <a:pt x="86695" y="621542"/>
                  <a:pt x="26723" y="272998"/>
                </a:cubicBezTo>
                <a:cubicBezTo>
                  <a:pt x="-33249" y="-75546"/>
                  <a:pt x="170656" y="14059"/>
                  <a:pt x="166423" y="2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B02945D9-6570-4278-8965-FBE44F5F170F}"/>
              </a:ext>
            </a:extLst>
          </p:cNvPr>
          <p:cNvSpPr/>
          <p:nvPr/>
        </p:nvSpPr>
        <p:spPr>
          <a:xfrm>
            <a:off x="3594341" y="9967318"/>
            <a:ext cx="287948" cy="888434"/>
          </a:xfrm>
          <a:custGeom>
            <a:avLst/>
            <a:gdLst>
              <a:gd name="connsiteX0" fmla="*/ 8226 w 287948"/>
              <a:gd name="connsiteY0" fmla="*/ 31815 h 888434"/>
              <a:gd name="connsiteX1" fmla="*/ 33626 w 287948"/>
              <a:gd name="connsiteY1" fmla="*/ 124949 h 888434"/>
              <a:gd name="connsiteX2" fmla="*/ 287626 w 287948"/>
              <a:gd name="connsiteY2" fmla="*/ 882715 h 888434"/>
              <a:gd name="connsiteX3" fmla="*/ 84426 w 287948"/>
              <a:gd name="connsiteY3" fmla="*/ 450915 h 888434"/>
              <a:gd name="connsiteX4" fmla="*/ 8226 w 287948"/>
              <a:gd name="connsiteY4" fmla="*/ 31815 h 888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48" h="888434">
                <a:moveTo>
                  <a:pt x="8226" y="31815"/>
                </a:moveTo>
                <a:cubicBezTo>
                  <a:pt x="-241" y="-22513"/>
                  <a:pt x="-12941" y="-16868"/>
                  <a:pt x="33626" y="124949"/>
                </a:cubicBezTo>
                <a:cubicBezTo>
                  <a:pt x="80193" y="266766"/>
                  <a:pt x="279159" y="828387"/>
                  <a:pt x="287626" y="882715"/>
                </a:cubicBezTo>
                <a:cubicBezTo>
                  <a:pt x="296093" y="937043"/>
                  <a:pt x="135226" y="589909"/>
                  <a:pt x="84426" y="450915"/>
                </a:cubicBezTo>
                <a:cubicBezTo>
                  <a:pt x="33626" y="311921"/>
                  <a:pt x="16693" y="86143"/>
                  <a:pt x="8226" y="31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34F49F44-C61B-4A3A-893D-64D6E8AF4670}"/>
              </a:ext>
            </a:extLst>
          </p:cNvPr>
          <p:cNvSpPr/>
          <p:nvPr/>
        </p:nvSpPr>
        <p:spPr>
          <a:xfrm>
            <a:off x="3242757" y="7707001"/>
            <a:ext cx="943874" cy="510839"/>
          </a:xfrm>
          <a:custGeom>
            <a:avLst/>
            <a:gdLst>
              <a:gd name="connsiteX0" fmla="*/ 922843 w 943874"/>
              <a:gd name="connsiteY0" fmla="*/ 6132 h 510839"/>
              <a:gd name="connsiteX1" fmla="*/ 12676 w 943874"/>
              <a:gd name="connsiteY1" fmla="*/ 501432 h 510839"/>
              <a:gd name="connsiteX2" fmla="*/ 406376 w 943874"/>
              <a:gd name="connsiteY2" fmla="*/ 323632 h 510839"/>
              <a:gd name="connsiteX3" fmla="*/ 630743 w 943874"/>
              <a:gd name="connsiteY3" fmla="*/ 230499 h 510839"/>
              <a:gd name="connsiteX4" fmla="*/ 922843 w 943874"/>
              <a:gd name="connsiteY4" fmla="*/ 6132 h 51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3874" h="510839">
                <a:moveTo>
                  <a:pt x="922843" y="6132"/>
                </a:moveTo>
                <a:cubicBezTo>
                  <a:pt x="819832" y="51288"/>
                  <a:pt x="98754" y="448515"/>
                  <a:pt x="12676" y="501432"/>
                </a:cubicBezTo>
                <a:cubicBezTo>
                  <a:pt x="-73402" y="554349"/>
                  <a:pt x="303365" y="368788"/>
                  <a:pt x="406376" y="323632"/>
                </a:cubicBezTo>
                <a:cubicBezTo>
                  <a:pt x="509387" y="278477"/>
                  <a:pt x="539726" y="282710"/>
                  <a:pt x="630743" y="230499"/>
                </a:cubicBezTo>
                <a:cubicBezTo>
                  <a:pt x="721760" y="178288"/>
                  <a:pt x="1025854" y="-39024"/>
                  <a:pt x="922843" y="6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E2FB4C64-E42F-4047-BC37-183156F97829}"/>
              </a:ext>
            </a:extLst>
          </p:cNvPr>
          <p:cNvSpPr/>
          <p:nvPr/>
        </p:nvSpPr>
        <p:spPr>
          <a:xfrm>
            <a:off x="2081103" y="8258178"/>
            <a:ext cx="1155199" cy="521545"/>
          </a:xfrm>
          <a:custGeom>
            <a:avLst/>
            <a:gdLst>
              <a:gd name="connsiteX0" fmla="*/ 10164 w 1155199"/>
              <a:gd name="connsiteY0" fmla="*/ 479422 h 521545"/>
              <a:gd name="connsiteX1" fmla="*/ 60964 w 1155199"/>
              <a:gd name="connsiteY1" fmla="*/ 449789 h 521545"/>
              <a:gd name="connsiteX2" fmla="*/ 505464 w 1155199"/>
              <a:gd name="connsiteY2" fmla="*/ 221189 h 521545"/>
              <a:gd name="connsiteX3" fmla="*/ 1153164 w 1155199"/>
              <a:gd name="connsiteY3" fmla="*/ 1055 h 521545"/>
              <a:gd name="connsiteX4" fmla="*/ 687497 w 1155199"/>
              <a:gd name="connsiteY4" fmla="*/ 153455 h 521545"/>
              <a:gd name="connsiteX5" fmla="*/ 73664 w 1155199"/>
              <a:gd name="connsiteY5" fmla="*/ 496355 h 521545"/>
              <a:gd name="connsiteX6" fmla="*/ 10164 w 1155199"/>
              <a:gd name="connsiteY6" fmla="*/ 479422 h 52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199" h="521545">
                <a:moveTo>
                  <a:pt x="10164" y="479422"/>
                </a:moveTo>
                <a:cubicBezTo>
                  <a:pt x="8047" y="471661"/>
                  <a:pt x="60964" y="449789"/>
                  <a:pt x="60964" y="449789"/>
                </a:cubicBezTo>
                <a:cubicBezTo>
                  <a:pt x="143514" y="406750"/>
                  <a:pt x="323431" y="295978"/>
                  <a:pt x="505464" y="221189"/>
                </a:cubicBezTo>
                <a:cubicBezTo>
                  <a:pt x="687497" y="146400"/>
                  <a:pt x="1122825" y="12344"/>
                  <a:pt x="1153164" y="1055"/>
                </a:cubicBezTo>
                <a:cubicBezTo>
                  <a:pt x="1183503" y="-10234"/>
                  <a:pt x="867414" y="70905"/>
                  <a:pt x="687497" y="153455"/>
                </a:cubicBezTo>
                <a:cubicBezTo>
                  <a:pt x="507580" y="236005"/>
                  <a:pt x="187258" y="434266"/>
                  <a:pt x="73664" y="496355"/>
                </a:cubicBezTo>
                <a:cubicBezTo>
                  <a:pt x="-39930" y="558444"/>
                  <a:pt x="12281" y="487183"/>
                  <a:pt x="10164" y="479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35E4406E-EA48-4C6E-A5B5-3FEE1253EBDA}"/>
              </a:ext>
            </a:extLst>
          </p:cNvPr>
          <p:cNvSpPr/>
          <p:nvPr/>
        </p:nvSpPr>
        <p:spPr>
          <a:xfrm>
            <a:off x="1979949" y="8803110"/>
            <a:ext cx="358706" cy="2096799"/>
          </a:xfrm>
          <a:custGeom>
            <a:avLst/>
            <a:gdLst>
              <a:gd name="connsiteX0" fmla="*/ 107084 w 358706"/>
              <a:gd name="connsiteY0" fmla="*/ 2223 h 2096799"/>
              <a:gd name="connsiteX1" fmla="*/ 111318 w 358706"/>
              <a:gd name="connsiteY1" fmla="*/ 692257 h 2096799"/>
              <a:gd name="connsiteX2" fmla="*/ 348384 w 358706"/>
              <a:gd name="connsiteY2" fmla="*/ 2017290 h 2096799"/>
              <a:gd name="connsiteX3" fmla="*/ 284884 w 358706"/>
              <a:gd name="connsiteY3" fmla="*/ 1792923 h 2096799"/>
              <a:gd name="connsiteX4" fmla="*/ 5484 w 358706"/>
              <a:gd name="connsiteY4" fmla="*/ 522923 h 2096799"/>
              <a:gd name="connsiteX5" fmla="*/ 107084 w 358706"/>
              <a:gd name="connsiteY5" fmla="*/ 2223 h 2096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8706" h="2096799">
                <a:moveTo>
                  <a:pt x="107084" y="2223"/>
                </a:moveTo>
                <a:cubicBezTo>
                  <a:pt x="124723" y="30445"/>
                  <a:pt x="71101" y="356413"/>
                  <a:pt x="111318" y="692257"/>
                </a:cubicBezTo>
                <a:cubicBezTo>
                  <a:pt x="151535" y="1028101"/>
                  <a:pt x="319456" y="1833846"/>
                  <a:pt x="348384" y="2017290"/>
                </a:cubicBezTo>
                <a:cubicBezTo>
                  <a:pt x="377312" y="2200734"/>
                  <a:pt x="342034" y="2041984"/>
                  <a:pt x="284884" y="1792923"/>
                </a:cubicBezTo>
                <a:cubicBezTo>
                  <a:pt x="227734" y="1543862"/>
                  <a:pt x="37234" y="827723"/>
                  <a:pt x="5484" y="522923"/>
                </a:cubicBezTo>
                <a:cubicBezTo>
                  <a:pt x="-26266" y="218123"/>
                  <a:pt x="89445" y="-25999"/>
                  <a:pt x="107084" y="2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F28840D3-76B9-4BE6-B5A6-AD6AD99583DB}"/>
              </a:ext>
            </a:extLst>
          </p:cNvPr>
          <p:cNvSpPr/>
          <p:nvPr/>
        </p:nvSpPr>
        <p:spPr>
          <a:xfrm>
            <a:off x="1095873" y="8702884"/>
            <a:ext cx="979799" cy="2049879"/>
          </a:xfrm>
          <a:custGeom>
            <a:avLst/>
            <a:gdLst>
              <a:gd name="connsiteX0" fmla="*/ 978460 w 979799"/>
              <a:gd name="connsiteY0" fmla="*/ 849 h 2049879"/>
              <a:gd name="connsiteX1" fmla="*/ 453527 w 979799"/>
              <a:gd name="connsiteY1" fmla="*/ 593516 h 2049879"/>
              <a:gd name="connsiteX2" fmla="*/ 148727 w 979799"/>
              <a:gd name="connsiteY2" fmla="*/ 1596816 h 2049879"/>
              <a:gd name="connsiteX3" fmla="*/ 4794 w 979799"/>
              <a:gd name="connsiteY3" fmla="*/ 2045549 h 2049879"/>
              <a:gd name="connsiteX4" fmla="*/ 313827 w 979799"/>
              <a:gd name="connsiteY4" fmla="*/ 1355516 h 2049879"/>
              <a:gd name="connsiteX5" fmla="*/ 538194 w 979799"/>
              <a:gd name="connsiteY5" fmla="*/ 644316 h 2049879"/>
              <a:gd name="connsiteX6" fmla="*/ 601694 w 979799"/>
              <a:gd name="connsiteY6" fmla="*/ 466516 h 2049879"/>
              <a:gd name="connsiteX7" fmla="*/ 978460 w 979799"/>
              <a:gd name="connsiteY7" fmla="*/ 849 h 2049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9799" h="2049879">
                <a:moveTo>
                  <a:pt x="978460" y="849"/>
                </a:moveTo>
                <a:cubicBezTo>
                  <a:pt x="953765" y="22016"/>
                  <a:pt x="591816" y="327521"/>
                  <a:pt x="453527" y="593516"/>
                </a:cubicBezTo>
                <a:cubicBezTo>
                  <a:pt x="315238" y="859511"/>
                  <a:pt x="223516" y="1354811"/>
                  <a:pt x="148727" y="1596816"/>
                </a:cubicBezTo>
                <a:cubicBezTo>
                  <a:pt x="73938" y="1838821"/>
                  <a:pt x="-22723" y="2085766"/>
                  <a:pt x="4794" y="2045549"/>
                </a:cubicBezTo>
                <a:cubicBezTo>
                  <a:pt x="32311" y="2005332"/>
                  <a:pt x="224927" y="1589055"/>
                  <a:pt x="313827" y="1355516"/>
                </a:cubicBezTo>
                <a:cubicBezTo>
                  <a:pt x="402727" y="1121977"/>
                  <a:pt x="490216" y="792483"/>
                  <a:pt x="538194" y="644316"/>
                </a:cubicBezTo>
                <a:cubicBezTo>
                  <a:pt x="586172" y="496149"/>
                  <a:pt x="524083" y="573055"/>
                  <a:pt x="601694" y="466516"/>
                </a:cubicBezTo>
                <a:cubicBezTo>
                  <a:pt x="679305" y="359977"/>
                  <a:pt x="1003155" y="-20318"/>
                  <a:pt x="978460" y="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622D2002-62DE-49A5-8BA4-A54C4A28C171}"/>
              </a:ext>
            </a:extLst>
          </p:cNvPr>
          <p:cNvSpPr/>
          <p:nvPr/>
        </p:nvSpPr>
        <p:spPr>
          <a:xfrm>
            <a:off x="7924173" y="9290782"/>
            <a:ext cx="758399" cy="1748633"/>
          </a:xfrm>
          <a:custGeom>
            <a:avLst/>
            <a:gdLst>
              <a:gd name="connsiteX0" fmla="*/ 757547 w 758399"/>
              <a:gd name="connsiteY0" fmla="*/ 538 h 1748633"/>
              <a:gd name="connsiteX1" fmla="*/ 36187 w 758399"/>
              <a:gd name="connsiteY1" fmla="*/ 1626138 h 1748633"/>
              <a:gd name="connsiteX2" fmla="*/ 178427 w 758399"/>
              <a:gd name="connsiteY2" fmla="*/ 1448338 h 1748633"/>
              <a:gd name="connsiteX3" fmla="*/ 757547 w 758399"/>
              <a:gd name="connsiteY3" fmla="*/ 538 h 1748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8399" h="1748633">
                <a:moveTo>
                  <a:pt x="757547" y="538"/>
                </a:moveTo>
                <a:cubicBezTo>
                  <a:pt x="733840" y="30171"/>
                  <a:pt x="132707" y="1384838"/>
                  <a:pt x="36187" y="1626138"/>
                </a:cubicBezTo>
                <a:cubicBezTo>
                  <a:pt x="-60333" y="1867438"/>
                  <a:pt x="53120" y="1722658"/>
                  <a:pt x="178427" y="1448338"/>
                </a:cubicBezTo>
                <a:cubicBezTo>
                  <a:pt x="303734" y="1174018"/>
                  <a:pt x="781254" y="-29095"/>
                  <a:pt x="757547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3F27D81D-2270-4DAD-8690-60E6468BCAE2}"/>
              </a:ext>
            </a:extLst>
          </p:cNvPr>
          <p:cNvSpPr/>
          <p:nvPr/>
        </p:nvSpPr>
        <p:spPr>
          <a:xfrm>
            <a:off x="4031053" y="7638054"/>
            <a:ext cx="770422" cy="2196453"/>
          </a:xfrm>
          <a:custGeom>
            <a:avLst/>
            <a:gdLst>
              <a:gd name="connsiteX0" fmla="*/ 130314 w 770422"/>
              <a:gd name="connsiteY0" fmla="*/ 130113 h 2196453"/>
              <a:gd name="connsiteX1" fmla="*/ 689114 w 770422"/>
              <a:gd name="connsiteY1" fmla="*/ 1734546 h 2196453"/>
              <a:gd name="connsiteX2" fmla="*/ 769547 w 770422"/>
              <a:gd name="connsiteY2" fmla="*/ 1971613 h 2196453"/>
              <a:gd name="connsiteX3" fmla="*/ 727214 w 770422"/>
              <a:gd name="connsiteY3" fmla="*/ 2047813 h 2196453"/>
              <a:gd name="connsiteX4" fmla="*/ 655247 w 770422"/>
              <a:gd name="connsiteY4" fmla="*/ 2157879 h 2196453"/>
              <a:gd name="connsiteX5" fmla="*/ 642547 w 770422"/>
              <a:gd name="connsiteY5" fmla="*/ 2174813 h 2196453"/>
              <a:gd name="connsiteX6" fmla="*/ 515547 w 770422"/>
              <a:gd name="connsiteY6" fmla="*/ 1870013 h 2196453"/>
              <a:gd name="connsiteX7" fmla="*/ 198047 w 770422"/>
              <a:gd name="connsiteY7" fmla="*/ 1006413 h 2196453"/>
              <a:gd name="connsiteX8" fmla="*/ 41414 w 770422"/>
              <a:gd name="connsiteY8" fmla="*/ 595779 h 2196453"/>
              <a:gd name="connsiteX9" fmla="*/ 7547 w 770422"/>
              <a:gd name="connsiteY9" fmla="*/ 460313 h 2196453"/>
              <a:gd name="connsiteX10" fmla="*/ 7547 w 770422"/>
              <a:gd name="connsiteY10" fmla="*/ 265579 h 2196453"/>
              <a:gd name="connsiteX11" fmla="*/ 3314 w 770422"/>
              <a:gd name="connsiteY11" fmla="*/ 168213 h 2196453"/>
              <a:gd name="connsiteX12" fmla="*/ 62580 w 770422"/>
              <a:gd name="connsiteY12" fmla="*/ 100479 h 2196453"/>
              <a:gd name="connsiteX13" fmla="*/ 130314 w 770422"/>
              <a:gd name="connsiteY13" fmla="*/ 130113 h 219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70422" h="2196453">
                <a:moveTo>
                  <a:pt x="130314" y="130113"/>
                </a:moveTo>
                <a:cubicBezTo>
                  <a:pt x="234736" y="402457"/>
                  <a:pt x="582575" y="1427629"/>
                  <a:pt x="689114" y="1734546"/>
                </a:cubicBezTo>
                <a:cubicBezTo>
                  <a:pt x="795653" y="2041463"/>
                  <a:pt x="763197" y="1919402"/>
                  <a:pt x="769547" y="1971613"/>
                </a:cubicBezTo>
                <a:cubicBezTo>
                  <a:pt x="775897" y="2023824"/>
                  <a:pt x="746264" y="2016769"/>
                  <a:pt x="727214" y="2047813"/>
                </a:cubicBezTo>
                <a:cubicBezTo>
                  <a:pt x="708164" y="2078857"/>
                  <a:pt x="655247" y="2157879"/>
                  <a:pt x="655247" y="2157879"/>
                </a:cubicBezTo>
                <a:cubicBezTo>
                  <a:pt x="641136" y="2179046"/>
                  <a:pt x="665830" y="2222791"/>
                  <a:pt x="642547" y="2174813"/>
                </a:cubicBezTo>
                <a:cubicBezTo>
                  <a:pt x="619264" y="2126835"/>
                  <a:pt x="589630" y="2064746"/>
                  <a:pt x="515547" y="1870013"/>
                </a:cubicBezTo>
                <a:cubicBezTo>
                  <a:pt x="441464" y="1675280"/>
                  <a:pt x="277069" y="1218785"/>
                  <a:pt x="198047" y="1006413"/>
                </a:cubicBezTo>
                <a:cubicBezTo>
                  <a:pt x="119025" y="794041"/>
                  <a:pt x="73164" y="686796"/>
                  <a:pt x="41414" y="595779"/>
                </a:cubicBezTo>
                <a:cubicBezTo>
                  <a:pt x="9664" y="504762"/>
                  <a:pt x="13191" y="515346"/>
                  <a:pt x="7547" y="460313"/>
                </a:cubicBezTo>
                <a:cubicBezTo>
                  <a:pt x="1903" y="405280"/>
                  <a:pt x="8252" y="314262"/>
                  <a:pt x="7547" y="265579"/>
                </a:cubicBezTo>
                <a:cubicBezTo>
                  <a:pt x="6841" y="216896"/>
                  <a:pt x="-5858" y="195730"/>
                  <a:pt x="3314" y="168213"/>
                </a:cubicBezTo>
                <a:cubicBezTo>
                  <a:pt x="12486" y="140696"/>
                  <a:pt x="37180" y="104007"/>
                  <a:pt x="62580" y="100479"/>
                </a:cubicBezTo>
                <a:cubicBezTo>
                  <a:pt x="87980" y="96951"/>
                  <a:pt x="25892" y="-142231"/>
                  <a:pt x="130314" y="130113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32B0AD2B-240E-4CA7-B1BA-1D1358C36C10}"/>
              </a:ext>
            </a:extLst>
          </p:cNvPr>
          <p:cNvSpPr/>
          <p:nvPr/>
        </p:nvSpPr>
        <p:spPr>
          <a:xfrm>
            <a:off x="3708162" y="7920038"/>
            <a:ext cx="800668" cy="2235735"/>
          </a:xfrm>
          <a:custGeom>
            <a:avLst/>
            <a:gdLst>
              <a:gd name="connsiteX0" fmla="*/ 148405 w 800668"/>
              <a:gd name="connsiteY0" fmla="*/ 34395 h 2235735"/>
              <a:gd name="connsiteX1" fmla="*/ 207671 w 800668"/>
              <a:gd name="connsiteY1" fmla="*/ 529695 h 2235735"/>
              <a:gd name="connsiteX2" fmla="*/ 643705 w 800668"/>
              <a:gd name="connsiteY2" fmla="*/ 1715029 h 2235735"/>
              <a:gd name="connsiteX3" fmla="*/ 796105 w 800668"/>
              <a:gd name="connsiteY3" fmla="*/ 2091795 h 2235735"/>
              <a:gd name="connsiteX4" fmla="*/ 753771 w 800668"/>
              <a:gd name="connsiteY4" fmla="*/ 2155295 h 2235735"/>
              <a:gd name="connsiteX5" fmla="*/ 681805 w 800668"/>
              <a:gd name="connsiteY5" fmla="*/ 2235729 h 2235735"/>
              <a:gd name="connsiteX6" fmla="*/ 643705 w 800668"/>
              <a:gd name="connsiteY6" fmla="*/ 2151062 h 2235735"/>
              <a:gd name="connsiteX7" fmla="*/ 533638 w 800668"/>
              <a:gd name="connsiteY7" fmla="*/ 1816629 h 2235735"/>
              <a:gd name="connsiteX8" fmla="*/ 118771 w 800668"/>
              <a:gd name="connsiteY8" fmla="*/ 758295 h 2235735"/>
              <a:gd name="connsiteX9" fmla="*/ 51038 w 800668"/>
              <a:gd name="connsiteY9" fmla="*/ 576262 h 2235735"/>
              <a:gd name="connsiteX10" fmla="*/ 17171 w 800668"/>
              <a:gd name="connsiteY10" fmla="*/ 440795 h 2235735"/>
              <a:gd name="connsiteX11" fmla="*/ 8705 w 800668"/>
              <a:gd name="connsiteY11" fmla="*/ 330729 h 2235735"/>
              <a:gd name="connsiteX12" fmla="*/ 238 w 800668"/>
              <a:gd name="connsiteY12" fmla="*/ 258762 h 2235735"/>
              <a:gd name="connsiteX13" fmla="*/ 4471 w 800668"/>
              <a:gd name="connsiteY13" fmla="*/ 152929 h 2235735"/>
              <a:gd name="connsiteX14" fmla="*/ 25638 w 800668"/>
              <a:gd name="connsiteY14" fmla="*/ 89429 h 2235735"/>
              <a:gd name="connsiteX15" fmla="*/ 34105 w 800668"/>
              <a:gd name="connsiteY15" fmla="*/ 51329 h 2235735"/>
              <a:gd name="connsiteX16" fmla="*/ 148405 w 800668"/>
              <a:gd name="connsiteY16" fmla="*/ 34395 h 2235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00668" h="2235735">
                <a:moveTo>
                  <a:pt x="148405" y="34395"/>
                </a:moveTo>
                <a:cubicBezTo>
                  <a:pt x="177333" y="114123"/>
                  <a:pt x="125121" y="249589"/>
                  <a:pt x="207671" y="529695"/>
                </a:cubicBezTo>
                <a:cubicBezTo>
                  <a:pt x="290221" y="809801"/>
                  <a:pt x="545633" y="1454679"/>
                  <a:pt x="643705" y="1715029"/>
                </a:cubicBezTo>
                <a:cubicBezTo>
                  <a:pt x="741777" y="1975379"/>
                  <a:pt x="777761" y="2018417"/>
                  <a:pt x="796105" y="2091795"/>
                </a:cubicBezTo>
                <a:cubicBezTo>
                  <a:pt x="814449" y="2165173"/>
                  <a:pt x="772821" y="2131306"/>
                  <a:pt x="753771" y="2155295"/>
                </a:cubicBezTo>
                <a:cubicBezTo>
                  <a:pt x="734721" y="2179284"/>
                  <a:pt x="700149" y="2236434"/>
                  <a:pt x="681805" y="2235729"/>
                </a:cubicBezTo>
                <a:cubicBezTo>
                  <a:pt x="663461" y="2235024"/>
                  <a:pt x="668399" y="2220912"/>
                  <a:pt x="643705" y="2151062"/>
                </a:cubicBezTo>
                <a:cubicBezTo>
                  <a:pt x="619011" y="2081212"/>
                  <a:pt x="621127" y="2048757"/>
                  <a:pt x="533638" y="1816629"/>
                </a:cubicBezTo>
                <a:cubicBezTo>
                  <a:pt x="446149" y="1584501"/>
                  <a:pt x="199204" y="965023"/>
                  <a:pt x="118771" y="758295"/>
                </a:cubicBezTo>
                <a:cubicBezTo>
                  <a:pt x="38338" y="551567"/>
                  <a:pt x="67971" y="629179"/>
                  <a:pt x="51038" y="576262"/>
                </a:cubicBezTo>
                <a:cubicBezTo>
                  <a:pt x="34105" y="523345"/>
                  <a:pt x="24226" y="481717"/>
                  <a:pt x="17171" y="440795"/>
                </a:cubicBezTo>
                <a:cubicBezTo>
                  <a:pt x="10116" y="399873"/>
                  <a:pt x="11527" y="361068"/>
                  <a:pt x="8705" y="330729"/>
                </a:cubicBezTo>
                <a:cubicBezTo>
                  <a:pt x="5883" y="300390"/>
                  <a:pt x="944" y="288395"/>
                  <a:pt x="238" y="258762"/>
                </a:cubicBezTo>
                <a:cubicBezTo>
                  <a:pt x="-468" y="229129"/>
                  <a:pt x="238" y="181151"/>
                  <a:pt x="4471" y="152929"/>
                </a:cubicBezTo>
                <a:cubicBezTo>
                  <a:pt x="8704" y="124707"/>
                  <a:pt x="20699" y="106362"/>
                  <a:pt x="25638" y="89429"/>
                </a:cubicBezTo>
                <a:cubicBezTo>
                  <a:pt x="30577" y="72496"/>
                  <a:pt x="16466" y="66146"/>
                  <a:pt x="34105" y="51329"/>
                </a:cubicBezTo>
                <a:cubicBezTo>
                  <a:pt x="51744" y="36512"/>
                  <a:pt x="119477" y="-45333"/>
                  <a:pt x="148405" y="34395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E6C10D55-9575-4DF9-B04E-EC8D1F4C9D8C}"/>
              </a:ext>
            </a:extLst>
          </p:cNvPr>
          <p:cNvSpPr/>
          <p:nvPr/>
        </p:nvSpPr>
        <p:spPr>
          <a:xfrm>
            <a:off x="3367060" y="8047875"/>
            <a:ext cx="846774" cy="2498000"/>
          </a:xfrm>
          <a:custGeom>
            <a:avLst/>
            <a:gdLst>
              <a:gd name="connsiteX0" fmla="*/ 188940 w 846774"/>
              <a:gd name="connsiteY0" fmla="*/ 42025 h 2498000"/>
              <a:gd name="connsiteX1" fmla="*/ 150840 w 846774"/>
              <a:gd name="connsiteY1" fmla="*/ 211358 h 2498000"/>
              <a:gd name="connsiteX2" fmla="*/ 222807 w 846774"/>
              <a:gd name="connsiteY2" fmla="*/ 774392 h 2498000"/>
              <a:gd name="connsiteX3" fmla="*/ 379440 w 846774"/>
              <a:gd name="connsiteY3" fmla="*/ 1117292 h 2498000"/>
              <a:gd name="connsiteX4" fmla="*/ 684240 w 846774"/>
              <a:gd name="connsiteY4" fmla="*/ 1917392 h 2498000"/>
              <a:gd name="connsiteX5" fmla="*/ 832407 w 846774"/>
              <a:gd name="connsiteY5" fmla="*/ 2315325 h 2498000"/>
              <a:gd name="connsiteX6" fmla="*/ 832407 w 846774"/>
              <a:gd name="connsiteY6" fmla="*/ 2383058 h 2498000"/>
              <a:gd name="connsiteX7" fmla="*/ 756207 w 846774"/>
              <a:gd name="connsiteY7" fmla="*/ 2442325 h 2498000"/>
              <a:gd name="connsiteX8" fmla="*/ 730807 w 846774"/>
              <a:gd name="connsiteY8" fmla="*/ 2497358 h 2498000"/>
              <a:gd name="connsiteX9" fmla="*/ 701173 w 846774"/>
              <a:gd name="connsiteY9" fmla="*/ 2404225 h 2498000"/>
              <a:gd name="connsiteX10" fmla="*/ 603807 w 846774"/>
              <a:gd name="connsiteY10" fmla="*/ 2150225 h 2498000"/>
              <a:gd name="connsiteX11" fmla="*/ 282073 w 846774"/>
              <a:gd name="connsiteY11" fmla="*/ 1223125 h 2498000"/>
              <a:gd name="connsiteX12" fmla="*/ 188940 w 846774"/>
              <a:gd name="connsiteY12" fmla="*/ 905625 h 2498000"/>
              <a:gd name="connsiteX13" fmla="*/ 28073 w 846774"/>
              <a:gd name="connsiteY13" fmla="*/ 533092 h 2498000"/>
              <a:gd name="connsiteX14" fmla="*/ 6907 w 846774"/>
              <a:gd name="connsiteY14" fmla="*/ 397625 h 2498000"/>
              <a:gd name="connsiteX15" fmla="*/ 2673 w 846774"/>
              <a:gd name="connsiteY15" fmla="*/ 245225 h 2498000"/>
              <a:gd name="connsiteX16" fmla="*/ 2673 w 846774"/>
              <a:gd name="connsiteY16" fmla="*/ 177492 h 2498000"/>
              <a:gd name="connsiteX17" fmla="*/ 36540 w 846774"/>
              <a:gd name="connsiteY17" fmla="*/ 92825 h 2498000"/>
              <a:gd name="connsiteX18" fmla="*/ 235507 w 846774"/>
              <a:gd name="connsiteY18" fmla="*/ 3925 h 2498000"/>
              <a:gd name="connsiteX19" fmla="*/ 138140 w 846774"/>
              <a:gd name="connsiteY19" fmla="*/ 16625 h 2498000"/>
              <a:gd name="connsiteX20" fmla="*/ 188940 w 846774"/>
              <a:gd name="connsiteY20" fmla="*/ 42025 h 249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46774" h="2498000">
                <a:moveTo>
                  <a:pt x="188940" y="42025"/>
                </a:moveTo>
                <a:cubicBezTo>
                  <a:pt x="191057" y="74480"/>
                  <a:pt x="145196" y="89297"/>
                  <a:pt x="150840" y="211358"/>
                </a:cubicBezTo>
                <a:cubicBezTo>
                  <a:pt x="156484" y="333419"/>
                  <a:pt x="184707" y="623403"/>
                  <a:pt x="222807" y="774392"/>
                </a:cubicBezTo>
                <a:cubicBezTo>
                  <a:pt x="260907" y="925381"/>
                  <a:pt x="302535" y="926792"/>
                  <a:pt x="379440" y="1117292"/>
                </a:cubicBezTo>
                <a:cubicBezTo>
                  <a:pt x="456345" y="1307792"/>
                  <a:pt x="608746" y="1717720"/>
                  <a:pt x="684240" y="1917392"/>
                </a:cubicBezTo>
                <a:cubicBezTo>
                  <a:pt x="759734" y="2117064"/>
                  <a:pt x="807713" y="2237714"/>
                  <a:pt x="832407" y="2315325"/>
                </a:cubicBezTo>
                <a:cubicBezTo>
                  <a:pt x="857102" y="2392936"/>
                  <a:pt x="845107" y="2361891"/>
                  <a:pt x="832407" y="2383058"/>
                </a:cubicBezTo>
                <a:cubicBezTo>
                  <a:pt x="819707" y="2404225"/>
                  <a:pt x="773140" y="2423275"/>
                  <a:pt x="756207" y="2442325"/>
                </a:cubicBezTo>
                <a:cubicBezTo>
                  <a:pt x="739274" y="2461375"/>
                  <a:pt x="739979" y="2503708"/>
                  <a:pt x="730807" y="2497358"/>
                </a:cubicBezTo>
                <a:cubicBezTo>
                  <a:pt x="721635" y="2491008"/>
                  <a:pt x="722340" y="2462080"/>
                  <a:pt x="701173" y="2404225"/>
                </a:cubicBezTo>
                <a:cubicBezTo>
                  <a:pt x="680006" y="2346370"/>
                  <a:pt x="673657" y="2347075"/>
                  <a:pt x="603807" y="2150225"/>
                </a:cubicBezTo>
                <a:cubicBezTo>
                  <a:pt x="533957" y="1953375"/>
                  <a:pt x="351218" y="1430558"/>
                  <a:pt x="282073" y="1223125"/>
                </a:cubicBezTo>
                <a:cubicBezTo>
                  <a:pt x="212929" y="1015692"/>
                  <a:pt x="231273" y="1020631"/>
                  <a:pt x="188940" y="905625"/>
                </a:cubicBezTo>
                <a:cubicBezTo>
                  <a:pt x="146607" y="790619"/>
                  <a:pt x="58412" y="617759"/>
                  <a:pt x="28073" y="533092"/>
                </a:cubicBezTo>
                <a:cubicBezTo>
                  <a:pt x="-2266" y="448425"/>
                  <a:pt x="11140" y="445603"/>
                  <a:pt x="6907" y="397625"/>
                </a:cubicBezTo>
                <a:cubicBezTo>
                  <a:pt x="2674" y="349647"/>
                  <a:pt x="3379" y="281914"/>
                  <a:pt x="2673" y="245225"/>
                </a:cubicBezTo>
                <a:cubicBezTo>
                  <a:pt x="1967" y="208536"/>
                  <a:pt x="-2972" y="202892"/>
                  <a:pt x="2673" y="177492"/>
                </a:cubicBezTo>
                <a:cubicBezTo>
                  <a:pt x="8317" y="152092"/>
                  <a:pt x="-2266" y="121753"/>
                  <a:pt x="36540" y="92825"/>
                </a:cubicBezTo>
                <a:cubicBezTo>
                  <a:pt x="75346" y="63897"/>
                  <a:pt x="218574" y="16625"/>
                  <a:pt x="235507" y="3925"/>
                </a:cubicBezTo>
                <a:cubicBezTo>
                  <a:pt x="252440" y="-8775"/>
                  <a:pt x="143784" y="13097"/>
                  <a:pt x="138140" y="16625"/>
                </a:cubicBezTo>
                <a:cubicBezTo>
                  <a:pt x="132495" y="20153"/>
                  <a:pt x="186823" y="9570"/>
                  <a:pt x="188940" y="42025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E7215585-2D53-4F5F-860D-231893A33D56}"/>
              </a:ext>
            </a:extLst>
          </p:cNvPr>
          <p:cNvSpPr/>
          <p:nvPr/>
        </p:nvSpPr>
        <p:spPr>
          <a:xfrm>
            <a:off x="3135278" y="8202844"/>
            <a:ext cx="833186" cy="2669370"/>
          </a:xfrm>
          <a:custGeom>
            <a:avLst/>
            <a:gdLst>
              <a:gd name="connsiteX0" fmla="*/ 134972 w 833186"/>
              <a:gd name="connsiteY0" fmla="*/ 14056 h 2669370"/>
              <a:gd name="connsiteX1" fmla="*/ 122272 w 833186"/>
              <a:gd name="connsiteY1" fmla="*/ 509356 h 2669370"/>
              <a:gd name="connsiteX2" fmla="*/ 757272 w 833186"/>
              <a:gd name="connsiteY2" fmla="*/ 2306406 h 2669370"/>
              <a:gd name="connsiteX3" fmla="*/ 820772 w 833186"/>
              <a:gd name="connsiteY3" fmla="*/ 2528656 h 2669370"/>
              <a:gd name="connsiteX4" fmla="*/ 750922 w 833186"/>
              <a:gd name="connsiteY4" fmla="*/ 2668356 h 2669370"/>
              <a:gd name="connsiteX5" fmla="*/ 693772 w 833186"/>
              <a:gd name="connsiteY5" fmla="*/ 2566756 h 2669370"/>
              <a:gd name="connsiteX6" fmla="*/ 535022 w 833186"/>
              <a:gd name="connsiteY6" fmla="*/ 2154006 h 2669370"/>
              <a:gd name="connsiteX7" fmla="*/ 71472 w 833186"/>
              <a:gd name="connsiteY7" fmla="*/ 687156 h 2669370"/>
              <a:gd name="connsiteX8" fmla="*/ 7972 w 833186"/>
              <a:gd name="connsiteY8" fmla="*/ 325206 h 2669370"/>
              <a:gd name="connsiteX9" fmla="*/ 1622 w 833186"/>
              <a:gd name="connsiteY9" fmla="*/ 223606 h 2669370"/>
              <a:gd name="connsiteX10" fmla="*/ 14322 w 833186"/>
              <a:gd name="connsiteY10" fmla="*/ 141056 h 2669370"/>
              <a:gd name="connsiteX11" fmla="*/ 134972 w 833186"/>
              <a:gd name="connsiteY11" fmla="*/ 14056 h 266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3186" h="2669370">
                <a:moveTo>
                  <a:pt x="134972" y="14056"/>
                </a:moveTo>
                <a:cubicBezTo>
                  <a:pt x="152964" y="75439"/>
                  <a:pt x="18555" y="127298"/>
                  <a:pt x="122272" y="509356"/>
                </a:cubicBezTo>
                <a:cubicBezTo>
                  <a:pt x="225989" y="891414"/>
                  <a:pt x="640855" y="1969856"/>
                  <a:pt x="757272" y="2306406"/>
                </a:cubicBezTo>
                <a:cubicBezTo>
                  <a:pt x="873689" y="2642956"/>
                  <a:pt x="821830" y="2468331"/>
                  <a:pt x="820772" y="2528656"/>
                </a:cubicBezTo>
                <a:cubicBezTo>
                  <a:pt x="819714" y="2588981"/>
                  <a:pt x="772089" y="2662006"/>
                  <a:pt x="750922" y="2668356"/>
                </a:cubicBezTo>
                <a:cubicBezTo>
                  <a:pt x="729755" y="2674706"/>
                  <a:pt x="729755" y="2652481"/>
                  <a:pt x="693772" y="2566756"/>
                </a:cubicBezTo>
                <a:cubicBezTo>
                  <a:pt x="657789" y="2481031"/>
                  <a:pt x="638739" y="2467273"/>
                  <a:pt x="535022" y="2154006"/>
                </a:cubicBezTo>
                <a:cubicBezTo>
                  <a:pt x="431305" y="1840739"/>
                  <a:pt x="159314" y="991956"/>
                  <a:pt x="71472" y="687156"/>
                </a:cubicBezTo>
                <a:cubicBezTo>
                  <a:pt x="-16370" y="382356"/>
                  <a:pt x="19614" y="402464"/>
                  <a:pt x="7972" y="325206"/>
                </a:cubicBezTo>
                <a:cubicBezTo>
                  <a:pt x="-3670" y="247948"/>
                  <a:pt x="564" y="254298"/>
                  <a:pt x="1622" y="223606"/>
                </a:cubicBezTo>
                <a:cubicBezTo>
                  <a:pt x="2680" y="192914"/>
                  <a:pt x="-3670" y="171748"/>
                  <a:pt x="14322" y="141056"/>
                </a:cubicBezTo>
                <a:cubicBezTo>
                  <a:pt x="32314" y="110364"/>
                  <a:pt x="116980" y="-47327"/>
                  <a:pt x="134972" y="14056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74FC00EC-C500-4643-9D4C-8AD77E29D037}"/>
              </a:ext>
            </a:extLst>
          </p:cNvPr>
          <p:cNvSpPr/>
          <p:nvPr/>
        </p:nvSpPr>
        <p:spPr>
          <a:xfrm>
            <a:off x="4068100" y="7785659"/>
            <a:ext cx="722065" cy="2033674"/>
          </a:xfrm>
          <a:custGeom>
            <a:avLst/>
            <a:gdLst>
              <a:gd name="connsiteX0" fmla="*/ 40350 w 722065"/>
              <a:gd name="connsiteY0" fmla="*/ 5791 h 2033674"/>
              <a:gd name="connsiteX1" fmla="*/ 154650 w 722065"/>
              <a:gd name="connsiteY1" fmla="*/ 526491 h 2033674"/>
              <a:gd name="connsiteX2" fmla="*/ 688050 w 722065"/>
              <a:gd name="connsiteY2" fmla="*/ 1917141 h 2033674"/>
              <a:gd name="connsiteX3" fmla="*/ 656300 w 722065"/>
              <a:gd name="connsiteY3" fmla="*/ 1936191 h 2033674"/>
              <a:gd name="connsiteX4" fmla="*/ 561050 w 722065"/>
              <a:gd name="connsiteY4" fmla="*/ 1752041 h 2033674"/>
              <a:gd name="connsiteX5" fmla="*/ 91150 w 722065"/>
              <a:gd name="connsiteY5" fmla="*/ 570941 h 2033674"/>
              <a:gd name="connsiteX6" fmla="*/ 2250 w 722065"/>
              <a:gd name="connsiteY6" fmla="*/ 266141 h 2033674"/>
              <a:gd name="connsiteX7" fmla="*/ 40350 w 722065"/>
              <a:gd name="connsiteY7" fmla="*/ 5791 h 203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2065" h="2033674">
                <a:moveTo>
                  <a:pt x="40350" y="5791"/>
                </a:moveTo>
                <a:cubicBezTo>
                  <a:pt x="65750" y="49182"/>
                  <a:pt x="46700" y="207933"/>
                  <a:pt x="154650" y="526491"/>
                </a:cubicBezTo>
                <a:cubicBezTo>
                  <a:pt x="262600" y="845049"/>
                  <a:pt x="688050" y="1917141"/>
                  <a:pt x="688050" y="1917141"/>
                </a:cubicBezTo>
                <a:cubicBezTo>
                  <a:pt x="771658" y="2152091"/>
                  <a:pt x="677467" y="1963708"/>
                  <a:pt x="656300" y="1936191"/>
                </a:cubicBezTo>
                <a:cubicBezTo>
                  <a:pt x="635133" y="1908674"/>
                  <a:pt x="655242" y="1979583"/>
                  <a:pt x="561050" y="1752041"/>
                </a:cubicBezTo>
                <a:cubicBezTo>
                  <a:pt x="466858" y="1524499"/>
                  <a:pt x="184283" y="818591"/>
                  <a:pt x="91150" y="570941"/>
                </a:cubicBezTo>
                <a:cubicBezTo>
                  <a:pt x="-1983" y="323291"/>
                  <a:pt x="11775" y="358216"/>
                  <a:pt x="2250" y="266141"/>
                </a:cubicBezTo>
                <a:cubicBezTo>
                  <a:pt x="-7275" y="174066"/>
                  <a:pt x="14950" y="-37600"/>
                  <a:pt x="40350" y="579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EEBF0020-EEB1-4168-A012-AEA9D63B2FF8}"/>
              </a:ext>
            </a:extLst>
          </p:cNvPr>
          <p:cNvSpPr/>
          <p:nvPr/>
        </p:nvSpPr>
        <p:spPr>
          <a:xfrm>
            <a:off x="3883595" y="7893919"/>
            <a:ext cx="741764" cy="2099147"/>
          </a:xfrm>
          <a:custGeom>
            <a:avLst/>
            <a:gdLst>
              <a:gd name="connsiteX0" fmla="*/ 53405 w 741764"/>
              <a:gd name="connsiteY0" fmla="*/ 11831 h 2099147"/>
              <a:gd name="connsiteX1" fmla="*/ 180405 w 741764"/>
              <a:gd name="connsiteY1" fmla="*/ 672231 h 2099147"/>
              <a:gd name="connsiteX2" fmla="*/ 713805 w 741764"/>
              <a:gd name="connsiteY2" fmla="*/ 2005731 h 2099147"/>
              <a:gd name="connsiteX3" fmla="*/ 643955 w 741764"/>
              <a:gd name="connsiteY3" fmla="*/ 1929531 h 2099147"/>
              <a:gd name="connsiteX4" fmla="*/ 447105 w 741764"/>
              <a:gd name="connsiteY4" fmla="*/ 1465981 h 2099147"/>
              <a:gd name="connsiteX5" fmla="*/ 59755 w 741764"/>
              <a:gd name="connsiteY5" fmla="*/ 405531 h 2099147"/>
              <a:gd name="connsiteX6" fmla="*/ 2605 w 741764"/>
              <a:gd name="connsiteY6" fmla="*/ 259481 h 2099147"/>
              <a:gd name="connsiteX7" fmla="*/ 53405 w 741764"/>
              <a:gd name="connsiteY7" fmla="*/ 11831 h 2099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1764" h="2099147">
                <a:moveTo>
                  <a:pt x="53405" y="11831"/>
                </a:moveTo>
                <a:cubicBezTo>
                  <a:pt x="83038" y="80623"/>
                  <a:pt x="70338" y="339914"/>
                  <a:pt x="180405" y="672231"/>
                </a:cubicBezTo>
                <a:cubicBezTo>
                  <a:pt x="290472" y="1004548"/>
                  <a:pt x="636547" y="1796181"/>
                  <a:pt x="713805" y="2005731"/>
                </a:cubicBezTo>
                <a:cubicBezTo>
                  <a:pt x="791063" y="2215281"/>
                  <a:pt x="688405" y="2019489"/>
                  <a:pt x="643955" y="1929531"/>
                </a:cubicBezTo>
                <a:cubicBezTo>
                  <a:pt x="599505" y="1839573"/>
                  <a:pt x="544472" y="1719981"/>
                  <a:pt x="447105" y="1465981"/>
                </a:cubicBezTo>
                <a:cubicBezTo>
                  <a:pt x="349738" y="1211981"/>
                  <a:pt x="133838" y="606614"/>
                  <a:pt x="59755" y="405531"/>
                </a:cubicBezTo>
                <a:cubicBezTo>
                  <a:pt x="-14328" y="204448"/>
                  <a:pt x="488" y="325098"/>
                  <a:pt x="2605" y="259481"/>
                </a:cubicBezTo>
                <a:cubicBezTo>
                  <a:pt x="4722" y="193864"/>
                  <a:pt x="23772" y="-56961"/>
                  <a:pt x="53405" y="1183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77110AC0-5350-42D5-802D-FB65680DE676}"/>
              </a:ext>
            </a:extLst>
          </p:cNvPr>
          <p:cNvSpPr/>
          <p:nvPr/>
        </p:nvSpPr>
        <p:spPr>
          <a:xfrm>
            <a:off x="3625547" y="8056897"/>
            <a:ext cx="734518" cy="2211872"/>
          </a:xfrm>
          <a:custGeom>
            <a:avLst/>
            <a:gdLst>
              <a:gd name="connsiteX0" fmla="*/ 70153 w 734518"/>
              <a:gd name="connsiteY0" fmla="*/ 1253 h 2211872"/>
              <a:gd name="connsiteX1" fmla="*/ 76503 w 734518"/>
              <a:gd name="connsiteY1" fmla="*/ 375903 h 2211872"/>
              <a:gd name="connsiteX2" fmla="*/ 463853 w 734518"/>
              <a:gd name="connsiteY2" fmla="*/ 1468103 h 2211872"/>
              <a:gd name="connsiteX3" fmla="*/ 724203 w 734518"/>
              <a:gd name="connsiteY3" fmla="*/ 2153903 h 2211872"/>
              <a:gd name="connsiteX4" fmla="*/ 679753 w 734518"/>
              <a:gd name="connsiteY4" fmla="*/ 2166603 h 2211872"/>
              <a:gd name="connsiteX5" fmla="*/ 654353 w 734518"/>
              <a:gd name="connsiteY5" fmla="*/ 2090403 h 2211872"/>
              <a:gd name="connsiteX6" fmla="*/ 152703 w 734518"/>
              <a:gd name="connsiteY6" fmla="*/ 826753 h 2211872"/>
              <a:gd name="connsiteX7" fmla="*/ 44753 w 734518"/>
              <a:gd name="connsiteY7" fmla="*/ 426703 h 2211872"/>
              <a:gd name="connsiteX8" fmla="*/ 303 w 734518"/>
              <a:gd name="connsiteY8" fmla="*/ 261603 h 2211872"/>
              <a:gd name="connsiteX9" fmla="*/ 70153 w 734518"/>
              <a:gd name="connsiteY9" fmla="*/ 1253 h 2211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4518" h="2211872">
                <a:moveTo>
                  <a:pt x="70153" y="1253"/>
                </a:moveTo>
                <a:cubicBezTo>
                  <a:pt x="82853" y="20303"/>
                  <a:pt x="10886" y="131428"/>
                  <a:pt x="76503" y="375903"/>
                </a:cubicBezTo>
                <a:cubicBezTo>
                  <a:pt x="142120" y="620378"/>
                  <a:pt x="355903" y="1171770"/>
                  <a:pt x="463853" y="1468103"/>
                </a:cubicBezTo>
                <a:cubicBezTo>
                  <a:pt x="571803" y="1764436"/>
                  <a:pt x="724203" y="2153903"/>
                  <a:pt x="724203" y="2153903"/>
                </a:cubicBezTo>
                <a:cubicBezTo>
                  <a:pt x="760186" y="2270320"/>
                  <a:pt x="691395" y="2177186"/>
                  <a:pt x="679753" y="2166603"/>
                </a:cubicBezTo>
                <a:cubicBezTo>
                  <a:pt x="668111" y="2156020"/>
                  <a:pt x="742195" y="2313711"/>
                  <a:pt x="654353" y="2090403"/>
                </a:cubicBezTo>
                <a:cubicBezTo>
                  <a:pt x="566511" y="1867095"/>
                  <a:pt x="254303" y="1104036"/>
                  <a:pt x="152703" y="826753"/>
                </a:cubicBezTo>
                <a:cubicBezTo>
                  <a:pt x="51103" y="549470"/>
                  <a:pt x="70153" y="520895"/>
                  <a:pt x="44753" y="426703"/>
                </a:cubicBezTo>
                <a:cubicBezTo>
                  <a:pt x="19353" y="332511"/>
                  <a:pt x="-2872" y="337803"/>
                  <a:pt x="303" y="261603"/>
                </a:cubicBezTo>
                <a:cubicBezTo>
                  <a:pt x="3478" y="185403"/>
                  <a:pt x="57453" y="-17797"/>
                  <a:pt x="70153" y="125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679FBAF6-C02F-454B-ADDE-59FFA4F485A0}"/>
              </a:ext>
            </a:extLst>
          </p:cNvPr>
          <p:cNvSpPr/>
          <p:nvPr/>
        </p:nvSpPr>
        <p:spPr>
          <a:xfrm>
            <a:off x="3197206" y="8236577"/>
            <a:ext cx="826461" cy="2547222"/>
          </a:xfrm>
          <a:custGeom>
            <a:avLst/>
            <a:gdLst>
              <a:gd name="connsiteX0" fmla="*/ 98444 w 826461"/>
              <a:gd name="connsiteY0" fmla="*/ 5723 h 2547222"/>
              <a:gd name="connsiteX1" fmla="*/ 79394 w 826461"/>
              <a:gd name="connsiteY1" fmla="*/ 386723 h 2547222"/>
              <a:gd name="connsiteX2" fmla="*/ 790594 w 826461"/>
              <a:gd name="connsiteY2" fmla="*/ 2425073 h 2547222"/>
              <a:gd name="connsiteX3" fmla="*/ 695344 w 826461"/>
              <a:gd name="connsiteY3" fmla="*/ 2240923 h 2547222"/>
              <a:gd name="connsiteX4" fmla="*/ 473094 w 826461"/>
              <a:gd name="connsiteY4" fmla="*/ 1618623 h 2547222"/>
              <a:gd name="connsiteX5" fmla="*/ 47644 w 826461"/>
              <a:gd name="connsiteY5" fmla="*/ 424823 h 2547222"/>
              <a:gd name="connsiteX6" fmla="*/ 15894 w 826461"/>
              <a:gd name="connsiteY6" fmla="*/ 177173 h 2547222"/>
              <a:gd name="connsiteX7" fmla="*/ 98444 w 826461"/>
              <a:gd name="connsiteY7" fmla="*/ 5723 h 2547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6461" h="2547222">
                <a:moveTo>
                  <a:pt x="98444" y="5723"/>
                </a:moveTo>
                <a:cubicBezTo>
                  <a:pt x="109027" y="40648"/>
                  <a:pt x="-35964" y="-16502"/>
                  <a:pt x="79394" y="386723"/>
                </a:cubicBezTo>
                <a:cubicBezTo>
                  <a:pt x="194752" y="789948"/>
                  <a:pt x="687936" y="2116040"/>
                  <a:pt x="790594" y="2425073"/>
                </a:cubicBezTo>
                <a:cubicBezTo>
                  <a:pt x="893252" y="2734106"/>
                  <a:pt x="748261" y="2375331"/>
                  <a:pt x="695344" y="2240923"/>
                </a:cubicBezTo>
                <a:cubicBezTo>
                  <a:pt x="642427" y="2106515"/>
                  <a:pt x="581044" y="1921306"/>
                  <a:pt x="473094" y="1618623"/>
                </a:cubicBezTo>
                <a:cubicBezTo>
                  <a:pt x="365144" y="1315940"/>
                  <a:pt x="123844" y="665065"/>
                  <a:pt x="47644" y="424823"/>
                </a:cubicBezTo>
                <a:cubicBezTo>
                  <a:pt x="-28556" y="184581"/>
                  <a:pt x="7427" y="250198"/>
                  <a:pt x="15894" y="177173"/>
                </a:cubicBezTo>
                <a:cubicBezTo>
                  <a:pt x="24361" y="104148"/>
                  <a:pt x="87861" y="-29202"/>
                  <a:pt x="98444" y="572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E9038E63-18C0-447A-9694-6781AA168705}"/>
              </a:ext>
            </a:extLst>
          </p:cNvPr>
          <p:cNvSpPr/>
          <p:nvPr/>
        </p:nvSpPr>
        <p:spPr>
          <a:xfrm>
            <a:off x="3259632" y="9013788"/>
            <a:ext cx="427732" cy="1905026"/>
          </a:xfrm>
          <a:custGeom>
            <a:avLst/>
            <a:gdLst>
              <a:gd name="connsiteX0" fmla="*/ 16968 w 427732"/>
              <a:gd name="connsiteY0" fmla="*/ 28612 h 1905026"/>
              <a:gd name="connsiteX1" fmla="*/ 334468 w 427732"/>
              <a:gd name="connsiteY1" fmla="*/ 1074245 h 1905026"/>
              <a:gd name="connsiteX2" fmla="*/ 427601 w 427732"/>
              <a:gd name="connsiteY2" fmla="*/ 1844712 h 1905026"/>
              <a:gd name="connsiteX3" fmla="*/ 351401 w 427732"/>
              <a:gd name="connsiteY3" fmla="*/ 1853179 h 1905026"/>
              <a:gd name="connsiteX4" fmla="*/ 211701 w 427732"/>
              <a:gd name="connsiteY4" fmla="*/ 1836245 h 1905026"/>
              <a:gd name="connsiteX5" fmla="*/ 182068 w 427732"/>
              <a:gd name="connsiteY5" fmla="*/ 1692312 h 1905026"/>
              <a:gd name="connsiteX6" fmla="*/ 29668 w 427732"/>
              <a:gd name="connsiteY6" fmla="*/ 498512 h 1905026"/>
              <a:gd name="connsiteX7" fmla="*/ 42368 w 427732"/>
              <a:gd name="connsiteY7" fmla="*/ 312245 h 1905026"/>
              <a:gd name="connsiteX8" fmla="*/ 16968 w 427732"/>
              <a:gd name="connsiteY8" fmla="*/ 28612 h 190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732" h="1905026">
                <a:moveTo>
                  <a:pt x="16968" y="28612"/>
                </a:moveTo>
                <a:cubicBezTo>
                  <a:pt x="65651" y="155612"/>
                  <a:pt x="266029" y="771562"/>
                  <a:pt x="334468" y="1074245"/>
                </a:cubicBezTo>
                <a:cubicBezTo>
                  <a:pt x="402907" y="1376928"/>
                  <a:pt x="424779" y="1714890"/>
                  <a:pt x="427601" y="1844712"/>
                </a:cubicBezTo>
                <a:cubicBezTo>
                  <a:pt x="430423" y="1974534"/>
                  <a:pt x="387384" y="1854590"/>
                  <a:pt x="351401" y="1853179"/>
                </a:cubicBezTo>
                <a:cubicBezTo>
                  <a:pt x="315418" y="1851768"/>
                  <a:pt x="239923" y="1863056"/>
                  <a:pt x="211701" y="1836245"/>
                </a:cubicBezTo>
                <a:cubicBezTo>
                  <a:pt x="183479" y="1809434"/>
                  <a:pt x="212407" y="1915267"/>
                  <a:pt x="182068" y="1692312"/>
                </a:cubicBezTo>
                <a:cubicBezTo>
                  <a:pt x="151729" y="1469357"/>
                  <a:pt x="52951" y="728523"/>
                  <a:pt x="29668" y="498512"/>
                </a:cubicBezTo>
                <a:cubicBezTo>
                  <a:pt x="6385" y="268501"/>
                  <a:pt x="45190" y="390562"/>
                  <a:pt x="42368" y="312245"/>
                </a:cubicBezTo>
                <a:cubicBezTo>
                  <a:pt x="39546" y="233928"/>
                  <a:pt x="-31715" y="-98388"/>
                  <a:pt x="16968" y="28612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19C442CC-2B14-44FA-8F50-4BFF68AE08D7}"/>
              </a:ext>
            </a:extLst>
          </p:cNvPr>
          <p:cNvSpPr/>
          <p:nvPr/>
        </p:nvSpPr>
        <p:spPr>
          <a:xfrm>
            <a:off x="2947493" y="8300719"/>
            <a:ext cx="381714" cy="2621629"/>
          </a:xfrm>
          <a:custGeom>
            <a:avLst/>
            <a:gdLst>
              <a:gd name="connsiteX0" fmla="*/ 159774 w 381714"/>
              <a:gd name="connsiteY0" fmla="*/ 69781 h 2686330"/>
              <a:gd name="connsiteX1" fmla="*/ 121674 w 381714"/>
              <a:gd name="connsiteY1" fmla="*/ 1001114 h 2686330"/>
              <a:gd name="connsiteX2" fmla="*/ 164007 w 381714"/>
              <a:gd name="connsiteY2" fmla="*/ 1301681 h 2686330"/>
              <a:gd name="connsiteX3" fmla="*/ 299474 w 381714"/>
              <a:gd name="connsiteY3" fmla="*/ 2106014 h 2686330"/>
              <a:gd name="connsiteX4" fmla="*/ 379907 w 381714"/>
              <a:gd name="connsiteY4" fmla="*/ 2647881 h 2686330"/>
              <a:gd name="connsiteX5" fmla="*/ 223274 w 381714"/>
              <a:gd name="connsiteY5" fmla="*/ 2639414 h 2686330"/>
              <a:gd name="connsiteX6" fmla="*/ 223274 w 381714"/>
              <a:gd name="connsiteY6" fmla="*/ 2618248 h 2686330"/>
              <a:gd name="connsiteX7" fmla="*/ 257140 w 381714"/>
              <a:gd name="connsiteY7" fmla="*/ 2415048 h 2686330"/>
              <a:gd name="connsiteX8" fmla="*/ 108974 w 381714"/>
              <a:gd name="connsiteY8" fmla="*/ 1403281 h 2686330"/>
              <a:gd name="connsiteX9" fmla="*/ 45474 w 381714"/>
              <a:gd name="connsiteY9" fmla="*/ 713248 h 2686330"/>
              <a:gd name="connsiteX10" fmla="*/ 3140 w 381714"/>
              <a:gd name="connsiteY10" fmla="*/ 383048 h 2686330"/>
              <a:gd name="connsiteX11" fmla="*/ 7374 w 381714"/>
              <a:gd name="connsiteY11" fmla="*/ 277214 h 2686330"/>
              <a:gd name="connsiteX12" fmla="*/ 41240 w 381714"/>
              <a:gd name="connsiteY12" fmla="*/ 145981 h 2686330"/>
              <a:gd name="connsiteX13" fmla="*/ 41240 w 381714"/>
              <a:gd name="connsiteY13" fmla="*/ 116348 h 2686330"/>
              <a:gd name="connsiteX14" fmla="*/ 83574 w 381714"/>
              <a:gd name="connsiteY14" fmla="*/ 74014 h 2686330"/>
              <a:gd name="connsiteX15" fmla="*/ 159774 w 381714"/>
              <a:gd name="connsiteY15" fmla="*/ 69781 h 268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1714" h="2686330">
                <a:moveTo>
                  <a:pt x="159774" y="69781"/>
                </a:moveTo>
                <a:cubicBezTo>
                  <a:pt x="166124" y="224298"/>
                  <a:pt x="120969" y="795797"/>
                  <a:pt x="121674" y="1001114"/>
                </a:cubicBezTo>
                <a:cubicBezTo>
                  <a:pt x="122379" y="1206431"/>
                  <a:pt x="134374" y="1117531"/>
                  <a:pt x="164007" y="1301681"/>
                </a:cubicBezTo>
                <a:cubicBezTo>
                  <a:pt x="193640" y="1485831"/>
                  <a:pt x="263491" y="1881647"/>
                  <a:pt x="299474" y="2106014"/>
                </a:cubicBezTo>
                <a:cubicBezTo>
                  <a:pt x="335457" y="2330381"/>
                  <a:pt x="392607" y="2558981"/>
                  <a:pt x="379907" y="2647881"/>
                </a:cubicBezTo>
                <a:cubicBezTo>
                  <a:pt x="367207" y="2736781"/>
                  <a:pt x="249380" y="2644353"/>
                  <a:pt x="223274" y="2639414"/>
                </a:cubicBezTo>
                <a:cubicBezTo>
                  <a:pt x="197169" y="2634475"/>
                  <a:pt x="217630" y="2655642"/>
                  <a:pt x="223274" y="2618248"/>
                </a:cubicBezTo>
                <a:cubicBezTo>
                  <a:pt x="228918" y="2580854"/>
                  <a:pt x="276190" y="2617543"/>
                  <a:pt x="257140" y="2415048"/>
                </a:cubicBezTo>
                <a:cubicBezTo>
                  <a:pt x="238090" y="2212553"/>
                  <a:pt x="144252" y="1686914"/>
                  <a:pt x="108974" y="1403281"/>
                </a:cubicBezTo>
                <a:cubicBezTo>
                  <a:pt x="73696" y="1119648"/>
                  <a:pt x="63113" y="883287"/>
                  <a:pt x="45474" y="713248"/>
                </a:cubicBezTo>
                <a:cubicBezTo>
                  <a:pt x="27835" y="543209"/>
                  <a:pt x="9490" y="455720"/>
                  <a:pt x="3140" y="383048"/>
                </a:cubicBezTo>
                <a:cubicBezTo>
                  <a:pt x="-3210" y="310376"/>
                  <a:pt x="1024" y="316725"/>
                  <a:pt x="7374" y="277214"/>
                </a:cubicBezTo>
                <a:cubicBezTo>
                  <a:pt x="13724" y="237703"/>
                  <a:pt x="35596" y="172792"/>
                  <a:pt x="41240" y="145981"/>
                </a:cubicBezTo>
                <a:cubicBezTo>
                  <a:pt x="46884" y="119170"/>
                  <a:pt x="34184" y="128342"/>
                  <a:pt x="41240" y="116348"/>
                </a:cubicBezTo>
                <a:cubicBezTo>
                  <a:pt x="48296" y="104354"/>
                  <a:pt x="61702" y="83892"/>
                  <a:pt x="83574" y="74014"/>
                </a:cubicBezTo>
                <a:cubicBezTo>
                  <a:pt x="105446" y="64136"/>
                  <a:pt x="153424" y="-84736"/>
                  <a:pt x="159774" y="69781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2719F666-ABD3-4C5A-9A1D-B9288DC8F769}"/>
              </a:ext>
            </a:extLst>
          </p:cNvPr>
          <p:cNvSpPr/>
          <p:nvPr/>
        </p:nvSpPr>
        <p:spPr>
          <a:xfrm>
            <a:off x="2627788" y="8387080"/>
            <a:ext cx="477016" cy="2547806"/>
          </a:xfrm>
          <a:custGeom>
            <a:avLst/>
            <a:gdLst>
              <a:gd name="connsiteX0" fmla="*/ 174679 w 477016"/>
              <a:gd name="connsiteY0" fmla="*/ 93326 h 2603879"/>
              <a:gd name="connsiteX1" fmla="*/ 335545 w 477016"/>
              <a:gd name="connsiteY1" fmla="*/ 1439526 h 2603879"/>
              <a:gd name="connsiteX2" fmla="*/ 399045 w 477016"/>
              <a:gd name="connsiteY2" fmla="*/ 2493626 h 2603879"/>
              <a:gd name="connsiteX3" fmla="*/ 475245 w 477016"/>
              <a:gd name="connsiteY3" fmla="*/ 2578293 h 2603879"/>
              <a:gd name="connsiteX4" fmla="*/ 318612 w 477016"/>
              <a:gd name="connsiteY4" fmla="*/ 2552893 h 2603879"/>
              <a:gd name="connsiteX5" fmla="*/ 221245 w 477016"/>
              <a:gd name="connsiteY5" fmla="*/ 2502093 h 2603879"/>
              <a:gd name="connsiteX6" fmla="*/ 183145 w 477016"/>
              <a:gd name="connsiteY6" fmla="*/ 2341226 h 2603879"/>
              <a:gd name="connsiteX7" fmla="*/ 149279 w 477016"/>
              <a:gd name="connsiteY7" fmla="*/ 1867093 h 2603879"/>
              <a:gd name="connsiteX8" fmla="*/ 9579 w 477016"/>
              <a:gd name="connsiteY8" fmla="*/ 558993 h 2603879"/>
              <a:gd name="connsiteX9" fmla="*/ 18045 w 477016"/>
              <a:gd name="connsiteY9" fmla="*/ 224560 h 2603879"/>
              <a:gd name="connsiteX10" fmla="*/ 64612 w 477016"/>
              <a:gd name="connsiteY10" fmla="*/ 131426 h 2603879"/>
              <a:gd name="connsiteX11" fmla="*/ 174679 w 477016"/>
              <a:gd name="connsiteY11" fmla="*/ 93326 h 260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7016" h="2603879">
                <a:moveTo>
                  <a:pt x="174679" y="93326"/>
                </a:moveTo>
                <a:cubicBezTo>
                  <a:pt x="219834" y="311343"/>
                  <a:pt x="298151" y="1039476"/>
                  <a:pt x="335545" y="1439526"/>
                </a:cubicBezTo>
                <a:cubicBezTo>
                  <a:pt x="372939" y="1839576"/>
                  <a:pt x="375762" y="2303832"/>
                  <a:pt x="399045" y="2493626"/>
                </a:cubicBezTo>
                <a:cubicBezTo>
                  <a:pt x="422328" y="2683420"/>
                  <a:pt x="488650" y="2568415"/>
                  <a:pt x="475245" y="2578293"/>
                </a:cubicBezTo>
                <a:cubicBezTo>
                  <a:pt x="461840" y="2588171"/>
                  <a:pt x="360945" y="2565593"/>
                  <a:pt x="318612" y="2552893"/>
                </a:cubicBezTo>
                <a:cubicBezTo>
                  <a:pt x="276279" y="2540193"/>
                  <a:pt x="243823" y="2537371"/>
                  <a:pt x="221245" y="2502093"/>
                </a:cubicBezTo>
                <a:cubicBezTo>
                  <a:pt x="198667" y="2466815"/>
                  <a:pt x="195139" y="2447059"/>
                  <a:pt x="183145" y="2341226"/>
                </a:cubicBezTo>
                <a:cubicBezTo>
                  <a:pt x="171151" y="2235393"/>
                  <a:pt x="178207" y="2164132"/>
                  <a:pt x="149279" y="1867093"/>
                </a:cubicBezTo>
                <a:cubicBezTo>
                  <a:pt x="120351" y="1570054"/>
                  <a:pt x="31451" y="832749"/>
                  <a:pt x="9579" y="558993"/>
                </a:cubicBezTo>
                <a:cubicBezTo>
                  <a:pt x="-12293" y="285238"/>
                  <a:pt x="8873" y="295821"/>
                  <a:pt x="18045" y="224560"/>
                </a:cubicBezTo>
                <a:cubicBezTo>
                  <a:pt x="27217" y="153299"/>
                  <a:pt x="34273" y="158943"/>
                  <a:pt x="64612" y="131426"/>
                </a:cubicBezTo>
                <a:cubicBezTo>
                  <a:pt x="94951" y="103909"/>
                  <a:pt x="129524" y="-124691"/>
                  <a:pt x="174679" y="93326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068CD63C-984F-4A8B-81C0-6A6468002506}"/>
              </a:ext>
            </a:extLst>
          </p:cNvPr>
          <p:cNvSpPr/>
          <p:nvPr/>
        </p:nvSpPr>
        <p:spPr>
          <a:xfrm>
            <a:off x="2211913" y="8580120"/>
            <a:ext cx="456800" cy="2361511"/>
          </a:xfrm>
          <a:custGeom>
            <a:avLst/>
            <a:gdLst>
              <a:gd name="connsiteX0" fmla="*/ 201087 w 456800"/>
              <a:gd name="connsiteY0" fmla="*/ 99720 h 2468851"/>
              <a:gd name="connsiteX1" fmla="*/ 336554 w 456800"/>
              <a:gd name="connsiteY1" fmla="*/ 1649120 h 2468851"/>
              <a:gd name="connsiteX2" fmla="*/ 455087 w 456800"/>
              <a:gd name="connsiteY2" fmla="*/ 2411120 h 2468851"/>
              <a:gd name="connsiteX3" fmla="*/ 395820 w 456800"/>
              <a:gd name="connsiteY3" fmla="*/ 2402653 h 2468851"/>
              <a:gd name="connsiteX4" fmla="*/ 247654 w 456800"/>
              <a:gd name="connsiteY4" fmla="*/ 2301053 h 2468851"/>
              <a:gd name="connsiteX5" fmla="*/ 158754 w 456800"/>
              <a:gd name="connsiteY5" fmla="*/ 1530587 h 2468851"/>
              <a:gd name="connsiteX6" fmla="*/ 14820 w 456800"/>
              <a:gd name="connsiteY6" fmla="*/ 527287 h 2468851"/>
              <a:gd name="connsiteX7" fmla="*/ 23287 w 456800"/>
              <a:gd name="connsiteY7" fmla="*/ 192853 h 2468851"/>
              <a:gd name="connsiteX8" fmla="*/ 201087 w 456800"/>
              <a:gd name="connsiteY8" fmla="*/ 99720 h 246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6800" h="2468851">
                <a:moveTo>
                  <a:pt x="201087" y="99720"/>
                </a:moveTo>
                <a:cubicBezTo>
                  <a:pt x="253298" y="342431"/>
                  <a:pt x="294221" y="1263887"/>
                  <a:pt x="336554" y="1649120"/>
                </a:cubicBezTo>
                <a:cubicBezTo>
                  <a:pt x="378887" y="2034353"/>
                  <a:pt x="445209" y="2285531"/>
                  <a:pt x="455087" y="2411120"/>
                </a:cubicBezTo>
                <a:cubicBezTo>
                  <a:pt x="464965" y="2536709"/>
                  <a:pt x="430392" y="2420997"/>
                  <a:pt x="395820" y="2402653"/>
                </a:cubicBezTo>
                <a:cubicBezTo>
                  <a:pt x="361248" y="2384309"/>
                  <a:pt x="287165" y="2446397"/>
                  <a:pt x="247654" y="2301053"/>
                </a:cubicBezTo>
                <a:cubicBezTo>
                  <a:pt x="208143" y="2155709"/>
                  <a:pt x="197560" y="1826215"/>
                  <a:pt x="158754" y="1530587"/>
                </a:cubicBezTo>
                <a:cubicBezTo>
                  <a:pt x="119948" y="1234959"/>
                  <a:pt x="37398" y="750243"/>
                  <a:pt x="14820" y="527287"/>
                </a:cubicBezTo>
                <a:cubicBezTo>
                  <a:pt x="-7758" y="304331"/>
                  <a:pt x="-4230" y="260586"/>
                  <a:pt x="23287" y="192853"/>
                </a:cubicBezTo>
                <a:cubicBezTo>
                  <a:pt x="50804" y="125120"/>
                  <a:pt x="148876" y="-142991"/>
                  <a:pt x="201087" y="99720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EE5629FB-4845-4D2D-B838-5B0081C24D19}"/>
              </a:ext>
            </a:extLst>
          </p:cNvPr>
          <p:cNvSpPr/>
          <p:nvPr/>
        </p:nvSpPr>
        <p:spPr>
          <a:xfrm>
            <a:off x="1656655" y="9131241"/>
            <a:ext cx="442996" cy="1021442"/>
          </a:xfrm>
          <a:custGeom>
            <a:avLst/>
            <a:gdLst>
              <a:gd name="connsiteX0" fmla="*/ 87478 w 442996"/>
              <a:gd name="connsiteY0" fmla="*/ 59 h 1021442"/>
              <a:gd name="connsiteX1" fmla="*/ 155212 w 442996"/>
              <a:gd name="connsiteY1" fmla="*/ 254059 h 1021442"/>
              <a:gd name="connsiteX2" fmla="*/ 421912 w 442996"/>
              <a:gd name="connsiteY2" fmla="*/ 969492 h 1021442"/>
              <a:gd name="connsiteX3" fmla="*/ 379578 w 442996"/>
              <a:gd name="connsiteY3" fmla="*/ 884826 h 1021442"/>
              <a:gd name="connsiteX4" fmla="*/ 11278 w 442996"/>
              <a:gd name="connsiteY4" fmla="*/ 237126 h 1021442"/>
              <a:gd name="connsiteX5" fmla="*/ 87478 w 442996"/>
              <a:gd name="connsiteY5" fmla="*/ 59 h 102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996" h="1021442">
                <a:moveTo>
                  <a:pt x="87478" y="59"/>
                </a:moveTo>
                <a:cubicBezTo>
                  <a:pt x="111467" y="2881"/>
                  <a:pt x="99473" y="92487"/>
                  <a:pt x="155212" y="254059"/>
                </a:cubicBezTo>
                <a:cubicBezTo>
                  <a:pt x="210951" y="415631"/>
                  <a:pt x="384518" y="864364"/>
                  <a:pt x="421912" y="969492"/>
                </a:cubicBezTo>
                <a:cubicBezTo>
                  <a:pt x="459306" y="1074620"/>
                  <a:pt x="448017" y="1006887"/>
                  <a:pt x="379578" y="884826"/>
                </a:cubicBezTo>
                <a:cubicBezTo>
                  <a:pt x="311139" y="762765"/>
                  <a:pt x="55022" y="378942"/>
                  <a:pt x="11278" y="237126"/>
                </a:cubicBezTo>
                <a:cubicBezTo>
                  <a:pt x="-32466" y="95310"/>
                  <a:pt x="63489" y="-2763"/>
                  <a:pt x="87478" y="59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B907F1B8-CB51-4E7E-8CEA-FFFD3BC118DF}"/>
              </a:ext>
            </a:extLst>
          </p:cNvPr>
          <p:cNvSpPr/>
          <p:nvPr/>
        </p:nvSpPr>
        <p:spPr>
          <a:xfrm>
            <a:off x="1458900" y="9490458"/>
            <a:ext cx="784009" cy="1378976"/>
          </a:xfrm>
          <a:custGeom>
            <a:avLst/>
            <a:gdLst>
              <a:gd name="connsiteX0" fmla="*/ 179400 w 784009"/>
              <a:gd name="connsiteY0" fmla="*/ 675 h 1378976"/>
              <a:gd name="connsiteX1" fmla="*/ 374133 w 784009"/>
              <a:gd name="connsiteY1" fmla="*/ 402842 h 1378976"/>
              <a:gd name="connsiteX2" fmla="*/ 636600 w 784009"/>
              <a:gd name="connsiteY2" fmla="*/ 847342 h 1378976"/>
              <a:gd name="connsiteX3" fmla="*/ 691633 w 784009"/>
              <a:gd name="connsiteY3" fmla="*/ 889675 h 1378976"/>
              <a:gd name="connsiteX4" fmla="*/ 780533 w 784009"/>
              <a:gd name="connsiteY4" fmla="*/ 1355342 h 1378976"/>
              <a:gd name="connsiteX5" fmla="*/ 742433 w 784009"/>
              <a:gd name="connsiteY5" fmla="*/ 1279142 h 1378976"/>
              <a:gd name="connsiteX6" fmla="*/ 530767 w 784009"/>
              <a:gd name="connsiteY6" fmla="*/ 1008209 h 1378976"/>
              <a:gd name="connsiteX7" fmla="*/ 14300 w 784009"/>
              <a:gd name="connsiteY7" fmla="*/ 326642 h 1378976"/>
              <a:gd name="connsiteX8" fmla="*/ 179400 w 784009"/>
              <a:gd name="connsiteY8" fmla="*/ 675 h 1378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4009" h="1378976">
                <a:moveTo>
                  <a:pt x="179400" y="675"/>
                </a:moveTo>
                <a:cubicBezTo>
                  <a:pt x="239372" y="13375"/>
                  <a:pt x="297933" y="261731"/>
                  <a:pt x="374133" y="402842"/>
                </a:cubicBezTo>
                <a:cubicBezTo>
                  <a:pt x="450333" y="543953"/>
                  <a:pt x="583683" y="766203"/>
                  <a:pt x="636600" y="847342"/>
                </a:cubicBezTo>
                <a:cubicBezTo>
                  <a:pt x="689517" y="928481"/>
                  <a:pt x="667644" y="805008"/>
                  <a:pt x="691633" y="889675"/>
                </a:cubicBezTo>
                <a:cubicBezTo>
                  <a:pt x="715622" y="974342"/>
                  <a:pt x="772066" y="1290431"/>
                  <a:pt x="780533" y="1355342"/>
                </a:cubicBezTo>
                <a:cubicBezTo>
                  <a:pt x="789000" y="1420253"/>
                  <a:pt x="784061" y="1336998"/>
                  <a:pt x="742433" y="1279142"/>
                </a:cubicBezTo>
                <a:cubicBezTo>
                  <a:pt x="700805" y="1221286"/>
                  <a:pt x="530767" y="1008209"/>
                  <a:pt x="530767" y="1008209"/>
                </a:cubicBezTo>
                <a:cubicBezTo>
                  <a:pt x="409411" y="849459"/>
                  <a:pt x="78506" y="496681"/>
                  <a:pt x="14300" y="326642"/>
                </a:cubicBezTo>
                <a:cubicBezTo>
                  <a:pt x="-49906" y="156603"/>
                  <a:pt x="119428" y="-12025"/>
                  <a:pt x="179400" y="675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A3DD9A94-5380-436C-A06E-EC8834365A24}"/>
              </a:ext>
            </a:extLst>
          </p:cNvPr>
          <p:cNvSpPr/>
          <p:nvPr/>
        </p:nvSpPr>
        <p:spPr>
          <a:xfrm>
            <a:off x="1285607" y="10020151"/>
            <a:ext cx="953234" cy="880390"/>
          </a:xfrm>
          <a:custGeom>
            <a:avLst/>
            <a:gdLst>
              <a:gd name="connsiteX0" fmla="*/ 115626 w 953234"/>
              <a:gd name="connsiteY0" fmla="*/ 149 h 880390"/>
              <a:gd name="connsiteX1" fmla="*/ 386560 w 953234"/>
              <a:gd name="connsiteY1" fmla="*/ 194882 h 880390"/>
              <a:gd name="connsiteX2" fmla="*/ 890326 w 953234"/>
              <a:gd name="connsiteY2" fmla="*/ 736749 h 880390"/>
              <a:gd name="connsiteX3" fmla="*/ 936893 w 953234"/>
              <a:gd name="connsiteY3" fmla="*/ 876449 h 880390"/>
              <a:gd name="connsiteX4" fmla="*/ 809893 w 953234"/>
              <a:gd name="connsiteY4" fmla="*/ 838349 h 880390"/>
              <a:gd name="connsiteX5" fmla="*/ 682893 w 953234"/>
              <a:gd name="connsiteY5" fmla="*/ 800249 h 880390"/>
              <a:gd name="connsiteX6" fmla="*/ 378093 w 953234"/>
              <a:gd name="connsiteY6" fmla="*/ 486982 h 880390"/>
              <a:gd name="connsiteX7" fmla="*/ 18260 w 953234"/>
              <a:gd name="connsiteY7" fmla="*/ 300716 h 880390"/>
              <a:gd name="connsiteX8" fmla="*/ 56360 w 953234"/>
              <a:gd name="connsiteY8" fmla="*/ 165249 h 880390"/>
              <a:gd name="connsiteX9" fmla="*/ 115626 w 953234"/>
              <a:gd name="connsiteY9" fmla="*/ 149 h 88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3234" h="880390">
                <a:moveTo>
                  <a:pt x="115626" y="149"/>
                </a:moveTo>
                <a:cubicBezTo>
                  <a:pt x="170659" y="5088"/>
                  <a:pt x="257444" y="72116"/>
                  <a:pt x="386560" y="194882"/>
                </a:cubicBezTo>
                <a:cubicBezTo>
                  <a:pt x="515676" y="317648"/>
                  <a:pt x="798604" y="623155"/>
                  <a:pt x="890326" y="736749"/>
                </a:cubicBezTo>
                <a:cubicBezTo>
                  <a:pt x="982048" y="850344"/>
                  <a:pt x="950298" y="859516"/>
                  <a:pt x="936893" y="876449"/>
                </a:cubicBezTo>
                <a:cubicBezTo>
                  <a:pt x="923488" y="893382"/>
                  <a:pt x="852226" y="851049"/>
                  <a:pt x="809893" y="838349"/>
                </a:cubicBezTo>
                <a:cubicBezTo>
                  <a:pt x="767560" y="825649"/>
                  <a:pt x="754860" y="858810"/>
                  <a:pt x="682893" y="800249"/>
                </a:cubicBezTo>
                <a:cubicBezTo>
                  <a:pt x="610926" y="741688"/>
                  <a:pt x="488865" y="570238"/>
                  <a:pt x="378093" y="486982"/>
                </a:cubicBezTo>
                <a:cubicBezTo>
                  <a:pt x="267321" y="403727"/>
                  <a:pt x="71882" y="354338"/>
                  <a:pt x="18260" y="300716"/>
                </a:cubicBezTo>
                <a:cubicBezTo>
                  <a:pt x="-35362" y="247094"/>
                  <a:pt x="45071" y="216755"/>
                  <a:pt x="56360" y="165249"/>
                </a:cubicBezTo>
                <a:cubicBezTo>
                  <a:pt x="67649" y="113743"/>
                  <a:pt x="60593" y="-4790"/>
                  <a:pt x="115626" y="149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4EAD0E86-5AD7-430A-8CEE-B20C3738B883}"/>
              </a:ext>
            </a:extLst>
          </p:cNvPr>
          <p:cNvSpPr/>
          <p:nvPr/>
        </p:nvSpPr>
        <p:spPr>
          <a:xfrm>
            <a:off x="1094709" y="10455303"/>
            <a:ext cx="754607" cy="495674"/>
          </a:xfrm>
          <a:custGeom>
            <a:avLst/>
            <a:gdLst>
              <a:gd name="connsiteX0" fmla="*/ 120258 w 754607"/>
              <a:gd name="connsiteY0" fmla="*/ 1030 h 495674"/>
              <a:gd name="connsiteX1" fmla="*/ 611324 w 754607"/>
              <a:gd name="connsiteY1" fmla="*/ 322764 h 495674"/>
              <a:gd name="connsiteX2" fmla="*/ 751024 w 754607"/>
              <a:gd name="connsiteY2" fmla="*/ 492097 h 495674"/>
              <a:gd name="connsiteX3" fmla="*/ 501258 w 754607"/>
              <a:gd name="connsiteY3" fmla="*/ 432830 h 495674"/>
              <a:gd name="connsiteX4" fmla="*/ 268424 w 754607"/>
              <a:gd name="connsiteY4" fmla="*/ 369330 h 495674"/>
              <a:gd name="connsiteX5" fmla="*/ 5958 w 754607"/>
              <a:gd name="connsiteY5" fmla="*/ 225397 h 495674"/>
              <a:gd name="connsiteX6" fmla="*/ 120258 w 754607"/>
              <a:gd name="connsiteY6" fmla="*/ 1030 h 495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4607" h="495674">
                <a:moveTo>
                  <a:pt x="120258" y="1030"/>
                </a:moveTo>
                <a:cubicBezTo>
                  <a:pt x="221152" y="17258"/>
                  <a:pt x="506196" y="240920"/>
                  <a:pt x="611324" y="322764"/>
                </a:cubicBezTo>
                <a:cubicBezTo>
                  <a:pt x="716452" y="404609"/>
                  <a:pt x="769368" y="473753"/>
                  <a:pt x="751024" y="492097"/>
                </a:cubicBezTo>
                <a:cubicBezTo>
                  <a:pt x="732680" y="510441"/>
                  <a:pt x="581691" y="453291"/>
                  <a:pt x="501258" y="432830"/>
                </a:cubicBezTo>
                <a:cubicBezTo>
                  <a:pt x="420825" y="412369"/>
                  <a:pt x="350974" y="403902"/>
                  <a:pt x="268424" y="369330"/>
                </a:cubicBezTo>
                <a:cubicBezTo>
                  <a:pt x="185874" y="334758"/>
                  <a:pt x="27125" y="286074"/>
                  <a:pt x="5958" y="225397"/>
                </a:cubicBezTo>
                <a:cubicBezTo>
                  <a:pt x="-15209" y="164720"/>
                  <a:pt x="19364" y="-15198"/>
                  <a:pt x="120258" y="1030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73B9FAD6-F93B-4CBE-9552-C25FDAC9BE6C}"/>
              </a:ext>
            </a:extLst>
          </p:cNvPr>
          <p:cNvSpPr/>
          <p:nvPr/>
        </p:nvSpPr>
        <p:spPr>
          <a:xfrm>
            <a:off x="4096628" y="7772400"/>
            <a:ext cx="2651305" cy="3237284"/>
          </a:xfrm>
          <a:custGeom>
            <a:avLst/>
            <a:gdLst>
              <a:gd name="connsiteX0" fmla="*/ 2676705 w 2792017"/>
              <a:gd name="connsiteY0" fmla="*/ 260363 h 3421448"/>
              <a:gd name="connsiteX1" fmla="*/ 687039 w 2792017"/>
              <a:gd name="connsiteY1" fmla="*/ 2461696 h 3421448"/>
              <a:gd name="connsiteX2" fmla="*/ 170572 w 2792017"/>
              <a:gd name="connsiteY2" fmla="*/ 3350696 h 3421448"/>
              <a:gd name="connsiteX3" fmla="*/ 18172 w 2792017"/>
              <a:gd name="connsiteY3" fmla="*/ 3282963 h 3421448"/>
              <a:gd name="connsiteX4" fmla="*/ 534639 w 2792017"/>
              <a:gd name="connsiteY4" fmla="*/ 2622563 h 3421448"/>
              <a:gd name="connsiteX5" fmla="*/ 1753839 w 2792017"/>
              <a:gd name="connsiteY5" fmla="*/ 946163 h 3421448"/>
              <a:gd name="connsiteX6" fmla="*/ 2465039 w 2792017"/>
              <a:gd name="connsiteY6" fmla="*/ 116430 h 3421448"/>
              <a:gd name="connsiteX7" fmla="*/ 2676705 w 2792017"/>
              <a:gd name="connsiteY7" fmla="*/ 260363 h 3421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2017" h="3421448">
                <a:moveTo>
                  <a:pt x="2676705" y="260363"/>
                </a:moveTo>
                <a:cubicBezTo>
                  <a:pt x="2380372" y="651241"/>
                  <a:pt x="1104728" y="1946641"/>
                  <a:pt x="687039" y="2461696"/>
                </a:cubicBezTo>
                <a:cubicBezTo>
                  <a:pt x="269350" y="2976752"/>
                  <a:pt x="282050" y="3213818"/>
                  <a:pt x="170572" y="3350696"/>
                </a:cubicBezTo>
                <a:cubicBezTo>
                  <a:pt x="59094" y="3487574"/>
                  <a:pt x="-42506" y="3404319"/>
                  <a:pt x="18172" y="3282963"/>
                </a:cubicBezTo>
                <a:cubicBezTo>
                  <a:pt x="78850" y="3161608"/>
                  <a:pt x="245361" y="3012030"/>
                  <a:pt x="534639" y="2622563"/>
                </a:cubicBezTo>
                <a:cubicBezTo>
                  <a:pt x="823917" y="2233096"/>
                  <a:pt x="1432106" y="1363852"/>
                  <a:pt x="1753839" y="946163"/>
                </a:cubicBezTo>
                <a:cubicBezTo>
                  <a:pt x="2075572" y="528474"/>
                  <a:pt x="2306995" y="227908"/>
                  <a:pt x="2465039" y="116430"/>
                </a:cubicBezTo>
                <a:cubicBezTo>
                  <a:pt x="2623083" y="4952"/>
                  <a:pt x="2973038" y="-130515"/>
                  <a:pt x="2676705" y="260363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852382FA-34A5-4ECF-AEDF-AEC38DEFDA6B}"/>
              </a:ext>
            </a:extLst>
          </p:cNvPr>
          <p:cNvSpPr/>
          <p:nvPr/>
        </p:nvSpPr>
        <p:spPr>
          <a:xfrm>
            <a:off x="4585059" y="7967133"/>
            <a:ext cx="2450741" cy="3047806"/>
          </a:xfrm>
          <a:custGeom>
            <a:avLst/>
            <a:gdLst>
              <a:gd name="connsiteX0" fmla="*/ 2272941 w 2507369"/>
              <a:gd name="connsiteY0" fmla="*/ 148462 h 3213201"/>
              <a:gd name="connsiteX1" fmla="*/ 1155341 w 2507369"/>
              <a:gd name="connsiteY1" fmla="*/ 1393062 h 3213201"/>
              <a:gd name="connsiteX2" fmla="*/ 37741 w 2507369"/>
              <a:gd name="connsiteY2" fmla="*/ 3060995 h 3213201"/>
              <a:gd name="connsiteX3" fmla="*/ 283274 w 2507369"/>
              <a:gd name="connsiteY3" fmla="*/ 3111795 h 3213201"/>
              <a:gd name="connsiteX4" fmla="*/ 486474 w 2507369"/>
              <a:gd name="connsiteY4" fmla="*/ 2840862 h 3213201"/>
              <a:gd name="connsiteX5" fmla="*/ 2374541 w 2507369"/>
              <a:gd name="connsiteY5" fmla="*/ 207729 h 3213201"/>
              <a:gd name="connsiteX6" fmla="*/ 2340674 w 2507369"/>
              <a:gd name="connsiteY6" fmla="*/ 165395 h 3213201"/>
              <a:gd name="connsiteX7" fmla="*/ 2272941 w 2507369"/>
              <a:gd name="connsiteY7" fmla="*/ 148462 h 3213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7369" h="3213201">
                <a:moveTo>
                  <a:pt x="2272941" y="148462"/>
                </a:moveTo>
                <a:cubicBezTo>
                  <a:pt x="2075386" y="353073"/>
                  <a:pt x="1527874" y="907640"/>
                  <a:pt x="1155341" y="1393062"/>
                </a:cubicBezTo>
                <a:cubicBezTo>
                  <a:pt x="782808" y="1878484"/>
                  <a:pt x="183085" y="2774540"/>
                  <a:pt x="37741" y="3060995"/>
                </a:cubicBezTo>
                <a:cubicBezTo>
                  <a:pt x="-107603" y="3347450"/>
                  <a:pt x="208485" y="3148484"/>
                  <a:pt x="283274" y="3111795"/>
                </a:cubicBezTo>
                <a:cubicBezTo>
                  <a:pt x="358063" y="3075106"/>
                  <a:pt x="486474" y="2840862"/>
                  <a:pt x="486474" y="2840862"/>
                </a:cubicBezTo>
                <a:lnTo>
                  <a:pt x="2374541" y="207729"/>
                </a:lnTo>
                <a:cubicBezTo>
                  <a:pt x="2683574" y="-238182"/>
                  <a:pt x="2359018" y="173862"/>
                  <a:pt x="2340674" y="165395"/>
                </a:cubicBezTo>
                <a:cubicBezTo>
                  <a:pt x="2322330" y="156928"/>
                  <a:pt x="2470496" y="-56149"/>
                  <a:pt x="2272941" y="148462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F8920F17-BA18-455F-8B3A-047592AE57D1}"/>
              </a:ext>
            </a:extLst>
          </p:cNvPr>
          <p:cNvSpPr/>
          <p:nvPr/>
        </p:nvSpPr>
        <p:spPr>
          <a:xfrm>
            <a:off x="5011440" y="8161866"/>
            <a:ext cx="2261427" cy="2847949"/>
          </a:xfrm>
          <a:custGeom>
            <a:avLst/>
            <a:gdLst>
              <a:gd name="connsiteX0" fmla="*/ 2219093 w 2414284"/>
              <a:gd name="connsiteY0" fmla="*/ 101649 h 2932665"/>
              <a:gd name="connsiteX1" fmla="*/ 1389360 w 2414284"/>
              <a:gd name="connsiteY1" fmla="*/ 795916 h 2932665"/>
              <a:gd name="connsiteX2" fmla="*/ 60093 w 2414284"/>
              <a:gd name="connsiteY2" fmla="*/ 2734782 h 2932665"/>
              <a:gd name="connsiteX3" fmla="*/ 314093 w 2414284"/>
              <a:gd name="connsiteY3" fmla="*/ 2751716 h 2932665"/>
              <a:gd name="connsiteX4" fmla="*/ 1084560 w 2414284"/>
              <a:gd name="connsiteY4" fmla="*/ 1701849 h 2932665"/>
              <a:gd name="connsiteX5" fmla="*/ 2320693 w 2414284"/>
              <a:gd name="connsiteY5" fmla="*/ 177849 h 2932665"/>
              <a:gd name="connsiteX6" fmla="*/ 2219093 w 2414284"/>
              <a:gd name="connsiteY6" fmla="*/ 101649 h 293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4284" h="2932665">
                <a:moveTo>
                  <a:pt x="2219093" y="101649"/>
                </a:moveTo>
                <a:cubicBezTo>
                  <a:pt x="2063871" y="204660"/>
                  <a:pt x="1749193" y="357061"/>
                  <a:pt x="1389360" y="795916"/>
                </a:cubicBezTo>
                <a:cubicBezTo>
                  <a:pt x="1029527" y="1234772"/>
                  <a:pt x="239304" y="2408815"/>
                  <a:pt x="60093" y="2734782"/>
                </a:cubicBezTo>
                <a:cubicBezTo>
                  <a:pt x="-119118" y="3060749"/>
                  <a:pt x="143349" y="2923871"/>
                  <a:pt x="314093" y="2751716"/>
                </a:cubicBezTo>
                <a:cubicBezTo>
                  <a:pt x="484837" y="2579561"/>
                  <a:pt x="750127" y="2130827"/>
                  <a:pt x="1084560" y="1701849"/>
                </a:cubicBezTo>
                <a:cubicBezTo>
                  <a:pt x="1418993" y="1272871"/>
                  <a:pt x="2128782" y="447371"/>
                  <a:pt x="2320693" y="177849"/>
                </a:cubicBezTo>
                <a:cubicBezTo>
                  <a:pt x="2512604" y="-91673"/>
                  <a:pt x="2374315" y="-1362"/>
                  <a:pt x="2219093" y="101649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40B4FE7C-C76D-4518-B306-3BEFC79DBDAA}"/>
              </a:ext>
            </a:extLst>
          </p:cNvPr>
          <p:cNvSpPr/>
          <p:nvPr/>
        </p:nvSpPr>
        <p:spPr>
          <a:xfrm>
            <a:off x="5417289" y="8297333"/>
            <a:ext cx="2092644" cy="2656866"/>
          </a:xfrm>
          <a:custGeom>
            <a:avLst/>
            <a:gdLst>
              <a:gd name="connsiteX0" fmla="*/ 2016444 w 2241406"/>
              <a:gd name="connsiteY0" fmla="*/ 157843 h 2755442"/>
              <a:gd name="connsiteX1" fmla="*/ 958111 w 2241406"/>
              <a:gd name="connsiteY1" fmla="*/ 1283910 h 2755442"/>
              <a:gd name="connsiteX2" fmla="*/ 77578 w 2241406"/>
              <a:gd name="connsiteY2" fmla="*/ 2638576 h 2755442"/>
              <a:gd name="connsiteX3" fmla="*/ 69111 w 2241406"/>
              <a:gd name="connsiteY3" fmla="*/ 2680910 h 2755442"/>
              <a:gd name="connsiteX4" fmla="*/ 297711 w 2241406"/>
              <a:gd name="connsiteY4" fmla="*/ 2613176 h 2755442"/>
              <a:gd name="connsiteX5" fmla="*/ 941178 w 2241406"/>
              <a:gd name="connsiteY5" fmla="*/ 1978176 h 2755442"/>
              <a:gd name="connsiteX6" fmla="*/ 2151911 w 2241406"/>
              <a:gd name="connsiteY6" fmla="*/ 208643 h 2755442"/>
              <a:gd name="connsiteX7" fmla="*/ 2016444 w 2241406"/>
              <a:gd name="connsiteY7" fmla="*/ 157843 h 275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41406" h="2755442">
                <a:moveTo>
                  <a:pt x="2016444" y="157843"/>
                </a:moveTo>
                <a:cubicBezTo>
                  <a:pt x="1817477" y="337054"/>
                  <a:pt x="1281255" y="870455"/>
                  <a:pt x="958111" y="1283910"/>
                </a:cubicBezTo>
                <a:cubicBezTo>
                  <a:pt x="634967" y="1697365"/>
                  <a:pt x="225745" y="2405743"/>
                  <a:pt x="77578" y="2638576"/>
                </a:cubicBezTo>
                <a:cubicBezTo>
                  <a:pt x="-70589" y="2871409"/>
                  <a:pt x="32422" y="2685143"/>
                  <a:pt x="69111" y="2680910"/>
                </a:cubicBezTo>
                <a:cubicBezTo>
                  <a:pt x="105800" y="2676677"/>
                  <a:pt x="152367" y="2730298"/>
                  <a:pt x="297711" y="2613176"/>
                </a:cubicBezTo>
                <a:cubicBezTo>
                  <a:pt x="443055" y="2496054"/>
                  <a:pt x="632145" y="2378931"/>
                  <a:pt x="941178" y="1978176"/>
                </a:cubicBezTo>
                <a:cubicBezTo>
                  <a:pt x="1250211" y="1577421"/>
                  <a:pt x="1971289" y="517676"/>
                  <a:pt x="2151911" y="208643"/>
                </a:cubicBezTo>
                <a:cubicBezTo>
                  <a:pt x="2332533" y="-100390"/>
                  <a:pt x="2215411" y="-21368"/>
                  <a:pt x="2016444" y="157843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4DE7F893-B09C-4870-BFDE-6E3D967BB2EB}"/>
              </a:ext>
            </a:extLst>
          </p:cNvPr>
          <p:cNvSpPr/>
          <p:nvPr/>
        </p:nvSpPr>
        <p:spPr>
          <a:xfrm>
            <a:off x="6193780" y="8396938"/>
            <a:ext cx="1551637" cy="2583267"/>
          </a:xfrm>
          <a:custGeom>
            <a:avLst/>
            <a:gdLst>
              <a:gd name="connsiteX0" fmla="*/ 1508770 w 1551637"/>
              <a:gd name="connsiteY0" fmla="*/ 124762 h 2583267"/>
              <a:gd name="connsiteX1" fmla="*/ 822970 w 1551637"/>
              <a:gd name="connsiteY1" fmla="*/ 1121712 h 2583267"/>
              <a:gd name="connsiteX2" fmla="*/ 213370 w 1551637"/>
              <a:gd name="connsiteY2" fmla="*/ 2486962 h 2583267"/>
              <a:gd name="connsiteX3" fmla="*/ 137170 w 1551637"/>
              <a:gd name="connsiteY3" fmla="*/ 2461562 h 2583267"/>
              <a:gd name="connsiteX4" fmla="*/ 16520 w 1551637"/>
              <a:gd name="connsiteY4" fmla="*/ 2391712 h 2583267"/>
              <a:gd name="connsiteX5" fmla="*/ 537220 w 1551637"/>
              <a:gd name="connsiteY5" fmla="*/ 1464612 h 2583267"/>
              <a:gd name="connsiteX6" fmla="*/ 1223020 w 1551637"/>
              <a:gd name="connsiteY6" fmla="*/ 194612 h 2583267"/>
              <a:gd name="connsiteX7" fmla="*/ 1451620 w 1551637"/>
              <a:gd name="connsiteY7" fmla="*/ 23162 h 2583267"/>
              <a:gd name="connsiteX8" fmla="*/ 1508770 w 1551637"/>
              <a:gd name="connsiteY8" fmla="*/ 124762 h 258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1637" h="2583267">
                <a:moveTo>
                  <a:pt x="1508770" y="124762"/>
                </a:moveTo>
                <a:cubicBezTo>
                  <a:pt x="1403995" y="307854"/>
                  <a:pt x="1038870" y="728012"/>
                  <a:pt x="822970" y="1121712"/>
                </a:cubicBezTo>
                <a:cubicBezTo>
                  <a:pt x="607070" y="1515412"/>
                  <a:pt x="327670" y="2263654"/>
                  <a:pt x="213370" y="2486962"/>
                </a:cubicBezTo>
                <a:cubicBezTo>
                  <a:pt x="99070" y="2710270"/>
                  <a:pt x="169978" y="2477437"/>
                  <a:pt x="137170" y="2461562"/>
                </a:cubicBezTo>
                <a:cubicBezTo>
                  <a:pt x="104362" y="2445687"/>
                  <a:pt x="-50155" y="2557870"/>
                  <a:pt x="16520" y="2391712"/>
                </a:cubicBezTo>
                <a:cubicBezTo>
                  <a:pt x="83195" y="2225554"/>
                  <a:pt x="336137" y="1830795"/>
                  <a:pt x="537220" y="1464612"/>
                </a:cubicBezTo>
                <a:cubicBezTo>
                  <a:pt x="738303" y="1098429"/>
                  <a:pt x="1070620" y="434854"/>
                  <a:pt x="1223020" y="194612"/>
                </a:cubicBezTo>
                <a:cubicBezTo>
                  <a:pt x="1375420" y="-45630"/>
                  <a:pt x="1403995" y="35862"/>
                  <a:pt x="1451620" y="23162"/>
                </a:cubicBezTo>
                <a:cubicBezTo>
                  <a:pt x="1499245" y="10462"/>
                  <a:pt x="1613545" y="-58330"/>
                  <a:pt x="1508770" y="124762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BD49C296-5DB7-4DE7-99D4-F3DC34193DB1}"/>
              </a:ext>
            </a:extLst>
          </p:cNvPr>
          <p:cNvSpPr/>
          <p:nvPr/>
        </p:nvSpPr>
        <p:spPr>
          <a:xfrm>
            <a:off x="6575860" y="8507772"/>
            <a:ext cx="1444635" cy="2453881"/>
          </a:xfrm>
          <a:custGeom>
            <a:avLst/>
            <a:gdLst>
              <a:gd name="connsiteX0" fmla="*/ 1215590 w 1444635"/>
              <a:gd name="connsiteY0" fmla="*/ 1228 h 2453881"/>
              <a:gd name="connsiteX1" fmla="*/ 1437840 w 1444635"/>
              <a:gd name="connsiteY1" fmla="*/ 140928 h 2453881"/>
              <a:gd name="connsiteX2" fmla="*/ 1367990 w 1444635"/>
              <a:gd name="connsiteY2" fmla="*/ 159978 h 2453881"/>
              <a:gd name="connsiteX3" fmla="*/ 1171140 w 1444635"/>
              <a:gd name="connsiteY3" fmla="*/ 274278 h 2453881"/>
              <a:gd name="connsiteX4" fmla="*/ 574240 w 1444635"/>
              <a:gd name="connsiteY4" fmla="*/ 1328378 h 2453881"/>
              <a:gd name="connsiteX5" fmla="*/ 244040 w 1444635"/>
              <a:gd name="connsiteY5" fmla="*/ 2369778 h 2453881"/>
              <a:gd name="connsiteX6" fmla="*/ 167840 w 1444635"/>
              <a:gd name="connsiteY6" fmla="*/ 2382478 h 2453881"/>
              <a:gd name="connsiteX7" fmla="*/ 2740 w 1444635"/>
              <a:gd name="connsiteY7" fmla="*/ 2306278 h 2453881"/>
              <a:gd name="connsiteX8" fmla="*/ 91640 w 1444635"/>
              <a:gd name="connsiteY8" fmla="*/ 2160228 h 2453881"/>
              <a:gd name="connsiteX9" fmla="*/ 421840 w 1444635"/>
              <a:gd name="connsiteY9" fmla="*/ 1201378 h 2453881"/>
              <a:gd name="connsiteX10" fmla="*/ 866340 w 1444635"/>
              <a:gd name="connsiteY10" fmla="*/ 509228 h 2453881"/>
              <a:gd name="connsiteX11" fmla="*/ 1171140 w 1444635"/>
              <a:gd name="connsiteY11" fmla="*/ 96478 h 2453881"/>
              <a:gd name="connsiteX12" fmla="*/ 1215590 w 1444635"/>
              <a:gd name="connsiteY12" fmla="*/ 1228 h 2453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4635" h="2453881">
                <a:moveTo>
                  <a:pt x="1215590" y="1228"/>
                </a:moveTo>
                <a:cubicBezTo>
                  <a:pt x="1260040" y="8636"/>
                  <a:pt x="1412440" y="114470"/>
                  <a:pt x="1437840" y="140928"/>
                </a:cubicBezTo>
                <a:cubicBezTo>
                  <a:pt x="1463240" y="167386"/>
                  <a:pt x="1412440" y="137753"/>
                  <a:pt x="1367990" y="159978"/>
                </a:cubicBezTo>
                <a:cubicBezTo>
                  <a:pt x="1323540" y="182203"/>
                  <a:pt x="1303432" y="79545"/>
                  <a:pt x="1171140" y="274278"/>
                </a:cubicBezTo>
                <a:cubicBezTo>
                  <a:pt x="1038848" y="469011"/>
                  <a:pt x="728757" y="979128"/>
                  <a:pt x="574240" y="1328378"/>
                </a:cubicBezTo>
                <a:cubicBezTo>
                  <a:pt x="419723" y="1677628"/>
                  <a:pt x="311773" y="2194095"/>
                  <a:pt x="244040" y="2369778"/>
                </a:cubicBezTo>
                <a:cubicBezTo>
                  <a:pt x="176307" y="2545461"/>
                  <a:pt x="208057" y="2393061"/>
                  <a:pt x="167840" y="2382478"/>
                </a:cubicBezTo>
                <a:cubicBezTo>
                  <a:pt x="127623" y="2371895"/>
                  <a:pt x="15440" y="2343320"/>
                  <a:pt x="2740" y="2306278"/>
                </a:cubicBezTo>
                <a:cubicBezTo>
                  <a:pt x="-9960" y="2269236"/>
                  <a:pt x="21790" y="2344378"/>
                  <a:pt x="91640" y="2160228"/>
                </a:cubicBezTo>
                <a:cubicBezTo>
                  <a:pt x="161490" y="1976078"/>
                  <a:pt x="292723" y="1476545"/>
                  <a:pt x="421840" y="1201378"/>
                </a:cubicBezTo>
                <a:cubicBezTo>
                  <a:pt x="550957" y="926211"/>
                  <a:pt x="741457" y="693378"/>
                  <a:pt x="866340" y="509228"/>
                </a:cubicBezTo>
                <a:cubicBezTo>
                  <a:pt x="991223" y="325078"/>
                  <a:pt x="1111873" y="173736"/>
                  <a:pt x="1171140" y="96478"/>
                </a:cubicBezTo>
                <a:cubicBezTo>
                  <a:pt x="1230407" y="19220"/>
                  <a:pt x="1171140" y="-6180"/>
                  <a:pt x="1215590" y="1228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E81D6897-C4F5-4830-8B08-EA754C0E1895}"/>
              </a:ext>
            </a:extLst>
          </p:cNvPr>
          <p:cNvSpPr/>
          <p:nvPr/>
        </p:nvSpPr>
        <p:spPr>
          <a:xfrm>
            <a:off x="6982433" y="8687393"/>
            <a:ext cx="1338077" cy="2245028"/>
          </a:xfrm>
          <a:custGeom>
            <a:avLst/>
            <a:gdLst>
              <a:gd name="connsiteX0" fmla="*/ 1323367 w 1338077"/>
              <a:gd name="connsiteY0" fmla="*/ 145457 h 2245028"/>
              <a:gd name="connsiteX1" fmla="*/ 745517 w 1338077"/>
              <a:gd name="connsiteY1" fmla="*/ 1034457 h 2245028"/>
              <a:gd name="connsiteX2" fmla="*/ 288317 w 1338077"/>
              <a:gd name="connsiteY2" fmla="*/ 2158407 h 2245028"/>
              <a:gd name="connsiteX3" fmla="*/ 231167 w 1338077"/>
              <a:gd name="connsiteY3" fmla="*/ 2171107 h 2245028"/>
              <a:gd name="connsiteX4" fmla="*/ 8917 w 1338077"/>
              <a:gd name="connsiteY4" fmla="*/ 2183807 h 2245028"/>
              <a:gd name="connsiteX5" fmla="*/ 53367 w 1338077"/>
              <a:gd name="connsiteY5" fmla="*/ 2101257 h 2245028"/>
              <a:gd name="connsiteX6" fmla="*/ 142267 w 1338077"/>
              <a:gd name="connsiteY6" fmla="*/ 1694857 h 2245028"/>
              <a:gd name="connsiteX7" fmla="*/ 847117 w 1338077"/>
              <a:gd name="connsiteY7" fmla="*/ 348657 h 2245028"/>
              <a:gd name="connsiteX8" fmla="*/ 1113817 w 1338077"/>
              <a:gd name="connsiteY8" fmla="*/ 31157 h 2245028"/>
              <a:gd name="connsiteX9" fmla="*/ 1164617 w 1338077"/>
              <a:gd name="connsiteY9" fmla="*/ 24807 h 2245028"/>
              <a:gd name="connsiteX10" fmla="*/ 1323367 w 1338077"/>
              <a:gd name="connsiteY10" fmla="*/ 145457 h 2245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38077" h="2245028">
                <a:moveTo>
                  <a:pt x="1323367" y="145457"/>
                </a:moveTo>
                <a:cubicBezTo>
                  <a:pt x="1253517" y="313732"/>
                  <a:pt x="918025" y="698965"/>
                  <a:pt x="745517" y="1034457"/>
                </a:cubicBezTo>
                <a:cubicBezTo>
                  <a:pt x="573009" y="1369949"/>
                  <a:pt x="374042" y="1968965"/>
                  <a:pt x="288317" y="2158407"/>
                </a:cubicBezTo>
                <a:cubicBezTo>
                  <a:pt x="202592" y="2347849"/>
                  <a:pt x="277734" y="2166874"/>
                  <a:pt x="231167" y="2171107"/>
                </a:cubicBezTo>
                <a:cubicBezTo>
                  <a:pt x="184600" y="2175340"/>
                  <a:pt x="38550" y="2195449"/>
                  <a:pt x="8917" y="2183807"/>
                </a:cubicBezTo>
                <a:cubicBezTo>
                  <a:pt x="-20716" y="2172165"/>
                  <a:pt x="31142" y="2182749"/>
                  <a:pt x="53367" y="2101257"/>
                </a:cubicBezTo>
                <a:cubicBezTo>
                  <a:pt x="75592" y="2019765"/>
                  <a:pt x="9975" y="1986957"/>
                  <a:pt x="142267" y="1694857"/>
                </a:cubicBezTo>
                <a:cubicBezTo>
                  <a:pt x="274559" y="1402757"/>
                  <a:pt x="685192" y="625940"/>
                  <a:pt x="847117" y="348657"/>
                </a:cubicBezTo>
                <a:cubicBezTo>
                  <a:pt x="1009042" y="71374"/>
                  <a:pt x="1060900" y="85132"/>
                  <a:pt x="1113817" y="31157"/>
                </a:cubicBezTo>
                <a:cubicBezTo>
                  <a:pt x="1166734" y="-22818"/>
                  <a:pt x="1136042" y="5757"/>
                  <a:pt x="1164617" y="24807"/>
                </a:cubicBezTo>
                <a:cubicBezTo>
                  <a:pt x="1193192" y="43857"/>
                  <a:pt x="1393217" y="-22818"/>
                  <a:pt x="1323367" y="145457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7D438655-302D-408F-BECB-DDB8E6ED00E4}"/>
              </a:ext>
            </a:extLst>
          </p:cNvPr>
          <p:cNvSpPr/>
          <p:nvPr/>
        </p:nvSpPr>
        <p:spPr>
          <a:xfrm>
            <a:off x="7340097" y="8981769"/>
            <a:ext cx="1101227" cy="1908934"/>
          </a:xfrm>
          <a:custGeom>
            <a:avLst/>
            <a:gdLst>
              <a:gd name="connsiteX0" fmla="*/ 1099053 w 1101227"/>
              <a:gd name="connsiteY0" fmla="*/ 9831 h 1908934"/>
              <a:gd name="connsiteX1" fmla="*/ 813303 w 1101227"/>
              <a:gd name="connsiteY1" fmla="*/ 187631 h 1908934"/>
              <a:gd name="connsiteX2" fmla="*/ 254503 w 1101227"/>
              <a:gd name="connsiteY2" fmla="*/ 1317931 h 1908934"/>
              <a:gd name="connsiteX3" fmla="*/ 503 w 1101227"/>
              <a:gd name="connsiteY3" fmla="*/ 1908481 h 1908934"/>
              <a:gd name="connsiteX4" fmla="*/ 203703 w 1101227"/>
              <a:gd name="connsiteY4" fmla="*/ 1394131 h 1908934"/>
              <a:gd name="connsiteX5" fmla="*/ 673603 w 1101227"/>
              <a:gd name="connsiteY5" fmla="*/ 282881 h 1908934"/>
              <a:gd name="connsiteX6" fmla="*/ 1099053 w 1101227"/>
              <a:gd name="connsiteY6" fmla="*/ 9831 h 1908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1227" h="1908934">
                <a:moveTo>
                  <a:pt x="1099053" y="9831"/>
                </a:moveTo>
                <a:cubicBezTo>
                  <a:pt x="1122336" y="-6044"/>
                  <a:pt x="954061" y="-30386"/>
                  <a:pt x="813303" y="187631"/>
                </a:cubicBezTo>
                <a:cubicBezTo>
                  <a:pt x="672545" y="405648"/>
                  <a:pt x="389970" y="1031123"/>
                  <a:pt x="254503" y="1317931"/>
                </a:cubicBezTo>
                <a:cubicBezTo>
                  <a:pt x="119036" y="1604739"/>
                  <a:pt x="8970" y="1895781"/>
                  <a:pt x="503" y="1908481"/>
                </a:cubicBezTo>
                <a:cubicBezTo>
                  <a:pt x="-7964" y="1921181"/>
                  <a:pt x="91520" y="1665064"/>
                  <a:pt x="203703" y="1394131"/>
                </a:cubicBezTo>
                <a:cubicBezTo>
                  <a:pt x="315886" y="1123198"/>
                  <a:pt x="522261" y="519948"/>
                  <a:pt x="673603" y="282881"/>
                </a:cubicBezTo>
                <a:cubicBezTo>
                  <a:pt x="824945" y="45814"/>
                  <a:pt x="1075770" y="25706"/>
                  <a:pt x="1099053" y="9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9728EC2B-F865-4A5A-996E-9638136BCBD5}"/>
              </a:ext>
            </a:extLst>
          </p:cNvPr>
          <p:cNvSpPr/>
          <p:nvPr/>
        </p:nvSpPr>
        <p:spPr>
          <a:xfrm>
            <a:off x="8134841" y="9041247"/>
            <a:ext cx="522680" cy="255733"/>
          </a:xfrm>
          <a:custGeom>
            <a:avLst/>
            <a:gdLst>
              <a:gd name="connsiteX0" fmla="*/ 1626 w 522680"/>
              <a:gd name="connsiteY0" fmla="*/ 77353 h 255733"/>
              <a:gd name="connsiteX1" fmla="*/ 111692 w 522680"/>
              <a:gd name="connsiteY1" fmla="*/ 60420 h 255733"/>
              <a:gd name="connsiteX2" fmla="*/ 412259 w 522680"/>
              <a:gd name="connsiteY2" fmla="*/ 1153 h 255733"/>
              <a:gd name="connsiteX3" fmla="*/ 509626 w 522680"/>
              <a:gd name="connsiteY3" fmla="*/ 119686 h 255733"/>
              <a:gd name="connsiteX4" fmla="*/ 149792 w 522680"/>
              <a:gd name="connsiteY4" fmla="*/ 233986 h 255733"/>
              <a:gd name="connsiteX5" fmla="*/ 52426 w 522680"/>
              <a:gd name="connsiteY5" fmla="*/ 242453 h 255733"/>
              <a:gd name="connsiteX6" fmla="*/ 1626 w 522680"/>
              <a:gd name="connsiteY6" fmla="*/ 77353 h 25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2680" h="255733">
                <a:moveTo>
                  <a:pt x="1626" y="77353"/>
                </a:moveTo>
                <a:cubicBezTo>
                  <a:pt x="11504" y="47014"/>
                  <a:pt x="43253" y="73120"/>
                  <a:pt x="111692" y="60420"/>
                </a:cubicBezTo>
                <a:cubicBezTo>
                  <a:pt x="180131" y="47720"/>
                  <a:pt x="345937" y="-8725"/>
                  <a:pt x="412259" y="1153"/>
                </a:cubicBezTo>
                <a:cubicBezTo>
                  <a:pt x="478581" y="11031"/>
                  <a:pt x="553371" y="80880"/>
                  <a:pt x="509626" y="119686"/>
                </a:cubicBezTo>
                <a:cubicBezTo>
                  <a:pt x="465881" y="158492"/>
                  <a:pt x="225992" y="213525"/>
                  <a:pt x="149792" y="233986"/>
                </a:cubicBezTo>
                <a:cubicBezTo>
                  <a:pt x="73592" y="254447"/>
                  <a:pt x="75709" y="266442"/>
                  <a:pt x="52426" y="242453"/>
                </a:cubicBezTo>
                <a:cubicBezTo>
                  <a:pt x="29143" y="218464"/>
                  <a:pt x="-8252" y="107692"/>
                  <a:pt x="1626" y="77353"/>
                </a:cubicBezTo>
                <a:close/>
              </a:path>
            </a:pathLst>
          </a:custGeom>
          <a:solidFill>
            <a:schemeClr val="accent2">
              <a:lumMod val="50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E370EBAE-B79E-4CBD-BAC1-B5B165D1CA81}"/>
              </a:ext>
            </a:extLst>
          </p:cNvPr>
          <p:cNvSpPr/>
          <p:nvPr/>
        </p:nvSpPr>
        <p:spPr>
          <a:xfrm>
            <a:off x="8065017" y="9278427"/>
            <a:ext cx="712245" cy="288964"/>
          </a:xfrm>
          <a:custGeom>
            <a:avLst/>
            <a:gdLst>
              <a:gd name="connsiteX0" fmla="*/ 16416 w 712245"/>
              <a:gd name="connsiteY0" fmla="*/ 216940 h 288964"/>
              <a:gd name="connsiteX1" fmla="*/ 79916 w 712245"/>
              <a:gd name="connsiteY1" fmla="*/ 178840 h 288964"/>
              <a:gd name="connsiteX2" fmla="*/ 515950 w 712245"/>
              <a:gd name="connsiteY2" fmla="*/ 30673 h 288964"/>
              <a:gd name="connsiteX3" fmla="*/ 630250 w 712245"/>
              <a:gd name="connsiteY3" fmla="*/ 5273 h 288964"/>
              <a:gd name="connsiteX4" fmla="*/ 710683 w 712245"/>
              <a:gd name="connsiteY4" fmla="*/ 102640 h 288964"/>
              <a:gd name="connsiteX5" fmla="*/ 558283 w 712245"/>
              <a:gd name="connsiteY5" fmla="*/ 111106 h 288964"/>
              <a:gd name="connsiteX6" fmla="*/ 274650 w 712245"/>
              <a:gd name="connsiteY6" fmla="*/ 225406 h 288964"/>
              <a:gd name="connsiteX7" fmla="*/ 24883 w 712245"/>
              <a:gd name="connsiteY7" fmla="*/ 288906 h 288964"/>
              <a:gd name="connsiteX8" fmla="*/ 16416 w 712245"/>
              <a:gd name="connsiteY8" fmla="*/ 216940 h 288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245" h="288964">
                <a:moveTo>
                  <a:pt x="16416" y="216940"/>
                </a:moveTo>
                <a:cubicBezTo>
                  <a:pt x="25588" y="198596"/>
                  <a:pt x="-3340" y="209884"/>
                  <a:pt x="79916" y="178840"/>
                </a:cubicBezTo>
                <a:cubicBezTo>
                  <a:pt x="163172" y="147796"/>
                  <a:pt x="424228" y="59601"/>
                  <a:pt x="515950" y="30673"/>
                </a:cubicBezTo>
                <a:cubicBezTo>
                  <a:pt x="607672" y="1745"/>
                  <a:pt x="597795" y="-6722"/>
                  <a:pt x="630250" y="5273"/>
                </a:cubicBezTo>
                <a:cubicBezTo>
                  <a:pt x="662706" y="17267"/>
                  <a:pt x="722677" y="85001"/>
                  <a:pt x="710683" y="102640"/>
                </a:cubicBezTo>
                <a:cubicBezTo>
                  <a:pt x="698689" y="120279"/>
                  <a:pt x="630955" y="90645"/>
                  <a:pt x="558283" y="111106"/>
                </a:cubicBezTo>
                <a:cubicBezTo>
                  <a:pt x="485611" y="131567"/>
                  <a:pt x="363550" y="195773"/>
                  <a:pt x="274650" y="225406"/>
                </a:cubicBezTo>
                <a:cubicBezTo>
                  <a:pt x="185750" y="255039"/>
                  <a:pt x="69333" y="286789"/>
                  <a:pt x="24883" y="288906"/>
                </a:cubicBezTo>
                <a:cubicBezTo>
                  <a:pt x="-19567" y="291023"/>
                  <a:pt x="7244" y="235284"/>
                  <a:pt x="16416" y="216940"/>
                </a:cubicBezTo>
                <a:close/>
              </a:path>
            </a:pathLst>
          </a:custGeom>
          <a:solidFill>
            <a:schemeClr val="accent2">
              <a:lumMod val="50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093B8432-58F4-4801-8607-13973103EA10}"/>
              </a:ext>
            </a:extLst>
          </p:cNvPr>
          <p:cNvSpPr/>
          <p:nvPr/>
        </p:nvSpPr>
        <p:spPr>
          <a:xfrm>
            <a:off x="7771272" y="9472705"/>
            <a:ext cx="1074286" cy="568775"/>
          </a:xfrm>
          <a:custGeom>
            <a:avLst/>
            <a:gdLst>
              <a:gd name="connsiteX0" fmla="*/ 225495 w 1074286"/>
              <a:gd name="connsiteY0" fmla="*/ 234328 h 568775"/>
              <a:gd name="connsiteX1" fmla="*/ 314395 w 1074286"/>
              <a:gd name="connsiteY1" fmla="*/ 234328 h 568775"/>
              <a:gd name="connsiteX2" fmla="*/ 890128 w 1074286"/>
              <a:gd name="connsiteY2" fmla="*/ 35362 h 568775"/>
              <a:gd name="connsiteX3" fmla="*/ 1050995 w 1074286"/>
              <a:gd name="connsiteY3" fmla="*/ 18428 h 568775"/>
              <a:gd name="connsiteX4" fmla="*/ 1034061 w 1074286"/>
              <a:gd name="connsiteY4" fmla="*/ 230095 h 568775"/>
              <a:gd name="connsiteX5" fmla="*/ 686928 w 1074286"/>
              <a:gd name="connsiteY5" fmla="*/ 297828 h 568775"/>
              <a:gd name="connsiteX6" fmla="*/ 496428 w 1074286"/>
              <a:gd name="connsiteY6" fmla="*/ 412128 h 568775"/>
              <a:gd name="connsiteX7" fmla="*/ 9595 w 1074286"/>
              <a:gd name="connsiteY7" fmla="*/ 568762 h 568775"/>
              <a:gd name="connsiteX8" fmla="*/ 178928 w 1074286"/>
              <a:gd name="connsiteY8" fmla="*/ 403662 h 568775"/>
              <a:gd name="connsiteX9" fmla="*/ 225495 w 1074286"/>
              <a:gd name="connsiteY9" fmla="*/ 234328 h 56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4286" h="568775">
                <a:moveTo>
                  <a:pt x="225495" y="234328"/>
                </a:moveTo>
                <a:cubicBezTo>
                  <a:pt x="248073" y="206106"/>
                  <a:pt x="203623" y="267489"/>
                  <a:pt x="314395" y="234328"/>
                </a:cubicBezTo>
                <a:cubicBezTo>
                  <a:pt x="425167" y="201167"/>
                  <a:pt x="767361" y="71345"/>
                  <a:pt x="890128" y="35362"/>
                </a:cubicBezTo>
                <a:cubicBezTo>
                  <a:pt x="1012895" y="-621"/>
                  <a:pt x="1027006" y="-14028"/>
                  <a:pt x="1050995" y="18428"/>
                </a:cubicBezTo>
                <a:cubicBezTo>
                  <a:pt x="1074984" y="50883"/>
                  <a:pt x="1094739" y="183528"/>
                  <a:pt x="1034061" y="230095"/>
                </a:cubicBezTo>
                <a:cubicBezTo>
                  <a:pt x="973383" y="276662"/>
                  <a:pt x="776534" y="267489"/>
                  <a:pt x="686928" y="297828"/>
                </a:cubicBezTo>
                <a:cubicBezTo>
                  <a:pt x="597323" y="328167"/>
                  <a:pt x="609317" y="366972"/>
                  <a:pt x="496428" y="412128"/>
                </a:cubicBezTo>
                <a:cubicBezTo>
                  <a:pt x="383539" y="457284"/>
                  <a:pt x="62512" y="570173"/>
                  <a:pt x="9595" y="568762"/>
                </a:cubicBezTo>
                <a:cubicBezTo>
                  <a:pt x="-43322" y="567351"/>
                  <a:pt x="138006" y="461518"/>
                  <a:pt x="178928" y="403662"/>
                </a:cubicBezTo>
                <a:cubicBezTo>
                  <a:pt x="219850" y="345806"/>
                  <a:pt x="202917" y="262550"/>
                  <a:pt x="225495" y="234328"/>
                </a:cubicBezTo>
                <a:close/>
              </a:path>
            </a:pathLst>
          </a:custGeom>
          <a:solidFill>
            <a:schemeClr val="accent2">
              <a:lumMod val="50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CAD2C9FE-7635-4A32-9B47-2948E1DA46C1}"/>
              </a:ext>
            </a:extLst>
          </p:cNvPr>
          <p:cNvSpPr/>
          <p:nvPr/>
        </p:nvSpPr>
        <p:spPr>
          <a:xfrm>
            <a:off x="7440781" y="9836069"/>
            <a:ext cx="1468354" cy="1022627"/>
          </a:xfrm>
          <a:custGeom>
            <a:avLst/>
            <a:gdLst>
              <a:gd name="connsiteX0" fmla="*/ 5652 w 1468354"/>
              <a:gd name="connsiteY0" fmla="*/ 1022431 h 1022627"/>
              <a:gd name="connsiteX1" fmla="*/ 399352 w 1468354"/>
              <a:gd name="connsiteY1" fmla="*/ 577931 h 1022627"/>
              <a:gd name="connsiteX2" fmla="*/ 771886 w 1468354"/>
              <a:gd name="connsiteY2" fmla="*/ 493264 h 1022627"/>
              <a:gd name="connsiteX3" fmla="*/ 1051286 w 1468354"/>
              <a:gd name="connsiteY3" fmla="*/ 370498 h 1022627"/>
              <a:gd name="connsiteX4" fmla="*/ 1406886 w 1468354"/>
              <a:gd name="connsiteY4" fmla="*/ 290064 h 1022627"/>
              <a:gd name="connsiteX5" fmla="*/ 1436519 w 1468354"/>
              <a:gd name="connsiteY5" fmla="*/ 6431 h 1022627"/>
              <a:gd name="connsiteX6" fmla="*/ 1076686 w 1468354"/>
              <a:gd name="connsiteY6" fmla="*/ 99564 h 1022627"/>
              <a:gd name="connsiteX7" fmla="*/ 695686 w 1468354"/>
              <a:gd name="connsiteY7" fmla="*/ 188464 h 1022627"/>
              <a:gd name="connsiteX8" fmla="*/ 348552 w 1468354"/>
              <a:gd name="connsiteY8" fmla="*/ 302764 h 1022627"/>
              <a:gd name="connsiteX9" fmla="*/ 179219 w 1468354"/>
              <a:gd name="connsiteY9" fmla="*/ 518664 h 1022627"/>
              <a:gd name="connsiteX10" fmla="*/ 5652 w 1468354"/>
              <a:gd name="connsiteY10" fmla="*/ 1022431 h 102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8354" h="1022627">
                <a:moveTo>
                  <a:pt x="5652" y="1022431"/>
                </a:moveTo>
                <a:cubicBezTo>
                  <a:pt x="42341" y="1032309"/>
                  <a:pt x="271646" y="666125"/>
                  <a:pt x="399352" y="577931"/>
                </a:cubicBezTo>
                <a:cubicBezTo>
                  <a:pt x="527058" y="489737"/>
                  <a:pt x="663230" y="527836"/>
                  <a:pt x="771886" y="493264"/>
                </a:cubicBezTo>
                <a:cubicBezTo>
                  <a:pt x="880542" y="458692"/>
                  <a:pt x="945453" y="404365"/>
                  <a:pt x="1051286" y="370498"/>
                </a:cubicBezTo>
                <a:cubicBezTo>
                  <a:pt x="1157119" y="336631"/>
                  <a:pt x="1342681" y="350742"/>
                  <a:pt x="1406886" y="290064"/>
                </a:cubicBezTo>
                <a:cubicBezTo>
                  <a:pt x="1471091" y="229386"/>
                  <a:pt x="1491552" y="38181"/>
                  <a:pt x="1436519" y="6431"/>
                </a:cubicBezTo>
                <a:cubicBezTo>
                  <a:pt x="1381486" y="-25319"/>
                  <a:pt x="1200158" y="69225"/>
                  <a:pt x="1076686" y="99564"/>
                </a:cubicBezTo>
                <a:cubicBezTo>
                  <a:pt x="953214" y="129903"/>
                  <a:pt x="817042" y="154597"/>
                  <a:pt x="695686" y="188464"/>
                </a:cubicBezTo>
                <a:cubicBezTo>
                  <a:pt x="574330" y="222331"/>
                  <a:pt x="434630" y="247731"/>
                  <a:pt x="348552" y="302764"/>
                </a:cubicBezTo>
                <a:cubicBezTo>
                  <a:pt x="262474" y="357797"/>
                  <a:pt x="237780" y="395897"/>
                  <a:pt x="179219" y="518664"/>
                </a:cubicBezTo>
                <a:cubicBezTo>
                  <a:pt x="120658" y="641431"/>
                  <a:pt x="-31037" y="1012553"/>
                  <a:pt x="5652" y="1022431"/>
                </a:cubicBezTo>
                <a:close/>
              </a:path>
            </a:pathLst>
          </a:custGeom>
          <a:solidFill>
            <a:schemeClr val="accent2">
              <a:lumMod val="50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D9B807FE-57A3-462A-B971-786960AA9617}"/>
              </a:ext>
            </a:extLst>
          </p:cNvPr>
          <p:cNvSpPr/>
          <p:nvPr/>
        </p:nvSpPr>
        <p:spPr>
          <a:xfrm>
            <a:off x="7525854" y="10284796"/>
            <a:ext cx="1451928" cy="579540"/>
          </a:xfrm>
          <a:custGeom>
            <a:avLst/>
            <a:gdLst>
              <a:gd name="connsiteX0" fmla="*/ 729146 w 1451928"/>
              <a:gd name="connsiteY0" fmla="*/ 124971 h 579540"/>
              <a:gd name="connsiteX1" fmla="*/ 784179 w 1451928"/>
              <a:gd name="connsiteY1" fmla="*/ 120737 h 579540"/>
              <a:gd name="connsiteX2" fmla="*/ 1321813 w 1451928"/>
              <a:gd name="connsiteY2" fmla="*/ 6437 h 579540"/>
              <a:gd name="connsiteX3" fmla="*/ 1431879 w 1451928"/>
              <a:gd name="connsiteY3" fmla="*/ 340871 h 579540"/>
              <a:gd name="connsiteX4" fmla="*/ 1008546 w 1451928"/>
              <a:gd name="connsiteY4" fmla="*/ 328171 h 579540"/>
              <a:gd name="connsiteX5" fmla="*/ 475146 w 1451928"/>
              <a:gd name="connsiteY5" fmla="*/ 467871 h 579540"/>
              <a:gd name="connsiteX6" fmla="*/ 9479 w 1451928"/>
              <a:gd name="connsiteY6" fmla="*/ 577937 h 579540"/>
              <a:gd name="connsiteX7" fmla="*/ 199979 w 1451928"/>
              <a:gd name="connsiteY7" fmla="*/ 383204 h 579540"/>
              <a:gd name="connsiteX8" fmla="*/ 648713 w 1451928"/>
              <a:gd name="connsiteY8" fmla="*/ 332404 h 579540"/>
              <a:gd name="connsiteX9" fmla="*/ 729146 w 1451928"/>
              <a:gd name="connsiteY9" fmla="*/ 124971 h 57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1928" h="579540">
                <a:moveTo>
                  <a:pt x="729146" y="124971"/>
                </a:moveTo>
                <a:cubicBezTo>
                  <a:pt x="751724" y="89693"/>
                  <a:pt x="685401" y="140493"/>
                  <a:pt x="784179" y="120737"/>
                </a:cubicBezTo>
                <a:cubicBezTo>
                  <a:pt x="882957" y="100981"/>
                  <a:pt x="1213863" y="-30252"/>
                  <a:pt x="1321813" y="6437"/>
                </a:cubicBezTo>
                <a:cubicBezTo>
                  <a:pt x="1429763" y="43126"/>
                  <a:pt x="1484090" y="287249"/>
                  <a:pt x="1431879" y="340871"/>
                </a:cubicBezTo>
                <a:cubicBezTo>
                  <a:pt x="1379668" y="394493"/>
                  <a:pt x="1168001" y="307004"/>
                  <a:pt x="1008546" y="328171"/>
                </a:cubicBezTo>
                <a:cubicBezTo>
                  <a:pt x="849091" y="349338"/>
                  <a:pt x="641657" y="426243"/>
                  <a:pt x="475146" y="467871"/>
                </a:cubicBezTo>
                <a:cubicBezTo>
                  <a:pt x="308635" y="509499"/>
                  <a:pt x="55340" y="592048"/>
                  <a:pt x="9479" y="577937"/>
                </a:cubicBezTo>
                <a:cubicBezTo>
                  <a:pt x="-36382" y="563826"/>
                  <a:pt x="93440" y="424126"/>
                  <a:pt x="199979" y="383204"/>
                </a:cubicBezTo>
                <a:cubicBezTo>
                  <a:pt x="306518" y="342282"/>
                  <a:pt x="558402" y="374737"/>
                  <a:pt x="648713" y="332404"/>
                </a:cubicBezTo>
                <a:cubicBezTo>
                  <a:pt x="739024" y="290071"/>
                  <a:pt x="706568" y="160249"/>
                  <a:pt x="729146" y="124971"/>
                </a:cubicBezTo>
                <a:close/>
              </a:path>
            </a:pathLst>
          </a:custGeom>
          <a:solidFill>
            <a:schemeClr val="accent2">
              <a:lumMod val="50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8AE33239-EAB4-4BCD-BCCB-C896F978D8D8}"/>
              </a:ext>
            </a:extLst>
          </p:cNvPr>
          <p:cNvSpPr/>
          <p:nvPr/>
        </p:nvSpPr>
        <p:spPr>
          <a:xfrm>
            <a:off x="8308392" y="10687907"/>
            <a:ext cx="675323" cy="217486"/>
          </a:xfrm>
          <a:custGeom>
            <a:avLst/>
            <a:gdLst>
              <a:gd name="connsiteX0" fmla="*/ 18575 w 675323"/>
              <a:gd name="connsiteY0" fmla="*/ 208693 h 217486"/>
              <a:gd name="connsiteX1" fmla="*/ 60908 w 675323"/>
              <a:gd name="connsiteY1" fmla="*/ 157893 h 217486"/>
              <a:gd name="connsiteX2" fmla="*/ 255641 w 675323"/>
              <a:gd name="connsiteY2" fmla="*/ 9726 h 217486"/>
              <a:gd name="connsiteX3" fmla="*/ 602775 w 675323"/>
              <a:gd name="connsiteY3" fmla="*/ 35126 h 217486"/>
              <a:gd name="connsiteX4" fmla="*/ 674741 w 675323"/>
              <a:gd name="connsiteY4" fmla="*/ 204460 h 217486"/>
              <a:gd name="connsiteX5" fmla="*/ 585841 w 675323"/>
              <a:gd name="connsiteY5" fmla="*/ 204460 h 217486"/>
              <a:gd name="connsiteX6" fmla="*/ 336075 w 675323"/>
              <a:gd name="connsiteY6" fmla="*/ 191760 h 217486"/>
              <a:gd name="connsiteX7" fmla="*/ 18575 w 675323"/>
              <a:gd name="connsiteY7" fmla="*/ 208693 h 2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5323" h="217486">
                <a:moveTo>
                  <a:pt x="18575" y="208693"/>
                </a:moveTo>
                <a:cubicBezTo>
                  <a:pt x="-27286" y="203048"/>
                  <a:pt x="21397" y="191054"/>
                  <a:pt x="60908" y="157893"/>
                </a:cubicBezTo>
                <a:cubicBezTo>
                  <a:pt x="100419" y="124732"/>
                  <a:pt x="165330" y="30187"/>
                  <a:pt x="255641" y="9726"/>
                </a:cubicBezTo>
                <a:cubicBezTo>
                  <a:pt x="345952" y="-10735"/>
                  <a:pt x="532925" y="2670"/>
                  <a:pt x="602775" y="35126"/>
                </a:cubicBezTo>
                <a:cubicBezTo>
                  <a:pt x="672625" y="67582"/>
                  <a:pt x="677563" y="176238"/>
                  <a:pt x="674741" y="204460"/>
                </a:cubicBezTo>
                <a:cubicBezTo>
                  <a:pt x="671919" y="232682"/>
                  <a:pt x="642285" y="206577"/>
                  <a:pt x="585841" y="204460"/>
                </a:cubicBezTo>
                <a:cubicBezTo>
                  <a:pt x="529397" y="202343"/>
                  <a:pt x="426386" y="194582"/>
                  <a:pt x="336075" y="191760"/>
                </a:cubicBezTo>
                <a:cubicBezTo>
                  <a:pt x="245764" y="188938"/>
                  <a:pt x="64436" y="214338"/>
                  <a:pt x="18575" y="208693"/>
                </a:cubicBezTo>
                <a:close/>
              </a:path>
            </a:pathLst>
          </a:custGeom>
          <a:solidFill>
            <a:schemeClr val="accent2">
              <a:lumMod val="50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B24FB45D-331A-4B47-8EE1-39C1DA5C9C8A}"/>
              </a:ext>
            </a:extLst>
          </p:cNvPr>
          <p:cNvSpPr/>
          <p:nvPr/>
        </p:nvSpPr>
        <p:spPr>
          <a:xfrm>
            <a:off x="3089367" y="8280399"/>
            <a:ext cx="343155" cy="2752393"/>
          </a:xfrm>
          <a:custGeom>
            <a:avLst/>
            <a:gdLst>
              <a:gd name="connsiteX0" fmla="*/ 60233 w 343155"/>
              <a:gd name="connsiteY0" fmla="*/ 286264 h 2953990"/>
              <a:gd name="connsiteX1" fmla="*/ 339633 w 343155"/>
              <a:gd name="connsiteY1" fmla="*/ 2851664 h 2953990"/>
              <a:gd name="connsiteX2" fmla="*/ 204166 w 343155"/>
              <a:gd name="connsiteY2" fmla="*/ 2233597 h 2953990"/>
              <a:gd name="connsiteX3" fmla="*/ 9433 w 343155"/>
              <a:gd name="connsiteY3" fmla="*/ 277797 h 2953990"/>
              <a:gd name="connsiteX4" fmla="*/ 60233 w 343155"/>
              <a:gd name="connsiteY4" fmla="*/ 286264 h 2953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155" h="2953990">
                <a:moveTo>
                  <a:pt x="60233" y="286264"/>
                </a:moveTo>
                <a:cubicBezTo>
                  <a:pt x="115266" y="715242"/>
                  <a:pt x="315644" y="2527109"/>
                  <a:pt x="339633" y="2851664"/>
                </a:cubicBezTo>
                <a:cubicBezTo>
                  <a:pt x="363622" y="3176219"/>
                  <a:pt x="259199" y="2662575"/>
                  <a:pt x="204166" y="2233597"/>
                </a:cubicBezTo>
                <a:cubicBezTo>
                  <a:pt x="149133" y="1804619"/>
                  <a:pt x="32011" y="598119"/>
                  <a:pt x="9433" y="277797"/>
                </a:cubicBezTo>
                <a:cubicBezTo>
                  <a:pt x="-13145" y="-42525"/>
                  <a:pt x="5200" y="-142714"/>
                  <a:pt x="60233" y="28626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5D9D1E8E-A471-47C9-B537-45373C723EB3}"/>
              </a:ext>
            </a:extLst>
          </p:cNvPr>
          <p:cNvSpPr/>
          <p:nvPr/>
        </p:nvSpPr>
        <p:spPr>
          <a:xfrm>
            <a:off x="2869576" y="8279196"/>
            <a:ext cx="301721" cy="2832046"/>
          </a:xfrm>
          <a:custGeom>
            <a:avLst/>
            <a:gdLst>
              <a:gd name="connsiteX0" fmla="*/ 26024 w 301721"/>
              <a:gd name="connsiteY0" fmla="*/ 136671 h 2832046"/>
              <a:gd name="connsiteX1" fmla="*/ 34491 w 301721"/>
              <a:gd name="connsiteY1" fmla="*/ 212871 h 2832046"/>
              <a:gd name="connsiteX2" fmla="*/ 271557 w 301721"/>
              <a:gd name="connsiteY2" fmla="*/ 2651271 h 2832046"/>
              <a:gd name="connsiteX3" fmla="*/ 271557 w 301721"/>
              <a:gd name="connsiteY3" fmla="*/ 2481937 h 2832046"/>
              <a:gd name="connsiteX4" fmla="*/ 26024 w 301721"/>
              <a:gd name="connsiteY4" fmla="*/ 1127271 h 2832046"/>
              <a:gd name="connsiteX5" fmla="*/ 9091 w 301721"/>
              <a:gd name="connsiteY5" fmla="*/ 85871 h 2832046"/>
              <a:gd name="connsiteX6" fmla="*/ 42957 w 301721"/>
              <a:gd name="connsiteY6" fmla="*/ 68937 h 2832046"/>
              <a:gd name="connsiteX7" fmla="*/ 26024 w 301721"/>
              <a:gd name="connsiteY7" fmla="*/ 136671 h 2832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1721" h="2832046">
                <a:moveTo>
                  <a:pt x="26024" y="136671"/>
                </a:moveTo>
                <a:cubicBezTo>
                  <a:pt x="24613" y="160660"/>
                  <a:pt x="-6431" y="-206229"/>
                  <a:pt x="34491" y="212871"/>
                </a:cubicBezTo>
                <a:cubicBezTo>
                  <a:pt x="75413" y="631971"/>
                  <a:pt x="232046" y="2273093"/>
                  <a:pt x="271557" y="2651271"/>
                </a:cubicBezTo>
                <a:cubicBezTo>
                  <a:pt x="311068" y="3029449"/>
                  <a:pt x="312479" y="2735937"/>
                  <a:pt x="271557" y="2481937"/>
                </a:cubicBezTo>
                <a:cubicBezTo>
                  <a:pt x="230635" y="2227937"/>
                  <a:pt x="69768" y="1526615"/>
                  <a:pt x="26024" y="1127271"/>
                </a:cubicBezTo>
                <a:cubicBezTo>
                  <a:pt x="-17720" y="727927"/>
                  <a:pt x="6269" y="262260"/>
                  <a:pt x="9091" y="85871"/>
                </a:cubicBezTo>
                <a:cubicBezTo>
                  <a:pt x="11913" y="-90518"/>
                  <a:pt x="37313" y="57648"/>
                  <a:pt x="42957" y="68937"/>
                </a:cubicBezTo>
                <a:cubicBezTo>
                  <a:pt x="48601" y="80226"/>
                  <a:pt x="27435" y="112682"/>
                  <a:pt x="26024" y="13667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77F8F201-8172-42AD-8699-2C921759B0FE}"/>
              </a:ext>
            </a:extLst>
          </p:cNvPr>
          <p:cNvSpPr/>
          <p:nvPr/>
        </p:nvSpPr>
        <p:spPr>
          <a:xfrm>
            <a:off x="2470035" y="8453573"/>
            <a:ext cx="347193" cy="2592867"/>
          </a:xfrm>
          <a:custGeom>
            <a:avLst/>
            <a:gdLst>
              <a:gd name="connsiteX0" fmla="*/ 78432 w 347193"/>
              <a:gd name="connsiteY0" fmla="*/ 140094 h 2592867"/>
              <a:gd name="connsiteX1" fmla="*/ 332432 w 347193"/>
              <a:gd name="connsiteY1" fmla="*/ 2451494 h 2592867"/>
              <a:gd name="connsiteX2" fmla="*/ 298565 w 347193"/>
              <a:gd name="connsiteY2" fmla="*/ 2222894 h 2592867"/>
              <a:gd name="connsiteX3" fmla="*/ 146165 w 347193"/>
              <a:gd name="connsiteY3" fmla="*/ 1257694 h 2592867"/>
              <a:gd name="connsiteX4" fmla="*/ 2232 w 347193"/>
              <a:gd name="connsiteY4" fmla="*/ 368694 h 2592867"/>
              <a:gd name="connsiteX5" fmla="*/ 78432 w 347193"/>
              <a:gd name="connsiteY5" fmla="*/ 140094 h 25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193" h="2592867">
                <a:moveTo>
                  <a:pt x="78432" y="140094"/>
                </a:moveTo>
                <a:cubicBezTo>
                  <a:pt x="133465" y="487227"/>
                  <a:pt x="295743" y="2104361"/>
                  <a:pt x="332432" y="2451494"/>
                </a:cubicBezTo>
                <a:cubicBezTo>
                  <a:pt x="369121" y="2798627"/>
                  <a:pt x="329609" y="2421861"/>
                  <a:pt x="298565" y="2222894"/>
                </a:cubicBezTo>
                <a:cubicBezTo>
                  <a:pt x="267521" y="2023927"/>
                  <a:pt x="195554" y="1566727"/>
                  <a:pt x="146165" y="1257694"/>
                </a:cubicBezTo>
                <a:cubicBezTo>
                  <a:pt x="96776" y="948661"/>
                  <a:pt x="13521" y="560605"/>
                  <a:pt x="2232" y="368694"/>
                </a:cubicBezTo>
                <a:cubicBezTo>
                  <a:pt x="-9057" y="176783"/>
                  <a:pt x="23399" y="-207039"/>
                  <a:pt x="78432" y="14009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57455D1B-D351-4885-B074-618766E96B5F}"/>
              </a:ext>
            </a:extLst>
          </p:cNvPr>
          <p:cNvSpPr/>
          <p:nvPr/>
        </p:nvSpPr>
        <p:spPr>
          <a:xfrm>
            <a:off x="2148455" y="8779656"/>
            <a:ext cx="255946" cy="2126497"/>
          </a:xfrm>
          <a:custGeom>
            <a:avLst/>
            <a:gdLst>
              <a:gd name="connsiteX0" fmla="*/ 2078 w 255946"/>
              <a:gd name="connsiteY0" fmla="*/ 277 h 2126497"/>
              <a:gd name="connsiteX1" fmla="*/ 78278 w 255946"/>
              <a:gd name="connsiteY1" fmla="*/ 1371877 h 2126497"/>
              <a:gd name="connsiteX2" fmla="*/ 247612 w 255946"/>
              <a:gd name="connsiteY2" fmla="*/ 2100011 h 2126497"/>
              <a:gd name="connsiteX3" fmla="*/ 222212 w 255946"/>
              <a:gd name="connsiteY3" fmla="*/ 1922211 h 2126497"/>
              <a:gd name="connsiteX4" fmla="*/ 154478 w 255946"/>
              <a:gd name="connsiteY4" fmla="*/ 1490411 h 2126497"/>
              <a:gd name="connsiteX5" fmla="*/ 2078 w 255946"/>
              <a:gd name="connsiteY5" fmla="*/ 277 h 212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946" h="2126497">
                <a:moveTo>
                  <a:pt x="2078" y="277"/>
                </a:moveTo>
                <a:cubicBezTo>
                  <a:pt x="-10622" y="-19479"/>
                  <a:pt x="37356" y="1021921"/>
                  <a:pt x="78278" y="1371877"/>
                </a:cubicBezTo>
                <a:cubicBezTo>
                  <a:pt x="119200" y="1721833"/>
                  <a:pt x="223623" y="2008289"/>
                  <a:pt x="247612" y="2100011"/>
                </a:cubicBezTo>
                <a:cubicBezTo>
                  <a:pt x="271601" y="2191733"/>
                  <a:pt x="237734" y="2023811"/>
                  <a:pt x="222212" y="1922211"/>
                </a:cubicBezTo>
                <a:cubicBezTo>
                  <a:pt x="206690" y="1820611"/>
                  <a:pt x="193989" y="1807911"/>
                  <a:pt x="154478" y="1490411"/>
                </a:cubicBezTo>
                <a:cubicBezTo>
                  <a:pt x="114967" y="1172911"/>
                  <a:pt x="14778" y="20033"/>
                  <a:pt x="2078" y="27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B0D9FA4A-9478-4A6E-8A24-60BE7C3D35C5}"/>
              </a:ext>
            </a:extLst>
          </p:cNvPr>
          <p:cNvSpPr/>
          <p:nvPr/>
        </p:nvSpPr>
        <p:spPr>
          <a:xfrm>
            <a:off x="1816093" y="8974037"/>
            <a:ext cx="307215" cy="1072452"/>
          </a:xfrm>
          <a:custGeom>
            <a:avLst/>
            <a:gdLst>
              <a:gd name="connsiteX0" fmla="*/ 97374 w 307215"/>
              <a:gd name="connsiteY0" fmla="*/ 630 h 1072452"/>
              <a:gd name="connsiteX1" fmla="*/ 71974 w 307215"/>
              <a:gd name="connsiteY1" fmla="*/ 305430 h 1072452"/>
              <a:gd name="connsiteX2" fmla="*/ 300574 w 307215"/>
              <a:gd name="connsiteY2" fmla="*/ 1042030 h 1072452"/>
              <a:gd name="connsiteX3" fmla="*/ 224374 w 307215"/>
              <a:gd name="connsiteY3" fmla="*/ 864230 h 1072452"/>
              <a:gd name="connsiteX4" fmla="*/ 4240 w 307215"/>
              <a:gd name="connsiteY4" fmla="*/ 246163 h 1072452"/>
              <a:gd name="connsiteX5" fmla="*/ 97374 w 307215"/>
              <a:gd name="connsiteY5" fmla="*/ 630 h 107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215" h="1072452">
                <a:moveTo>
                  <a:pt x="97374" y="630"/>
                </a:moveTo>
                <a:cubicBezTo>
                  <a:pt x="108663" y="10508"/>
                  <a:pt x="38107" y="131863"/>
                  <a:pt x="71974" y="305430"/>
                </a:cubicBezTo>
                <a:cubicBezTo>
                  <a:pt x="105841" y="478997"/>
                  <a:pt x="275174" y="948897"/>
                  <a:pt x="300574" y="1042030"/>
                </a:cubicBezTo>
                <a:cubicBezTo>
                  <a:pt x="325974" y="1135163"/>
                  <a:pt x="273763" y="996875"/>
                  <a:pt x="224374" y="864230"/>
                </a:cubicBezTo>
                <a:cubicBezTo>
                  <a:pt x="174985" y="731586"/>
                  <a:pt x="31051" y="394330"/>
                  <a:pt x="4240" y="246163"/>
                </a:cubicBezTo>
                <a:cubicBezTo>
                  <a:pt x="-22571" y="97996"/>
                  <a:pt x="86085" y="-9248"/>
                  <a:pt x="97374" y="63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69B8F2D0-3AA4-46AE-ABAA-42796F3F9FAE}"/>
              </a:ext>
            </a:extLst>
          </p:cNvPr>
          <p:cNvSpPr/>
          <p:nvPr/>
        </p:nvSpPr>
        <p:spPr>
          <a:xfrm>
            <a:off x="1616703" y="9403572"/>
            <a:ext cx="614065" cy="1032352"/>
          </a:xfrm>
          <a:custGeom>
            <a:avLst/>
            <a:gdLst>
              <a:gd name="connsiteX0" fmla="*/ 430 w 614065"/>
              <a:gd name="connsiteY0" fmla="*/ 2895 h 1032352"/>
              <a:gd name="connsiteX1" fmla="*/ 576164 w 614065"/>
              <a:gd name="connsiteY1" fmla="*/ 985028 h 1032352"/>
              <a:gd name="connsiteX2" fmla="*/ 550764 w 614065"/>
              <a:gd name="connsiteY2" fmla="*/ 858028 h 1032352"/>
              <a:gd name="connsiteX3" fmla="*/ 483030 w 614065"/>
              <a:gd name="connsiteY3" fmla="*/ 688695 h 1032352"/>
              <a:gd name="connsiteX4" fmla="*/ 430 w 614065"/>
              <a:gd name="connsiteY4" fmla="*/ 2895 h 1032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065" h="1032352">
                <a:moveTo>
                  <a:pt x="430" y="2895"/>
                </a:moveTo>
                <a:cubicBezTo>
                  <a:pt x="15952" y="52284"/>
                  <a:pt x="484442" y="842506"/>
                  <a:pt x="576164" y="985028"/>
                </a:cubicBezTo>
                <a:cubicBezTo>
                  <a:pt x="667886" y="1127550"/>
                  <a:pt x="566286" y="907417"/>
                  <a:pt x="550764" y="858028"/>
                </a:cubicBezTo>
                <a:cubicBezTo>
                  <a:pt x="535242" y="808639"/>
                  <a:pt x="571930" y="826984"/>
                  <a:pt x="483030" y="688695"/>
                </a:cubicBezTo>
                <a:cubicBezTo>
                  <a:pt x="394130" y="550406"/>
                  <a:pt x="-15092" y="-46494"/>
                  <a:pt x="430" y="289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1D5F6A87-BBD7-42DB-9B20-02465B7F935F}"/>
              </a:ext>
            </a:extLst>
          </p:cNvPr>
          <p:cNvSpPr/>
          <p:nvPr/>
        </p:nvSpPr>
        <p:spPr>
          <a:xfrm>
            <a:off x="1403757" y="9924521"/>
            <a:ext cx="857250" cy="898824"/>
          </a:xfrm>
          <a:custGeom>
            <a:avLst/>
            <a:gdLst>
              <a:gd name="connsiteX0" fmla="*/ 27110 w 857250"/>
              <a:gd name="connsiteY0" fmla="*/ 40746 h 898824"/>
              <a:gd name="connsiteX1" fmla="*/ 137176 w 857250"/>
              <a:gd name="connsiteY1" fmla="*/ 91546 h 898824"/>
              <a:gd name="connsiteX2" fmla="*/ 831443 w 857250"/>
              <a:gd name="connsiteY2" fmla="*/ 878946 h 898824"/>
              <a:gd name="connsiteX3" fmla="*/ 687510 w 857250"/>
              <a:gd name="connsiteY3" fmla="*/ 633412 h 898824"/>
              <a:gd name="connsiteX4" fmla="*/ 484310 w 857250"/>
              <a:gd name="connsiteY4" fmla="*/ 311679 h 898824"/>
              <a:gd name="connsiteX5" fmla="*/ 27110 w 857250"/>
              <a:gd name="connsiteY5" fmla="*/ 40746 h 89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250" h="898824">
                <a:moveTo>
                  <a:pt x="27110" y="40746"/>
                </a:moveTo>
                <a:cubicBezTo>
                  <a:pt x="-30746" y="4057"/>
                  <a:pt x="3121" y="-48154"/>
                  <a:pt x="137176" y="91546"/>
                </a:cubicBezTo>
                <a:cubicBezTo>
                  <a:pt x="271231" y="231246"/>
                  <a:pt x="739721" y="788635"/>
                  <a:pt x="831443" y="878946"/>
                </a:cubicBezTo>
                <a:cubicBezTo>
                  <a:pt x="923165" y="969257"/>
                  <a:pt x="745366" y="727957"/>
                  <a:pt x="687510" y="633412"/>
                </a:cubicBezTo>
                <a:cubicBezTo>
                  <a:pt x="629654" y="538867"/>
                  <a:pt x="590143" y="409046"/>
                  <a:pt x="484310" y="311679"/>
                </a:cubicBezTo>
                <a:cubicBezTo>
                  <a:pt x="378477" y="214312"/>
                  <a:pt x="84966" y="77435"/>
                  <a:pt x="27110" y="4074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15DE0E1E-9A0F-403C-B13B-E7B56542453E}"/>
              </a:ext>
            </a:extLst>
          </p:cNvPr>
          <p:cNvSpPr/>
          <p:nvPr/>
        </p:nvSpPr>
        <p:spPr>
          <a:xfrm>
            <a:off x="1278438" y="10404924"/>
            <a:ext cx="704018" cy="492966"/>
          </a:xfrm>
          <a:custGeom>
            <a:avLst/>
            <a:gdLst>
              <a:gd name="connsiteX0" fmla="*/ 29 w 704018"/>
              <a:gd name="connsiteY0" fmla="*/ 609 h 492966"/>
              <a:gd name="connsiteX1" fmla="*/ 567295 w 704018"/>
              <a:gd name="connsiteY1" fmla="*/ 339276 h 492966"/>
              <a:gd name="connsiteX2" fmla="*/ 702762 w 704018"/>
              <a:gd name="connsiteY2" fmla="*/ 491676 h 492966"/>
              <a:gd name="connsiteX3" fmla="*/ 592695 w 704018"/>
              <a:gd name="connsiteY3" fmla="*/ 263076 h 492966"/>
              <a:gd name="connsiteX4" fmla="*/ 29 w 704018"/>
              <a:gd name="connsiteY4" fmla="*/ 609 h 49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018" h="492966">
                <a:moveTo>
                  <a:pt x="29" y="609"/>
                </a:moveTo>
                <a:cubicBezTo>
                  <a:pt x="-4204" y="13309"/>
                  <a:pt x="450173" y="257431"/>
                  <a:pt x="567295" y="339276"/>
                </a:cubicBezTo>
                <a:cubicBezTo>
                  <a:pt x="684417" y="421121"/>
                  <a:pt x="698529" y="504376"/>
                  <a:pt x="702762" y="491676"/>
                </a:cubicBezTo>
                <a:cubicBezTo>
                  <a:pt x="706995" y="478976"/>
                  <a:pt x="706995" y="349154"/>
                  <a:pt x="592695" y="263076"/>
                </a:cubicBezTo>
                <a:cubicBezTo>
                  <a:pt x="478395" y="176998"/>
                  <a:pt x="4262" y="-12091"/>
                  <a:pt x="29" y="60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FB6A6849-DC5A-4AAB-AA0A-C1228D27C246}"/>
              </a:ext>
            </a:extLst>
          </p:cNvPr>
          <p:cNvSpPr/>
          <p:nvPr/>
        </p:nvSpPr>
        <p:spPr>
          <a:xfrm>
            <a:off x="4077728" y="7670799"/>
            <a:ext cx="2568605" cy="3193381"/>
          </a:xfrm>
          <a:custGeom>
            <a:avLst/>
            <a:gdLst>
              <a:gd name="connsiteX0" fmla="*/ 2551672 w 2651192"/>
              <a:gd name="connsiteY0" fmla="*/ 165653 h 3282834"/>
              <a:gd name="connsiteX1" fmla="*/ 2483939 w 2651192"/>
              <a:gd name="connsiteY1" fmla="*/ 182586 h 3282834"/>
              <a:gd name="connsiteX2" fmla="*/ 562005 w 2651192"/>
              <a:gd name="connsiteY2" fmla="*/ 2578653 h 3282834"/>
              <a:gd name="connsiteX3" fmla="*/ 3205 w 2651192"/>
              <a:gd name="connsiteY3" fmla="*/ 3272920 h 3282834"/>
              <a:gd name="connsiteX4" fmla="*/ 739805 w 2651192"/>
              <a:gd name="connsiteY4" fmla="*/ 2197653 h 3282834"/>
              <a:gd name="connsiteX5" fmla="*/ 1747339 w 2651192"/>
              <a:gd name="connsiteY5" fmla="*/ 978453 h 3282834"/>
              <a:gd name="connsiteX6" fmla="*/ 2483939 w 2651192"/>
              <a:gd name="connsiteY6" fmla="*/ 165653 h 3282834"/>
              <a:gd name="connsiteX7" fmla="*/ 2551672 w 2651192"/>
              <a:gd name="connsiteY7" fmla="*/ 165653 h 328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1192" h="3282834">
                <a:moveTo>
                  <a:pt x="2551672" y="165653"/>
                </a:moveTo>
                <a:cubicBezTo>
                  <a:pt x="2551672" y="168475"/>
                  <a:pt x="2815550" y="-219581"/>
                  <a:pt x="2483939" y="182586"/>
                </a:cubicBezTo>
                <a:cubicBezTo>
                  <a:pt x="2152328" y="584753"/>
                  <a:pt x="562005" y="2578653"/>
                  <a:pt x="562005" y="2578653"/>
                </a:cubicBezTo>
                <a:cubicBezTo>
                  <a:pt x="148549" y="3093709"/>
                  <a:pt x="-26428" y="3336420"/>
                  <a:pt x="3205" y="3272920"/>
                </a:cubicBezTo>
                <a:cubicBezTo>
                  <a:pt x="32838" y="3209420"/>
                  <a:pt x="449116" y="2580064"/>
                  <a:pt x="739805" y="2197653"/>
                </a:cubicBezTo>
                <a:cubicBezTo>
                  <a:pt x="1030494" y="1815242"/>
                  <a:pt x="1456650" y="1317120"/>
                  <a:pt x="1747339" y="978453"/>
                </a:cubicBezTo>
                <a:cubicBezTo>
                  <a:pt x="2038028" y="639786"/>
                  <a:pt x="2354117" y="301120"/>
                  <a:pt x="2483939" y="165653"/>
                </a:cubicBezTo>
                <a:cubicBezTo>
                  <a:pt x="2613761" y="30186"/>
                  <a:pt x="2551672" y="162831"/>
                  <a:pt x="2551672" y="16565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768510FA-BA34-4B9E-98BB-8F060D9E0957}"/>
              </a:ext>
            </a:extLst>
          </p:cNvPr>
          <p:cNvSpPr/>
          <p:nvPr/>
        </p:nvSpPr>
        <p:spPr>
          <a:xfrm>
            <a:off x="4268468" y="7888206"/>
            <a:ext cx="2605166" cy="3084725"/>
          </a:xfrm>
          <a:custGeom>
            <a:avLst/>
            <a:gdLst>
              <a:gd name="connsiteX0" fmla="*/ 2555665 w 2605166"/>
              <a:gd name="connsiteY0" fmla="*/ 45061 h 3084725"/>
              <a:gd name="connsiteX1" fmla="*/ 913132 w 2605166"/>
              <a:gd name="connsiteY1" fmla="*/ 1848461 h 3084725"/>
              <a:gd name="connsiteX2" fmla="*/ 49532 w 2605166"/>
              <a:gd name="connsiteY2" fmla="*/ 2999927 h 3084725"/>
              <a:gd name="connsiteX3" fmla="*/ 201932 w 2605166"/>
              <a:gd name="connsiteY3" fmla="*/ 2872927 h 3084725"/>
              <a:gd name="connsiteX4" fmla="*/ 1006265 w 2605166"/>
              <a:gd name="connsiteY4" fmla="*/ 1873861 h 3084725"/>
              <a:gd name="connsiteX5" fmla="*/ 2073065 w 2605166"/>
              <a:gd name="connsiteY5" fmla="*/ 654661 h 3084725"/>
              <a:gd name="connsiteX6" fmla="*/ 2555665 w 2605166"/>
              <a:gd name="connsiteY6" fmla="*/ 45061 h 308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5166" h="3084725">
                <a:moveTo>
                  <a:pt x="2555665" y="45061"/>
                </a:moveTo>
                <a:cubicBezTo>
                  <a:pt x="2362343" y="244028"/>
                  <a:pt x="1330821" y="1355983"/>
                  <a:pt x="913132" y="1848461"/>
                </a:cubicBezTo>
                <a:cubicBezTo>
                  <a:pt x="495443" y="2340939"/>
                  <a:pt x="168065" y="2829183"/>
                  <a:pt x="49532" y="2999927"/>
                </a:cubicBezTo>
                <a:cubicBezTo>
                  <a:pt x="-69001" y="3170671"/>
                  <a:pt x="42477" y="3060605"/>
                  <a:pt x="201932" y="2872927"/>
                </a:cubicBezTo>
                <a:cubicBezTo>
                  <a:pt x="361387" y="2685249"/>
                  <a:pt x="694410" y="2243572"/>
                  <a:pt x="1006265" y="1873861"/>
                </a:cubicBezTo>
                <a:cubicBezTo>
                  <a:pt x="1318120" y="1504150"/>
                  <a:pt x="1814832" y="956639"/>
                  <a:pt x="2073065" y="654661"/>
                </a:cubicBezTo>
                <a:cubicBezTo>
                  <a:pt x="2331298" y="352683"/>
                  <a:pt x="2748987" y="-153906"/>
                  <a:pt x="2555665" y="4506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725A09C2-E708-4D6A-9F33-2AA92DC8ED09}"/>
              </a:ext>
            </a:extLst>
          </p:cNvPr>
          <p:cNvSpPr/>
          <p:nvPr/>
        </p:nvSpPr>
        <p:spPr>
          <a:xfrm>
            <a:off x="4884880" y="8103163"/>
            <a:ext cx="2188123" cy="2848578"/>
          </a:xfrm>
          <a:custGeom>
            <a:avLst/>
            <a:gdLst>
              <a:gd name="connsiteX0" fmla="*/ 2159387 w 2188123"/>
              <a:gd name="connsiteY0" fmla="*/ 24837 h 2848578"/>
              <a:gd name="connsiteX1" fmla="*/ 406787 w 2188123"/>
              <a:gd name="connsiteY1" fmla="*/ 2056837 h 2848578"/>
              <a:gd name="connsiteX2" fmla="*/ 387 w 2188123"/>
              <a:gd name="connsiteY2" fmla="*/ 2827304 h 2848578"/>
              <a:gd name="connsiteX3" fmla="*/ 440653 w 2188123"/>
              <a:gd name="connsiteY3" fmla="*/ 2488637 h 2848578"/>
              <a:gd name="connsiteX4" fmla="*/ 1422787 w 2188123"/>
              <a:gd name="connsiteY4" fmla="*/ 1023904 h 2848578"/>
              <a:gd name="connsiteX5" fmla="*/ 2159387 w 2188123"/>
              <a:gd name="connsiteY5" fmla="*/ 24837 h 284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8123" h="2848578">
                <a:moveTo>
                  <a:pt x="2159387" y="24837"/>
                </a:moveTo>
                <a:cubicBezTo>
                  <a:pt x="1990054" y="196992"/>
                  <a:pt x="766620" y="1589759"/>
                  <a:pt x="406787" y="2056837"/>
                </a:cubicBezTo>
                <a:cubicBezTo>
                  <a:pt x="46954" y="2523915"/>
                  <a:pt x="-5257" y="2755337"/>
                  <a:pt x="387" y="2827304"/>
                </a:cubicBezTo>
                <a:cubicBezTo>
                  <a:pt x="6031" y="2899271"/>
                  <a:pt x="203586" y="2789204"/>
                  <a:pt x="440653" y="2488637"/>
                </a:cubicBezTo>
                <a:cubicBezTo>
                  <a:pt x="677720" y="2188070"/>
                  <a:pt x="1139154" y="1430304"/>
                  <a:pt x="1422787" y="1023904"/>
                </a:cubicBezTo>
                <a:cubicBezTo>
                  <a:pt x="1706420" y="617504"/>
                  <a:pt x="2328720" y="-147318"/>
                  <a:pt x="2159387" y="2483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E7E26BA9-89A9-4879-A050-28004DE6306A}"/>
              </a:ext>
            </a:extLst>
          </p:cNvPr>
          <p:cNvSpPr/>
          <p:nvPr/>
        </p:nvSpPr>
        <p:spPr>
          <a:xfrm>
            <a:off x="5366270" y="8305796"/>
            <a:ext cx="1983545" cy="2669598"/>
          </a:xfrm>
          <a:custGeom>
            <a:avLst/>
            <a:gdLst>
              <a:gd name="connsiteX0" fmla="*/ 1982797 w 1983545"/>
              <a:gd name="connsiteY0" fmla="*/ 4 h 2669598"/>
              <a:gd name="connsiteX1" fmla="*/ 746663 w 1983545"/>
              <a:gd name="connsiteY1" fmla="*/ 1684871 h 2669598"/>
              <a:gd name="connsiteX2" fmla="*/ 35463 w 1983545"/>
              <a:gd name="connsiteY2" fmla="*/ 2633137 h 2669598"/>
              <a:gd name="connsiteX3" fmla="*/ 153997 w 1983545"/>
              <a:gd name="connsiteY3" fmla="*/ 2396071 h 2669598"/>
              <a:gd name="connsiteX4" fmla="*/ 560397 w 1983545"/>
              <a:gd name="connsiteY4" fmla="*/ 1667937 h 2669598"/>
              <a:gd name="connsiteX5" fmla="*/ 1982797 w 1983545"/>
              <a:gd name="connsiteY5" fmla="*/ 4 h 2669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3545" h="2669598">
                <a:moveTo>
                  <a:pt x="1982797" y="4"/>
                </a:moveTo>
                <a:cubicBezTo>
                  <a:pt x="2013841" y="2826"/>
                  <a:pt x="1071219" y="1246016"/>
                  <a:pt x="746663" y="1684871"/>
                </a:cubicBezTo>
                <a:cubicBezTo>
                  <a:pt x="422107" y="2123726"/>
                  <a:pt x="134241" y="2514604"/>
                  <a:pt x="35463" y="2633137"/>
                </a:cubicBezTo>
                <a:cubicBezTo>
                  <a:pt x="-63315" y="2751670"/>
                  <a:pt x="66508" y="2556938"/>
                  <a:pt x="153997" y="2396071"/>
                </a:cubicBezTo>
                <a:cubicBezTo>
                  <a:pt x="241486" y="2235204"/>
                  <a:pt x="261242" y="2068693"/>
                  <a:pt x="560397" y="1667937"/>
                </a:cubicBezTo>
                <a:cubicBezTo>
                  <a:pt x="859552" y="1267181"/>
                  <a:pt x="1951753" y="-2818"/>
                  <a:pt x="1982797" y="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33011871-2433-40B7-9DD8-45681D3394C6}"/>
              </a:ext>
            </a:extLst>
          </p:cNvPr>
          <p:cNvSpPr/>
          <p:nvPr/>
        </p:nvSpPr>
        <p:spPr>
          <a:xfrm>
            <a:off x="5950410" y="8341014"/>
            <a:ext cx="1624222" cy="2462946"/>
          </a:xfrm>
          <a:custGeom>
            <a:avLst/>
            <a:gdLst>
              <a:gd name="connsiteX0" fmla="*/ 1517190 w 1624222"/>
              <a:gd name="connsiteY0" fmla="*/ 167986 h 2462946"/>
              <a:gd name="connsiteX1" fmla="*/ 1483323 w 1624222"/>
              <a:gd name="connsiteY1" fmla="*/ 218786 h 2462946"/>
              <a:gd name="connsiteX2" fmla="*/ 526590 w 1624222"/>
              <a:gd name="connsiteY2" fmla="*/ 1818986 h 2462946"/>
              <a:gd name="connsiteX3" fmla="*/ 1657 w 1624222"/>
              <a:gd name="connsiteY3" fmla="*/ 2462453 h 2462946"/>
              <a:gd name="connsiteX4" fmla="*/ 365723 w 1624222"/>
              <a:gd name="connsiteY4" fmla="*/ 1920586 h 2462946"/>
              <a:gd name="connsiteX5" fmla="*/ 509657 w 1624222"/>
              <a:gd name="connsiteY5" fmla="*/ 1649653 h 2462946"/>
              <a:gd name="connsiteX6" fmla="*/ 1517190 w 1624222"/>
              <a:gd name="connsiteY6" fmla="*/ 167986 h 246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4222" h="2462946">
                <a:moveTo>
                  <a:pt x="1517190" y="167986"/>
                </a:moveTo>
                <a:cubicBezTo>
                  <a:pt x="1679468" y="-70492"/>
                  <a:pt x="1648423" y="-56381"/>
                  <a:pt x="1483323" y="218786"/>
                </a:cubicBezTo>
                <a:cubicBezTo>
                  <a:pt x="1318223" y="493953"/>
                  <a:pt x="773534" y="1445042"/>
                  <a:pt x="526590" y="1818986"/>
                </a:cubicBezTo>
                <a:cubicBezTo>
                  <a:pt x="279646" y="2192931"/>
                  <a:pt x="28468" y="2445520"/>
                  <a:pt x="1657" y="2462453"/>
                </a:cubicBezTo>
                <a:cubicBezTo>
                  <a:pt x="-25154" y="2479386"/>
                  <a:pt x="281056" y="2056053"/>
                  <a:pt x="365723" y="1920586"/>
                </a:cubicBezTo>
                <a:cubicBezTo>
                  <a:pt x="450390" y="1785119"/>
                  <a:pt x="320568" y="1945986"/>
                  <a:pt x="509657" y="1649653"/>
                </a:cubicBezTo>
                <a:cubicBezTo>
                  <a:pt x="698746" y="1353320"/>
                  <a:pt x="1354912" y="406464"/>
                  <a:pt x="1517190" y="16798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B1D73EB9-9331-47F0-933F-DD825A7DB0BA}"/>
              </a:ext>
            </a:extLst>
          </p:cNvPr>
          <p:cNvSpPr/>
          <p:nvPr/>
        </p:nvSpPr>
        <p:spPr>
          <a:xfrm>
            <a:off x="6546652" y="8517435"/>
            <a:ext cx="1226748" cy="2365148"/>
          </a:xfrm>
          <a:custGeom>
            <a:avLst/>
            <a:gdLst>
              <a:gd name="connsiteX0" fmla="*/ 1225748 w 1226748"/>
              <a:gd name="connsiteY0" fmla="*/ 32 h 2365148"/>
              <a:gd name="connsiteX1" fmla="*/ 531481 w 1226748"/>
              <a:gd name="connsiteY1" fmla="*/ 1109165 h 2365148"/>
              <a:gd name="connsiteX2" fmla="*/ 15015 w 1226748"/>
              <a:gd name="connsiteY2" fmla="*/ 2336832 h 2365148"/>
              <a:gd name="connsiteX3" fmla="*/ 158948 w 1226748"/>
              <a:gd name="connsiteY3" fmla="*/ 1905032 h 2365148"/>
              <a:gd name="connsiteX4" fmla="*/ 370615 w 1226748"/>
              <a:gd name="connsiteY4" fmla="*/ 1143032 h 2365148"/>
              <a:gd name="connsiteX5" fmla="*/ 1225748 w 1226748"/>
              <a:gd name="connsiteY5" fmla="*/ 32 h 2365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6748" h="2365148">
                <a:moveTo>
                  <a:pt x="1225748" y="32"/>
                </a:moveTo>
                <a:cubicBezTo>
                  <a:pt x="1252559" y="-5612"/>
                  <a:pt x="733270" y="719698"/>
                  <a:pt x="531481" y="1109165"/>
                </a:cubicBezTo>
                <a:cubicBezTo>
                  <a:pt x="329692" y="1498632"/>
                  <a:pt x="77104" y="2204188"/>
                  <a:pt x="15015" y="2336832"/>
                </a:cubicBezTo>
                <a:cubicBezTo>
                  <a:pt x="-47074" y="2469477"/>
                  <a:pt x="99681" y="2103999"/>
                  <a:pt x="158948" y="1905032"/>
                </a:cubicBezTo>
                <a:cubicBezTo>
                  <a:pt x="218215" y="1706065"/>
                  <a:pt x="199870" y="1460532"/>
                  <a:pt x="370615" y="1143032"/>
                </a:cubicBezTo>
                <a:cubicBezTo>
                  <a:pt x="541359" y="825532"/>
                  <a:pt x="1198937" y="5676"/>
                  <a:pt x="1225748" y="3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2DCBDD40-444D-4F87-8C1D-BEB2A51620B2}"/>
              </a:ext>
            </a:extLst>
          </p:cNvPr>
          <p:cNvSpPr/>
          <p:nvPr/>
        </p:nvSpPr>
        <p:spPr>
          <a:xfrm>
            <a:off x="6867505" y="8634231"/>
            <a:ext cx="1261249" cy="2359802"/>
          </a:xfrm>
          <a:custGeom>
            <a:avLst/>
            <a:gdLst>
              <a:gd name="connsiteX0" fmla="*/ 1201228 w 1261249"/>
              <a:gd name="connsiteY0" fmla="*/ 94902 h 2359802"/>
              <a:gd name="connsiteX1" fmla="*/ 1141962 w 1261249"/>
              <a:gd name="connsiteY1" fmla="*/ 128769 h 2359802"/>
              <a:gd name="connsiteX2" fmla="*/ 456162 w 1261249"/>
              <a:gd name="connsiteY2" fmla="*/ 1119369 h 2359802"/>
              <a:gd name="connsiteX3" fmla="*/ 49762 w 1261249"/>
              <a:gd name="connsiteY3" fmla="*/ 2304702 h 2359802"/>
              <a:gd name="connsiteX4" fmla="*/ 58228 w 1261249"/>
              <a:gd name="connsiteY4" fmla="*/ 2033769 h 2359802"/>
              <a:gd name="connsiteX5" fmla="*/ 515428 w 1261249"/>
              <a:gd name="connsiteY5" fmla="*/ 890769 h 2359802"/>
              <a:gd name="connsiteX6" fmla="*/ 1201228 w 1261249"/>
              <a:gd name="connsiteY6" fmla="*/ 94902 h 235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1249" h="2359802">
                <a:moveTo>
                  <a:pt x="1201228" y="94902"/>
                </a:moveTo>
                <a:cubicBezTo>
                  <a:pt x="1305650" y="-32098"/>
                  <a:pt x="1266140" y="-41975"/>
                  <a:pt x="1141962" y="128769"/>
                </a:cubicBezTo>
                <a:cubicBezTo>
                  <a:pt x="1017784" y="299513"/>
                  <a:pt x="638195" y="756713"/>
                  <a:pt x="456162" y="1119369"/>
                </a:cubicBezTo>
                <a:cubicBezTo>
                  <a:pt x="274129" y="1482025"/>
                  <a:pt x="116084" y="2152302"/>
                  <a:pt x="49762" y="2304702"/>
                </a:cubicBezTo>
                <a:cubicBezTo>
                  <a:pt x="-16560" y="2457102"/>
                  <a:pt x="-19383" y="2269425"/>
                  <a:pt x="58228" y="2033769"/>
                </a:cubicBezTo>
                <a:cubicBezTo>
                  <a:pt x="135839" y="1798113"/>
                  <a:pt x="324928" y="1218147"/>
                  <a:pt x="515428" y="890769"/>
                </a:cubicBezTo>
                <a:cubicBezTo>
                  <a:pt x="705928" y="563391"/>
                  <a:pt x="1096806" y="221902"/>
                  <a:pt x="1201228" y="9490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63F23D66-D5C4-4F8F-AA7B-ABAF19969072}"/>
              </a:ext>
            </a:extLst>
          </p:cNvPr>
          <p:cNvSpPr/>
          <p:nvPr/>
        </p:nvSpPr>
        <p:spPr>
          <a:xfrm>
            <a:off x="8014500" y="9212322"/>
            <a:ext cx="688680" cy="173317"/>
          </a:xfrm>
          <a:custGeom>
            <a:avLst/>
            <a:gdLst>
              <a:gd name="connsiteX0" fmla="*/ 16980 w 688680"/>
              <a:gd name="connsiteY0" fmla="*/ 170438 h 173317"/>
              <a:gd name="connsiteX1" fmla="*/ 103340 w 688680"/>
              <a:gd name="connsiteY1" fmla="*/ 155198 h 173317"/>
              <a:gd name="connsiteX2" fmla="*/ 672300 w 688680"/>
              <a:gd name="connsiteY2" fmla="*/ 2798 h 173317"/>
              <a:gd name="connsiteX3" fmla="*/ 514820 w 688680"/>
              <a:gd name="connsiteY3" fmla="*/ 63758 h 173317"/>
              <a:gd name="connsiteX4" fmla="*/ 306540 w 688680"/>
              <a:gd name="connsiteY4" fmla="*/ 155198 h 173317"/>
              <a:gd name="connsiteX5" fmla="*/ 16980 w 688680"/>
              <a:gd name="connsiteY5" fmla="*/ 170438 h 173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680" h="173317">
                <a:moveTo>
                  <a:pt x="16980" y="170438"/>
                </a:moveTo>
                <a:cubicBezTo>
                  <a:pt x="-16887" y="170438"/>
                  <a:pt x="-5880" y="183138"/>
                  <a:pt x="103340" y="155198"/>
                </a:cubicBezTo>
                <a:cubicBezTo>
                  <a:pt x="212560" y="127258"/>
                  <a:pt x="603720" y="18038"/>
                  <a:pt x="672300" y="2798"/>
                </a:cubicBezTo>
                <a:cubicBezTo>
                  <a:pt x="740880" y="-12442"/>
                  <a:pt x="575780" y="38358"/>
                  <a:pt x="514820" y="63758"/>
                </a:cubicBezTo>
                <a:cubicBezTo>
                  <a:pt x="453860" y="89158"/>
                  <a:pt x="388667" y="135725"/>
                  <a:pt x="306540" y="155198"/>
                </a:cubicBezTo>
                <a:cubicBezTo>
                  <a:pt x="224413" y="174671"/>
                  <a:pt x="50847" y="170438"/>
                  <a:pt x="16980" y="17043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92ED53DE-BDF6-46B3-9D3A-D7B837547B35}"/>
              </a:ext>
            </a:extLst>
          </p:cNvPr>
          <p:cNvSpPr/>
          <p:nvPr/>
        </p:nvSpPr>
        <p:spPr>
          <a:xfrm>
            <a:off x="7860788" y="9423059"/>
            <a:ext cx="892696" cy="240823"/>
          </a:xfrm>
          <a:custGeom>
            <a:avLst/>
            <a:gdLst>
              <a:gd name="connsiteX0" fmla="*/ 3052 w 892696"/>
              <a:gd name="connsiteY0" fmla="*/ 234021 h 240823"/>
              <a:gd name="connsiteX1" fmla="*/ 185932 w 892696"/>
              <a:gd name="connsiteY1" fmla="*/ 167981 h 240823"/>
              <a:gd name="connsiteX2" fmla="*/ 886972 w 892696"/>
              <a:gd name="connsiteY2" fmla="*/ 341 h 240823"/>
              <a:gd name="connsiteX3" fmla="*/ 505972 w 892696"/>
              <a:gd name="connsiteY3" fmla="*/ 127341 h 240823"/>
              <a:gd name="connsiteX4" fmla="*/ 287532 w 892696"/>
              <a:gd name="connsiteY4" fmla="*/ 228941 h 240823"/>
              <a:gd name="connsiteX5" fmla="*/ 3052 w 892696"/>
              <a:gd name="connsiteY5" fmla="*/ 234021 h 24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2696" h="240823">
                <a:moveTo>
                  <a:pt x="3052" y="234021"/>
                </a:moveTo>
                <a:cubicBezTo>
                  <a:pt x="-13881" y="223861"/>
                  <a:pt x="38612" y="206928"/>
                  <a:pt x="185932" y="167981"/>
                </a:cubicBezTo>
                <a:cubicBezTo>
                  <a:pt x="333252" y="129034"/>
                  <a:pt x="833632" y="7114"/>
                  <a:pt x="886972" y="341"/>
                </a:cubicBezTo>
                <a:cubicBezTo>
                  <a:pt x="940312" y="-6432"/>
                  <a:pt x="605879" y="89241"/>
                  <a:pt x="505972" y="127341"/>
                </a:cubicBezTo>
                <a:cubicBezTo>
                  <a:pt x="406065" y="165441"/>
                  <a:pt x="371352" y="214548"/>
                  <a:pt x="287532" y="228941"/>
                </a:cubicBezTo>
                <a:cubicBezTo>
                  <a:pt x="203712" y="243334"/>
                  <a:pt x="19985" y="244181"/>
                  <a:pt x="3052" y="23402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58A16A12-57E7-483A-B7F0-8130DE52D2ED}"/>
              </a:ext>
            </a:extLst>
          </p:cNvPr>
          <p:cNvSpPr/>
          <p:nvPr/>
        </p:nvSpPr>
        <p:spPr>
          <a:xfrm>
            <a:off x="7686040" y="9750312"/>
            <a:ext cx="1164330" cy="389368"/>
          </a:xfrm>
          <a:custGeom>
            <a:avLst/>
            <a:gdLst>
              <a:gd name="connsiteX0" fmla="*/ 0 w 1164330"/>
              <a:gd name="connsiteY0" fmla="*/ 389368 h 389368"/>
              <a:gd name="connsiteX1" fmla="*/ 91440 w 1164330"/>
              <a:gd name="connsiteY1" fmla="*/ 363968 h 389368"/>
              <a:gd name="connsiteX2" fmla="*/ 1158240 w 1164330"/>
              <a:gd name="connsiteY2" fmla="*/ 3288 h 389368"/>
              <a:gd name="connsiteX3" fmla="*/ 502920 w 1164330"/>
              <a:gd name="connsiteY3" fmla="*/ 196328 h 389368"/>
              <a:gd name="connsiteX4" fmla="*/ 0 w 1164330"/>
              <a:gd name="connsiteY4" fmla="*/ 389368 h 38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4330" h="389368">
                <a:moveTo>
                  <a:pt x="0" y="389368"/>
                </a:moveTo>
                <a:lnTo>
                  <a:pt x="91440" y="363968"/>
                </a:lnTo>
                <a:lnTo>
                  <a:pt x="1158240" y="3288"/>
                </a:lnTo>
                <a:cubicBezTo>
                  <a:pt x="1226820" y="-24652"/>
                  <a:pt x="697653" y="132828"/>
                  <a:pt x="502920" y="196328"/>
                </a:cubicBezTo>
                <a:cubicBezTo>
                  <a:pt x="308187" y="259828"/>
                  <a:pt x="149013" y="322058"/>
                  <a:pt x="0" y="38936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DE196AF9-B27D-4FA0-82E3-38D285687698}"/>
              </a:ext>
            </a:extLst>
          </p:cNvPr>
          <p:cNvSpPr/>
          <p:nvPr/>
        </p:nvSpPr>
        <p:spPr>
          <a:xfrm>
            <a:off x="7515383" y="10179755"/>
            <a:ext cx="1286141" cy="661461"/>
          </a:xfrm>
          <a:custGeom>
            <a:avLst/>
            <a:gdLst>
              <a:gd name="connsiteX0" fmla="*/ 3017 w 1286141"/>
              <a:gd name="connsiteY0" fmla="*/ 655885 h 661461"/>
              <a:gd name="connsiteX1" fmla="*/ 754857 w 1286141"/>
              <a:gd name="connsiteY1" fmla="*/ 158045 h 661461"/>
              <a:gd name="connsiteX2" fmla="*/ 1283177 w 1286141"/>
              <a:gd name="connsiteY2" fmla="*/ 10725 h 661461"/>
              <a:gd name="connsiteX3" fmla="*/ 521177 w 1286141"/>
              <a:gd name="connsiteY3" fmla="*/ 401885 h 661461"/>
              <a:gd name="connsiteX4" fmla="*/ 3017 w 1286141"/>
              <a:gd name="connsiteY4" fmla="*/ 655885 h 66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141" h="661461">
                <a:moveTo>
                  <a:pt x="3017" y="655885"/>
                </a:moveTo>
                <a:cubicBezTo>
                  <a:pt x="41964" y="615245"/>
                  <a:pt x="541497" y="265572"/>
                  <a:pt x="754857" y="158045"/>
                </a:cubicBezTo>
                <a:cubicBezTo>
                  <a:pt x="968217" y="50518"/>
                  <a:pt x="1322124" y="-29915"/>
                  <a:pt x="1283177" y="10725"/>
                </a:cubicBezTo>
                <a:cubicBezTo>
                  <a:pt x="1244230" y="51365"/>
                  <a:pt x="731150" y="298592"/>
                  <a:pt x="521177" y="401885"/>
                </a:cubicBezTo>
                <a:cubicBezTo>
                  <a:pt x="311204" y="505178"/>
                  <a:pt x="-35930" y="696525"/>
                  <a:pt x="3017" y="65588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5DD9E8CE-2F90-4DC2-B710-E5D2047663F9}"/>
              </a:ext>
            </a:extLst>
          </p:cNvPr>
          <p:cNvSpPr/>
          <p:nvPr/>
        </p:nvSpPr>
        <p:spPr>
          <a:xfrm>
            <a:off x="7395281" y="9169923"/>
            <a:ext cx="791040" cy="1691282"/>
          </a:xfrm>
          <a:custGeom>
            <a:avLst/>
            <a:gdLst>
              <a:gd name="connsiteX0" fmla="*/ 737799 w 791040"/>
              <a:gd name="connsiteY0" fmla="*/ 131557 h 1691282"/>
              <a:gd name="connsiteX1" fmla="*/ 681919 w 791040"/>
              <a:gd name="connsiteY1" fmla="*/ 197597 h 1691282"/>
              <a:gd name="connsiteX2" fmla="*/ 41839 w 791040"/>
              <a:gd name="connsiteY2" fmla="*/ 1625077 h 1691282"/>
              <a:gd name="connsiteX3" fmla="*/ 133279 w 791040"/>
              <a:gd name="connsiteY3" fmla="*/ 1320277 h 1691282"/>
              <a:gd name="connsiteX4" fmla="*/ 737799 w 791040"/>
              <a:gd name="connsiteY4" fmla="*/ 131557 h 169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040" h="1691282">
                <a:moveTo>
                  <a:pt x="737799" y="131557"/>
                </a:moveTo>
                <a:cubicBezTo>
                  <a:pt x="829239" y="-55556"/>
                  <a:pt x="797912" y="-51323"/>
                  <a:pt x="681919" y="197597"/>
                </a:cubicBezTo>
                <a:cubicBezTo>
                  <a:pt x="565926" y="446517"/>
                  <a:pt x="133279" y="1437964"/>
                  <a:pt x="41839" y="1625077"/>
                </a:cubicBezTo>
                <a:cubicBezTo>
                  <a:pt x="-49601" y="1812190"/>
                  <a:pt x="21519" y="1568350"/>
                  <a:pt x="133279" y="1320277"/>
                </a:cubicBezTo>
                <a:cubicBezTo>
                  <a:pt x="245039" y="1072204"/>
                  <a:pt x="646359" y="318670"/>
                  <a:pt x="737799" y="13155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12CEE9C2-A615-437A-BD65-B97040E7CE18}"/>
              </a:ext>
            </a:extLst>
          </p:cNvPr>
          <p:cNvSpPr/>
          <p:nvPr/>
        </p:nvSpPr>
        <p:spPr>
          <a:xfrm>
            <a:off x="7648610" y="10656051"/>
            <a:ext cx="1298305" cy="256472"/>
          </a:xfrm>
          <a:custGeom>
            <a:avLst/>
            <a:gdLst>
              <a:gd name="connsiteX0" fmla="*/ 32350 w 1298305"/>
              <a:gd name="connsiteY0" fmla="*/ 255789 h 256472"/>
              <a:gd name="connsiteX1" fmla="*/ 149190 w 1298305"/>
              <a:gd name="connsiteY1" fmla="*/ 204989 h 256472"/>
              <a:gd name="connsiteX2" fmla="*/ 875630 w 1298305"/>
              <a:gd name="connsiteY2" fmla="*/ 17029 h 256472"/>
              <a:gd name="connsiteX3" fmla="*/ 1292190 w 1298305"/>
              <a:gd name="connsiteY3" fmla="*/ 27189 h 256472"/>
              <a:gd name="connsiteX4" fmla="*/ 570830 w 1298305"/>
              <a:gd name="connsiteY4" fmla="*/ 179589 h 256472"/>
              <a:gd name="connsiteX5" fmla="*/ 32350 w 1298305"/>
              <a:gd name="connsiteY5" fmla="*/ 255789 h 25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8305" h="256472">
                <a:moveTo>
                  <a:pt x="32350" y="255789"/>
                </a:moveTo>
                <a:cubicBezTo>
                  <a:pt x="-37923" y="260022"/>
                  <a:pt x="8643" y="244782"/>
                  <a:pt x="149190" y="204989"/>
                </a:cubicBezTo>
                <a:cubicBezTo>
                  <a:pt x="289737" y="165196"/>
                  <a:pt x="685130" y="46662"/>
                  <a:pt x="875630" y="17029"/>
                </a:cubicBezTo>
                <a:cubicBezTo>
                  <a:pt x="1066130" y="-12604"/>
                  <a:pt x="1342990" y="96"/>
                  <a:pt x="1292190" y="27189"/>
                </a:cubicBezTo>
                <a:cubicBezTo>
                  <a:pt x="1241390" y="54282"/>
                  <a:pt x="782497" y="141489"/>
                  <a:pt x="570830" y="179589"/>
                </a:cubicBezTo>
                <a:cubicBezTo>
                  <a:pt x="359163" y="217689"/>
                  <a:pt x="102623" y="251556"/>
                  <a:pt x="32350" y="25578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305EFB16-DDE5-4B21-9A34-73297A0113DA}"/>
              </a:ext>
            </a:extLst>
          </p:cNvPr>
          <p:cNvSpPr/>
          <p:nvPr/>
        </p:nvSpPr>
        <p:spPr>
          <a:xfrm>
            <a:off x="4102579" y="7682428"/>
            <a:ext cx="869080" cy="1860085"/>
          </a:xfrm>
          <a:custGeom>
            <a:avLst/>
            <a:gdLst>
              <a:gd name="connsiteX0" fmla="*/ 63021 w 869080"/>
              <a:gd name="connsiteY0" fmla="*/ 51872 h 1860085"/>
              <a:gd name="connsiteX1" fmla="*/ 786921 w 869080"/>
              <a:gd name="connsiteY1" fmla="*/ 1436172 h 1860085"/>
              <a:gd name="connsiteX2" fmla="*/ 844071 w 869080"/>
              <a:gd name="connsiteY2" fmla="*/ 1690172 h 1860085"/>
              <a:gd name="connsiteX3" fmla="*/ 710721 w 869080"/>
              <a:gd name="connsiteY3" fmla="*/ 1848922 h 1860085"/>
              <a:gd name="connsiteX4" fmla="*/ 513871 w 869080"/>
              <a:gd name="connsiteY4" fmla="*/ 1379022 h 1860085"/>
              <a:gd name="connsiteX5" fmla="*/ 88421 w 869080"/>
              <a:gd name="connsiteY5" fmla="*/ 401122 h 1860085"/>
              <a:gd name="connsiteX6" fmla="*/ 63021 w 869080"/>
              <a:gd name="connsiteY6" fmla="*/ 51872 h 186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9080" h="1860085">
                <a:moveTo>
                  <a:pt x="63021" y="51872"/>
                </a:moveTo>
                <a:cubicBezTo>
                  <a:pt x="179438" y="224380"/>
                  <a:pt x="656746" y="1163122"/>
                  <a:pt x="786921" y="1436172"/>
                </a:cubicBezTo>
                <a:cubicBezTo>
                  <a:pt x="917096" y="1709222"/>
                  <a:pt x="856771" y="1621380"/>
                  <a:pt x="844071" y="1690172"/>
                </a:cubicBezTo>
                <a:cubicBezTo>
                  <a:pt x="831371" y="1758964"/>
                  <a:pt x="765754" y="1900780"/>
                  <a:pt x="710721" y="1848922"/>
                </a:cubicBezTo>
                <a:cubicBezTo>
                  <a:pt x="655688" y="1797064"/>
                  <a:pt x="617588" y="1620322"/>
                  <a:pt x="513871" y="1379022"/>
                </a:cubicBezTo>
                <a:cubicBezTo>
                  <a:pt x="410154" y="1137722"/>
                  <a:pt x="163563" y="628664"/>
                  <a:pt x="88421" y="401122"/>
                </a:cubicBezTo>
                <a:cubicBezTo>
                  <a:pt x="13279" y="173580"/>
                  <a:pt x="-53396" y="-120636"/>
                  <a:pt x="63021" y="51872"/>
                </a:cubicBezTo>
                <a:close/>
              </a:path>
            </a:pathLst>
          </a:custGeom>
          <a:solidFill>
            <a:srgbClr val="FF99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: 図形 254">
            <a:extLst>
              <a:ext uri="{FF2B5EF4-FFF2-40B4-BE49-F238E27FC236}">
                <a16:creationId xmlns:a16="http://schemas.microsoft.com/office/drawing/2014/main" id="{857AC710-2FB6-40F3-910C-021FE55215B3}"/>
              </a:ext>
            </a:extLst>
          </p:cNvPr>
          <p:cNvSpPr/>
          <p:nvPr/>
        </p:nvSpPr>
        <p:spPr>
          <a:xfrm>
            <a:off x="4718632" y="7581487"/>
            <a:ext cx="1952085" cy="2019426"/>
          </a:xfrm>
          <a:custGeom>
            <a:avLst/>
            <a:gdLst>
              <a:gd name="connsiteX0" fmla="*/ 1834568 w 1952085"/>
              <a:gd name="connsiteY0" fmla="*/ 104553 h 2019426"/>
              <a:gd name="connsiteX1" fmla="*/ 417248 w 1952085"/>
              <a:gd name="connsiteY1" fmla="*/ 1603153 h 2019426"/>
              <a:gd name="connsiteX2" fmla="*/ 97208 w 1952085"/>
              <a:gd name="connsiteY2" fmla="*/ 2014633 h 2019426"/>
              <a:gd name="connsiteX3" fmla="*/ 21008 w 1952085"/>
              <a:gd name="connsiteY3" fmla="*/ 1801273 h 2019426"/>
              <a:gd name="connsiteX4" fmla="*/ 432488 w 1952085"/>
              <a:gd name="connsiteY4" fmla="*/ 1405033 h 2019426"/>
              <a:gd name="connsiteX5" fmla="*/ 1382448 w 1952085"/>
              <a:gd name="connsiteY5" fmla="*/ 455073 h 2019426"/>
              <a:gd name="connsiteX6" fmla="*/ 1819328 w 1952085"/>
              <a:gd name="connsiteY6" fmla="*/ 160433 h 2019426"/>
              <a:gd name="connsiteX7" fmla="*/ 1834568 w 1952085"/>
              <a:gd name="connsiteY7" fmla="*/ 104553 h 201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2085" h="2019426">
                <a:moveTo>
                  <a:pt x="1834568" y="104553"/>
                </a:moveTo>
                <a:cubicBezTo>
                  <a:pt x="1600888" y="345006"/>
                  <a:pt x="706808" y="1284806"/>
                  <a:pt x="417248" y="1603153"/>
                </a:cubicBezTo>
                <a:cubicBezTo>
                  <a:pt x="127688" y="1921500"/>
                  <a:pt x="163248" y="1981613"/>
                  <a:pt x="97208" y="2014633"/>
                </a:cubicBezTo>
                <a:cubicBezTo>
                  <a:pt x="31168" y="2047653"/>
                  <a:pt x="-34872" y="1902873"/>
                  <a:pt x="21008" y="1801273"/>
                </a:cubicBezTo>
                <a:cubicBezTo>
                  <a:pt x="76888" y="1699673"/>
                  <a:pt x="205581" y="1629400"/>
                  <a:pt x="432488" y="1405033"/>
                </a:cubicBezTo>
                <a:cubicBezTo>
                  <a:pt x="659395" y="1180666"/>
                  <a:pt x="1151308" y="662506"/>
                  <a:pt x="1382448" y="455073"/>
                </a:cubicBezTo>
                <a:cubicBezTo>
                  <a:pt x="1613588" y="247640"/>
                  <a:pt x="1744821" y="214620"/>
                  <a:pt x="1819328" y="160433"/>
                </a:cubicBezTo>
                <a:cubicBezTo>
                  <a:pt x="1893835" y="106246"/>
                  <a:pt x="2068248" y="-135900"/>
                  <a:pt x="1834568" y="104553"/>
                </a:cubicBezTo>
                <a:close/>
              </a:path>
            </a:pathLst>
          </a:custGeom>
          <a:solidFill>
            <a:srgbClr val="FF99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8E288779-C9C9-4BBA-8E55-5F0FAA9E48B2}"/>
              </a:ext>
            </a:extLst>
          </p:cNvPr>
          <p:cNvSpPr/>
          <p:nvPr/>
        </p:nvSpPr>
        <p:spPr>
          <a:xfrm>
            <a:off x="5727083" y="5955404"/>
            <a:ext cx="211330" cy="1340980"/>
          </a:xfrm>
          <a:custGeom>
            <a:avLst/>
            <a:gdLst>
              <a:gd name="connsiteX0" fmla="*/ 200642 w 211330"/>
              <a:gd name="connsiteY0" fmla="*/ 896 h 1340980"/>
              <a:gd name="connsiteX1" fmla="*/ 57767 w 211330"/>
              <a:gd name="connsiteY1" fmla="*/ 315221 h 1340980"/>
              <a:gd name="connsiteX2" fmla="*/ 3792 w 211330"/>
              <a:gd name="connsiteY2" fmla="*/ 537471 h 1340980"/>
              <a:gd name="connsiteX3" fmla="*/ 153017 w 211330"/>
              <a:gd name="connsiteY3" fmla="*/ 1026421 h 1340980"/>
              <a:gd name="connsiteX4" fmla="*/ 168892 w 211330"/>
              <a:gd name="connsiteY4" fmla="*/ 1331221 h 1340980"/>
              <a:gd name="connsiteX5" fmla="*/ 210167 w 211330"/>
              <a:gd name="connsiteY5" fmla="*/ 1185171 h 1340980"/>
              <a:gd name="connsiteX6" fmla="*/ 118092 w 211330"/>
              <a:gd name="connsiteY6" fmla="*/ 419996 h 1340980"/>
              <a:gd name="connsiteX7" fmla="*/ 200642 w 211330"/>
              <a:gd name="connsiteY7" fmla="*/ 896 h 134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330" h="1340980">
                <a:moveTo>
                  <a:pt x="200642" y="896"/>
                </a:moveTo>
                <a:cubicBezTo>
                  <a:pt x="190588" y="-16566"/>
                  <a:pt x="90575" y="225792"/>
                  <a:pt x="57767" y="315221"/>
                </a:cubicBezTo>
                <a:cubicBezTo>
                  <a:pt x="24959" y="404650"/>
                  <a:pt x="-12083" y="418938"/>
                  <a:pt x="3792" y="537471"/>
                </a:cubicBezTo>
                <a:cubicBezTo>
                  <a:pt x="19667" y="656004"/>
                  <a:pt x="125500" y="894129"/>
                  <a:pt x="153017" y="1026421"/>
                </a:cubicBezTo>
                <a:cubicBezTo>
                  <a:pt x="180534" y="1158713"/>
                  <a:pt x="159367" y="1304763"/>
                  <a:pt x="168892" y="1331221"/>
                </a:cubicBezTo>
                <a:cubicBezTo>
                  <a:pt x="178417" y="1357679"/>
                  <a:pt x="218634" y="1337042"/>
                  <a:pt x="210167" y="1185171"/>
                </a:cubicBezTo>
                <a:cubicBezTo>
                  <a:pt x="201700" y="1033300"/>
                  <a:pt x="116505" y="613671"/>
                  <a:pt x="118092" y="419996"/>
                </a:cubicBezTo>
                <a:cubicBezTo>
                  <a:pt x="119679" y="226321"/>
                  <a:pt x="210696" y="18358"/>
                  <a:pt x="200642" y="896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D590989C-6EDE-4426-9EAE-AFBD0A449E1E}"/>
              </a:ext>
            </a:extLst>
          </p:cNvPr>
          <p:cNvSpPr/>
          <p:nvPr/>
        </p:nvSpPr>
        <p:spPr>
          <a:xfrm>
            <a:off x="4238475" y="7524405"/>
            <a:ext cx="207248" cy="473235"/>
          </a:xfrm>
          <a:custGeom>
            <a:avLst/>
            <a:gdLst>
              <a:gd name="connsiteX0" fmla="*/ 150 w 207248"/>
              <a:gd name="connsiteY0" fmla="*/ 3520 h 473235"/>
              <a:gd name="connsiteX1" fmla="*/ 190650 w 207248"/>
              <a:gd name="connsiteY1" fmla="*/ 454370 h 473235"/>
              <a:gd name="connsiteX2" fmla="*/ 193825 w 207248"/>
              <a:gd name="connsiteY2" fmla="*/ 374995 h 473235"/>
              <a:gd name="connsiteX3" fmla="*/ 158900 w 207248"/>
              <a:gd name="connsiteY3" fmla="*/ 251170 h 473235"/>
              <a:gd name="connsiteX4" fmla="*/ 150 w 207248"/>
              <a:gd name="connsiteY4" fmla="*/ 3520 h 47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248" h="473235">
                <a:moveTo>
                  <a:pt x="150" y="3520"/>
                </a:moveTo>
                <a:cubicBezTo>
                  <a:pt x="5442" y="37387"/>
                  <a:pt x="158371" y="392458"/>
                  <a:pt x="190650" y="454370"/>
                </a:cubicBezTo>
                <a:cubicBezTo>
                  <a:pt x="222929" y="516282"/>
                  <a:pt x="199117" y="408862"/>
                  <a:pt x="193825" y="374995"/>
                </a:cubicBezTo>
                <a:cubicBezTo>
                  <a:pt x="188533" y="341128"/>
                  <a:pt x="187475" y="312553"/>
                  <a:pt x="158900" y="251170"/>
                </a:cubicBezTo>
                <a:cubicBezTo>
                  <a:pt x="130325" y="189787"/>
                  <a:pt x="-5142" y="-30347"/>
                  <a:pt x="150" y="3520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C140D7A7-69ED-4283-AE47-0F0B0368C306}"/>
              </a:ext>
            </a:extLst>
          </p:cNvPr>
          <p:cNvSpPr/>
          <p:nvPr/>
        </p:nvSpPr>
        <p:spPr>
          <a:xfrm>
            <a:off x="4260834" y="7450928"/>
            <a:ext cx="756466" cy="1038974"/>
          </a:xfrm>
          <a:custGeom>
            <a:avLst/>
            <a:gdLst>
              <a:gd name="connsiteX0" fmla="*/ 101616 w 756466"/>
              <a:gd name="connsiteY0" fmla="*/ 13497 h 1038974"/>
              <a:gd name="connsiteX1" fmla="*/ 314341 w 756466"/>
              <a:gd name="connsiteY1" fmla="*/ 35722 h 1038974"/>
              <a:gd name="connsiteX2" fmla="*/ 438166 w 756466"/>
              <a:gd name="connsiteY2" fmla="*/ 378622 h 1038974"/>
              <a:gd name="connsiteX3" fmla="*/ 574691 w 756466"/>
              <a:gd name="connsiteY3" fmla="*/ 613572 h 1038974"/>
              <a:gd name="connsiteX4" fmla="*/ 752491 w 756466"/>
              <a:gd name="connsiteY4" fmla="*/ 1007272 h 1038974"/>
              <a:gd name="connsiteX5" fmla="*/ 685816 w 756466"/>
              <a:gd name="connsiteY5" fmla="*/ 997747 h 1038974"/>
              <a:gd name="connsiteX6" fmla="*/ 542941 w 756466"/>
              <a:gd name="connsiteY6" fmla="*/ 858047 h 1038974"/>
              <a:gd name="connsiteX7" fmla="*/ 419116 w 756466"/>
              <a:gd name="connsiteY7" fmla="*/ 546897 h 1038974"/>
              <a:gd name="connsiteX8" fmla="*/ 193691 w 756466"/>
              <a:gd name="connsiteY8" fmla="*/ 400847 h 1038974"/>
              <a:gd name="connsiteX9" fmla="*/ 120666 w 756466"/>
              <a:gd name="connsiteY9" fmla="*/ 226222 h 1038974"/>
              <a:gd name="connsiteX10" fmla="*/ 16 w 756466"/>
              <a:gd name="connsiteY10" fmla="*/ 61122 h 1038974"/>
              <a:gd name="connsiteX11" fmla="*/ 101616 w 756466"/>
              <a:gd name="connsiteY11" fmla="*/ 13497 h 1038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6466" h="1038974">
                <a:moveTo>
                  <a:pt x="101616" y="13497"/>
                </a:moveTo>
                <a:cubicBezTo>
                  <a:pt x="154003" y="9264"/>
                  <a:pt x="258249" y="-25132"/>
                  <a:pt x="314341" y="35722"/>
                </a:cubicBezTo>
                <a:cubicBezTo>
                  <a:pt x="370433" y="96576"/>
                  <a:pt x="394774" y="282314"/>
                  <a:pt x="438166" y="378622"/>
                </a:cubicBezTo>
                <a:cubicBezTo>
                  <a:pt x="481558" y="474930"/>
                  <a:pt x="522304" y="508797"/>
                  <a:pt x="574691" y="613572"/>
                </a:cubicBezTo>
                <a:cubicBezTo>
                  <a:pt x="627078" y="718347"/>
                  <a:pt x="733970" y="943243"/>
                  <a:pt x="752491" y="1007272"/>
                </a:cubicBezTo>
                <a:cubicBezTo>
                  <a:pt x="771012" y="1071301"/>
                  <a:pt x="720741" y="1022618"/>
                  <a:pt x="685816" y="997747"/>
                </a:cubicBezTo>
                <a:cubicBezTo>
                  <a:pt x="650891" y="972876"/>
                  <a:pt x="587391" y="933189"/>
                  <a:pt x="542941" y="858047"/>
                </a:cubicBezTo>
                <a:cubicBezTo>
                  <a:pt x="498491" y="782905"/>
                  <a:pt x="477324" y="623097"/>
                  <a:pt x="419116" y="546897"/>
                </a:cubicBezTo>
                <a:cubicBezTo>
                  <a:pt x="360908" y="470697"/>
                  <a:pt x="243433" y="454293"/>
                  <a:pt x="193691" y="400847"/>
                </a:cubicBezTo>
                <a:cubicBezTo>
                  <a:pt x="143949" y="347401"/>
                  <a:pt x="152945" y="282843"/>
                  <a:pt x="120666" y="226222"/>
                </a:cubicBezTo>
                <a:cubicBezTo>
                  <a:pt x="88387" y="169601"/>
                  <a:pt x="1074" y="92343"/>
                  <a:pt x="16" y="61122"/>
                </a:cubicBezTo>
                <a:cubicBezTo>
                  <a:pt x="-1042" y="29901"/>
                  <a:pt x="49229" y="17730"/>
                  <a:pt x="101616" y="13497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D7EDA1C8-E5B7-41EA-BEA0-751E14B9E8BA}"/>
              </a:ext>
            </a:extLst>
          </p:cNvPr>
          <p:cNvSpPr/>
          <p:nvPr/>
        </p:nvSpPr>
        <p:spPr>
          <a:xfrm>
            <a:off x="4640809" y="6978317"/>
            <a:ext cx="595381" cy="1487984"/>
          </a:xfrm>
          <a:custGeom>
            <a:avLst/>
            <a:gdLst>
              <a:gd name="connsiteX0" fmla="*/ 99466 w 595381"/>
              <a:gd name="connsiteY0" fmla="*/ 140033 h 1487984"/>
              <a:gd name="connsiteX1" fmla="*/ 172491 w 595381"/>
              <a:gd name="connsiteY1" fmla="*/ 111458 h 1487984"/>
              <a:gd name="connsiteX2" fmla="*/ 375691 w 595381"/>
              <a:gd name="connsiteY2" fmla="*/ 333 h 1487984"/>
              <a:gd name="connsiteX3" fmla="*/ 407441 w 595381"/>
              <a:gd name="connsiteY3" fmla="*/ 89233 h 1487984"/>
              <a:gd name="connsiteX4" fmla="*/ 582066 w 595381"/>
              <a:gd name="connsiteY4" fmla="*/ 394033 h 1487984"/>
              <a:gd name="connsiteX5" fmla="*/ 572541 w 595381"/>
              <a:gd name="connsiteY5" fmla="*/ 622633 h 1487984"/>
              <a:gd name="connsiteX6" fmla="*/ 486816 w 595381"/>
              <a:gd name="connsiteY6" fmla="*/ 1441783 h 1487984"/>
              <a:gd name="connsiteX7" fmla="*/ 486816 w 595381"/>
              <a:gd name="connsiteY7" fmla="*/ 1333833 h 1487984"/>
              <a:gd name="connsiteX8" fmla="*/ 474116 w 595381"/>
              <a:gd name="connsiteY8" fmla="*/ 902033 h 1487984"/>
              <a:gd name="connsiteX9" fmla="*/ 318541 w 595381"/>
              <a:gd name="connsiteY9" fmla="*/ 717883 h 1487984"/>
              <a:gd name="connsiteX10" fmla="*/ 499516 w 595381"/>
              <a:gd name="connsiteY10" fmla="*/ 794083 h 1487984"/>
              <a:gd name="connsiteX11" fmla="*/ 512216 w 595381"/>
              <a:gd name="connsiteY11" fmla="*/ 613108 h 1487984"/>
              <a:gd name="connsiteX12" fmla="*/ 448716 w 595381"/>
              <a:gd name="connsiteY12" fmla="*/ 451183 h 1487984"/>
              <a:gd name="connsiteX13" fmla="*/ 359816 w 595381"/>
              <a:gd name="connsiteY13" fmla="*/ 340058 h 1487984"/>
              <a:gd name="connsiteX14" fmla="*/ 242341 w 595381"/>
              <a:gd name="connsiteY14" fmla="*/ 251158 h 1487984"/>
              <a:gd name="connsiteX15" fmla="*/ 4216 w 595381"/>
              <a:gd name="connsiteY15" fmla="*/ 209883 h 1487984"/>
              <a:gd name="connsiteX16" fmla="*/ 99466 w 595381"/>
              <a:gd name="connsiteY16" fmla="*/ 140033 h 148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5381" h="1487984">
                <a:moveTo>
                  <a:pt x="99466" y="140033"/>
                </a:moveTo>
                <a:cubicBezTo>
                  <a:pt x="127512" y="123629"/>
                  <a:pt x="126454" y="134741"/>
                  <a:pt x="172491" y="111458"/>
                </a:cubicBezTo>
                <a:cubicBezTo>
                  <a:pt x="218529" y="88175"/>
                  <a:pt x="336533" y="4037"/>
                  <a:pt x="375691" y="333"/>
                </a:cubicBezTo>
                <a:cubicBezTo>
                  <a:pt x="414849" y="-3371"/>
                  <a:pt x="373045" y="23616"/>
                  <a:pt x="407441" y="89233"/>
                </a:cubicBezTo>
                <a:cubicBezTo>
                  <a:pt x="441837" y="154850"/>
                  <a:pt x="554549" y="305133"/>
                  <a:pt x="582066" y="394033"/>
                </a:cubicBezTo>
                <a:cubicBezTo>
                  <a:pt x="609583" y="482933"/>
                  <a:pt x="588416" y="448008"/>
                  <a:pt x="572541" y="622633"/>
                </a:cubicBezTo>
                <a:cubicBezTo>
                  <a:pt x="556666" y="797258"/>
                  <a:pt x="501103" y="1323250"/>
                  <a:pt x="486816" y="1441783"/>
                </a:cubicBezTo>
                <a:cubicBezTo>
                  <a:pt x="472529" y="1560316"/>
                  <a:pt x="488933" y="1423791"/>
                  <a:pt x="486816" y="1333833"/>
                </a:cubicBezTo>
                <a:cubicBezTo>
                  <a:pt x="484699" y="1243875"/>
                  <a:pt x="502162" y="1004691"/>
                  <a:pt x="474116" y="902033"/>
                </a:cubicBezTo>
                <a:cubicBezTo>
                  <a:pt x="446070" y="799375"/>
                  <a:pt x="314308" y="735875"/>
                  <a:pt x="318541" y="717883"/>
                </a:cubicBezTo>
                <a:cubicBezTo>
                  <a:pt x="322774" y="699891"/>
                  <a:pt x="467237" y="811545"/>
                  <a:pt x="499516" y="794083"/>
                </a:cubicBezTo>
                <a:cubicBezTo>
                  <a:pt x="531795" y="776621"/>
                  <a:pt x="520683" y="670258"/>
                  <a:pt x="512216" y="613108"/>
                </a:cubicBezTo>
                <a:cubicBezTo>
                  <a:pt x="503749" y="555958"/>
                  <a:pt x="474116" y="496691"/>
                  <a:pt x="448716" y="451183"/>
                </a:cubicBezTo>
                <a:cubicBezTo>
                  <a:pt x="423316" y="405675"/>
                  <a:pt x="394212" y="373396"/>
                  <a:pt x="359816" y="340058"/>
                </a:cubicBezTo>
                <a:cubicBezTo>
                  <a:pt x="325420" y="306721"/>
                  <a:pt x="301608" y="272854"/>
                  <a:pt x="242341" y="251158"/>
                </a:cubicBezTo>
                <a:cubicBezTo>
                  <a:pt x="183074" y="229462"/>
                  <a:pt x="29087" y="225758"/>
                  <a:pt x="4216" y="209883"/>
                </a:cubicBezTo>
                <a:cubicBezTo>
                  <a:pt x="-20655" y="194008"/>
                  <a:pt x="71420" y="156437"/>
                  <a:pt x="99466" y="14003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85005559-E55A-4545-9791-4B0724BE37D4}"/>
              </a:ext>
            </a:extLst>
          </p:cNvPr>
          <p:cNvSpPr/>
          <p:nvPr/>
        </p:nvSpPr>
        <p:spPr>
          <a:xfrm>
            <a:off x="4165177" y="7717216"/>
            <a:ext cx="2051728" cy="997908"/>
          </a:xfrm>
          <a:custGeom>
            <a:avLst/>
            <a:gdLst>
              <a:gd name="connsiteX0" fmla="*/ 2035598 w 2051728"/>
              <a:gd name="connsiteY0" fmla="*/ 80584 h 997908"/>
              <a:gd name="connsiteX1" fmla="*/ 1038648 w 2051728"/>
              <a:gd name="connsiteY1" fmla="*/ 690184 h 997908"/>
              <a:gd name="connsiteX2" fmla="*/ 867198 w 2051728"/>
              <a:gd name="connsiteY2" fmla="*/ 728284 h 997908"/>
              <a:gd name="connsiteX3" fmla="*/ 705273 w 2051728"/>
              <a:gd name="connsiteY3" fmla="*/ 715584 h 997908"/>
              <a:gd name="connsiteX4" fmla="*/ 527473 w 2051728"/>
              <a:gd name="connsiteY4" fmla="*/ 537784 h 997908"/>
              <a:gd name="connsiteX5" fmla="*/ 423 w 2051728"/>
              <a:gd name="connsiteY5" fmla="*/ 4384 h 997908"/>
              <a:gd name="connsiteX6" fmla="*/ 444923 w 2051728"/>
              <a:gd name="connsiteY6" fmla="*/ 864809 h 997908"/>
              <a:gd name="connsiteX7" fmla="*/ 797348 w 2051728"/>
              <a:gd name="connsiteY7" fmla="*/ 975934 h 997908"/>
              <a:gd name="connsiteX8" fmla="*/ 1591098 w 2051728"/>
              <a:gd name="connsiteY8" fmla="*/ 667959 h 997908"/>
              <a:gd name="connsiteX9" fmla="*/ 2035598 w 2051728"/>
              <a:gd name="connsiteY9" fmla="*/ 80584 h 99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1728" h="997908">
                <a:moveTo>
                  <a:pt x="2035598" y="80584"/>
                </a:moveTo>
                <a:cubicBezTo>
                  <a:pt x="1943523" y="84288"/>
                  <a:pt x="1233381" y="582234"/>
                  <a:pt x="1038648" y="690184"/>
                </a:cubicBezTo>
                <a:cubicBezTo>
                  <a:pt x="843915" y="798134"/>
                  <a:pt x="922761" y="724051"/>
                  <a:pt x="867198" y="728284"/>
                </a:cubicBezTo>
                <a:cubicBezTo>
                  <a:pt x="811635" y="732517"/>
                  <a:pt x="761894" y="747334"/>
                  <a:pt x="705273" y="715584"/>
                </a:cubicBezTo>
                <a:cubicBezTo>
                  <a:pt x="648652" y="683834"/>
                  <a:pt x="527473" y="537784"/>
                  <a:pt x="527473" y="537784"/>
                </a:cubicBezTo>
                <a:cubicBezTo>
                  <a:pt x="409998" y="419251"/>
                  <a:pt x="14181" y="-50120"/>
                  <a:pt x="423" y="4384"/>
                </a:cubicBezTo>
                <a:cubicBezTo>
                  <a:pt x="-13335" y="58888"/>
                  <a:pt x="312102" y="702884"/>
                  <a:pt x="444923" y="864809"/>
                </a:cubicBezTo>
                <a:cubicBezTo>
                  <a:pt x="577744" y="1026734"/>
                  <a:pt x="606319" y="1008742"/>
                  <a:pt x="797348" y="975934"/>
                </a:cubicBezTo>
                <a:cubicBezTo>
                  <a:pt x="988377" y="943126"/>
                  <a:pt x="1377315" y="818772"/>
                  <a:pt x="1591098" y="667959"/>
                </a:cubicBezTo>
                <a:cubicBezTo>
                  <a:pt x="1804881" y="517147"/>
                  <a:pt x="2127673" y="76880"/>
                  <a:pt x="2035598" y="80584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2EBFDEEA-8C86-431E-AB02-1BE30E4E7BF0}"/>
              </a:ext>
            </a:extLst>
          </p:cNvPr>
          <p:cNvSpPr/>
          <p:nvPr/>
        </p:nvSpPr>
        <p:spPr>
          <a:xfrm>
            <a:off x="5296266" y="6727235"/>
            <a:ext cx="718112" cy="1323108"/>
          </a:xfrm>
          <a:custGeom>
            <a:avLst/>
            <a:gdLst>
              <a:gd name="connsiteX0" fmla="*/ 174894 w 718112"/>
              <a:gd name="connsiteY0" fmla="*/ 29165 h 1323108"/>
              <a:gd name="connsiteX1" fmla="*/ 139334 w 718112"/>
              <a:gd name="connsiteY1" fmla="*/ 95205 h 1323108"/>
              <a:gd name="connsiteX2" fmla="*/ 7254 w 718112"/>
              <a:gd name="connsiteY2" fmla="*/ 547325 h 1323108"/>
              <a:gd name="connsiteX3" fmla="*/ 42814 w 718112"/>
              <a:gd name="connsiteY3" fmla="*/ 643845 h 1323108"/>
              <a:gd name="connsiteX4" fmla="*/ 256174 w 718112"/>
              <a:gd name="connsiteY4" fmla="*/ 826725 h 1323108"/>
              <a:gd name="connsiteX5" fmla="*/ 698134 w 718112"/>
              <a:gd name="connsiteY5" fmla="*/ 1319485 h 1323108"/>
              <a:gd name="connsiteX6" fmla="*/ 621934 w 718112"/>
              <a:gd name="connsiteY6" fmla="*/ 1019765 h 1323108"/>
              <a:gd name="connsiteX7" fmla="*/ 439054 w 718112"/>
              <a:gd name="connsiteY7" fmla="*/ 460965 h 1323108"/>
              <a:gd name="connsiteX8" fmla="*/ 174894 w 718112"/>
              <a:gd name="connsiteY8" fmla="*/ 29165 h 1323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8112" h="1323108">
                <a:moveTo>
                  <a:pt x="174894" y="29165"/>
                </a:moveTo>
                <a:cubicBezTo>
                  <a:pt x="124941" y="-31795"/>
                  <a:pt x="167274" y="8845"/>
                  <a:pt x="139334" y="95205"/>
                </a:cubicBezTo>
                <a:cubicBezTo>
                  <a:pt x="111394" y="181565"/>
                  <a:pt x="23341" y="455885"/>
                  <a:pt x="7254" y="547325"/>
                </a:cubicBezTo>
                <a:cubicBezTo>
                  <a:pt x="-8833" y="638765"/>
                  <a:pt x="1327" y="597278"/>
                  <a:pt x="42814" y="643845"/>
                </a:cubicBezTo>
                <a:cubicBezTo>
                  <a:pt x="84301" y="690412"/>
                  <a:pt x="146954" y="714118"/>
                  <a:pt x="256174" y="826725"/>
                </a:cubicBezTo>
                <a:cubicBezTo>
                  <a:pt x="365394" y="939332"/>
                  <a:pt x="637174" y="1287312"/>
                  <a:pt x="698134" y="1319485"/>
                </a:cubicBezTo>
                <a:cubicBezTo>
                  <a:pt x="759094" y="1351658"/>
                  <a:pt x="665114" y="1162852"/>
                  <a:pt x="621934" y="1019765"/>
                </a:cubicBezTo>
                <a:cubicBezTo>
                  <a:pt x="578754" y="876678"/>
                  <a:pt x="515254" y="620985"/>
                  <a:pt x="439054" y="460965"/>
                </a:cubicBezTo>
                <a:cubicBezTo>
                  <a:pt x="362854" y="300945"/>
                  <a:pt x="224847" y="90125"/>
                  <a:pt x="174894" y="29165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3A352569-3D53-4016-A7E3-E14239B3DE7E}"/>
              </a:ext>
            </a:extLst>
          </p:cNvPr>
          <p:cNvSpPr/>
          <p:nvPr/>
        </p:nvSpPr>
        <p:spPr>
          <a:xfrm>
            <a:off x="5203164" y="8334093"/>
            <a:ext cx="40538" cy="571576"/>
          </a:xfrm>
          <a:custGeom>
            <a:avLst/>
            <a:gdLst>
              <a:gd name="connsiteX0" fmla="*/ 3836 w 40538"/>
              <a:gd name="connsiteY0" fmla="*/ 22507 h 571576"/>
              <a:gd name="connsiteX1" fmla="*/ 3836 w 40538"/>
              <a:gd name="connsiteY1" fmla="*/ 83467 h 571576"/>
              <a:gd name="connsiteX2" fmla="*/ 39396 w 40538"/>
              <a:gd name="connsiteY2" fmla="*/ 566067 h 571576"/>
              <a:gd name="connsiteX3" fmla="*/ 29236 w 40538"/>
              <a:gd name="connsiteY3" fmla="*/ 327307 h 571576"/>
              <a:gd name="connsiteX4" fmla="*/ 3836 w 40538"/>
              <a:gd name="connsiteY4" fmla="*/ 22507 h 571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538" h="571576">
                <a:moveTo>
                  <a:pt x="3836" y="22507"/>
                </a:moveTo>
                <a:cubicBezTo>
                  <a:pt x="-397" y="-18133"/>
                  <a:pt x="-2091" y="-7126"/>
                  <a:pt x="3836" y="83467"/>
                </a:cubicBezTo>
                <a:cubicBezTo>
                  <a:pt x="9763" y="174060"/>
                  <a:pt x="35163" y="525427"/>
                  <a:pt x="39396" y="566067"/>
                </a:cubicBezTo>
                <a:cubicBezTo>
                  <a:pt x="43629" y="606707"/>
                  <a:pt x="35163" y="411974"/>
                  <a:pt x="29236" y="327307"/>
                </a:cubicBezTo>
                <a:cubicBezTo>
                  <a:pt x="23309" y="242640"/>
                  <a:pt x="8069" y="63147"/>
                  <a:pt x="3836" y="225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12376DD5-9320-42A2-BC92-561495574EE3}"/>
              </a:ext>
            </a:extLst>
          </p:cNvPr>
          <p:cNvSpPr/>
          <p:nvPr/>
        </p:nvSpPr>
        <p:spPr>
          <a:xfrm>
            <a:off x="5262754" y="8287289"/>
            <a:ext cx="223661" cy="548950"/>
          </a:xfrm>
          <a:custGeom>
            <a:avLst/>
            <a:gdLst>
              <a:gd name="connsiteX0" fmla="*/ 223646 w 223661"/>
              <a:gd name="connsiteY0" fmla="*/ 3271 h 548950"/>
              <a:gd name="connsiteX1" fmla="*/ 50926 w 223661"/>
              <a:gd name="connsiteY1" fmla="*/ 394431 h 548950"/>
              <a:gd name="connsiteX2" fmla="*/ 126 w 223661"/>
              <a:gd name="connsiteY2" fmla="*/ 546831 h 548950"/>
              <a:gd name="connsiteX3" fmla="*/ 61086 w 223661"/>
              <a:gd name="connsiteY3" fmla="*/ 297911 h 548950"/>
              <a:gd name="connsiteX4" fmla="*/ 61086 w 223661"/>
              <a:gd name="connsiteY4" fmla="*/ 211551 h 548950"/>
              <a:gd name="connsiteX5" fmla="*/ 223646 w 223661"/>
              <a:gd name="connsiteY5" fmla="*/ 3271 h 54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661" h="548950">
                <a:moveTo>
                  <a:pt x="223646" y="3271"/>
                </a:moveTo>
                <a:cubicBezTo>
                  <a:pt x="221953" y="33751"/>
                  <a:pt x="88179" y="303838"/>
                  <a:pt x="50926" y="394431"/>
                </a:cubicBezTo>
                <a:cubicBezTo>
                  <a:pt x="13673" y="485024"/>
                  <a:pt x="-1567" y="562918"/>
                  <a:pt x="126" y="546831"/>
                </a:cubicBezTo>
                <a:cubicBezTo>
                  <a:pt x="1819" y="530744"/>
                  <a:pt x="50926" y="353791"/>
                  <a:pt x="61086" y="297911"/>
                </a:cubicBezTo>
                <a:cubicBezTo>
                  <a:pt x="71246" y="242031"/>
                  <a:pt x="33146" y="258964"/>
                  <a:pt x="61086" y="211551"/>
                </a:cubicBezTo>
                <a:cubicBezTo>
                  <a:pt x="89026" y="164138"/>
                  <a:pt x="225339" y="-27209"/>
                  <a:pt x="223646" y="32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9CDE8841-CD13-4656-988A-9CD1532076D2}"/>
              </a:ext>
            </a:extLst>
          </p:cNvPr>
          <p:cNvSpPr/>
          <p:nvPr/>
        </p:nvSpPr>
        <p:spPr>
          <a:xfrm>
            <a:off x="4628943" y="7960113"/>
            <a:ext cx="212478" cy="409700"/>
          </a:xfrm>
          <a:custGeom>
            <a:avLst/>
            <a:gdLst>
              <a:gd name="connsiteX0" fmla="*/ 207 w 212478"/>
              <a:gd name="connsiteY0" fmla="*/ 2787 h 409700"/>
              <a:gd name="connsiteX1" fmla="*/ 200232 w 212478"/>
              <a:gd name="connsiteY1" fmla="*/ 399662 h 409700"/>
              <a:gd name="connsiteX2" fmla="*/ 187532 w 212478"/>
              <a:gd name="connsiteY2" fmla="*/ 285362 h 409700"/>
              <a:gd name="connsiteX3" fmla="*/ 162132 w 212478"/>
              <a:gd name="connsiteY3" fmla="*/ 225037 h 409700"/>
              <a:gd name="connsiteX4" fmla="*/ 207 w 212478"/>
              <a:gd name="connsiteY4" fmla="*/ 2787 h 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478" h="409700">
                <a:moveTo>
                  <a:pt x="207" y="2787"/>
                </a:moveTo>
                <a:cubicBezTo>
                  <a:pt x="6557" y="31891"/>
                  <a:pt x="169011" y="352566"/>
                  <a:pt x="200232" y="399662"/>
                </a:cubicBezTo>
                <a:cubicBezTo>
                  <a:pt x="231453" y="446758"/>
                  <a:pt x="193882" y="314466"/>
                  <a:pt x="187532" y="285362"/>
                </a:cubicBezTo>
                <a:cubicBezTo>
                  <a:pt x="181182" y="256258"/>
                  <a:pt x="189120" y="268958"/>
                  <a:pt x="162132" y="225037"/>
                </a:cubicBezTo>
                <a:cubicBezTo>
                  <a:pt x="135145" y="181116"/>
                  <a:pt x="-6143" y="-26317"/>
                  <a:pt x="207" y="27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92DAB14C-F884-4B26-B355-DB95AB7132CD}"/>
              </a:ext>
            </a:extLst>
          </p:cNvPr>
          <p:cNvSpPr/>
          <p:nvPr/>
        </p:nvSpPr>
        <p:spPr>
          <a:xfrm>
            <a:off x="4330213" y="7461015"/>
            <a:ext cx="294343" cy="32331"/>
          </a:xfrm>
          <a:custGeom>
            <a:avLst/>
            <a:gdLst>
              <a:gd name="connsiteX0" fmla="*/ 487 w 294343"/>
              <a:gd name="connsiteY0" fmla="*/ 16110 h 32331"/>
              <a:gd name="connsiteX1" fmla="*/ 283062 w 294343"/>
              <a:gd name="connsiteY1" fmla="*/ 31985 h 32331"/>
              <a:gd name="connsiteX2" fmla="*/ 216387 w 294343"/>
              <a:gd name="connsiteY2" fmla="*/ 235 h 32331"/>
              <a:gd name="connsiteX3" fmla="*/ 487 w 294343"/>
              <a:gd name="connsiteY3" fmla="*/ 16110 h 3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343" h="32331">
                <a:moveTo>
                  <a:pt x="487" y="16110"/>
                </a:moveTo>
                <a:cubicBezTo>
                  <a:pt x="11600" y="21402"/>
                  <a:pt x="247079" y="34631"/>
                  <a:pt x="283062" y="31985"/>
                </a:cubicBezTo>
                <a:cubicBezTo>
                  <a:pt x="319045" y="29339"/>
                  <a:pt x="261366" y="2352"/>
                  <a:pt x="216387" y="235"/>
                </a:cubicBezTo>
                <a:cubicBezTo>
                  <a:pt x="171408" y="-1882"/>
                  <a:pt x="-10626" y="10818"/>
                  <a:pt x="487" y="161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91730BF7-F1FE-4D6B-A586-876919DE4E1D}"/>
              </a:ext>
            </a:extLst>
          </p:cNvPr>
          <p:cNvSpPr/>
          <p:nvPr/>
        </p:nvSpPr>
        <p:spPr>
          <a:xfrm>
            <a:off x="6264698" y="5122282"/>
            <a:ext cx="53196" cy="209976"/>
          </a:xfrm>
          <a:custGeom>
            <a:avLst/>
            <a:gdLst>
              <a:gd name="connsiteX0" fmla="*/ 635 w 53196"/>
              <a:gd name="connsiteY0" fmla="*/ 51 h 209976"/>
              <a:gd name="connsiteX1" fmla="*/ 23919 w 53196"/>
              <a:gd name="connsiteY1" fmla="*/ 122818 h 209976"/>
              <a:gd name="connsiteX2" fmla="*/ 38735 w 53196"/>
              <a:gd name="connsiteY2" fmla="*/ 209601 h 209976"/>
              <a:gd name="connsiteX3" fmla="*/ 42969 w 53196"/>
              <a:gd name="connsiteY3" fmla="*/ 152451 h 209976"/>
              <a:gd name="connsiteX4" fmla="*/ 51435 w 53196"/>
              <a:gd name="connsiteY4" fmla="*/ 108001 h 209976"/>
              <a:gd name="connsiteX5" fmla="*/ 635 w 53196"/>
              <a:gd name="connsiteY5" fmla="*/ 51 h 209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196" h="209976">
                <a:moveTo>
                  <a:pt x="635" y="51"/>
                </a:moveTo>
                <a:cubicBezTo>
                  <a:pt x="-3951" y="2521"/>
                  <a:pt x="17569" y="87893"/>
                  <a:pt x="23919" y="122818"/>
                </a:cubicBezTo>
                <a:cubicBezTo>
                  <a:pt x="30269" y="157743"/>
                  <a:pt x="35560" y="204662"/>
                  <a:pt x="38735" y="209601"/>
                </a:cubicBezTo>
                <a:cubicBezTo>
                  <a:pt x="41910" y="214540"/>
                  <a:pt x="40852" y="169384"/>
                  <a:pt x="42969" y="152451"/>
                </a:cubicBezTo>
                <a:cubicBezTo>
                  <a:pt x="45086" y="135518"/>
                  <a:pt x="57785" y="131284"/>
                  <a:pt x="51435" y="108001"/>
                </a:cubicBezTo>
                <a:cubicBezTo>
                  <a:pt x="45085" y="84718"/>
                  <a:pt x="5221" y="-2419"/>
                  <a:pt x="635" y="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D5AD3718-4E81-47D1-A35D-721578AA7CDB}"/>
              </a:ext>
            </a:extLst>
          </p:cNvPr>
          <p:cNvSpPr/>
          <p:nvPr/>
        </p:nvSpPr>
        <p:spPr>
          <a:xfrm>
            <a:off x="6034177" y="5120403"/>
            <a:ext cx="248598" cy="630604"/>
          </a:xfrm>
          <a:custGeom>
            <a:avLst/>
            <a:gdLst>
              <a:gd name="connsiteX0" fmla="*/ 157073 w 248598"/>
              <a:gd name="connsiteY0" fmla="*/ 1930 h 630604"/>
              <a:gd name="connsiteX1" fmla="*/ 209990 w 248598"/>
              <a:gd name="connsiteY1" fmla="*/ 167030 h 630604"/>
              <a:gd name="connsiteX2" fmla="*/ 184590 w 248598"/>
              <a:gd name="connsiteY2" fmla="*/ 401980 h 630604"/>
              <a:gd name="connsiteX3" fmla="*/ 440 w 248598"/>
              <a:gd name="connsiteY3" fmla="*/ 630580 h 630604"/>
              <a:gd name="connsiteX4" fmla="*/ 243856 w 248598"/>
              <a:gd name="connsiteY4" fmla="*/ 416797 h 630604"/>
              <a:gd name="connsiteX5" fmla="*/ 167656 w 248598"/>
              <a:gd name="connsiteY5" fmla="*/ 463364 h 630604"/>
              <a:gd name="connsiteX6" fmla="*/ 243856 w 248598"/>
              <a:gd name="connsiteY6" fmla="*/ 277097 h 630604"/>
              <a:gd name="connsiteX7" fmla="*/ 157073 w 248598"/>
              <a:gd name="connsiteY7" fmla="*/ 1930 h 630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598" h="630604">
                <a:moveTo>
                  <a:pt x="157073" y="1930"/>
                </a:moveTo>
                <a:cubicBezTo>
                  <a:pt x="151429" y="-16414"/>
                  <a:pt x="205404" y="100355"/>
                  <a:pt x="209990" y="167030"/>
                </a:cubicBezTo>
                <a:cubicBezTo>
                  <a:pt x="214576" y="233705"/>
                  <a:pt x="219515" y="324722"/>
                  <a:pt x="184590" y="401980"/>
                </a:cubicBezTo>
                <a:cubicBezTo>
                  <a:pt x="149665" y="479238"/>
                  <a:pt x="-9438" y="628111"/>
                  <a:pt x="440" y="630580"/>
                </a:cubicBezTo>
                <a:cubicBezTo>
                  <a:pt x="10318" y="633050"/>
                  <a:pt x="215987" y="444666"/>
                  <a:pt x="243856" y="416797"/>
                </a:cubicBezTo>
                <a:cubicBezTo>
                  <a:pt x="271725" y="388928"/>
                  <a:pt x="167656" y="486647"/>
                  <a:pt x="167656" y="463364"/>
                </a:cubicBezTo>
                <a:cubicBezTo>
                  <a:pt x="167656" y="440081"/>
                  <a:pt x="244209" y="350475"/>
                  <a:pt x="243856" y="277097"/>
                </a:cubicBezTo>
                <a:cubicBezTo>
                  <a:pt x="243503" y="203719"/>
                  <a:pt x="162717" y="20274"/>
                  <a:pt x="157073" y="19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AF1D6FA2-9F51-45B1-8CCD-6936EACDB4ED}"/>
              </a:ext>
            </a:extLst>
          </p:cNvPr>
          <p:cNvSpPr/>
          <p:nvPr/>
        </p:nvSpPr>
        <p:spPr>
          <a:xfrm>
            <a:off x="5979185" y="5124276"/>
            <a:ext cx="190991" cy="122941"/>
          </a:xfrm>
          <a:custGeom>
            <a:avLst/>
            <a:gdLst>
              <a:gd name="connsiteX0" fmla="*/ 398 w 190991"/>
              <a:gd name="connsiteY0" fmla="*/ 174 h 122941"/>
              <a:gd name="connsiteX1" fmla="*/ 23682 w 190991"/>
              <a:gd name="connsiteY1" fmla="*/ 97541 h 122941"/>
              <a:gd name="connsiteX2" fmla="*/ 190898 w 190991"/>
              <a:gd name="connsiteY2" fmla="*/ 74257 h 122941"/>
              <a:gd name="connsiteX3" fmla="*/ 46965 w 190991"/>
              <a:gd name="connsiteY3" fmla="*/ 122941 h 122941"/>
              <a:gd name="connsiteX4" fmla="*/ 15215 w 190991"/>
              <a:gd name="connsiteY4" fmla="*/ 74257 h 122941"/>
              <a:gd name="connsiteX5" fmla="*/ 398 w 190991"/>
              <a:gd name="connsiteY5" fmla="*/ 174 h 122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991" h="122941">
                <a:moveTo>
                  <a:pt x="398" y="174"/>
                </a:moveTo>
                <a:cubicBezTo>
                  <a:pt x="1809" y="4055"/>
                  <a:pt x="-8068" y="85194"/>
                  <a:pt x="23682" y="97541"/>
                </a:cubicBezTo>
                <a:cubicBezTo>
                  <a:pt x="55432" y="109888"/>
                  <a:pt x="187018" y="70024"/>
                  <a:pt x="190898" y="74257"/>
                </a:cubicBezTo>
                <a:cubicBezTo>
                  <a:pt x="194778" y="78490"/>
                  <a:pt x="76245" y="122941"/>
                  <a:pt x="46965" y="122941"/>
                </a:cubicBezTo>
                <a:cubicBezTo>
                  <a:pt x="17685" y="122941"/>
                  <a:pt x="19448" y="90132"/>
                  <a:pt x="15215" y="74257"/>
                </a:cubicBezTo>
                <a:cubicBezTo>
                  <a:pt x="10982" y="58382"/>
                  <a:pt x="-1013" y="-3707"/>
                  <a:pt x="398" y="17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C2B833CC-3709-42E8-9BAB-A18178CEBEA8}"/>
              </a:ext>
            </a:extLst>
          </p:cNvPr>
          <p:cNvSpPr/>
          <p:nvPr/>
        </p:nvSpPr>
        <p:spPr>
          <a:xfrm>
            <a:off x="5932135" y="5198474"/>
            <a:ext cx="275088" cy="436721"/>
          </a:xfrm>
          <a:custGeom>
            <a:avLst/>
            <a:gdLst>
              <a:gd name="connsiteX0" fmla="*/ 882 w 275088"/>
              <a:gd name="connsiteY0" fmla="*/ 59 h 436721"/>
              <a:gd name="connsiteX1" fmla="*/ 72848 w 275088"/>
              <a:gd name="connsiteY1" fmla="*/ 114359 h 436721"/>
              <a:gd name="connsiteX2" fmla="*/ 233715 w 275088"/>
              <a:gd name="connsiteY2" fmla="*/ 192676 h 436721"/>
              <a:gd name="connsiteX3" fmla="*/ 115182 w 275088"/>
              <a:gd name="connsiteY3" fmla="*/ 436093 h 436721"/>
              <a:gd name="connsiteX4" fmla="*/ 261232 w 275088"/>
              <a:gd name="connsiteY4" fmla="*/ 260409 h 436721"/>
              <a:gd name="connsiteX5" fmla="*/ 252765 w 275088"/>
              <a:gd name="connsiteY5" fmla="*/ 177859 h 436721"/>
              <a:gd name="connsiteX6" fmla="*/ 117298 w 275088"/>
              <a:gd name="connsiteY6" fmla="*/ 99543 h 436721"/>
              <a:gd name="connsiteX7" fmla="*/ 882 w 275088"/>
              <a:gd name="connsiteY7" fmla="*/ 59 h 436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088" h="436721">
                <a:moveTo>
                  <a:pt x="882" y="59"/>
                </a:moveTo>
                <a:cubicBezTo>
                  <a:pt x="-6526" y="2528"/>
                  <a:pt x="34043" y="82256"/>
                  <a:pt x="72848" y="114359"/>
                </a:cubicBezTo>
                <a:cubicBezTo>
                  <a:pt x="111653" y="146462"/>
                  <a:pt x="226659" y="139054"/>
                  <a:pt x="233715" y="192676"/>
                </a:cubicBezTo>
                <a:cubicBezTo>
                  <a:pt x="240771" y="246298"/>
                  <a:pt x="110596" y="424804"/>
                  <a:pt x="115182" y="436093"/>
                </a:cubicBezTo>
                <a:cubicBezTo>
                  <a:pt x="119768" y="447382"/>
                  <a:pt x="238302" y="303448"/>
                  <a:pt x="261232" y="260409"/>
                </a:cubicBezTo>
                <a:cubicBezTo>
                  <a:pt x="284162" y="217370"/>
                  <a:pt x="276754" y="204670"/>
                  <a:pt x="252765" y="177859"/>
                </a:cubicBezTo>
                <a:cubicBezTo>
                  <a:pt x="228776" y="151048"/>
                  <a:pt x="158573" y="126001"/>
                  <a:pt x="117298" y="99543"/>
                </a:cubicBezTo>
                <a:cubicBezTo>
                  <a:pt x="76023" y="73085"/>
                  <a:pt x="8290" y="-2410"/>
                  <a:pt x="882" y="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7603894A-578B-481D-A7C3-7C0BBD824043}"/>
              </a:ext>
            </a:extLst>
          </p:cNvPr>
          <p:cNvSpPr/>
          <p:nvPr/>
        </p:nvSpPr>
        <p:spPr>
          <a:xfrm>
            <a:off x="5762879" y="5622405"/>
            <a:ext cx="295171" cy="146219"/>
          </a:xfrm>
          <a:custGeom>
            <a:avLst/>
            <a:gdLst>
              <a:gd name="connsiteX0" fmla="*/ 2921 w 295171"/>
              <a:gd name="connsiteY0" fmla="*/ 137045 h 146219"/>
              <a:gd name="connsiteX1" fmla="*/ 70654 w 295171"/>
              <a:gd name="connsiteY1" fmla="*/ 122228 h 146219"/>
              <a:gd name="connsiteX2" fmla="*/ 189188 w 295171"/>
              <a:gd name="connsiteY2" fmla="*/ 22745 h 146219"/>
              <a:gd name="connsiteX3" fmla="*/ 295021 w 295171"/>
              <a:gd name="connsiteY3" fmla="*/ 31212 h 146219"/>
              <a:gd name="connsiteX4" fmla="*/ 165904 w 295171"/>
              <a:gd name="connsiteY4" fmla="*/ 3695 h 146219"/>
              <a:gd name="connsiteX5" fmla="*/ 2921 w 295171"/>
              <a:gd name="connsiteY5" fmla="*/ 137045 h 14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171" h="146219">
                <a:moveTo>
                  <a:pt x="2921" y="137045"/>
                </a:moveTo>
                <a:cubicBezTo>
                  <a:pt x="-12954" y="156801"/>
                  <a:pt x="39610" y="141278"/>
                  <a:pt x="70654" y="122228"/>
                </a:cubicBezTo>
                <a:cubicBezTo>
                  <a:pt x="101698" y="103178"/>
                  <a:pt x="151794" y="37914"/>
                  <a:pt x="189188" y="22745"/>
                </a:cubicBezTo>
                <a:cubicBezTo>
                  <a:pt x="226582" y="7576"/>
                  <a:pt x="298902" y="34387"/>
                  <a:pt x="295021" y="31212"/>
                </a:cubicBezTo>
                <a:cubicBezTo>
                  <a:pt x="291140" y="28037"/>
                  <a:pt x="214587" y="-12180"/>
                  <a:pt x="165904" y="3695"/>
                </a:cubicBezTo>
                <a:cubicBezTo>
                  <a:pt x="117221" y="19570"/>
                  <a:pt x="18796" y="117289"/>
                  <a:pt x="2921" y="1370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BC162570-AEF1-41DD-833B-3E5499FECFC6}"/>
              </a:ext>
            </a:extLst>
          </p:cNvPr>
          <p:cNvSpPr/>
          <p:nvPr/>
        </p:nvSpPr>
        <p:spPr>
          <a:xfrm>
            <a:off x="5860942" y="5193986"/>
            <a:ext cx="129248" cy="322375"/>
          </a:xfrm>
          <a:custGeom>
            <a:avLst/>
            <a:gdLst>
              <a:gd name="connsiteX0" fmla="*/ 65725 w 129248"/>
              <a:gd name="connsiteY0" fmla="*/ 314 h 322375"/>
              <a:gd name="connsiteX1" fmla="*/ 57258 w 129248"/>
              <a:gd name="connsiteY1" fmla="*/ 211981 h 322375"/>
              <a:gd name="connsiteX2" fmla="*/ 129225 w 129248"/>
              <a:gd name="connsiteY2" fmla="*/ 271247 h 322375"/>
              <a:gd name="connsiteX3" fmla="*/ 48791 w 129248"/>
              <a:gd name="connsiteY3" fmla="*/ 258547 h 322375"/>
              <a:gd name="connsiteX4" fmla="*/ 108 w 129248"/>
              <a:gd name="connsiteY4" fmla="*/ 322047 h 322375"/>
              <a:gd name="connsiteX5" fmla="*/ 61491 w 129248"/>
              <a:gd name="connsiteY5" fmla="*/ 226797 h 322375"/>
              <a:gd name="connsiteX6" fmla="*/ 89008 w 129248"/>
              <a:gd name="connsiteY6" fmla="*/ 165414 h 322375"/>
              <a:gd name="connsiteX7" fmla="*/ 65725 w 129248"/>
              <a:gd name="connsiteY7" fmla="*/ 314 h 32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248" h="322375">
                <a:moveTo>
                  <a:pt x="65725" y="314"/>
                </a:moveTo>
                <a:cubicBezTo>
                  <a:pt x="60433" y="8075"/>
                  <a:pt x="46675" y="166826"/>
                  <a:pt x="57258" y="211981"/>
                </a:cubicBezTo>
                <a:cubicBezTo>
                  <a:pt x="67841" y="257136"/>
                  <a:pt x="130636" y="263486"/>
                  <a:pt x="129225" y="271247"/>
                </a:cubicBezTo>
                <a:cubicBezTo>
                  <a:pt x="127814" y="279008"/>
                  <a:pt x="70310" y="250080"/>
                  <a:pt x="48791" y="258547"/>
                </a:cubicBezTo>
                <a:cubicBezTo>
                  <a:pt x="27272" y="267014"/>
                  <a:pt x="-2009" y="327339"/>
                  <a:pt x="108" y="322047"/>
                </a:cubicBezTo>
                <a:cubicBezTo>
                  <a:pt x="2225" y="316755"/>
                  <a:pt x="46674" y="252903"/>
                  <a:pt x="61491" y="226797"/>
                </a:cubicBezTo>
                <a:cubicBezTo>
                  <a:pt x="76308" y="200692"/>
                  <a:pt x="87950" y="199986"/>
                  <a:pt x="89008" y="165414"/>
                </a:cubicBezTo>
                <a:cubicBezTo>
                  <a:pt x="90066" y="130842"/>
                  <a:pt x="71017" y="-7447"/>
                  <a:pt x="65725" y="3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C495B6D6-AF0D-4231-AE89-1DA068D2ECA0}"/>
              </a:ext>
            </a:extLst>
          </p:cNvPr>
          <p:cNvSpPr/>
          <p:nvPr/>
        </p:nvSpPr>
        <p:spPr>
          <a:xfrm>
            <a:off x="5691594" y="5456405"/>
            <a:ext cx="126793" cy="250299"/>
          </a:xfrm>
          <a:custGeom>
            <a:avLst/>
            <a:gdLst>
              <a:gd name="connsiteX0" fmla="*/ 89023 w 126793"/>
              <a:gd name="connsiteY0" fmla="*/ 362 h 250299"/>
              <a:gd name="connsiteX1" fmla="*/ 99606 w 126793"/>
              <a:gd name="connsiteY1" fmla="*/ 110428 h 250299"/>
              <a:gd name="connsiteX2" fmla="*/ 123 w 126793"/>
              <a:gd name="connsiteY2" fmla="*/ 250128 h 250299"/>
              <a:gd name="connsiteX3" fmla="*/ 122889 w 126793"/>
              <a:gd name="connsiteY3" fmla="*/ 80795 h 250299"/>
              <a:gd name="connsiteX4" fmla="*/ 89023 w 126793"/>
              <a:gd name="connsiteY4" fmla="*/ 362 h 25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93" h="250299">
                <a:moveTo>
                  <a:pt x="89023" y="362"/>
                </a:moveTo>
                <a:cubicBezTo>
                  <a:pt x="85143" y="5301"/>
                  <a:pt x="114423" y="68800"/>
                  <a:pt x="99606" y="110428"/>
                </a:cubicBezTo>
                <a:cubicBezTo>
                  <a:pt x="84789" y="152056"/>
                  <a:pt x="-3757" y="255067"/>
                  <a:pt x="123" y="250128"/>
                </a:cubicBezTo>
                <a:cubicBezTo>
                  <a:pt x="4003" y="245189"/>
                  <a:pt x="105250" y="119600"/>
                  <a:pt x="122889" y="80795"/>
                </a:cubicBezTo>
                <a:cubicBezTo>
                  <a:pt x="140528" y="41990"/>
                  <a:pt x="92903" y="-4577"/>
                  <a:pt x="89023" y="3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14BECC4E-CA3C-40A0-8047-22429F400F39}"/>
              </a:ext>
            </a:extLst>
          </p:cNvPr>
          <p:cNvSpPr/>
          <p:nvPr/>
        </p:nvSpPr>
        <p:spPr>
          <a:xfrm>
            <a:off x="5676106" y="5759444"/>
            <a:ext cx="274765" cy="156646"/>
          </a:xfrm>
          <a:custGeom>
            <a:avLst/>
            <a:gdLst>
              <a:gd name="connsiteX0" fmla="*/ 273844 w 274765"/>
              <a:gd name="connsiteY0" fmla="*/ 6 h 156646"/>
              <a:gd name="connsiteX1" fmla="*/ 62177 w 274765"/>
              <a:gd name="connsiteY1" fmla="*/ 84673 h 156646"/>
              <a:gd name="connsiteX2" fmla="*/ 2911 w 274765"/>
              <a:gd name="connsiteY2" fmla="*/ 156639 h 156646"/>
              <a:gd name="connsiteX3" fmla="*/ 134144 w 274765"/>
              <a:gd name="connsiteY3" fmla="*/ 80439 h 156646"/>
              <a:gd name="connsiteX4" fmla="*/ 273844 w 274765"/>
              <a:gd name="connsiteY4" fmla="*/ 6 h 15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765" h="156646">
                <a:moveTo>
                  <a:pt x="273844" y="6"/>
                </a:moveTo>
                <a:cubicBezTo>
                  <a:pt x="261850" y="712"/>
                  <a:pt x="107333" y="58567"/>
                  <a:pt x="62177" y="84673"/>
                </a:cubicBezTo>
                <a:cubicBezTo>
                  <a:pt x="17021" y="110779"/>
                  <a:pt x="-9083" y="157345"/>
                  <a:pt x="2911" y="156639"/>
                </a:cubicBezTo>
                <a:cubicBezTo>
                  <a:pt x="14905" y="155933"/>
                  <a:pt x="90752" y="104781"/>
                  <a:pt x="134144" y="80439"/>
                </a:cubicBezTo>
                <a:cubicBezTo>
                  <a:pt x="177536" y="56097"/>
                  <a:pt x="285838" y="-700"/>
                  <a:pt x="273844" y="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DEDB3DB9-BE6C-4C70-8C05-56976EFA76CB}"/>
              </a:ext>
            </a:extLst>
          </p:cNvPr>
          <p:cNvSpPr/>
          <p:nvPr/>
        </p:nvSpPr>
        <p:spPr>
          <a:xfrm>
            <a:off x="3002641" y="3503882"/>
            <a:ext cx="401988" cy="133236"/>
          </a:xfrm>
          <a:custGeom>
            <a:avLst/>
            <a:gdLst>
              <a:gd name="connsiteX0" fmla="*/ 400959 w 401988"/>
              <a:gd name="connsiteY0" fmla="*/ 64818 h 133236"/>
              <a:gd name="connsiteX1" fmla="*/ 178709 w 401988"/>
              <a:gd name="connsiteY1" fmla="*/ 1318 h 133236"/>
              <a:gd name="connsiteX2" fmla="*/ 4084 w 401988"/>
              <a:gd name="connsiteY2" fmla="*/ 131493 h 133236"/>
              <a:gd name="connsiteX3" fmla="*/ 83459 w 401988"/>
              <a:gd name="connsiteY3" fmla="*/ 74343 h 133236"/>
              <a:gd name="connsiteX4" fmla="*/ 400959 w 401988"/>
              <a:gd name="connsiteY4" fmla="*/ 64818 h 13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988" h="133236">
                <a:moveTo>
                  <a:pt x="400959" y="64818"/>
                </a:moveTo>
                <a:cubicBezTo>
                  <a:pt x="416834" y="52647"/>
                  <a:pt x="244855" y="-9795"/>
                  <a:pt x="178709" y="1318"/>
                </a:cubicBezTo>
                <a:cubicBezTo>
                  <a:pt x="112563" y="12431"/>
                  <a:pt x="19959" y="119322"/>
                  <a:pt x="4084" y="131493"/>
                </a:cubicBezTo>
                <a:cubicBezTo>
                  <a:pt x="-11791" y="143664"/>
                  <a:pt x="19430" y="88631"/>
                  <a:pt x="83459" y="74343"/>
                </a:cubicBezTo>
                <a:cubicBezTo>
                  <a:pt x="147488" y="60055"/>
                  <a:pt x="385084" y="76989"/>
                  <a:pt x="400959" y="648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FC7FAA19-BA79-400D-A3A2-0A96140F94E8}"/>
              </a:ext>
            </a:extLst>
          </p:cNvPr>
          <p:cNvSpPr/>
          <p:nvPr/>
        </p:nvSpPr>
        <p:spPr>
          <a:xfrm>
            <a:off x="3016038" y="3698241"/>
            <a:ext cx="436040" cy="674286"/>
          </a:xfrm>
          <a:custGeom>
            <a:avLst/>
            <a:gdLst>
              <a:gd name="connsiteX0" fmla="*/ 435187 w 436040"/>
              <a:gd name="connsiteY0" fmla="*/ 634 h 674286"/>
              <a:gd name="connsiteX1" fmla="*/ 143087 w 436040"/>
              <a:gd name="connsiteY1" fmla="*/ 187959 h 674286"/>
              <a:gd name="connsiteX2" fmla="*/ 12912 w 436040"/>
              <a:gd name="connsiteY2" fmla="*/ 651509 h 674286"/>
              <a:gd name="connsiteX3" fmla="*/ 28787 w 436040"/>
              <a:gd name="connsiteY3" fmla="*/ 565784 h 674286"/>
              <a:gd name="connsiteX4" fmla="*/ 225637 w 436040"/>
              <a:gd name="connsiteY4" fmla="*/ 241934 h 674286"/>
              <a:gd name="connsiteX5" fmla="*/ 435187 w 436040"/>
              <a:gd name="connsiteY5" fmla="*/ 634 h 67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6040" h="674286">
                <a:moveTo>
                  <a:pt x="435187" y="634"/>
                </a:moveTo>
                <a:cubicBezTo>
                  <a:pt x="421429" y="-8362"/>
                  <a:pt x="213466" y="79480"/>
                  <a:pt x="143087" y="187959"/>
                </a:cubicBezTo>
                <a:cubicBezTo>
                  <a:pt x="72708" y="296438"/>
                  <a:pt x="31962" y="588538"/>
                  <a:pt x="12912" y="651509"/>
                </a:cubicBezTo>
                <a:cubicBezTo>
                  <a:pt x="-6138" y="714480"/>
                  <a:pt x="-6667" y="634046"/>
                  <a:pt x="28787" y="565784"/>
                </a:cubicBezTo>
                <a:cubicBezTo>
                  <a:pt x="64241" y="497522"/>
                  <a:pt x="158433" y="332421"/>
                  <a:pt x="225637" y="241934"/>
                </a:cubicBezTo>
                <a:cubicBezTo>
                  <a:pt x="292841" y="151447"/>
                  <a:pt x="448945" y="9630"/>
                  <a:pt x="435187" y="6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1B20E03A-C74C-4008-AB1E-8E0E21355DDA}"/>
              </a:ext>
            </a:extLst>
          </p:cNvPr>
          <p:cNvSpPr/>
          <p:nvPr/>
        </p:nvSpPr>
        <p:spPr>
          <a:xfrm>
            <a:off x="2927996" y="3615422"/>
            <a:ext cx="491906" cy="304983"/>
          </a:xfrm>
          <a:custGeom>
            <a:avLst/>
            <a:gdLst>
              <a:gd name="connsiteX0" fmla="*/ 491479 w 491906"/>
              <a:gd name="connsiteY0" fmla="*/ 4078 h 304983"/>
              <a:gd name="connsiteX1" fmla="*/ 170804 w 491906"/>
              <a:gd name="connsiteY1" fmla="*/ 80278 h 304983"/>
              <a:gd name="connsiteX2" fmla="*/ 2529 w 491906"/>
              <a:gd name="connsiteY2" fmla="*/ 302528 h 304983"/>
              <a:gd name="connsiteX3" fmla="*/ 97779 w 491906"/>
              <a:gd name="connsiteY3" fmla="*/ 188228 h 304983"/>
              <a:gd name="connsiteX4" fmla="*/ 491479 w 491906"/>
              <a:gd name="connsiteY4" fmla="*/ 4078 h 30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906" h="304983">
                <a:moveTo>
                  <a:pt x="491479" y="4078"/>
                </a:moveTo>
                <a:cubicBezTo>
                  <a:pt x="503650" y="-13914"/>
                  <a:pt x="252296" y="30536"/>
                  <a:pt x="170804" y="80278"/>
                </a:cubicBezTo>
                <a:cubicBezTo>
                  <a:pt x="89312" y="130020"/>
                  <a:pt x="14700" y="284536"/>
                  <a:pt x="2529" y="302528"/>
                </a:cubicBezTo>
                <a:cubicBezTo>
                  <a:pt x="-9642" y="320520"/>
                  <a:pt x="22108" y="235324"/>
                  <a:pt x="97779" y="188228"/>
                </a:cubicBezTo>
                <a:cubicBezTo>
                  <a:pt x="173450" y="141132"/>
                  <a:pt x="479308" y="22070"/>
                  <a:pt x="491479" y="40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65CED45D-EC65-4782-AE94-A17056643AA5}"/>
              </a:ext>
            </a:extLst>
          </p:cNvPr>
          <p:cNvSpPr/>
          <p:nvPr/>
        </p:nvSpPr>
        <p:spPr>
          <a:xfrm>
            <a:off x="3435173" y="2506462"/>
            <a:ext cx="484600" cy="1105069"/>
          </a:xfrm>
          <a:custGeom>
            <a:avLst/>
            <a:gdLst>
              <a:gd name="connsiteX0" fmla="*/ 200202 w 484600"/>
              <a:gd name="connsiteY0" fmla="*/ 1093988 h 1105069"/>
              <a:gd name="connsiteX1" fmla="*/ 28752 w 484600"/>
              <a:gd name="connsiteY1" fmla="*/ 862213 h 1105069"/>
              <a:gd name="connsiteX2" fmla="*/ 44627 w 484600"/>
              <a:gd name="connsiteY2" fmla="*/ 506613 h 1105069"/>
              <a:gd name="connsiteX3" fmla="*/ 457377 w 484600"/>
              <a:gd name="connsiteY3" fmla="*/ 39888 h 1105069"/>
              <a:gd name="connsiteX4" fmla="*/ 409752 w 484600"/>
              <a:gd name="connsiteY4" fmla="*/ 77988 h 1105069"/>
              <a:gd name="connsiteX5" fmla="*/ 120827 w 484600"/>
              <a:gd name="connsiteY5" fmla="*/ 506613 h 1105069"/>
              <a:gd name="connsiteX6" fmla="*/ 200202 w 484600"/>
              <a:gd name="connsiteY6" fmla="*/ 1093988 h 110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4600" h="1105069">
                <a:moveTo>
                  <a:pt x="200202" y="1093988"/>
                </a:moveTo>
                <a:cubicBezTo>
                  <a:pt x="184856" y="1153255"/>
                  <a:pt x="54681" y="960109"/>
                  <a:pt x="28752" y="862213"/>
                </a:cubicBezTo>
                <a:cubicBezTo>
                  <a:pt x="2823" y="764317"/>
                  <a:pt x="-26810" y="643667"/>
                  <a:pt x="44627" y="506613"/>
                </a:cubicBezTo>
                <a:cubicBezTo>
                  <a:pt x="116064" y="369559"/>
                  <a:pt x="396523" y="111325"/>
                  <a:pt x="457377" y="39888"/>
                </a:cubicBezTo>
                <a:cubicBezTo>
                  <a:pt x="518231" y="-31549"/>
                  <a:pt x="465844" y="200"/>
                  <a:pt x="409752" y="77988"/>
                </a:cubicBezTo>
                <a:cubicBezTo>
                  <a:pt x="353660" y="155775"/>
                  <a:pt x="156810" y="342042"/>
                  <a:pt x="120827" y="506613"/>
                </a:cubicBezTo>
                <a:cubicBezTo>
                  <a:pt x="84844" y="671184"/>
                  <a:pt x="215548" y="1034721"/>
                  <a:pt x="200202" y="10939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E84C614C-3A2D-4720-B970-8F2F164EDBFB}"/>
              </a:ext>
            </a:extLst>
          </p:cNvPr>
          <p:cNvSpPr/>
          <p:nvPr/>
        </p:nvSpPr>
        <p:spPr>
          <a:xfrm>
            <a:off x="3804451" y="2506738"/>
            <a:ext cx="424806" cy="1029925"/>
          </a:xfrm>
          <a:custGeom>
            <a:avLst/>
            <a:gdLst>
              <a:gd name="connsiteX0" fmla="*/ 34124 w 424806"/>
              <a:gd name="connsiteY0" fmla="*/ 985762 h 1029925"/>
              <a:gd name="connsiteX1" fmla="*/ 53174 w 424806"/>
              <a:gd name="connsiteY1" fmla="*/ 922262 h 1029925"/>
              <a:gd name="connsiteX2" fmla="*/ 49999 w 424806"/>
              <a:gd name="connsiteY2" fmla="*/ 690487 h 1029925"/>
              <a:gd name="connsiteX3" fmla="*/ 75399 w 424806"/>
              <a:gd name="connsiteY3" fmla="*/ 360287 h 1029925"/>
              <a:gd name="connsiteX4" fmla="*/ 424649 w 424806"/>
              <a:gd name="connsiteY4" fmla="*/ 1512 h 1029925"/>
              <a:gd name="connsiteX5" fmla="*/ 27774 w 424806"/>
              <a:gd name="connsiteY5" fmla="*/ 261862 h 1029925"/>
              <a:gd name="connsiteX6" fmla="*/ 34124 w 424806"/>
              <a:gd name="connsiteY6" fmla="*/ 985762 h 102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806" h="1029925">
                <a:moveTo>
                  <a:pt x="34124" y="985762"/>
                </a:moveTo>
                <a:cubicBezTo>
                  <a:pt x="38357" y="1095829"/>
                  <a:pt x="50528" y="971474"/>
                  <a:pt x="53174" y="922262"/>
                </a:cubicBezTo>
                <a:cubicBezTo>
                  <a:pt x="55820" y="873049"/>
                  <a:pt x="46295" y="784149"/>
                  <a:pt x="49999" y="690487"/>
                </a:cubicBezTo>
                <a:cubicBezTo>
                  <a:pt x="53703" y="596825"/>
                  <a:pt x="12957" y="475116"/>
                  <a:pt x="75399" y="360287"/>
                </a:cubicBezTo>
                <a:cubicBezTo>
                  <a:pt x="137841" y="245458"/>
                  <a:pt x="432587" y="17916"/>
                  <a:pt x="424649" y="1512"/>
                </a:cubicBezTo>
                <a:cubicBezTo>
                  <a:pt x="416712" y="-14892"/>
                  <a:pt x="91803" y="104171"/>
                  <a:pt x="27774" y="261862"/>
                </a:cubicBezTo>
                <a:cubicBezTo>
                  <a:pt x="-36255" y="419553"/>
                  <a:pt x="29891" y="875695"/>
                  <a:pt x="34124" y="9857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2010E69D-9E60-47FD-BF46-D05D96165F1E}"/>
              </a:ext>
            </a:extLst>
          </p:cNvPr>
          <p:cNvSpPr/>
          <p:nvPr/>
        </p:nvSpPr>
        <p:spPr>
          <a:xfrm>
            <a:off x="4146282" y="2466705"/>
            <a:ext cx="342906" cy="935157"/>
          </a:xfrm>
          <a:custGeom>
            <a:avLst/>
            <a:gdLst>
              <a:gd name="connsiteX0" fmla="*/ 216168 w 342906"/>
              <a:gd name="connsiteY0" fmla="*/ 924195 h 935157"/>
              <a:gd name="connsiteX1" fmla="*/ 254268 w 342906"/>
              <a:gd name="connsiteY1" fmla="*/ 889270 h 935157"/>
              <a:gd name="connsiteX2" fmla="*/ 333643 w 342906"/>
              <a:gd name="connsiteY2" fmla="*/ 530495 h 935157"/>
              <a:gd name="connsiteX3" fmla="*/ 16143 w 342906"/>
              <a:gd name="connsiteY3" fmla="*/ 35195 h 935157"/>
              <a:gd name="connsiteX4" fmla="*/ 70118 w 342906"/>
              <a:gd name="connsiteY4" fmla="*/ 114570 h 935157"/>
              <a:gd name="connsiteX5" fmla="*/ 273318 w 342906"/>
              <a:gd name="connsiteY5" fmla="*/ 708295 h 935157"/>
              <a:gd name="connsiteX6" fmla="*/ 292368 w 342906"/>
              <a:gd name="connsiteY6" fmla="*/ 832120 h 935157"/>
              <a:gd name="connsiteX7" fmla="*/ 216168 w 342906"/>
              <a:gd name="connsiteY7" fmla="*/ 924195 h 93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6" h="935157">
                <a:moveTo>
                  <a:pt x="216168" y="924195"/>
                </a:moveTo>
                <a:cubicBezTo>
                  <a:pt x="209818" y="933720"/>
                  <a:pt x="234689" y="954887"/>
                  <a:pt x="254268" y="889270"/>
                </a:cubicBezTo>
                <a:cubicBezTo>
                  <a:pt x="273847" y="823653"/>
                  <a:pt x="373331" y="672841"/>
                  <a:pt x="333643" y="530495"/>
                </a:cubicBezTo>
                <a:cubicBezTo>
                  <a:pt x="293955" y="388149"/>
                  <a:pt x="60064" y="104516"/>
                  <a:pt x="16143" y="35195"/>
                </a:cubicBezTo>
                <a:cubicBezTo>
                  <a:pt x="-27778" y="-34126"/>
                  <a:pt x="27255" y="2387"/>
                  <a:pt x="70118" y="114570"/>
                </a:cubicBezTo>
                <a:cubicBezTo>
                  <a:pt x="112980" y="226753"/>
                  <a:pt x="236276" y="588703"/>
                  <a:pt x="273318" y="708295"/>
                </a:cubicBezTo>
                <a:cubicBezTo>
                  <a:pt x="310360" y="827887"/>
                  <a:pt x="299247" y="799312"/>
                  <a:pt x="292368" y="832120"/>
                </a:cubicBezTo>
                <a:cubicBezTo>
                  <a:pt x="285489" y="864928"/>
                  <a:pt x="222518" y="914670"/>
                  <a:pt x="216168" y="9241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27659220-C1DC-40A0-8672-F616C0B9BD58}"/>
              </a:ext>
            </a:extLst>
          </p:cNvPr>
          <p:cNvSpPr/>
          <p:nvPr/>
        </p:nvSpPr>
        <p:spPr>
          <a:xfrm>
            <a:off x="4555267" y="2384175"/>
            <a:ext cx="692337" cy="426984"/>
          </a:xfrm>
          <a:custGeom>
            <a:avLst/>
            <a:gdLst>
              <a:gd name="connsiteX0" fmla="*/ 16733 w 692337"/>
              <a:gd name="connsiteY0" fmla="*/ 425700 h 426984"/>
              <a:gd name="connsiteX1" fmla="*/ 159608 w 692337"/>
              <a:gd name="connsiteY1" fmla="*/ 187575 h 426984"/>
              <a:gd name="connsiteX2" fmla="*/ 680308 w 692337"/>
              <a:gd name="connsiteY2" fmla="*/ 6600 h 426984"/>
              <a:gd name="connsiteX3" fmla="*/ 486633 w 692337"/>
              <a:gd name="connsiteY3" fmla="*/ 76450 h 426984"/>
              <a:gd name="connsiteX4" fmla="*/ 16733 w 692337"/>
              <a:gd name="connsiteY4" fmla="*/ 425700 h 426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337" h="426984">
                <a:moveTo>
                  <a:pt x="16733" y="425700"/>
                </a:moveTo>
                <a:cubicBezTo>
                  <a:pt x="-37771" y="444221"/>
                  <a:pt x="49012" y="257425"/>
                  <a:pt x="159608" y="187575"/>
                </a:cubicBezTo>
                <a:cubicBezTo>
                  <a:pt x="270204" y="117725"/>
                  <a:pt x="625804" y="25121"/>
                  <a:pt x="680308" y="6600"/>
                </a:cubicBezTo>
                <a:cubicBezTo>
                  <a:pt x="734812" y="-11921"/>
                  <a:pt x="592466" y="7658"/>
                  <a:pt x="486633" y="76450"/>
                </a:cubicBezTo>
                <a:cubicBezTo>
                  <a:pt x="380800" y="145242"/>
                  <a:pt x="71237" y="407179"/>
                  <a:pt x="16733" y="4257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32C3115C-055B-4D4A-8C83-50C40BECC8E2}"/>
              </a:ext>
            </a:extLst>
          </p:cNvPr>
          <p:cNvSpPr/>
          <p:nvPr/>
        </p:nvSpPr>
        <p:spPr>
          <a:xfrm>
            <a:off x="4565610" y="2821608"/>
            <a:ext cx="1602919" cy="268342"/>
          </a:xfrm>
          <a:custGeom>
            <a:avLst/>
            <a:gdLst>
              <a:gd name="connsiteX0" fmla="*/ 54015 w 1602919"/>
              <a:gd name="connsiteY0" fmla="*/ 251792 h 268342"/>
              <a:gd name="connsiteX1" fmla="*/ 104815 w 1602919"/>
              <a:gd name="connsiteY1" fmla="*/ 235917 h 268342"/>
              <a:gd name="connsiteX2" fmla="*/ 638215 w 1602919"/>
              <a:gd name="connsiteY2" fmla="*/ 4142 h 268342"/>
              <a:gd name="connsiteX3" fmla="*/ 1543090 w 1602919"/>
              <a:gd name="connsiteY3" fmla="*/ 86692 h 268342"/>
              <a:gd name="connsiteX4" fmla="*/ 1428790 w 1602919"/>
              <a:gd name="connsiteY4" fmla="*/ 80342 h 268342"/>
              <a:gd name="connsiteX5" fmla="*/ 711240 w 1602919"/>
              <a:gd name="connsiteY5" fmla="*/ 96217 h 268342"/>
              <a:gd name="connsiteX6" fmla="*/ 54015 w 1602919"/>
              <a:gd name="connsiteY6" fmla="*/ 251792 h 268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2919" h="268342">
                <a:moveTo>
                  <a:pt x="54015" y="251792"/>
                </a:moveTo>
                <a:cubicBezTo>
                  <a:pt x="-47056" y="275075"/>
                  <a:pt x="7448" y="277192"/>
                  <a:pt x="104815" y="235917"/>
                </a:cubicBezTo>
                <a:cubicBezTo>
                  <a:pt x="202182" y="194642"/>
                  <a:pt x="398503" y="29013"/>
                  <a:pt x="638215" y="4142"/>
                </a:cubicBezTo>
                <a:cubicBezTo>
                  <a:pt x="877928" y="-20729"/>
                  <a:pt x="1411328" y="73992"/>
                  <a:pt x="1543090" y="86692"/>
                </a:cubicBezTo>
                <a:cubicBezTo>
                  <a:pt x="1674852" y="99392"/>
                  <a:pt x="1567432" y="78754"/>
                  <a:pt x="1428790" y="80342"/>
                </a:cubicBezTo>
                <a:cubicBezTo>
                  <a:pt x="1290148" y="81929"/>
                  <a:pt x="942486" y="62350"/>
                  <a:pt x="711240" y="96217"/>
                </a:cubicBezTo>
                <a:cubicBezTo>
                  <a:pt x="479994" y="130084"/>
                  <a:pt x="155086" y="228509"/>
                  <a:pt x="54015" y="2517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0AABD316-B492-4CF7-8FF5-304C43BC1932}"/>
              </a:ext>
            </a:extLst>
          </p:cNvPr>
          <p:cNvSpPr/>
          <p:nvPr/>
        </p:nvSpPr>
        <p:spPr>
          <a:xfrm>
            <a:off x="4613396" y="3113599"/>
            <a:ext cx="1860609" cy="310131"/>
          </a:xfrm>
          <a:custGeom>
            <a:avLst/>
            <a:gdLst>
              <a:gd name="connsiteX0" fmla="*/ 101479 w 1860609"/>
              <a:gd name="connsiteY0" fmla="*/ 42351 h 310131"/>
              <a:gd name="connsiteX1" fmla="*/ 164979 w 1860609"/>
              <a:gd name="connsiteY1" fmla="*/ 55051 h 310131"/>
              <a:gd name="connsiteX2" fmla="*/ 977779 w 1860609"/>
              <a:gd name="connsiteY2" fmla="*/ 1076 h 310131"/>
              <a:gd name="connsiteX3" fmla="*/ 1628654 w 1860609"/>
              <a:gd name="connsiteY3" fmla="*/ 112201 h 310131"/>
              <a:gd name="connsiteX4" fmla="*/ 1838204 w 1860609"/>
              <a:gd name="connsiteY4" fmla="*/ 302701 h 310131"/>
              <a:gd name="connsiteX5" fmla="*/ 1793754 w 1860609"/>
              <a:gd name="connsiteY5" fmla="*/ 251901 h 310131"/>
              <a:gd name="connsiteX6" fmla="*/ 1298454 w 1860609"/>
              <a:gd name="connsiteY6" fmla="*/ 70926 h 310131"/>
              <a:gd name="connsiteX7" fmla="*/ 101479 w 1860609"/>
              <a:gd name="connsiteY7" fmla="*/ 42351 h 310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0609" h="310131">
                <a:moveTo>
                  <a:pt x="101479" y="42351"/>
                </a:moveTo>
                <a:cubicBezTo>
                  <a:pt x="-87433" y="39705"/>
                  <a:pt x="18929" y="61930"/>
                  <a:pt x="164979" y="55051"/>
                </a:cubicBezTo>
                <a:cubicBezTo>
                  <a:pt x="311029" y="48172"/>
                  <a:pt x="733833" y="-8449"/>
                  <a:pt x="977779" y="1076"/>
                </a:cubicBezTo>
                <a:cubicBezTo>
                  <a:pt x="1221725" y="10601"/>
                  <a:pt x="1485250" y="61930"/>
                  <a:pt x="1628654" y="112201"/>
                </a:cubicBezTo>
                <a:cubicBezTo>
                  <a:pt x="1772058" y="162472"/>
                  <a:pt x="1810687" y="279418"/>
                  <a:pt x="1838204" y="302701"/>
                </a:cubicBezTo>
                <a:cubicBezTo>
                  <a:pt x="1865721" y="325984"/>
                  <a:pt x="1883712" y="290530"/>
                  <a:pt x="1793754" y="251901"/>
                </a:cubicBezTo>
                <a:cubicBezTo>
                  <a:pt x="1703796" y="213272"/>
                  <a:pt x="1587908" y="102147"/>
                  <a:pt x="1298454" y="70926"/>
                </a:cubicBezTo>
                <a:cubicBezTo>
                  <a:pt x="1009000" y="39705"/>
                  <a:pt x="290391" y="44997"/>
                  <a:pt x="101479" y="423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CFEBA28D-78B7-4855-B8CB-5F56D74413CD}"/>
              </a:ext>
            </a:extLst>
          </p:cNvPr>
          <p:cNvSpPr/>
          <p:nvPr/>
        </p:nvSpPr>
        <p:spPr>
          <a:xfrm>
            <a:off x="4515792" y="3253986"/>
            <a:ext cx="1987710" cy="324323"/>
          </a:xfrm>
          <a:custGeom>
            <a:avLst/>
            <a:gdLst>
              <a:gd name="connsiteX0" fmla="*/ 151458 w 1987710"/>
              <a:gd name="connsiteY0" fmla="*/ 48014 h 324323"/>
              <a:gd name="connsiteX1" fmla="*/ 205433 w 1987710"/>
              <a:gd name="connsiteY1" fmla="*/ 63889 h 324323"/>
              <a:gd name="connsiteX2" fmla="*/ 1599258 w 1987710"/>
              <a:gd name="connsiteY2" fmla="*/ 79764 h 324323"/>
              <a:gd name="connsiteX3" fmla="*/ 1818333 w 1987710"/>
              <a:gd name="connsiteY3" fmla="*/ 168664 h 324323"/>
              <a:gd name="connsiteX4" fmla="*/ 1986608 w 1987710"/>
              <a:gd name="connsiteY4" fmla="*/ 324239 h 324323"/>
              <a:gd name="connsiteX5" fmla="*/ 1875483 w 1987710"/>
              <a:gd name="connsiteY5" fmla="*/ 146439 h 324323"/>
              <a:gd name="connsiteX6" fmla="*/ 1583383 w 1987710"/>
              <a:gd name="connsiteY6" fmla="*/ 3564 h 324323"/>
              <a:gd name="connsiteX7" fmla="*/ 151458 w 1987710"/>
              <a:gd name="connsiteY7" fmla="*/ 48014 h 32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7710" h="324323">
                <a:moveTo>
                  <a:pt x="151458" y="48014"/>
                </a:moveTo>
                <a:cubicBezTo>
                  <a:pt x="-78200" y="58068"/>
                  <a:pt x="-35867" y="58597"/>
                  <a:pt x="205433" y="63889"/>
                </a:cubicBezTo>
                <a:cubicBezTo>
                  <a:pt x="446733" y="69181"/>
                  <a:pt x="1330441" y="62302"/>
                  <a:pt x="1599258" y="79764"/>
                </a:cubicBezTo>
                <a:cubicBezTo>
                  <a:pt x="1868075" y="97226"/>
                  <a:pt x="1753775" y="127918"/>
                  <a:pt x="1818333" y="168664"/>
                </a:cubicBezTo>
                <a:cubicBezTo>
                  <a:pt x="1882891" y="209410"/>
                  <a:pt x="1977083" y="327943"/>
                  <a:pt x="1986608" y="324239"/>
                </a:cubicBezTo>
                <a:cubicBezTo>
                  <a:pt x="1996133" y="320535"/>
                  <a:pt x="1942687" y="199885"/>
                  <a:pt x="1875483" y="146439"/>
                </a:cubicBezTo>
                <a:cubicBezTo>
                  <a:pt x="1808279" y="92993"/>
                  <a:pt x="1873366" y="21027"/>
                  <a:pt x="1583383" y="3564"/>
                </a:cubicBezTo>
                <a:cubicBezTo>
                  <a:pt x="1293400" y="-13899"/>
                  <a:pt x="381116" y="37960"/>
                  <a:pt x="151458" y="480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70FFB1D3-8E28-4833-8A97-8A1251A00068}"/>
              </a:ext>
            </a:extLst>
          </p:cNvPr>
          <p:cNvSpPr/>
          <p:nvPr/>
        </p:nvSpPr>
        <p:spPr>
          <a:xfrm>
            <a:off x="5735943" y="2381250"/>
            <a:ext cx="1057850" cy="276289"/>
          </a:xfrm>
          <a:custGeom>
            <a:avLst/>
            <a:gdLst>
              <a:gd name="connsiteX0" fmla="*/ 4457 w 1057850"/>
              <a:gd name="connsiteY0" fmla="*/ 276225 h 276289"/>
              <a:gd name="connsiteX1" fmla="*/ 433082 w 1057850"/>
              <a:gd name="connsiteY1" fmla="*/ 12700 h 276289"/>
              <a:gd name="connsiteX2" fmla="*/ 1052207 w 1057850"/>
              <a:gd name="connsiteY2" fmla="*/ 41275 h 276289"/>
              <a:gd name="connsiteX3" fmla="*/ 699782 w 1057850"/>
              <a:gd name="connsiteY3" fmla="*/ 38100 h 276289"/>
              <a:gd name="connsiteX4" fmla="*/ 4457 w 1057850"/>
              <a:gd name="connsiteY4" fmla="*/ 276225 h 276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7850" h="276289">
                <a:moveTo>
                  <a:pt x="4457" y="276225"/>
                </a:moveTo>
                <a:cubicBezTo>
                  <a:pt x="-39993" y="271992"/>
                  <a:pt x="258457" y="51858"/>
                  <a:pt x="433082" y="12700"/>
                </a:cubicBezTo>
                <a:cubicBezTo>
                  <a:pt x="607707" y="-26458"/>
                  <a:pt x="1007757" y="37042"/>
                  <a:pt x="1052207" y="41275"/>
                </a:cubicBezTo>
                <a:cubicBezTo>
                  <a:pt x="1096657" y="45508"/>
                  <a:pt x="869115" y="529"/>
                  <a:pt x="699782" y="38100"/>
                </a:cubicBezTo>
                <a:cubicBezTo>
                  <a:pt x="530449" y="75671"/>
                  <a:pt x="48907" y="280458"/>
                  <a:pt x="4457" y="2762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F69360B7-3B4E-453F-BDD1-C9FF3C06C596}"/>
              </a:ext>
            </a:extLst>
          </p:cNvPr>
          <p:cNvSpPr/>
          <p:nvPr/>
        </p:nvSpPr>
        <p:spPr>
          <a:xfrm>
            <a:off x="5982783" y="2600298"/>
            <a:ext cx="1196438" cy="254644"/>
          </a:xfrm>
          <a:custGeom>
            <a:avLst/>
            <a:gdLst>
              <a:gd name="connsiteX0" fmla="*/ 68767 w 1196438"/>
              <a:gd name="connsiteY0" fmla="*/ 238152 h 254644"/>
              <a:gd name="connsiteX1" fmla="*/ 129092 w 1196438"/>
              <a:gd name="connsiteY1" fmla="*/ 228627 h 254644"/>
              <a:gd name="connsiteX2" fmla="*/ 722817 w 1196438"/>
              <a:gd name="connsiteY2" fmla="*/ 27 h 254644"/>
              <a:gd name="connsiteX3" fmla="*/ 1189542 w 1196438"/>
              <a:gd name="connsiteY3" fmla="*/ 244502 h 254644"/>
              <a:gd name="connsiteX4" fmla="*/ 935542 w 1196438"/>
              <a:gd name="connsiteY4" fmla="*/ 127027 h 254644"/>
              <a:gd name="connsiteX5" fmla="*/ 68767 w 1196438"/>
              <a:gd name="connsiteY5" fmla="*/ 238152 h 254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6438" h="254644">
                <a:moveTo>
                  <a:pt x="68767" y="238152"/>
                </a:moveTo>
                <a:cubicBezTo>
                  <a:pt x="-65641" y="255085"/>
                  <a:pt x="20084" y="268314"/>
                  <a:pt x="129092" y="228627"/>
                </a:cubicBezTo>
                <a:cubicBezTo>
                  <a:pt x="238100" y="188940"/>
                  <a:pt x="546075" y="-2619"/>
                  <a:pt x="722817" y="27"/>
                </a:cubicBezTo>
                <a:cubicBezTo>
                  <a:pt x="899559" y="2673"/>
                  <a:pt x="1154088" y="223335"/>
                  <a:pt x="1189542" y="244502"/>
                </a:cubicBezTo>
                <a:cubicBezTo>
                  <a:pt x="1224996" y="265669"/>
                  <a:pt x="1121279" y="129144"/>
                  <a:pt x="935542" y="127027"/>
                </a:cubicBezTo>
                <a:cubicBezTo>
                  <a:pt x="749805" y="124910"/>
                  <a:pt x="203175" y="221219"/>
                  <a:pt x="68767" y="2381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FB7B0131-D5FC-43EB-9FD5-FEE9FA510835}"/>
              </a:ext>
            </a:extLst>
          </p:cNvPr>
          <p:cNvSpPr/>
          <p:nvPr/>
        </p:nvSpPr>
        <p:spPr>
          <a:xfrm>
            <a:off x="6064155" y="2960188"/>
            <a:ext cx="1365298" cy="698881"/>
          </a:xfrm>
          <a:custGeom>
            <a:avLst/>
            <a:gdLst>
              <a:gd name="connsiteX0" fmla="*/ 69945 w 1365298"/>
              <a:gd name="connsiteY0" fmla="*/ 11612 h 698881"/>
              <a:gd name="connsiteX1" fmla="*/ 162020 w 1365298"/>
              <a:gd name="connsiteY1" fmla="*/ 30662 h 698881"/>
              <a:gd name="connsiteX2" fmla="*/ 984345 w 1365298"/>
              <a:gd name="connsiteY2" fmla="*/ 49712 h 698881"/>
              <a:gd name="connsiteX3" fmla="*/ 1336770 w 1365298"/>
              <a:gd name="connsiteY3" fmla="*/ 649787 h 698881"/>
              <a:gd name="connsiteX4" fmla="*/ 1301845 w 1365298"/>
              <a:gd name="connsiteY4" fmla="*/ 605337 h 698881"/>
              <a:gd name="connsiteX5" fmla="*/ 965295 w 1365298"/>
              <a:gd name="connsiteY5" fmla="*/ 138612 h 698881"/>
              <a:gd name="connsiteX6" fmla="*/ 69945 w 1365298"/>
              <a:gd name="connsiteY6" fmla="*/ 11612 h 69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5298" h="698881">
                <a:moveTo>
                  <a:pt x="69945" y="11612"/>
                </a:moveTo>
                <a:cubicBezTo>
                  <a:pt x="-63934" y="-6380"/>
                  <a:pt x="9620" y="24312"/>
                  <a:pt x="162020" y="30662"/>
                </a:cubicBezTo>
                <a:cubicBezTo>
                  <a:pt x="314420" y="37012"/>
                  <a:pt x="788553" y="-53476"/>
                  <a:pt x="984345" y="49712"/>
                </a:cubicBezTo>
                <a:cubicBezTo>
                  <a:pt x="1180137" y="152900"/>
                  <a:pt x="1283853" y="557183"/>
                  <a:pt x="1336770" y="649787"/>
                </a:cubicBezTo>
                <a:cubicBezTo>
                  <a:pt x="1389687" y="742391"/>
                  <a:pt x="1363757" y="690533"/>
                  <a:pt x="1301845" y="605337"/>
                </a:cubicBezTo>
                <a:cubicBezTo>
                  <a:pt x="1239933" y="520141"/>
                  <a:pt x="1165320" y="233862"/>
                  <a:pt x="965295" y="138612"/>
                </a:cubicBezTo>
                <a:cubicBezTo>
                  <a:pt x="765270" y="43362"/>
                  <a:pt x="203824" y="29604"/>
                  <a:pt x="69945" y="116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6D737BB7-B03B-48D5-A56B-4ADE9461F2A7}"/>
              </a:ext>
            </a:extLst>
          </p:cNvPr>
          <p:cNvSpPr/>
          <p:nvPr/>
        </p:nvSpPr>
        <p:spPr>
          <a:xfrm>
            <a:off x="6438737" y="3362624"/>
            <a:ext cx="952963" cy="604467"/>
          </a:xfrm>
          <a:custGeom>
            <a:avLst/>
            <a:gdLst>
              <a:gd name="connsiteX0" fmla="*/ 38263 w 952963"/>
              <a:gd name="connsiteY0" fmla="*/ 12401 h 604467"/>
              <a:gd name="connsiteX1" fmla="*/ 111288 w 952963"/>
              <a:gd name="connsiteY1" fmla="*/ 47326 h 604467"/>
              <a:gd name="connsiteX2" fmla="*/ 666913 w 952963"/>
              <a:gd name="connsiteY2" fmla="*/ 190201 h 604467"/>
              <a:gd name="connsiteX3" fmla="*/ 943138 w 952963"/>
              <a:gd name="connsiteY3" fmla="*/ 587076 h 604467"/>
              <a:gd name="connsiteX4" fmla="*/ 860588 w 952963"/>
              <a:gd name="connsiteY4" fmla="*/ 504526 h 604467"/>
              <a:gd name="connsiteX5" fmla="*/ 568488 w 952963"/>
              <a:gd name="connsiteY5" fmla="*/ 241001 h 604467"/>
              <a:gd name="connsiteX6" fmla="*/ 38263 w 952963"/>
              <a:gd name="connsiteY6" fmla="*/ 12401 h 604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2963" h="604467">
                <a:moveTo>
                  <a:pt x="38263" y="12401"/>
                </a:moveTo>
                <a:cubicBezTo>
                  <a:pt x="-37937" y="-19878"/>
                  <a:pt x="6513" y="17693"/>
                  <a:pt x="111288" y="47326"/>
                </a:cubicBezTo>
                <a:cubicBezTo>
                  <a:pt x="216063" y="76959"/>
                  <a:pt x="528271" y="100243"/>
                  <a:pt x="666913" y="190201"/>
                </a:cubicBezTo>
                <a:cubicBezTo>
                  <a:pt x="805555" y="280159"/>
                  <a:pt x="910859" y="534689"/>
                  <a:pt x="943138" y="587076"/>
                </a:cubicBezTo>
                <a:cubicBezTo>
                  <a:pt x="975417" y="639463"/>
                  <a:pt x="923030" y="562205"/>
                  <a:pt x="860588" y="504526"/>
                </a:cubicBezTo>
                <a:cubicBezTo>
                  <a:pt x="798146" y="446847"/>
                  <a:pt x="706600" y="318788"/>
                  <a:pt x="568488" y="241001"/>
                </a:cubicBezTo>
                <a:cubicBezTo>
                  <a:pt x="430376" y="163214"/>
                  <a:pt x="114463" y="44680"/>
                  <a:pt x="38263" y="124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4AAF959B-C12D-4D96-9E82-352448A1C795}"/>
              </a:ext>
            </a:extLst>
          </p:cNvPr>
          <p:cNvSpPr/>
          <p:nvPr/>
        </p:nvSpPr>
        <p:spPr>
          <a:xfrm>
            <a:off x="6721170" y="3863969"/>
            <a:ext cx="615521" cy="620805"/>
          </a:xfrm>
          <a:custGeom>
            <a:avLst/>
            <a:gdLst>
              <a:gd name="connsiteX0" fmla="*/ 305 w 615521"/>
              <a:gd name="connsiteY0" fmla="*/ 6 h 620805"/>
              <a:gd name="connsiteX1" fmla="*/ 549580 w 615521"/>
              <a:gd name="connsiteY1" fmla="*/ 228606 h 620805"/>
              <a:gd name="connsiteX2" fmla="*/ 603555 w 615521"/>
              <a:gd name="connsiteY2" fmla="*/ 606431 h 620805"/>
              <a:gd name="connsiteX3" fmla="*/ 603555 w 615521"/>
              <a:gd name="connsiteY3" fmla="*/ 511181 h 620805"/>
              <a:gd name="connsiteX4" fmla="*/ 473380 w 615521"/>
              <a:gd name="connsiteY4" fmla="*/ 222256 h 620805"/>
              <a:gd name="connsiteX5" fmla="*/ 305 w 615521"/>
              <a:gd name="connsiteY5" fmla="*/ 6 h 62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521" h="620805">
                <a:moveTo>
                  <a:pt x="305" y="6"/>
                </a:moveTo>
                <a:cubicBezTo>
                  <a:pt x="13005" y="1064"/>
                  <a:pt x="449038" y="127535"/>
                  <a:pt x="549580" y="228606"/>
                </a:cubicBezTo>
                <a:cubicBezTo>
                  <a:pt x="650122" y="329677"/>
                  <a:pt x="594559" y="559335"/>
                  <a:pt x="603555" y="606431"/>
                </a:cubicBezTo>
                <a:cubicBezTo>
                  <a:pt x="612551" y="653527"/>
                  <a:pt x="625251" y="575210"/>
                  <a:pt x="603555" y="511181"/>
                </a:cubicBezTo>
                <a:cubicBezTo>
                  <a:pt x="581859" y="447152"/>
                  <a:pt x="572334" y="308510"/>
                  <a:pt x="473380" y="222256"/>
                </a:cubicBezTo>
                <a:cubicBezTo>
                  <a:pt x="374426" y="136002"/>
                  <a:pt x="-12395" y="-1052"/>
                  <a:pt x="305" y="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5060E291-B802-4634-9C67-CA37D4DC75F7}"/>
              </a:ext>
            </a:extLst>
          </p:cNvPr>
          <p:cNvSpPr/>
          <p:nvPr/>
        </p:nvSpPr>
        <p:spPr>
          <a:xfrm>
            <a:off x="4364170" y="3532843"/>
            <a:ext cx="2374702" cy="809307"/>
          </a:xfrm>
          <a:custGeom>
            <a:avLst/>
            <a:gdLst>
              <a:gd name="connsiteX0" fmla="*/ 1455 w 2374702"/>
              <a:gd name="connsiteY0" fmla="*/ 932 h 809307"/>
              <a:gd name="connsiteX1" fmla="*/ 1461955 w 2374702"/>
              <a:gd name="connsiteY1" fmla="*/ 146982 h 809307"/>
              <a:gd name="connsiteX2" fmla="*/ 2090605 w 2374702"/>
              <a:gd name="connsiteY2" fmla="*/ 289857 h 809307"/>
              <a:gd name="connsiteX3" fmla="*/ 2360480 w 2374702"/>
              <a:gd name="connsiteY3" fmla="*/ 801032 h 809307"/>
              <a:gd name="connsiteX4" fmla="*/ 2274755 w 2374702"/>
              <a:gd name="connsiteY4" fmla="*/ 578782 h 809307"/>
              <a:gd name="connsiteX5" fmla="*/ 1750880 w 2374702"/>
              <a:gd name="connsiteY5" fmla="*/ 220007 h 809307"/>
              <a:gd name="connsiteX6" fmla="*/ 1455 w 2374702"/>
              <a:gd name="connsiteY6" fmla="*/ 932 h 80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4702" h="809307">
                <a:moveTo>
                  <a:pt x="1455" y="932"/>
                </a:moveTo>
                <a:cubicBezTo>
                  <a:pt x="-46699" y="-11239"/>
                  <a:pt x="1113763" y="98828"/>
                  <a:pt x="1461955" y="146982"/>
                </a:cubicBezTo>
                <a:cubicBezTo>
                  <a:pt x="1810147" y="195136"/>
                  <a:pt x="1940851" y="180849"/>
                  <a:pt x="2090605" y="289857"/>
                </a:cubicBezTo>
                <a:cubicBezTo>
                  <a:pt x="2240359" y="398865"/>
                  <a:pt x="2329788" y="752878"/>
                  <a:pt x="2360480" y="801032"/>
                </a:cubicBezTo>
                <a:cubicBezTo>
                  <a:pt x="2391172" y="849186"/>
                  <a:pt x="2376355" y="675619"/>
                  <a:pt x="2274755" y="578782"/>
                </a:cubicBezTo>
                <a:cubicBezTo>
                  <a:pt x="2173155" y="481945"/>
                  <a:pt x="2129763" y="311024"/>
                  <a:pt x="1750880" y="220007"/>
                </a:cubicBezTo>
                <a:cubicBezTo>
                  <a:pt x="1371997" y="128990"/>
                  <a:pt x="49609" y="13103"/>
                  <a:pt x="1455" y="9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DE28BF48-6285-4519-8061-0175C96FF3F9}"/>
              </a:ext>
            </a:extLst>
          </p:cNvPr>
          <p:cNvSpPr/>
          <p:nvPr/>
        </p:nvSpPr>
        <p:spPr>
          <a:xfrm>
            <a:off x="4707534" y="3682055"/>
            <a:ext cx="2119365" cy="1042068"/>
          </a:xfrm>
          <a:custGeom>
            <a:avLst/>
            <a:gdLst>
              <a:gd name="connsiteX0" fmla="*/ 102591 w 2119365"/>
              <a:gd name="connsiteY0" fmla="*/ 19995 h 1042068"/>
              <a:gd name="connsiteX1" fmla="*/ 248641 w 2119365"/>
              <a:gd name="connsiteY1" fmla="*/ 134295 h 1042068"/>
              <a:gd name="connsiteX2" fmla="*/ 1693266 w 2119365"/>
              <a:gd name="connsiteY2" fmla="*/ 489895 h 1042068"/>
              <a:gd name="connsiteX3" fmla="*/ 1934566 w 2119365"/>
              <a:gd name="connsiteY3" fmla="*/ 639120 h 1042068"/>
              <a:gd name="connsiteX4" fmla="*/ 2086966 w 2119365"/>
              <a:gd name="connsiteY4" fmla="*/ 1020120 h 1042068"/>
              <a:gd name="connsiteX5" fmla="*/ 2042516 w 2119365"/>
              <a:gd name="connsiteY5" fmla="*/ 943920 h 1042068"/>
              <a:gd name="connsiteX6" fmla="*/ 1324966 w 2119365"/>
              <a:gd name="connsiteY6" fmla="*/ 512120 h 1042068"/>
              <a:gd name="connsiteX7" fmla="*/ 102591 w 2119365"/>
              <a:gd name="connsiteY7" fmla="*/ 19995 h 104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9365" h="1042068">
                <a:moveTo>
                  <a:pt x="102591" y="19995"/>
                </a:moveTo>
                <a:cubicBezTo>
                  <a:pt x="-76797" y="-42976"/>
                  <a:pt x="-16472" y="55978"/>
                  <a:pt x="248641" y="134295"/>
                </a:cubicBezTo>
                <a:cubicBezTo>
                  <a:pt x="513754" y="212612"/>
                  <a:pt x="1412279" y="405758"/>
                  <a:pt x="1693266" y="489895"/>
                </a:cubicBezTo>
                <a:cubicBezTo>
                  <a:pt x="1974253" y="574032"/>
                  <a:pt x="1868949" y="550749"/>
                  <a:pt x="1934566" y="639120"/>
                </a:cubicBezTo>
                <a:cubicBezTo>
                  <a:pt x="2000183" y="727491"/>
                  <a:pt x="2068974" y="969320"/>
                  <a:pt x="2086966" y="1020120"/>
                </a:cubicBezTo>
                <a:cubicBezTo>
                  <a:pt x="2104958" y="1070920"/>
                  <a:pt x="2169516" y="1028587"/>
                  <a:pt x="2042516" y="943920"/>
                </a:cubicBezTo>
                <a:cubicBezTo>
                  <a:pt x="1915516" y="859253"/>
                  <a:pt x="1650933" y="661345"/>
                  <a:pt x="1324966" y="512120"/>
                </a:cubicBezTo>
                <a:cubicBezTo>
                  <a:pt x="998999" y="362895"/>
                  <a:pt x="281979" y="82966"/>
                  <a:pt x="102591" y="199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FBDCA3DF-8773-4148-B749-4452A64EEED7}"/>
              </a:ext>
            </a:extLst>
          </p:cNvPr>
          <p:cNvSpPr/>
          <p:nvPr/>
        </p:nvSpPr>
        <p:spPr>
          <a:xfrm>
            <a:off x="5169754" y="4041663"/>
            <a:ext cx="1670756" cy="1008319"/>
          </a:xfrm>
          <a:custGeom>
            <a:avLst/>
            <a:gdLst>
              <a:gd name="connsiteX0" fmla="*/ 2321 w 1670756"/>
              <a:gd name="connsiteY0" fmla="*/ 112 h 1008319"/>
              <a:gd name="connsiteX1" fmla="*/ 592871 w 1670756"/>
              <a:gd name="connsiteY1" fmla="*/ 562087 h 1008319"/>
              <a:gd name="connsiteX2" fmla="*/ 1059596 w 1670756"/>
              <a:gd name="connsiteY2" fmla="*/ 806562 h 1008319"/>
              <a:gd name="connsiteX3" fmla="*/ 1519971 w 1670756"/>
              <a:gd name="connsiteY3" fmla="*/ 825612 h 1008319"/>
              <a:gd name="connsiteX4" fmla="*/ 1662846 w 1670756"/>
              <a:gd name="connsiteY4" fmla="*/ 717662 h 1008319"/>
              <a:gd name="connsiteX5" fmla="*/ 1640621 w 1670756"/>
              <a:gd name="connsiteY5" fmla="*/ 870062 h 1008319"/>
              <a:gd name="connsiteX6" fmla="*/ 1542196 w 1670756"/>
              <a:gd name="connsiteY6" fmla="*/ 993887 h 1008319"/>
              <a:gd name="connsiteX7" fmla="*/ 434121 w 1670756"/>
              <a:gd name="connsiteY7" fmla="*/ 517637 h 1008319"/>
              <a:gd name="connsiteX8" fmla="*/ 2321 w 1670756"/>
              <a:gd name="connsiteY8" fmla="*/ 112 h 100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0756" h="1008319">
                <a:moveTo>
                  <a:pt x="2321" y="112"/>
                </a:moveTo>
                <a:cubicBezTo>
                  <a:pt x="28779" y="7520"/>
                  <a:pt x="416659" y="427679"/>
                  <a:pt x="592871" y="562087"/>
                </a:cubicBezTo>
                <a:cubicBezTo>
                  <a:pt x="769084" y="696495"/>
                  <a:pt x="905079" y="762641"/>
                  <a:pt x="1059596" y="806562"/>
                </a:cubicBezTo>
                <a:cubicBezTo>
                  <a:pt x="1214113" y="850483"/>
                  <a:pt x="1419429" y="840429"/>
                  <a:pt x="1519971" y="825612"/>
                </a:cubicBezTo>
                <a:cubicBezTo>
                  <a:pt x="1620513" y="810795"/>
                  <a:pt x="1642738" y="710254"/>
                  <a:pt x="1662846" y="717662"/>
                </a:cubicBezTo>
                <a:cubicBezTo>
                  <a:pt x="1682954" y="725070"/>
                  <a:pt x="1660729" y="824025"/>
                  <a:pt x="1640621" y="870062"/>
                </a:cubicBezTo>
                <a:cubicBezTo>
                  <a:pt x="1620513" y="916099"/>
                  <a:pt x="1743279" y="1052625"/>
                  <a:pt x="1542196" y="993887"/>
                </a:cubicBezTo>
                <a:cubicBezTo>
                  <a:pt x="1341113" y="935150"/>
                  <a:pt x="689179" y="680620"/>
                  <a:pt x="434121" y="517637"/>
                </a:cubicBezTo>
                <a:cubicBezTo>
                  <a:pt x="179063" y="354654"/>
                  <a:pt x="-24137" y="-7296"/>
                  <a:pt x="2321" y="1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08D06301-7614-4B6C-B32F-0101ECEB0383}"/>
              </a:ext>
            </a:extLst>
          </p:cNvPr>
          <p:cNvSpPr/>
          <p:nvPr/>
        </p:nvSpPr>
        <p:spPr>
          <a:xfrm>
            <a:off x="5352857" y="4028604"/>
            <a:ext cx="1346843" cy="635374"/>
          </a:xfrm>
          <a:custGeom>
            <a:avLst/>
            <a:gdLst>
              <a:gd name="connsiteX0" fmla="*/ 16068 w 1346843"/>
              <a:gd name="connsiteY0" fmla="*/ 16346 h 635374"/>
              <a:gd name="connsiteX1" fmla="*/ 66868 w 1346843"/>
              <a:gd name="connsiteY1" fmla="*/ 57621 h 635374"/>
              <a:gd name="connsiteX2" fmla="*/ 549468 w 1346843"/>
              <a:gd name="connsiteY2" fmla="*/ 416396 h 635374"/>
              <a:gd name="connsiteX3" fmla="*/ 1330518 w 1346843"/>
              <a:gd name="connsiteY3" fmla="*/ 594196 h 635374"/>
              <a:gd name="connsiteX4" fmla="*/ 1098743 w 1346843"/>
              <a:gd name="connsiteY4" fmla="*/ 610071 h 635374"/>
              <a:gd name="connsiteX5" fmla="*/ 727268 w 1346843"/>
              <a:gd name="connsiteY5" fmla="*/ 619596 h 635374"/>
              <a:gd name="connsiteX6" fmla="*/ 400243 w 1346843"/>
              <a:gd name="connsiteY6" fmla="*/ 378296 h 635374"/>
              <a:gd name="connsiteX7" fmla="*/ 16068 w 1346843"/>
              <a:gd name="connsiteY7" fmla="*/ 16346 h 635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6843" h="635374">
                <a:moveTo>
                  <a:pt x="16068" y="16346"/>
                </a:moveTo>
                <a:cubicBezTo>
                  <a:pt x="-39494" y="-37100"/>
                  <a:pt x="66868" y="57621"/>
                  <a:pt x="66868" y="57621"/>
                </a:cubicBezTo>
                <a:cubicBezTo>
                  <a:pt x="155768" y="124296"/>
                  <a:pt x="338860" y="326967"/>
                  <a:pt x="549468" y="416396"/>
                </a:cubicBezTo>
                <a:cubicBezTo>
                  <a:pt x="760076" y="505825"/>
                  <a:pt x="1238972" y="561917"/>
                  <a:pt x="1330518" y="594196"/>
                </a:cubicBezTo>
                <a:cubicBezTo>
                  <a:pt x="1422064" y="626475"/>
                  <a:pt x="1098743" y="610071"/>
                  <a:pt x="1098743" y="610071"/>
                </a:cubicBezTo>
                <a:cubicBezTo>
                  <a:pt x="998201" y="614304"/>
                  <a:pt x="843685" y="658225"/>
                  <a:pt x="727268" y="619596"/>
                </a:cubicBezTo>
                <a:cubicBezTo>
                  <a:pt x="610851" y="580967"/>
                  <a:pt x="516660" y="473546"/>
                  <a:pt x="400243" y="378296"/>
                </a:cubicBezTo>
                <a:cubicBezTo>
                  <a:pt x="283826" y="283046"/>
                  <a:pt x="71630" y="69792"/>
                  <a:pt x="16068" y="163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75D5463B-AEA5-460E-B361-C0C7E0F8F985}"/>
              </a:ext>
            </a:extLst>
          </p:cNvPr>
          <p:cNvSpPr/>
          <p:nvPr/>
        </p:nvSpPr>
        <p:spPr>
          <a:xfrm>
            <a:off x="5378167" y="4911592"/>
            <a:ext cx="131512" cy="620220"/>
          </a:xfrm>
          <a:custGeom>
            <a:avLst/>
            <a:gdLst>
              <a:gd name="connsiteX0" fmla="*/ 92358 w 131512"/>
              <a:gd name="connsiteY0" fmla="*/ 133 h 620220"/>
              <a:gd name="connsiteX1" fmla="*/ 283 w 131512"/>
              <a:gd name="connsiteY1" fmla="*/ 263658 h 620220"/>
              <a:gd name="connsiteX2" fmla="*/ 127283 w 131512"/>
              <a:gd name="connsiteY2" fmla="*/ 606558 h 620220"/>
              <a:gd name="connsiteX3" fmla="*/ 98708 w 131512"/>
              <a:gd name="connsiteY3" fmla="*/ 520833 h 620220"/>
              <a:gd name="connsiteX4" fmla="*/ 73308 w 131512"/>
              <a:gd name="connsiteY4" fmla="*/ 231908 h 620220"/>
              <a:gd name="connsiteX5" fmla="*/ 92358 w 131512"/>
              <a:gd name="connsiteY5" fmla="*/ 133 h 62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512" h="620220">
                <a:moveTo>
                  <a:pt x="92358" y="133"/>
                </a:moveTo>
                <a:cubicBezTo>
                  <a:pt x="80187" y="5425"/>
                  <a:pt x="-5538" y="162587"/>
                  <a:pt x="283" y="263658"/>
                </a:cubicBezTo>
                <a:cubicBezTo>
                  <a:pt x="6104" y="364729"/>
                  <a:pt x="110879" y="563696"/>
                  <a:pt x="127283" y="606558"/>
                </a:cubicBezTo>
                <a:cubicBezTo>
                  <a:pt x="143687" y="649421"/>
                  <a:pt x="107704" y="583275"/>
                  <a:pt x="98708" y="520833"/>
                </a:cubicBezTo>
                <a:cubicBezTo>
                  <a:pt x="89712" y="458391"/>
                  <a:pt x="80187" y="315516"/>
                  <a:pt x="73308" y="231908"/>
                </a:cubicBezTo>
                <a:cubicBezTo>
                  <a:pt x="66429" y="148300"/>
                  <a:pt x="104529" y="-5159"/>
                  <a:pt x="92358" y="1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4F0A2AF5-EF66-43AB-8890-63E85B58A871}"/>
              </a:ext>
            </a:extLst>
          </p:cNvPr>
          <p:cNvSpPr/>
          <p:nvPr/>
        </p:nvSpPr>
        <p:spPr>
          <a:xfrm>
            <a:off x="6404327" y="5348613"/>
            <a:ext cx="523542" cy="693323"/>
          </a:xfrm>
          <a:custGeom>
            <a:avLst/>
            <a:gdLst>
              <a:gd name="connsiteX0" fmla="*/ 5998 w 523542"/>
              <a:gd name="connsiteY0" fmla="*/ 1262 h 693323"/>
              <a:gd name="connsiteX1" fmla="*/ 75848 w 523542"/>
              <a:gd name="connsiteY1" fmla="*/ 410837 h 693323"/>
              <a:gd name="connsiteX2" fmla="*/ 209198 w 523542"/>
              <a:gd name="connsiteY2" fmla="*/ 683887 h 693323"/>
              <a:gd name="connsiteX3" fmla="*/ 371123 w 523542"/>
              <a:gd name="connsiteY3" fmla="*/ 598162 h 693323"/>
              <a:gd name="connsiteX4" fmla="*/ 523523 w 523542"/>
              <a:gd name="connsiteY4" fmla="*/ 287012 h 693323"/>
              <a:gd name="connsiteX5" fmla="*/ 380648 w 523542"/>
              <a:gd name="connsiteY5" fmla="*/ 499737 h 693323"/>
              <a:gd name="connsiteX6" fmla="*/ 228248 w 523542"/>
              <a:gd name="connsiteY6" fmla="*/ 553712 h 693323"/>
              <a:gd name="connsiteX7" fmla="*/ 5998 w 523542"/>
              <a:gd name="connsiteY7" fmla="*/ 1262 h 69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542" h="693323">
                <a:moveTo>
                  <a:pt x="5998" y="1262"/>
                </a:moveTo>
                <a:cubicBezTo>
                  <a:pt x="-19402" y="-22551"/>
                  <a:pt x="41981" y="297066"/>
                  <a:pt x="75848" y="410837"/>
                </a:cubicBezTo>
                <a:cubicBezTo>
                  <a:pt x="109715" y="524608"/>
                  <a:pt x="159986" y="652666"/>
                  <a:pt x="209198" y="683887"/>
                </a:cubicBezTo>
                <a:cubicBezTo>
                  <a:pt x="258411" y="715108"/>
                  <a:pt x="318736" y="664308"/>
                  <a:pt x="371123" y="598162"/>
                </a:cubicBezTo>
                <a:cubicBezTo>
                  <a:pt x="423511" y="532016"/>
                  <a:pt x="521936" y="303416"/>
                  <a:pt x="523523" y="287012"/>
                </a:cubicBezTo>
                <a:cubicBezTo>
                  <a:pt x="525110" y="270608"/>
                  <a:pt x="429860" y="455287"/>
                  <a:pt x="380648" y="499737"/>
                </a:cubicBezTo>
                <a:cubicBezTo>
                  <a:pt x="331436" y="544187"/>
                  <a:pt x="291219" y="632029"/>
                  <a:pt x="228248" y="553712"/>
                </a:cubicBezTo>
                <a:cubicBezTo>
                  <a:pt x="165277" y="475395"/>
                  <a:pt x="31398" y="25075"/>
                  <a:pt x="5998" y="12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C8CCC62A-02AB-46A3-A7C2-A06DD6C9905D}"/>
              </a:ext>
            </a:extLst>
          </p:cNvPr>
          <p:cNvSpPr/>
          <p:nvPr/>
        </p:nvSpPr>
        <p:spPr>
          <a:xfrm>
            <a:off x="5987800" y="5631163"/>
            <a:ext cx="317618" cy="1224072"/>
          </a:xfrm>
          <a:custGeom>
            <a:avLst/>
            <a:gdLst>
              <a:gd name="connsiteX0" fmla="*/ 314575 w 317618"/>
              <a:gd name="connsiteY0" fmla="*/ 4462 h 1224072"/>
              <a:gd name="connsiteX1" fmla="*/ 159000 w 317618"/>
              <a:gd name="connsiteY1" fmla="*/ 433087 h 1224072"/>
              <a:gd name="connsiteX2" fmla="*/ 146300 w 317618"/>
              <a:gd name="connsiteY2" fmla="*/ 829962 h 1224072"/>
              <a:gd name="connsiteX3" fmla="*/ 282825 w 317618"/>
              <a:gd name="connsiteY3" fmla="*/ 1210962 h 1224072"/>
              <a:gd name="connsiteX4" fmla="*/ 247900 w 317618"/>
              <a:gd name="connsiteY4" fmla="*/ 1096662 h 1224072"/>
              <a:gd name="connsiteX5" fmla="*/ 250 w 317618"/>
              <a:gd name="connsiteY5" fmla="*/ 715662 h 1224072"/>
              <a:gd name="connsiteX6" fmla="*/ 314575 w 317618"/>
              <a:gd name="connsiteY6" fmla="*/ 4462 h 1224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618" h="1224072">
                <a:moveTo>
                  <a:pt x="314575" y="4462"/>
                </a:moveTo>
                <a:cubicBezTo>
                  <a:pt x="341033" y="-42634"/>
                  <a:pt x="187046" y="295504"/>
                  <a:pt x="159000" y="433087"/>
                </a:cubicBezTo>
                <a:cubicBezTo>
                  <a:pt x="130954" y="570670"/>
                  <a:pt x="125663" y="700316"/>
                  <a:pt x="146300" y="829962"/>
                </a:cubicBezTo>
                <a:cubicBezTo>
                  <a:pt x="166937" y="959608"/>
                  <a:pt x="265892" y="1166512"/>
                  <a:pt x="282825" y="1210962"/>
                </a:cubicBezTo>
                <a:cubicBezTo>
                  <a:pt x="299758" y="1255412"/>
                  <a:pt x="294996" y="1179212"/>
                  <a:pt x="247900" y="1096662"/>
                </a:cubicBezTo>
                <a:cubicBezTo>
                  <a:pt x="200804" y="1014112"/>
                  <a:pt x="-8217" y="891874"/>
                  <a:pt x="250" y="715662"/>
                </a:cubicBezTo>
                <a:cubicBezTo>
                  <a:pt x="8717" y="539450"/>
                  <a:pt x="288117" y="51558"/>
                  <a:pt x="314575" y="44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74EBC03A-F717-4AF8-960B-55CCDD751ABB}"/>
              </a:ext>
            </a:extLst>
          </p:cNvPr>
          <p:cNvSpPr/>
          <p:nvPr/>
        </p:nvSpPr>
        <p:spPr>
          <a:xfrm>
            <a:off x="6336577" y="5648204"/>
            <a:ext cx="617815" cy="658421"/>
          </a:xfrm>
          <a:custGeom>
            <a:avLst/>
            <a:gdLst>
              <a:gd name="connsiteX0" fmla="*/ 7073 w 617815"/>
              <a:gd name="connsiteY0" fmla="*/ 121 h 658421"/>
              <a:gd name="connsiteX1" fmla="*/ 70573 w 617815"/>
              <a:gd name="connsiteY1" fmla="*/ 603371 h 658421"/>
              <a:gd name="connsiteX2" fmla="*/ 302348 w 617815"/>
              <a:gd name="connsiteY2" fmla="*/ 581146 h 658421"/>
              <a:gd name="connsiteX3" fmla="*/ 616673 w 617815"/>
              <a:gd name="connsiteY3" fmla="*/ 165221 h 658421"/>
              <a:gd name="connsiteX4" fmla="*/ 400773 w 617815"/>
              <a:gd name="connsiteY4" fmla="*/ 422396 h 658421"/>
              <a:gd name="connsiteX5" fmla="*/ 210273 w 617815"/>
              <a:gd name="connsiteY5" fmla="*/ 549396 h 658421"/>
              <a:gd name="connsiteX6" fmla="*/ 7073 w 617815"/>
              <a:gd name="connsiteY6" fmla="*/ 121 h 65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815" h="658421">
                <a:moveTo>
                  <a:pt x="7073" y="121"/>
                </a:moveTo>
                <a:cubicBezTo>
                  <a:pt x="-16210" y="9117"/>
                  <a:pt x="21361" y="506534"/>
                  <a:pt x="70573" y="603371"/>
                </a:cubicBezTo>
                <a:cubicBezTo>
                  <a:pt x="119785" y="700208"/>
                  <a:pt x="211331" y="654171"/>
                  <a:pt x="302348" y="581146"/>
                </a:cubicBezTo>
                <a:cubicBezTo>
                  <a:pt x="393365" y="508121"/>
                  <a:pt x="600269" y="191679"/>
                  <a:pt x="616673" y="165221"/>
                </a:cubicBezTo>
                <a:cubicBezTo>
                  <a:pt x="633077" y="138763"/>
                  <a:pt x="468506" y="358367"/>
                  <a:pt x="400773" y="422396"/>
                </a:cubicBezTo>
                <a:cubicBezTo>
                  <a:pt x="333040" y="486425"/>
                  <a:pt x="274831" y="613954"/>
                  <a:pt x="210273" y="549396"/>
                </a:cubicBezTo>
                <a:cubicBezTo>
                  <a:pt x="145715" y="484838"/>
                  <a:pt x="30356" y="-8875"/>
                  <a:pt x="7073" y="1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5C96380D-6060-40E8-A95C-F45A4574D35C}"/>
              </a:ext>
            </a:extLst>
          </p:cNvPr>
          <p:cNvSpPr/>
          <p:nvPr/>
        </p:nvSpPr>
        <p:spPr>
          <a:xfrm>
            <a:off x="6244530" y="6108358"/>
            <a:ext cx="501118" cy="707288"/>
          </a:xfrm>
          <a:custGeom>
            <a:avLst/>
            <a:gdLst>
              <a:gd name="connsiteX0" fmla="*/ 695 w 501118"/>
              <a:gd name="connsiteY0" fmla="*/ 13042 h 707288"/>
              <a:gd name="connsiteX1" fmla="*/ 124520 w 501118"/>
              <a:gd name="connsiteY1" fmla="*/ 597242 h 707288"/>
              <a:gd name="connsiteX2" fmla="*/ 267395 w 501118"/>
              <a:gd name="connsiteY2" fmla="*/ 625817 h 707288"/>
              <a:gd name="connsiteX3" fmla="*/ 492820 w 501118"/>
              <a:gd name="connsiteY3" fmla="*/ 276567 h 707288"/>
              <a:gd name="connsiteX4" fmla="*/ 426145 w 501118"/>
              <a:gd name="connsiteY4" fmla="*/ 394042 h 707288"/>
              <a:gd name="connsiteX5" fmla="*/ 178495 w 501118"/>
              <a:gd name="connsiteY5" fmla="*/ 705192 h 707288"/>
              <a:gd name="connsiteX6" fmla="*/ 203895 w 501118"/>
              <a:gd name="connsiteY6" fmla="*/ 514692 h 707288"/>
              <a:gd name="connsiteX7" fmla="*/ 80070 w 501118"/>
              <a:gd name="connsiteY7" fmla="*/ 216242 h 707288"/>
              <a:gd name="connsiteX8" fmla="*/ 695 w 501118"/>
              <a:gd name="connsiteY8" fmla="*/ 13042 h 70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1118" h="707288">
                <a:moveTo>
                  <a:pt x="695" y="13042"/>
                </a:moveTo>
                <a:cubicBezTo>
                  <a:pt x="8103" y="76542"/>
                  <a:pt x="80070" y="495113"/>
                  <a:pt x="124520" y="597242"/>
                </a:cubicBezTo>
                <a:cubicBezTo>
                  <a:pt x="168970" y="699371"/>
                  <a:pt x="206012" y="679263"/>
                  <a:pt x="267395" y="625817"/>
                </a:cubicBezTo>
                <a:cubicBezTo>
                  <a:pt x="328778" y="572371"/>
                  <a:pt x="466362" y="315196"/>
                  <a:pt x="492820" y="276567"/>
                </a:cubicBezTo>
                <a:cubicBezTo>
                  <a:pt x="519278" y="237938"/>
                  <a:pt x="478532" y="322605"/>
                  <a:pt x="426145" y="394042"/>
                </a:cubicBezTo>
                <a:cubicBezTo>
                  <a:pt x="373758" y="465479"/>
                  <a:pt x="215537" y="685084"/>
                  <a:pt x="178495" y="705192"/>
                </a:cubicBezTo>
                <a:cubicBezTo>
                  <a:pt x="141453" y="725300"/>
                  <a:pt x="220299" y="596184"/>
                  <a:pt x="203895" y="514692"/>
                </a:cubicBezTo>
                <a:cubicBezTo>
                  <a:pt x="187491" y="433200"/>
                  <a:pt x="113408" y="298263"/>
                  <a:pt x="80070" y="216242"/>
                </a:cubicBezTo>
                <a:cubicBezTo>
                  <a:pt x="46733" y="134221"/>
                  <a:pt x="-6713" y="-50458"/>
                  <a:pt x="695" y="130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7EE96FF7-0399-403B-882C-7C2E64BCA252}"/>
              </a:ext>
            </a:extLst>
          </p:cNvPr>
          <p:cNvSpPr/>
          <p:nvPr/>
        </p:nvSpPr>
        <p:spPr>
          <a:xfrm>
            <a:off x="3640029" y="2581124"/>
            <a:ext cx="307574" cy="979588"/>
          </a:xfrm>
          <a:custGeom>
            <a:avLst/>
            <a:gdLst>
              <a:gd name="connsiteX0" fmla="*/ 296971 w 307574"/>
              <a:gd name="connsiteY0" fmla="*/ 5443 h 979588"/>
              <a:gd name="connsiteX1" fmla="*/ 13338 w 307574"/>
              <a:gd name="connsiteY1" fmla="*/ 365276 h 979588"/>
              <a:gd name="connsiteX2" fmla="*/ 42971 w 307574"/>
              <a:gd name="connsiteY2" fmla="*/ 974876 h 979588"/>
              <a:gd name="connsiteX3" fmla="*/ 13338 w 307574"/>
              <a:gd name="connsiteY3" fmla="*/ 623509 h 979588"/>
              <a:gd name="connsiteX4" fmla="*/ 220771 w 307574"/>
              <a:gd name="connsiteY4" fmla="*/ 183243 h 979588"/>
              <a:gd name="connsiteX5" fmla="*/ 296971 w 307574"/>
              <a:gd name="connsiteY5" fmla="*/ 5443 h 97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574" h="979588">
                <a:moveTo>
                  <a:pt x="296971" y="5443"/>
                </a:moveTo>
                <a:cubicBezTo>
                  <a:pt x="262399" y="35782"/>
                  <a:pt x="55671" y="203704"/>
                  <a:pt x="13338" y="365276"/>
                </a:cubicBezTo>
                <a:cubicBezTo>
                  <a:pt x="-28995" y="526848"/>
                  <a:pt x="42971" y="931837"/>
                  <a:pt x="42971" y="974876"/>
                </a:cubicBezTo>
                <a:cubicBezTo>
                  <a:pt x="42971" y="1017915"/>
                  <a:pt x="-16295" y="755448"/>
                  <a:pt x="13338" y="623509"/>
                </a:cubicBezTo>
                <a:cubicBezTo>
                  <a:pt x="42971" y="491570"/>
                  <a:pt x="166443" y="289782"/>
                  <a:pt x="220771" y="183243"/>
                </a:cubicBezTo>
                <a:cubicBezTo>
                  <a:pt x="275099" y="76704"/>
                  <a:pt x="331543" y="-24896"/>
                  <a:pt x="296971" y="54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7068407A-5A73-4837-A7E0-9C7AE976E92D}"/>
              </a:ext>
            </a:extLst>
          </p:cNvPr>
          <p:cNvSpPr/>
          <p:nvPr/>
        </p:nvSpPr>
        <p:spPr>
          <a:xfrm>
            <a:off x="4050082" y="2704450"/>
            <a:ext cx="170115" cy="775942"/>
          </a:xfrm>
          <a:custGeom>
            <a:avLst/>
            <a:gdLst>
              <a:gd name="connsiteX0" fmla="*/ 140918 w 170115"/>
              <a:gd name="connsiteY0" fmla="*/ 650 h 775942"/>
              <a:gd name="connsiteX1" fmla="*/ 1218 w 170115"/>
              <a:gd name="connsiteY1" fmla="*/ 330850 h 775942"/>
              <a:gd name="connsiteX2" fmla="*/ 73185 w 170115"/>
              <a:gd name="connsiteY2" fmla="*/ 771117 h 775942"/>
              <a:gd name="connsiteX3" fmla="*/ 77418 w 170115"/>
              <a:gd name="connsiteY3" fmla="*/ 546750 h 775942"/>
              <a:gd name="connsiteX4" fmla="*/ 166318 w 170115"/>
              <a:gd name="connsiteY4" fmla="*/ 254650 h 775942"/>
              <a:gd name="connsiteX5" fmla="*/ 140918 w 170115"/>
              <a:gd name="connsiteY5" fmla="*/ 650 h 775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115" h="775942">
                <a:moveTo>
                  <a:pt x="140918" y="650"/>
                </a:moveTo>
                <a:cubicBezTo>
                  <a:pt x="113401" y="13350"/>
                  <a:pt x="12507" y="202439"/>
                  <a:pt x="1218" y="330850"/>
                </a:cubicBezTo>
                <a:cubicBezTo>
                  <a:pt x="-10071" y="459261"/>
                  <a:pt x="60485" y="735134"/>
                  <a:pt x="73185" y="771117"/>
                </a:cubicBezTo>
                <a:cubicBezTo>
                  <a:pt x="85885" y="807100"/>
                  <a:pt x="61896" y="632828"/>
                  <a:pt x="77418" y="546750"/>
                </a:cubicBezTo>
                <a:cubicBezTo>
                  <a:pt x="92940" y="460672"/>
                  <a:pt x="157146" y="344961"/>
                  <a:pt x="166318" y="254650"/>
                </a:cubicBezTo>
                <a:cubicBezTo>
                  <a:pt x="175490" y="164339"/>
                  <a:pt x="168435" y="-12050"/>
                  <a:pt x="140918" y="6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C5927FC6-F81D-4F7F-85DC-DE234AB585C0}"/>
              </a:ext>
            </a:extLst>
          </p:cNvPr>
          <p:cNvSpPr/>
          <p:nvPr/>
        </p:nvSpPr>
        <p:spPr>
          <a:xfrm>
            <a:off x="4992232" y="2621764"/>
            <a:ext cx="843874" cy="158014"/>
          </a:xfrm>
          <a:custGeom>
            <a:avLst/>
            <a:gdLst>
              <a:gd name="connsiteX0" fmla="*/ 456 w 843874"/>
              <a:gd name="connsiteY0" fmla="*/ 78574 h 158014"/>
              <a:gd name="connsiteX1" fmla="*/ 260806 w 843874"/>
              <a:gd name="connsiteY1" fmla="*/ 32536 h 158014"/>
              <a:gd name="connsiteX2" fmla="*/ 514806 w 843874"/>
              <a:gd name="connsiteY2" fmla="*/ 34124 h 158014"/>
              <a:gd name="connsiteX3" fmla="*/ 819606 w 843874"/>
              <a:gd name="connsiteY3" fmla="*/ 150011 h 158014"/>
              <a:gd name="connsiteX4" fmla="*/ 814843 w 843874"/>
              <a:gd name="connsiteY4" fmla="*/ 142074 h 158014"/>
              <a:gd name="connsiteX5" fmla="*/ 733881 w 843874"/>
              <a:gd name="connsiteY5" fmla="*/ 94449 h 158014"/>
              <a:gd name="connsiteX6" fmla="*/ 530681 w 843874"/>
              <a:gd name="connsiteY6" fmla="*/ 16661 h 158014"/>
              <a:gd name="connsiteX7" fmla="*/ 325893 w 843874"/>
              <a:gd name="connsiteY7" fmla="*/ 3961 h 158014"/>
              <a:gd name="connsiteX8" fmla="*/ 456 w 843874"/>
              <a:gd name="connsiteY8" fmla="*/ 78574 h 15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874" h="158014">
                <a:moveTo>
                  <a:pt x="456" y="78574"/>
                </a:moveTo>
                <a:cubicBezTo>
                  <a:pt x="-10392" y="83336"/>
                  <a:pt x="175081" y="39944"/>
                  <a:pt x="260806" y="32536"/>
                </a:cubicBezTo>
                <a:cubicBezTo>
                  <a:pt x="346531" y="25128"/>
                  <a:pt x="421673" y="14545"/>
                  <a:pt x="514806" y="34124"/>
                </a:cubicBezTo>
                <a:cubicBezTo>
                  <a:pt x="607939" y="53703"/>
                  <a:pt x="819606" y="150011"/>
                  <a:pt x="819606" y="150011"/>
                </a:cubicBezTo>
                <a:cubicBezTo>
                  <a:pt x="869612" y="168003"/>
                  <a:pt x="829130" y="151334"/>
                  <a:pt x="814843" y="142074"/>
                </a:cubicBezTo>
                <a:cubicBezTo>
                  <a:pt x="800556" y="132814"/>
                  <a:pt x="781241" y="115351"/>
                  <a:pt x="733881" y="94449"/>
                </a:cubicBezTo>
                <a:cubicBezTo>
                  <a:pt x="686521" y="73547"/>
                  <a:pt x="598679" y="31742"/>
                  <a:pt x="530681" y="16661"/>
                </a:cubicBezTo>
                <a:cubicBezTo>
                  <a:pt x="462683" y="1580"/>
                  <a:pt x="408972" y="-4770"/>
                  <a:pt x="325893" y="3961"/>
                </a:cubicBezTo>
                <a:cubicBezTo>
                  <a:pt x="242814" y="12692"/>
                  <a:pt x="11304" y="73812"/>
                  <a:pt x="456" y="7857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50B6178B-D071-47EB-AFEA-7D0ABA0DEE2D}"/>
              </a:ext>
            </a:extLst>
          </p:cNvPr>
          <p:cNvSpPr/>
          <p:nvPr/>
        </p:nvSpPr>
        <p:spPr>
          <a:xfrm>
            <a:off x="5002757" y="2584868"/>
            <a:ext cx="987782" cy="252761"/>
          </a:xfrm>
          <a:custGeom>
            <a:avLst/>
            <a:gdLst>
              <a:gd name="connsiteX0" fmla="*/ 2631 w 987782"/>
              <a:gd name="connsiteY0" fmla="*/ 72607 h 252761"/>
              <a:gd name="connsiteX1" fmla="*/ 264568 w 987782"/>
              <a:gd name="connsiteY1" fmla="*/ 12282 h 252761"/>
              <a:gd name="connsiteX2" fmla="*/ 567781 w 987782"/>
              <a:gd name="connsiteY2" fmla="*/ 12282 h 252761"/>
              <a:gd name="connsiteX3" fmla="*/ 839243 w 987782"/>
              <a:gd name="connsiteY3" fmla="*/ 142457 h 252761"/>
              <a:gd name="connsiteX4" fmla="*/ 975768 w 987782"/>
              <a:gd name="connsiteY4" fmla="*/ 245645 h 252761"/>
              <a:gd name="connsiteX5" fmla="*/ 959893 w 987782"/>
              <a:gd name="connsiteY5" fmla="*/ 236120 h 252761"/>
              <a:gd name="connsiteX6" fmla="*/ 790031 w 987782"/>
              <a:gd name="connsiteY6" fmla="*/ 174207 h 252761"/>
              <a:gd name="connsiteX7" fmla="*/ 869406 w 987782"/>
              <a:gd name="connsiteY7" fmla="*/ 185320 h 252761"/>
              <a:gd name="connsiteX8" fmla="*/ 807493 w 987782"/>
              <a:gd name="connsiteY8" fmla="*/ 137695 h 252761"/>
              <a:gd name="connsiteX9" fmla="*/ 594768 w 987782"/>
              <a:gd name="connsiteY9" fmla="*/ 37682 h 252761"/>
              <a:gd name="connsiteX10" fmla="*/ 429668 w 987782"/>
              <a:gd name="connsiteY10" fmla="*/ 10695 h 252761"/>
              <a:gd name="connsiteX11" fmla="*/ 2631 w 987782"/>
              <a:gd name="connsiteY11" fmla="*/ 72607 h 25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7782" h="252761">
                <a:moveTo>
                  <a:pt x="2631" y="72607"/>
                </a:moveTo>
                <a:cubicBezTo>
                  <a:pt x="-24886" y="72871"/>
                  <a:pt x="170376" y="22336"/>
                  <a:pt x="264568" y="12282"/>
                </a:cubicBezTo>
                <a:cubicBezTo>
                  <a:pt x="358760" y="2228"/>
                  <a:pt x="472002" y="-9414"/>
                  <a:pt x="567781" y="12282"/>
                </a:cubicBezTo>
                <a:cubicBezTo>
                  <a:pt x="663560" y="33978"/>
                  <a:pt x="771245" y="103563"/>
                  <a:pt x="839243" y="142457"/>
                </a:cubicBezTo>
                <a:cubicBezTo>
                  <a:pt x="907241" y="181351"/>
                  <a:pt x="955660" y="230035"/>
                  <a:pt x="975768" y="245645"/>
                </a:cubicBezTo>
                <a:cubicBezTo>
                  <a:pt x="995876" y="261255"/>
                  <a:pt x="990849" y="248026"/>
                  <a:pt x="959893" y="236120"/>
                </a:cubicBezTo>
                <a:cubicBezTo>
                  <a:pt x="928937" y="224214"/>
                  <a:pt x="805112" y="182674"/>
                  <a:pt x="790031" y="174207"/>
                </a:cubicBezTo>
                <a:cubicBezTo>
                  <a:pt x="774950" y="165740"/>
                  <a:pt x="866496" y="191405"/>
                  <a:pt x="869406" y="185320"/>
                </a:cubicBezTo>
                <a:cubicBezTo>
                  <a:pt x="872316" y="179235"/>
                  <a:pt x="853266" y="162301"/>
                  <a:pt x="807493" y="137695"/>
                </a:cubicBezTo>
                <a:cubicBezTo>
                  <a:pt x="761720" y="113089"/>
                  <a:pt x="657739" y="58849"/>
                  <a:pt x="594768" y="37682"/>
                </a:cubicBezTo>
                <a:cubicBezTo>
                  <a:pt x="531797" y="16515"/>
                  <a:pt x="525711" y="7520"/>
                  <a:pt x="429668" y="10695"/>
                </a:cubicBezTo>
                <a:cubicBezTo>
                  <a:pt x="333625" y="13870"/>
                  <a:pt x="30148" y="72343"/>
                  <a:pt x="2631" y="7260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7978A120-0CDF-40D9-ABB2-89FDE1F02702}"/>
              </a:ext>
            </a:extLst>
          </p:cNvPr>
          <p:cNvSpPr/>
          <p:nvPr/>
        </p:nvSpPr>
        <p:spPr>
          <a:xfrm>
            <a:off x="5023643" y="2684987"/>
            <a:ext cx="806303" cy="80960"/>
          </a:xfrm>
          <a:custGeom>
            <a:avLst/>
            <a:gdLst>
              <a:gd name="connsiteX0" fmla="*/ 795 w 806303"/>
              <a:gd name="connsiteY0" fmla="*/ 1063 h 80960"/>
              <a:gd name="connsiteX1" fmla="*/ 334170 w 806303"/>
              <a:gd name="connsiteY1" fmla="*/ 20113 h 80960"/>
              <a:gd name="connsiteX2" fmla="*/ 788195 w 806303"/>
              <a:gd name="connsiteY2" fmla="*/ 80438 h 80960"/>
              <a:gd name="connsiteX3" fmla="*/ 688182 w 806303"/>
              <a:gd name="connsiteY3" fmla="*/ 47101 h 80960"/>
              <a:gd name="connsiteX4" fmla="*/ 427832 w 806303"/>
              <a:gd name="connsiteY4" fmla="*/ 7413 h 80960"/>
              <a:gd name="connsiteX5" fmla="*/ 795 w 806303"/>
              <a:gd name="connsiteY5" fmla="*/ 1063 h 8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303" h="80960">
                <a:moveTo>
                  <a:pt x="795" y="1063"/>
                </a:moveTo>
                <a:cubicBezTo>
                  <a:pt x="-14815" y="3180"/>
                  <a:pt x="202937" y="6884"/>
                  <a:pt x="334170" y="20113"/>
                </a:cubicBezTo>
                <a:cubicBezTo>
                  <a:pt x="465403" y="33342"/>
                  <a:pt x="729193" y="75940"/>
                  <a:pt x="788195" y="80438"/>
                </a:cubicBezTo>
                <a:cubicBezTo>
                  <a:pt x="847197" y="84936"/>
                  <a:pt x="748242" y="59272"/>
                  <a:pt x="688182" y="47101"/>
                </a:cubicBezTo>
                <a:cubicBezTo>
                  <a:pt x="628122" y="34930"/>
                  <a:pt x="539751" y="15350"/>
                  <a:pt x="427832" y="7413"/>
                </a:cubicBezTo>
                <a:cubicBezTo>
                  <a:pt x="315913" y="-524"/>
                  <a:pt x="16405" y="-1054"/>
                  <a:pt x="795" y="106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CA425022-CF97-44A6-AF20-00B5E939BDF4}"/>
              </a:ext>
            </a:extLst>
          </p:cNvPr>
          <p:cNvSpPr/>
          <p:nvPr/>
        </p:nvSpPr>
        <p:spPr>
          <a:xfrm>
            <a:off x="3673397" y="4597846"/>
            <a:ext cx="946208" cy="247263"/>
          </a:xfrm>
          <a:custGeom>
            <a:avLst/>
            <a:gdLst>
              <a:gd name="connsiteX0" fmla="*/ 7486 w 946208"/>
              <a:gd name="connsiteY0" fmla="*/ 156187 h 247263"/>
              <a:gd name="connsiteX1" fmla="*/ 96386 w 946208"/>
              <a:gd name="connsiteY1" fmla="*/ 179471 h 247263"/>
              <a:gd name="connsiteX2" fmla="*/ 66753 w 946208"/>
              <a:gd name="connsiteY2" fmla="*/ 247204 h 247263"/>
              <a:gd name="connsiteX3" fmla="*/ 250903 w 946208"/>
              <a:gd name="connsiteY3" fmla="*/ 166771 h 247263"/>
              <a:gd name="connsiteX4" fmla="*/ 638253 w 946208"/>
              <a:gd name="connsiteY4" fmla="*/ 82104 h 247263"/>
              <a:gd name="connsiteX5" fmla="*/ 945170 w 946208"/>
              <a:gd name="connsiteY5" fmla="*/ 151954 h 247263"/>
              <a:gd name="connsiteX6" fmla="*/ 722920 w 946208"/>
              <a:gd name="connsiteY6" fmla="*/ 73637 h 247263"/>
              <a:gd name="connsiteX7" fmla="*/ 322870 w 946208"/>
              <a:gd name="connsiteY7" fmla="*/ 1671 h 247263"/>
              <a:gd name="connsiteX8" fmla="*/ 7486 w 946208"/>
              <a:gd name="connsiteY8" fmla="*/ 156187 h 24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6208" h="247263">
                <a:moveTo>
                  <a:pt x="7486" y="156187"/>
                </a:moveTo>
                <a:cubicBezTo>
                  <a:pt x="-30261" y="185820"/>
                  <a:pt x="86508" y="164302"/>
                  <a:pt x="96386" y="179471"/>
                </a:cubicBezTo>
                <a:cubicBezTo>
                  <a:pt x="106264" y="194640"/>
                  <a:pt x="41000" y="249321"/>
                  <a:pt x="66753" y="247204"/>
                </a:cubicBezTo>
                <a:cubicBezTo>
                  <a:pt x="92506" y="245087"/>
                  <a:pt x="155653" y="194288"/>
                  <a:pt x="250903" y="166771"/>
                </a:cubicBezTo>
                <a:cubicBezTo>
                  <a:pt x="346153" y="139254"/>
                  <a:pt x="522542" y="84573"/>
                  <a:pt x="638253" y="82104"/>
                </a:cubicBezTo>
                <a:cubicBezTo>
                  <a:pt x="753964" y="79635"/>
                  <a:pt x="931059" y="153365"/>
                  <a:pt x="945170" y="151954"/>
                </a:cubicBezTo>
                <a:cubicBezTo>
                  <a:pt x="959281" y="150543"/>
                  <a:pt x="826637" y="98684"/>
                  <a:pt x="722920" y="73637"/>
                </a:cubicBezTo>
                <a:cubicBezTo>
                  <a:pt x="619203" y="48590"/>
                  <a:pt x="439992" y="-10676"/>
                  <a:pt x="322870" y="1671"/>
                </a:cubicBezTo>
                <a:cubicBezTo>
                  <a:pt x="205748" y="14018"/>
                  <a:pt x="45233" y="126554"/>
                  <a:pt x="7486" y="156187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CDF44943-7AF7-4640-A968-39405218C815}"/>
              </a:ext>
            </a:extLst>
          </p:cNvPr>
          <p:cNvSpPr/>
          <p:nvPr/>
        </p:nvSpPr>
        <p:spPr>
          <a:xfrm>
            <a:off x="2979477" y="4764410"/>
            <a:ext cx="377586" cy="188548"/>
          </a:xfrm>
          <a:custGeom>
            <a:avLst/>
            <a:gdLst>
              <a:gd name="connsiteX0" fmla="*/ 377556 w 377586"/>
              <a:gd name="connsiteY0" fmla="*/ 182240 h 188548"/>
              <a:gd name="connsiteX1" fmla="*/ 254790 w 377586"/>
              <a:gd name="connsiteY1" fmla="*/ 42540 h 188548"/>
              <a:gd name="connsiteX2" fmla="*/ 178590 w 377586"/>
              <a:gd name="connsiteY2" fmla="*/ 207 h 188548"/>
              <a:gd name="connsiteX3" fmla="*/ 34656 w 377586"/>
              <a:gd name="connsiteY3" fmla="*/ 55240 h 188548"/>
              <a:gd name="connsiteX4" fmla="*/ 790 w 377586"/>
              <a:gd name="connsiteY4" fmla="*/ 184357 h 188548"/>
              <a:gd name="connsiteX5" fmla="*/ 55823 w 377586"/>
              <a:gd name="connsiteY5" fmla="*/ 156840 h 188548"/>
              <a:gd name="connsiteX6" fmla="*/ 174356 w 377586"/>
              <a:gd name="connsiteY6" fmla="*/ 154723 h 188548"/>
              <a:gd name="connsiteX7" fmla="*/ 265373 w 377586"/>
              <a:gd name="connsiteY7" fmla="*/ 156840 h 188548"/>
              <a:gd name="connsiteX8" fmla="*/ 377556 w 377586"/>
              <a:gd name="connsiteY8" fmla="*/ 182240 h 188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7586" h="188548">
                <a:moveTo>
                  <a:pt x="377556" y="182240"/>
                </a:moveTo>
                <a:cubicBezTo>
                  <a:pt x="375792" y="163190"/>
                  <a:pt x="287951" y="72879"/>
                  <a:pt x="254790" y="42540"/>
                </a:cubicBezTo>
                <a:cubicBezTo>
                  <a:pt x="221629" y="12201"/>
                  <a:pt x="215279" y="-1910"/>
                  <a:pt x="178590" y="207"/>
                </a:cubicBezTo>
                <a:cubicBezTo>
                  <a:pt x="141901" y="2324"/>
                  <a:pt x="64289" y="24548"/>
                  <a:pt x="34656" y="55240"/>
                </a:cubicBezTo>
                <a:cubicBezTo>
                  <a:pt x="5023" y="85932"/>
                  <a:pt x="-2738" y="167424"/>
                  <a:pt x="790" y="184357"/>
                </a:cubicBezTo>
                <a:cubicBezTo>
                  <a:pt x="4318" y="201290"/>
                  <a:pt x="26895" y="161779"/>
                  <a:pt x="55823" y="156840"/>
                </a:cubicBezTo>
                <a:cubicBezTo>
                  <a:pt x="84751" y="151901"/>
                  <a:pt x="139431" y="154723"/>
                  <a:pt x="174356" y="154723"/>
                </a:cubicBezTo>
                <a:cubicBezTo>
                  <a:pt x="209281" y="154723"/>
                  <a:pt x="226567" y="149784"/>
                  <a:pt x="265373" y="156840"/>
                </a:cubicBezTo>
                <a:cubicBezTo>
                  <a:pt x="304179" y="163896"/>
                  <a:pt x="379320" y="201290"/>
                  <a:pt x="377556" y="18224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E2638151-D35A-4A02-A307-16826A3B313F}"/>
              </a:ext>
            </a:extLst>
          </p:cNvPr>
          <p:cNvSpPr/>
          <p:nvPr/>
        </p:nvSpPr>
        <p:spPr>
          <a:xfrm>
            <a:off x="5759783" y="5261210"/>
            <a:ext cx="361852" cy="486259"/>
          </a:xfrm>
          <a:custGeom>
            <a:avLst/>
            <a:gdLst>
              <a:gd name="connsiteX0" fmla="*/ 27184 w 361852"/>
              <a:gd name="connsiteY0" fmla="*/ 485540 h 486259"/>
              <a:gd name="connsiteX1" fmla="*/ 61050 w 361852"/>
              <a:gd name="connsiteY1" fmla="*/ 447440 h 486259"/>
              <a:gd name="connsiteX2" fmla="*/ 232500 w 361852"/>
              <a:gd name="connsiteY2" fmla="*/ 375473 h 486259"/>
              <a:gd name="connsiteX3" fmla="*/ 296000 w 361852"/>
              <a:gd name="connsiteY3" fmla="*/ 347957 h 486259"/>
              <a:gd name="connsiteX4" fmla="*/ 361617 w 361852"/>
              <a:gd name="connsiteY4" fmla="*/ 237890 h 486259"/>
              <a:gd name="connsiteX5" fmla="*/ 312934 w 361852"/>
              <a:gd name="connsiteY5" fmla="*/ 72790 h 486259"/>
              <a:gd name="connsiteX6" fmla="*/ 190167 w 361852"/>
              <a:gd name="connsiteY6" fmla="*/ 823 h 486259"/>
              <a:gd name="connsiteX7" fmla="*/ 190167 w 361852"/>
              <a:gd name="connsiteY7" fmla="*/ 115123 h 486259"/>
              <a:gd name="connsiteX8" fmla="*/ 188050 w 361852"/>
              <a:gd name="connsiteY8" fmla="*/ 184973 h 486259"/>
              <a:gd name="connsiteX9" fmla="*/ 12367 w 361852"/>
              <a:gd name="connsiteY9" fmla="*/ 415690 h 486259"/>
              <a:gd name="connsiteX10" fmla="*/ 27184 w 361852"/>
              <a:gd name="connsiteY10" fmla="*/ 485540 h 48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852" h="486259">
                <a:moveTo>
                  <a:pt x="27184" y="485540"/>
                </a:moveTo>
                <a:cubicBezTo>
                  <a:pt x="35298" y="490832"/>
                  <a:pt x="26831" y="465784"/>
                  <a:pt x="61050" y="447440"/>
                </a:cubicBezTo>
                <a:cubicBezTo>
                  <a:pt x="95269" y="429095"/>
                  <a:pt x="193342" y="392053"/>
                  <a:pt x="232500" y="375473"/>
                </a:cubicBezTo>
                <a:cubicBezTo>
                  <a:pt x="271658" y="358892"/>
                  <a:pt x="274481" y="370887"/>
                  <a:pt x="296000" y="347957"/>
                </a:cubicBezTo>
                <a:cubicBezTo>
                  <a:pt x="317519" y="325027"/>
                  <a:pt x="358795" y="283751"/>
                  <a:pt x="361617" y="237890"/>
                </a:cubicBezTo>
                <a:cubicBezTo>
                  <a:pt x="364439" y="192029"/>
                  <a:pt x="341509" y="112301"/>
                  <a:pt x="312934" y="72790"/>
                </a:cubicBezTo>
                <a:cubicBezTo>
                  <a:pt x="284359" y="33279"/>
                  <a:pt x="210628" y="-6232"/>
                  <a:pt x="190167" y="823"/>
                </a:cubicBezTo>
                <a:cubicBezTo>
                  <a:pt x="169706" y="7878"/>
                  <a:pt x="190520" y="84431"/>
                  <a:pt x="190167" y="115123"/>
                </a:cubicBezTo>
                <a:cubicBezTo>
                  <a:pt x="189814" y="145815"/>
                  <a:pt x="217683" y="134878"/>
                  <a:pt x="188050" y="184973"/>
                </a:cubicBezTo>
                <a:cubicBezTo>
                  <a:pt x="158417" y="235068"/>
                  <a:pt x="44117" y="365948"/>
                  <a:pt x="12367" y="415690"/>
                </a:cubicBezTo>
                <a:cubicBezTo>
                  <a:pt x="-19383" y="465432"/>
                  <a:pt x="19070" y="480248"/>
                  <a:pt x="27184" y="48554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1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公式】大河ドラマ「青天を衝け」 on Twitter: &amp;quot;＜#青天を衝け 登場人物紹介＞ 円四郎の妻 #平岡やす（#木村佳乃）  吉原の売れっ子芸者であったが、放蕩無頼（ほうとうぶらい）の生活を送っていた武士・平岡円四郎に見初められてその妻となる。とびきり美人だが気は ...">
            <a:extLst>
              <a:ext uri="{FF2B5EF4-FFF2-40B4-BE49-F238E27FC236}">
                <a16:creationId xmlns:a16="http://schemas.microsoft.com/office/drawing/2014/main" id="{4B085C81-847B-4BD7-BEB0-8E4E8EA1E7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087"/>
          <a:stretch/>
        </p:blipFill>
        <p:spPr bwMode="auto">
          <a:xfrm>
            <a:off x="-21498" y="1943100"/>
            <a:ext cx="9645913" cy="891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89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17</cp:revision>
  <dcterms:created xsi:type="dcterms:W3CDTF">2021-11-07T02:08:11Z</dcterms:created>
  <dcterms:modified xsi:type="dcterms:W3CDTF">2021-11-08T02:06:44Z</dcterms:modified>
</cp:coreProperties>
</file>