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2308" y="-10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57766-2939-42E1-994B-5CF5CB2D1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CB578C-520A-49FC-9FE9-E7A6C011E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D75302-A38E-46A3-BB9B-8A2AC35BD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0AF119-C32B-4A91-850E-16915569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9C6B6E-03AB-4AC3-B60A-A68012C23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10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9D65C9-5D30-4094-8F60-F31B137F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92C3EB-0C08-4AA1-A4EB-70DB8765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87E693-6E96-4C17-A182-B93FB8374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D56EC1-B5EF-4948-A520-DAE27CE9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AC88D5-F593-410E-8FE6-F104DEA0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08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60C1CC-0B2D-43D1-8BCF-E2B52B4EC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9F88B8-ADA1-4590-A92B-585619842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12FFF6-D4F9-4865-B858-D78EEB17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BABCFB-3B6C-4EAD-B2BA-A0EA0B92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D738A-C56D-4954-85FF-57FF547D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8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9429B2-D93D-44CF-BB62-FFCE25327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63C1EA-A522-424B-8145-3C3A335C6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BE0875-E369-4684-9247-C1CA7BD5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0146A4-2D96-4F3B-8E8A-EBFB88FE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8B0384-77D7-4E17-9D11-F4F1AA60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34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1074B2-77C9-4662-A528-9256C5ED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F32606-38B4-4A60-B90E-9568F6FB1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887055-6734-4990-82E4-CB0C3A9E5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28B5ED-0E55-405C-90CC-97528CF75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C16056-5DD1-4BA3-AA95-4F435606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1D50F5-984D-4374-9FA0-FD66E4726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1268B0-6041-4C4A-9923-C4905DC09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924A24-B4AC-49E3-A704-694B32C2B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8F6BD5-FDA8-4AEE-B60B-6B39DC91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0A8E69-8A9D-462C-8017-D6B9C9FC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0C041D-DB20-4E60-8618-5832CBA8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17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4FDE0-EC74-4B4E-B309-4D2495FB9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C075B-7DC5-48B6-9C42-EA896E06B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28F86D-F706-4923-8C50-D35F6C3C9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47185A4-208F-4956-85CC-85F58EDD5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01E6FF7-86CD-4F18-9F77-42B1D0C69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EAE9117-B357-4354-A928-04D1E6D6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9E80102-E740-4235-92E7-6E58825CF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2F83CE7-B705-4029-A190-C1FAF735B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16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FB8AF2-3B59-43CA-B3A6-1D5921163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BF8B7E7-5B4F-43EB-8FE5-BF36E66A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2CD197-E02F-466C-832B-AAAB9795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FD227CF-7FF1-4A57-8EF6-1EB97E55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18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4EF673-FD91-4D68-A5A4-2C301BFA7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163B71-8FBF-4FDC-A220-4731BC9E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008948-995F-4CB9-872A-9C00B042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33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2BC7FB-28DE-4077-8C5E-6E2657CFF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FC1457-F668-44F5-9708-F5649F09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B4FC51-6CC8-4F43-9E20-2D9DE77E1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206095-53BE-4992-B7E7-58B302BFF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E3F4D-5CF5-45B0-831E-84374395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575E95-EC4F-4FB8-AEB3-D82F0CA7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71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7428E7-663B-4AEC-8104-C974C274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E24FF67-26E4-4251-8120-EF89A53B2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D56FD8-5E9A-4C14-B928-85AA85046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8C105F-F476-43DE-A047-ABDC21189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D5D823-4623-4854-8A28-3D35191B8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EFC87F-AA71-43F8-9C77-C3BB2E62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45AE34E-D46F-4615-BEDB-484B550AE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CA7DD1-9204-4ABA-9AE8-510F8B4F6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8E07F3-0A22-4058-8FFF-FE68E196F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E62F-67F6-4026-A3B8-54906F608169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8A6B64-BF47-479B-BB7B-83CD39317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781DC-A6BB-43F2-A700-069AB0D7F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EF97D-76BC-484E-A8A1-9E50F4A53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41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桐谷美玲、ロングブーツの冬コーデ披露「もはやパリコレ」「めちゃくちゃカッコいい」（スポーツ報知） - Yahoo!ニュース" hidden="1">
            <a:extLst>
              <a:ext uri="{FF2B5EF4-FFF2-40B4-BE49-F238E27FC236}">
                <a16:creationId xmlns:a16="http://schemas.microsoft.com/office/drawing/2014/main" id="{41DA8218-07A1-4737-9946-4C888F01D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0"/>
            <a:ext cx="9351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A06A49A-1D6E-4111-A8B6-1F28A3885F78}"/>
              </a:ext>
            </a:extLst>
          </p:cNvPr>
          <p:cNvSpPr/>
          <p:nvPr/>
        </p:nvSpPr>
        <p:spPr>
          <a:xfrm>
            <a:off x="5425521" y="2647939"/>
            <a:ext cx="746694" cy="319688"/>
          </a:xfrm>
          <a:custGeom>
            <a:avLst/>
            <a:gdLst>
              <a:gd name="connsiteX0" fmla="*/ 554 w 746694"/>
              <a:gd name="connsiteY0" fmla="*/ 74624 h 319688"/>
              <a:gd name="connsiteX1" fmla="*/ 272017 w 746694"/>
              <a:gd name="connsiteY1" fmla="*/ 38111 h 319688"/>
              <a:gd name="connsiteX2" fmla="*/ 399017 w 746694"/>
              <a:gd name="connsiteY2" fmla="*/ 33349 h 319688"/>
              <a:gd name="connsiteX3" fmla="*/ 594279 w 746694"/>
              <a:gd name="connsiteY3" fmla="*/ 115899 h 319688"/>
              <a:gd name="connsiteX4" fmla="*/ 695879 w 746694"/>
              <a:gd name="connsiteY4" fmla="*/ 273061 h 319688"/>
              <a:gd name="connsiteX5" fmla="*/ 735567 w 746694"/>
              <a:gd name="connsiteY5" fmla="*/ 319099 h 319688"/>
              <a:gd name="connsiteX6" fmla="*/ 732392 w 746694"/>
              <a:gd name="connsiteY6" fmla="*/ 249249 h 319688"/>
              <a:gd name="connsiteX7" fmla="*/ 576817 w 746694"/>
              <a:gd name="connsiteY7" fmla="*/ 69861 h 319688"/>
              <a:gd name="connsiteX8" fmla="*/ 349804 w 746694"/>
              <a:gd name="connsiteY8" fmla="*/ 11 h 319688"/>
              <a:gd name="connsiteX9" fmla="*/ 554 w 746694"/>
              <a:gd name="connsiteY9" fmla="*/ 74624 h 3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6694" h="319688">
                <a:moveTo>
                  <a:pt x="554" y="74624"/>
                </a:moveTo>
                <a:cubicBezTo>
                  <a:pt x="-12410" y="80974"/>
                  <a:pt x="205607" y="44990"/>
                  <a:pt x="272017" y="38111"/>
                </a:cubicBezTo>
                <a:cubicBezTo>
                  <a:pt x="338427" y="31232"/>
                  <a:pt x="345307" y="20384"/>
                  <a:pt x="399017" y="33349"/>
                </a:cubicBezTo>
                <a:cubicBezTo>
                  <a:pt x="452727" y="46314"/>
                  <a:pt x="544802" y="75947"/>
                  <a:pt x="594279" y="115899"/>
                </a:cubicBezTo>
                <a:cubicBezTo>
                  <a:pt x="643756" y="155851"/>
                  <a:pt x="672331" y="239194"/>
                  <a:pt x="695879" y="273061"/>
                </a:cubicBezTo>
                <a:cubicBezTo>
                  <a:pt x="719427" y="306928"/>
                  <a:pt x="729482" y="323068"/>
                  <a:pt x="735567" y="319099"/>
                </a:cubicBezTo>
                <a:cubicBezTo>
                  <a:pt x="741652" y="315130"/>
                  <a:pt x="758850" y="290789"/>
                  <a:pt x="732392" y="249249"/>
                </a:cubicBezTo>
                <a:cubicBezTo>
                  <a:pt x="705934" y="207709"/>
                  <a:pt x="640582" y="111401"/>
                  <a:pt x="576817" y="69861"/>
                </a:cubicBezTo>
                <a:cubicBezTo>
                  <a:pt x="513052" y="28321"/>
                  <a:pt x="446641" y="1069"/>
                  <a:pt x="349804" y="11"/>
                </a:cubicBezTo>
                <a:cubicBezTo>
                  <a:pt x="252967" y="-1047"/>
                  <a:pt x="13518" y="68274"/>
                  <a:pt x="554" y="74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07A69961-48A4-44F3-A4F7-4D2E920A538C}"/>
              </a:ext>
            </a:extLst>
          </p:cNvPr>
          <p:cNvSpPr/>
          <p:nvPr/>
        </p:nvSpPr>
        <p:spPr>
          <a:xfrm>
            <a:off x="5490958" y="2577280"/>
            <a:ext cx="668914" cy="267535"/>
          </a:xfrm>
          <a:custGeom>
            <a:avLst/>
            <a:gdLst>
              <a:gd name="connsiteX0" fmla="*/ 205 w 668914"/>
              <a:gd name="connsiteY0" fmla="*/ 88133 h 267535"/>
              <a:gd name="connsiteX1" fmla="*/ 216105 w 668914"/>
              <a:gd name="connsiteY1" fmla="*/ 70670 h 267535"/>
              <a:gd name="connsiteX2" fmla="*/ 297067 w 668914"/>
              <a:gd name="connsiteY2" fmla="*/ 46858 h 267535"/>
              <a:gd name="connsiteX3" fmla="*/ 244680 w 668914"/>
              <a:gd name="connsiteY3" fmla="*/ 820 h 267535"/>
              <a:gd name="connsiteX4" fmla="*/ 443117 w 668914"/>
              <a:gd name="connsiteY4" fmla="*/ 89720 h 267535"/>
              <a:gd name="connsiteX5" fmla="*/ 532017 w 668914"/>
              <a:gd name="connsiteY5" fmla="*/ 123058 h 267535"/>
              <a:gd name="connsiteX6" fmla="*/ 547892 w 668914"/>
              <a:gd name="connsiteY6" fmla="*/ 107183 h 267535"/>
              <a:gd name="connsiteX7" fmla="*/ 668542 w 668914"/>
              <a:gd name="connsiteY7" fmla="*/ 267520 h 267535"/>
              <a:gd name="connsiteX8" fmla="*/ 503442 w 668914"/>
              <a:gd name="connsiteY8" fmla="*/ 116708 h 267535"/>
              <a:gd name="connsiteX9" fmla="*/ 339930 w 668914"/>
              <a:gd name="connsiteY9" fmla="*/ 67495 h 267535"/>
              <a:gd name="connsiteX10" fmla="*/ 179592 w 668914"/>
              <a:gd name="connsiteY10" fmla="*/ 86545 h 267535"/>
              <a:gd name="connsiteX11" fmla="*/ 205 w 668914"/>
              <a:gd name="connsiteY11" fmla="*/ 88133 h 26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8914" h="267535">
                <a:moveTo>
                  <a:pt x="205" y="88133"/>
                </a:moveTo>
                <a:cubicBezTo>
                  <a:pt x="6290" y="85487"/>
                  <a:pt x="166628" y="77549"/>
                  <a:pt x="216105" y="70670"/>
                </a:cubicBezTo>
                <a:cubicBezTo>
                  <a:pt x="265582" y="63791"/>
                  <a:pt x="292305" y="58500"/>
                  <a:pt x="297067" y="46858"/>
                </a:cubicBezTo>
                <a:cubicBezTo>
                  <a:pt x="301829" y="35216"/>
                  <a:pt x="220338" y="-6324"/>
                  <a:pt x="244680" y="820"/>
                </a:cubicBezTo>
                <a:cubicBezTo>
                  <a:pt x="269022" y="7964"/>
                  <a:pt x="395228" y="69347"/>
                  <a:pt x="443117" y="89720"/>
                </a:cubicBezTo>
                <a:cubicBezTo>
                  <a:pt x="491006" y="110093"/>
                  <a:pt x="514555" y="120148"/>
                  <a:pt x="532017" y="123058"/>
                </a:cubicBezTo>
                <a:cubicBezTo>
                  <a:pt x="549479" y="125968"/>
                  <a:pt x="525138" y="83106"/>
                  <a:pt x="547892" y="107183"/>
                </a:cubicBezTo>
                <a:cubicBezTo>
                  <a:pt x="570646" y="131260"/>
                  <a:pt x="675950" y="265933"/>
                  <a:pt x="668542" y="267520"/>
                </a:cubicBezTo>
                <a:cubicBezTo>
                  <a:pt x="661134" y="269107"/>
                  <a:pt x="558211" y="150045"/>
                  <a:pt x="503442" y="116708"/>
                </a:cubicBezTo>
                <a:cubicBezTo>
                  <a:pt x="448673" y="83371"/>
                  <a:pt x="393905" y="72522"/>
                  <a:pt x="339930" y="67495"/>
                </a:cubicBezTo>
                <a:cubicBezTo>
                  <a:pt x="285955" y="62468"/>
                  <a:pt x="234096" y="81518"/>
                  <a:pt x="179592" y="86545"/>
                </a:cubicBezTo>
                <a:cubicBezTo>
                  <a:pt x="125088" y="91572"/>
                  <a:pt x="-5880" y="90779"/>
                  <a:pt x="205" y="88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5F27553-37F6-4FB5-A4F9-32650F77C083}"/>
              </a:ext>
            </a:extLst>
          </p:cNvPr>
          <p:cNvSpPr/>
          <p:nvPr/>
        </p:nvSpPr>
        <p:spPr>
          <a:xfrm>
            <a:off x="5362315" y="2672934"/>
            <a:ext cx="503900" cy="113133"/>
          </a:xfrm>
          <a:custGeom>
            <a:avLst/>
            <a:gdLst>
              <a:gd name="connsiteX0" fmla="*/ 119323 w 503900"/>
              <a:gd name="connsiteY0" fmla="*/ 113129 h 113133"/>
              <a:gd name="connsiteX1" fmla="*/ 244735 w 503900"/>
              <a:gd name="connsiteY1" fmla="*/ 57566 h 113133"/>
              <a:gd name="connsiteX2" fmla="*/ 503498 w 503900"/>
              <a:gd name="connsiteY2" fmla="*/ 5179 h 113133"/>
              <a:gd name="connsiteX3" fmla="*/ 300298 w 503900"/>
              <a:gd name="connsiteY3" fmla="*/ 6766 h 113133"/>
              <a:gd name="connsiteX4" fmla="*/ 146310 w 503900"/>
              <a:gd name="connsiteY4" fmla="*/ 48041 h 113133"/>
              <a:gd name="connsiteX5" fmla="*/ 260 w 503900"/>
              <a:gd name="connsiteY5" fmla="*/ 65504 h 113133"/>
              <a:gd name="connsiteX6" fmla="*/ 182823 w 503900"/>
              <a:gd name="connsiteY6" fmla="*/ 60741 h 113133"/>
              <a:gd name="connsiteX7" fmla="*/ 119323 w 503900"/>
              <a:gd name="connsiteY7" fmla="*/ 113129 h 11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900" h="113133">
                <a:moveTo>
                  <a:pt x="119323" y="113129"/>
                </a:moveTo>
                <a:cubicBezTo>
                  <a:pt x="129642" y="112600"/>
                  <a:pt x="180706" y="75558"/>
                  <a:pt x="244735" y="57566"/>
                </a:cubicBezTo>
                <a:cubicBezTo>
                  <a:pt x="308764" y="39574"/>
                  <a:pt x="494237" y="13646"/>
                  <a:pt x="503498" y="5179"/>
                </a:cubicBezTo>
                <a:cubicBezTo>
                  <a:pt x="512759" y="-3288"/>
                  <a:pt x="359829" y="-378"/>
                  <a:pt x="300298" y="6766"/>
                </a:cubicBezTo>
                <a:cubicBezTo>
                  <a:pt x="240767" y="13910"/>
                  <a:pt x="196316" y="38251"/>
                  <a:pt x="146310" y="48041"/>
                </a:cubicBezTo>
                <a:cubicBezTo>
                  <a:pt x="96304" y="57831"/>
                  <a:pt x="-5826" y="63387"/>
                  <a:pt x="260" y="65504"/>
                </a:cubicBezTo>
                <a:cubicBezTo>
                  <a:pt x="6346" y="67621"/>
                  <a:pt x="164038" y="52804"/>
                  <a:pt x="182823" y="60741"/>
                </a:cubicBezTo>
                <a:cubicBezTo>
                  <a:pt x="201608" y="68678"/>
                  <a:pt x="109004" y="113658"/>
                  <a:pt x="119323" y="113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EB6E140-147F-465C-8C08-FFCD7D7752C0}"/>
              </a:ext>
            </a:extLst>
          </p:cNvPr>
          <p:cNvSpPr/>
          <p:nvPr/>
        </p:nvSpPr>
        <p:spPr>
          <a:xfrm>
            <a:off x="5602242" y="2694772"/>
            <a:ext cx="179488" cy="212476"/>
          </a:xfrm>
          <a:custGeom>
            <a:avLst/>
            <a:gdLst>
              <a:gd name="connsiteX0" fmla="*/ 112758 w 179488"/>
              <a:gd name="connsiteY0" fmla="*/ 803 h 212476"/>
              <a:gd name="connsiteX1" fmla="*/ 19096 w 179488"/>
              <a:gd name="connsiteY1" fmla="*/ 45253 h 212476"/>
              <a:gd name="connsiteX2" fmla="*/ 63546 w 179488"/>
              <a:gd name="connsiteY2" fmla="*/ 91291 h 212476"/>
              <a:gd name="connsiteX3" fmla="*/ 95296 w 179488"/>
              <a:gd name="connsiteY3" fmla="*/ 134153 h 212476"/>
              <a:gd name="connsiteX4" fmla="*/ 179433 w 179488"/>
              <a:gd name="connsiteY4" fmla="*/ 211941 h 212476"/>
              <a:gd name="connsiteX5" fmla="*/ 106408 w 179488"/>
              <a:gd name="connsiteY5" fmla="*/ 164316 h 212476"/>
              <a:gd name="connsiteX6" fmla="*/ 46 w 179488"/>
              <a:gd name="connsiteY6" fmla="*/ 84941 h 212476"/>
              <a:gd name="connsiteX7" fmla="*/ 112758 w 179488"/>
              <a:gd name="connsiteY7" fmla="*/ 803 h 21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488" h="212476">
                <a:moveTo>
                  <a:pt x="112758" y="803"/>
                </a:moveTo>
                <a:cubicBezTo>
                  <a:pt x="115933" y="-5812"/>
                  <a:pt x="27298" y="30172"/>
                  <a:pt x="19096" y="45253"/>
                </a:cubicBezTo>
                <a:cubicBezTo>
                  <a:pt x="10894" y="60334"/>
                  <a:pt x="50846" y="76474"/>
                  <a:pt x="63546" y="91291"/>
                </a:cubicBezTo>
                <a:cubicBezTo>
                  <a:pt x="76246" y="106108"/>
                  <a:pt x="75982" y="114045"/>
                  <a:pt x="95296" y="134153"/>
                </a:cubicBezTo>
                <a:cubicBezTo>
                  <a:pt x="114610" y="154261"/>
                  <a:pt x="177581" y="206914"/>
                  <a:pt x="179433" y="211941"/>
                </a:cubicBezTo>
                <a:cubicBezTo>
                  <a:pt x="181285" y="216968"/>
                  <a:pt x="136306" y="185483"/>
                  <a:pt x="106408" y="164316"/>
                </a:cubicBezTo>
                <a:cubicBezTo>
                  <a:pt x="76510" y="143149"/>
                  <a:pt x="2692" y="110606"/>
                  <a:pt x="46" y="84941"/>
                </a:cubicBezTo>
                <a:cubicBezTo>
                  <a:pt x="-2600" y="59276"/>
                  <a:pt x="109583" y="7418"/>
                  <a:pt x="112758" y="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1996840-6502-48C5-84A7-74AB478C5D78}"/>
              </a:ext>
            </a:extLst>
          </p:cNvPr>
          <p:cNvSpPr/>
          <p:nvPr/>
        </p:nvSpPr>
        <p:spPr>
          <a:xfrm>
            <a:off x="5805639" y="2892395"/>
            <a:ext cx="335718" cy="29334"/>
          </a:xfrm>
          <a:custGeom>
            <a:avLst/>
            <a:gdLst>
              <a:gd name="connsiteX0" fmla="*/ 1436 w 335718"/>
              <a:gd name="connsiteY0" fmla="*/ 19080 h 29334"/>
              <a:gd name="connsiteX1" fmla="*/ 328461 w 335718"/>
              <a:gd name="connsiteY1" fmla="*/ 28605 h 29334"/>
              <a:gd name="connsiteX2" fmla="*/ 212574 w 335718"/>
              <a:gd name="connsiteY2" fmla="*/ 30 h 29334"/>
              <a:gd name="connsiteX3" fmla="*/ 1436 w 335718"/>
              <a:gd name="connsiteY3" fmla="*/ 19080 h 2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18" h="29334">
                <a:moveTo>
                  <a:pt x="1436" y="19080"/>
                </a:moveTo>
                <a:cubicBezTo>
                  <a:pt x="20750" y="23842"/>
                  <a:pt x="293271" y="31780"/>
                  <a:pt x="328461" y="28605"/>
                </a:cubicBezTo>
                <a:cubicBezTo>
                  <a:pt x="363651" y="25430"/>
                  <a:pt x="262051" y="824"/>
                  <a:pt x="212574" y="30"/>
                </a:cubicBezTo>
                <a:cubicBezTo>
                  <a:pt x="163097" y="-764"/>
                  <a:pt x="-17878" y="14318"/>
                  <a:pt x="1436" y="19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FF68232-3FA0-4297-87C4-1D7E8C974F04}"/>
              </a:ext>
            </a:extLst>
          </p:cNvPr>
          <p:cNvSpPr/>
          <p:nvPr/>
        </p:nvSpPr>
        <p:spPr>
          <a:xfrm>
            <a:off x="5825547" y="2688923"/>
            <a:ext cx="262673" cy="216396"/>
          </a:xfrm>
          <a:custGeom>
            <a:avLst/>
            <a:gdLst>
              <a:gd name="connsiteX0" fmla="*/ 578 w 262673"/>
              <a:gd name="connsiteY0" fmla="*/ 302 h 216396"/>
              <a:gd name="connsiteX1" fmla="*/ 170441 w 262673"/>
              <a:gd name="connsiteY1" fmla="*/ 78090 h 216396"/>
              <a:gd name="connsiteX2" fmla="*/ 257753 w 262673"/>
              <a:gd name="connsiteY2" fmla="*/ 214615 h 216396"/>
              <a:gd name="connsiteX3" fmla="*/ 249816 w 262673"/>
              <a:gd name="connsiteY3" fmla="*/ 152702 h 216396"/>
              <a:gd name="connsiteX4" fmla="*/ 233941 w 262673"/>
              <a:gd name="connsiteY4" fmla="*/ 105077 h 216396"/>
              <a:gd name="connsiteX5" fmla="*/ 578 w 262673"/>
              <a:gd name="connsiteY5" fmla="*/ 302 h 21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673" h="216396">
                <a:moveTo>
                  <a:pt x="578" y="302"/>
                </a:moveTo>
                <a:cubicBezTo>
                  <a:pt x="-10005" y="-4196"/>
                  <a:pt x="127579" y="42371"/>
                  <a:pt x="170441" y="78090"/>
                </a:cubicBezTo>
                <a:cubicBezTo>
                  <a:pt x="213303" y="113809"/>
                  <a:pt x="244524" y="202180"/>
                  <a:pt x="257753" y="214615"/>
                </a:cubicBezTo>
                <a:cubicBezTo>
                  <a:pt x="270982" y="227050"/>
                  <a:pt x="253785" y="170958"/>
                  <a:pt x="249816" y="152702"/>
                </a:cubicBezTo>
                <a:cubicBezTo>
                  <a:pt x="245847" y="134446"/>
                  <a:pt x="272306" y="133652"/>
                  <a:pt x="233941" y="105077"/>
                </a:cubicBezTo>
                <a:cubicBezTo>
                  <a:pt x="195576" y="76502"/>
                  <a:pt x="11161" y="4800"/>
                  <a:pt x="578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0E61603E-6E0C-43D3-B450-3F04F0545979}"/>
              </a:ext>
            </a:extLst>
          </p:cNvPr>
          <p:cNvSpPr/>
          <p:nvPr/>
        </p:nvSpPr>
        <p:spPr>
          <a:xfrm>
            <a:off x="5846486" y="2915333"/>
            <a:ext cx="353079" cy="39429"/>
          </a:xfrm>
          <a:custGeom>
            <a:avLst/>
            <a:gdLst>
              <a:gd name="connsiteX0" fmla="*/ 277 w 353079"/>
              <a:gd name="connsiteY0" fmla="*/ 24717 h 39429"/>
              <a:gd name="connsiteX1" fmla="*/ 174902 w 353079"/>
              <a:gd name="connsiteY1" fmla="*/ 21542 h 39429"/>
              <a:gd name="connsiteX2" fmla="*/ 352702 w 353079"/>
              <a:gd name="connsiteY2" fmla="*/ 39005 h 39429"/>
              <a:gd name="connsiteX3" fmla="*/ 216177 w 353079"/>
              <a:gd name="connsiteY3" fmla="*/ 905 h 39429"/>
              <a:gd name="connsiteX4" fmla="*/ 277 w 353079"/>
              <a:gd name="connsiteY4" fmla="*/ 24717 h 3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079" h="39429">
                <a:moveTo>
                  <a:pt x="277" y="24717"/>
                </a:moveTo>
                <a:cubicBezTo>
                  <a:pt x="-6602" y="28156"/>
                  <a:pt x="116165" y="19161"/>
                  <a:pt x="174902" y="21542"/>
                </a:cubicBezTo>
                <a:cubicBezTo>
                  <a:pt x="233639" y="23923"/>
                  <a:pt x="345823" y="42444"/>
                  <a:pt x="352702" y="39005"/>
                </a:cubicBezTo>
                <a:cubicBezTo>
                  <a:pt x="359581" y="35566"/>
                  <a:pt x="270946" y="6990"/>
                  <a:pt x="216177" y="905"/>
                </a:cubicBezTo>
                <a:cubicBezTo>
                  <a:pt x="161408" y="-5181"/>
                  <a:pt x="7156" y="21278"/>
                  <a:pt x="277" y="24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8FEA296-D007-40A7-BD60-630A4BDF82FC}"/>
              </a:ext>
            </a:extLst>
          </p:cNvPr>
          <p:cNvSpPr/>
          <p:nvPr/>
        </p:nvSpPr>
        <p:spPr>
          <a:xfrm>
            <a:off x="5449864" y="2735117"/>
            <a:ext cx="392443" cy="201780"/>
          </a:xfrm>
          <a:custGeom>
            <a:avLst/>
            <a:gdLst>
              <a:gd name="connsiteX0" fmla="*/ 24 w 392443"/>
              <a:gd name="connsiteY0" fmla="*/ 146 h 201780"/>
              <a:gd name="connsiteX1" fmla="*/ 177824 w 392443"/>
              <a:gd name="connsiteY1" fmla="*/ 146196 h 201780"/>
              <a:gd name="connsiteX2" fmla="*/ 392136 w 392443"/>
              <a:gd name="connsiteY2" fmla="*/ 201758 h 201780"/>
              <a:gd name="connsiteX3" fmla="*/ 223861 w 392443"/>
              <a:gd name="connsiteY3" fmla="*/ 152546 h 201780"/>
              <a:gd name="connsiteX4" fmla="*/ 165124 w 392443"/>
              <a:gd name="connsiteY4" fmla="*/ 119208 h 201780"/>
              <a:gd name="connsiteX5" fmla="*/ 24 w 392443"/>
              <a:gd name="connsiteY5" fmla="*/ 146 h 20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443" h="201780">
                <a:moveTo>
                  <a:pt x="24" y="146"/>
                </a:moveTo>
                <a:cubicBezTo>
                  <a:pt x="2141" y="4644"/>
                  <a:pt x="112472" y="112594"/>
                  <a:pt x="177824" y="146196"/>
                </a:cubicBezTo>
                <a:cubicBezTo>
                  <a:pt x="243176" y="179798"/>
                  <a:pt x="384463" y="200700"/>
                  <a:pt x="392136" y="201758"/>
                </a:cubicBezTo>
                <a:cubicBezTo>
                  <a:pt x="399809" y="202816"/>
                  <a:pt x="261696" y="166304"/>
                  <a:pt x="223861" y="152546"/>
                </a:cubicBezTo>
                <a:cubicBezTo>
                  <a:pt x="186026" y="138788"/>
                  <a:pt x="198991" y="142491"/>
                  <a:pt x="165124" y="119208"/>
                </a:cubicBezTo>
                <a:cubicBezTo>
                  <a:pt x="131257" y="95925"/>
                  <a:pt x="-2093" y="-4352"/>
                  <a:pt x="24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4BF8E08-B1E4-4CC6-A381-C9334387DFC5}"/>
              </a:ext>
            </a:extLst>
          </p:cNvPr>
          <p:cNvSpPr/>
          <p:nvPr/>
        </p:nvSpPr>
        <p:spPr>
          <a:xfrm>
            <a:off x="5697659" y="2675639"/>
            <a:ext cx="247090" cy="209315"/>
          </a:xfrm>
          <a:custGeom>
            <a:avLst/>
            <a:gdLst>
              <a:gd name="connsiteX0" fmla="*/ 218954 w 247090"/>
              <a:gd name="connsiteY0" fmla="*/ 11999 h 209315"/>
              <a:gd name="connsiteX1" fmla="*/ 245941 w 247090"/>
              <a:gd name="connsiteY1" fmla="*/ 86611 h 209315"/>
              <a:gd name="connsiteX2" fmla="*/ 231654 w 247090"/>
              <a:gd name="connsiteY2" fmla="*/ 140586 h 209315"/>
              <a:gd name="connsiteX3" fmla="*/ 141166 w 247090"/>
              <a:gd name="connsiteY3" fmla="*/ 208849 h 209315"/>
              <a:gd name="connsiteX4" fmla="*/ 17341 w 247090"/>
              <a:gd name="connsiteY4" fmla="*/ 167574 h 209315"/>
              <a:gd name="connsiteX5" fmla="*/ 1466 w 247090"/>
              <a:gd name="connsiteY5" fmla="*/ 108836 h 209315"/>
              <a:gd name="connsiteX6" fmla="*/ 22104 w 247090"/>
              <a:gd name="connsiteY6" fmla="*/ 21524 h 209315"/>
              <a:gd name="connsiteX7" fmla="*/ 90366 w 247090"/>
              <a:gd name="connsiteY7" fmla="*/ 886 h 209315"/>
              <a:gd name="connsiteX8" fmla="*/ 218954 w 247090"/>
              <a:gd name="connsiteY8" fmla="*/ 11999 h 20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090" h="209315">
                <a:moveTo>
                  <a:pt x="218954" y="11999"/>
                </a:moveTo>
                <a:cubicBezTo>
                  <a:pt x="244883" y="26286"/>
                  <a:pt x="243824" y="65180"/>
                  <a:pt x="245941" y="86611"/>
                </a:cubicBezTo>
                <a:cubicBezTo>
                  <a:pt x="248058" y="108042"/>
                  <a:pt x="249117" y="120213"/>
                  <a:pt x="231654" y="140586"/>
                </a:cubicBezTo>
                <a:cubicBezTo>
                  <a:pt x="214191" y="160959"/>
                  <a:pt x="176885" y="204351"/>
                  <a:pt x="141166" y="208849"/>
                </a:cubicBezTo>
                <a:cubicBezTo>
                  <a:pt x="105447" y="213347"/>
                  <a:pt x="40624" y="184243"/>
                  <a:pt x="17341" y="167574"/>
                </a:cubicBezTo>
                <a:cubicBezTo>
                  <a:pt x="-5942" y="150905"/>
                  <a:pt x="672" y="133178"/>
                  <a:pt x="1466" y="108836"/>
                </a:cubicBezTo>
                <a:cubicBezTo>
                  <a:pt x="2260" y="84494"/>
                  <a:pt x="7287" y="39516"/>
                  <a:pt x="22104" y="21524"/>
                </a:cubicBezTo>
                <a:cubicBezTo>
                  <a:pt x="36921" y="3532"/>
                  <a:pt x="60997" y="2209"/>
                  <a:pt x="90366" y="886"/>
                </a:cubicBezTo>
                <a:cubicBezTo>
                  <a:pt x="119735" y="-437"/>
                  <a:pt x="193025" y="-2288"/>
                  <a:pt x="218954" y="119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4135BE0C-85C4-4FC4-8B39-62B702E4059F}"/>
              </a:ext>
            </a:extLst>
          </p:cNvPr>
          <p:cNvSpPr/>
          <p:nvPr/>
        </p:nvSpPr>
        <p:spPr>
          <a:xfrm>
            <a:off x="5875338" y="27273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FF39C08-981A-4D22-AA28-513174AE2344}"/>
              </a:ext>
            </a:extLst>
          </p:cNvPr>
          <p:cNvSpPr/>
          <p:nvPr/>
        </p:nvSpPr>
        <p:spPr>
          <a:xfrm>
            <a:off x="6691435" y="2845396"/>
            <a:ext cx="536477" cy="205901"/>
          </a:xfrm>
          <a:custGeom>
            <a:avLst/>
            <a:gdLst>
              <a:gd name="connsiteX0" fmla="*/ 3053 w 536477"/>
              <a:gd name="connsiteY0" fmla="*/ 205779 h 205901"/>
              <a:gd name="connsiteX1" fmla="*/ 209428 w 536477"/>
              <a:gd name="connsiteY1" fmla="*/ 31154 h 205901"/>
              <a:gd name="connsiteX2" fmla="*/ 379290 w 536477"/>
              <a:gd name="connsiteY2" fmla="*/ 39092 h 205901"/>
              <a:gd name="connsiteX3" fmla="*/ 536453 w 536477"/>
              <a:gd name="connsiteY3" fmla="*/ 121642 h 205901"/>
              <a:gd name="connsiteX4" fmla="*/ 368178 w 536477"/>
              <a:gd name="connsiteY4" fmla="*/ 16867 h 205901"/>
              <a:gd name="connsiteX5" fmla="*/ 231653 w 536477"/>
              <a:gd name="connsiteY5" fmla="*/ 4167 h 205901"/>
              <a:gd name="connsiteX6" fmla="*/ 95128 w 536477"/>
              <a:gd name="connsiteY6" fmla="*/ 58142 h 205901"/>
              <a:gd name="connsiteX7" fmla="*/ 3053 w 536477"/>
              <a:gd name="connsiteY7" fmla="*/ 205779 h 20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6477" h="205901">
                <a:moveTo>
                  <a:pt x="3053" y="205779"/>
                </a:moveTo>
                <a:cubicBezTo>
                  <a:pt x="22103" y="201281"/>
                  <a:pt x="146722" y="58935"/>
                  <a:pt x="209428" y="31154"/>
                </a:cubicBezTo>
                <a:cubicBezTo>
                  <a:pt x="272134" y="3373"/>
                  <a:pt x="324786" y="24011"/>
                  <a:pt x="379290" y="39092"/>
                </a:cubicBezTo>
                <a:cubicBezTo>
                  <a:pt x="433794" y="54173"/>
                  <a:pt x="538305" y="125346"/>
                  <a:pt x="536453" y="121642"/>
                </a:cubicBezTo>
                <a:cubicBezTo>
                  <a:pt x="534601" y="117938"/>
                  <a:pt x="418978" y="36446"/>
                  <a:pt x="368178" y="16867"/>
                </a:cubicBezTo>
                <a:cubicBezTo>
                  <a:pt x="317378" y="-2712"/>
                  <a:pt x="277161" y="-2712"/>
                  <a:pt x="231653" y="4167"/>
                </a:cubicBezTo>
                <a:cubicBezTo>
                  <a:pt x="186145" y="11046"/>
                  <a:pt x="131376" y="26921"/>
                  <a:pt x="95128" y="58142"/>
                </a:cubicBezTo>
                <a:cubicBezTo>
                  <a:pt x="58880" y="89363"/>
                  <a:pt x="-15997" y="210277"/>
                  <a:pt x="3053" y="205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9693610C-D397-4FE0-9518-AC201B180BAB}"/>
              </a:ext>
            </a:extLst>
          </p:cNvPr>
          <p:cNvSpPr/>
          <p:nvPr/>
        </p:nvSpPr>
        <p:spPr>
          <a:xfrm>
            <a:off x="6956425" y="2798638"/>
            <a:ext cx="359559" cy="206531"/>
          </a:xfrm>
          <a:custGeom>
            <a:avLst/>
            <a:gdLst>
              <a:gd name="connsiteX0" fmla="*/ 0 w 359559"/>
              <a:gd name="connsiteY0" fmla="*/ 47750 h 206531"/>
              <a:gd name="connsiteX1" fmla="*/ 119063 w 359559"/>
              <a:gd name="connsiteY1" fmla="*/ 125 h 206531"/>
              <a:gd name="connsiteX2" fmla="*/ 128588 w 359559"/>
              <a:gd name="connsiteY2" fmla="*/ 33462 h 206531"/>
              <a:gd name="connsiteX3" fmla="*/ 227013 w 359559"/>
              <a:gd name="connsiteY3" fmla="*/ 20762 h 206531"/>
              <a:gd name="connsiteX4" fmla="*/ 168275 w 359559"/>
              <a:gd name="connsiteY4" fmla="*/ 74737 h 206531"/>
              <a:gd name="connsiteX5" fmla="*/ 295275 w 359559"/>
              <a:gd name="connsiteY5" fmla="*/ 77912 h 206531"/>
              <a:gd name="connsiteX6" fmla="*/ 255588 w 359559"/>
              <a:gd name="connsiteY6" fmla="*/ 96962 h 206531"/>
              <a:gd name="connsiteX7" fmla="*/ 273050 w 359559"/>
              <a:gd name="connsiteY7" fmla="*/ 133475 h 206531"/>
              <a:gd name="connsiteX8" fmla="*/ 311150 w 359559"/>
              <a:gd name="connsiteY8" fmla="*/ 158875 h 206531"/>
              <a:gd name="connsiteX9" fmla="*/ 358775 w 359559"/>
              <a:gd name="connsiteY9" fmla="*/ 206500 h 206531"/>
              <a:gd name="connsiteX10" fmla="*/ 269875 w 359559"/>
              <a:gd name="connsiteY10" fmla="*/ 166812 h 206531"/>
              <a:gd name="connsiteX11" fmla="*/ 0 w 359559"/>
              <a:gd name="connsiteY11" fmla="*/ 47750 h 20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9559" h="206531">
                <a:moveTo>
                  <a:pt x="0" y="47750"/>
                </a:moveTo>
                <a:cubicBezTo>
                  <a:pt x="48816" y="25128"/>
                  <a:pt x="97632" y="2506"/>
                  <a:pt x="119063" y="125"/>
                </a:cubicBezTo>
                <a:cubicBezTo>
                  <a:pt x="140494" y="-2256"/>
                  <a:pt x="110596" y="30023"/>
                  <a:pt x="128588" y="33462"/>
                </a:cubicBezTo>
                <a:cubicBezTo>
                  <a:pt x="146580" y="36901"/>
                  <a:pt x="220399" y="13883"/>
                  <a:pt x="227013" y="20762"/>
                </a:cubicBezTo>
                <a:cubicBezTo>
                  <a:pt x="233627" y="27641"/>
                  <a:pt x="156898" y="65212"/>
                  <a:pt x="168275" y="74737"/>
                </a:cubicBezTo>
                <a:cubicBezTo>
                  <a:pt x="179652" y="84262"/>
                  <a:pt x="280723" y="74208"/>
                  <a:pt x="295275" y="77912"/>
                </a:cubicBezTo>
                <a:cubicBezTo>
                  <a:pt x="309827" y="81616"/>
                  <a:pt x="259292" y="87702"/>
                  <a:pt x="255588" y="96962"/>
                </a:cubicBezTo>
                <a:cubicBezTo>
                  <a:pt x="251884" y="106223"/>
                  <a:pt x="263790" y="123156"/>
                  <a:pt x="273050" y="133475"/>
                </a:cubicBezTo>
                <a:cubicBezTo>
                  <a:pt x="282310" y="143794"/>
                  <a:pt x="296863" y="146704"/>
                  <a:pt x="311150" y="158875"/>
                </a:cubicBezTo>
                <a:cubicBezTo>
                  <a:pt x="325437" y="171046"/>
                  <a:pt x="365654" y="205177"/>
                  <a:pt x="358775" y="206500"/>
                </a:cubicBezTo>
                <a:cubicBezTo>
                  <a:pt x="351896" y="207823"/>
                  <a:pt x="269875" y="166812"/>
                  <a:pt x="269875" y="166812"/>
                </a:cubicBezTo>
                <a:lnTo>
                  <a:pt x="0" y="477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EEC15382-A7CD-474E-948D-306F5A85AE09}"/>
              </a:ext>
            </a:extLst>
          </p:cNvPr>
          <p:cNvSpPr/>
          <p:nvPr/>
        </p:nvSpPr>
        <p:spPr>
          <a:xfrm>
            <a:off x="6945069" y="2926097"/>
            <a:ext cx="251073" cy="149030"/>
          </a:xfrm>
          <a:custGeom>
            <a:avLst/>
            <a:gdLst>
              <a:gd name="connsiteX0" fmla="*/ 1831 w 251073"/>
              <a:gd name="connsiteY0" fmla="*/ 148891 h 149030"/>
              <a:gd name="connsiteX1" fmla="*/ 208206 w 251073"/>
              <a:gd name="connsiteY1" fmla="*/ 123491 h 149030"/>
              <a:gd name="connsiteX2" fmla="*/ 184394 w 251073"/>
              <a:gd name="connsiteY2" fmla="*/ 2841 h 149030"/>
              <a:gd name="connsiteX3" fmla="*/ 235194 w 251073"/>
              <a:gd name="connsiteY3" fmla="*/ 44116 h 149030"/>
              <a:gd name="connsiteX4" fmla="*/ 241544 w 251073"/>
              <a:gd name="connsiteY4" fmla="*/ 112378 h 149030"/>
              <a:gd name="connsiteX5" fmla="*/ 112956 w 251073"/>
              <a:gd name="connsiteY5" fmla="*/ 118728 h 149030"/>
              <a:gd name="connsiteX6" fmla="*/ 1831 w 251073"/>
              <a:gd name="connsiteY6" fmla="*/ 148891 h 14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073" h="149030">
                <a:moveTo>
                  <a:pt x="1831" y="148891"/>
                </a:moveTo>
                <a:cubicBezTo>
                  <a:pt x="17706" y="149685"/>
                  <a:pt x="177779" y="147833"/>
                  <a:pt x="208206" y="123491"/>
                </a:cubicBezTo>
                <a:cubicBezTo>
                  <a:pt x="238633" y="99149"/>
                  <a:pt x="179896" y="16070"/>
                  <a:pt x="184394" y="2841"/>
                </a:cubicBezTo>
                <a:cubicBezTo>
                  <a:pt x="188892" y="-10388"/>
                  <a:pt x="225669" y="25860"/>
                  <a:pt x="235194" y="44116"/>
                </a:cubicBezTo>
                <a:cubicBezTo>
                  <a:pt x="244719" y="62372"/>
                  <a:pt x="261917" y="99943"/>
                  <a:pt x="241544" y="112378"/>
                </a:cubicBezTo>
                <a:cubicBezTo>
                  <a:pt x="221171" y="124813"/>
                  <a:pt x="148410" y="112907"/>
                  <a:pt x="112956" y="118728"/>
                </a:cubicBezTo>
                <a:cubicBezTo>
                  <a:pt x="77502" y="124549"/>
                  <a:pt x="-14044" y="148097"/>
                  <a:pt x="1831" y="148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05FC2CE9-5007-475F-B916-ACD0070525C0}"/>
              </a:ext>
            </a:extLst>
          </p:cNvPr>
          <p:cNvSpPr/>
          <p:nvPr/>
        </p:nvSpPr>
        <p:spPr>
          <a:xfrm>
            <a:off x="7151655" y="2913952"/>
            <a:ext cx="221404" cy="140412"/>
          </a:xfrm>
          <a:custGeom>
            <a:avLst/>
            <a:gdLst>
              <a:gd name="connsiteX0" fmla="*/ 33 w 221404"/>
              <a:gd name="connsiteY0" fmla="*/ 698 h 140412"/>
              <a:gd name="connsiteX1" fmla="*/ 42895 w 221404"/>
              <a:gd name="connsiteY1" fmla="*/ 103886 h 140412"/>
              <a:gd name="connsiteX2" fmla="*/ 219108 w 221404"/>
              <a:gd name="connsiteY2" fmla="*/ 140398 h 140412"/>
              <a:gd name="connsiteX3" fmla="*/ 136558 w 221404"/>
              <a:gd name="connsiteY3" fmla="*/ 100711 h 140412"/>
              <a:gd name="connsiteX4" fmla="*/ 38133 w 221404"/>
              <a:gd name="connsiteY4" fmla="*/ 59436 h 140412"/>
              <a:gd name="connsiteX5" fmla="*/ 33 w 221404"/>
              <a:gd name="connsiteY5" fmla="*/ 698 h 14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404" h="140412">
                <a:moveTo>
                  <a:pt x="33" y="698"/>
                </a:moveTo>
                <a:cubicBezTo>
                  <a:pt x="827" y="8106"/>
                  <a:pt x="6383" y="80603"/>
                  <a:pt x="42895" y="103886"/>
                </a:cubicBezTo>
                <a:cubicBezTo>
                  <a:pt x="79408" y="127169"/>
                  <a:pt x="203498" y="140927"/>
                  <a:pt x="219108" y="140398"/>
                </a:cubicBezTo>
                <a:cubicBezTo>
                  <a:pt x="234719" y="139869"/>
                  <a:pt x="166720" y="114205"/>
                  <a:pt x="136558" y="100711"/>
                </a:cubicBezTo>
                <a:cubicBezTo>
                  <a:pt x="106396" y="87217"/>
                  <a:pt x="63533" y="71872"/>
                  <a:pt x="38133" y="59436"/>
                </a:cubicBezTo>
                <a:cubicBezTo>
                  <a:pt x="12733" y="47001"/>
                  <a:pt x="-761" y="-6710"/>
                  <a:pt x="33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7686A25-5D37-45F2-86FF-01F28AD92CDC}"/>
              </a:ext>
            </a:extLst>
          </p:cNvPr>
          <p:cNvSpPr/>
          <p:nvPr/>
        </p:nvSpPr>
        <p:spPr>
          <a:xfrm>
            <a:off x="7100844" y="3009823"/>
            <a:ext cx="148986" cy="166869"/>
          </a:xfrm>
          <a:custGeom>
            <a:avLst/>
            <a:gdLst>
              <a:gd name="connsiteX0" fmla="*/ 119106 w 148986"/>
              <a:gd name="connsiteY0" fmla="*/ 77 h 166869"/>
              <a:gd name="connsiteX1" fmla="*/ 142919 w 148986"/>
              <a:gd name="connsiteY1" fmla="*/ 76277 h 166869"/>
              <a:gd name="connsiteX2" fmla="*/ 44 w 148986"/>
              <a:gd name="connsiteY2" fmla="*/ 166765 h 166869"/>
              <a:gd name="connsiteX3" fmla="*/ 127044 w 148986"/>
              <a:gd name="connsiteY3" fmla="*/ 93740 h 166869"/>
              <a:gd name="connsiteX4" fmla="*/ 87356 w 148986"/>
              <a:gd name="connsiteY4" fmla="*/ 61990 h 166869"/>
              <a:gd name="connsiteX5" fmla="*/ 119106 w 148986"/>
              <a:gd name="connsiteY5" fmla="*/ 77 h 16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986" h="166869">
                <a:moveTo>
                  <a:pt x="119106" y="77"/>
                </a:moveTo>
                <a:cubicBezTo>
                  <a:pt x="128367" y="2458"/>
                  <a:pt x="162763" y="48496"/>
                  <a:pt x="142919" y="76277"/>
                </a:cubicBezTo>
                <a:cubicBezTo>
                  <a:pt x="123075" y="104058"/>
                  <a:pt x="2690" y="163855"/>
                  <a:pt x="44" y="166765"/>
                </a:cubicBezTo>
                <a:cubicBezTo>
                  <a:pt x="-2602" y="169675"/>
                  <a:pt x="112492" y="111203"/>
                  <a:pt x="127044" y="93740"/>
                </a:cubicBezTo>
                <a:cubicBezTo>
                  <a:pt x="141596" y="76277"/>
                  <a:pt x="88679" y="73102"/>
                  <a:pt x="87356" y="61990"/>
                </a:cubicBezTo>
                <a:cubicBezTo>
                  <a:pt x="86033" y="50878"/>
                  <a:pt x="109845" y="-2304"/>
                  <a:pt x="119106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0DF39A7-0D86-4A2D-B015-E767C6155EA2}"/>
              </a:ext>
            </a:extLst>
          </p:cNvPr>
          <p:cNvSpPr/>
          <p:nvPr/>
        </p:nvSpPr>
        <p:spPr>
          <a:xfrm>
            <a:off x="6681726" y="3058506"/>
            <a:ext cx="441510" cy="58323"/>
          </a:xfrm>
          <a:custGeom>
            <a:avLst/>
            <a:gdLst>
              <a:gd name="connsiteX0" fmla="*/ 62 w 441510"/>
              <a:gd name="connsiteY0" fmla="*/ 607 h 58323"/>
              <a:gd name="connsiteX1" fmla="*/ 279462 w 441510"/>
              <a:gd name="connsiteY1" fmla="*/ 38707 h 58323"/>
              <a:gd name="connsiteX2" fmla="*/ 441387 w 441510"/>
              <a:gd name="connsiteY2" fmla="*/ 57757 h 58323"/>
              <a:gd name="connsiteX3" fmla="*/ 255649 w 441510"/>
              <a:gd name="connsiteY3" fmla="*/ 18069 h 58323"/>
              <a:gd name="connsiteX4" fmla="*/ 62 w 441510"/>
              <a:gd name="connsiteY4" fmla="*/ 607 h 5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510" h="58323">
                <a:moveTo>
                  <a:pt x="62" y="607"/>
                </a:moveTo>
                <a:cubicBezTo>
                  <a:pt x="4031" y="4047"/>
                  <a:pt x="205908" y="29182"/>
                  <a:pt x="279462" y="38707"/>
                </a:cubicBezTo>
                <a:cubicBezTo>
                  <a:pt x="353016" y="48232"/>
                  <a:pt x="445356" y="61197"/>
                  <a:pt x="441387" y="57757"/>
                </a:cubicBezTo>
                <a:cubicBezTo>
                  <a:pt x="437418" y="54317"/>
                  <a:pt x="327880" y="27065"/>
                  <a:pt x="255649" y="18069"/>
                </a:cubicBezTo>
                <a:cubicBezTo>
                  <a:pt x="183418" y="9073"/>
                  <a:pt x="-3907" y="-2833"/>
                  <a:pt x="62" y="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7AAFBD47-EB90-4868-9F61-0AE8B2D87037}"/>
              </a:ext>
            </a:extLst>
          </p:cNvPr>
          <p:cNvSpPr/>
          <p:nvPr/>
        </p:nvSpPr>
        <p:spPr>
          <a:xfrm>
            <a:off x="6762489" y="2961955"/>
            <a:ext cx="241624" cy="111985"/>
          </a:xfrm>
          <a:custGeom>
            <a:avLst/>
            <a:gdLst>
              <a:gd name="connsiteX0" fmla="*/ 1849 w 241624"/>
              <a:gd name="connsiteY0" fmla="*/ 320 h 111985"/>
              <a:gd name="connsiteX1" fmla="*/ 30424 w 241624"/>
              <a:gd name="connsiteY1" fmla="*/ 60645 h 111985"/>
              <a:gd name="connsiteX2" fmla="*/ 241561 w 241624"/>
              <a:gd name="connsiteY2" fmla="*/ 111445 h 111985"/>
              <a:gd name="connsiteX3" fmla="*/ 52649 w 241624"/>
              <a:gd name="connsiteY3" fmla="*/ 84458 h 111985"/>
              <a:gd name="connsiteX4" fmla="*/ 35186 w 241624"/>
              <a:gd name="connsiteY4" fmla="*/ 38420 h 111985"/>
              <a:gd name="connsiteX5" fmla="*/ 1849 w 241624"/>
              <a:gd name="connsiteY5" fmla="*/ 320 h 11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624" h="111985">
                <a:moveTo>
                  <a:pt x="1849" y="320"/>
                </a:moveTo>
                <a:cubicBezTo>
                  <a:pt x="1055" y="4024"/>
                  <a:pt x="-9528" y="42124"/>
                  <a:pt x="30424" y="60645"/>
                </a:cubicBezTo>
                <a:cubicBezTo>
                  <a:pt x="70376" y="79166"/>
                  <a:pt x="237857" y="107476"/>
                  <a:pt x="241561" y="111445"/>
                </a:cubicBezTo>
                <a:cubicBezTo>
                  <a:pt x="245265" y="115414"/>
                  <a:pt x="87045" y="96629"/>
                  <a:pt x="52649" y="84458"/>
                </a:cubicBezTo>
                <a:cubicBezTo>
                  <a:pt x="18253" y="72287"/>
                  <a:pt x="44182" y="50856"/>
                  <a:pt x="35186" y="38420"/>
                </a:cubicBezTo>
                <a:cubicBezTo>
                  <a:pt x="26190" y="25985"/>
                  <a:pt x="2643" y="-3384"/>
                  <a:pt x="1849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A0956D3-641C-4A1C-BEE5-A4088537E870}"/>
              </a:ext>
            </a:extLst>
          </p:cNvPr>
          <p:cNvSpPr/>
          <p:nvPr/>
        </p:nvSpPr>
        <p:spPr>
          <a:xfrm>
            <a:off x="6691155" y="3024540"/>
            <a:ext cx="216250" cy="41050"/>
          </a:xfrm>
          <a:custGeom>
            <a:avLst/>
            <a:gdLst>
              <a:gd name="connsiteX0" fmla="*/ 158 w 216250"/>
              <a:gd name="connsiteY0" fmla="*/ 15523 h 41050"/>
              <a:gd name="connsiteX1" fmla="*/ 125570 w 216250"/>
              <a:gd name="connsiteY1" fmla="*/ 13935 h 41050"/>
              <a:gd name="connsiteX2" fmla="*/ 216058 w 216250"/>
              <a:gd name="connsiteY2" fmla="*/ 40923 h 41050"/>
              <a:gd name="connsiteX3" fmla="*/ 101758 w 216250"/>
              <a:gd name="connsiteY3" fmla="*/ 1235 h 41050"/>
              <a:gd name="connsiteX4" fmla="*/ 158 w 216250"/>
              <a:gd name="connsiteY4" fmla="*/ 15523 h 4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250" h="41050">
                <a:moveTo>
                  <a:pt x="158" y="15523"/>
                </a:moveTo>
                <a:cubicBezTo>
                  <a:pt x="4127" y="17640"/>
                  <a:pt x="89587" y="9702"/>
                  <a:pt x="125570" y="13935"/>
                </a:cubicBezTo>
                <a:cubicBezTo>
                  <a:pt x="161553" y="18168"/>
                  <a:pt x="220027" y="43040"/>
                  <a:pt x="216058" y="40923"/>
                </a:cubicBezTo>
                <a:cubicBezTo>
                  <a:pt x="212089" y="38806"/>
                  <a:pt x="135625" y="7320"/>
                  <a:pt x="101758" y="1235"/>
                </a:cubicBezTo>
                <a:cubicBezTo>
                  <a:pt x="67891" y="-4851"/>
                  <a:pt x="-3811" y="13406"/>
                  <a:pt x="158" y="15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14ADFE47-33A3-428E-A5D5-AB3774D2AA03}"/>
              </a:ext>
            </a:extLst>
          </p:cNvPr>
          <p:cNvSpPr/>
          <p:nvPr/>
        </p:nvSpPr>
        <p:spPr>
          <a:xfrm>
            <a:off x="6800707" y="2845827"/>
            <a:ext cx="234278" cy="212413"/>
          </a:xfrm>
          <a:custGeom>
            <a:avLst/>
            <a:gdLst>
              <a:gd name="connsiteX0" fmla="*/ 184293 w 234278"/>
              <a:gd name="connsiteY0" fmla="*/ 8498 h 212413"/>
              <a:gd name="connsiteX1" fmla="*/ 231918 w 234278"/>
              <a:gd name="connsiteY1" fmla="*/ 87873 h 212413"/>
              <a:gd name="connsiteX2" fmla="*/ 216043 w 234278"/>
              <a:gd name="connsiteY2" fmla="*/ 159311 h 212413"/>
              <a:gd name="connsiteX3" fmla="*/ 122381 w 234278"/>
              <a:gd name="connsiteY3" fmla="*/ 211698 h 212413"/>
              <a:gd name="connsiteX4" fmla="*/ 14431 w 234278"/>
              <a:gd name="connsiteY4" fmla="*/ 183123 h 212413"/>
              <a:gd name="connsiteX5" fmla="*/ 3318 w 234278"/>
              <a:gd name="connsiteY5" fmla="*/ 94223 h 212413"/>
              <a:gd name="connsiteX6" fmla="*/ 35068 w 234278"/>
              <a:gd name="connsiteY6" fmla="*/ 57711 h 212413"/>
              <a:gd name="connsiteX7" fmla="*/ 128731 w 234278"/>
              <a:gd name="connsiteY7" fmla="*/ 8498 h 212413"/>
              <a:gd name="connsiteX8" fmla="*/ 184293 w 234278"/>
              <a:gd name="connsiteY8" fmla="*/ 8498 h 21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278" h="212413">
                <a:moveTo>
                  <a:pt x="184293" y="8498"/>
                </a:moveTo>
                <a:cubicBezTo>
                  <a:pt x="201491" y="21727"/>
                  <a:pt x="226626" y="62738"/>
                  <a:pt x="231918" y="87873"/>
                </a:cubicBezTo>
                <a:cubicBezTo>
                  <a:pt x="237210" y="113008"/>
                  <a:pt x="234299" y="138674"/>
                  <a:pt x="216043" y="159311"/>
                </a:cubicBezTo>
                <a:cubicBezTo>
                  <a:pt x="197787" y="179948"/>
                  <a:pt x="155983" y="207729"/>
                  <a:pt x="122381" y="211698"/>
                </a:cubicBezTo>
                <a:cubicBezTo>
                  <a:pt x="88779" y="215667"/>
                  <a:pt x="34275" y="202702"/>
                  <a:pt x="14431" y="183123"/>
                </a:cubicBezTo>
                <a:cubicBezTo>
                  <a:pt x="-5413" y="163544"/>
                  <a:pt x="-122" y="115125"/>
                  <a:pt x="3318" y="94223"/>
                </a:cubicBezTo>
                <a:cubicBezTo>
                  <a:pt x="6757" y="73321"/>
                  <a:pt x="14166" y="71999"/>
                  <a:pt x="35068" y="57711"/>
                </a:cubicBezTo>
                <a:cubicBezTo>
                  <a:pt x="55970" y="43424"/>
                  <a:pt x="102537" y="17759"/>
                  <a:pt x="128731" y="8498"/>
                </a:cubicBezTo>
                <a:cubicBezTo>
                  <a:pt x="154925" y="-763"/>
                  <a:pt x="167095" y="-4731"/>
                  <a:pt x="184293" y="84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7C57554A-ECA2-4A7B-96B8-709D12C8CE88}"/>
              </a:ext>
            </a:extLst>
          </p:cNvPr>
          <p:cNvSpPr/>
          <p:nvPr/>
        </p:nvSpPr>
        <p:spPr>
          <a:xfrm>
            <a:off x="6942138" y="2894013"/>
            <a:ext cx="73025" cy="730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C7FF3E35-FA98-4CB8-B219-9445D13177AA}"/>
              </a:ext>
            </a:extLst>
          </p:cNvPr>
          <p:cNvSpPr/>
          <p:nvPr/>
        </p:nvSpPr>
        <p:spPr>
          <a:xfrm>
            <a:off x="6823209" y="2584341"/>
            <a:ext cx="231995" cy="127854"/>
          </a:xfrm>
          <a:custGeom>
            <a:avLst/>
            <a:gdLst>
              <a:gd name="connsiteX0" fmla="*/ 1454 w 231995"/>
              <a:gd name="connsiteY0" fmla="*/ 1697 h 127854"/>
              <a:gd name="connsiteX1" fmla="*/ 222116 w 231995"/>
              <a:gd name="connsiteY1" fmla="*/ 123934 h 127854"/>
              <a:gd name="connsiteX2" fmla="*/ 187191 w 231995"/>
              <a:gd name="connsiteY2" fmla="*/ 93772 h 127854"/>
              <a:gd name="connsiteX3" fmla="*/ 128454 w 231995"/>
              <a:gd name="connsiteY3" fmla="*/ 54084 h 127854"/>
              <a:gd name="connsiteX4" fmla="*/ 1454 w 231995"/>
              <a:gd name="connsiteY4" fmla="*/ 1697 h 12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95" h="127854">
                <a:moveTo>
                  <a:pt x="1454" y="1697"/>
                </a:moveTo>
                <a:cubicBezTo>
                  <a:pt x="17064" y="13339"/>
                  <a:pt x="191160" y="108588"/>
                  <a:pt x="222116" y="123934"/>
                </a:cubicBezTo>
                <a:cubicBezTo>
                  <a:pt x="253072" y="139280"/>
                  <a:pt x="202801" y="105414"/>
                  <a:pt x="187191" y="93772"/>
                </a:cubicBezTo>
                <a:cubicBezTo>
                  <a:pt x="171581" y="82130"/>
                  <a:pt x="156500" y="66519"/>
                  <a:pt x="128454" y="54084"/>
                </a:cubicBezTo>
                <a:cubicBezTo>
                  <a:pt x="100408" y="41649"/>
                  <a:pt x="-14156" y="-9945"/>
                  <a:pt x="1454" y="1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85CB58B-FBE5-4C5F-AAB9-0BD63F1A749C}"/>
              </a:ext>
            </a:extLst>
          </p:cNvPr>
          <p:cNvSpPr/>
          <p:nvPr/>
        </p:nvSpPr>
        <p:spPr>
          <a:xfrm>
            <a:off x="6988083" y="2543090"/>
            <a:ext cx="375073" cy="38187"/>
          </a:xfrm>
          <a:custGeom>
            <a:avLst/>
            <a:gdLst>
              <a:gd name="connsiteX0" fmla="*/ 92 w 375073"/>
              <a:gd name="connsiteY0" fmla="*/ 19135 h 38187"/>
              <a:gd name="connsiteX1" fmla="*/ 219167 w 375073"/>
              <a:gd name="connsiteY1" fmla="*/ 12785 h 38187"/>
              <a:gd name="connsiteX2" fmla="*/ 373155 w 375073"/>
              <a:gd name="connsiteY2" fmla="*/ 38185 h 38187"/>
              <a:gd name="connsiteX3" fmla="*/ 301717 w 375073"/>
              <a:gd name="connsiteY3" fmla="*/ 14373 h 38187"/>
              <a:gd name="connsiteX4" fmla="*/ 246155 w 375073"/>
              <a:gd name="connsiteY4" fmla="*/ 85 h 38187"/>
              <a:gd name="connsiteX5" fmla="*/ 92 w 375073"/>
              <a:gd name="connsiteY5" fmla="*/ 19135 h 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073" h="38187">
                <a:moveTo>
                  <a:pt x="92" y="19135"/>
                </a:moveTo>
                <a:cubicBezTo>
                  <a:pt x="-4406" y="21252"/>
                  <a:pt x="156990" y="9610"/>
                  <a:pt x="219167" y="12785"/>
                </a:cubicBezTo>
                <a:cubicBezTo>
                  <a:pt x="281344" y="15960"/>
                  <a:pt x="359397" y="37920"/>
                  <a:pt x="373155" y="38185"/>
                </a:cubicBezTo>
                <a:cubicBezTo>
                  <a:pt x="386913" y="38450"/>
                  <a:pt x="322884" y="20723"/>
                  <a:pt x="301717" y="14373"/>
                </a:cubicBezTo>
                <a:cubicBezTo>
                  <a:pt x="280550" y="8023"/>
                  <a:pt x="291134" y="-973"/>
                  <a:pt x="246155" y="85"/>
                </a:cubicBezTo>
                <a:cubicBezTo>
                  <a:pt x="201176" y="1143"/>
                  <a:pt x="4590" y="17018"/>
                  <a:pt x="92" y="19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CEA051F-A7B3-44AE-B5DA-C553B8A06DCA}"/>
              </a:ext>
            </a:extLst>
          </p:cNvPr>
          <p:cNvSpPr/>
          <p:nvPr/>
        </p:nvSpPr>
        <p:spPr>
          <a:xfrm>
            <a:off x="7392895" y="2608311"/>
            <a:ext cx="57368" cy="134566"/>
          </a:xfrm>
          <a:custGeom>
            <a:avLst/>
            <a:gdLst>
              <a:gd name="connsiteX0" fmla="*/ 93 w 57368"/>
              <a:gd name="connsiteY0" fmla="*/ 1539 h 134566"/>
              <a:gd name="connsiteX1" fmla="*/ 41368 w 57368"/>
              <a:gd name="connsiteY1" fmla="*/ 133302 h 134566"/>
              <a:gd name="connsiteX2" fmla="*/ 54068 w 57368"/>
              <a:gd name="connsiteY2" fmla="*/ 65039 h 134566"/>
              <a:gd name="connsiteX3" fmla="*/ 93 w 57368"/>
              <a:gd name="connsiteY3" fmla="*/ 1539 h 13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68" h="134566">
                <a:moveTo>
                  <a:pt x="93" y="1539"/>
                </a:moveTo>
                <a:cubicBezTo>
                  <a:pt x="-2024" y="12916"/>
                  <a:pt x="32372" y="122719"/>
                  <a:pt x="41368" y="133302"/>
                </a:cubicBezTo>
                <a:cubicBezTo>
                  <a:pt x="50364" y="143885"/>
                  <a:pt x="63593" y="85147"/>
                  <a:pt x="54068" y="65039"/>
                </a:cubicBezTo>
                <a:cubicBezTo>
                  <a:pt x="44543" y="44931"/>
                  <a:pt x="2210" y="-9838"/>
                  <a:pt x="93" y="1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939B493C-8445-476B-B492-8E4688349A11}"/>
              </a:ext>
            </a:extLst>
          </p:cNvPr>
          <p:cNvSpPr/>
          <p:nvPr/>
        </p:nvSpPr>
        <p:spPr>
          <a:xfrm>
            <a:off x="7045412" y="2660625"/>
            <a:ext cx="371062" cy="92716"/>
          </a:xfrm>
          <a:custGeom>
            <a:avLst/>
            <a:gdLst>
              <a:gd name="connsiteX0" fmla="*/ 3088 w 371062"/>
              <a:gd name="connsiteY0" fmla="*/ 31775 h 92716"/>
              <a:gd name="connsiteX1" fmla="*/ 150726 w 371062"/>
              <a:gd name="connsiteY1" fmla="*/ 1613 h 92716"/>
              <a:gd name="connsiteX2" fmla="*/ 365038 w 371062"/>
              <a:gd name="connsiteY2" fmla="*/ 92100 h 92716"/>
              <a:gd name="connsiteX3" fmla="*/ 304713 w 371062"/>
              <a:gd name="connsiteY3" fmla="*/ 39713 h 92716"/>
              <a:gd name="connsiteX4" fmla="*/ 228513 w 371062"/>
              <a:gd name="connsiteY4" fmla="*/ 6375 h 92716"/>
              <a:gd name="connsiteX5" fmla="*/ 63413 w 371062"/>
              <a:gd name="connsiteY5" fmla="*/ 1613 h 92716"/>
              <a:gd name="connsiteX6" fmla="*/ 3088 w 371062"/>
              <a:gd name="connsiteY6" fmla="*/ 31775 h 92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062" h="92716">
                <a:moveTo>
                  <a:pt x="3088" y="31775"/>
                </a:moveTo>
                <a:cubicBezTo>
                  <a:pt x="17640" y="31775"/>
                  <a:pt x="90401" y="-8441"/>
                  <a:pt x="150726" y="1613"/>
                </a:cubicBezTo>
                <a:cubicBezTo>
                  <a:pt x="211051" y="11667"/>
                  <a:pt x="339374" y="85750"/>
                  <a:pt x="365038" y="92100"/>
                </a:cubicBezTo>
                <a:cubicBezTo>
                  <a:pt x="390702" y="98450"/>
                  <a:pt x="327467" y="54001"/>
                  <a:pt x="304713" y="39713"/>
                </a:cubicBezTo>
                <a:cubicBezTo>
                  <a:pt x="281959" y="25425"/>
                  <a:pt x="268730" y="12725"/>
                  <a:pt x="228513" y="6375"/>
                </a:cubicBezTo>
                <a:cubicBezTo>
                  <a:pt x="188296" y="25"/>
                  <a:pt x="98603" y="-768"/>
                  <a:pt x="63413" y="1613"/>
                </a:cubicBezTo>
                <a:cubicBezTo>
                  <a:pt x="28224" y="3994"/>
                  <a:pt x="-11464" y="31775"/>
                  <a:pt x="3088" y="31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CE1909E-F631-4F95-9F5D-434030025F84}"/>
              </a:ext>
            </a:extLst>
          </p:cNvPr>
          <p:cNvSpPr/>
          <p:nvPr/>
        </p:nvSpPr>
        <p:spPr>
          <a:xfrm>
            <a:off x="6392237" y="2821817"/>
            <a:ext cx="73788" cy="409000"/>
          </a:xfrm>
          <a:custGeom>
            <a:avLst/>
            <a:gdLst>
              <a:gd name="connsiteX0" fmla="*/ 19146 w 73788"/>
              <a:gd name="connsiteY0" fmla="*/ 1816 h 409000"/>
              <a:gd name="connsiteX1" fmla="*/ 46663 w 73788"/>
              <a:gd name="connsiteY1" fmla="*/ 287566 h 409000"/>
              <a:gd name="connsiteX2" fmla="*/ 96 w 73788"/>
              <a:gd name="connsiteY2" fmla="*/ 408216 h 409000"/>
              <a:gd name="connsiteX3" fmla="*/ 61480 w 73788"/>
              <a:gd name="connsiteY3" fmla="*/ 236766 h 409000"/>
              <a:gd name="connsiteX4" fmla="*/ 69946 w 73788"/>
              <a:gd name="connsiteY4" fmla="*/ 166916 h 409000"/>
              <a:gd name="connsiteX5" fmla="*/ 19146 w 73788"/>
              <a:gd name="connsiteY5" fmla="*/ 1816 h 40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" h="409000">
                <a:moveTo>
                  <a:pt x="19146" y="1816"/>
                </a:moveTo>
                <a:cubicBezTo>
                  <a:pt x="15266" y="21924"/>
                  <a:pt x="49838" y="219833"/>
                  <a:pt x="46663" y="287566"/>
                </a:cubicBezTo>
                <a:cubicBezTo>
                  <a:pt x="43488" y="355299"/>
                  <a:pt x="-2373" y="416683"/>
                  <a:pt x="96" y="408216"/>
                </a:cubicBezTo>
                <a:cubicBezTo>
                  <a:pt x="2565" y="399749"/>
                  <a:pt x="49838" y="276983"/>
                  <a:pt x="61480" y="236766"/>
                </a:cubicBezTo>
                <a:cubicBezTo>
                  <a:pt x="73122" y="196549"/>
                  <a:pt x="77707" y="199372"/>
                  <a:pt x="69946" y="166916"/>
                </a:cubicBezTo>
                <a:cubicBezTo>
                  <a:pt x="62185" y="134461"/>
                  <a:pt x="23026" y="-18292"/>
                  <a:pt x="19146" y="18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B65F839-02C6-4649-9D48-E6C3B7167D0D}"/>
              </a:ext>
            </a:extLst>
          </p:cNvPr>
          <p:cNvSpPr/>
          <p:nvPr/>
        </p:nvSpPr>
        <p:spPr>
          <a:xfrm>
            <a:off x="6188996" y="2888900"/>
            <a:ext cx="169285" cy="506297"/>
          </a:xfrm>
          <a:custGeom>
            <a:avLst/>
            <a:gdLst>
              <a:gd name="connsiteX0" fmla="*/ 135604 w 169285"/>
              <a:gd name="connsiteY0" fmla="*/ 2467 h 506297"/>
              <a:gd name="connsiteX1" fmla="*/ 129254 w 169285"/>
              <a:gd name="connsiteY1" fmla="*/ 288217 h 506297"/>
              <a:gd name="connsiteX2" fmla="*/ 137 w 169285"/>
              <a:gd name="connsiteY2" fmla="*/ 506233 h 506297"/>
              <a:gd name="connsiteX3" fmla="*/ 156771 w 169285"/>
              <a:gd name="connsiteY3" fmla="*/ 309383 h 506297"/>
              <a:gd name="connsiteX4" fmla="*/ 156771 w 169285"/>
              <a:gd name="connsiteY4" fmla="*/ 156983 h 506297"/>
              <a:gd name="connsiteX5" fmla="*/ 135604 w 169285"/>
              <a:gd name="connsiteY5" fmla="*/ 2467 h 50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285" h="506297">
                <a:moveTo>
                  <a:pt x="135604" y="2467"/>
                </a:moveTo>
                <a:cubicBezTo>
                  <a:pt x="131018" y="24339"/>
                  <a:pt x="151832" y="204256"/>
                  <a:pt x="129254" y="288217"/>
                </a:cubicBezTo>
                <a:cubicBezTo>
                  <a:pt x="106676" y="372178"/>
                  <a:pt x="-4449" y="502705"/>
                  <a:pt x="137" y="506233"/>
                </a:cubicBezTo>
                <a:cubicBezTo>
                  <a:pt x="4723" y="509761"/>
                  <a:pt x="130665" y="367591"/>
                  <a:pt x="156771" y="309383"/>
                </a:cubicBezTo>
                <a:cubicBezTo>
                  <a:pt x="182877" y="251175"/>
                  <a:pt x="160652" y="203902"/>
                  <a:pt x="156771" y="156983"/>
                </a:cubicBezTo>
                <a:cubicBezTo>
                  <a:pt x="152890" y="110064"/>
                  <a:pt x="140190" y="-19405"/>
                  <a:pt x="135604" y="2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41264DA-08FC-4334-B771-31D7C2365E7F}"/>
              </a:ext>
            </a:extLst>
          </p:cNvPr>
          <p:cNvSpPr/>
          <p:nvPr/>
        </p:nvSpPr>
        <p:spPr>
          <a:xfrm>
            <a:off x="6493561" y="3140844"/>
            <a:ext cx="83174" cy="368892"/>
          </a:xfrm>
          <a:custGeom>
            <a:avLst/>
            <a:gdLst>
              <a:gd name="connsiteX0" fmla="*/ 23656 w 83174"/>
              <a:gd name="connsiteY0" fmla="*/ 289 h 368892"/>
              <a:gd name="connsiteX1" fmla="*/ 25772 w 83174"/>
              <a:gd name="connsiteY1" fmla="*/ 133639 h 368892"/>
              <a:gd name="connsiteX2" fmla="*/ 82922 w 83174"/>
              <a:gd name="connsiteY2" fmla="*/ 366473 h 368892"/>
              <a:gd name="connsiteX3" fmla="*/ 44822 w 83174"/>
              <a:gd name="connsiteY3" fmla="*/ 250056 h 368892"/>
              <a:gd name="connsiteX4" fmla="*/ 372 w 83174"/>
              <a:gd name="connsiteY4" fmla="*/ 167506 h 368892"/>
              <a:gd name="connsiteX5" fmla="*/ 23656 w 83174"/>
              <a:gd name="connsiteY5" fmla="*/ 289 h 36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74" h="368892">
                <a:moveTo>
                  <a:pt x="23656" y="289"/>
                </a:moveTo>
                <a:cubicBezTo>
                  <a:pt x="27889" y="-5355"/>
                  <a:pt x="15894" y="72608"/>
                  <a:pt x="25772" y="133639"/>
                </a:cubicBezTo>
                <a:cubicBezTo>
                  <a:pt x="35650" y="194670"/>
                  <a:pt x="79747" y="347070"/>
                  <a:pt x="82922" y="366473"/>
                </a:cubicBezTo>
                <a:cubicBezTo>
                  <a:pt x="86097" y="385876"/>
                  <a:pt x="58580" y="283217"/>
                  <a:pt x="44822" y="250056"/>
                </a:cubicBezTo>
                <a:cubicBezTo>
                  <a:pt x="31064" y="216895"/>
                  <a:pt x="3900" y="202431"/>
                  <a:pt x="372" y="167506"/>
                </a:cubicBezTo>
                <a:cubicBezTo>
                  <a:pt x="-3156" y="132581"/>
                  <a:pt x="19423" y="5933"/>
                  <a:pt x="23656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993C4311-3648-43F4-8D2B-BBA76310E6F9}"/>
              </a:ext>
            </a:extLst>
          </p:cNvPr>
          <p:cNvSpPr/>
          <p:nvPr/>
        </p:nvSpPr>
        <p:spPr>
          <a:xfrm>
            <a:off x="5977748" y="3451820"/>
            <a:ext cx="199353" cy="269859"/>
          </a:xfrm>
          <a:custGeom>
            <a:avLst/>
            <a:gdLst>
              <a:gd name="connsiteX0" fmla="*/ 198685 w 199353"/>
              <a:gd name="connsiteY0" fmla="*/ 463 h 269859"/>
              <a:gd name="connsiteX1" fmla="*/ 3952 w 199353"/>
              <a:gd name="connsiteY1" fmla="*/ 150747 h 269859"/>
              <a:gd name="connsiteX2" fmla="*/ 63219 w 199353"/>
              <a:gd name="connsiteY2" fmla="*/ 269280 h 269859"/>
              <a:gd name="connsiteX3" fmla="*/ 6069 w 199353"/>
              <a:gd name="connsiteY3" fmla="*/ 193080 h 269859"/>
              <a:gd name="connsiteX4" fmla="*/ 75919 w 199353"/>
              <a:gd name="connsiteY4" fmla="*/ 125347 h 269859"/>
              <a:gd name="connsiteX5" fmla="*/ 67452 w 199353"/>
              <a:gd name="connsiteY5" fmla="*/ 104180 h 269859"/>
              <a:gd name="connsiteX6" fmla="*/ 198685 w 199353"/>
              <a:gd name="connsiteY6" fmla="*/ 463 h 26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353" h="269859">
                <a:moveTo>
                  <a:pt x="198685" y="463"/>
                </a:moveTo>
                <a:cubicBezTo>
                  <a:pt x="188102" y="8224"/>
                  <a:pt x="26530" y="105944"/>
                  <a:pt x="3952" y="150747"/>
                </a:cubicBezTo>
                <a:cubicBezTo>
                  <a:pt x="-18626" y="195550"/>
                  <a:pt x="62866" y="262225"/>
                  <a:pt x="63219" y="269280"/>
                </a:cubicBezTo>
                <a:cubicBezTo>
                  <a:pt x="63572" y="276335"/>
                  <a:pt x="3952" y="217069"/>
                  <a:pt x="6069" y="193080"/>
                </a:cubicBezTo>
                <a:cubicBezTo>
                  <a:pt x="8186" y="169091"/>
                  <a:pt x="65689" y="140164"/>
                  <a:pt x="75919" y="125347"/>
                </a:cubicBezTo>
                <a:cubicBezTo>
                  <a:pt x="86149" y="110530"/>
                  <a:pt x="43816" y="123583"/>
                  <a:pt x="67452" y="104180"/>
                </a:cubicBezTo>
                <a:cubicBezTo>
                  <a:pt x="91088" y="84777"/>
                  <a:pt x="209268" y="-7298"/>
                  <a:pt x="198685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C01FD07A-864D-4DE2-85D6-06F2407DAB5C}"/>
              </a:ext>
            </a:extLst>
          </p:cNvPr>
          <p:cNvSpPr/>
          <p:nvPr/>
        </p:nvSpPr>
        <p:spPr>
          <a:xfrm>
            <a:off x="6375072" y="3536942"/>
            <a:ext cx="216302" cy="281869"/>
          </a:xfrm>
          <a:custGeom>
            <a:avLst/>
            <a:gdLst>
              <a:gd name="connsiteX0" fmla="*/ 152728 w 216302"/>
              <a:gd name="connsiteY0" fmla="*/ 8 h 281869"/>
              <a:gd name="connsiteX1" fmla="*/ 216228 w 216302"/>
              <a:gd name="connsiteY1" fmla="*/ 205325 h 281869"/>
              <a:gd name="connsiteX2" fmla="*/ 137911 w 216302"/>
              <a:gd name="connsiteY2" fmla="*/ 190508 h 281869"/>
              <a:gd name="connsiteX3" fmla="*/ 328 w 216302"/>
              <a:gd name="connsiteY3" fmla="*/ 281525 h 281869"/>
              <a:gd name="connsiteX4" fmla="*/ 180245 w 216302"/>
              <a:gd name="connsiteY4" fmla="*/ 213791 h 281869"/>
              <a:gd name="connsiteX5" fmla="*/ 152728 w 216302"/>
              <a:gd name="connsiteY5" fmla="*/ 8 h 28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302" h="281869">
                <a:moveTo>
                  <a:pt x="152728" y="8"/>
                </a:moveTo>
                <a:cubicBezTo>
                  <a:pt x="158725" y="-1403"/>
                  <a:pt x="218698" y="173575"/>
                  <a:pt x="216228" y="205325"/>
                </a:cubicBezTo>
                <a:cubicBezTo>
                  <a:pt x="213759" y="237075"/>
                  <a:pt x="173894" y="177808"/>
                  <a:pt x="137911" y="190508"/>
                </a:cubicBezTo>
                <a:cubicBezTo>
                  <a:pt x="101928" y="203208"/>
                  <a:pt x="-6728" y="277645"/>
                  <a:pt x="328" y="281525"/>
                </a:cubicBezTo>
                <a:cubicBezTo>
                  <a:pt x="7384" y="285405"/>
                  <a:pt x="155551" y="256124"/>
                  <a:pt x="180245" y="213791"/>
                </a:cubicBezTo>
                <a:cubicBezTo>
                  <a:pt x="204939" y="171458"/>
                  <a:pt x="146731" y="1419"/>
                  <a:pt x="15272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98F900F3-35BB-44CC-8436-896C56BF26B5}"/>
              </a:ext>
            </a:extLst>
          </p:cNvPr>
          <p:cNvSpPr/>
          <p:nvPr/>
        </p:nvSpPr>
        <p:spPr>
          <a:xfrm>
            <a:off x="6335013" y="3471318"/>
            <a:ext cx="168582" cy="218144"/>
          </a:xfrm>
          <a:custGeom>
            <a:avLst/>
            <a:gdLst>
              <a:gd name="connsiteX0" fmla="*/ 112354 w 168582"/>
              <a:gd name="connsiteY0" fmla="*/ 15 h 218144"/>
              <a:gd name="connsiteX1" fmla="*/ 165270 w 168582"/>
              <a:gd name="connsiteY1" fmla="*/ 190515 h 218144"/>
              <a:gd name="connsiteX2" fmla="*/ 170 w 168582"/>
              <a:gd name="connsiteY2" fmla="*/ 215915 h 218144"/>
              <a:gd name="connsiteX3" fmla="*/ 133520 w 168582"/>
              <a:gd name="connsiteY3" fmla="*/ 179932 h 218144"/>
              <a:gd name="connsiteX4" fmla="*/ 112354 w 168582"/>
              <a:gd name="connsiteY4" fmla="*/ 15 h 21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82" h="218144">
                <a:moveTo>
                  <a:pt x="112354" y="15"/>
                </a:moveTo>
                <a:cubicBezTo>
                  <a:pt x="117646" y="1779"/>
                  <a:pt x="183967" y="154532"/>
                  <a:pt x="165270" y="190515"/>
                </a:cubicBezTo>
                <a:cubicBezTo>
                  <a:pt x="146573" y="226498"/>
                  <a:pt x="5462" y="217679"/>
                  <a:pt x="170" y="215915"/>
                </a:cubicBezTo>
                <a:cubicBezTo>
                  <a:pt x="-5122" y="214151"/>
                  <a:pt x="114117" y="209918"/>
                  <a:pt x="133520" y="179932"/>
                </a:cubicBezTo>
                <a:cubicBezTo>
                  <a:pt x="152923" y="149946"/>
                  <a:pt x="107062" y="-1749"/>
                  <a:pt x="11235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5CD121A-4250-4931-B736-9ADE893DC5CC}"/>
              </a:ext>
            </a:extLst>
          </p:cNvPr>
          <p:cNvSpPr/>
          <p:nvPr/>
        </p:nvSpPr>
        <p:spPr>
          <a:xfrm>
            <a:off x="6055195" y="3676224"/>
            <a:ext cx="333128" cy="125632"/>
          </a:xfrm>
          <a:custGeom>
            <a:avLst/>
            <a:gdLst>
              <a:gd name="connsiteX0" fmla="*/ 588 w 333128"/>
              <a:gd name="connsiteY0" fmla="*/ 46993 h 125632"/>
              <a:gd name="connsiteX1" fmla="*/ 108538 w 333128"/>
              <a:gd name="connsiteY1" fmla="*/ 426 h 125632"/>
              <a:gd name="connsiteX2" fmla="*/ 184738 w 333128"/>
              <a:gd name="connsiteY2" fmla="*/ 27943 h 125632"/>
              <a:gd name="connsiteX3" fmla="*/ 222838 w 333128"/>
              <a:gd name="connsiteY3" fmla="*/ 91443 h 125632"/>
              <a:gd name="connsiteX4" fmla="*/ 332905 w 333128"/>
              <a:gd name="connsiteY4" fmla="*/ 125309 h 125632"/>
              <a:gd name="connsiteX5" fmla="*/ 246122 w 333128"/>
              <a:gd name="connsiteY5" fmla="*/ 72393 h 125632"/>
              <a:gd name="connsiteX6" fmla="*/ 72555 w 333128"/>
              <a:gd name="connsiteY6" fmla="*/ 426 h 125632"/>
              <a:gd name="connsiteX7" fmla="*/ 588 w 333128"/>
              <a:gd name="connsiteY7" fmla="*/ 46993 h 12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128" h="125632">
                <a:moveTo>
                  <a:pt x="588" y="46993"/>
                </a:moveTo>
                <a:cubicBezTo>
                  <a:pt x="6585" y="46993"/>
                  <a:pt x="77846" y="3601"/>
                  <a:pt x="108538" y="426"/>
                </a:cubicBezTo>
                <a:cubicBezTo>
                  <a:pt x="139230" y="-2749"/>
                  <a:pt x="165688" y="12773"/>
                  <a:pt x="184738" y="27943"/>
                </a:cubicBezTo>
                <a:cubicBezTo>
                  <a:pt x="203788" y="43112"/>
                  <a:pt x="198144" y="75215"/>
                  <a:pt x="222838" y="91443"/>
                </a:cubicBezTo>
                <a:cubicBezTo>
                  <a:pt x="247532" y="107671"/>
                  <a:pt x="329024" y="128484"/>
                  <a:pt x="332905" y="125309"/>
                </a:cubicBezTo>
                <a:cubicBezTo>
                  <a:pt x="336786" y="122134"/>
                  <a:pt x="289514" y="93207"/>
                  <a:pt x="246122" y="72393"/>
                </a:cubicBezTo>
                <a:cubicBezTo>
                  <a:pt x="202730" y="51579"/>
                  <a:pt x="109597" y="6071"/>
                  <a:pt x="72555" y="426"/>
                </a:cubicBezTo>
                <a:cubicBezTo>
                  <a:pt x="35513" y="-5219"/>
                  <a:pt x="-5409" y="46993"/>
                  <a:pt x="588" y="46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BBF57E4B-B69D-4C1F-B55B-5924D7E63EF2}"/>
              </a:ext>
            </a:extLst>
          </p:cNvPr>
          <p:cNvSpPr/>
          <p:nvPr/>
        </p:nvSpPr>
        <p:spPr>
          <a:xfrm>
            <a:off x="6231097" y="3316815"/>
            <a:ext cx="175207" cy="269901"/>
          </a:xfrm>
          <a:custGeom>
            <a:avLst/>
            <a:gdLst>
              <a:gd name="connsiteX0" fmla="*/ 150653 w 175207"/>
              <a:gd name="connsiteY0" fmla="*/ 2 h 269901"/>
              <a:gd name="connsiteX1" fmla="*/ 137953 w 175207"/>
              <a:gd name="connsiteY1" fmla="*/ 179918 h 269901"/>
              <a:gd name="connsiteX2" fmla="*/ 370 w 175207"/>
              <a:gd name="connsiteY2" fmla="*/ 268818 h 269901"/>
              <a:gd name="connsiteX3" fmla="*/ 99853 w 175207"/>
              <a:gd name="connsiteY3" fmla="*/ 226485 h 269901"/>
              <a:gd name="connsiteX4" fmla="*/ 173936 w 175207"/>
              <a:gd name="connsiteY4" fmla="*/ 184152 h 269901"/>
              <a:gd name="connsiteX5" fmla="*/ 150653 w 175207"/>
              <a:gd name="connsiteY5" fmla="*/ 2 h 26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207" h="269901">
                <a:moveTo>
                  <a:pt x="150653" y="2"/>
                </a:moveTo>
                <a:cubicBezTo>
                  <a:pt x="144656" y="-704"/>
                  <a:pt x="163000" y="135115"/>
                  <a:pt x="137953" y="179918"/>
                </a:cubicBezTo>
                <a:cubicBezTo>
                  <a:pt x="112906" y="224721"/>
                  <a:pt x="6720" y="261057"/>
                  <a:pt x="370" y="268818"/>
                </a:cubicBezTo>
                <a:cubicBezTo>
                  <a:pt x="-5980" y="276579"/>
                  <a:pt x="70925" y="240596"/>
                  <a:pt x="99853" y="226485"/>
                </a:cubicBezTo>
                <a:cubicBezTo>
                  <a:pt x="128781" y="212374"/>
                  <a:pt x="166881" y="216960"/>
                  <a:pt x="173936" y="184152"/>
                </a:cubicBezTo>
                <a:cubicBezTo>
                  <a:pt x="180991" y="151344"/>
                  <a:pt x="156650" y="708"/>
                  <a:pt x="15065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128EFE2E-42E8-4D16-A947-7D0C2149C7E1}"/>
              </a:ext>
            </a:extLst>
          </p:cNvPr>
          <p:cNvSpPr/>
          <p:nvPr/>
        </p:nvSpPr>
        <p:spPr>
          <a:xfrm>
            <a:off x="5503332" y="3908789"/>
            <a:ext cx="707036" cy="191222"/>
          </a:xfrm>
          <a:custGeom>
            <a:avLst/>
            <a:gdLst>
              <a:gd name="connsiteX0" fmla="*/ 1 w 707036"/>
              <a:gd name="connsiteY0" fmla="*/ 13394 h 191222"/>
              <a:gd name="connsiteX1" fmla="*/ 124885 w 707036"/>
              <a:gd name="connsiteY1" fmla="*/ 11278 h 191222"/>
              <a:gd name="connsiteX2" fmla="*/ 258235 w 707036"/>
              <a:gd name="connsiteY2" fmla="*/ 89594 h 191222"/>
              <a:gd name="connsiteX3" fmla="*/ 535518 w 707036"/>
              <a:gd name="connsiteY3" fmla="*/ 123461 h 191222"/>
              <a:gd name="connsiteX4" fmla="*/ 706968 w 707036"/>
              <a:gd name="connsiteY4" fmla="*/ 191194 h 191222"/>
              <a:gd name="connsiteX5" fmla="*/ 554568 w 707036"/>
              <a:gd name="connsiteY5" fmla="*/ 114994 h 191222"/>
              <a:gd name="connsiteX6" fmla="*/ 421218 w 707036"/>
              <a:gd name="connsiteY6" fmla="*/ 98061 h 191222"/>
              <a:gd name="connsiteX7" fmla="*/ 127001 w 707036"/>
              <a:gd name="connsiteY7" fmla="*/ 4928 h 191222"/>
              <a:gd name="connsiteX8" fmla="*/ 1 w 707036"/>
              <a:gd name="connsiteY8" fmla="*/ 13394 h 19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7036" h="191222">
                <a:moveTo>
                  <a:pt x="1" y="13394"/>
                </a:moveTo>
                <a:cubicBezTo>
                  <a:pt x="-352" y="14452"/>
                  <a:pt x="81846" y="-1422"/>
                  <a:pt x="124885" y="11278"/>
                </a:cubicBezTo>
                <a:cubicBezTo>
                  <a:pt x="167924" y="23978"/>
                  <a:pt x="189796" y="70897"/>
                  <a:pt x="258235" y="89594"/>
                </a:cubicBezTo>
                <a:cubicBezTo>
                  <a:pt x="326674" y="108291"/>
                  <a:pt x="460729" y="106528"/>
                  <a:pt x="535518" y="123461"/>
                </a:cubicBezTo>
                <a:cubicBezTo>
                  <a:pt x="610307" y="140394"/>
                  <a:pt x="703793" y="192605"/>
                  <a:pt x="706968" y="191194"/>
                </a:cubicBezTo>
                <a:cubicBezTo>
                  <a:pt x="710143" y="189783"/>
                  <a:pt x="602193" y="130516"/>
                  <a:pt x="554568" y="114994"/>
                </a:cubicBezTo>
                <a:cubicBezTo>
                  <a:pt x="506943" y="99472"/>
                  <a:pt x="492479" y="116405"/>
                  <a:pt x="421218" y="98061"/>
                </a:cubicBezTo>
                <a:cubicBezTo>
                  <a:pt x="349957" y="79717"/>
                  <a:pt x="198262" y="19392"/>
                  <a:pt x="127001" y="4928"/>
                </a:cubicBezTo>
                <a:cubicBezTo>
                  <a:pt x="55740" y="-9536"/>
                  <a:pt x="354" y="12336"/>
                  <a:pt x="1" y="13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9C372A8-BE6F-4D76-8565-8BF28CE82020}"/>
              </a:ext>
            </a:extLst>
          </p:cNvPr>
          <p:cNvSpPr/>
          <p:nvPr/>
        </p:nvSpPr>
        <p:spPr>
          <a:xfrm>
            <a:off x="6169903" y="4059268"/>
            <a:ext cx="519341" cy="40725"/>
          </a:xfrm>
          <a:custGeom>
            <a:avLst/>
            <a:gdLst>
              <a:gd name="connsiteX0" fmla="*/ 180 w 519341"/>
              <a:gd name="connsiteY0" fmla="*/ 23782 h 40725"/>
              <a:gd name="connsiteX1" fmla="*/ 148347 w 519341"/>
              <a:gd name="connsiteY1" fmla="*/ 21665 h 40725"/>
              <a:gd name="connsiteX2" fmla="*/ 245714 w 519341"/>
              <a:gd name="connsiteY2" fmla="*/ 30132 h 40725"/>
              <a:gd name="connsiteX3" fmla="*/ 336730 w 519341"/>
              <a:gd name="connsiteY3" fmla="*/ 38599 h 40725"/>
              <a:gd name="connsiteX4" fmla="*/ 518764 w 519341"/>
              <a:gd name="connsiteY4" fmla="*/ 4732 h 40725"/>
              <a:gd name="connsiteX5" fmla="*/ 271114 w 519341"/>
              <a:gd name="connsiteY5" fmla="*/ 40715 h 40725"/>
              <a:gd name="connsiteX6" fmla="*/ 120830 w 519341"/>
              <a:gd name="connsiteY6" fmla="*/ 499 h 40725"/>
              <a:gd name="connsiteX7" fmla="*/ 180 w 519341"/>
              <a:gd name="connsiteY7" fmla="*/ 23782 h 4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341" h="40725">
                <a:moveTo>
                  <a:pt x="180" y="23782"/>
                </a:moveTo>
                <a:cubicBezTo>
                  <a:pt x="4766" y="27310"/>
                  <a:pt x="107425" y="20607"/>
                  <a:pt x="148347" y="21665"/>
                </a:cubicBezTo>
                <a:cubicBezTo>
                  <a:pt x="189269" y="22723"/>
                  <a:pt x="214317" y="27310"/>
                  <a:pt x="245714" y="30132"/>
                </a:cubicBezTo>
                <a:cubicBezTo>
                  <a:pt x="277111" y="32954"/>
                  <a:pt x="291222" y="42832"/>
                  <a:pt x="336730" y="38599"/>
                </a:cubicBezTo>
                <a:cubicBezTo>
                  <a:pt x="382238" y="34366"/>
                  <a:pt x="529700" y="4379"/>
                  <a:pt x="518764" y="4732"/>
                </a:cubicBezTo>
                <a:cubicBezTo>
                  <a:pt x="507828" y="5085"/>
                  <a:pt x="337436" y="41421"/>
                  <a:pt x="271114" y="40715"/>
                </a:cubicBezTo>
                <a:cubicBezTo>
                  <a:pt x="204792" y="40010"/>
                  <a:pt x="162105" y="4732"/>
                  <a:pt x="120830" y="499"/>
                </a:cubicBezTo>
                <a:cubicBezTo>
                  <a:pt x="79555" y="-3734"/>
                  <a:pt x="-4406" y="20254"/>
                  <a:pt x="180" y="23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5899482F-0D8D-4780-B0FA-B7CAB251741E}"/>
              </a:ext>
            </a:extLst>
          </p:cNvPr>
          <p:cNvSpPr/>
          <p:nvPr/>
        </p:nvSpPr>
        <p:spPr>
          <a:xfrm>
            <a:off x="5673962" y="3999992"/>
            <a:ext cx="594000" cy="151571"/>
          </a:xfrm>
          <a:custGeom>
            <a:avLst/>
            <a:gdLst>
              <a:gd name="connsiteX0" fmla="*/ 821 w 594000"/>
              <a:gd name="connsiteY0" fmla="*/ 508 h 151571"/>
              <a:gd name="connsiteX1" fmla="*/ 324671 w 594000"/>
              <a:gd name="connsiteY1" fmla="*/ 119041 h 151571"/>
              <a:gd name="connsiteX2" fmla="*/ 593488 w 594000"/>
              <a:gd name="connsiteY2" fmla="*/ 150791 h 151571"/>
              <a:gd name="connsiteX3" fmla="*/ 388171 w 594000"/>
              <a:gd name="connsiteY3" fmla="*/ 95758 h 151571"/>
              <a:gd name="connsiteX4" fmla="*/ 235771 w 594000"/>
              <a:gd name="connsiteY4" fmla="*/ 76708 h 151571"/>
              <a:gd name="connsiteX5" fmla="*/ 821 w 594000"/>
              <a:gd name="connsiteY5" fmla="*/ 508 h 1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000" h="151571">
                <a:moveTo>
                  <a:pt x="821" y="508"/>
                </a:moveTo>
                <a:cubicBezTo>
                  <a:pt x="15638" y="7563"/>
                  <a:pt x="225893" y="93994"/>
                  <a:pt x="324671" y="119041"/>
                </a:cubicBezTo>
                <a:cubicBezTo>
                  <a:pt x="423449" y="144088"/>
                  <a:pt x="582905" y="154671"/>
                  <a:pt x="593488" y="150791"/>
                </a:cubicBezTo>
                <a:cubicBezTo>
                  <a:pt x="604071" y="146911"/>
                  <a:pt x="447790" y="108105"/>
                  <a:pt x="388171" y="95758"/>
                </a:cubicBezTo>
                <a:cubicBezTo>
                  <a:pt x="328552" y="83411"/>
                  <a:pt x="295743" y="91525"/>
                  <a:pt x="235771" y="76708"/>
                </a:cubicBezTo>
                <a:cubicBezTo>
                  <a:pt x="175799" y="61891"/>
                  <a:pt x="-13996" y="-6547"/>
                  <a:pt x="821" y="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72E40C9-F242-4D06-8934-97F07764B5DF}"/>
              </a:ext>
            </a:extLst>
          </p:cNvPr>
          <p:cNvSpPr/>
          <p:nvPr/>
        </p:nvSpPr>
        <p:spPr>
          <a:xfrm>
            <a:off x="6148166" y="4114879"/>
            <a:ext cx="404629" cy="44455"/>
          </a:xfrm>
          <a:custGeom>
            <a:avLst/>
            <a:gdLst>
              <a:gd name="connsiteX0" fmla="*/ 2867 w 404629"/>
              <a:gd name="connsiteY0" fmla="*/ 44371 h 44455"/>
              <a:gd name="connsiteX1" fmla="*/ 398684 w 404629"/>
              <a:gd name="connsiteY1" fmla="*/ 12621 h 44455"/>
              <a:gd name="connsiteX2" fmla="*/ 227234 w 404629"/>
              <a:gd name="connsiteY2" fmla="*/ 2038 h 44455"/>
              <a:gd name="connsiteX3" fmla="*/ 2867 w 404629"/>
              <a:gd name="connsiteY3" fmla="*/ 44371 h 4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629" h="44455">
                <a:moveTo>
                  <a:pt x="2867" y="44371"/>
                </a:moveTo>
                <a:cubicBezTo>
                  <a:pt x="31442" y="46135"/>
                  <a:pt x="361290" y="19676"/>
                  <a:pt x="398684" y="12621"/>
                </a:cubicBezTo>
                <a:cubicBezTo>
                  <a:pt x="436079" y="5565"/>
                  <a:pt x="287206" y="-4312"/>
                  <a:pt x="227234" y="2038"/>
                </a:cubicBezTo>
                <a:cubicBezTo>
                  <a:pt x="167262" y="8388"/>
                  <a:pt x="-25708" y="42607"/>
                  <a:pt x="2867" y="44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449BDEC-79A9-43F5-A07D-A7AE14923605}"/>
              </a:ext>
            </a:extLst>
          </p:cNvPr>
          <p:cNvSpPr/>
          <p:nvPr/>
        </p:nvSpPr>
        <p:spPr>
          <a:xfrm>
            <a:off x="5577228" y="3908637"/>
            <a:ext cx="481188" cy="348003"/>
          </a:xfrm>
          <a:custGeom>
            <a:avLst/>
            <a:gdLst>
              <a:gd name="connsiteX0" fmla="*/ 4422 w 481188"/>
              <a:gd name="connsiteY0" fmla="*/ 846 h 348003"/>
              <a:gd name="connsiteX1" fmla="*/ 142005 w 481188"/>
              <a:gd name="connsiteY1" fmla="*/ 170180 h 348003"/>
              <a:gd name="connsiteX2" fmla="*/ 349439 w 481188"/>
              <a:gd name="connsiteY2" fmla="*/ 290830 h 348003"/>
              <a:gd name="connsiteX3" fmla="*/ 480672 w 481188"/>
              <a:gd name="connsiteY3" fmla="*/ 347980 h 348003"/>
              <a:gd name="connsiteX4" fmla="*/ 391772 w 481188"/>
              <a:gd name="connsiteY4" fmla="*/ 297180 h 348003"/>
              <a:gd name="connsiteX5" fmla="*/ 307105 w 481188"/>
              <a:gd name="connsiteY5" fmla="*/ 246380 h 348003"/>
              <a:gd name="connsiteX6" fmla="*/ 4422 w 481188"/>
              <a:gd name="connsiteY6" fmla="*/ 846 h 34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88" h="348003">
                <a:moveTo>
                  <a:pt x="4422" y="846"/>
                </a:moveTo>
                <a:cubicBezTo>
                  <a:pt x="-23095" y="-11854"/>
                  <a:pt x="84502" y="121849"/>
                  <a:pt x="142005" y="170180"/>
                </a:cubicBezTo>
                <a:cubicBezTo>
                  <a:pt x="199508" y="218511"/>
                  <a:pt x="292995" y="261197"/>
                  <a:pt x="349439" y="290830"/>
                </a:cubicBezTo>
                <a:cubicBezTo>
                  <a:pt x="405883" y="320463"/>
                  <a:pt x="473617" y="346922"/>
                  <a:pt x="480672" y="347980"/>
                </a:cubicBezTo>
                <a:cubicBezTo>
                  <a:pt x="487727" y="349038"/>
                  <a:pt x="420700" y="314113"/>
                  <a:pt x="391772" y="297180"/>
                </a:cubicBezTo>
                <a:cubicBezTo>
                  <a:pt x="362844" y="280247"/>
                  <a:pt x="366724" y="295063"/>
                  <a:pt x="307105" y="246380"/>
                </a:cubicBezTo>
                <a:cubicBezTo>
                  <a:pt x="247486" y="197697"/>
                  <a:pt x="31939" y="13546"/>
                  <a:pt x="4422" y="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FAE25A0-8C30-4510-9E9A-756DE2B8AD33}"/>
              </a:ext>
            </a:extLst>
          </p:cNvPr>
          <p:cNvSpPr/>
          <p:nvPr/>
        </p:nvSpPr>
        <p:spPr>
          <a:xfrm>
            <a:off x="6093694" y="4158102"/>
            <a:ext cx="437043" cy="130401"/>
          </a:xfrm>
          <a:custGeom>
            <a:avLst/>
            <a:gdLst>
              <a:gd name="connsiteX0" fmla="*/ 189 w 437043"/>
              <a:gd name="connsiteY0" fmla="*/ 92165 h 130401"/>
              <a:gd name="connsiteX1" fmla="*/ 201273 w 437043"/>
              <a:gd name="connsiteY1" fmla="*/ 130265 h 130401"/>
              <a:gd name="connsiteX2" fmla="*/ 315573 w 437043"/>
              <a:gd name="connsiteY2" fmla="*/ 100631 h 130401"/>
              <a:gd name="connsiteX3" fmla="*/ 436223 w 437043"/>
              <a:gd name="connsiteY3" fmla="*/ 1148 h 130401"/>
              <a:gd name="connsiteX4" fmla="*/ 362139 w 437043"/>
              <a:gd name="connsiteY4" fmla="*/ 49831 h 130401"/>
              <a:gd name="connsiteX5" fmla="*/ 239373 w 437043"/>
              <a:gd name="connsiteY5" fmla="*/ 100631 h 130401"/>
              <a:gd name="connsiteX6" fmla="*/ 189 w 437043"/>
              <a:gd name="connsiteY6" fmla="*/ 92165 h 13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043" h="130401">
                <a:moveTo>
                  <a:pt x="189" y="92165"/>
                </a:moveTo>
                <a:cubicBezTo>
                  <a:pt x="-6161" y="97104"/>
                  <a:pt x="148709" y="128854"/>
                  <a:pt x="201273" y="130265"/>
                </a:cubicBezTo>
                <a:cubicBezTo>
                  <a:pt x="253837" y="131676"/>
                  <a:pt x="276415" y="122150"/>
                  <a:pt x="315573" y="100631"/>
                </a:cubicBezTo>
                <a:cubicBezTo>
                  <a:pt x="354731" y="79112"/>
                  <a:pt x="428462" y="9615"/>
                  <a:pt x="436223" y="1148"/>
                </a:cubicBezTo>
                <a:cubicBezTo>
                  <a:pt x="443984" y="-7319"/>
                  <a:pt x="394947" y="33251"/>
                  <a:pt x="362139" y="49831"/>
                </a:cubicBezTo>
                <a:cubicBezTo>
                  <a:pt x="329331" y="66411"/>
                  <a:pt x="307106" y="90753"/>
                  <a:pt x="239373" y="100631"/>
                </a:cubicBezTo>
                <a:cubicBezTo>
                  <a:pt x="171640" y="110509"/>
                  <a:pt x="6539" y="87226"/>
                  <a:pt x="189" y="92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4309CFE8-BC96-4BAC-AA1B-AA8E3FA269F7}"/>
              </a:ext>
            </a:extLst>
          </p:cNvPr>
          <p:cNvSpPr/>
          <p:nvPr/>
        </p:nvSpPr>
        <p:spPr>
          <a:xfrm>
            <a:off x="7156392" y="2767452"/>
            <a:ext cx="250538" cy="1040489"/>
          </a:xfrm>
          <a:custGeom>
            <a:avLst/>
            <a:gdLst>
              <a:gd name="connsiteX0" fmla="*/ 249825 w 250538"/>
              <a:gd name="connsiteY0" fmla="*/ 1148 h 1040489"/>
              <a:gd name="connsiteX1" fmla="*/ 220191 w 250538"/>
              <a:gd name="connsiteY1" fmla="*/ 181065 h 1040489"/>
              <a:gd name="connsiteX2" fmla="*/ 173625 w 250538"/>
              <a:gd name="connsiteY2" fmla="*/ 665781 h 1040489"/>
              <a:gd name="connsiteX3" fmla="*/ 58 w 250538"/>
              <a:gd name="connsiteY3" fmla="*/ 1040431 h 1040489"/>
              <a:gd name="connsiteX4" fmla="*/ 154575 w 250538"/>
              <a:gd name="connsiteY4" fmla="*/ 691181 h 1040489"/>
              <a:gd name="connsiteX5" fmla="*/ 179975 w 250538"/>
              <a:gd name="connsiteY5" fmla="*/ 274198 h 1040489"/>
              <a:gd name="connsiteX6" fmla="*/ 190558 w 250538"/>
              <a:gd name="connsiteY6" fmla="*/ 113331 h 1040489"/>
              <a:gd name="connsiteX7" fmla="*/ 249825 w 250538"/>
              <a:gd name="connsiteY7" fmla="*/ 1148 h 1040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538" h="1040489">
                <a:moveTo>
                  <a:pt x="249825" y="1148"/>
                </a:moveTo>
                <a:cubicBezTo>
                  <a:pt x="254764" y="12437"/>
                  <a:pt x="232891" y="70293"/>
                  <a:pt x="220191" y="181065"/>
                </a:cubicBezTo>
                <a:cubicBezTo>
                  <a:pt x="207491" y="291837"/>
                  <a:pt x="210314" y="522553"/>
                  <a:pt x="173625" y="665781"/>
                </a:cubicBezTo>
                <a:cubicBezTo>
                  <a:pt x="136936" y="809009"/>
                  <a:pt x="3233" y="1036198"/>
                  <a:pt x="58" y="1040431"/>
                </a:cubicBezTo>
                <a:cubicBezTo>
                  <a:pt x="-3117" y="1044664"/>
                  <a:pt x="124589" y="818887"/>
                  <a:pt x="154575" y="691181"/>
                </a:cubicBezTo>
                <a:cubicBezTo>
                  <a:pt x="184561" y="563476"/>
                  <a:pt x="173978" y="370506"/>
                  <a:pt x="179975" y="274198"/>
                </a:cubicBezTo>
                <a:cubicBezTo>
                  <a:pt x="185972" y="177890"/>
                  <a:pt x="173978" y="162367"/>
                  <a:pt x="190558" y="113331"/>
                </a:cubicBezTo>
                <a:cubicBezTo>
                  <a:pt x="207138" y="64295"/>
                  <a:pt x="244886" y="-10141"/>
                  <a:pt x="249825" y="1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258DAA0-9BF0-410C-9949-AAD2404272BC}"/>
              </a:ext>
            </a:extLst>
          </p:cNvPr>
          <p:cNvSpPr/>
          <p:nvPr/>
        </p:nvSpPr>
        <p:spPr>
          <a:xfrm>
            <a:off x="6516437" y="3818072"/>
            <a:ext cx="627369" cy="614730"/>
          </a:xfrm>
          <a:custGeom>
            <a:avLst/>
            <a:gdLst>
              <a:gd name="connsiteX0" fmla="*/ 620963 w 627369"/>
              <a:gd name="connsiteY0" fmla="*/ 2511 h 614730"/>
              <a:gd name="connsiteX1" fmla="*/ 493963 w 627369"/>
              <a:gd name="connsiteY1" fmla="*/ 209945 h 614730"/>
              <a:gd name="connsiteX2" fmla="*/ 176463 w 627369"/>
              <a:gd name="connsiteY2" fmla="*/ 495695 h 614730"/>
              <a:gd name="connsiteX3" fmla="*/ 2896 w 627369"/>
              <a:gd name="connsiteY3" fmla="*/ 609995 h 614730"/>
              <a:gd name="connsiteX4" fmla="*/ 311930 w 627369"/>
              <a:gd name="connsiteY4" fmla="*/ 351761 h 614730"/>
              <a:gd name="connsiteX5" fmla="*/ 620963 w 627369"/>
              <a:gd name="connsiteY5" fmla="*/ 2511 h 61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7369" h="614730">
                <a:moveTo>
                  <a:pt x="620963" y="2511"/>
                </a:moveTo>
                <a:cubicBezTo>
                  <a:pt x="651302" y="-21125"/>
                  <a:pt x="568046" y="127748"/>
                  <a:pt x="493963" y="209945"/>
                </a:cubicBezTo>
                <a:cubicBezTo>
                  <a:pt x="419880" y="292142"/>
                  <a:pt x="258307" y="429020"/>
                  <a:pt x="176463" y="495695"/>
                </a:cubicBezTo>
                <a:cubicBezTo>
                  <a:pt x="94619" y="562370"/>
                  <a:pt x="-19682" y="633984"/>
                  <a:pt x="2896" y="609995"/>
                </a:cubicBezTo>
                <a:cubicBezTo>
                  <a:pt x="25474" y="586006"/>
                  <a:pt x="203274" y="449480"/>
                  <a:pt x="311930" y="351761"/>
                </a:cubicBezTo>
                <a:cubicBezTo>
                  <a:pt x="420586" y="254042"/>
                  <a:pt x="590624" y="26147"/>
                  <a:pt x="620963" y="2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AF1708D-7FE5-48A6-8D28-6F7644C185C1}"/>
              </a:ext>
            </a:extLst>
          </p:cNvPr>
          <p:cNvSpPr/>
          <p:nvPr/>
        </p:nvSpPr>
        <p:spPr>
          <a:xfrm>
            <a:off x="4573955" y="2488686"/>
            <a:ext cx="444394" cy="736354"/>
          </a:xfrm>
          <a:custGeom>
            <a:avLst/>
            <a:gdLst>
              <a:gd name="connsiteX0" fmla="*/ 442545 w 444394"/>
              <a:gd name="connsiteY0" fmla="*/ 514 h 736354"/>
              <a:gd name="connsiteX1" fmla="*/ 167378 w 444394"/>
              <a:gd name="connsiteY1" fmla="*/ 415381 h 736354"/>
              <a:gd name="connsiteX2" fmla="*/ 184312 w 444394"/>
              <a:gd name="connsiteY2" fmla="*/ 724414 h 736354"/>
              <a:gd name="connsiteX3" fmla="*/ 129278 w 444394"/>
              <a:gd name="connsiteY3" fmla="*/ 656681 h 736354"/>
              <a:gd name="connsiteX4" fmla="*/ 10745 w 444394"/>
              <a:gd name="connsiteY4" fmla="*/ 504281 h 736354"/>
              <a:gd name="connsiteX5" fmla="*/ 442545 w 444394"/>
              <a:gd name="connsiteY5" fmla="*/ 514 h 73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394" h="736354">
                <a:moveTo>
                  <a:pt x="442545" y="514"/>
                </a:moveTo>
                <a:cubicBezTo>
                  <a:pt x="468651" y="-14303"/>
                  <a:pt x="210417" y="294731"/>
                  <a:pt x="167378" y="415381"/>
                </a:cubicBezTo>
                <a:cubicBezTo>
                  <a:pt x="124339" y="536031"/>
                  <a:pt x="190662" y="684197"/>
                  <a:pt x="184312" y="724414"/>
                </a:cubicBezTo>
                <a:cubicBezTo>
                  <a:pt x="177962" y="764631"/>
                  <a:pt x="158206" y="693370"/>
                  <a:pt x="129278" y="656681"/>
                </a:cubicBezTo>
                <a:cubicBezTo>
                  <a:pt x="100350" y="619992"/>
                  <a:pt x="-39349" y="610114"/>
                  <a:pt x="10745" y="504281"/>
                </a:cubicBezTo>
                <a:cubicBezTo>
                  <a:pt x="60839" y="398448"/>
                  <a:pt x="416439" y="15331"/>
                  <a:pt x="442545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F28CB7CB-76EE-4448-84A5-ABEE8BD8CD5F}"/>
              </a:ext>
            </a:extLst>
          </p:cNvPr>
          <p:cNvSpPr/>
          <p:nvPr/>
        </p:nvSpPr>
        <p:spPr>
          <a:xfrm>
            <a:off x="4145510" y="2015944"/>
            <a:ext cx="416829" cy="493090"/>
          </a:xfrm>
          <a:custGeom>
            <a:avLst/>
            <a:gdLst>
              <a:gd name="connsiteX0" fmla="*/ 415907 w 416829"/>
              <a:gd name="connsiteY0" fmla="*/ 255239 h 493090"/>
              <a:gd name="connsiteX1" fmla="*/ 318540 w 416829"/>
              <a:gd name="connsiteY1" fmla="*/ 18173 h 493090"/>
              <a:gd name="connsiteX2" fmla="*/ 115340 w 416829"/>
              <a:gd name="connsiteY2" fmla="*/ 92256 h 493090"/>
              <a:gd name="connsiteX3" fmla="*/ 37023 w 416829"/>
              <a:gd name="connsiteY3" fmla="*/ 422456 h 493090"/>
              <a:gd name="connsiteX4" fmla="*/ 60307 w 416829"/>
              <a:gd name="connsiteY4" fmla="*/ 488073 h 493090"/>
              <a:gd name="connsiteX5" fmla="*/ 3157 w 416829"/>
              <a:gd name="connsiteY5" fmla="*/ 337789 h 493090"/>
              <a:gd name="connsiteX6" fmla="*/ 172490 w 416829"/>
              <a:gd name="connsiteY6" fmla="*/ 32989 h 493090"/>
              <a:gd name="connsiteX7" fmla="*/ 265623 w 416829"/>
              <a:gd name="connsiteY7" fmla="*/ 28756 h 493090"/>
              <a:gd name="connsiteX8" fmla="*/ 415907 w 416829"/>
              <a:gd name="connsiteY8" fmla="*/ 255239 h 4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29" h="493090">
                <a:moveTo>
                  <a:pt x="415907" y="255239"/>
                </a:moveTo>
                <a:cubicBezTo>
                  <a:pt x="424726" y="253475"/>
                  <a:pt x="368634" y="45337"/>
                  <a:pt x="318540" y="18173"/>
                </a:cubicBezTo>
                <a:cubicBezTo>
                  <a:pt x="268446" y="-8991"/>
                  <a:pt x="162259" y="24876"/>
                  <a:pt x="115340" y="92256"/>
                </a:cubicBezTo>
                <a:cubicBezTo>
                  <a:pt x="68421" y="159636"/>
                  <a:pt x="46195" y="356487"/>
                  <a:pt x="37023" y="422456"/>
                </a:cubicBezTo>
                <a:cubicBezTo>
                  <a:pt x="27851" y="488426"/>
                  <a:pt x="65951" y="502184"/>
                  <a:pt x="60307" y="488073"/>
                </a:cubicBezTo>
                <a:cubicBezTo>
                  <a:pt x="54663" y="473962"/>
                  <a:pt x="-15540" y="413636"/>
                  <a:pt x="3157" y="337789"/>
                </a:cubicBezTo>
                <a:cubicBezTo>
                  <a:pt x="21854" y="261942"/>
                  <a:pt x="128746" y="84494"/>
                  <a:pt x="172490" y="32989"/>
                </a:cubicBezTo>
                <a:cubicBezTo>
                  <a:pt x="216234" y="-18516"/>
                  <a:pt x="226112" y="-1583"/>
                  <a:pt x="265623" y="28756"/>
                </a:cubicBezTo>
                <a:cubicBezTo>
                  <a:pt x="305134" y="59095"/>
                  <a:pt x="407088" y="257003"/>
                  <a:pt x="415907" y="255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047C4EF5-C0FE-4E98-8F47-141E81F40CBF}"/>
              </a:ext>
            </a:extLst>
          </p:cNvPr>
          <p:cNvSpPr/>
          <p:nvPr/>
        </p:nvSpPr>
        <p:spPr>
          <a:xfrm>
            <a:off x="4190283" y="2114629"/>
            <a:ext cx="312211" cy="356583"/>
          </a:xfrm>
          <a:custGeom>
            <a:avLst/>
            <a:gdLst>
              <a:gd name="connsiteX0" fmla="*/ 311867 w 312211"/>
              <a:gd name="connsiteY0" fmla="*/ 203121 h 356583"/>
              <a:gd name="connsiteX1" fmla="*/ 203917 w 312211"/>
              <a:gd name="connsiteY1" fmla="*/ 12621 h 356583"/>
              <a:gd name="connsiteX2" fmla="*/ 127717 w 312211"/>
              <a:gd name="connsiteY2" fmla="*/ 54954 h 356583"/>
              <a:gd name="connsiteX3" fmla="*/ 4950 w 312211"/>
              <a:gd name="connsiteY3" fmla="*/ 353404 h 356583"/>
              <a:gd name="connsiteX4" fmla="*/ 26117 w 312211"/>
              <a:gd name="connsiteY4" fmla="*/ 205238 h 356583"/>
              <a:gd name="connsiteX5" fmla="*/ 45167 w 312211"/>
              <a:gd name="connsiteY5" fmla="*/ 93054 h 356583"/>
              <a:gd name="connsiteX6" fmla="*/ 231434 w 312211"/>
              <a:gd name="connsiteY6" fmla="*/ 4154 h 356583"/>
              <a:gd name="connsiteX7" fmla="*/ 311867 w 312211"/>
              <a:gd name="connsiteY7" fmla="*/ 203121 h 35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211" h="356583">
                <a:moveTo>
                  <a:pt x="311867" y="203121"/>
                </a:moveTo>
                <a:cubicBezTo>
                  <a:pt x="307281" y="204532"/>
                  <a:pt x="234609" y="37315"/>
                  <a:pt x="203917" y="12621"/>
                </a:cubicBezTo>
                <a:cubicBezTo>
                  <a:pt x="173225" y="-12073"/>
                  <a:pt x="160878" y="-1843"/>
                  <a:pt x="127717" y="54954"/>
                </a:cubicBezTo>
                <a:cubicBezTo>
                  <a:pt x="94556" y="111751"/>
                  <a:pt x="21883" y="328357"/>
                  <a:pt x="4950" y="353404"/>
                </a:cubicBezTo>
                <a:cubicBezTo>
                  <a:pt x="-11983" y="378451"/>
                  <a:pt x="19414" y="248630"/>
                  <a:pt x="26117" y="205238"/>
                </a:cubicBezTo>
                <a:cubicBezTo>
                  <a:pt x="32820" y="161846"/>
                  <a:pt x="10948" y="126568"/>
                  <a:pt x="45167" y="93054"/>
                </a:cubicBezTo>
                <a:cubicBezTo>
                  <a:pt x="79386" y="59540"/>
                  <a:pt x="188395" y="-10663"/>
                  <a:pt x="231434" y="4154"/>
                </a:cubicBezTo>
                <a:cubicBezTo>
                  <a:pt x="274473" y="18971"/>
                  <a:pt x="316453" y="201710"/>
                  <a:pt x="311867" y="203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4C9C96A-C769-4210-BE2C-EA005266BB36}"/>
              </a:ext>
            </a:extLst>
          </p:cNvPr>
          <p:cNvSpPr/>
          <p:nvPr/>
        </p:nvSpPr>
        <p:spPr>
          <a:xfrm>
            <a:off x="4132643" y="2184170"/>
            <a:ext cx="265804" cy="852089"/>
          </a:xfrm>
          <a:custGeom>
            <a:avLst/>
            <a:gdLst>
              <a:gd name="connsiteX0" fmla="*/ 257324 w 265804"/>
              <a:gd name="connsiteY0" fmla="*/ 230 h 852089"/>
              <a:gd name="connsiteX1" fmla="*/ 87990 w 265804"/>
              <a:gd name="connsiteY1" fmla="*/ 351597 h 852089"/>
              <a:gd name="connsiteX2" fmla="*/ 58357 w 265804"/>
              <a:gd name="connsiteY2" fmla="*/ 561147 h 852089"/>
              <a:gd name="connsiteX3" fmla="*/ 265790 w 265804"/>
              <a:gd name="connsiteY3" fmla="*/ 849013 h 852089"/>
              <a:gd name="connsiteX4" fmla="*/ 68940 w 265804"/>
              <a:gd name="connsiteY4" fmla="*/ 694497 h 852089"/>
              <a:gd name="connsiteX5" fmla="*/ 11790 w 265804"/>
              <a:gd name="connsiteY5" fmla="*/ 406630 h 852089"/>
              <a:gd name="connsiteX6" fmla="*/ 257324 w 265804"/>
              <a:gd name="connsiteY6" fmla="*/ 230 h 85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804" h="852089">
                <a:moveTo>
                  <a:pt x="257324" y="230"/>
                </a:moveTo>
                <a:cubicBezTo>
                  <a:pt x="270024" y="-8942"/>
                  <a:pt x="121151" y="258111"/>
                  <a:pt x="87990" y="351597"/>
                </a:cubicBezTo>
                <a:cubicBezTo>
                  <a:pt x="54829" y="445083"/>
                  <a:pt x="28724" y="478244"/>
                  <a:pt x="58357" y="561147"/>
                </a:cubicBezTo>
                <a:cubicBezTo>
                  <a:pt x="87990" y="644050"/>
                  <a:pt x="264026" y="826788"/>
                  <a:pt x="265790" y="849013"/>
                </a:cubicBezTo>
                <a:cubicBezTo>
                  <a:pt x="267554" y="871238"/>
                  <a:pt x="111273" y="768228"/>
                  <a:pt x="68940" y="694497"/>
                </a:cubicBezTo>
                <a:cubicBezTo>
                  <a:pt x="26607" y="620767"/>
                  <a:pt x="-23135" y="520577"/>
                  <a:pt x="11790" y="406630"/>
                </a:cubicBezTo>
                <a:cubicBezTo>
                  <a:pt x="46715" y="292683"/>
                  <a:pt x="244624" y="9402"/>
                  <a:pt x="257324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2BAA0BD7-047C-433F-AD1F-043DF78A8382}"/>
              </a:ext>
            </a:extLst>
          </p:cNvPr>
          <p:cNvSpPr/>
          <p:nvPr/>
        </p:nvSpPr>
        <p:spPr>
          <a:xfrm>
            <a:off x="4227739" y="2289057"/>
            <a:ext cx="211357" cy="606153"/>
          </a:xfrm>
          <a:custGeom>
            <a:avLst/>
            <a:gdLst>
              <a:gd name="connsiteX0" fmla="*/ 188686 w 211357"/>
              <a:gd name="connsiteY0" fmla="*/ 118 h 606153"/>
              <a:gd name="connsiteX1" fmla="*/ 52161 w 211357"/>
              <a:gd name="connsiteY1" fmla="*/ 304918 h 606153"/>
              <a:gd name="connsiteX2" fmla="*/ 210911 w 211357"/>
              <a:gd name="connsiteY2" fmla="*/ 603368 h 606153"/>
              <a:gd name="connsiteX3" fmla="*/ 96611 w 211357"/>
              <a:gd name="connsiteY3" fmla="*/ 447793 h 606153"/>
              <a:gd name="connsiteX4" fmla="*/ 1361 w 211357"/>
              <a:gd name="connsiteY4" fmla="*/ 339843 h 606153"/>
              <a:gd name="connsiteX5" fmla="*/ 188686 w 211357"/>
              <a:gd name="connsiteY5" fmla="*/ 118 h 6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57" h="606153">
                <a:moveTo>
                  <a:pt x="188686" y="118"/>
                </a:moveTo>
                <a:cubicBezTo>
                  <a:pt x="197153" y="-5703"/>
                  <a:pt x="48457" y="204376"/>
                  <a:pt x="52161" y="304918"/>
                </a:cubicBezTo>
                <a:cubicBezTo>
                  <a:pt x="55865" y="405460"/>
                  <a:pt x="203503" y="579556"/>
                  <a:pt x="210911" y="603368"/>
                </a:cubicBezTo>
                <a:cubicBezTo>
                  <a:pt x="218319" y="627181"/>
                  <a:pt x="131536" y="491714"/>
                  <a:pt x="96611" y="447793"/>
                </a:cubicBezTo>
                <a:cubicBezTo>
                  <a:pt x="61686" y="403872"/>
                  <a:pt x="-10810" y="418689"/>
                  <a:pt x="1361" y="339843"/>
                </a:cubicBezTo>
                <a:cubicBezTo>
                  <a:pt x="13532" y="260997"/>
                  <a:pt x="180219" y="5939"/>
                  <a:pt x="188686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68B4DC4-8846-4D74-A52D-97E3EE5CD39A}"/>
              </a:ext>
            </a:extLst>
          </p:cNvPr>
          <p:cNvSpPr/>
          <p:nvPr/>
        </p:nvSpPr>
        <p:spPr>
          <a:xfrm>
            <a:off x="5192944" y="608158"/>
            <a:ext cx="1461856" cy="1351469"/>
          </a:xfrm>
          <a:custGeom>
            <a:avLst/>
            <a:gdLst>
              <a:gd name="connsiteX0" fmla="*/ 1461856 w 1461856"/>
              <a:gd name="connsiteY0" fmla="*/ 4617 h 1351469"/>
              <a:gd name="connsiteX1" fmla="*/ 366481 w 1461856"/>
              <a:gd name="connsiteY1" fmla="*/ 585642 h 1351469"/>
              <a:gd name="connsiteX2" fmla="*/ 4531 w 1461856"/>
              <a:gd name="connsiteY2" fmla="*/ 1338117 h 1351469"/>
              <a:gd name="connsiteX3" fmla="*/ 175981 w 1461856"/>
              <a:gd name="connsiteY3" fmla="*/ 1014267 h 1351469"/>
              <a:gd name="connsiteX4" fmla="*/ 363306 w 1461856"/>
              <a:gd name="connsiteY4" fmla="*/ 350692 h 1351469"/>
              <a:gd name="connsiteX5" fmla="*/ 1461856 w 1461856"/>
              <a:gd name="connsiteY5" fmla="*/ 4617 h 135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1856" h="1351469">
                <a:moveTo>
                  <a:pt x="1461856" y="4617"/>
                </a:moveTo>
                <a:cubicBezTo>
                  <a:pt x="1462385" y="43775"/>
                  <a:pt x="609369" y="363392"/>
                  <a:pt x="366481" y="585642"/>
                </a:cubicBezTo>
                <a:cubicBezTo>
                  <a:pt x="123593" y="807892"/>
                  <a:pt x="36281" y="1266680"/>
                  <a:pt x="4531" y="1338117"/>
                </a:cubicBezTo>
                <a:cubicBezTo>
                  <a:pt x="-27219" y="1409554"/>
                  <a:pt x="116185" y="1178838"/>
                  <a:pt x="175981" y="1014267"/>
                </a:cubicBezTo>
                <a:cubicBezTo>
                  <a:pt x="235777" y="849696"/>
                  <a:pt x="153227" y="517909"/>
                  <a:pt x="363306" y="350692"/>
                </a:cubicBezTo>
                <a:cubicBezTo>
                  <a:pt x="573385" y="183475"/>
                  <a:pt x="1461327" y="-34541"/>
                  <a:pt x="1461856" y="4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2C353F1-0D6D-46AD-9072-7605AC9EA7DF}"/>
              </a:ext>
            </a:extLst>
          </p:cNvPr>
          <p:cNvSpPr/>
          <p:nvPr/>
        </p:nvSpPr>
        <p:spPr>
          <a:xfrm>
            <a:off x="5182709" y="524415"/>
            <a:ext cx="1720952" cy="2088819"/>
          </a:xfrm>
          <a:custGeom>
            <a:avLst/>
            <a:gdLst>
              <a:gd name="connsiteX0" fmla="*/ 1527971 w 1720952"/>
              <a:gd name="connsiteY0" fmla="*/ 176625 h 2088819"/>
              <a:gd name="connsiteX1" fmla="*/ 344331 w 1720952"/>
              <a:gd name="connsiteY1" fmla="*/ 1649825 h 2088819"/>
              <a:gd name="connsiteX2" fmla="*/ 273211 w 1720952"/>
              <a:gd name="connsiteY2" fmla="*/ 2086705 h 2088819"/>
              <a:gd name="connsiteX3" fmla="*/ 49691 w 1720952"/>
              <a:gd name="connsiteY3" fmla="*/ 1807305 h 2088819"/>
              <a:gd name="connsiteX4" fmla="*/ 156371 w 1720952"/>
              <a:gd name="connsiteY4" fmla="*/ 1604105 h 2088819"/>
              <a:gd name="connsiteX5" fmla="*/ 1578771 w 1720952"/>
              <a:gd name="connsiteY5" fmla="*/ 181705 h 2088819"/>
              <a:gd name="connsiteX6" fmla="*/ 1527971 w 1720952"/>
              <a:gd name="connsiteY6" fmla="*/ 176625 h 208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952" h="2088819">
                <a:moveTo>
                  <a:pt x="1527971" y="176625"/>
                </a:moveTo>
                <a:cubicBezTo>
                  <a:pt x="1322231" y="421312"/>
                  <a:pt x="553458" y="1331478"/>
                  <a:pt x="344331" y="1649825"/>
                </a:cubicBezTo>
                <a:cubicBezTo>
                  <a:pt x="135204" y="1968172"/>
                  <a:pt x="322318" y="2060458"/>
                  <a:pt x="273211" y="2086705"/>
                </a:cubicBezTo>
                <a:cubicBezTo>
                  <a:pt x="224104" y="2112952"/>
                  <a:pt x="69164" y="1887738"/>
                  <a:pt x="49691" y="1807305"/>
                </a:cubicBezTo>
                <a:cubicBezTo>
                  <a:pt x="30218" y="1726872"/>
                  <a:pt x="-98476" y="1875038"/>
                  <a:pt x="156371" y="1604105"/>
                </a:cubicBezTo>
                <a:cubicBezTo>
                  <a:pt x="411218" y="1333172"/>
                  <a:pt x="1346784" y="414538"/>
                  <a:pt x="1578771" y="181705"/>
                </a:cubicBezTo>
                <a:cubicBezTo>
                  <a:pt x="1810758" y="-51128"/>
                  <a:pt x="1733711" y="-68062"/>
                  <a:pt x="1527971" y="176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7220A7EB-3272-4B49-8B86-FD50FC04F110}"/>
              </a:ext>
            </a:extLst>
          </p:cNvPr>
          <p:cNvSpPr/>
          <p:nvPr/>
        </p:nvSpPr>
        <p:spPr>
          <a:xfrm>
            <a:off x="6608880" y="654677"/>
            <a:ext cx="970164" cy="2172018"/>
          </a:xfrm>
          <a:custGeom>
            <a:avLst/>
            <a:gdLst>
              <a:gd name="connsiteX0" fmla="*/ 200 w 970164"/>
              <a:gd name="connsiteY0" fmla="*/ 5723 h 2172018"/>
              <a:gd name="connsiteX1" fmla="*/ 711400 w 970164"/>
              <a:gd name="connsiteY1" fmla="*/ 1097923 h 2172018"/>
              <a:gd name="connsiteX2" fmla="*/ 950160 w 970164"/>
              <a:gd name="connsiteY2" fmla="*/ 2103763 h 2172018"/>
              <a:gd name="connsiteX3" fmla="*/ 940000 w 970164"/>
              <a:gd name="connsiteY3" fmla="*/ 2037723 h 2172018"/>
              <a:gd name="connsiteX4" fmla="*/ 802840 w 970164"/>
              <a:gd name="connsiteY4" fmla="*/ 1682123 h 2172018"/>
              <a:gd name="connsiteX5" fmla="*/ 640280 w 970164"/>
              <a:gd name="connsiteY5" fmla="*/ 711843 h 2172018"/>
              <a:gd name="connsiteX6" fmla="*/ 200 w 970164"/>
              <a:gd name="connsiteY6" fmla="*/ 5723 h 217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164" h="2172018">
                <a:moveTo>
                  <a:pt x="200" y="5723"/>
                </a:moveTo>
                <a:cubicBezTo>
                  <a:pt x="12053" y="70070"/>
                  <a:pt x="553073" y="748250"/>
                  <a:pt x="711400" y="1097923"/>
                </a:cubicBezTo>
                <a:cubicBezTo>
                  <a:pt x="869727" y="1447596"/>
                  <a:pt x="912060" y="1947130"/>
                  <a:pt x="950160" y="2103763"/>
                </a:cubicBezTo>
                <a:cubicBezTo>
                  <a:pt x="988260" y="2260396"/>
                  <a:pt x="964553" y="2107996"/>
                  <a:pt x="940000" y="2037723"/>
                </a:cubicBezTo>
                <a:cubicBezTo>
                  <a:pt x="915447" y="1967450"/>
                  <a:pt x="852793" y="1903103"/>
                  <a:pt x="802840" y="1682123"/>
                </a:cubicBezTo>
                <a:cubicBezTo>
                  <a:pt x="752887" y="1461143"/>
                  <a:pt x="775747" y="988703"/>
                  <a:pt x="640280" y="711843"/>
                </a:cubicBezTo>
                <a:cubicBezTo>
                  <a:pt x="504813" y="434983"/>
                  <a:pt x="-11653" y="-58624"/>
                  <a:pt x="200" y="5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3E869933-361E-4684-A383-9BDCC06A1B11}"/>
              </a:ext>
            </a:extLst>
          </p:cNvPr>
          <p:cNvSpPr/>
          <p:nvPr/>
        </p:nvSpPr>
        <p:spPr>
          <a:xfrm>
            <a:off x="5230200" y="578523"/>
            <a:ext cx="1511229" cy="963860"/>
          </a:xfrm>
          <a:custGeom>
            <a:avLst/>
            <a:gdLst>
              <a:gd name="connsiteX0" fmla="*/ 1510960 w 1511229"/>
              <a:gd name="connsiteY0" fmla="*/ 5677 h 963860"/>
              <a:gd name="connsiteX1" fmla="*/ 642280 w 1511229"/>
              <a:gd name="connsiteY1" fmla="*/ 122517 h 963860"/>
              <a:gd name="connsiteX2" fmla="*/ 17440 w 1511229"/>
              <a:gd name="connsiteY2" fmla="*/ 945477 h 963860"/>
              <a:gd name="connsiteX3" fmla="*/ 174920 w 1511229"/>
              <a:gd name="connsiteY3" fmla="*/ 676237 h 963860"/>
              <a:gd name="connsiteX4" fmla="*/ 190160 w 1511229"/>
              <a:gd name="connsiteY4" fmla="*/ 462877 h 963860"/>
              <a:gd name="connsiteX5" fmla="*/ 550840 w 1511229"/>
              <a:gd name="connsiteY5" fmla="*/ 66637 h 963860"/>
              <a:gd name="connsiteX6" fmla="*/ 1510960 w 1511229"/>
              <a:gd name="connsiteY6" fmla="*/ 5677 h 96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1229" h="963860">
                <a:moveTo>
                  <a:pt x="1510960" y="5677"/>
                </a:moveTo>
                <a:cubicBezTo>
                  <a:pt x="1526200" y="14990"/>
                  <a:pt x="891200" y="-34116"/>
                  <a:pt x="642280" y="122517"/>
                </a:cubicBezTo>
                <a:cubicBezTo>
                  <a:pt x="393360" y="279150"/>
                  <a:pt x="95333" y="853190"/>
                  <a:pt x="17440" y="945477"/>
                </a:cubicBezTo>
                <a:cubicBezTo>
                  <a:pt x="-60453" y="1037764"/>
                  <a:pt x="146133" y="756670"/>
                  <a:pt x="174920" y="676237"/>
                </a:cubicBezTo>
                <a:cubicBezTo>
                  <a:pt x="203707" y="595804"/>
                  <a:pt x="127507" y="564477"/>
                  <a:pt x="190160" y="462877"/>
                </a:cubicBezTo>
                <a:cubicBezTo>
                  <a:pt x="252813" y="361277"/>
                  <a:pt x="338327" y="144530"/>
                  <a:pt x="550840" y="66637"/>
                </a:cubicBezTo>
                <a:cubicBezTo>
                  <a:pt x="763353" y="-11256"/>
                  <a:pt x="1495720" y="-3636"/>
                  <a:pt x="1510960" y="5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D6AF8F78-9DCE-436B-8A38-EB3C9C81D38A}"/>
              </a:ext>
            </a:extLst>
          </p:cNvPr>
          <p:cNvSpPr/>
          <p:nvPr/>
        </p:nvSpPr>
        <p:spPr>
          <a:xfrm>
            <a:off x="6836617" y="529420"/>
            <a:ext cx="988501" cy="2521156"/>
          </a:xfrm>
          <a:custGeom>
            <a:avLst/>
            <a:gdLst>
              <a:gd name="connsiteX0" fmla="*/ 31543 w 988501"/>
              <a:gd name="connsiteY0" fmla="*/ 34460 h 2521156"/>
              <a:gd name="connsiteX1" fmla="*/ 122983 w 988501"/>
              <a:gd name="connsiteY1" fmla="*/ 95420 h 2521156"/>
              <a:gd name="connsiteX2" fmla="*/ 717343 w 988501"/>
              <a:gd name="connsiteY2" fmla="*/ 461180 h 2521156"/>
              <a:gd name="connsiteX3" fmla="*/ 986583 w 988501"/>
              <a:gd name="connsiteY3" fmla="*/ 1944540 h 2521156"/>
              <a:gd name="connsiteX4" fmla="*/ 839263 w 988501"/>
              <a:gd name="connsiteY4" fmla="*/ 2518580 h 2521156"/>
              <a:gd name="connsiteX5" fmla="*/ 864663 w 988501"/>
              <a:gd name="connsiteY5" fmla="*/ 2091860 h 2521156"/>
              <a:gd name="connsiteX6" fmla="*/ 763063 w 988501"/>
              <a:gd name="connsiteY6" fmla="*/ 720260 h 2521156"/>
              <a:gd name="connsiteX7" fmla="*/ 31543 w 988501"/>
              <a:gd name="connsiteY7" fmla="*/ 34460 h 252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501" h="2521156">
                <a:moveTo>
                  <a:pt x="31543" y="34460"/>
                </a:moveTo>
                <a:cubicBezTo>
                  <a:pt x="-75137" y="-69680"/>
                  <a:pt x="122983" y="95420"/>
                  <a:pt x="122983" y="95420"/>
                </a:cubicBezTo>
                <a:cubicBezTo>
                  <a:pt x="237283" y="166540"/>
                  <a:pt x="573410" y="152993"/>
                  <a:pt x="717343" y="461180"/>
                </a:cubicBezTo>
                <a:cubicBezTo>
                  <a:pt x="861276" y="769367"/>
                  <a:pt x="966263" y="1601640"/>
                  <a:pt x="986583" y="1944540"/>
                </a:cubicBezTo>
                <a:cubicBezTo>
                  <a:pt x="1006903" y="2287440"/>
                  <a:pt x="859583" y="2494027"/>
                  <a:pt x="839263" y="2518580"/>
                </a:cubicBezTo>
                <a:cubicBezTo>
                  <a:pt x="818943" y="2543133"/>
                  <a:pt x="877363" y="2391580"/>
                  <a:pt x="864663" y="2091860"/>
                </a:cubicBezTo>
                <a:cubicBezTo>
                  <a:pt x="851963" y="1792140"/>
                  <a:pt x="894296" y="1060620"/>
                  <a:pt x="763063" y="720260"/>
                </a:cubicBezTo>
                <a:cubicBezTo>
                  <a:pt x="631830" y="379900"/>
                  <a:pt x="138223" y="138600"/>
                  <a:pt x="31543" y="34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3D9EB939-D083-4E69-8417-7EE10398CBBA}"/>
              </a:ext>
            </a:extLst>
          </p:cNvPr>
          <p:cNvSpPr/>
          <p:nvPr/>
        </p:nvSpPr>
        <p:spPr>
          <a:xfrm>
            <a:off x="4907023" y="134815"/>
            <a:ext cx="1913003" cy="384512"/>
          </a:xfrm>
          <a:custGeom>
            <a:avLst/>
            <a:gdLst>
              <a:gd name="connsiteX0" fmla="*/ 1823977 w 1913003"/>
              <a:gd name="connsiteY0" fmla="*/ 378265 h 384512"/>
              <a:gd name="connsiteX1" fmla="*/ 1788417 w 1913003"/>
              <a:gd name="connsiteY1" fmla="*/ 276665 h 384512"/>
              <a:gd name="connsiteX2" fmla="*/ 1356617 w 1913003"/>
              <a:gd name="connsiteY2" fmla="*/ 2345 h 384512"/>
              <a:gd name="connsiteX3" fmla="*/ 432057 w 1913003"/>
              <a:gd name="connsiteY3" fmla="*/ 154745 h 384512"/>
              <a:gd name="connsiteX4" fmla="*/ 5337 w 1913003"/>
              <a:gd name="connsiteY4" fmla="*/ 337625 h 384512"/>
              <a:gd name="connsiteX5" fmla="*/ 701297 w 1913003"/>
              <a:gd name="connsiteY5" fmla="*/ 114105 h 384512"/>
              <a:gd name="connsiteX6" fmla="*/ 1823977 w 1913003"/>
              <a:gd name="connsiteY6" fmla="*/ 378265 h 38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3003" h="384512">
                <a:moveTo>
                  <a:pt x="1823977" y="378265"/>
                </a:moveTo>
                <a:cubicBezTo>
                  <a:pt x="2005164" y="405358"/>
                  <a:pt x="1866310" y="339318"/>
                  <a:pt x="1788417" y="276665"/>
                </a:cubicBezTo>
                <a:cubicBezTo>
                  <a:pt x="1710524" y="214012"/>
                  <a:pt x="1582677" y="22665"/>
                  <a:pt x="1356617" y="2345"/>
                </a:cubicBezTo>
                <a:cubicBezTo>
                  <a:pt x="1130557" y="-17975"/>
                  <a:pt x="657270" y="98865"/>
                  <a:pt x="432057" y="154745"/>
                </a:cubicBezTo>
                <a:cubicBezTo>
                  <a:pt x="206844" y="210625"/>
                  <a:pt x="-39536" y="344398"/>
                  <a:pt x="5337" y="337625"/>
                </a:cubicBezTo>
                <a:cubicBezTo>
                  <a:pt x="50210" y="330852"/>
                  <a:pt x="392264" y="110718"/>
                  <a:pt x="701297" y="114105"/>
                </a:cubicBezTo>
                <a:cubicBezTo>
                  <a:pt x="1010330" y="117492"/>
                  <a:pt x="1642790" y="351172"/>
                  <a:pt x="1823977" y="378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A516FB2-B1D5-4EA6-84B9-100D319936D7}"/>
              </a:ext>
            </a:extLst>
          </p:cNvPr>
          <p:cNvSpPr/>
          <p:nvPr/>
        </p:nvSpPr>
        <p:spPr>
          <a:xfrm>
            <a:off x="6623354" y="349579"/>
            <a:ext cx="826758" cy="336446"/>
          </a:xfrm>
          <a:custGeom>
            <a:avLst/>
            <a:gdLst>
              <a:gd name="connsiteX0" fmla="*/ 16206 w 826758"/>
              <a:gd name="connsiteY0" fmla="*/ 941 h 336446"/>
              <a:gd name="connsiteX1" fmla="*/ 122886 w 826758"/>
              <a:gd name="connsiteY1" fmla="*/ 11101 h 336446"/>
              <a:gd name="connsiteX2" fmla="*/ 508966 w 826758"/>
              <a:gd name="connsiteY2" fmla="*/ 72061 h 336446"/>
              <a:gd name="connsiteX3" fmla="*/ 813766 w 826758"/>
              <a:gd name="connsiteY3" fmla="*/ 331141 h 336446"/>
              <a:gd name="connsiteX4" fmla="*/ 747726 w 826758"/>
              <a:gd name="connsiteY4" fmla="*/ 229541 h 336446"/>
              <a:gd name="connsiteX5" fmla="*/ 539446 w 826758"/>
              <a:gd name="connsiteY5" fmla="*/ 26341 h 336446"/>
              <a:gd name="connsiteX6" fmla="*/ 16206 w 826758"/>
              <a:gd name="connsiteY6" fmla="*/ 941 h 3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758" h="336446">
                <a:moveTo>
                  <a:pt x="16206" y="941"/>
                </a:moveTo>
                <a:cubicBezTo>
                  <a:pt x="-53221" y="-1599"/>
                  <a:pt x="122886" y="11101"/>
                  <a:pt x="122886" y="11101"/>
                </a:cubicBezTo>
                <a:cubicBezTo>
                  <a:pt x="205013" y="22954"/>
                  <a:pt x="393819" y="18721"/>
                  <a:pt x="508966" y="72061"/>
                </a:cubicBezTo>
                <a:cubicBezTo>
                  <a:pt x="624113" y="125401"/>
                  <a:pt x="773973" y="304894"/>
                  <a:pt x="813766" y="331141"/>
                </a:cubicBezTo>
                <a:cubicBezTo>
                  <a:pt x="853559" y="357388"/>
                  <a:pt x="793446" y="280341"/>
                  <a:pt x="747726" y="229541"/>
                </a:cubicBezTo>
                <a:cubicBezTo>
                  <a:pt x="702006" y="178741"/>
                  <a:pt x="663906" y="64441"/>
                  <a:pt x="539446" y="26341"/>
                </a:cubicBezTo>
                <a:cubicBezTo>
                  <a:pt x="414986" y="-11759"/>
                  <a:pt x="85633" y="3481"/>
                  <a:pt x="16206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EE5823B7-716C-4A58-AFD3-5D36D3E83C1B}"/>
              </a:ext>
            </a:extLst>
          </p:cNvPr>
          <p:cNvSpPr/>
          <p:nvPr/>
        </p:nvSpPr>
        <p:spPr>
          <a:xfrm>
            <a:off x="4534120" y="466549"/>
            <a:ext cx="1318295" cy="560399"/>
          </a:xfrm>
          <a:custGeom>
            <a:avLst/>
            <a:gdLst>
              <a:gd name="connsiteX0" fmla="*/ 1318040 w 1318295"/>
              <a:gd name="connsiteY0" fmla="*/ 811 h 560399"/>
              <a:gd name="connsiteX1" fmla="*/ 368080 w 1318295"/>
              <a:gd name="connsiteY1" fmla="*/ 239571 h 560399"/>
              <a:gd name="connsiteX2" fmla="*/ 2320 w 1318295"/>
              <a:gd name="connsiteY2" fmla="*/ 559611 h 560399"/>
              <a:gd name="connsiteX3" fmla="*/ 271560 w 1318295"/>
              <a:gd name="connsiteY3" fmla="*/ 320851 h 560399"/>
              <a:gd name="connsiteX4" fmla="*/ 1318040 w 1318295"/>
              <a:gd name="connsiteY4" fmla="*/ 811 h 56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8295" h="560399">
                <a:moveTo>
                  <a:pt x="1318040" y="811"/>
                </a:moveTo>
                <a:cubicBezTo>
                  <a:pt x="1334127" y="-12736"/>
                  <a:pt x="587367" y="146438"/>
                  <a:pt x="368080" y="239571"/>
                </a:cubicBezTo>
                <a:cubicBezTo>
                  <a:pt x="148793" y="332704"/>
                  <a:pt x="18407" y="546064"/>
                  <a:pt x="2320" y="559611"/>
                </a:cubicBezTo>
                <a:cubicBezTo>
                  <a:pt x="-13767" y="573158"/>
                  <a:pt x="51427" y="408904"/>
                  <a:pt x="271560" y="320851"/>
                </a:cubicBezTo>
                <a:cubicBezTo>
                  <a:pt x="491693" y="232798"/>
                  <a:pt x="1301953" y="14358"/>
                  <a:pt x="1318040" y="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FC1C46F-F06B-460C-BF0B-39100A0F9EBA}"/>
              </a:ext>
            </a:extLst>
          </p:cNvPr>
          <p:cNvSpPr/>
          <p:nvPr/>
        </p:nvSpPr>
        <p:spPr>
          <a:xfrm>
            <a:off x="4557263" y="328921"/>
            <a:ext cx="1016303" cy="779480"/>
          </a:xfrm>
          <a:custGeom>
            <a:avLst/>
            <a:gdLst>
              <a:gd name="connsiteX0" fmla="*/ 1015497 w 1016303"/>
              <a:gd name="connsiteY0" fmla="*/ 1279 h 779480"/>
              <a:gd name="connsiteX1" fmla="*/ 365257 w 1016303"/>
              <a:gd name="connsiteY1" fmla="*/ 300999 h 779480"/>
              <a:gd name="connsiteX2" fmla="*/ 4577 w 1016303"/>
              <a:gd name="connsiteY2" fmla="*/ 778519 h 779480"/>
              <a:gd name="connsiteX3" fmla="*/ 223017 w 1016303"/>
              <a:gd name="connsiteY3" fmla="*/ 412759 h 779480"/>
              <a:gd name="connsiteX4" fmla="*/ 1015497 w 1016303"/>
              <a:gd name="connsiteY4" fmla="*/ 1279 h 77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303" h="779480">
                <a:moveTo>
                  <a:pt x="1015497" y="1279"/>
                </a:moveTo>
                <a:cubicBezTo>
                  <a:pt x="1039204" y="-17348"/>
                  <a:pt x="533744" y="171459"/>
                  <a:pt x="365257" y="300999"/>
                </a:cubicBezTo>
                <a:cubicBezTo>
                  <a:pt x="196770" y="430539"/>
                  <a:pt x="28284" y="759892"/>
                  <a:pt x="4577" y="778519"/>
                </a:cubicBezTo>
                <a:cubicBezTo>
                  <a:pt x="-19130" y="797146"/>
                  <a:pt x="48604" y="540606"/>
                  <a:pt x="223017" y="412759"/>
                </a:cubicBezTo>
                <a:cubicBezTo>
                  <a:pt x="397430" y="284912"/>
                  <a:pt x="991790" y="19906"/>
                  <a:pt x="1015497" y="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6FEA842D-38BE-4B06-ACA9-24D97D5FC6A0}"/>
              </a:ext>
            </a:extLst>
          </p:cNvPr>
          <p:cNvSpPr/>
          <p:nvPr/>
        </p:nvSpPr>
        <p:spPr>
          <a:xfrm>
            <a:off x="4112235" y="959041"/>
            <a:ext cx="1100854" cy="1149113"/>
          </a:xfrm>
          <a:custGeom>
            <a:avLst/>
            <a:gdLst>
              <a:gd name="connsiteX0" fmla="*/ 1099845 w 1100854"/>
              <a:gd name="connsiteY0" fmla="*/ 1079 h 1149113"/>
              <a:gd name="connsiteX1" fmla="*/ 454685 w 1100854"/>
              <a:gd name="connsiteY1" fmla="*/ 448119 h 1149113"/>
              <a:gd name="connsiteX2" fmla="*/ 200685 w 1100854"/>
              <a:gd name="connsiteY2" fmla="*/ 1047559 h 1149113"/>
              <a:gd name="connsiteX3" fmla="*/ 2565 w 1100854"/>
              <a:gd name="connsiteY3" fmla="*/ 1123759 h 1149113"/>
              <a:gd name="connsiteX4" fmla="*/ 342925 w 1100854"/>
              <a:gd name="connsiteY4" fmla="*/ 778319 h 1149113"/>
              <a:gd name="connsiteX5" fmla="*/ 596925 w 1100854"/>
              <a:gd name="connsiteY5" fmla="*/ 336359 h 1149113"/>
              <a:gd name="connsiteX6" fmla="*/ 1099845 w 1100854"/>
              <a:gd name="connsiteY6" fmla="*/ 1079 h 114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0854" h="1149113">
                <a:moveTo>
                  <a:pt x="1099845" y="1079"/>
                </a:moveTo>
                <a:cubicBezTo>
                  <a:pt x="1076138" y="19706"/>
                  <a:pt x="604545" y="273706"/>
                  <a:pt x="454685" y="448119"/>
                </a:cubicBezTo>
                <a:cubicBezTo>
                  <a:pt x="304825" y="622532"/>
                  <a:pt x="276038" y="934952"/>
                  <a:pt x="200685" y="1047559"/>
                </a:cubicBezTo>
                <a:cubicBezTo>
                  <a:pt x="125332" y="1160166"/>
                  <a:pt x="-21142" y="1168632"/>
                  <a:pt x="2565" y="1123759"/>
                </a:cubicBezTo>
                <a:cubicBezTo>
                  <a:pt x="26272" y="1078886"/>
                  <a:pt x="243865" y="909552"/>
                  <a:pt x="342925" y="778319"/>
                </a:cubicBezTo>
                <a:cubicBezTo>
                  <a:pt x="441985" y="647086"/>
                  <a:pt x="470772" y="463359"/>
                  <a:pt x="596925" y="336359"/>
                </a:cubicBezTo>
                <a:cubicBezTo>
                  <a:pt x="723078" y="209359"/>
                  <a:pt x="1123552" y="-17548"/>
                  <a:pt x="1099845" y="1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B2A0A167-6DD8-412F-A729-4DCDBCD07709}"/>
              </a:ext>
            </a:extLst>
          </p:cNvPr>
          <p:cNvSpPr/>
          <p:nvPr/>
        </p:nvSpPr>
        <p:spPr>
          <a:xfrm>
            <a:off x="4417498" y="650647"/>
            <a:ext cx="1310685" cy="845090"/>
          </a:xfrm>
          <a:custGeom>
            <a:avLst/>
            <a:gdLst>
              <a:gd name="connsiteX0" fmla="*/ 1268927 w 1310685"/>
              <a:gd name="connsiteY0" fmla="*/ 6578 h 845090"/>
              <a:gd name="connsiteX1" fmla="*/ 973652 w 1310685"/>
              <a:gd name="connsiteY1" fmla="*/ 270103 h 845090"/>
              <a:gd name="connsiteX2" fmla="*/ 348177 w 1310685"/>
              <a:gd name="connsiteY2" fmla="*/ 470128 h 845090"/>
              <a:gd name="connsiteX3" fmla="*/ 56077 w 1310685"/>
              <a:gd name="connsiteY3" fmla="*/ 841603 h 845090"/>
              <a:gd name="connsiteX4" fmla="*/ 125927 w 1310685"/>
              <a:gd name="connsiteY4" fmla="*/ 651103 h 845090"/>
              <a:gd name="connsiteX5" fmla="*/ 71952 w 1310685"/>
              <a:gd name="connsiteY5" fmla="*/ 562203 h 845090"/>
              <a:gd name="connsiteX6" fmla="*/ 1268927 w 1310685"/>
              <a:gd name="connsiteY6" fmla="*/ 6578 h 84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0685" h="845090">
                <a:moveTo>
                  <a:pt x="1268927" y="6578"/>
                </a:moveTo>
                <a:cubicBezTo>
                  <a:pt x="1419210" y="-42105"/>
                  <a:pt x="1127110" y="192845"/>
                  <a:pt x="973652" y="270103"/>
                </a:cubicBezTo>
                <a:cubicBezTo>
                  <a:pt x="820194" y="347361"/>
                  <a:pt x="501106" y="374878"/>
                  <a:pt x="348177" y="470128"/>
                </a:cubicBezTo>
                <a:cubicBezTo>
                  <a:pt x="195248" y="565378"/>
                  <a:pt x="93119" y="811440"/>
                  <a:pt x="56077" y="841603"/>
                </a:cubicBezTo>
                <a:cubicBezTo>
                  <a:pt x="19035" y="871766"/>
                  <a:pt x="123281" y="697670"/>
                  <a:pt x="125927" y="651103"/>
                </a:cubicBezTo>
                <a:cubicBezTo>
                  <a:pt x="128573" y="604536"/>
                  <a:pt x="-118019" y="663803"/>
                  <a:pt x="71952" y="562203"/>
                </a:cubicBezTo>
                <a:cubicBezTo>
                  <a:pt x="261923" y="460603"/>
                  <a:pt x="1118644" y="55261"/>
                  <a:pt x="1268927" y="6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47A9FCB-C42C-47DD-B063-0F2D3C41B9D2}"/>
              </a:ext>
            </a:extLst>
          </p:cNvPr>
          <p:cNvSpPr/>
          <p:nvPr/>
        </p:nvSpPr>
        <p:spPr>
          <a:xfrm>
            <a:off x="4300209" y="1041173"/>
            <a:ext cx="1136911" cy="674021"/>
          </a:xfrm>
          <a:custGeom>
            <a:avLst/>
            <a:gdLst>
              <a:gd name="connsiteX0" fmla="*/ 1126924 w 1136911"/>
              <a:gd name="connsiteY0" fmla="*/ 227 h 674021"/>
              <a:gd name="connsiteX1" fmla="*/ 481341 w 1136911"/>
              <a:gd name="connsiteY1" fmla="*/ 305027 h 674021"/>
              <a:gd name="connsiteX2" fmla="*/ 165958 w 1136911"/>
              <a:gd name="connsiteY2" fmla="*/ 501877 h 674021"/>
              <a:gd name="connsiteX3" fmla="*/ 5091 w 1136911"/>
              <a:gd name="connsiteY3" fmla="*/ 673327 h 674021"/>
              <a:gd name="connsiteX4" fmla="*/ 347991 w 1136911"/>
              <a:gd name="connsiteY4" fmla="*/ 436260 h 674021"/>
              <a:gd name="connsiteX5" fmla="*/ 836941 w 1136911"/>
              <a:gd name="connsiteY5" fmla="*/ 258460 h 674021"/>
              <a:gd name="connsiteX6" fmla="*/ 1126924 w 1136911"/>
              <a:gd name="connsiteY6" fmla="*/ 227 h 67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6911" h="674021">
                <a:moveTo>
                  <a:pt x="1126924" y="227"/>
                </a:moveTo>
                <a:cubicBezTo>
                  <a:pt x="1067657" y="7988"/>
                  <a:pt x="641502" y="221419"/>
                  <a:pt x="481341" y="305027"/>
                </a:cubicBezTo>
                <a:cubicBezTo>
                  <a:pt x="321180" y="388635"/>
                  <a:pt x="245333" y="440494"/>
                  <a:pt x="165958" y="501877"/>
                </a:cubicBezTo>
                <a:cubicBezTo>
                  <a:pt x="86583" y="563260"/>
                  <a:pt x="-25248" y="684263"/>
                  <a:pt x="5091" y="673327"/>
                </a:cubicBezTo>
                <a:cubicBezTo>
                  <a:pt x="35430" y="662391"/>
                  <a:pt x="209349" y="505404"/>
                  <a:pt x="347991" y="436260"/>
                </a:cubicBezTo>
                <a:cubicBezTo>
                  <a:pt x="486633" y="367116"/>
                  <a:pt x="706060" y="331485"/>
                  <a:pt x="836941" y="258460"/>
                </a:cubicBezTo>
                <a:cubicBezTo>
                  <a:pt x="967821" y="185435"/>
                  <a:pt x="1186191" y="-7534"/>
                  <a:pt x="1126924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C4DD9080-43BD-4A62-9D00-659453E537D4}"/>
              </a:ext>
            </a:extLst>
          </p:cNvPr>
          <p:cNvSpPr/>
          <p:nvPr/>
        </p:nvSpPr>
        <p:spPr>
          <a:xfrm>
            <a:off x="4376782" y="1265766"/>
            <a:ext cx="988933" cy="718387"/>
          </a:xfrm>
          <a:custGeom>
            <a:avLst/>
            <a:gdLst>
              <a:gd name="connsiteX0" fmla="*/ 986851 w 988933"/>
              <a:gd name="connsiteY0" fmla="*/ 1 h 718387"/>
              <a:gd name="connsiteX1" fmla="*/ 734968 w 988933"/>
              <a:gd name="connsiteY1" fmla="*/ 359834 h 718387"/>
              <a:gd name="connsiteX2" fmla="*/ 502135 w 988933"/>
              <a:gd name="connsiteY2" fmla="*/ 495301 h 718387"/>
              <a:gd name="connsiteX3" fmla="*/ 485 w 988933"/>
              <a:gd name="connsiteY3" fmla="*/ 717551 h 718387"/>
              <a:gd name="connsiteX4" fmla="*/ 599501 w 988933"/>
              <a:gd name="connsiteY4" fmla="*/ 408517 h 718387"/>
              <a:gd name="connsiteX5" fmla="*/ 588918 w 988933"/>
              <a:gd name="connsiteY5" fmla="*/ 355601 h 718387"/>
              <a:gd name="connsiteX6" fmla="*/ 986851 w 988933"/>
              <a:gd name="connsiteY6" fmla="*/ 1 h 71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8933" h="718387">
                <a:moveTo>
                  <a:pt x="986851" y="1"/>
                </a:moveTo>
                <a:cubicBezTo>
                  <a:pt x="1011193" y="706"/>
                  <a:pt x="815754" y="277284"/>
                  <a:pt x="734968" y="359834"/>
                </a:cubicBezTo>
                <a:cubicBezTo>
                  <a:pt x="654182" y="442384"/>
                  <a:pt x="624549" y="435682"/>
                  <a:pt x="502135" y="495301"/>
                </a:cubicBezTo>
                <a:cubicBezTo>
                  <a:pt x="379721" y="554921"/>
                  <a:pt x="-15743" y="732015"/>
                  <a:pt x="485" y="717551"/>
                </a:cubicBezTo>
                <a:cubicBezTo>
                  <a:pt x="16713" y="703087"/>
                  <a:pt x="501429" y="468842"/>
                  <a:pt x="599501" y="408517"/>
                </a:cubicBezTo>
                <a:cubicBezTo>
                  <a:pt x="697573" y="348192"/>
                  <a:pt x="524007" y="418395"/>
                  <a:pt x="588918" y="355601"/>
                </a:cubicBezTo>
                <a:cubicBezTo>
                  <a:pt x="653829" y="292807"/>
                  <a:pt x="962509" y="-704"/>
                  <a:pt x="98685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0DB77319-B597-46EE-B0BE-65654EBAC507}"/>
              </a:ext>
            </a:extLst>
          </p:cNvPr>
          <p:cNvSpPr/>
          <p:nvPr/>
        </p:nvSpPr>
        <p:spPr>
          <a:xfrm>
            <a:off x="4524374" y="1581608"/>
            <a:ext cx="735723" cy="1144067"/>
          </a:xfrm>
          <a:custGeom>
            <a:avLst/>
            <a:gdLst>
              <a:gd name="connsiteX0" fmla="*/ 654051 w 735723"/>
              <a:gd name="connsiteY0" fmla="*/ 85267 h 1144067"/>
              <a:gd name="connsiteX1" fmla="*/ 257176 w 735723"/>
              <a:gd name="connsiteY1" fmla="*/ 478967 h 1144067"/>
              <a:gd name="connsiteX2" fmla="*/ 28576 w 735723"/>
              <a:gd name="connsiteY2" fmla="*/ 805992 h 1144067"/>
              <a:gd name="connsiteX3" fmla="*/ 25401 w 735723"/>
              <a:gd name="connsiteY3" fmla="*/ 1142542 h 1144067"/>
              <a:gd name="connsiteX4" fmla="*/ 228601 w 735723"/>
              <a:gd name="connsiteY4" fmla="*/ 666292 h 1144067"/>
              <a:gd name="connsiteX5" fmla="*/ 695326 w 735723"/>
              <a:gd name="connsiteY5" fmla="*/ 50342 h 1144067"/>
              <a:gd name="connsiteX6" fmla="*/ 654051 w 735723"/>
              <a:gd name="connsiteY6" fmla="*/ 85267 h 114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5723" h="1144067">
                <a:moveTo>
                  <a:pt x="654051" y="85267"/>
                </a:moveTo>
                <a:cubicBezTo>
                  <a:pt x="581026" y="156705"/>
                  <a:pt x="361422" y="358846"/>
                  <a:pt x="257176" y="478967"/>
                </a:cubicBezTo>
                <a:cubicBezTo>
                  <a:pt x="152930" y="599088"/>
                  <a:pt x="67205" y="695396"/>
                  <a:pt x="28576" y="805992"/>
                </a:cubicBezTo>
                <a:cubicBezTo>
                  <a:pt x="-10053" y="916588"/>
                  <a:pt x="-7936" y="1165825"/>
                  <a:pt x="25401" y="1142542"/>
                </a:cubicBezTo>
                <a:cubicBezTo>
                  <a:pt x="58738" y="1119259"/>
                  <a:pt x="116947" y="848325"/>
                  <a:pt x="228601" y="666292"/>
                </a:cubicBezTo>
                <a:cubicBezTo>
                  <a:pt x="340255" y="484259"/>
                  <a:pt x="617539" y="147179"/>
                  <a:pt x="695326" y="50342"/>
                </a:cubicBezTo>
                <a:cubicBezTo>
                  <a:pt x="773113" y="-46495"/>
                  <a:pt x="727076" y="13829"/>
                  <a:pt x="654051" y="85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2270A4DB-62DD-44A9-A26B-E5888A203A16}"/>
              </a:ext>
            </a:extLst>
          </p:cNvPr>
          <p:cNvSpPr/>
          <p:nvPr/>
        </p:nvSpPr>
        <p:spPr>
          <a:xfrm>
            <a:off x="5542867" y="774711"/>
            <a:ext cx="1150903" cy="835468"/>
          </a:xfrm>
          <a:custGeom>
            <a:avLst/>
            <a:gdLst>
              <a:gd name="connsiteX0" fmla="*/ 1069600 w 1150903"/>
              <a:gd name="connsiteY0" fmla="*/ 55022 h 835468"/>
              <a:gd name="connsiteX1" fmla="*/ 1001866 w 1150903"/>
              <a:gd name="connsiteY1" fmla="*/ 84656 h 835468"/>
              <a:gd name="connsiteX2" fmla="*/ 320300 w 1150903"/>
              <a:gd name="connsiteY2" fmla="*/ 567256 h 835468"/>
              <a:gd name="connsiteX3" fmla="*/ 193300 w 1150903"/>
              <a:gd name="connsiteY3" fmla="*/ 829722 h 835468"/>
              <a:gd name="connsiteX4" fmla="*/ 163666 w 1150903"/>
              <a:gd name="connsiteY4" fmla="*/ 740822 h 835468"/>
              <a:gd name="connsiteX5" fmla="*/ 49366 w 1150903"/>
              <a:gd name="connsiteY5" fmla="*/ 651922 h 835468"/>
              <a:gd name="connsiteX6" fmla="*/ 1069600 w 1150903"/>
              <a:gd name="connsiteY6" fmla="*/ 55022 h 83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0903" h="835468">
                <a:moveTo>
                  <a:pt x="1069600" y="55022"/>
                </a:moveTo>
                <a:cubicBezTo>
                  <a:pt x="1228350" y="-39522"/>
                  <a:pt x="1126749" y="-716"/>
                  <a:pt x="1001866" y="84656"/>
                </a:cubicBezTo>
                <a:cubicBezTo>
                  <a:pt x="876983" y="170028"/>
                  <a:pt x="455061" y="443078"/>
                  <a:pt x="320300" y="567256"/>
                </a:cubicBezTo>
                <a:cubicBezTo>
                  <a:pt x="185539" y="691434"/>
                  <a:pt x="219406" y="800794"/>
                  <a:pt x="193300" y="829722"/>
                </a:cubicBezTo>
                <a:cubicBezTo>
                  <a:pt x="167194" y="858650"/>
                  <a:pt x="187655" y="770455"/>
                  <a:pt x="163666" y="740822"/>
                </a:cubicBezTo>
                <a:cubicBezTo>
                  <a:pt x="139677" y="711189"/>
                  <a:pt x="-101623" y="764811"/>
                  <a:pt x="49366" y="651922"/>
                </a:cubicBezTo>
                <a:cubicBezTo>
                  <a:pt x="200355" y="539033"/>
                  <a:pt x="910850" y="149566"/>
                  <a:pt x="1069600" y="55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9D77D52-987F-4DB1-928B-F49CF663E0C4}"/>
              </a:ext>
            </a:extLst>
          </p:cNvPr>
          <p:cNvSpPr/>
          <p:nvPr/>
        </p:nvSpPr>
        <p:spPr>
          <a:xfrm>
            <a:off x="5897907" y="990359"/>
            <a:ext cx="823596" cy="1526442"/>
          </a:xfrm>
          <a:custGeom>
            <a:avLst/>
            <a:gdLst>
              <a:gd name="connsiteX0" fmla="*/ 820393 w 823596"/>
              <a:gd name="connsiteY0" fmla="*/ 241 h 1526442"/>
              <a:gd name="connsiteX1" fmla="*/ 299693 w 823596"/>
              <a:gd name="connsiteY1" fmla="*/ 973908 h 1526442"/>
              <a:gd name="connsiteX2" fmla="*/ 354726 w 823596"/>
              <a:gd name="connsiteY2" fmla="*/ 1507308 h 1526442"/>
              <a:gd name="connsiteX3" fmla="*/ 299693 w 823596"/>
              <a:gd name="connsiteY3" fmla="*/ 1376074 h 1526442"/>
              <a:gd name="connsiteX4" fmla="*/ 16060 w 823596"/>
              <a:gd name="connsiteY4" fmla="*/ 1067041 h 1526442"/>
              <a:gd name="connsiteX5" fmla="*/ 820393 w 823596"/>
              <a:gd name="connsiteY5" fmla="*/ 241 h 152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596" h="1526442">
                <a:moveTo>
                  <a:pt x="820393" y="241"/>
                </a:moveTo>
                <a:cubicBezTo>
                  <a:pt x="867665" y="-15281"/>
                  <a:pt x="377304" y="722730"/>
                  <a:pt x="299693" y="973908"/>
                </a:cubicBezTo>
                <a:cubicBezTo>
                  <a:pt x="222082" y="1225086"/>
                  <a:pt x="354726" y="1440280"/>
                  <a:pt x="354726" y="1507308"/>
                </a:cubicBezTo>
                <a:cubicBezTo>
                  <a:pt x="354726" y="1574336"/>
                  <a:pt x="356137" y="1449452"/>
                  <a:pt x="299693" y="1376074"/>
                </a:cubicBezTo>
                <a:cubicBezTo>
                  <a:pt x="243249" y="1302696"/>
                  <a:pt x="-74251" y="1292113"/>
                  <a:pt x="16060" y="1067041"/>
                </a:cubicBezTo>
                <a:cubicBezTo>
                  <a:pt x="106371" y="841969"/>
                  <a:pt x="773121" y="15763"/>
                  <a:pt x="820393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BDEC4DB-FAE3-42C3-A5F8-C518FCC578D9}"/>
              </a:ext>
            </a:extLst>
          </p:cNvPr>
          <p:cNvSpPr/>
          <p:nvPr/>
        </p:nvSpPr>
        <p:spPr>
          <a:xfrm>
            <a:off x="7003123" y="792582"/>
            <a:ext cx="753936" cy="1676229"/>
          </a:xfrm>
          <a:custGeom>
            <a:avLst/>
            <a:gdLst>
              <a:gd name="connsiteX0" fmla="*/ 3044 w 753936"/>
              <a:gd name="connsiteY0" fmla="*/ 66785 h 1676229"/>
              <a:gd name="connsiteX1" fmla="*/ 163910 w 753936"/>
              <a:gd name="connsiteY1" fmla="*/ 202251 h 1676229"/>
              <a:gd name="connsiteX2" fmla="*/ 612644 w 753936"/>
              <a:gd name="connsiteY2" fmla="*/ 926151 h 1676229"/>
              <a:gd name="connsiteX3" fmla="*/ 286677 w 753936"/>
              <a:gd name="connsiteY3" fmla="*/ 1650051 h 1676229"/>
              <a:gd name="connsiteX4" fmla="*/ 384044 w 753936"/>
              <a:gd name="connsiteY4" fmla="*/ 1476485 h 1676229"/>
              <a:gd name="connsiteX5" fmla="*/ 748110 w 753936"/>
              <a:gd name="connsiteY5" fmla="*/ 1087018 h 1676229"/>
              <a:gd name="connsiteX6" fmla="*/ 58077 w 753936"/>
              <a:gd name="connsiteY6" fmla="*/ 71018 h 1676229"/>
              <a:gd name="connsiteX7" fmla="*/ 282444 w 753936"/>
              <a:gd name="connsiteY7" fmla="*/ 83718 h 1676229"/>
              <a:gd name="connsiteX8" fmla="*/ 3044 w 753936"/>
              <a:gd name="connsiteY8" fmla="*/ 66785 h 167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3936" h="1676229">
                <a:moveTo>
                  <a:pt x="3044" y="66785"/>
                </a:moveTo>
                <a:cubicBezTo>
                  <a:pt x="-16712" y="86540"/>
                  <a:pt x="62310" y="59023"/>
                  <a:pt x="163910" y="202251"/>
                </a:cubicBezTo>
                <a:cubicBezTo>
                  <a:pt x="265510" y="345479"/>
                  <a:pt x="592183" y="684851"/>
                  <a:pt x="612644" y="926151"/>
                </a:cubicBezTo>
                <a:cubicBezTo>
                  <a:pt x="633105" y="1167451"/>
                  <a:pt x="324777" y="1558329"/>
                  <a:pt x="286677" y="1650051"/>
                </a:cubicBezTo>
                <a:cubicBezTo>
                  <a:pt x="248577" y="1741773"/>
                  <a:pt x="307139" y="1570324"/>
                  <a:pt x="384044" y="1476485"/>
                </a:cubicBezTo>
                <a:cubicBezTo>
                  <a:pt x="460950" y="1382646"/>
                  <a:pt x="802438" y="1321263"/>
                  <a:pt x="748110" y="1087018"/>
                </a:cubicBezTo>
                <a:cubicBezTo>
                  <a:pt x="693782" y="852774"/>
                  <a:pt x="135688" y="238235"/>
                  <a:pt x="58077" y="71018"/>
                </a:cubicBezTo>
                <a:cubicBezTo>
                  <a:pt x="-19534" y="-96199"/>
                  <a:pt x="291616" y="84423"/>
                  <a:pt x="282444" y="83718"/>
                </a:cubicBezTo>
                <a:cubicBezTo>
                  <a:pt x="273272" y="83013"/>
                  <a:pt x="22800" y="47030"/>
                  <a:pt x="3044" y="66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E2F191C8-E7B2-4428-B7D2-F9582DFA49CD}"/>
              </a:ext>
            </a:extLst>
          </p:cNvPr>
          <p:cNvSpPr/>
          <p:nvPr/>
        </p:nvSpPr>
        <p:spPr>
          <a:xfrm>
            <a:off x="6611966" y="2799560"/>
            <a:ext cx="513149" cy="178681"/>
          </a:xfrm>
          <a:custGeom>
            <a:avLst/>
            <a:gdLst>
              <a:gd name="connsiteX0" fmla="*/ 501 w 513149"/>
              <a:gd name="connsiteY0" fmla="*/ 178590 h 178681"/>
              <a:gd name="connsiteX1" fmla="*/ 214284 w 513149"/>
              <a:gd name="connsiteY1" fmla="*/ 34657 h 178681"/>
              <a:gd name="connsiteX2" fmla="*/ 512734 w 513149"/>
              <a:gd name="connsiteY2" fmla="*/ 790 h 178681"/>
              <a:gd name="connsiteX3" fmla="*/ 273551 w 513149"/>
              <a:gd name="connsiteY3" fmla="*/ 55823 h 178681"/>
              <a:gd name="connsiteX4" fmla="*/ 501 w 513149"/>
              <a:gd name="connsiteY4" fmla="*/ 178590 h 178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149" h="178681">
                <a:moveTo>
                  <a:pt x="501" y="178590"/>
                </a:moveTo>
                <a:cubicBezTo>
                  <a:pt x="-9377" y="175062"/>
                  <a:pt x="128912" y="64290"/>
                  <a:pt x="214284" y="34657"/>
                </a:cubicBezTo>
                <a:cubicBezTo>
                  <a:pt x="299656" y="5024"/>
                  <a:pt x="502856" y="-2738"/>
                  <a:pt x="512734" y="790"/>
                </a:cubicBezTo>
                <a:cubicBezTo>
                  <a:pt x="522612" y="4318"/>
                  <a:pt x="353984" y="29365"/>
                  <a:pt x="273551" y="55823"/>
                </a:cubicBezTo>
                <a:cubicBezTo>
                  <a:pt x="193118" y="82281"/>
                  <a:pt x="10379" y="182118"/>
                  <a:pt x="501" y="17859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9413CDD-78C5-4FC6-B34E-3ACEBE16148C}"/>
              </a:ext>
            </a:extLst>
          </p:cNvPr>
          <p:cNvSpPr/>
          <p:nvPr/>
        </p:nvSpPr>
        <p:spPr>
          <a:xfrm>
            <a:off x="5448450" y="2571649"/>
            <a:ext cx="745659" cy="231048"/>
          </a:xfrm>
          <a:custGeom>
            <a:avLst/>
            <a:gdLst>
              <a:gd name="connsiteX0" fmla="*/ 4083 w 745659"/>
              <a:gd name="connsiteY0" fmla="*/ 108051 h 231048"/>
              <a:gd name="connsiteX1" fmla="*/ 217867 w 745659"/>
              <a:gd name="connsiteY1" fmla="*/ 2218 h 231048"/>
              <a:gd name="connsiteX2" fmla="*/ 717400 w 745659"/>
              <a:gd name="connsiteY2" fmla="*/ 228701 h 231048"/>
              <a:gd name="connsiteX3" fmla="*/ 651783 w 745659"/>
              <a:gd name="connsiteY3" fmla="*/ 114401 h 231048"/>
              <a:gd name="connsiteX4" fmla="*/ 387200 w 745659"/>
              <a:gd name="connsiteY4" fmla="*/ 19151 h 231048"/>
              <a:gd name="connsiteX5" fmla="*/ 4083 w 745659"/>
              <a:gd name="connsiteY5" fmla="*/ 108051 h 23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5659" h="231048">
                <a:moveTo>
                  <a:pt x="4083" y="108051"/>
                </a:moveTo>
                <a:cubicBezTo>
                  <a:pt x="-24139" y="105229"/>
                  <a:pt x="98981" y="-17890"/>
                  <a:pt x="217867" y="2218"/>
                </a:cubicBezTo>
                <a:cubicBezTo>
                  <a:pt x="336753" y="22326"/>
                  <a:pt x="645081" y="210004"/>
                  <a:pt x="717400" y="228701"/>
                </a:cubicBezTo>
                <a:cubicBezTo>
                  <a:pt x="789719" y="247398"/>
                  <a:pt x="706816" y="149326"/>
                  <a:pt x="651783" y="114401"/>
                </a:cubicBezTo>
                <a:cubicBezTo>
                  <a:pt x="596750" y="79476"/>
                  <a:pt x="496208" y="22326"/>
                  <a:pt x="387200" y="19151"/>
                </a:cubicBezTo>
                <a:cubicBezTo>
                  <a:pt x="278192" y="15976"/>
                  <a:pt x="32305" y="110873"/>
                  <a:pt x="4083" y="10805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8DAE3AFA-EA0F-4144-A8CF-47ECDF0450DE}"/>
              </a:ext>
            </a:extLst>
          </p:cNvPr>
          <p:cNvSpPr/>
          <p:nvPr/>
        </p:nvSpPr>
        <p:spPr>
          <a:xfrm>
            <a:off x="6662050" y="2998380"/>
            <a:ext cx="655792" cy="182979"/>
          </a:xfrm>
          <a:custGeom>
            <a:avLst/>
            <a:gdLst>
              <a:gd name="connsiteX0" fmla="*/ 1217 w 655792"/>
              <a:gd name="connsiteY0" fmla="*/ 937 h 182979"/>
              <a:gd name="connsiteX1" fmla="*/ 339883 w 655792"/>
              <a:gd name="connsiteY1" fmla="*/ 106770 h 182979"/>
              <a:gd name="connsiteX2" fmla="*/ 648917 w 655792"/>
              <a:gd name="connsiteY2" fmla="*/ 28453 h 182979"/>
              <a:gd name="connsiteX3" fmla="*/ 547317 w 655792"/>
              <a:gd name="connsiteY3" fmla="*/ 106770 h 182979"/>
              <a:gd name="connsiteX4" fmla="*/ 464767 w 655792"/>
              <a:gd name="connsiteY4" fmla="*/ 180853 h 182979"/>
              <a:gd name="connsiteX5" fmla="*/ 1217 w 655792"/>
              <a:gd name="connsiteY5" fmla="*/ 937 h 18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792" h="182979">
                <a:moveTo>
                  <a:pt x="1217" y="937"/>
                </a:moveTo>
                <a:cubicBezTo>
                  <a:pt x="-19597" y="-11410"/>
                  <a:pt x="231933" y="102184"/>
                  <a:pt x="339883" y="106770"/>
                </a:cubicBezTo>
                <a:cubicBezTo>
                  <a:pt x="447833" y="111356"/>
                  <a:pt x="614345" y="28453"/>
                  <a:pt x="648917" y="28453"/>
                </a:cubicBezTo>
                <a:cubicBezTo>
                  <a:pt x="683489" y="28453"/>
                  <a:pt x="578009" y="81370"/>
                  <a:pt x="547317" y="106770"/>
                </a:cubicBezTo>
                <a:cubicBezTo>
                  <a:pt x="516625" y="132170"/>
                  <a:pt x="554725" y="195317"/>
                  <a:pt x="464767" y="180853"/>
                </a:cubicBezTo>
                <a:cubicBezTo>
                  <a:pt x="374809" y="166389"/>
                  <a:pt x="22031" y="13284"/>
                  <a:pt x="1217" y="9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891F833-40AA-43E5-B2D9-D8E9910449E8}"/>
              </a:ext>
            </a:extLst>
          </p:cNvPr>
          <p:cNvSpPr/>
          <p:nvPr/>
        </p:nvSpPr>
        <p:spPr>
          <a:xfrm>
            <a:off x="6145455" y="2827773"/>
            <a:ext cx="246032" cy="588885"/>
          </a:xfrm>
          <a:custGeom>
            <a:avLst/>
            <a:gdLst>
              <a:gd name="connsiteX0" fmla="*/ 179145 w 246032"/>
              <a:gd name="connsiteY0" fmla="*/ 94 h 588885"/>
              <a:gd name="connsiteX1" fmla="*/ 238412 w 246032"/>
              <a:gd name="connsiteY1" fmla="*/ 254094 h 588885"/>
              <a:gd name="connsiteX2" fmla="*/ 7695 w 246032"/>
              <a:gd name="connsiteY2" fmla="*/ 569477 h 588885"/>
              <a:gd name="connsiteX3" fmla="*/ 58495 w 246032"/>
              <a:gd name="connsiteY3" fmla="*/ 539844 h 588885"/>
              <a:gd name="connsiteX4" fmla="*/ 94478 w 246032"/>
              <a:gd name="connsiteY4" fmla="*/ 417077 h 588885"/>
              <a:gd name="connsiteX5" fmla="*/ 64845 w 246032"/>
              <a:gd name="connsiteY5" fmla="*/ 281610 h 588885"/>
              <a:gd name="connsiteX6" fmla="*/ 179145 w 246032"/>
              <a:gd name="connsiteY6" fmla="*/ 94 h 58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032" h="588885">
                <a:moveTo>
                  <a:pt x="179145" y="94"/>
                </a:moveTo>
                <a:cubicBezTo>
                  <a:pt x="208073" y="-4492"/>
                  <a:pt x="266987" y="159197"/>
                  <a:pt x="238412" y="254094"/>
                </a:cubicBezTo>
                <a:cubicBezTo>
                  <a:pt x="209837" y="348991"/>
                  <a:pt x="37681" y="521852"/>
                  <a:pt x="7695" y="569477"/>
                </a:cubicBezTo>
                <a:cubicBezTo>
                  <a:pt x="-22291" y="617102"/>
                  <a:pt x="44031" y="565244"/>
                  <a:pt x="58495" y="539844"/>
                </a:cubicBezTo>
                <a:cubicBezTo>
                  <a:pt x="72959" y="514444"/>
                  <a:pt x="93420" y="460116"/>
                  <a:pt x="94478" y="417077"/>
                </a:cubicBezTo>
                <a:cubicBezTo>
                  <a:pt x="95536" y="374038"/>
                  <a:pt x="49323" y="343699"/>
                  <a:pt x="64845" y="281610"/>
                </a:cubicBezTo>
                <a:cubicBezTo>
                  <a:pt x="80367" y="219521"/>
                  <a:pt x="150217" y="4680"/>
                  <a:pt x="179145" y="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3F051D79-A4C4-44E1-A407-CD7106E8A9CB}"/>
              </a:ext>
            </a:extLst>
          </p:cNvPr>
          <p:cNvSpPr/>
          <p:nvPr/>
        </p:nvSpPr>
        <p:spPr>
          <a:xfrm>
            <a:off x="5816084" y="3339569"/>
            <a:ext cx="745056" cy="517132"/>
          </a:xfrm>
          <a:custGeom>
            <a:avLst/>
            <a:gdLst>
              <a:gd name="connsiteX0" fmla="*/ 383633 w 745056"/>
              <a:gd name="connsiteY0" fmla="*/ 531 h 517132"/>
              <a:gd name="connsiteX1" fmla="*/ 89416 w 745056"/>
              <a:gd name="connsiteY1" fmla="*/ 161398 h 517132"/>
              <a:gd name="connsiteX2" fmla="*/ 40733 w 745056"/>
              <a:gd name="connsiteY2" fmla="*/ 349781 h 517132"/>
              <a:gd name="connsiteX3" fmla="*/ 637633 w 745056"/>
              <a:gd name="connsiteY3" fmla="*/ 514881 h 517132"/>
              <a:gd name="connsiteX4" fmla="*/ 726533 w 745056"/>
              <a:gd name="connsiteY4" fmla="*/ 447148 h 517132"/>
              <a:gd name="connsiteX5" fmla="*/ 419616 w 745056"/>
              <a:gd name="connsiteY5" fmla="*/ 470431 h 517132"/>
              <a:gd name="connsiteX6" fmla="*/ 142333 w 745056"/>
              <a:gd name="connsiteY6" fmla="*/ 453498 h 517132"/>
              <a:gd name="connsiteX7" fmla="*/ 76716 w 745056"/>
              <a:gd name="connsiteY7" fmla="*/ 341314 h 517132"/>
              <a:gd name="connsiteX8" fmla="*/ 326483 w 745056"/>
              <a:gd name="connsiteY8" fmla="*/ 216431 h 517132"/>
              <a:gd name="connsiteX9" fmla="*/ 383633 w 745056"/>
              <a:gd name="connsiteY9" fmla="*/ 531 h 51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056" h="517132">
                <a:moveTo>
                  <a:pt x="383633" y="531"/>
                </a:moveTo>
                <a:cubicBezTo>
                  <a:pt x="344122" y="-8641"/>
                  <a:pt x="146566" y="103190"/>
                  <a:pt x="89416" y="161398"/>
                </a:cubicBezTo>
                <a:cubicBezTo>
                  <a:pt x="32266" y="219606"/>
                  <a:pt x="-50637" y="290867"/>
                  <a:pt x="40733" y="349781"/>
                </a:cubicBezTo>
                <a:cubicBezTo>
                  <a:pt x="132102" y="408695"/>
                  <a:pt x="523333" y="498653"/>
                  <a:pt x="637633" y="514881"/>
                </a:cubicBezTo>
                <a:cubicBezTo>
                  <a:pt x="751933" y="531109"/>
                  <a:pt x="762869" y="454556"/>
                  <a:pt x="726533" y="447148"/>
                </a:cubicBezTo>
                <a:cubicBezTo>
                  <a:pt x="690197" y="439740"/>
                  <a:pt x="516983" y="469373"/>
                  <a:pt x="419616" y="470431"/>
                </a:cubicBezTo>
                <a:cubicBezTo>
                  <a:pt x="322249" y="471489"/>
                  <a:pt x="199483" y="475017"/>
                  <a:pt x="142333" y="453498"/>
                </a:cubicBezTo>
                <a:cubicBezTo>
                  <a:pt x="85183" y="431979"/>
                  <a:pt x="46024" y="380825"/>
                  <a:pt x="76716" y="341314"/>
                </a:cubicBezTo>
                <a:cubicBezTo>
                  <a:pt x="107408" y="301803"/>
                  <a:pt x="275683" y="270053"/>
                  <a:pt x="326483" y="216431"/>
                </a:cubicBezTo>
                <a:cubicBezTo>
                  <a:pt x="377283" y="162809"/>
                  <a:pt x="423144" y="9703"/>
                  <a:pt x="383633" y="5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A44A9942-F1B5-4D58-BC3D-36F19485987C}"/>
              </a:ext>
            </a:extLst>
          </p:cNvPr>
          <p:cNvSpPr/>
          <p:nvPr/>
        </p:nvSpPr>
        <p:spPr>
          <a:xfrm>
            <a:off x="6474864" y="3785473"/>
            <a:ext cx="337235" cy="490151"/>
          </a:xfrm>
          <a:custGeom>
            <a:avLst/>
            <a:gdLst>
              <a:gd name="connsiteX0" fmla="*/ 215919 w 337235"/>
              <a:gd name="connsiteY0" fmla="*/ 9710 h 490151"/>
              <a:gd name="connsiteX1" fmla="*/ 254019 w 337235"/>
              <a:gd name="connsiteY1" fmla="*/ 60510 h 490151"/>
              <a:gd name="connsiteX2" fmla="*/ 330219 w 337235"/>
              <a:gd name="connsiteY2" fmla="*/ 219260 h 490151"/>
              <a:gd name="connsiteX3" fmla="*/ 59286 w 337235"/>
              <a:gd name="connsiteY3" fmla="*/ 488077 h 490151"/>
              <a:gd name="connsiteX4" fmla="*/ 234969 w 337235"/>
              <a:gd name="connsiteY4" fmla="*/ 344144 h 490151"/>
              <a:gd name="connsiteX5" fmla="*/ 19 w 337235"/>
              <a:gd name="connsiteY5" fmla="*/ 352610 h 490151"/>
              <a:gd name="connsiteX6" fmla="*/ 249786 w 337235"/>
              <a:gd name="connsiteY6" fmla="*/ 240427 h 490151"/>
              <a:gd name="connsiteX7" fmla="*/ 215919 w 337235"/>
              <a:gd name="connsiteY7" fmla="*/ 9710 h 490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235" h="490151">
                <a:moveTo>
                  <a:pt x="215919" y="9710"/>
                </a:moveTo>
                <a:cubicBezTo>
                  <a:pt x="216625" y="-20276"/>
                  <a:pt x="234969" y="25585"/>
                  <a:pt x="254019" y="60510"/>
                </a:cubicBezTo>
                <a:cubicBezTo>
                  <a:pt x="273069" y="95435"/>
                  <a:pt x="362674" y="147999"/>
                  <a:pt x="330219" y="219260"/>
                </a:cubicBezTo>
                <a:cubicBezTo>
                  <a:pt x="297764" y="290521"/>
                  <a:pt x="75161" y="467263"/>
                  <a:pt x="59286" y="488077"/>
                </a:cubicBezTo>
                <a:cubicBezTo>
                  <a:pt x="43411" y="508891"/>
                  <a:pt x="244847" y="366722"/>
                  <a:pt x="234969" y="344144"/>
                </a:cubicBezTo>
                <a:cubicBezTo>
                  <a:pt x="225091" y="321566"/>
                  <a:pt x="-2450" y="369896"/>
                  <a:pt x="19" y="352610"/>
                </a:cubicBezTo>
                <a:cubicBezTo>
                  <a:pt x="2488" y="335324"/>
                  <a:pt x="212391" y="292285"/>
                  <a:pt x="249786" y="240427"/>
                </a:cubicBezTo>
                <a:cubicBezTo>
                  <a:pt x="287181" y="188569"/>
                  <a:pt x="215213" y="39696"/>
                  <a:pt x="215919" y="97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61529DB-522F-4F73-87CD-9BE32A3EF9C0}"/>
              </a:ext>
            </a:extLst>
          </p:cNvPr>
          <p:cNvSpPr/>
          <p:nvPr/>
        </p:nvSpPr>
        <p:spPr>
          <a:xfrm>
            <a:off x="5349744" y="3772960"/>
            <a:ext cx="937564" cy="597498"/>
          </a:xfrm>
          <a:custGeom>
            <a:avLst/>
            <a:gdLst>
              <a:gd name="connsiteX0" fmla="*/ 545173 w 937564"/>
              <a:gd name="connsiteY0" fmla="*/ 151340 h 597498"/>
              <a:gd name="connsiteX1" fmla="*/ 475323 w 937564"/>
              <a:gd name="connsiteY1" fmla="*/ 119590 h 597498"/>
              <a:gd name="connsiteX2" fmla="*/ 217089 w 937564"/>
              <a:gd name="connsiteY2" fmla="*/ 3173 h 597498"/>
              <a:gd name="connsiteX3" fmla="*/ 3306 w 937564"/>
              <a:gd name="connsiteY3" fmla="*/ 261407 h 597498"/>
              <a:gd name="connsiteX4" fmla="*/ 111256 w 937564"/>
              <a:gd name="connsiteY4" fmla="*/ 189440 h 597498"/>
              <a:gd name="connsiteX5" fmla="*/ 424523 w 937564"/>
              <a:gd name="connsiteY5" fmla="*/ 559857 h 597498"/>
              <a:gd name="connsiteX6" fmla="*/ 936756 w 937564"/>
              <a:gd name="connsiteY6" fmla="*/ 583140 h 597498"/>
              <a:gd name="connsiteX7" fmla="*/ 536706 w 937564"/>
              <a:gd name="connsiteY7" fmla="*/ 542923 h 597498"/>
              <a:gd name="connsiteX8" fmla="*/ 289056 w 937564"/>
              <a:gd name="connsiteY8" fmla="*/ 248707 h 597498"/>
              <a:gd name="connsiteX9" fmla="*/ 325039 w 937564"/>
              <a:gd name="connsiteY9" fmla="*/ 136523 h 597498"/>
              <a:gd name="connsiteX10" fmla="*/ 545173 w 937564"/>
              <a:gd name="connsiteY10" fmla="*/ 151340 h 59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7564" h="597498">
                <a:moveTo>
                  <a:pt x="545173" y="151340"/>
                </a:moveTo>
                <a:cubicBezTo>
                  <a:pt x="570220" y="148518"/>
                  <a:pt x="530004" y="144284"/>
                  <a:pt x="475323" y="119590"/>
                </a:cubicBezTo>
                <a:cubicBezTo>
                  <a:pt x="420642" y="94896"/>
                  <a:pt x="295759" y="-20463"/>
                  <a:pt x="217089" y="3173"/>
                </a:cubicBezTo>
                <a:cubicBezTo>
                  <a:pt x="138419" y="26809"/>
                  <a:pt x="20945" y="230363"/>
                  <a:pt x="3306" y="261407"/>
                </a:cubicBezTo>
                <a:cubicBezTo>
                  <a:pt x="-14333" y="292451"/>
                  <a:pt x="41053" y="139698"/>
                  <a:pt x="111256" y="189440"/>
                </a:cubicBezTo>
                <a:cubicBezTo>
                  <a:pt x="181459" y="239182"/>
                  <a:pt x="286940" y="494240"/>
                  <a:pt x="424523" y="559857"/>
                </a:cubicBezTo>
                <a:cubicBezTo>
                  <a:pt x="562106" y="625474"/>
                  <a:pt x="918059" y="585962"/>
                  <a:pt x="936756" y="583140"/>
                </a:cubicBezTo>
                <a:cubicBezTo>
                  <a:pt x="955453" y="580318"/>
                  <a:pt x="644656" y="598662"/>
                  <a:pt x="536706" y="542923"/>
                </a:cubicBezTo>
                <a:cubicBezTo>
                  <a:pt x="428756" y="487184"/>
                  <a:pt x="324334" y="316440"/>
                  <a:pt x="289056" y="248707"/>
                </a:cubicBezTo>
                <a:cubicBezTo>
                  <a:pt x="253778" y="180974"/>
                  <a:pt x="284117" y="148870"/>
                  <a:pt x="325039" y="136523"/>
                </a:cubicBezTo>
                <a:cubicBezTo>
                  <a:pt x="365961" y="124176"/>
                  <a:pt x="520126" y="154162"/>
                  <a:pt x="545173" y="1513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4310779-CFBF-433E-9526-8F4DCC67663A}"/>
              </a:ext>
            </a:extLst>
          </p:cNvPr>
          <p:cNvSpPr/>
          <p:nvPr/>
        </p:nvSpPr>
        <p:spPr>
          <a:xfrm>
            <a:off x="6659065" y="3555136"/>
            <a:ext cx="97734" cy="590465"/>
          </a:xfrm>
          <a:custGeom>
            <a:avLst/>
            <a:gdLst>
              <a:gd name="connsiteX0" fmla="*/ 5260 w 97734"/>
              <a:gd name="connsiteY0" fmla="*/ 864 h 590465"/>
              <a:gd name="connsiteX1" fmla="*/ 94160 w 97734"/>
              <a:gd name="connsiteY1" fmla="*/ 397739 h 590465"/>
              <a:gd name="connsiteX2" fmla="*/ 75110 w 97734"/>
              <a:gd name="connsiteY2" fmla="*/ 562839 h 590465"/>
              <a:gd name="connsiteX3" fmla="*/ 27485 w 97734"/>
              <a:gd name="connsiteY3" fmla="*/ 581889 h 590465"/>
              <a:gd name="connsiteX4" fmla="*/ 75110 w 97734"/>
              <a:gd name="connsiteY4" fmla="*/ 473939 h 590465"/>
              <a:gd name="connsiteX5" fmla="*/ 17960 w 97734"/>
              <a:gd name="connsiteY5" fmla="*/ 296139 h 590465"/>
              <a:gd name="connsiteX6" fmla="*/ 5260 w 97734"/>
              <a:gd name="connsiteY6" fmla="*/ 864 h 59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734" h="590465">
                <a:moveTo>
                  <a:pt x="5260" y="864"/>
                </a:moveTo>
                <a:cubicBezTo>
                  <a:pt x="17960" y="17797"/>
                  <a:pt x="82518" y="304077"/>
                  <a:pt x="94160" y="397739"/>
                </a:cubicBezTo>
                <a:cubicBezTo>
                  <a:pt x="105802" y="491401"/>
                  <a:pt x="86223" y="532147"/>
                  <a:pt x="75110" y="562839"/>
                </a:cubicBezTo>
                <a:cubicBezTo>
                  <a:pt x="63998" y="593531"/>
                  <a:pt x="27485" y="596706"/>
                  <a:pt x="27485" y="581889"/>
                </a:cubicBezTo>
                <a:cubicBezTo>
                  <a:pt x="27485" y="567072"/>
                  <a:pt x="76697" y="521564"/>
                  <a:pt x="75110" y="473939"/>
                </a:cubicBezTo>
                <a:cubicBezTo>
                  <a:pt x="73523" y="426314"/>
                  <a:pt x="30660" y="371810"/>
                  <a:pt x="17960" y="296139"/>
                </a:cubicBezTo>
                <a:cubicBezTo>
                  <a:pt x="5260" y="220468"/>
                  <a:pt x="-7440" y="-16069"/>
                  <a:pt x="5260" y="8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6D217638-FC3B-4875-839C-B1F85B7697B0}"/>
              </a:ext>
            </a:extLst>
          </p:cNvPr>
          <p:cNvSpPr/>
          <p:nvPr/>
        </p:nvSpPr>
        <p:spPr>
          <a:xfrm>
            <a:off x="4733371" y="2435932"/>
            <a:ext cx="844662" cy="750454"/>
          </a:xfrm>
          <a:custGeom>
            <a:avLst/>
            <a:gdLst>
              <a:gd name="connsiteX0" fmla="*/ 833462 w 844662"/>
              <a:gd name="connsiteY0" fmla="*/ 4585 h 750454"/>
              <a:gd name="connsiteX1" fmla="*/ 482096 w 844662"/>
              <a:gd name="connsiteY1" fmla="*/ 275518 h 750454"/>
              <a:gd name="connsiteX2" fmla="*/ 198462 w 844662"/>
              <a:gd name="connsiteY2" fmla="*/ 508351 h 750454"/>
              <a:gd name="connsiteX3" fmla="*/ 107446 w 844662"/>
              <a:gd name="connsiteY3" fmla="*/ 747535 h 750454"/>
              <a:gd name="connsiteX4" fmla="*/ 139196 w 844662"/>
              <a:gd name="connsiteY4" fmla="*/ 633235 h 750454"/>
              <a:gd name="connsiteX5" fmla="*/ 33362 w 844662"/>
              <a:gd name="connsiteY5" fmla="*/ 512585 h 750454"/>
              <a:gd name="connsiteX6" fmla="*/ 833462 w 844662"/>
              <a:gd name="connsiteY6" fmla="*/ 4585 h 7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662" h="750454">
                <a:moveTo>
                  <a:pt x="833462" y="4585"/>
                </a:moveTo>
                <a:cubicBezTo>
                  <a:pt x="908251" y="-34926"/>
                  <a:pt x="587929" y="191557"/>
                  <a:pt x="482096" y="275518"/>
                </a:cubicBezTo>
                <a:cubicBezTo>
                  <a:pt x="376263" y="359479"/>
                  <a:pt x="260904" y="429681"/>
                  <a:pt x="198462" y="508351"/>
                </a:cubicBezTo>
                <a:cubicBezTo>
                  <a:pt x="136020" y="587021"/>
                  <a:pt x="117324" y="726721"/>
                  <a:pt x="107446" y="747535"/>
                </a:cubicBezTo>
                <a:cubicBezTo>
                  <a:pt x="97568" y="768349"/>
                  <a:pt x="151543" y="672393"/>
                  <a:pt x="139196" y="633235"/>
                </a:cubicBezTo>
                <a:cubicBezTo>
                  <a:pt x="126849" y="594077"/>
                  <a:pt x="-78821" y="616302"/>
                  <a:pt x="33362" y="512585"/>
                </a:cubicBezTo>
                <a:cubicBezTo>
                  <a:pt x="145545" y="408868"/>
                  <a:pt x="758673" y="44096"/>
                  <a:pt x="833462" y="4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865C05C-E413-4DB8-92EF-8F190DF8F798}"/>
              </a:ext>
            </a:extLst>
          </p:cNvPr>
          <p:cNvSpPr/>
          <p:nvPr/>
        </p:nvSpPr>
        <p:spPr>
          <a:xfrm>
            <a:off x="7355333" y="2833704"/>
            <a:ext cx="352217" cy="723538"/>
          </a:xfrm>
          <a:custGeom>
            <a:avLst/>
            <a:gdLst>
              <a:gd name="connsiteX0" fmla="*/ 347217 w 352217"/>
              <a:gd name="connsiteY0" fmla="*/ 1571 h 723538"/>
              <a:gd name="connsiteX1" fmla="*/ 201167 w 352217"/>
              <a:gd name="connsiteY1" fmla="*/ 277796 h 723538"/>
              <a:gd name="connsiteX2" fmla="*/ 74167 w 352217"/>
              <a:gd name="connsiteY2" fmla="*/ 715946 h 723538"/>
              <a:gd name="connsiteX3" fmla="*/ 102742 w 352217"/>
              <a:gd name="connsiteY3" fmla="*/ 544496 h 723538"/>
              <a:gd name="connsiteX4" fmla="*/ 7492 w 352217"/>
              <a:gd name="connsiteY4" fmla="*/ 398446 h 723538"/>
              <a:gd name="connsiteX5" fmla="*/ 347217 w 352217"/>
              <a:gd name="connsiteY5" fmla="*/ 1571 h 72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217" h="723538">
                <a:moveTo>
                  <a:pt x="347217" y="1571"/>
                </a:moveTo>
                <a:cubicBezTo>
                  <a:pt x="379496" y="-18537"/>
                  <a:pt x="246675" y="158734"/>
                  <a:pt x="201167" y="277796"/>
                </a:cubicBezTo>
                <a:cubicBezTo>
                  <a:pt x="155659" y="396858"/>
                  <a:pt x="90571" y="671496"/>
                  <a:pt x="74167" y="715946"/>
                </a:cubicBezTo>
                <a:cubicBezTo>
                  <a:pt x="57763" y="760396"/>
                  <a:pt x="113854" y="597413"/>
                  <a:pt x="102742" y="544496"/>
                </a:cubicBezTo>
                <a:cubicBezTo>
                  <a:pt x="91629" y="491579"/>
                  <a:pt x="-31137" y="484171"/>
                  <a:pt x="7492" y="398446"/>
                </a:cubicBezTo>
                <a:cubicBezTo>
                  <a:pt x="46121" y="312721"/>
                  <a:pt x="314938" y="21679"/>
                  <a:pt x="347217" y="15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38C6E495-3382-4A0A-8276-2AD108F20B89}"/>
              </a:ext>
            </a:extLst>
          </p:cNvPr>
          <p:cNvSpPr/>
          <p:nvPr/>
        </p:nvSpPr>
        <p:spPr>
          <a:xfrm>
            <a:off x="5945051" y="3963638"/>
            <a:ext cx="635244" cy="86045"/>
          </a:xfrm>
          <a:custGeom>
            <a:avLst/>
            <a:gdLst>
              <a:gd name="connsiteX0" fmla="*/ 17599 w 635244"/>
              <a:gd name="connsiteY0" fmla="*/ 7229 h 86045"/>
              <a:gd name="connsiteX1" fmla="*/ 72632 w 635244"/>
              <a:gd name="connsiteY1" fmla="*/ 879 h 86045"/>
              <a:gd name="connsiteX2" fmla="*/ 349916 w 635244"/>
              <a:gd name="connsiteY2" fmla="*/ 28395 h 86045"/>
              <a:gd name="connsiteX3" fmla="*/ 627199 w 635244"/>
              <a:gd name="connsiteY3" fmla="*/ 85545 h 86045"/>
              <a:gd name="connsiteX4" fmla="*/ 540416 w 635244"/>
              <a:gd name="connsiteY4" fmla="*/ 53795 h 86045"/>
              <a:gd name="connsiteX5" fmla="*/ 330866 w 635244"/>
              <a:gd name="connsiteY5" fmla="*/ 11462 h 86045"/>
              <a:gd name="connsiteX6" fmla="*/ 17599 w 635244"/>
              <a:gd name="connsiteY6" fmla="*/ 7229 h 8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244" h="86045">
                <a:moveTo>
                  <a:pt x="17599" y="7229"/>
                </a:moveTo>
                <a:cubicBezTo>
                  <a:pt x="-25440" y="5465"/>
                  <a:pt x="17246" y="-2649"/>
                  <a:pt x="72632" y="879"/>
                </a:cubicBezTo>
                <a:cubicBezTo>
                  <a:pt x="128018" y="4407"/>
                  <a:pt x="257488" y="14284"/>
                  <a:pt x="349916" y="28395"/>
                </a:cubicBezTo>
                <a:cubicBezTo>
                  <a:pt x="442344" y="42506"/>
                  <a:pt x="595449" y="81312"/>
                  <a:pt x="627199" y="85545"/>
                </a:cubicBezTo>
                <a:cubicBezTo>
                  <a:pt x="658949" y="89778"/>
                  <a:pt x="589805" y="66142"/>
                  <a:pt x="540416" y="53795"/>
                </a:cubicBezTo>
                <a:cubicBezTo>
                  <a:pt x="491027" y="41448"/>
                  <a:pt x="413416" y="19929"/>
                  <a:pt x="330866" y="11462"/>
                </a:cubicBezTo>
                <a:cubicBezTo>
                  <a:pt x="248316" y="2995"/>
                  <a:pt x="60638" y="8993"/>
                  <a:pt x="17599" y="72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0DBD243-265C-48D5-8B03-5D39845F3EDD}"/>
              </a:ext>
            </a:extLst>
          </p:cNvPr>
          <p:cNvSpPr/>
          <p:nvPr/>
        </p:nvSpPr>
        <p:spPr>
          <a:xfrm>
            <a:off x="6254646" y="3846496"/>
            <a:ext cx="112024" cy="155891"/>
          </a:xfrm>
          <a:custGeom>
            <a:avLst/>
            <a:gdLst>
              <a:gd name="connsiteX0" fmla="*/ 104 w 112024"/>
              <a:gd name="connsiteY0" fmla="*/ 17 h 155891"/>
              <a:gd name="connsiteX1" fmla="*/ 87417 w 112024"/>
              <a:gd name="connsiteY1" fmla="*/ 96854 h 155891"/>
              <a:gd name="connsiteX2" fmla="*/ 47729 w 112024"/>
              <a:gd name="connsiteY2" fmla="*/ 155592 h 155891"/>
              <a:gd name="connsiteX3" fmla="*/ 90592 w 112024"/>
              <a:gd name="connsiteY3" fmla="*/ 119079 h 155891"/>
              <a:gd name="connsiteX4" fmla="*/ 108054 w 112024"/>
              <a:gd name="connsiteY4" fmla="*/ 104792 h 155891"/>
              <a:gd name="connsiteX5" fmla="*/ 104 w 112024"/>
              <a:gd name="connsiteY5" fmla="*/ 17 h 15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024" h="155891">
                <a:moveTo>
                  <a:pt x="104" y="17"/>
                </a:moveTo>
                <a:cubicBezTo>
                  <a:pt x="-3335" y="-1306"/>
                  <a:pt x="79480" y="70925"/>
                  <a:pt x="87417" y="96854"/>
                </a:cubicBezTo>
                <a:cubicBezTo>
                  <a:pt x="95354" y="122783"/>
                  <a:pt x="47200" y="151888"/>
                  <a:pt x="47729" y="155592"/>
                </a:cubicBezTo>
                <a:cubicBezTo>
                  <a:pt x="48258" y="159296"/>
                  <a:pt x="80538" y="127546"/>
                  <a:pt x="90592" y="119079"/>
                </a:cubicBezTo>
                <a:cubicBezTo>
                  <a:pt x="100646" y="110612"/>
                  <a:pt x="120489" y="119609"/>
                  <a:pt x="108054" y="104792"/>
                </a:cubicBezTo>
                <a:cubicBezTo>
                  <a:pt x="95619" y="89975"/>
                  <a:pt x="3543" y="1340"/>
                  <a:pt x="104" y="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8199D18-D04A-4EED-9577-7D1A1C0057E4}"/>
              </a:ext>
            </a:extLst>
          </p:cNvPr>
          <p:cNvSpPr/>
          <p:nvPr/>
        </p:nvSpPr>
        <p:spPr>
          <a:xfrm>
            <a:off x="6133832" y="3852657"/>
            <a:ext cx="98812" cy="150582"/>
          </a:xfrm>
          <a:custGeom>
            <a:avLst/>
            <a:gdLst>
              <a:gd name="connsiteX0" fmla="*/ 98693 w 98812"/>
              <a:gd name="connsiteY0" fmla="*/ 206 h 150582"/>
              <a:gd name="connsiteX1" fmla="*/ 268 w 98812"/>
              <a:gd name="connsiteY1" fmla="*/ 68468 h 150582"/>
              <a:gd name="connsiteX2" fmla="*/ 68531 w 98812"/>
              <a:gd name="connsiteY2" fmla="*/ 149431 h 150582"/>
              <a:gd name="connsiteX3" fmla="*/ 36781 w 98812"/>
              <a:gd name="connsiteY3" fmla="*/ 114506 h 150582"/>
              <a:gd name="connsiteX4" fmla="*/ 20906 w 98812"/>
              <a:gd name="connsiteY4" fmla="*/ 90693 h 150582"/>
              <a:gd name="connsiteX5" fmla="*/ 98693 w 98812"/>
              <a:gd name="connsiteY5" fmla="*/ 206 h 15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12" h="150582">
                <a:moveTo>
                  <a:pt x="98693" y="206"/>
                </a:moveTo>
                <a:cubicBezTo>
                  <a:pt x="95253" y="-3498"/>
                  <a:pt x="5295" y="43597"/>
                  <a:pt x="268" y="68468"/>
                </a:cubicBezTo>
                <a:cubicBezTo>
                  <a:pt x="-4759" y="93339"/>
                  <a:pt x="62446" y="141758"/>
                  <a:pt x="68531" y="149431"/>
                </a:cubicBezTo>
                <a:cubicBezTo>
                  <a:pt x="74616" y="157104"/>
                  <a:pt x="44718" y="124296"/>
                  <a:pt x="36781" y="114506"/>
                </a:cubicBezTo>
                <a:cubicBezTo>
                  <a:pt x="28844" y="104716"/>
                  <a:pt x="11646" y="107626"/>
                  <a:pt x="20906" y="90693"/>
                </a:cubicBezTo>
                <a:cubicBezTo>
                  <a:pt x="30166" y="73760"/>
                  <a:pt x="102133" y="3910"/>
                  <a:pt x="98693" y="2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ED8B2716-720A-4BA2-85DF-E5D0E867514F}"/>
              </a:ext>
            </a:extLst>
          </p:cNvPr>
          <p:cNvSpPr/>
          <p:nvPr/>
        </p:nvSpPr>
        <p:spPr>
          <a:xfrm>
            <a:off x="6394958" y="2706605"/>
            <a:ext cx="1044072" cy="1744089"/>
          </a:xfrm>
          <a:custGeom>
            <a:avLst/>
            <a:gdLst>
              <a:gd name="connsiteX0" fmla="*/ 1044067 w 1044072"/>
              <a:gd name="connsiteY0" fmla="*/ 84220 h 1744089"/>
              <a:gd name="connsiteX1" fmla="*/ 948817 w 1044072"/>
              <a:gd name="connsiteY1" fmla="*/ 865270 h 1744089"/>
              <a:gd name="connsiteX2" fmla="*/ 710692 w 1044072"/>
              <a:gd name="connsiteY2" fmla="*/ 1255795 h 1744089"/>
              <a:gd name="connsiteX3" fmla="*/ 326517 w 1044072"/>
              <a:gd name="connsiteY3" fmla="*/ 1674895 h 1744089"/>
              <a:gd name="connsiteX4" fmla="*/ 2667 w 1044072"/>
              <a:gd name="connsiteY4" fmla="*/ 1738395 h 1744089"/>
              <a:gd name="connsiteX5" fmla="*/ 196342 w 1044072"/>
              <a:gd name="connsiteY5" fmla="*/ 1617745 h 1744089"/>
              <a:gd name="connsiteX6" fmla="*/ 605917 w 1044072"/>
              <a:gd name="connsiteY6" fmla="*/ 1192295 h 1744089"/>
              <a:gd name="connsiteX7" fmla="*/ 872617 w 1044072"/>
              <a:gd name="connsiteY7" fmla="*/ 519195 h 1744089"/>
              <a:gd name="connsiteX8" fmla="*/ 945642 w 1044072"/>
              <a:gd name="connsiteY8" fmla="*/ 71520 h 1744089"/>
              <a:gd name="connsiteX9" fmla="*/ 1044067 w 1044072"/>
              <a:gd name="connsiteY9" fmla="*/ 84220 h 174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4072" h="1744089">
                <a:moveTo>
                  <a:pt x="1044067" y="84220"/>
                </a:moveTo>
                <a:cubicBezTo>
                  <a:pt x="1044596" y="216512"/>
                  <a:pt x="1004379" y="670008"/>
                  <a:pt x="948817" y="865270"/>
                </a:cubicBezTo>
                <a:cubicBezTo>
                  <a:pt x="893254" y="1060533"/>
                  <a:pt x="814409" y="1120858"/>
                  <a:pt x="710692" y="1255795"/>
                </a:cubicBezTo>
                <a:cubicBezTo>
                  <a:pt x="606975" y="1390733"/>
                  <a:pt x="444521" y="1594462"/>
                  <a:pt x="326517" y="1674895"/>
                </a:cubicBezTo>
                <a:cubicBezTo>
                  <a:pt x="208513" y="1755328"/>
                  <a:pt x="24363" y="1747920"/>
                  <a:pt x="2667" y="1738395"/>
                </a:cubicBezTo>
                <a:cubicBezTo>
                  <a:pt x="-19029" y="1728870"/>
                  <a:pt x="95800" y="1708762"/>
                  <a:pt x="196342" y="1617745"/>
                </a:cubicBezTo>
                <a:cubicBezTo>
                  <a:pt x="296884" y="1526728"/>
                  <a:pt x="493204" y="1375387"/>
                  <a:pt x="605917" y="1192295"/>
                </a:cubicBezTo>
                <a:cubicBezTo>
                  <a:pt x="718630" y="1009203"/>
                  <a:pt x="815996" y="705991"/>
                  <a:pt x="872617" y="519195"/>
                </a:cubicBezTo>
                <a:cubicBezTo>
                  <a:pt x="929238" y="332399"/>
                  <a:pt x="920242" y="145603"/>
                  <a:pt x="945642" y="71520"/>
                </a:cubicBezTo>
                <a:cubicBezTo>
                  <a:pt x="971042" y="-2563"/>
                  <a:pt x="1043538" y="-48072"/>
                  <a:pt x="1044067" y="842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7925FDF-98EB-4D00-977F-31A82EDEE6BD}"/>
              </a:ext>
            </a:extLst>
          </p:cNvPr>
          <p:cNvSpPr/>
          <p:nvPr/>
        </p:nvSpPr>
        <p:spPr>
          <a:xfrm>
            <a:off x="5031233" y="4292962"/>
            <a:ext cx="1749103" cy="561877"/>
          </a:xfrm>
          <a:custGeom>
            <a:avLst/>
            <a:gdLst>
              <a:gd name="connsiteX0" fmla="*/ 1744217 w 1749103"/>
              <a:gd name="connsiteY0" fmla="*/ 5988 h 561877"/>
              <a:gd name="connsiteX1" fmla="*/ 1474342 w 1749103"/>
              <a:gd name="connsiteY1" fmla="*/ 406038 h 561877"/>
              <a:gd name="connsiteX2" fmla="*/ 1058417 w 1749103"/>
              <a:gd name="connsiteY2" fmla="*/ 561613 h 561877"/>
              <a:gd name="connsiteX3" fmla="*/ 779017 w 1749103"/>
              <a:gd name="connsiteY3" fmla="*/ 437788 h 561877"/>
              <a:gd name="connsiteX4" fmla="*/ 7492 w 1749103"/>
              <a:gd name="connsiteY4" fmla="*/ 237763 h 561877"/>
              <a:gd name="connsiteX5" fmla="*/ 366267 w 1749103"/>
              <a:gd name="connsiteY5" fmla="*/ 250463 h 561877"/>
              <a:gd name="connsiteX6" fmla="*/ 658367 w 1749103"/>
              <a:gd name="connsiteY6" fmla="*/ 259988 h 561877"/>
              <a:gd name="connsiteX7" fmla="*/ 1052067 w 1749103"/>
              <a:gd name="connsiteY7" fmla="*/ 371113 h 561877"/>
              <a:gd name="connsiteX8" fmla="*/ 1245742 w 1749103"/>
              <a:gd name="connsiteY8" fmla="*/ 177438 h 561877"/>
              <a:gd name="connsiteX9" fmla="*/ 1744217 w 1749103"/>
              <a:gd name="connsiteY9" fmla="*/ 5988 h 56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9103" h="561877">
                <a:moveTo>
                  <a:pt x="1744217" y="5988"/>
                </a:moveTo>
                <a:cubicBezTo>
                  <a:pt x="1782317" y="44088"/>
                  <a:pt x="1588642" y="313434"/>
                  <a:pt x="1474342" y="406038"/>
                </a:cubicBezTo>
                <a:cubicBezTo>
                  <a:pt x="1360042" y="498642"/>
                  <a:pt x="1174304" y="556321"/>
                  <a:pt x="1058417" y="561613"/>
                </a:cubicBezTo>
                <a:cubicBezTo>
                  <a:pt x="942530" y="566905"/>
                  <a:pt x="954171" y="491763"/>
                  <a:pt x="779017" y="437788"/>
                </a:cubicBezTo>
                <a:cubicBezTo>
                  <a:pt x="603863" y="383813"/>
                  <a:pt x="76284" y="268984"/>
                  <a:pt x="7492" y="237763"/>
                </a:cubicBezTo>
                <a:cubicBezTo>
                  <a:pt x="-61300" y="206542"/>
                  <a:pt x="366267" y="250463"/>
                  <a:pt x="366267" y="250463"/>
                </a:cubicBezTo>
                <a:cubicBezTo>
                  <a:pt x="474746" y="254167"/>
                  <a:pt x="544067" y="239880"/>
                  <a:pt x="658367" y="259988"/>
                </a:cubicBezTo>
                <a:cubicBezTo>
                  <a:pt x="772667" y="280096"/>
                  <a:pt x="954171" y="384871"/>
                  <a:pt x="1052067" y="371113"/>
                </a:cubicBezTo>
                <a:cubicBezTo>
                  <a:pt x="1149963" y="357355"/>
                  <a:pt x="1124034" y="233000"/>
                  <a:pt x="1245742" y="177438"/>
                </a:cubicBezTo>
                <a:cubicBezTo>
                  <a:pt x="1367450" y="121876"/>
                  <a:pt x="1706117" y="-32112"/>
                  <a:pt x="1744217" y="59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ABDEC6C5-2534-449A-AE6D-ED5613D078C1}"/>
              </a:ext>
            </a:extLst>
          </p:cNvPr>
          <p:cNvSpPr/>
          <p:nvPr/>
        </p:nvSpPr>
        <p:spPr>
          <a:xfrm>
            <a:off x="4472851" y="2336041"/>
            <a:ext cx="1239897" cy="1013088"/>
          </a:xfrm>
          <a:custGeom>
            <a:avLst/>
            <a:gdLst>
              <a:gd name="connsiteX0" fmla="*/ 1235799 w 1239897"/>
              <a:gd name="connsiteY0" fmla="*/ 67434 h 1013088"/>
              <a:gd name="connsiteX1" fmla="*/ 616674 w 1239897"/>
              <a:gd name="connsiteY1" fmla="*/ 318259 h 1013088"/>
              <a:gd name="connsiteX2" fmla="*/ 349974 w 1239897"/>
              <a:gd name="connsiteY2" fmla="*/ 388109 h 1013088"/>
              <a:gd name="connsiteX3" fmla="*/ 381724 w 1239897"/>
              <a:gd name="connsiteY3" fmla="*/ 985009 h 1013088"/>
              <a:gd name="connsiteX4" fmla="*/ 349974 w 1239897"/>
              <a:gd name="connsiteY4" fmla="*/ 896109 h 1013088"/>
              <a:gd name="connsiteX5" fmla="*/ 724 w 1239897"/>
              <a:gd name="connsiteY5" fmla="*/ 721484 h 1013088"/>
              <a:gd name="connsiteX6" fmla="*/ 454749 w 1239897"/>
              <a:gd name="connsiteY6" fmla="*/ 175384 h 1013088"/>
              <a:gd name="connsiteX7" fmla="*/ 864324 w 1239897"/>
              <a:gd name="connsiteY7" fmla="*/ 3934 h 1013088"/>
              <a:gd name="connsiteX8" fmla="*/ 1235799 w 1239897"/>
              <a:gd name="connsiteY8" fmla="*/ 67434 h 101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9897" h="1013088">
                <a:moveTo>
                  <a:pt x="1235799" y="67434"/>
                </a:moveTo>
                <a:cubicBezTo>
                  <a:pt x="1194524" y="119821"/>
                  <a:pt x="764311" y="264813"/>
                  <a:pt x="616674" y="318259"/>
                </a:cubicBezTo>
                <a:cubicBezTo>
                  <a:pt x="469037" y="371705"/>
                  <a:pt x="389132" y="276984"/>
                  <a:pt x="349974" y="388109"/>
                </a:cubicBezTo>
                <a:cubicBezTo>
                  <a:pt x="310816" y="499234"/>
                  <a:pt x="381724" y="900342"/>
                  <a:pt x="381724" y="985009"/>
                </a:cubicBezTo>
                <a:cubicBezTo>
                  <a:pt x="381724" y="1069676"/>
                  <a:pt x="413474" y="940030"/>
                  <a:pt x="349974" y="896109"/>
                </a:cubicBezTo>
                <a:cubicBezTo>
                  <a:pt x="286474" y="852188"/>
                  <a:pt x="-16739" y="841605"/>
                  <a:pt x="724" y="721484"/>
                </a:cubicBezTo>
                <a:cubicBezTo>
                  <a:pt x="18187" y="601363"/>
                  <a:pt x="310816" y="294976"/>
                  <a:pt x="454749" y="175384"/>
                </a:cubicBezTo>
                <a:cubicBezTo>
                  <a:pt x="598682" y="55792"/>
                  <a:pt x="732562" y="18221"/>
                  <a:pt x="864324" y="3934"/>
                </a:cubicBezTo>
                <a:cubicBezTo>
                  <a:pt x="996086" y="-10353"/>
                  <a:pt x="1277074" y="15047"/>
                  <a:pt x="1235799" y="674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楕円 1057">
            <a:extLst>
              <a:ext uri="{FF2B5EF4-FFF2-40B4-BE49-F238E27FC236}">
                <a16:creationId xmlns:a16="http://schemas.microsoft.com/office/drawing/2014/main" id="{E0EA18DC-AD6E-4D6E-B5DE-24E2AC2C65CC}"/>
              </a:ext>
            </a:extLst>
          </p:cNvPr>
          <p:cNvSpPr/>
          <p:nvPr/>
        </p:nvSpPr>
        <p:spPr>
          <a:xfrm>
            <a:off x="5096934" y="3014134"/>
            <a:ext cx="601133" cy="601133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>
            <a:extLst>
              <a:ext uri="{FF2B5EF4-FFF2-40B4-BE49-F238E27FC236}">
                <a16:creationId xmlns:a16="http://schemas.microsoft.com/office/drawing/2014/main" id="{D2935747-8B05-4B13-B215-074ADC9EC2F1}"/>
              </a:ext>
            </a:extLst>
          </p:cNvPr>
          <p:cNvSpPr/>
          <p:nvPr/>
        </p:nvSpPr>
        <p:spPr>
          <a:xfrm>
            <a:off x="6752167" y="3429000"/>
            <a:ext cx="397933" cy="397933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4AFEB9F4-D497-42E2-ADDA-D618142C601B}"/>
              </a:ext>
            </a:extLst>
          </p:cNvPr>
          <p:cNvSpPr/>
          <p:nvPr/>
        </p:nvSpPr>
        <p:spPr>
          <a:xfrm>
            <a:off x="5634226" y="2944792"/>
            <a:ext cx="505573" cy="80915"/>
          </a:xfrm>
          <a:custGeom>
            <a:avLst/>
            <a:gdLst>
              <a:gd name="connsiteX0" fmla="*/ 2987 w 505573"/>
              <a:gd name="connsiteY0" fmla="*/ 21 h 80915"/>
              <a:gd name="connsiteX1" fmla="*/ 134749 w 505573"/>
              <a:gd name="connsiteY1" fmla="*/ 73046 h 80915"/>
              <a:gd name="connsiteX2" fmla="*/ 312549 w 505573"/>
              <a:gd name="connsiteY2" fmla="*/ 76221 h 80915"/>
              <a:gd name="connsiteX3" fmla="*/ 504637 w 505573"/>
              <a:gd name="connsiteY3" fmla="*/ 49233 h 80915"/>
              <a:gd name="connsiteX4" fmla="*/ 380812 w 505573"/>
              <a:gd name="connsiteY4" fmla="*/ 60346 h 80915"/>
              <a:gd name="connsiteX5" fmla="*/ 264924 w 505573"/>
              <a:gd name="connsiteY5" fmla="*/ 65108 h 80915"/>
              <a:gd name="connsiteX6" fmla="*/ 2987 w 505573"/>
              <a:gd name="connsiteY6" fmla="*/ 21 h 8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573" h="80915">
                <a:moveTo>
                  <a:pt x="2987" y="21"/>
                </a:moveTo>
                <a:cubicBezTo>
                  <a:pt x="-18709" y="1344"/>
                  <a:pt x="83155" y="60346"/>
                  <a:pt x="134749" y="73046"/>
                </a:cubicBezTo>
                <a:cubicBezTo>
                  <a:pt x="186343" y="85746"/>
                  <a:pt x="250901" y="80190"/>
                  <a:pt x="312549" y="76221"/>
                </a:cubicBezTo>
                <a:cubicBezTo>
                  <a:pt x="374197" y="72252"/>
                  <a:pt x="493260" y="51879"/>
                  <a:pt x="504637" y="49233"/>
                </a:cubicBezTo>
                <a:cubicBezTo>
                  <a:pt x="516014" y="46587"/>
                  <a:pt x="420764" y="57700"/>
                  <a:pt x="380812" y="60346"/>
                </a:cubicBezTo>
                <a:cubicBezTo>
                  <a:pt x="340860" y="62992"/>
                  <a:pt x="323926" y="72516"/>
                  <a:pt x="264924" y="65108"/>
                </a:cubicBezTo>
                <a:cubicBezTo>
                  <a:pt x="205922" y="57700"/>
                  <a:pt x="24683" y="-1302"/>
                  <a:pt x="2987" y="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7510A805-B51A-42BF-A7EF-19FD9F8373CF}"/>
              </a:ext>
            </a:extLst>
          </p:cNvPr>
          <p:cNvSpPr/>
          <p:nvPr/>
        </p:nvSpPr>
        <p:spPr>
          <a:xfrm>
            <a:off x="6678281" y="3109662"/>
            <a:ext cx="533202" cy="75131"/>
          </a:xfrm>
          <a:custGeom>
            <a:avLst/>
            <a:gdLst>
              <a:gd name="connsiteX0" fmla="*/ 1919 w 533202"/>
              <a:gd name="connsiteY0" fmla="*/ 251 h 75131"/>
              <a:gd name="connsiteX1" fmla="*/ 128919 w 533202"/>
              <a:gd name="connsiteY1" fmla="*/ 28826 h 75131"/>
              <a:gd name="connsiteX2" fmla="*/ 249569 w 533202"/>
              <a:gd name="connsiteY2" fmla="*/ 74863 h 75131"/>
              <a:gd name="connsiteX3" fmla="*/ 532144 w 533202"/>
              <a:gd name="connsiteY3" fmla="*/ 47876 h 75131"/>
              <a:gd name="connsiteX4" fmla="*/ 341644 w 533202"/>
              <a:gd name="connsiteY4" fmla="*/ 49463 h 75131"/>
              <a:gd name="connsiteX5" fmla="*/ 232107 w 533202"/>
              <a:gd name="connsiteY5" fmla="*/ 44701 h 75131"/>
              <a:gd name="connsiteX6" fmla="*/ 1919 w 533202"/>
              <a:gd name="connsiteY6" fmla="*/ 251 h 7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202" h="75131">
                <a:moveTo>
                  <a:pt x="1919" y="251"/>
                </a:moveTo>
                <a:cubicBezTo>
                  <a:pt x="-15279" y="-2395"/>
                  <a:pt x="87644" y="16391"/>
                  <a:pt x="128919" y="28826"/>
                </a:cubicBezTo>
                <a:cubicBezTo>
                  <a:pt x="170194" y="41261"/>
                  <a:pt x="182365" y="71688"/>
                  <a:pt x="249569" y="74863"/>
                </a:cubicBezTo>
                <a:cubicBezTo>
                  <a:pt x="316773" y="78038"/>
                  <a:pt x="516798" y="52109"/>
                  <a:pt x="532144" y="47876"/>
                </a:cubicBezTo>
                <a:cubicBezTo>
                  <a:pt x="547490" y="43643"/>
                  <a:pt x="391650" y="49992"/>
                  <a:pt x="341644" y="49463"/>
                </a:cubicBezTo>
                <a:cubicBezTo>
                  <a:pt x="291638" y="48934"/>
                  <a:pt x="285817" y="53168"/>
                  <a:pt x="232107" y="44701"/>
                </a:cubicBezTo>
                <a:cubicBezTo>
                  <a:pt x="178397" y="36234"/>
                  <a:pt x="19117" y="2897"/>
                  <a:pt x="1919" y="2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A7892CF8-F690-4A11-AAF5-8B5B744E0000}"/>
              </a:ext>
            </a:extLst>
          </p:cNvPr>
          <p:cNvSpPr/>
          <p:nvPr/>
        </p:nvSpPr>
        <p:spPr>
          <a:xfrm>
            <a:off x="5950107" y="3142837"/>
            <a:ext cx="285257" cy="279981"/>
          </a:xfrm>
          <a:custGeom>
            <a:avLst/>
            <a:gdLst>
              <a:gd name="connsiteX0" fmla="*/ 268131 w 285257"/>
              <a:gd name="connsiteY0" fmla="*/ 413 h 279981"/>
              <a:gd name="connsiteX1" fmla="*/ 257018 w 285257"/>
              <a:gd name="connsiteY1" fmla="*/ 178213 h 279981"/>
              <a:gd name="connsiteX2" fmla="*/ 1431 w 285257"/>
              <a:gd name="connsiteY2" fmla="*/ 279813 h 279981"/>
              <a:gd name="connsiteX3" fmla="*/ 153831 w 285257"/>
              <a:gd name="connsiteY3" fmla="*/ 200438 h 279981"/>
              <a:gd name="connsiteX4" fmla="*/ 161768 w 285257"/>
              <a:gd name="connsiteY4" fmla="*/ 130588 h 279981"/>
              <a:gd name="connsiteX5" fmla="*/ 268131 w 285257"/>
              <a:gd name="connsiteY5" fmla="*/ 413 h 27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257" h="279981">
                <a:moveTo>
                  <a:pt x="268131" y="413"/>
                </a:moveTo>
                <a:cubicBezTo>
                  <a:pt x="284006" y="8350"/>
                  <a:pt x="301468" y="131646"/>
                  <a:pt x="257018" y="178213"/>
                </a:cubicBezTo>
                <a:cubicBezTo>
                  <a:pt x="212568" y="224780"/>
                  <a:pt x="18629" y="276109"/>
                  <a:pt x="1431" y="279813"/>
                </a:cubicBezTo>
                <a:cubicBezTo>
                  <a:pt x="-15767" y="283517"/>
                  <a:pt x="127108" y="225309"/>
                  <a:pt x="153831" y="200438"/>
                </a:cubicBezTo>
                <a:cubicBezTo>
                  <a:pt x="180554" y="175567"/>
                  <a:pt x="144835" y="160221"/>
                  <a:pt x="161768" y="130588"/>
                </a:cubicBezTo>
                <a:cubicBezTo>
                  <a:pt x="178701" y="100955"/>
                  <a:pt x="252256" y="-7524"/>
                  <a:pt x="268131" y="4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4908C199-F584-495D-A9C7-1F0D7A3C0306}"/>
              </a:ext>
            </a:extLst>
          </p:cNvPr>
          <p:cNvSpPr/>
          <p:nvPr/>
        </p:nvSpPr>
        <p:spPr>
          <a:xfrm>
            <a:off x="6640267" y="2707057"/>
            <a:ext cx="154794" cy="150868"/>
          </a:xfrm>
          <a:custGeom>
            <a:avLst/>
            <a:gdLst>
              <a:gd name="connsiteX0" fmla="*/ 154233 w 154794"/>
              <a:gd name="connsiteY0" fmla="*/ 160 h 150868"/>
              <a:gd name="connsiteX1" fmla="*/ 56866 w 154794"/>
              <a:gd name="connsiteY1" fmla="*/ 57310 h 150868"/>
              <a:gd name="connsiteX2" fmla="*/ 14533 w 154794"/>
              <a:gd name="connsiteY2" fmla="*/ 150443 h 150868"/>
              <a:gd name="connsiteX3" fmla="*/ 14533 w 154794"/>
              <a:gd name="connsiteY3" fmla="*/ 91176 h 150868"/>
              <a:gd name="connsiteX4" fmla="*/ 8183 w 154794"/>
              <a:gd name="connsiteY4" fmla="*/ 74243 h 150868"/>
              <a:gd name="connsiteX5" fmla="*/ 154233 w 154794"/>
              <a:gd name="connsiteY5" fmla="*/ 160 h 15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794" h="150868">
                <a:moveTo>
                  <a:pt x="154233" y="160"/>
                </a:moveTo>
                <a:cubicBezTo>
                  <a:pt x="162347" y="-2662"/>
                  <a:pt x="80149" y="32263"/>
                  <a:pt x="56866" y="57310"/>
                </a:cubicBezTo>
                <a:cubicBezTo>
                  <a:pt x="33583" y="82357"/>
                  <a:pt x="21588" y="144799"/>
                  <a:pt x="14533" y="150443"/>
                </a:cubicBezTo>
                <a:cubicBezTo>
                  <a:pt x="7478" y="156087"/>
                  <a:pt x="15591" y="103876"/>
                  <a:pt x="14533" y="91176"/>
                </a:cubicBezTo>
                <a:cubicBezTo>
                  <a:pt x="13475" y="78476"/>
                  <a:pt x="-12984" y="87296"/>
                  <a:pt x="8183" y="74243"/>
                </a:cubicBezTo>
                <a:cubicBezTo>
                  <a:pt x="29350" y="61190"/>
                  <a:pt x="146119" y="2982"/>
                  <a:pt x="154233" y="1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2C61671E-AA28-4C33-8794-0D2A93C56F6C}"/>
              </a:ext>
            </a:extLst>
          </p:cNvPr>
          <p:cNvSpPr/>
          <p:nvPr/>
        </p:nvSpPr>
        <p:spPr>
          <a:xfrm>
            <a:off x="5989041" y="2613621"/>
            <a:ext cx="303436" cy="170674"/>
          </a:xfrm>
          <a:custGeom>
            <a:avLst/>
            <a:gdLst>
              <a:gd name="connsiteX0" fmla="*/ 1126 w 303436"/>
              <a:gd name="connsiteY0" fmla="*/ 462 h 170674"/>
              <a:gd name="connsiteX1" fmla="*/ 176809 w 303436"/>
              <a:gd name="connsiteY1" fmla="*/ 83012 h 170674"/>
              <a:gd name="connsiteX2" fmla="*/ 293226 w 303436"/>
              <a:gd name="connsiteY2" fmla="*/ 169796 h 170674"/>
              <a:gd name="connsiteX3" fmla="*/ 267826 w 303436"/>
              <a:gd name="connsiteY3" fmla="*/ 121112 h 170674"/>
              <a:gd name="connsiteX4" fmla="*/ 1126 w 303436"/>
              <a:gd name="connsiteY4" fmla="*/ 462 h 17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436" h="170674">
                <a:moveTo>
                  <a:pt x="1126" y="462"/>
                </a:moveTo>
                <a:cubicBezTo>
                  <a:pt x="-14044" y="-5888"/>
                  <a:pt x="128126" y="54790"/>
                  <a:pt x="176809" y="83012"/>
                </a:cubicBezTo>
                <a:cubicBezTo>
                  <a:pt x="225492" y="111234"/>
                  <a:pt x="278057" y="163446"/>
                  <a:pt x="293226" y="169796"/>
                </a:cubicBezTo>
                <a:cubicBezTo>
                  <a:pt x="308396" y="176146"/>
                  <a:pt x="311570" y="146865"/>
                  <a:pt x="267826" y="121112"/>
                </a:cubicBezTo>
                <a:cubicBezTo>
                  <a:pt x="224082" y="95359"/>
                  <a:pt x="16296" y="6812"/>
                  <a:pt x="1126" y="4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D3FEC4E-B9CA-4D2B-A521-080DAB9F74CC}"/>
              </a:ext>
            </a:extLst>
          </p:cNvPr>
          <p:cNvSpPr/>
          <p:nvPr/>
        </p:nvSpPr>
        <p:spPr>
          <a:xfrm>
            <a:off x="5508042" y="2625388"/>
            <a:ext cx="548723" cy="121363"/>
          </a:xfrm>
          <a:custGeom>
            <a:avLst/>
            <a:gdLst>
              <a:gd name="connsiteX0" fmla="*/ 583 w 548723"/>
              <a:gd name="connsiteY0" fmla="*/ 9862 h 121363"/>
              <a:gd name="connsiteX1" fmla="*/ 275221 w 548723"/>
              <a:gd name="connsiteY1" fmla="*/ 9862 h 121363"/>
              <a:gd name="connsiteX2" fmla="*/ 445083 w 548723"/>
              <a:gd name="connsiteY2" fmla="*/ 43200 h 121363"/>
              <a:gd name="connsiteX3" fmla="*/ 546683 w 548723"/>
              <a:gd name="connsiteY3" fmla="*/ 119400 h 121363"/>
              <a:gd name="connsiteX4" fmla="*/ 487946 w 548723"/>
              <a:gd name="connsiteY4" fmla="*/ 90825 h 121363"/>
              <a:gd name="connsiteX5" fmla="*/ 210133 w 548723"/>
              <a:gd name="connsiteY5" fmla="*/ 5100 h 121363"/>
              <a:gd name="connsiteX6" fmla="*/ 583 w 548723"/>
              <a:gd name="connsiteY6" fmla="*/ 9862 h 12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723" h="121363">
                <a:moveTo>
                  <a:pt x="583" y="9862"/>
                </a:moveTo>
                <a:cubicBezTo>
                  <a:pt x="11431" y="10656"/>
                  <a:pt x="201138" y="4306"/>
                  <a:pt x="275221" y="9862"/>
                </a:cubicBezTo>
                <a:cubicBezTo>
                  <a:pt x="349304" y="15418"/>
                  <a:pt x="399839" y="24944"/>
                  <a:pt x="445083" y="43200"/>
                </a:cubicBezTo>
                <a:cubicBezTo>
                  <a:pt x="490327" y="61456"/>
                  <a:pt x="539539" y="111463"/>
                  <a:pt x="546683" y="119400"/>
                </a:cubicBezTo>
                <a:cubicBezTo>
                  <a:pt x="553827" y="127338"/>
                  <a:pt x="544038" y="109875"/>
                  <a:pt x="487946" y="90825"/>
                </a:cubicBezTo>
                <a:cubicBezTo>
                  <a:pt x="431854" y="71775"/>
                  <a:pt x="287391" y="18594"/>
                  <a:pt x="210133" y="5100"/>
                </a:cubicBezTo>
                <a:cubicBezTo>
                  <a:pt x="132875" y="-8394"/>
                  <a:pt x="-10265" y="9068"/>
                  <a:pt x="583" y="98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89C8C40-AE41-45F6-82F7-8ECC7C9A05D4}"/>
              </a:ext>
            </a:extLst>
          </p:cNvPr>
          <p:cNvSpPr/>
          <p:nvPr/>
        </p:nvSpPr>
        <p:spPr>
          <a:xfrm>
            <a:off x="5495832" y="2694721"/>
            <a:ext cx="257268" cy="97692"/>
          </a:xfrm>
          <a:custGeom>
            <a:avLst/>
            <a:gdLst>
              <a:gd name="connsiteX0" fmla="*/ 257268 w 257268"/>
              <a:gd name="connsiteY0" fmla="*/ 854 h 97692"/>
              <a:gd name="connsiteX1" fmla="*/ 96931 w 257268"/>
              <a:gd name="connsiteY1" fmla="*/ 67529 h 97692"/>
              <a:gd name="connsiteX2" fmla="*/ 93 w 257268"/>
              <a:gd name="connsiteY2" fmla="*/ 97692 h 97692"/>
              <a:gd name="connsiteX3" fmla="*/ 79468 w 257268"/>
              <a:gd name="connsiteY3" fmla="*/ 67529 h 97692"/>
              <a:gd name="connsiteX4" fmla="*/ 96931 w 257268"/>
              <a:gd name="connsiteY4" fmla="*/ 32604 h 97692"/>
              <a:gd name="connsiteX5" fmla="*/ 257268 w 257268"/>
              <a:gd name="connsiteY5" fmla="*/ 854 h 9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268" h="97692">
                <a:moveTo>
                  <a:pt x="257268" y="854"/>
                </a:moveTo>
                <a:cubicBezTo>
                  <a:pt x="257268" y="6675"/>
                  <a:pt x="139793" y="51389"/>
                  <a:pt x="96931" y="67529"/>
                </a:cubicBezTo>
                <a:cubicBezTo>
                  <a:pt x="54069" y="83669"/>
                  <a:pt x="3003" y="97692"/>
                  <a:pt x="93" y="97692"/>
                </a:cubicBezTo>
                <a:cubicBezTo>
                  <a:pt x="-2817" y="97692"/>
                  <a:pt x="63328" y="78377"/>
                  <a:pt x="79468" y="67529"/>
                </a:cubicBezTo>
                <a:cubicBezTo>
                  <a:pt x="95608" y="56681"/>
                  <a:pt x="69679" y="44775"/>
                  <a:pt x="96931" y="32604"/>
                </a:cubicBezTo>
                <a:cubicBezTo>
                  <a:pt x="124183" y="20433"/>
                  <a:pt x="257268" y="-4967"/>
                  <a:pt x="257268" y="8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2BDF306-804F-447B-9992-B1819BB47385}"/>
              </a:ext>
            </a:extLst>
          </p:cNvPr>
          <p:cNvSpPr/>
          <p:nvPr/>
        </p:nvSpPr>
        <p:spPr>
          <a:xfrm>
            <a:off x="7094092" y="2871774"/>
            <a:ext cx="232814" cy="146763"/>
          </a:xfrm>
          <a:custGeom>
            <a:avLst/>
            <a:gdLst>
              <a:gd name="connsiteX0" fmla="*/ 446 w 232814"/>
              <a:gd name="connsiteY0" fmla="*/ 7951 h 146763"/>
              <a:gd name="connsiteX1" fmla="*/ 106808 w 232814"/>
              <a:gd name="connsiteY1" fmla="*/ 4776 h 146763"/>
              <a:gd name="connsiteX2" fmla="*/ 206821 w 232814"/>
              <a:gd name="connsiteY2" fmla="*/ 66689 h 146763"/>
              <a:gd name="connsiteX3" fmla="*/ 170308 w 232814"/>
              <a:gd name="connsiteY3" fmla="*/ 71451 h 146763"/>
              <a:gd name="connsiteX4" fmla="*/ 90933 w 232814"/>
              <a:gd name="connsiteY4" fmla="*/ 88914 h 146763"/>
              <a:gd name="connsiteX5" fmla="*/ 232221 w 232814"/>
              <a:gd name="connsiteY5" fmla="*/ 146064 h 146763"/>
              <a:gd name="connsiteX6" fmla="*/ 144908 w 232814"/>
              <a:gd name="connsiteY6" fmla="*/ 122251 h 146763"/>
              <a:gd name="connsiteX7" fmla="*/ 92521 w 232814"/>
              <a:gd name="connsiteY7" fmla="*/ 107964 h 146763"/>
              <a:gd name="connsiteX8" fmla="*/ 68708 w 232814"/>
              <a:gd name="connsiteY8" fmla="*/ 38114 h 146763"/>
              <a:gd name="connsiteX9" fmla="*/ 446 w 232814"/>
              <a:gd name="connsiteY9" fmla="*/ 7951 h 14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814" h="146763">
                <a:moveTo>
                  <a:pt x="446" y="7951"/>
                </a:moveTo>
                <a:cubicBezTo>
                  <a:pt x="6796" y="2395"/>
                  <a:pt x="72412" y="-5014"/>
                  <a:pt x="106808" y="4776"/>
                </a:cubicBezTo>
                <a:cubicBezTo>
                  <a:pt x="141204" y="14566"/>
                  <a:pt x="196238" y="55577"/>
                  <a:pt x="206821" y="66689"/>
                </a:cubicBezTo>
                <a:cubicBezTo>
                  <a:pt x="217404" y="77801"/>
                  <a:pt x="189622" y="67747"/>
                  <a:pt x="170308" y="71451"/>
                </a:cubicBezTo>
                <a:cubicBezTo>
                  <a:pt x="150994" y="75155"/>
                  <a:pt x="80614" y="76479"/>
                  <a:pt x="90933" y="88914"/>
                </a:cubicBezTo>
                <a:cubicBezTo>
                  <a:pt x="101252" y="101349"/>
                  <a:pt x="223225" y="140508"/>
                  <a:pt x="232221" y="146064"/>
                </a:cubicBezTo>
                <a:cubicBezTo>
                  <a:pt x="241217" y="151620"/>
                  <a:pt x="144908" y="122251"/>
                  <a:pt x="144908" y="122251"/>
                </a:cubicBezTo>
                <a:cubicBezTo>
                  <a:pt x="121625" y="115901"/>
                  <a:pt x="105221" y="121987"/>
                  <a:pt x="92521" y="107964"/>
                </a:cubicBezTo>
                <a:cubicBezTo>
                  <a:pt x="79821" y="93941"/>
                  <a:pt x="80085" y="52137"/>
                  <a:pt x="68708" y="38114"/>
                </a:cubicBezTo>
                <a:cubicBezTo>
                  <a:pt x="57331" y="24091"/>
                  <a:pt x="-5904" y="13507"/>
                  <a:pt x="446" y="79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5817D226-ED2D-43BE-8BBB-CA2273FE083C}"/>
              </a:ext>
            </a:extLst>
          </p:cNvPr>
          <p:cNvSpPr/>
          <p:nvPr/>
        </p:nvSpPr>
        <p:spPr>
          <a:xfrm>
            <a:off x="6850798" y="2537826"/>
            <a:ext cx="616808" cy="185258"/>
          </a:xfrm>
          <a:custGeom>
            <a:avLst/>
            <a:gdLst>
              <a:gd name="connsiteX0" fmla="*/ 4027 w 616808"/>
              <a:gd name="connsiteY0" fmla="*/ 37099 h 185258"/>
              <a:gd name="connsiteX1" fmla="*/ 400902 w 616808"/>
              <a:gd name="connsiteY1" fmla="*/ 8524 h 185258"/>
              <a:gd name="connsiteX2" fmla="*/ 597752 w 616808"/>
              <a:gd name="connsiteY2" fmla="*/ 170449 h 185258"/>
              <a:gd name="connsiteX3" fmla="*/ 566002 w 616808"/>
              <a:gd name="connsiteY3" fmla="*/ 176799 h 185258"/>
              <a:gd name="connsiteX4" fmla="*/ 216752 w 616808"/>
              <a:gd name="connsiteY4" fmla="*/ 160924 h 185258"/>
              <a:gd name="connsiteX5" fmla="*/ 4027 w 616808"/>
              <a:gd name="connsiteY5" fmla="*/ 37099 h 18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6808" h="185258">
                <a:moveTo>
                  <a:pt x="4027" y="37099"/>
                </a:moveTo>
                <a:cubicBezTo>
                  <a:pt x="34719" y="11699"/>
                  <a:pt x="301948" y="-13701"/>
                  <a:pt x="400902" y="8524"/>
                </a:cubicBezTo>
                <a:cubicBezTo>
                  <a:pt x="499856" y="30749"/>
                  <a:pt x="570235" y="142403"/>
                  <a:pt x="597752" y="170449"/>
                </a:cubicBezTo>
                <a:cubicBezTo>
                  <a:pt x="625269" y="198495"/>
                  <a:pt x="629502" y="178386"/>
                  <a:pt x="566002" y="176799"/>
                </a:cubicBezTo>
                <a:cubicBezTo>
                  <a:pt x="502502" y="175212"/>
                  <a:pt x="308298" y="180503"/>
                  <a:pt x="216752" y="160924"/>
                </a:cubicBezTo>
                <a:cubicBezTo>
                  <a:pt x="125206" y="141345"/>
                  <a:pt x="-26665" y="62499"/>
                  <a:pt x="4027" y="370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79709A1A-F35D-42A2-B7D7-30136CB4C5D5}"/>
              </a:ext>
            </a:extLst>
          </p:cNvPr>
          <p:cNvSpPr/>
          <p:nvPr/>
        </p:nvSpPr>
        <p:spPr>
          <a:xfrm>
            <a:off x="6505572" y="2886046"/>
            <a:ext cx="91008" cy="179724"/>
          </a:xfrm>
          <a:custGeom>
            <a:avLst/>
            <a:gdLst>
              <a:gd name="connsiteX0" fmla="*/ 90491 w 91008"/>
              <a:gd name="connsiteY0" fmla="*/ 29 h 179724"/>
              <a:gd name="connsiteX1" fmla="*/ 39691 w 91008"/>
              <a:gd name="connsiteY1" fmla="*/ 90517 h 179724"/>
              <a:gd name="connsiteX2" fmla="*/ 20641 w 91008"/>
              <a:gd name="connsiteY2" fmla="*/ 179417 h 179724"/>
              <a:gd name="connsiteX3" fmla="*/ 11116 w 91008"/>
              <a:gd name="connsiteY3" fmla="*/ 119092 h 179724"/>
              <a:gd name="connsiteX4" fmla="*/ 4766 w 91008"/>
              <a:gd name="connsiteY4" fmla="*/ 100042 h 179724"/>
              <a:gd name="connsiteX5" fmla="*/ 90491 w 91008"/>
              <a:gd name="connsiteY5" fmla="*/ 29 h 17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008" h="179724">
                <a:moveTo>
                  <a:pt x="90491" y="29"/>
                </a:moveTo>
                <a:cubicBezTo>
                  <a:pt x="96312" y="-1559"/>
                  <a:pt x="51333" y="60619"/>
                  <a:pt x="39691" y="90517"/>
                </a:cubicBezTo>
                <a:cubicBezTo>
                  <a:pt x="28049" y="120415"/>
                  <a:pt x="25403" y="174655"/>
                  <a:pt x="20641" y="179417"/>
                </a:cubicBezTo>
                <a:cubicBezTo>
                  <a:pt x="15879" y="184179"/>
                  <a:pt x="13762" y="132321"/>
                  <a:pt x="11116" y="119092"/>
                </a:cubicBezTo>
                <a:cubicBezTo>
                  <a:pt x="8470" y="105863"/>
                  <a:pt x="-7934" y="116975"/>
                  <a:pt x="4766" y="100042"/>
                </a:cubicBezTo>
                <a:cubicBezTo>
                  <a:pt x="17466" y="83109"/>
                  <a:pt x="84670" y="1617"/>
                  <a:pt x="90491" y="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1E227069-2D74-46AD-88EC-7C1F72428D50}"/>
              </a:ext>
            </a:extLst>
          </p:cNvPr>
          <p:cNvSpPr/>
          <p:nvPr/>
        </p:nvSpPr>
        <p:spPr>
          <a:xfrm>
            <a:off x="5554991" y="3886969"/>
            <a:ext cx="1072826" cy="268588"/>
          </a:xfrm>
          <a:custGeom>
            <a:avLst/>
            <a:gdLst>
              <a:gd name="connsiteX0" fmla="*/ 1259 w 1072826"/>
              <a:gd name="connsiteY0" fmla="*/ 819 h 268588"/>
              <a:gd name="connsiteX1" fmla="*/ 279072 w 1072826"/>
              <a:gd name="connsiteY1" fmla="*/ 91306 h 268588"/>
              <a:gd name="connsiteX2" fmla="*/ 593397 w 1072826"/>
              <a:gd name="connsiteY2" fmla="*/ 169094 h 268588"/>
              <a:gd name="connsiteX3" fmla="*/ 774372 w 1072826"/>
              <a:gd name="connsiteY3" fmla="*/ 199256 h 268588"/>
              <a:gd name="connsiteX4" fmla="*/ 974397 w 1072826"/>
              <a:gd name="connsiteY4" fmla="*/ 200844 h 268588"/>
              <a:gd name="connsiteX5" fmla="*/ 1072822 w 1072826"/>
              <a:gd name="connsiteY5" fmla="*/ 202431 h 268588"/>
              <a:gd name="connsiteX6" fmla="*/ 971222 w 1072826"/>
              <a:gd name="connsiteY6" fmla="*/ 238944 h 268588"/>
              <a:gd name="connsiteX7" fmla="*/ 625147 w 1072826"/>
              <a:gd name="connsiteY7" fmla="*/ 264344 h 268588"/>
              <a:gd name="connsiteX8" fmla="*/ 194934 w 1072826"/>
              <a:gd name="connsiteY8" fmla="*/ 146869 h 268588"/>
              <a:gd name="connsiteX9" fmla="*/ 1259 w 1072826"/>
              <a:gd name="connsiteY9" fmla="*/ 819 h 26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2826" h="268588">
                <a:moveTo>
                  <a:pt x="1259" y="819"/>
                </a:moveTo>
                <a:cubicBezTo>
                  <a:pt x="15282" y="-8442"/>
                  <a:pt x="180382" y="63260"/>
                  <a:pt x="279072" y="91306"/>
                </a:cubicBezTo>
                <a:cubicBezTo>
                  <a:pt x="377762" y="119352"/>
                  <a:pt x="510847" y="151102"/>
                  <a:pt x="593397" y="169094"/>
                </a:cubicBezTo>
                <a:cubicBezTo>
                  <a:pt x="675947" y="187086"/>
                  <a:pt x="710872" y="193964"/>
                  <a:pt x="774372" y="199256"/>
                </a:cubicBezTo>
                <a:cubicBezTo>
                  <a:pt x="837872" y="204548"/>
                  <a:pt x="974397" y="200844"/>
                  <a:pt x="974397" y="200844"/>
                </a:cubicBezTo>
                <a:cubicBezTo>
                  <a:pt x="1024139" y="201373"/>
                  <a:pt x="1073351" y="196081"/>
                  <a:pt x="1072822" y="202431"/>
                </a:cubicBezTo>
                <a:cubicBezTo>
                  <a:pt x="1072293" y="208781"/>
                  <a:pt x="1045834" y="228625"/>
                  <a:pt x="971222" y="238944"/>
                </a:cubicBezTo>
                <a:cubicBezTo>
                  <a:pt x="896610" y="249263"/>
                  <a:pt x="754528" y="279690"/>
                  <a:pt x="625147" y="264344"/>
                </a:cubicBezTo>
                <a:cubicBezTo>
                  <a:pt x="495766" y="248998"/>
                  <a:pt x="297063" y="184175"/>
                  <a:pt x="194934" y="146869"/>
                </a:cubicBezTo>
                <a:cubicBezTo>
                  <a:pt x="92805" y="109563"/>
                  <a:pt x="-12764" y="10080"/>
                  <a:pt x="1259" y="81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8194B7C1-31A2-4AC4-B956-54FE407E6C50}"/>
              </a:ext>
            </a:extLst>
          </p:cNvPr>
          <p:cNvSpPr/>
          <p:nvPr/>
        </p:nvSpPr>
        <p:spPr>
          <a:xfrm>
            <a:off x="5905500" y="4032250"/>
            <a:ext cx="305076" cy="73653"/>
          </a:xfrm>
          <a:custGeom>
            <a:avLst/>
            <a:gdLst>
              <a:gd name="connsiteX0" fmla="*/ 0 w 305076"/>
              <a:gd name="connsiteY0" fmla="*/ 0 h 73653"/>
              <a:gd name="connsiteX1" fmla="*/ 196850 w 305076"/>
              <a:gd name="connsiteY1" fmla="*/ 33338 h 73653"/>
              <a:gd name="connsiteX2" fmla="*/ 304800 w 305076"/>
              <a:gd name="connsiteY2" fmla="*/ 73025 h 73653"/>
              <a:gd name="connsiteX3" fmla="*/ 230188 w 305076"/>
              <a:gd name="connsiteY3" fmla="*/ 58738 h 73653"/>
              <a:gd name="connsiteX4" fmla="*/ 0 w 305076"/>
              <a:gd name="connsiteY4" fmla="*/ 0 h 7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076" h="73653">
                <a:moveTo>
                  <a:pt x="0" y="0"/>
                </a:moveTo>
                <a:cubicBezTo>
                  <a:pt x="73025" y="10583"/>
                  <a:pt x="146050" y="21167"/>
                  <a:pt x="196850" y="33338"/>
                </a:cubicBezTo>
                <a:cubicBezTo>
                  <a:pt x="247650" y="45509"/>
                  <a:pt x="299244" y="68792"/>
                  <a:pt x="304800" y="73025"/>
                </a:cubicBezTo>
                <a:cubicBezTo>
                  <a:pt x="310356" y="77258"/>
                  <a:pt x="230188" y="58738"/>
                  <a:pt x="230188" y="5873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3DE576AF-5CC4-4375-84D9-09A4069D1B19}"/>
              </a:ext>
            </a:extLst>
          </p:cNvPr>
          <p:cNvSpPr/>
          <p:nvPr/>
        </p:nvSpPr>
        <p:spPr>
          <a:xfrm>
            <a:off x="5479230" y="2719212"/>
            <a:ext cx="267750" cy="167768"/>
          </a:xfrm>
          <a:custGeom>
            <a:avLst/>
            <a:gdLst>
              <a:gd name="connsiteX0" fmla="*/ 137345 w 267750"/>
              <a:gd name="connsiteY0" fmla="*/ 176 h 167768"/>
              <a:gd name="connsiteX1" fmla="*/ 820 w 267750"/>
              <a:gd name="connsiteY1" fmla="*/ 52563 h 167768"/>
              <a:gd name="connsiteX2" fmla="*/ 83370 w 267750"/>
              <a:gd name="connsiteY2" fmla="*/ 47801 h 167768"/>
              <a:gd name="connsiteX3" fmla="*/ 145283 w 267750"/>
              <a:gd name="connsiteY3" fmla="*/ 60501 h 167768"/>
              <a:gd name="connsiteX4" fmla="*/ 96070 w 267750"/>
              <a:gd name="connsiteY4" fmla="*/ 108126 h 167768"/>
              <a:gd name="connsiteX5" fmla="*/ 135758 w 267750"/>
              <a:gd name="connsiteY5" fmla="*/ 97013 h 167768"/>
              <a:gd name="connsiteX6" fmla="*/ 194495 w 267750"/>
              <a:gd name="connsiteY6" fmla="*/ 103363 h 167768"/>
              <a:gd name="connsiteX7" fmla="*/ 115120 w 267750"/>
              <a:gd name="connsiteY7" fmla="*/ 138288 h 167768"/>
              <a:gd name="connsiteX8" fmla="*/ 218308 w 267750"/>
              <a:gd name="connsiteY8" fmla="*/ 130351 h 167768"/>
              <a:gd name="connsiteX9" fmla="*/ 177033 w 267750"/>
              <a:gd name="connsiteY9" fmla="*/ 166863 h 167768"/>
              <a:gd name="connsiteX10" fmla="*/ 267520 w 267750"/>
              <a:gd name="connsiteY10" fmla="*/ 149401 h 167768"/>
              <a:gd name="connsiteX11" fmla="*/ 145283 w 267750"/>
              <a:gd name="connsiteY11" fmla="*/ 73201 h 167768"/>
              <a:gd name="connsiteX12" fmla="*/ 137345 w 267750"/>
              <a:gd name="connsiteY12" fmla="*/ 176 h 16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750" h="167768">
                <a:moveTo>
                  <a:pt x="137345" y="176"/>
                </a:moveTo>
                <a:cubicBezTo>
                  <a:pt x="113268" y="-3264"/>
                  <a:pt x="9816" y="44626"/>
                  <a:pt x="820" y="52563"/>
                </a:cubicBezTo>
                <a:cubicBezTo>
                  <a:pt x="-8176" y="60501"/>
                  <a:pt x="59293" y="46478"/>
                  <a:pt x="83370" y="47801"/>
                </a:cubicBezTo>
                <a:cubicBezTo>
                  <a:pt x="107447" y="49124"/>
                  <a:pt x="143166" y="50447"/>
                  <a:pt x="145283" y="60501"/>
                </a:cubicBezTo>
                <a:cubicBezTo>
                  <a:pt x="147400" y="70555"/>
                  <a:pt x="97657" y="102041"/>
                  <a:pt x="96070" y="108126"/>
                </a:cubicBezTo>
                <a:cubicBezTo>
                  <a:pt x="94483" y="114211"/>
                  <a:pt x="119354" y="97807"/>
                  <a:pt x="135758" y="97013"/>
                </a:cubicBezTo>
                <a:cubicBezTo>
                  <a:pt x="152162" y="96219"/>
                  <a:pt x="197935" y="96484"/>
                  <a:pt x="194495" y="103363"/>
                </a:cubicBezTo>
                <a:cubicBezTo>
                  <a:pt x="191055" y="110242"/>
                  <a:pt x="111151" y="133790"/>
                  <a:pt x="115120" y="138288"/>
                </a:cubicBezTo>
                <a:cubicBezTo>
                  <a:pt x="119089" y="142786"/>
                  <a:pt x="207989" y="125589"/>
                  <a:pt x="218308" y="130351"/>
                </a:cubicBezTo>
                <a:cubicBezTo>
                  <a:pt x="228627" y="135113"/>
                  <a:pt x="168831" y="163688"/>
                  <a:pt x="177033" y="166863"/>
                </a:cubicBezTo>
                <a:cubicBezTo>
                  <a:pt x="185235" y="170038"/>
                  <a:pt x="272812" y="165011"/>
                  <a:pt x="267520" y="149401"/>
                </a:cubicBezTo>
                <a:cubicBezTo>
                  <a:pt x="262228" y="133791"/>
                  <a:pt x="168302" y="93045"/>
                  <a:pt x="145283" y="73201"/>
                </a:cubicBezTo>
                <a:cubicBezTo>
                  <a:pt x="122264" y="53357"/>
                  <a:pt x="161422" y="3616"/>
                  <a:pt x="137345" y="1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DA6A710B-BA58-4762-80CD-90F93C45067F}"/>
              </a:ext>
            </a:extLst>
          </p:cNvPr>
          <p:cNvSpPr/>
          <p:nvPr/>
        </p:nvSpPr>
        <p:spPr>
          <a:xfrm>
            <a:off x="5855432" y="2943216"/>
            <a:ext cx="283065" cy="55631"/>
          </a:xfrm>
          <a:custGeom>
            <a:avLst/>
            <a:gdLst>
              <a:gd name="connsiteX0" fmla="*/ 856 w 283065"/>
              <a:gd name="connsiteY0" fmla="*/ 9 h 55631"/>
              <a:gd name="connsiteX1" fmla="*/ 250093 w 283065"/>
              <a:gd name="connsiteY1" fmla="*/ 25409 h 55631"/>
              <a:gd name="connsiteX2" fmla="*/ 277081 w 283065"/>
              <a:gd name="connsiteY2" fmla="*/ 25409 h 55631"/>
              <a:gd name="connsiteX3" fmla="*/ 219931 w 283065"/>
              <a:gd name="connsiteY3" fmla="*/ 55572 h 55631"/>
              <a:gd name="connsiteX4" fmla="*/ 218343 w 283065"/>
              <a:gd name="connsiteY4" fmla="*/ 33347 h 55631"/>
              <a:gd name="connsiteX5" fmla="*/ 204056 w 283065"/>
              <a:gd name="connsiteY5" fmla="*/ 41284 h 55631"/>
              <a:gd name="connsiteX6" fmla="*/ 169131 w 283065"/>
              <a:gd name="connsiteY6" fmla="*/ 28584 h 55631"/>
              <a:gd name="connsiteX7" fmla="*/ 856 w 283065"/>
              <a:gd name="connsiteY7" fmla="*/ 9 h 5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065" h="55631">
                <a:moveTo>
                  <a:pt x="856" y="9"/>
                </a:moveTo>
                <a:cubicBezTo>
                  <a:pt x="14350" y="-520"/>
                  <a:pt x="204056" y="21176"/>
                  <a:pt x="250093" y="25409"/>
                </a:cubicBezTo>
                <a:cubicBezTo>
                  <a:pt x="296131" y="29642"/>
                  <a:pt x="282108" y="20382"/>
                  <a:pt x="277081" y="25409"/>
                </a:cubicBezTo>
                <a:cubicBezTo>
                  <a:pt x="272054" y="30436"/>
                  <a:pt x="229721" y="54249"/>
                  <a:pt x="219931" y="55572"/>
                </a:cubicBezTo>
                <a:cubicBezTo>
                  <a:pt x="210141" y="56895"/>
                  <a:pt x="220989" y="35728"/>
                  <a:pt x="218343" y="33347"/>
                </a:cubicBezTo>
                <a:cubicBezTo>
                  <a:pt x="215697" y="30966"/>
                  <a:pt x="212258" y="42078"/>
                  <a:pt x="204056" y="41284"/>
                </a:cubicBezTo>
                <a:cubicBezTo>
                  <a:pt x="195854" y="40490"/>
                  <a:pt x="200881" y="35199"/>
                  <a:pt x="169131" y="28584"/>
                </a:cubicBezTo>
                <a:cubicBezTo>
                  <a:pt x="137381" y="21970"/>
                  <a:pt x="-12638" y="538"/>
                  <a:pt x="856" y="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CFD66528-A008-4F51-B9EB-741E35BF2624}"/>
              </a:ext>
            </a:extLst>
          </p:cNvPr>
          <p:cNvSpPr/>
          <p:nvPr/>
        </p:nvSpPr>
        <p:spPr>
          <a:xfrm>
            <a:off x="6991151" y="3038722"/>
            <a:ext cx="232200" cy="80847"/>
          </a:xfrm>
          <a:custGeom>
            <a:avLst/>
            <a:gdLst>
              <a:gd name="connsiteX0" fmla="*/ 227212 w 232200"/>
              <a:gd name="connsiteY0" fmla="*/ 2928 h 80847"/>
              <a:gd name="connsiteX1" fmla="*/ 211337 w 232200"/>
              <a:gd name="connsiteY1" fmla="*/ 77541 h 80847"/>
              <a:gd name="connsiteX2" fmla="*/ 143074 w 232200"/>
              <a:gd name="connsiteY2" fmla="*/ 45791 h 80847"/>
              <a:gd name="connsiteX3" fmla="*/ 149424 w 232200"/>
              <a:gd name="connsiteY3" fmla="*/ 80716 h 80847"/>
              <a:gd name="connsiteX4" fmla="*/ 116087 w 232200"/>
              <a:gd name="connsiteY4" fmla="*/ 58491 h 80847"/>
              <a:gd name="connsiteX5" fmla="*/ 122437 w 232200"/>
              <a:gd name="connsiteY5" fmla="*/ 79128 h 80847"/>
              <a:gd name="connsiteX6" fmla="*/ 3374 w 232200"/>
              <a:gd name="connsiteY6" fmla="*/ 50553 h 80847"/>
              <a:gd name="connsiteX7" fmla="*/ 41474 w 232200"/>
              <a:gd name="connsiteY7" fmla="*/ 34678 h 80847"/>
              <a:gd name="connsiteX8" fmla="*/ 133549 w 232200"/>
              <a:gd name="connsiteY8" fmla="*/ 18803 h 80847"/>
              <a:gd name="connsiteX9" fmla="*/ 227212 w 232200"/>
              <a:gd name="connsiteY9" fmla="*/ 2928 h 8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200" h="80847">
                <a:moveTo>
                  <a:pt x="227212" y="2928"/>
                </a:moveTo>
                <a:cubicBezTo>
                  <a:pt x="240177" y="12718"/>
                  <a:pt x="225360" y="70397"/>
                  <a:pt x="211337" y="77541"/>
                </a:cubicBezTo>
                <a:cubicBezTo>
                  <a:pt x="197314" y="84685"/>
                  <a:pt x="153393" y="45262"/>
                  <a:pt x="143074" y="45791"/>
                </a:cubicBezTo>
                <a:cubicBezTo>
                  <a:pt x="132755" y="46320"/>
                  <a:pt x="153922" y="78599"/>
                  <a:pt x="149424" y="80716"/>
                </a:cubicBezTo>
                <a:cubicBezTo>
                  <a:pt x="144926" y="82833"/>
                  <a:pt x="120585" y="58756"/>
                  <a:pt x="116087" y="58491"/>
                </a:cubicBezTo>
                <a:cubicBezTo>
                  <a:pt x="111589" y="58226"/>
                  <a:pt x="141223" y="80451"/>
                  <a:pt x="122437" y="79128"/>
                </a:cubicBezTo>
                <a:cubicBezTo>
                  <a:pt x="103651" y="77805"/>
                  <a:pt x="16868" y="57961"/>
                  <a:pt x="3374" y="50553"/>
                </a:cubicBezTo>
                <a:cubicBezTo>
                  <a:pt x="-10120" y="43145"/>
                  <a:pt x="19778" y="39970"/>
                  <a:pt x="41474" y="34678"/>
                </a:cubicBezTo>
                <a:cubicBezTo>
                  <a:pt x="63170" y="29386"/>
                  <a:pt x="106032" y="27270"/>
                  <a:pt x="133549" y="18803"/>
                </a:cubicBezTo>
                <a:cubicBezTo>
                  <a:pt x="161066" y="10336"/>
                  <a:pt x="214247" y="-6862"/>
                  <a:pt x="227212" y="29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74BA28F9-C7B5-4CC0-894B-6FD3BE0C191E}"/>
              </a:ext>
            </a:extLst>
          </p:cNvPr>
          <p:cNvSpPr/>
          <p:nvPr/>
        </p:nvSpPr>
        <p:spPr>
          <a:xfrm>
            <a:off x="6721067" y="3092409"/>
            <a:ext cx="312258" cy="47674"/>
          </a:xfrm>
          <a:custGeom>
            <a:avLst/>
            <a:gdLst>
              <a:gd name="connsiteX0" fmla="*/ 3583 w 312258"/>
              <a:gd name="connsiteY0" fmla="*/ 20679 h 47674"/>
              <a:gd name="connsiteX1" fmla="*/ 184558 w 312258"/>
              <a:gd name="connsiteY1" fmla="*/ 12741 h 47674"/>
              <a:gd name="connsiteX2" fmla="*/ 309971 w 312258"/>
              <a:gd name="connsiteY2" fmla="*/ 47666 h 47674"/>
              <a:gd name="connsiteX3" fmla="*/ 251233 w 312258"/>
              <a:gd name="connsiteY3" fmla="*/ 15916 h 47674"/>
              <a:gd name="connsiteX4" fmla="*/ 76608 w 312258"/>
              <a:gd name="connsiteY4" fmla="*/ 41 h 47674"/>
              <a:gd name="connsiteX5" fmla="*/ 3583 w 312258"/>
              <a:gd name="connsiteY5" fmla="*/ 20679 h 4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258" h="47674">
                <a:moveTo>
                  <a:pt x="3583" y="20679"/>
                </a:moveTo>
                <a:cubicBezTo>
                  <a:pt x="21575" y="22796"/>
                  <a:pt x="133493" y="8243"/>
                  <a:pt x="184558" y="12741"/>
                </a:cubicBezTo>
                <a:cubicBezTo>
                  <a:pt x="235623" y="17239"/>
                  <a:pt x="298859" y="47137"/>
                  <a:pt x="309971" y="47666"/>
                </a:cubicBezTo>
                <a:cubicBezTo>
                  <a:pt x="321083" y="48195"/>
                  <a:pt x="290127" y="23853"/>
                  <a:pt x="251233" y="15916"/>
                </a:cubicBezTo>
                <a:cubicBezTo>
                  <a:pt x="212339" y="7979"/>
                  <a:pt x="113914" y="1099"/>
                  <a:pt x="76608" y="41"/>
                </a:cubicBezTo>
                <a:cubicBezTo>
                  <a:pt x="39302" y="-1017"/>
                  <a:pt x="-14409" y="18562"/>
                  <a:pt x="3583" y="206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397DA213-98E4-4A77-BEB1-C8A3A418DF31}"/>
              </a:ext>
            </a:extLst>
          </p:cNvPr>
          <p:cNvSpPr/>
          <p:nvPr/>
        </p:nvSpPr>
        <p:spPr>
          <a:xfrm>
            <a:off x="6653210" y="3035145"/>
            <a:ext cx="184155" cy="85986"/>
          </a:xfrm>
          <a:custGeom>
            <a:avLst/>
            <a:gdLst>
              <a:gd name="connsiteX0" fmla="*/ 3 w 184155"/>
              <a:gd name="connsiteY0" fmla="*/ 85880 h 85986"/>
              <a:gd name="connsiteX1" fmla="*/ 82553 w 184155"/>
              <a:gd name="connsiteY1" fmla="*/ 19205 h 85986"/>
              <a:gd name="connsiteX2" fmla="*/ 184153 w 184155"/>
              <a:gd name="connsiteY2" fmla="*/ 14443 h 85986"/>
              <a:gd name="connsiteX3" fmla="*/ 85728 w 184155"/>
              <a:gd name="connsiteY3" fmla="*/ 1743 h 85986"/>
              <a:gd name="connsiteX4" fmla="*/ 3 w 184155"/>
              <a:gd name="connsiteY4" fmla="*/ 85880 h 8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55" h="85986">
                <a:moveTo>
                  <a:pt x="3" y="85880"/>
                </a:moveTo>
                <a:cubicBezTo>
                  <a:pt x="-526" y="88790"/>
                  <a:pt x="51861" y="31111"/>
                  <a:pt x="82553" y="19205"/>
                </a:cubicBezTo>
                <a:cubicBezTo>
                  <a:pt x="113245" y="7299"/>
                  <a:pt x="183624" y="17353"/>
                  <a:pt x="184153" y="14443"/>
                </a:cubicBezTo>
                <a:cubicBezTo>
                  <a:pt x="184682" y="11533"/>
                  <a:pt x="112716" y="-5401"/>
                  <a:pt x="85728" y="1743"/>
                </a:cubicBezTo>
                <a:cubicBezTo>
                  <a:pt x="58741" y="8887"/>
                  <a:pt x="532" y="82970"/>
                  <a:pt x="3" y="85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7D9B70CD-AC9E-417E-98A5-53767A7E6407}"/>
              </a:ext>
            </a:extLst>
          </p:cNvPr>
          <p:cNvSpPr/>
          <p:nvPr/>
        </p:nvSpPr>
        <p:spPr>
          <a:xfrm>
            <a:off x="5543122" y="2876545"/>
            <a:ext cx="419203" cy="121950"/>
          </a:xfrm>
          <a:custGeom>
            <a:avLst/>
            <a:gdLst>
              <a:gd name="connsiteX0" fmla="*/ 2016 w 419203"/>
              <a:gd name="connsiteY0" fmla="*/ 5 h 121950"/>
              <a:gd name="connsiteX1" fmla="*/ 135366 w 419203"/>
              <a:gd name="connsiteY1" fmla="*/ 57155 h 121950"/>
              <a:gd name="connsiteX2" fmla="*/ 411591 w 419203"/>
              <a:gd name="connsiteY2" fmla="*/ 120655 h 121950"/>
              <a:gd name="connsiteX3" fmla="*/ 332216 w 419203"/>
              <a:gd name="connsiteY3" fmla="*/ 96843 h 121950"/>
              <a:gd name="connsiteX4" fmla="*/ 230616 w 419203"/>
              <a:gd name="connsiteY4" fmla="*/ 60330 h 121950"/>
              <a:gd name="connsiteX5" fmla="*/ 2016 w 419203"/>
              <a:gd name="connsiteY5" fmla="*/ 5 h 12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203" h="121950">
                <a:moveTo>
                  <a:pt x="2016" y="5"/>
                </a:moveTo>
                <a:cubicBezTo>
                  <a:pt x="-13859" y="-524"/>
                  <a:pt x="67104" y="37047"/>
                  <a:pt x="135366" y="57155"/>
                </a:cubicBezTo>
                <a:cubicBezTo>
                  <a:pt x="203628" y="77263"/>
                  <a:pt x="378783" y="114040"/>
                  <a:pt x="411591" y="120655"/>
                </a:cubicBezTo>
                <a:cubicBezTo>
                  <a:pt x="444399" y="127270"/>
                  <a:pt x="362378" y="106897"/>
                  <a:pt x="332216" y="96843"/>
                </a:cubicBezTo>
                <a:cubicBezTo>
                  <a:pt x="302054" y="86789"/>
                  <a:pt x="280093" y="72501"/>
                  <a:pt x="230616" y="60330"/>
                </a:cubicBezTo>
                <a:cubicBezTo>
                  <a:pt x="181139" y="48159"/>
                  <a:pt x="17891" y="534"/>
                  <a:pt x="2016" y="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80849B6D-DBCA-4C66-8791-898BF778ACFE}"/>
              </a:ext>
            </a:extLst>
          </p:cNvPr>
          <p:cNvSpPr/>
          <p:nvPr/>
        </p:nvSpPr>
        <p:spPr>
          <a:xfrm>
            <a:off x="7102094" y="2853854"/>
            <a:ext cx="154338" cy="29048"/>
          </a:xfrm>
          <a:custGeom>
            <a:avLst/>
            <a:gdLst>
              <a:gd name="connsiteX0" fmla="*/ 1969 w 154338"/>
              <a:gd name="connsiteY0" fmla="*/ 2059 h 29048"/>
              <a:gd name="connsiteX1" fmla="*/ 117856 w 154338"/>
              <a:gd name="connsiteY1" fmla="*/ 2059 h 29048"/>
              <a:gd name="connsiteX2" fmla="*/ 152781 w 154338"/>
              <a:gd name="connsiteY2" fmla="*/ 3646 h 29048"/>
              <a:gd name="connsiteX3" fmla="*/ 76581 w 154338"/>
              <a:gd name="connsiteY3" fmla="*/ 16346 h 29048"/>
              <a:gd name="connsiteX4" fmla="*/ 46419 w 154338"/>
              <a:gd name="connsiteY4" fmla="*/ 29046 h 29048"/>
              <a:gd name="connsiteX5" fmla="*/ 1969 w 154338"/>
              <a:gd name="connsiteY5" fmla="*/ 2059 h 2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338" h="29048">
                <a:moveTo>
                  <a:pt x="1969" y="2059"/>
                </a:moveTo>
                <a:cubicBezTo>
                  <a:pt x="13875" y="-2439"/>
                  <a:pt x="92721" y="1794"/>
                  <a:pt x="117856" y="2059"/>
                </a:cubicBezTo>
                <a:cubicBezTo>
                  <a:pt x="142991" y="2324"/>
                  <a:pt x="159660" y="1265"/>
                  <a:pt x="152781" y="3646"/>
                </a:cubicBezTo>
                <a:cubicBezTo>
                  <a:pt x="145902" y="6027"/>
                  <a:pt x="94308" y="12113"/>
                  <a:pt x="76581" y="16346"/>
                </a:cubicBezTo>
                <a:cubicBezTo>
                  <a:pt x="58854" y="20579"/>
                  <a:pt x="57267" y="28781"/>
                  <a:pt x="46419" y="29046"/>
                </a:cubicBezTo>
                <a:cubicBezTo>
                  <a:pt x="35571" y="29311"/>
                  <a:pt x="-9937" y="6557"/>
                  <a:pt x="1969" y="20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549F857A-876F-423C-9171-C39139B26E2E}"/>
              </a:ext>
            </a:extLst>
          </p:cNvPr>
          <p:cNvSpPr/>
          <p:nvPr/>
        </p:nvSpPr>
        <p:spPr>
          <a:xfrm>
            <a:off x="6959318" y="2847651"/>
            <a:ext cx="139895" cy="33444"/>
          </a:xfrm>
          <a:custGeom>
            <a:avLst/>
            <a:gdLst>
              <a:gd name="connsiteX0" fmla="*/ 282 w 139895"/>
              <a:gd name="connsiteY0" fmla="*/ 30487 h 33444"/>
              <a:gd name="connsiteX1" fmla="*/ 135220 w 139895"/>
              <a:gd name="connsiteY1" fmla="*/ 28899 h 33444"/>
              <a:gd name="connsiteX2" fmla="*/ 100295 w 139895"/>
              <a:gd name="connsiteY2" fmla="*/ 324 h 33444"/>
              <a:gd name="connsiteX3" fmla="*/ 282 w 139895"/>
              <a:gd name="connsiteY3" fmla="*/ 30487 h 3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895" h="33444">
                <a:moveTo>
                  <a:pt x="282" y="30487"/>
                </a:moveTo>
                <a:cubicBezTo>
                  <a:pt x="6103" y="35249"/>
                  <a:pt x="118551" y="33926"/>
                  <a:pt x="135220" y="28899"/>
                </a:cubicBezTo>
                <a:cubicBezTo>
                  <a:pt x="151889" y="23872"/>
                  <a:pt x="120139" y="4028"/>
                  <a:pt x="100295" y="324"/>
                </a:cubicBezTo>
                <a:cubicBezTo>
                  <a:pt x="80451" y="-3380"/>
                  <a:pt x="-5539" y="25725"/>
                  <a:pt x="282" y="304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F95DFBFF-F081-4F4F-BB95-A33619D24226}"/>
              </a:ext>
            </a:extLst>
          </p:cNvPr>
          <p:cNvSpPr/>
          <p:nvPr/>
        </p:nvSpPr>
        <p:spPr>
          <a:xfrm>
            <a:off x="6772092" y="2801920"/>
            <a:ext cx="250947" cy="119954"/>
          </a:xfrm>
          <a:custGeom>
            <a:avLst/>
            <a:gdLst>
              <a:gd name="connsiteX0" fmla="*/ 3358 w 250947"/>
              <a:gd name="connsiteY0" fmla="*/ 119080 h 119954"/>
              <a:gd name="connsiteX1" fmla="*/ 90671 w 250947"/>
              <a:gd name="connsiteY1" fmla="*/ 19068 h 119954"/>
              <a:gd name="connsiteX2" fmla="*/ 77971 w 250947"/>
              <a:gd name="connsiteY2" fmla="*/ 79393 h 119954"/>
              <a:gd name="connsiteX3" fmla="*/ 200208 w 250947"/>
              <a:gd name="connsiteY3" fmla="*/ 18 h 119954"/>
              <a:gd name="connsiteX4" fmla="*/ 168458 w 250947"/>
              <a:gd name="connsiteY4" fmla="*/ 71455 h 119954"/>
              <a:gd name="connsiteX5" fmla="*/ 243071 w 250947"/>
              <a:gd name="connsiteY5" fmla="*/ 23830 h 119954"/>
              <a:gd name="connsiteX6" fmla="*/ 225608 w 250947"/>
              <a:gd name="connsiteY6" fmla="*/ 66693 h 119954"/>
              <a:gd name="connsiteX7" fmla="*/ 3358 w 250947"/>
              <a:gd name="connsiteY7" fmla="*/ 119080 h 11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947" h="119954">
                <a:moveTo>
                  <a:pt x="3358" y="119080"/>
                </a:moveTo>
                <a:cubicBezTo>
                  <a:pt x="-19132" y="111142"/>
                  <a:pt x="78236" y="25682"/>
                  <a:pt x="90671" y="19068"/>
                </a:cubicBezTo>
                <a:cubicBezTo>
                  <a:pt x="103107" y="12453"/>
                  <a:pt x="59715" y="82568"/>
                  <a:pt x="77971" y="79393"/>
                </a:cubicBezTo>
                <a:cubicBezTo>
                  <a:pt x="96227" y="76218"/>
                  <a:pt x="185127" y="1341"/>
                  <a:pt x="200208" y="18"/>
                </a:cubicBezTo>
                <a:cubicBezTo>
                  <a:pt x="215289" y="-1305"/>
                  <a:pt x="161314" y="67486"/>
                  <a:pt x="168458" y="71455"/>
                </a:cubicBezTo>
                <a:cubicBezTo>
                  <a:pt x="175602" y="75424"/>
                  <a:pt x="233546" y="24624"/>
                  <a:pt x="243071" y="23830"/>
                </a:cubicBezTo>
                <a:cubicBezTo>
                  <a:pt x="252596" y="23036"/>
                  <a:pt x="259739" y="54787"/>
                  <a:pt x="225608" y="66693"/>
                </a:cubicBezTo>
                <a:cubicBezTo>
                  <a:pt x="191477" y="78599"/>
                  <a:pt x="25848" y="127018"/>
                  <a:pt x="3358" y="1190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7D4C5AB6-912A-4CA0-AE00-AF78325FCDED}"/>
              </a:ext>
            </a:extLst>
          </p:cNvPr>
          <p:cNvSpPr/>
          <p:nvPr/>
        </p:nvSpPr>
        <p:spPr>
          <a:xfrm>
            <a:off x="5827429" y="2549460"/>
            <a:ext cx="25684" cy="109603"/>
          </a:xfrm>
          <a:custGeom>
            <a:avLst/>
            <a:gdLst>
              <a:gd name="connsiteX0" fmla="*/ 25684 w 25684"/>
              <a:gd name="connsiteY0" fmla="*/ 109603 h 109603"/>
              <a:gd name="connsiteX1" fmla="*/ 284 w 25684"/>
              <a:gd name="connsiteY1" fmla="*/ 65 h 109603"/>
              <a:gd name="connsiteX2" fmla="*/ 25684 w 25684"/>
              <a:gd name="connsiteY2" fmla="*/ 109603 h 10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84" h="109603">
                <a:moveTo>
                  <a:pt x="25684" y="109603"/>
                </a:moveTo>
                <a:cubicBezTo>
                  <a:pt x="25684" y="109603"/>
                  <a:pt x="-3156" y="3240"/>
                  <a:pt x="284" y="65"/>
                </a:cubicBezTo>
                <a:cubicBezTo>
                  <a:pt x="3724" y="-3110"/>
                  <a:pt x="25684" y="109603"/>
                  <a:pt x="25684" y="1096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139C1C9D-A8B3-4DF2-B9E1-D6CA2CE7A0D5}"/>
              </a:ext>
            </a:extLst>
          </p:cNvPr>
          <p:cNvSpPr/>
          <p:nvPr/>
        </p:nvSpPr>
        <p:spPr>
          <a:xfrm>
            <a:off x="5881213" y="2558835"/>
            <a:ext cx="156207" cy="150029"/>
          </a:xfrm>
          <a:custGeom>
            <a:avLst/>
            <a:gdLst>
              <a:gd name="connsiteX0" fmla="*/ 6825 w 156207"/>
              <a:gd name="connsiteY0" fmla="*/ 95465 h 150029"/>
              <a:gd name="connsiteX1" fmla="*/ 13175 w 156207"/>
              <a:gd name="connsiteY1" fmla="*/ 215 h 150029"/>
              <a:gd name="connsiteX2" fmla="*/ 51275 w 156207"/>
              <a:gd name="connsiteY2" fmla="*/ 124040 h 150029"/>
              <a:gd name="connsiteX3" fmla="*/ 84612 w 156207"/>
              <a:gd name="connsiteY3" fmla="*/ 35140 h 150029"/>
              <a:gd name="connsiteX4" fmla="*/ 89375 w 156207"/>
              <a:gd name="connsiteY4" fmla="*/ 128803 h 150029"/>
              <a:gd name="connsiteX5" fmla="*/ 156050 w 156207"/>
              <a:gd name="connsiteY5" fmla="*/ 43078 h 150029"/>
              <a:gd name="connsiteX6" fmla="*/ 105250 w 156207"/>
              <a:gd name="connsiteY6" fmla="*/ 147853 h 150029"/>
              <a:gd name="connsiteX7" fmla="*/ 6825 w 156207"/>
              <a:gd name="connsiteY7" fmla="*/ 95465 h 15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207" h="150029">
                <a:moveTo>
                  <a:pt x="6825" y="95465"/>
                </a:moveTo>
                <a:cubicBezTo>
                  <a:pt x="-8521" y="70859"/>
                  <a:pt x="5767" y="-4548"/>
                  <a:pt x="13175" y="215"/>
                </a:cubicBezTo>
                <a:cubicBezTo>
                  <a:pt x="20583" y="4977"/>
                  <a:pt x="39369" y="118219"/>
                  <a:pt x="51275" y="124040"/>
                </a:cubicBezTo>
                <a:cubicBezTo>
                  <a:pt x="63181" y="129861"/>
                  <a:pt x="78262" y="34346"/>
                  <a:pt x="84612" y="35140"/>
                </a:cubicBezTo>
                <a:cubicBezTo>
                  <a:pt x="90962" y="35934"/>
                  <a:pt x="77469" y="127480"/>
                  <a:pt x="89375" y="128803"/>
                </a:cubicBezTo>
                <a:cubicBezTo>
                  <a:pt x="101281" y="130126"/>
                  <a:pt x="153404" y="39903"/>
                  <a:pt x="156050" y="43078"/>
                </a:cubicBezTo>
                <a:cubicBezTo>
                  <a:pt x="158696" y="46253"/>
                  <a:pt x="127475" y="135947"/>
                  <a:pt x="105250" y="147853"/>
                </a:cubicBezTo>
                <a:cubicBezTo>
                  <a:pt x="83025" y="159759"/>
                  <a:pt x="22171" y="120071"/>
                  <a:pt x="6825" y="954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2DED0E51-1A7A-46BE-B5E5-DABAA157AE9E}"/>
              </a:ext>
            </a:extLst>
          </p:cNvPr>
          <p:cNvSpPr/>
          <p:nvPr/>
        </p:nvSpPr>
        <p:spPr>
          <a:xfrm>
            <a:off x="7260384" y="3296865"/>
            <a:ext cx="296211" cy="1490469"/>
          </a:xfrm>
          <a:custGeom>
            <a:avLst/>
            <a:gdLst>
              <a:gd name="connsiteX0" fmla="*/ 105616 w 296211"/>
              <a:gd name="connsiteY0" fmla="*/ 1960 h 1490469"/>
              <a:gd name="connsiteX1" fmla="*/ 131016 w 296211"/>
              <a:gd name="connsiteY1" fmla="*/ 284535 h 1490469"/>
              <a:gd name="connsiteX2" fmla="*/ 296116 w 296211"/>
              <a:gd name="connsiteY2" fmla="*/ 700460 h 1490469"/>
              <a:gd name="connsiteX3" fmla="*/ 105616 w 296211"/>
              <a:gd name="connsiteY3" fmla="*/ 1087810 h 1490469"/>
              <a:gd name="connsiteX4" fmla="*/ 4016 w 296211"/>
              <a:gd name="connsiteY4" fmla="*/ 1471985 h 1490469"/>
              <a:gd name="connsiteX5" fmla="*/ 23066 w 296211"/>
              <a:gd name="connsiteY5" fmla="*/ 1392610 h 1490469"/>
              <a:gd name="connsiteX6" fmla="*/ 48466 w 296211"/>
              <a:gd name="connsiteY6" fmla="*/ 1068760 h 1490469"/>
              <a:gd name="connsiteX7" fmla="*/ 254841 w 296211"/>
              <a:gd name="connsiteY7" fmla="*/ 671885 h 1490469"/>
              <a:gd name="connsiteX8" fmla="*/ 188166 w 296211"/>
              <a:gd name="connsiteY8" fmla="*/ 424235 h 1490469"/>
              <a:gd name="connsiteX9" fmla="*/ 105616 w 296211"/>
              <a:gd name="connsiteY9" fmla="*/ 1960 h 149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6211" h="1490469">
                <a:moveTo>
                  <a:pt x="105616" y="1960"/>
                </a:moveTo>
                <a:cubicBezTo>
                  <a:pt x="96091" y="-21323"/>
                  <a:pt x="99266" y="168118"/>
                  <a:pt x="131016" y="284535"/>
                </a:cubicBezTo>
                <a:cubicBezTo>
                  <a:pt x="162766" y="400952"/>
                  <a:pt x="300349" y="566581"/>
                  <a:pt x="296116" y="700460"/>
                </a:cubicBezTo>
                <a:cubicBezTo>
                  <a:pt x="291883" y="834339"/>
                  <a:pt x="154299" y="959222"/>
                  <a:pt x="105616" y="1087810"/>
                </a:cubicBezTo>
                <a:cubicBezTo>
                  <a:pt x="56933" y="1216398"/>
                  <a:pt x="17774" y="1421185"/>
                  <a:pt x="4016" y="1471985"/>
                </a:cubicBezTo>
                <a:cubicBezTo>
                  <a:pt x="-9742" y="1522785"/>
                  <a:pt x="15658" y="1459814"/>
                  <a:pt x="23066" y="1392610"/>
                </a:cubicBezTo>
                <a:cubicBezTo>
                  <a:pt x="30474" y="1325406"/>
                  <a:pt x="9837" y="1188881"/>
                  <a:pt x="48466" y="1068760"/>
                </a:cubicBezTo>
                <a:cubicBezTo>
                  <a:pt x="87095" y="948639"/>
                  <a:pt x="231558" y="779306"/>
                  <a:pt x="254841" y="671885"/>
                </a:cubicBezTo>
                <a:cubicBezTo>
                  <a:pt x="278124" y="564464"/>
                  <a:pt x="215153" y="529539"/>
                  <a:pt x="188166" y="424235"/>
                </a:cubicBezTo>
                <a:cubicBezTo>
                  <a:pt x="161179" y="318931"/>
                  <a:pt x="115141" y="25243"/>
                  <a:pt x="105616" y="19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1F53B682-BC88-4BE8-92F7-ADE25F5CAB49}"/>
              </a:ext>
            </a:extLst>
          </p:cNvPr>
          <p:cNvSpPr/>
          <p:nvPr/>
        </p:nvSpPr>
        <p:spPr>
          <a:xfrm>
            <a:off x="3670538" y="3472892"/>
            <a:ext cx="342196" cy="380757"/>
          </a:xfrm>
          <a:custGeom>
            <a:avLst/>
            <a:gdLst>
              <a:gd name="connsiteX0" fmla="*/ 339487 w 342196"/>
              <a:gd name="connsiteY0" fmla="*/ 375208 h 380757"/>
              <a:gd name="connsiteX1" fmla="*/ 180737 w 342196"/>
              <a:gd name="connsiteY1" fmla="*/ 314883 h 380757"/>
              <a:gd name="connsiteX2" fmla="*/ 9287 w 342196"/>
              <a:gd name="connsiteY2" fmla="*/ 13258 h 380757"/>
              <a:gd name="connsiteX3" fmla="*/ 25162 w 342196"/>
              <a:gd name="connsiteY3" fmla="*/ 70408 h 380757"/>
              <a:gd name="connsiteX4" fmla="*/ 44212 w 342196"/>
              <a:gd name="connsiteY4" fmla="*/ 222808 h 380757"/>
              <a:gd name="connsiteX5" fmla="*/ 339487 w 342196"/>
              <a:gd name="connsiteY5" fmla="*/ 375208 h 38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196" h="380757">
                <a:moveTo>
                  <a:pt x="339487" y="375208"/>
                </a:moveTo>
                <a:cubicBezTo>
                  <a:pt x="362241" y="390554"/>
                  <a:pt x="235770" y="375208"/>
                  <a:pt x="180737" y="314883"/>
                </a:cubicBezTo>
                <a:cubicBezTo>
                  <a:pt x="125704" y="254558"/>
                  <a:pt x="35216" y="54004"/>
                  <a:pt x="9287" y="13258"/>
                </a:cubicBezTo>
                <a:cubicBezTo>
                  <a:pt x="-16642" y="-27488"/>
                  <a:pt x="19341" y="35483"/>
                  <a:pt x="25162" y="70408"/>
                </a:cubicBezTo>
                <a:cubicBezTo>
                  <a:pt x="30983" y="105333"/>
                  <a:pt x="-2355" y="169362"/>
                  <a:pt x="44212" y="222808"/>
                </a:cubicBezTo>
                <a:cubicBezTo>
                  <a:pt x="90779" y="276254"/>
                  <a:pt x="316733" y="359862"/>
                  <a:pt x="339487" y="3752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A699B389-19B0-4DFC-8B56-5982E5E9F75A}"/>
              </a:ext>
            </a:extLst>
          </p:cNvPr>
          <p:cNvSpPr/>
          <p:nvPr/>
        </p:nvSpPr>
        <p:spPr>
          <a:xfrm>
            <a:off x="5706242" y="2328730"/>
            <a:ext cx="416547" cy="165244"/>
          </a:xfrm>
          <a:custGeom>
            <a:avLst/>
            <a:gdLst>
              <a:gd name="connsiteX0" fmla="*/ 821 w 416547"/>
              <a:gd name="connsiteY0" fmla="*/ 133 h 165244"/>
              <a:gd name="connsiteX1" fmla="*/ 132583 w 416547"/>
              <a:gd name="connsiteY1" fmla="*/ 93795 h 165244"/>
              <a:gd name="connsiteX2" fmla="*/ 210371 w 416547"/>
              <a:gd name="connsiteY2" fmla="*/ 144595 h 165244"/>
              <a:gd name="connsiteX3" fmla="*/ 415158 w 416547"/>
              <a:gd name="connsiteY3" fmla="*/ 165233 h 165244"/>
              <a:gd name="connsiteX4" fmla="*/ 305621 w 416547"/>
              <a:gd name="connsiteY4" fmla="*/ 147770 h 165244"/>
              <a:gd name="connsiteX5" fmla="*/ 257996 w 416547"/>
              <a:gd name="connsiteY5" fmla="*/ 141420 h 165244"/>
              <a:gd name="connsiteX6" fmla="*/ 210371 w 416547"/>
              <a:gd name="connsiteY6" fmla="*/ 119195 h 165244"/>
              <a:gd name="connsiteX7" fmla="*/ 821 w 416547"/>
              <a:gd name="connsiteY7" fmla="*/ 133 h 165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547" h="165244">
                <a:moveTo>
                  <a:pt x="821" y="133"/>
                </a:moveTo>
                <a:cubicBezTo>
                  <a:pt x="-12144" y="-4100"/>
                  <a:pt x="132583" y="93795"/>
                  <a:pt x="132583" y="93795"/>
                </a:cubicBezTo>
                <a:cubicBezTo>
                  <a:pt x="167508" y="117872"/>
                  <a:pt x="163275" y="132689"/>
                  <a:pt x="210371" y="144595"/>
                </a:cubicBezTo>
                <a:cubicBezTo>
                  <a:pt x="257467" y="156501"/>
                  <a:pt x="399283" y="164704"/>
                  <a:pt x="415158" y="165233"/>
                </a:cubicBezTo>
                <a:cubicBezTo>
                  <a:pt x="431033" y="165762"/>
                  <a:pt x="305621" y="147770"/>
                  <a:pt x="305621" y="147770"/>
                </a:cubicBezTo>
                <a:cubicBezTo>
                  <a:pt x="279427" y="143801"/>
                  <a:pt x="273871" y="146182"/>
                  <a:pt x="257996" y="141420"/>
                </a:cubicBezTo>
                <a:cubicBezTo>
                  <a:pt x="242121" y="136658"/>
                  <a:pt x="251911" y="141949"/>
                  <a:pt x="210371" y="119195"/>
                </a:cubicBezTo>
                <a:cubicBezTo>
                  <a:pt x="168831" y="96441"/>
                  <a:pt x="13786" y="4366"/>
                  <a:pt x="821" y="1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813FC083-DDC2-4F40-B38F-DD2A2D675F06}"/>
              </a:ext>
            </a:extLst>
          </p:cNvPr>
          <p:cNvSpPr/>
          <p:nvPr/>
        </p:nvSpPr>
        <p:spPr>
          <a:xfrm>
            <a:off x="6106406" y="2360055"/>
            <a:ext cx="332767" cy="197299"/>
          </a:xfrm>
          <a:custGeom>
            <a:avLst/>
            <a:gdLst>
              <a:gd name="connsiteX0" fmla="*/ 177 w 332767"/>
              <a:gd name="connsiteY0" fmla="*/ 28 h 197299"/>
              <a:gd name="connsiteX1" fmla="*/ 148344 w 332767"/>
              <a:gd name="connsiteY1" fmla="*/ 46595 h 197299"/>
              <a:gd name="connsiteX2" fmla="*/ 324027 w 332767"/>
              <a:gd name="connsiteY2" fmla="*/ 192645 h 197299"/>
              <a:gd name="connsiteX3" fmla="*/ 304977 w 332767"/>
              <a:gd name="connsiteY3" fmla="*/ 158778 h 197299"/>
              <a:gd name="connsiteX4" fmla="*/ 294394 w 332767"/>
              <a:gd name="connsiteY4" fmla="*/ 135495 h 197299"/>
              <a:gd name="connsiteX5" fmla="*/ 211844 w 332767"/>
              <a:gd name="connsiteY5" fmla="*/ 74112 h 197299"/>
              <a:gd name="connsiteX6" fmla="*/ 177977 w 332767"/>
              <a:gd name="connsiteY6" fmla="*/ 40245 h 197299"/>
              <a:gd name="connsiteX7" fmla="*/ 177 w 332767"/>
              <a:gd name="connsiteY7" fmla="*/ 28 h 19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767" h="197299">
                <a:moveTo>
                  <a:pt x="177" y="28"/>
                </a:moveTo>
                <a:cubicBezTo>
                  <a:pt x="-4762" y="1086"/>
                  <a:pt x="94369" y="14492"/>
                  <a:pt x="148344" y="46595"/>
                </a:cubicBezTo>
                <a:cubicBezTo>
                  <a:pt x="202319" y="78698"/>
                  <a:pt x="297922" y="173948"/>
                  <a:pt x="324027" y="192645"/>
                </a:cubicBezTo>
                <a:cubicBezTo>
                  <a:pt x="350132" y="211342"/>
                  <a:pt x="309916" y="168303"/>
                  <a:pt x="304977" y="158778"/>
                </a:cubicBezTo>
                <a:cubicBezTo>
                  <a:pt x="300038" y="149253"/>
                  <a:pt x="309916" y="149606"/>
                  <a:pt x="294394" y="135495"/>
                </a:cubicBezTo>
                <a:cubicBezTo>
                  <a:pt x="278872" y="121384"/>
                  <a:pt x="231247" y="89987"/>
                  <a:pt x="211844" y="74112"/>
                </a:cubicBezTo>
                <a:cubicBezTo>
                  <a:pt x="192441" y="58237"/>
                  <a:pt x="209022" y="52592"/>
                  <a:pt x="177977" y="40245"/>
                </a:cubicBezTo>
                <a:cubicBezTo>
                  <a:pt x="146932" y="27898"/>
                  <a:pt x="5116" y="-1030"/>
                  <a:pt x="177" y="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B237397A-F289-4A45-865B-BC9B973D3BFF}"/>
              </a:ext>
            </a:extLst>
          </p:cNvPr>
          <p:cNvSpPr/>
          <p:nvPr/>
        </p:nvSpPr>
        <p:spPr>
          <a:xfrm>
            <a:off x="6151314" y="2479646"/>
            <a:ext cx="241780" cy="61462"/>
          </a:xfrm>
          <a:custGeom>
            <a:avLst/>
            <a:gdLst>
              <a:gd name="connsiteX0" fmla="*/ 249 w 241780"/>
              <a:gd name="connsiteY0" fmla="*/ 29 h 61462"/>
              <a:gd name="connsiteX1" fmla="*/ 92324 w 241780"/>
              <a:gd name="connsiteY1" fmla="*/ 55592 h 61462"/>
              <a:gd name="connsiteX2" fmla="*/ 149474 w 241780"/>
              <a:gd name="connsiteY2" fmla="*/ 60354 h 61462"/>
              <a:gd name="connsiteX3" fmla="*/ 241549 w 241780"/>
              <a:gd name="connsiteY3" fmla="*/ 60354 h 61462"/>
              <a:gd name="connsiteX4" fmla="*/ 174874 w 241780"/>
              <a:gd name="connsiteY4" fmla="*/ 57179 h 61462"/>
              <a:gd name="connsiteX5" fmla="*/ 146299 w 241780"/>
              <a:gd name="connsiteY5" fmla="*/ 50829 h 61462"/>
              <a:gd name="connsiteX6" fmla="*/ 122486 w 241780"/>
              <a:gd name="connsiteY6" fmla="*/ 47654 h 61462"/>
              <a:gd name="connsiteX7" fmla="*/ 249 w 241780"/>
              <a:gd name="connsiteY7" fmla="*/ 29 h 6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780" h="61462">
                <a:moveTo>
                  <a:pt x="249" y="29"/>
                </a:moveTo>
                <a:cubicBezTo>
                  <a:pt x="-4778" y="1352"/>
                  <a:pt x="67453" y="45538"/>
                  <a:pt x="92324" y="55592"/>
                </a:cubicBezTo>
                <a:cubicBezTo>
                  <a:pt x="117195" y="65646"/>
                  <a:pt x="124603" y="59560"/>
                  <a:pt x="149474" y="60354"/>
                </a:cubicBezTo>
                <a:cubicBezTo>
                  <a:pt x="174345" y="61148"/>
                  <a:pt x="237316" y="60883"/>
                  <a:pt x="241549" y="60354"/>
                </a:cubicBezTo>
                <a:cubicBezTo>
                  <a:pt x="245782" y="59825"/>
                  <a:pt x="190749" y="58767"/>
                  <a:pt x="174874" y="57179"/>
                </a:cubicBezTo>
                <a:cubicBezTo>
                  <a:pt x="158999" y="55592"/>
                  <a:pt x="155030" y="52417"/>
                  <a:pt x="146299" y="50829"/>
                </a:cubicBezTo>
                <a:cubicBezTo>
                  <a:pt x="137568" y="49241"/>
                  <a:pt x="142859" y="53475"/>
                  <a:pt x="122486" y="47654"/>
                </a:cubicBezTo>
                <a:cubicBezTo>
                  <a:pt x="102113" y="41833"/>
                  <a:pt x="5276" y="-1294"/>
                  <a:pt x="249" y="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E2D83908-6D61-4173-852D-04B5FC01C6F0}"/>
              </a:ext>
            </a:extLst>
          </p:cNvPr>
          <p:cNvSpPr/>
          <p:nvPr/>
        </p:nvSpPr>
        <p:spPr>
          <a:xfrm>
            <a:off x="4564483" y="1641395"/>
            <a:ext cx="967635" cy="1103902"/>
          </a:xfrm>
          <a:custGeom>
            <a:avLst/>
            <a:gdLst>
              <a:gd name="connsiteX0" fmla="*/ 966367 w 967635"/>
              <a:gd name="connsiteY0" fmla="*/ 80 h 1103902"/>
              <a:gd name="connsiteX1" fmla="*/ 661567 w 967635"/>
              <a:gd name="connsiteY1" fmla="*/ 431880 h 1103902"/>
              <a:gd name="connsiteX2" fmla="*/ 20217 w 967635"/>
              <a:gd name="connsiteY2" fmla="*/ 1076405 h 1103902"/>
              <a:gd name="connsiteX3" fmla="*/ 213892 w 967635"/>
              <a:gd name="connsiteY3" fmla="*/ 927180 h 1103902"/>
              <a:gd name="connsiteX4" fmla="*/ 747292 w 967635"/>
              <a:gd name="connsiteY4" fmla="*/ 400130 h 1103902"/>
              <a:gd name="connsiteX5" fmla="*/ 966367 w 967635"/>
              <a:gd name="connsiteY5" fmla="*/ 80 h 110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7635" h="1103902">
                <a:moveTo>
                  <a:pt x="966367" y="80"/>
                </a:moveTo>
                <a:cubicBezTo>
                  <a:pt x="952080" y="5372"/>
                  <a:pt x="819259" y="252493"/>
                  <a:pt x="661567" y="431880"/>
                </a:cubicBezTo>
                <a:cubicBezTo>
                  <a:pt x="503875" y="611267"/>
                  <a:pt x="94829" y="993855"/>
                  <a:pt x="20217" y="1076405"/>
                </a:cubicBezTo>
                <a:cubicBezTo>
                  <a:pt x="-54395" y="1158955"/>
                  <a:pt x="92713" y="1039893"/>
                  <a:pt x="213892" y="927180"/>
                </a:cubicBezTo>
                <a:cubicBezTo>
                  <a:pt x="335071" y="814467"/>
                  <a:pt x="622409" y="548826"/>
                  <a:pt x="747292" y="400130"/>
                </a:cubicBezTo>
                <a:cubicBezTo>
                  <a:pt x="872175" y="251434"/>
                  <a:pt x="980654" y="-5212"/>
                  <a:pt x="966367" y="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80D22229-472B-4E5C-90F3-ABF014FB6788}"/>
              </a:ext>
            </a:extLst>
          </p:cNvPr>
          <p:cNvSpPr/>
          <p:nvPr/>
        </p:nvSpPr>
        <p:spPr>
          <a:xfrm>
            <a:off x="6305014" y="2741599"/>
            <a:ext cx="99968" cy="125426"/>
          </a:xfrm>
          <a:custGeom>
            <a:avLst/>
            <a:gdLst>
              <a:gd name="connsiteX0" fmla="*/ 95786 w 99968"/>
              <a:gd name="connsiteY0" fmla="*/ 14 h 125426"/>
              <a:gd name="connsiteX1" fmla="*/ 33874 w 99968"/>
              <a:gd name="connsiteY1" fmla="*/ 71451 h 125426"/>
              <a:gd name="connsiteX2" fmla="*/ 536 w 99968"/>
              <a:gd name="connsiteY2" fmla="*/ 125426 h 125426"/>
              <a:gd name="connsiteX3" fmla="*/ 59274 w 99968"/>
              <a:gd name="connsiteY3" fmla="*/ 71451 h 125426"/>
              <a:gd name="connsiteX4" fmla="*/ 91024 w 99968"/>
              <a:gd name="connsiteY4" fmla="*/ 65101 h 125426"/>
              <a:gd name="connsiteX5" fmla="*/ 95786 w 99968"/>
              <a:gd name="connsiteY5" fmla="*/ 14 h 12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968" h="125426">
                <a:moveTo>
                  <a:pt x="95786" y="14"/>
                </a:moveTo>
                <a:cubicBezTo>
                  <a:pt x="86261" y="1072"/>
                  <a:pt x="49749" y="50549"/>
                  <a:pt x="33874" y="71451"/>
                </a:cubicBezTo>
                <a:cubicBezTo>
                  <a:pt x="17999" y="92353"/>
                  <a:pt x="-3697" y="125426"/>
                  <a:pt x="536" y="125426"/>
                </a:cubicBezTo>
                <a:cubicBezTo>
                  <a:pt x="4769" y="125426"/>
                  <a:pt x="44193" y="81505"/>
                  <a:pt x="59274" y="71451"/>
                </a:cubicBezTo>
                <a:cubicBezTo>
                  <a:pt x="74355" y="61397"/>
                  <a:pt x="85733" y="73832"/>
                  <a:pt x="91024" y="65101"/>
                </a:cubicBezTo>
                <a:cubicBezTo>
                  <a:pt x="96315" y="56370"/>
                  <a:pt x="105311" y="-1044"/>
                  <a:pt x="95786" y="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A4F3A4A2-682E-41B7-A3C7-27873B98FCC2}"/>
              </a:ext>
            </a:extLst>
          </p:cNvPr>
          <p:cNvSpPr/>
          <p:nvPr/>
        </p:nvSpPr>
        <p:spPr>
          <a:xfrm>
            <a:off x="6387627" y="1179938"/>
            <a:ext cx="412979" cy="1495211"/>
          </a:xfrm>
          <a:custGeom>
            <a:avLst/>
            <a:gdLst>
              <a:gd name="connsiteX0" fmla="*/ 381473 w 412979"/>
              <a:gd name="connsiteY0" fmla="*/ 1162 h 1495211"/>
              <a:gd name="connsiteX1" fmla="*/ 117948 w 412979"/>
              <a:gd name="connsiteY1" fmla="*/ 801262 h 1495211"/>
              <a:gd name="connsiteX2" fmla="*/ 390998 w 412979"/>
              <a:gd name="connsiteY2" fmla="*/ 1452137 h 1495211"/>
              <a:gd name="connsiteX3" fmla="*/ 362423 w 412979"/>
              <a:gd name="connsiteY3" fmla="*/ 1398162 h 1495211"/>
              <a:gd name="connsiteX4" fmla="*/ 92548 w 412979"/>
              <a:gd name="connsiteY4" fmla="*/ 1109237 h 1495211"/>
              <a:gd name="connsiteX5" fmla="*/ 35398 w 412979"/>
              <a:gd name="connsiteY5" fmla="*/ 918737 h 1495211"/>
              <a:gd name="connsiteX6" fmla="*/ 25873 w 412979"/>
              <a:gd name="connsiteY6" fmla="*/ 629812 h 1495211"/>
              <a:gd name="connsiteX7" fmla="*/ 381473 w 412979"/>
              <a:gd name="connsiteY7" fmla="*/ 1162 h 149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979" h="1495211">
                <a:moveTo>
                  <a:pt x="381473" y="1162"/>
                </a:moveTo>
                <a:cubicBezTo>
                  <a:pt x="396819" y="29737"/>
                  <a:pt x="116361" y="559433"/>
                  <a:pt x="117948" y="801262"/>
                </a:cubicBezTo>
                <a:cubicBezTo>
                  <a:pt x="119535" y="1043091"/>
                  <a:pt x="350252" y="1352654"/>
                  <a:pt x="390998" y="1452137"/>
                </a:cubicBezTo>
                <a:cubicBezTo>
                  <a:pt x="431744" y="1551620"/>
                  <a:pt x="412165" y="1455312"/>
                  <a:pt x="362423" y="1398162"/>
                </a:cubicBezTo>
                <a:cubicBezTo>
                  <a:pt x="312681" y="1341012"/>
                  <a:pt x="147052" y="1189141"/>
                  <a:pt x="92548" y="1109237"/>
                </a:cubicBezTo>
                <a:cubicBezTo>
                  <a:pt x="38044" y="1029333"/>
                  <a:pt x="46510" y="998641"/>
                  <a:pt x="35398" y="918737"/>
                </a:cubicBezTo>
                <a:cubicBezTo>
                  <a:pt x="24285" y="838833"/>
                  <a:pt x="-32335" y="780624"/>
                  <a:pt x="25873" y="629812"/>
                </a:cubicBezTo>
                <a:cubicBezTo>
                  <a:pt x="84081" y="479000"/>
                  <a:pt x="366127" y="-27413"/>
                  <a:pt x="381473" y="11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E4DE8BF7-8151-4D7F-9F85-42CA5631B4B5}"/>
              </a:ext>
            </a:extLst>
          </p:cNvPr>
          <p:cNvSpPr/>
          <p:nvPr/>
        </p:nvSpPr>
        <p:spPr>
          <a:xfrm>
            <a:off x="6771446" y="1174759"/>
            <a:ext cx="262256" cy="1526903"/>
          </a:xfrm>
          <a:custGeom>
            <a:avLst/>
            <a:gdLst>
              <a:gd name="connsiteX0" fmla="*/ 96079 w 262256"/>
              <a:gd name="connsiteY0" fmla="*/ 3166 h 1526903"/>
              <a:gd name="connsiteX1" fmla="*/ 4004 w 262256"/>
              <a:gd name="connsiteY1" fmla="*/ 552441 h 1526903"/>
              <a:gd name="connsiteX2" fmla="*/ 248479 w 262256"/>
              <a:gd name="connsiteY2" fmla="*/ 1485891 h 1526903"/>
              <a:gd name="connsiteX3" fmla="*/ 226254 w 262256"/>
              <a:gd name="connsiteY3" fmla="*/ 1333491 h 1526903"/>
              <a:gd name="connsiteX4" fmla="*/ 181804 w 262256"/>
              <a:gd name="connsiteY4" fmla="*/ 1082666 h 1526903"/>
              <a:gd name="connsiteX5" fmla="*/ 89729 w 262256"/>
              <a:gd name="connsiteY5" fmla="*/ 790566 h 1526903"/>
              <a:gd name="connsiteX6" fmla="*/ 96079 w 262256"/>
              <a:gd name="connsiteY6" fmla="*/ 3166 h 152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256" h="1526903">
                <a:moveTo>
                  <a:pt x="96079" y="3166"/>
                </a:moveTo>
                <a:cubicBezTo>
                  <a:pt x="81792" y="-36521"/>
                  <a:pt x="-21396" y="305320"/>
                  <a:pt x="4004" y="552441"/>
                </a:cubicBezTo>
                <a:cubicBezTo>
                  <a:pt x="29404" y="799562"/>
                  <a:pt x="211437" y="1355716"/>
                  <a:pt x="248479" y="1485891"/>
                </a:cubicBezTo>
                <a:cubicBezTo>
                  <a:pt x="285521" y="1616066"/>
                  <a:pt x="237367" y="1400695"/>
                  <a:pt x="226254" y="1333491"/>
                </a:cubicBezTo>
                <a:cubicBezTo>
                  <a:pt x="215142" y="1266287"/>
                  <a:pt x="204558" y="1173153"/>
                  <a:pt x="181804" y="1082666"/>
                </a:cubicBezTo>
                <a:cubicBezTo>
                  <a:pt x="159050" y="992179"/>
                  <a:pt x="106133" y="967837"/>
                  <a:pt x="89729" y="790566"/>
                </a:cubicBezTo>
                <a:cubicBezTo>
                  <a:pt x="73325" y="613295"/>
                  <a:pt x="110366" y="42853"/>
                  <a:pt x="96079" y="31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2D882A90-EF92-47D7-A3B3-14F198F9C4A6}"/>
              </a:ext>
            </a:extLst>
          </p:cNvPr>
          <p:cNvSpPr/>
          <p:nvPr/>
        </p:nvSpPr>
        <p:spPr>
          <a:xfrm>
            <a:off x="7008308" y="1386871"/>
            <a:ext cx="263150" cy="1258896"/>
          </a:xfrm>
          <a:custGeom>
            <a:avLst/>
            <a:gdLst>
              <a:gd name="connsiteX0" fmla="*/ 33842 w 263150"/>
              <a:gd name="connsiteY0" fmla="*/ 604 h 1258896"/>
              <a:gd name="connsiteX1" fmla="*/ 14792 w 263150"/>
              <a:gd name="connsiteY1" fmla="*/ 489554 h 1258896"/>
              <a:gd name="connsiteX2" fmla="*/ 252917 w 263150"/>
              <a:gd name="connsiteY2" fmla="*/ 1229329 h 1258896"/>
              <a:gd name="connsiteX3" fmla="*/ 217992 w 263150"/>
              <a:gd name="connsiteY3" fmla="*/ 1089629 h 1258896"/>
              <a:gd name="connsiteX4" fmla="*/ 202117 w 263150"/>
              <a:gd name="connsiteY4" fmla="*/ 876904 h 1258896"/>
              <a:gd name="connsiteX5" fmla="*/ 103692 w 263150"/>
              <a:gd name="connsiteY5" fmla="*/ 584804 h 1258896"/>
              <a:gd name="connsiteX6" fmla="*/ 33842 w 263150"/>
              <a:gd name="connsiteY6" fmla="*/ 604 h 125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150" h="1258896">
                <a:moveTo>
                  <a:pt x="33842" y="604"/>
                </a:moveTo>
                <a:cubicBezTo>
                  <a:pt x="19025" y="-15271"/>
                  <a:pt x="-21721" y="284767"/>
                  <a:pt x="14792" y="489554"/>
                </a:cubicBezTo>
                <a:cubicBezTo>
                  <a:pt x="51305" y="694342"/>
                  <a:pt x="219050" y="1129317"/>
                  <a:pt x="252917" y="1229329"/>
                </a:cubicBezTo>
                <a:cubicBezTo>
                  <a:pt x="286784" y="1329341"/>
                  <a:pt x="226459" y="1148366"/>
                  <a:pt x="217992" y="1089629"/>
                </a:cubicBezTo>
                <a:cubicBezTo>
                  <a:pt x="209525" y="1030892"/>
                  <a:pt x="221167" y="961041"/>
                  <a:pt x="202117" y="876904"/>
                </a:cubicBezTo>
                <a:cubicBezTo>
                  <a:pt x="183067" y="792767"/>
                  <a:pt x="131738" y="729796"/>
                  <a:pt x="103692" y="584804"/>
                </a:cubicBezTo>
                <a:cubicBezTo>
                  <a:pt x="75646" y="439812"/>
                  <a:pt x="48659" y="16479"/>
                  <a:pt x="33842" y="6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E670A8ED-5C86-4011-8047-1CC993C17290}"/>
              </a:ext>
            </a:extLst>
          </p:cNvPr>
          <p:cNvSpPr/>
          <p:nvPr/>
        </p:nvSpPr>
        <p:spPr>
          <a:xfrm>
            <a:off x="5841963" y="2246134"/>
            <a:ext cx="255951" cy="106186"/>
          </a:xfrm>
          <a:custGeom>
            <a:avLst/>
            <a:gdLst>
              <a:gd name="connsiteX0" fmla="*/ 37 w 255951"/>
              <a:gd name="connsiteY0" fmla="*/ 179 h 106186"/>
              <a:gd name="connsiteX1" fmla="*/ 76237 w 255951"/>
              <a:gd name="connsiteY1" fmla="*/ 54154 h 106186"/>
              <a:gd name="connsiteX2" fmla="*/ 255625 w 255951"/>
              <a:gd name="connsiteY2" fmla="*/ 104954 h 106186"/>
              <a:gd name="connsiteX3" fmla="*/ 119100 w 255951"/>
              <a:gd name="connsiteY3" fmla="*/ 89079 h 106186"/>
              <a:gd name="connsiteX4" fmla="*/ 66712 w 255951"/>
              <a:gd name="connsiteY4" fmla="*/ 73204 h 106186"/>
              <a:gd name="connsiteX5" fmla="*/ 37 w 255951"/>
              <a:gd name="connsiteY5" fmla="*/ 179 h 10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951" h="106186">
                <a:moveTo>
                  <a:pt x="37" y="179"/>
                </a:moveTo>
                <a:cubicBezTo>
                  <a:pt x="1624" y="-2996"/>
                  <a:pt x="33639" y="36692"/>
                  <a:pt x="76237" y="54154"/>
                </a:cubicBezTo>
                <a:cubicBezTo>
                  <a:pt x="118835" y="71617"/>
                  <a:pt x="248481" y="99133"/>
                  <a:pt x="255625" y="104954"/>
                </a:cubicBezTo>
                <a:cubicBezTo>
                  <a:pt x="262769" y="110775"/>
                  <a:pt x="150585" y="94371"/>
                  <a:pt x="119100" y="89079"/>
                </a:cubicBezTo>
                <a:cubicBezTo>
                  <a:pt x="87615" y="83787"/>
                  <a:pt x="85233" y="83787"/>
                  <a:pt x="66712" y="73204"/>
                </a:cubicBezTo>
                <a:cubicBezTo>
                  <a:pt x="48191" y="62621"/>
                  <a:pt x="-1550" y="3354"/>
                  <a:pt x="37" y="1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DCC112BC-C40C-4795-B7FC-46613F6BA3CC}"/>
              </a:ext>
            </a:extLst>
          </p:cNvPr>
          <p:cNvSpPr/>
          <p:nvPr/>
        </p:nvSpPr>
        <p:spPr>
          <a:xfrm>
            <a:off x="5651421" y="2249485"/>
            <a:ext cx="165743" cy="52393"/>
          </a:xfrm>
          <a:custGeom>
            <a:avLst/>
            <a:gdLst>
              <a:gd name="connsiteX0" fmla="*/ 79 w 165743"/>
              <a:gd name="connsiteY0" fmla="*/ 52390 h 52393"/>
              <a:gd name="connsiteX1" fmla="*/ 117554 w 165743"/>
              <a:gd name="connsiteY1" fmla="*/ 26990 h 52393"/>
              <a:gd name="connsiteX2" fmla="*/ 165179 w 165743"/>
              <a:gd name="connsiteY2" fmla="*/ 3 h 52393"/>
              <a:gd name="connsiteX3" fmla="*/ 136604 w 165743"/>
              <a:gd name="connsiteY3" fmla="*/ 25403 h 52393"/>
              <a:gd name="connsiteX4" fmla="*/ 79 w 165743"/>
              <a:gd name="connsiteY4" fmla="*/ 52390 h 5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43" h="52393">
                <a:moveTo>
                  <a:pt x="79" y="52390"/>
                </a:moveTo>
                <a:cubicBezTo>
                  <a:pt x="-3096" y="52655"/>
                  <a:pt x="90037" y="35721"/>
                  <a:pt x="117554" y="26990"/>
                </a:cubicBezTo>
                <a:cubicBezTo>
                  <a:pt x="145071" y="18259"/>
                  <a:pt x="162004" y="267"/>
                  <a:pt x="165179" y="3"/>
                </a:cubicBezTo>
                <a:cubicBezTo>
                  <a:pt x="168354" y="-262"/>
                  <a:pt x="158035" y="16407"/>
                  <a:pt x="136604" y="25403"/>
                </a:cubicBezTo>
                <a:cubicBezTo>
                  <a:pt x="115173" y="34399"/>
                  <a:pt x="3254" y="52125"/>
                  <a:pt x="79" y="523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B7E28A18-68BF-44C4-B727-1A6834C2CCAC}"/>
              </a:ext>
            </a:extLst>
          </p:cNvPr>
          <p:cNvSpPr/>
          <p:nvPr/>
        </p:nvSpPr>
        <p:spPr>
          <a:xfrm>
            <a:off x="5662593" y="2255831"/>
            <a:ext cx="744781" cy="303331"/>
          </a:xfrm>
          <a:custGeom>
            <a:avLst/>
            <a:gdLst>
              <a:gd name="connsiteX0" fmla="*/ 20 w 744781"/>
              <a:gd name="connsiteY0" fmla="*/ 53982 h 303331"/>
              <a:gd name="connsiteX1" fmla="*/ 176232 w 744781"/>
              <a:gd name="connsiteY1" fmla="*/ 7 h 303331"/>
              <a:gd name="connsiteX2" fmla="*/ 260370 w 744781"/>
              <a:gd name="connsiteY2" fmla="*/ 57157 h 303331"/>
              <a:gd name="connsiteX3" fmla="*/ 484207 w 744781"/>
              <a:gd name="connsiteY3" fmla="*/ 120657 h 303331"/>
              <a:gd name="connsiteX4" fmla="*/ 655657 w 744781"/>
              <a:gd name="connsiteY4" fmla="*/ 184157 h 303331"/>
              <a:gd name="connsiteX5" fmla="*/ 744557 w 744781"/>
              <a:gd name="connsiteY5" fmla="*/ 292107 h 303331"/>
              <a:gd name="connsiteX6" fmla="*/ 631845 w 744781"/>
              <a:gd name="connsiteY6" fmla="*/ 293694 h 303331"/>
              <a:gd name="connsiteX7" fmla="*/ 466745 w 744781"/>
              <a:gd name="connsiteY7" fmla="*/ 236544 h 303331"/>
              <a:gd name="connsiteX8" fmla="*/ 252432 w 744781"/>
              <a:gd name="connsiteY8" fmla="*/ 203207 h 303331"/>
              <a:gd name="connsiteX9" fmla="*/ 165120 w 744781"/>
              <a:gd name="connsiteY9" fmla="*/ 160344 h 303331"/>
              <a:gd name="connsiteX10" fmla="*/ 20 w 744781"/>
              <a:gd name="connsiteY10" fmla="*/ 53982 h 30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4781" h="303331">
                <a:moveTo>
                  <a:pt x="20" y="53982"/>
                </a:moveTo>
                <a:cubicBezTo>
                  <a:pt x="1872" y="27259"/>
                  <a:pt x="132840" y="-522"/>
                  <a:pt x="176232" y="7"/>
                </a:cubicBezTo>
                <a:cubicBezTo>
                  <a:pt x="219624" y="536"/>
                  <a:pt x="209041" y="37049"/>
                  <a:pt x="260370" y="57157"/>
                </a:cubicBezTo>
                <a:cubicBezTo>
                  <a:pt x="311699" y="77265"/>
                  <a:pt x="418326" y="99490"/>
                  <a:pt x="484207" y="120657"/>
                </a:cubicBezTo>
                <a:cubicBezTo>
                  <a:pt x="550088" y="141824"/>
                  <a:pt x="612265" y="155582"/>
                  <a:pt x="655657" y="184157"/>
                </a:cubicBezTo>
                <a:cubicBezTo>
                  <a:pt x="699049" y="212732"/>
                  <a:pt x="748526" y="273851"/>
                  <a:pt x="744557" y="292107"/>
                </a:cubicBezTo>
                <a:cubicBezTo>
                  <a:pt x="740588" y="310363"/>
                  <a:pt x="678147" y="302954"/>
                  <a:pt x="631845" y="293694"/>
                </a:cubicBezTo>
                <a:cubicBezTo>
                  <a:pt x="585543" y="284434"/>
                  <a:pt x="529981" y="251625"/>
                  <a:pt x="466745" y="236544"/>
                </a:cubicBezTo>
                <a:cubicBezTo>
                  <a:pt x="403509" y="221463"/>
                  <a:pt x="302703" y="215907"/>
                  <a:pt x="252432" y="203207"/>
                </a:cubicBezTo>
                <a:cubicBezTo>
                  <a:pt x="202161" y="190507"/>
                  <a:pt x="204807" y="181775"/>
                  <a:pt x="165120" y="160344"/>
                </a:cubicBezTo>
                <a:cubicBezTo>
                  <a:pt x="125433" y="138913"/>
                  <a:pt x="-1832" y="80705"/>
                  <a:pt x="20" y="539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226F651F-FA4F-4EB9-B9B0-8D6C4A16C5C9}"/>
              </a:ext>
            </a:extLst>
          </p:cNvPr>
          <p:cNvSpPr/>
          <p:nvPr/>
        </p:nvSpPr>
        <p:spPr>
          <a:xfrm>
            <a:off x="5486398" y="2577003"/>
            <a:ext cx="260519" cy="38283"/>
          </a:xfrm>
          <a:custGeom>
            <a:avLst/>
            <a:gdLst>
              <a:gd name="connsiteX0" fmla="*/ 2 w 260519"/>
              <a:gd name="connsiteY0" fmla="*/ 37610 h 38283"/>
              <a:gd name="connsiteX1" fmla="*/ 217490 w 260519"/>
              <a:gd name="connsiteY1" fmla="*/ 4272 h 38283"/>
              <a:gd name="connsiteX2" fmla="*/ 260352 w 260519"/>
              <a:gd name="connsiteY2" fmla="*/ 2685 h 38283"/>
              <a:gd name="connsiteX3" fmla="*/ 212727 w 260519"/>
              <a:gd name="connsiteY3" fmla="*/ 24910 h 38283"/>
              <a:gd name="connsiteX4" fmla="*/ 2 w 260519"/>
              <a:gd name="connsiteY4" fmla="*/ 37610 h 3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519" h="38283">
                <a:moveTo>
                  <a:pt x="2" y="37610"/>
                </a:moveTo>
                <a:cubicBezTo>
                  <a:pt x="796" y="34170"/>
                  <a:pt x="174098" y="10093"/>
                  <a:pt x="217490" y="4272"/>
                </a:cubicBezTo>
                <a:cubicBezTo>
                  <a:pt x="260882" y="-1549"/>
                  <a:pt x="261146" y="-755"/>
                  <a:pt x="260352" y="2685"/>
                </a:cubicBezTo>
                <a:cubicBezTo>
                  <a:pt x="259558" y="6125"/>
                  <a:pt x="254531" y="19354"/>
                  <a:pt x="212727" y="24910"/>
                </a:cubicBezTo>
                <a:cubicBezTo>
                  <a:pt x="170923" y="30466"/>
                  <a:pt x="-792" y="41050"/>
                  <a:pt x="2" y="376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C786FB7B-0876-4F3F-978B-F667FAC327C8}"/>
              </a:ext>
            </a:extLst>
          </p:cNvPr>
          <p:cNvSpPr/>
          <p:nvPr/>
        </p:nvSpPr>
        <p:spPr>
          <a:xfrm>
            <a:off x="4882960" y="3854121"/>
            <a:ext cx="530648" cy="755620"/>
          </a:xfrm>
          <a:custGeom>
            <a:avLst/>
            <a:gdLst>
              <a:gd name="connsiteX0" fmla="*/ 190 w 530648"/>
              <a:gd name="connsiteY0" fmla="*/ 329 h 755620"/>
              <a:gd name="connsiteX1" fmla="*/ 44640 w 530648"/>
              <a:gd name="connsiteY1" fmla="*/ 171779 h 755620"/>
              <a:gd name="connsiteX2" fmla="*/ 241490 w 530648"/>
              <a:gd name="connsiteY2" fmla="*/ 423662 h 755620"/>
              <a:gd name="connsiteX3" fmla="*/ 516657 w 530648"/>
              <a:gd name="connsiteY3" fmla="*/ 743279 h 755620"/>
              <a:gd name="connsiteX4" fmla="*/ 478557 w 530648"/>
              <a:gd name="connsiteY4" fmla="*/ 675546 h 755620"/>
              <a:gd name="connsiteX5" fmla="*/ 376957 w 530648"/>
              <a:gd name="connsiteY5" fmla="*/ 540079 h 755620"/>
              <a:gd name="connsiteX6" fmla="*/ 243607 w 530648"/>
              <a:gd name="connsiteY6" fmla="*/ 385562 h 755620"/>
              <a:gd name="connsiteX7" fmla="*/ 154707 w 530648"/>
              <a:gd name="connsiteY7" fmla="*/ 267029 h 755620"/>
              <a:gd name="connsiteX8" fmla="*/ 53107 w 530648"/>
              <a:gd name="connsiteY8" fmla="*/ 131562 h 755620"/>
              <a:gd name="connsiteX9" fmla="*/ 190 w 530648"/>
              <a:gd name="connsiteY9" fmla="*/ 329 h 75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648" h="755620">
                <a:moveTo>
                  <a:pt x="190" y="329"/>
                </a:moveTo>
                <a:cubicBezTo>
                  <a:pt x="-1221" y="7032"/>
                  <a:pt x="4423" y="101224"/>
                  <a:pt x="44640" y="171779"/>
                </a:cubicBezTo>
                <a:cubicBezTo>
                  <a:pt x="84857" y="242335"/>
                  <a:pt x="162821" y="328412"/>
                  <a:pt x="241490" y="423662"/>
                </a:cubicBezTo>
                <a:cubicBezTo>
                  <a:pt x="320159" y="518912"/>
                  <a:pt x="477146" y="701298"/>
                  <a:pt x="516657" y="743279"/>
                </a:cubicBezTo>
                <a:cubicBezTo>
                  <a:pt x="556168" y="785260"/>
                  <a:pt x="501840" y="709413"/>
                  <a:pt x="478557" y="675546"/>
                </a:cubicBezTo>
                <a:cubicBezTo>
                  <a:pt x="455274" y="641679"/>
                  <a:pt x="416115" y="588410"/>
                  <a:pt x="376957" y="540079"/>
                </a:cubicBezTo>
                <a:cubicBezTo>
                  <a:pt x="337799" y="491748"/>
                  <a:pt x="280649" y="431070"/>
                  <a:pt x="243607" y="385562"/>
                </a:cubicBezTo>
                <a:cubicBezTo>
                  <a:pt x="206565" y="340054"/>
                  <a:pt x="186457" y="309362"/>
                  <a:pt x="154707" y="267029"/>
                </a:cubicBezTo>
                <a:cubicBezTo>
                  <a:pt x="122957" y="224696"/>
                  <a:pt x="76743" y="172132"/>
                  <a:pt x="53107" y="131562"/>
                </a:cubicBezTo>
                <a:cubicBezTo>
                  <a:pt x="29471" y="90993"/>
                  <a:pt x="1601" y="-6374"/>
                  <a:pt x="190" y="3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4B8F906C-EBBC-4B53-B3C3-EC13B74594D2}"/>
              </a:ext>
            </a:extLst>
          </p:cNvPr>
          <p:cNvSpPr/>
          <p:nvPr/>
        </p:nvSpPr>
        <p:spPr>
          <a:xfrm>
            <a:off x="5409569" y="4578906"/>
            <a:ext cx="628834" cy="247498"/>
          </a:xfrm>
          <a:custGeom>
            <a:avLst/>
            <a:gdLst>
              <a:gd name="connsiteX0" fmla="*/ 631 w 628834"/>
              <a:gd name="connsiteY0" fmla="*/ 14261 h 247498"/>
              <a:gd name="connsiteX1" fmla="*/ 282148 w 628834"/>
              <a:gd name="connsiteY1" fmla="*/ 50244 h 247498"/>
              <a:gd name="connsiteX2" fmla="*/ 610231 w 628834"/>
              <a:gd name="connsiteY2" fmla="*/ 238627 h 247498"/>
              <a:gd name="connsiteX3" fmla="*/ 582714 w 628834"/>
              <a:gd name="connsiteY3" fmla="*/ 211111 h 247498"/>
              <a:gd name="connsiteX4" fmla="*/ 538264 w 628834"/>
              <a:gd name="connsiteY4" fmla="*/ 160311 h 247498"/>
              <a:gd name="connsiteX5" fmla="*/ 419731 w 628834"/>
              <a:gd name="connsiteY5" fmla="*/ 96811 h 247498"/>
              <a:gd name="connsiteX6" fmla="*/ 212298 w 628834"/>
              <a:gd name="connsiteY6" fmla="*/ 5794 h 247498"/>
              <a:gd name="connsiteX7" fmla="*/ 631 w 628834"/>
              <a:gd name="connsiteY7" fmla="*/ 14261 h 24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8834" h="247498">
                <a:moveTo>
                  <a:pt x="631" y="14261"/>
                </a:moveTo>
                <a:cubicBezTo>
                  <a:pt x="12273" y="21669"/>
                  <a:pt x="180548" y="12850"/>
                  <a:pt x="282148" y="50244"/>
                </a:cubicBezTo>
                <a:cubicBezTo>
                  <a:pt x="383748" y="87638"/>
                  <a:pt x="560137" y="211816"/>
                  <a:pt x="610231" y="238627"/>
                </a:cubicBezTo>
                <a:cubicBezTo>
                  <a:pt x="660325" y="265438"/>
                  <a:pt x="594709" y="224164"/>
                  <a:pt x="582714" y="211111"/>
                </a:cubicBezTo>
                <a:cubicBezTo>
                  <a:pt x="570720" y="198058"/>
                  <a:pt x="565428" y="179361"/>
                  <a:pt x="538264" y="160311"/>
                </a:cubicBezTo>
                <a:cubicBezTo>
                  <a:pt x="511100" y="141261"/>
                  <a:pt x="474059" y="122564"/>
                  <a:pt x="419731" y="96811"/>
                </a:cubicBezTo>
                <a:cubicBezTo>
                  <a:pt x="365403" y="71058"/>
                  <a:pt x="283206" y="19905"/>
                  <a:pt x="212298" y="5794"/>
                </a:cubicBezTo>
                <a:cubicBezTo>
                  <a:pt x="141390" y="-8317"/>
                  <a:pt x="-11011" y="6853"/>
                  <a:pt x="631" y="142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3A292DF1-979E-48D9-A639-20B911D4A102}"/>
              </a:ext>
            </a:extLst>
          </p:cNvPr>
          <p:cNvSpPr/>
          <p:nvPr/>
        </p:nvSpPr>
        <p:spPr>
          <a:xfrm>
            <a:off x="6062904" y="4467105"/>
            <a:ext cx="496801" cy="381131"/>
          </a:xfrm>
          <a:custGeom>
            <a:avLst/>
            <a:gdLst>
              <a:gd name="connsiteX0" fmla="*/ 496646 w 496801"/>
              <a:gd name="connsiteY0" fmla="*/ 120 h 381131"/>
              <a:gd name="connsiteX1" fmla="*/ 347421 w 496801"/>
              <a:gd name="connsiteY1" fmla="*/ 184270 h 381131"/>
              <a:gd name="connsiteX2" fmla="*/ 207721 w 496801"/>
              <a:gd name="connsiteY2" fmla="*/ 323970 h 381131"/>
              <a:gd name="connsiteX3" fmla="*/ 1346 w 496801"/>
              <a:gd name="connsiteY3" fmla="*/ 381120 h 381131"/>
              <a:gd name="connsiteX4" fmla="*/ 128346 w 496801"/>
              <a:gd name="connsiteY4" fmla="*/ 327145 h 381131"/>
              <a:gd name="connsiteX5" fmla="*/ 318846 w 496801"/>
              <a:gd name="connsiteY5" fmla="*/ 158870 h 381131"/>
              <a:gd name="connsiteX6" fmla="*/ 496646 w 496801"/>
              <a:gd name="connsiteY6" fmla="*/ 120 h 38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801" h="381131">
                <a:moveTo>
                  <a:pt x="496646" y="120"/>
                </a:moveTo>
                <a:cubicBezTo>
                  <a:pt x="501408" y="4353"/>
                  <a:pt x="395575" y="130295"/>
                  <a:pt x="347421" y="184270"/>
                </a:cubicBezTo>
                <a:cubicBezTo>
                  <a:pt x="299267" y="238245"/>
                  <a:pt x="265400" y="291162"/>
                  <a:pt x="207721" y="323970"/>
                </a:cubicBezTo>
                <a:cubicBezTo>
                  <a:pt x="150042" y="356778"/>
                  <a:pt x="14575" y="380591"/>
                  <a:pt x="1346" y="381120"/>
                </a:cubicBezTo>
                <a:cubicBezTo>
                  <a:pt x="-11883" y="381649"/>
                  <a:pt x="75429" y="364187"/>
                  <a:pt x="128346" y="327145"/>
                </a:cubicBezTo>
                <a:cubicBezTo>
                  <a:pt x="181263" y="290103"/>
                  <a:pt x="253758" y="213903"/>
                  <a:pt x="318846" y="158870"/>
                </a:cubicBezTo>
                <a:cubicBezTo>
                  <a:pt x="383933" y="103837"/>
                  <a:pt x="491884" y="-4113"/>
                  <a:pt x="496646" y="1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9AAA540D-3BBF-4ED7-B945-936A2C1A1E26}"/>
              </a:ext>
            </a:extLst>
          </p:cNvPr>
          <p:cNvSpPr/>
          <p:nvPr/>
        </p:nvSpPr>
        <p:spPr>
          <a:xfrm>
            <a:off x="4789472" y="3860872"/>
            <a:ext cx="29363" cy="386395"/>
          </a:xfrm>
          <a:custGeom>
            <a:avLst/>
            <a:gdLst>
              <a:gd name="connsiteX0" fmla="*/ 11128 w 29363"/>
              <a:gd name="connsiteY0" fmla="*/ 2045 h 386395"/>
              <a:gd name="connsiteX1" fmla="*/ 545 w 29363"/>
              <a:gd name="connsiteY1" fmla="*/ 378811 h 386395"/>
              <a:gd name="connsiteX2" fmla="*/ 28061 w 29363"/>
              <a:gd name="connsiteY2" fmla="*/ 234878 h 386395"/>
              <a:gd name="connsiteX3" fmla="*/ 11128 w 29363"/>
              <a:gd name="connsiteY3" fmla="*/ 2045 h 38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63" h="386395">
                <a:moveTo>
                  <a:pt x="11128" y="2045"/>
                </a:moveTo>
                <a:cubicBezTo>
                  <a:pt x="6542" y="26034"/>
                  <a:pt x="-2277" y="340006"/>
                  <a:pt x="545" y="378811"/>
                </a:cubicBezTo>
                <a:cubicBezTo>
                  <a:pt x="3367" y="417616"/>
                  <a:pt x="21711" y="298025"/>
                  <a:pt x="28061" y="234878"/>
                </a:cubicBezTo>
                <a:cubicBezTo>
                  <a:pt x="34411" y="171731"/>
                  <a:pt x="15714" y="-21944"/>
                  <a:pt x="11128" y="20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FBC97EF2-C5EC-41C8-9178-E969A67E52D8}"/>
              </a:ext>
            </a:extLst>
          </p:cNvPr>
          <p:cNvSpPr/>
          <p:nvPr/>
        </p:nvSpPr>
        <p:spPr>
          <a:xfrm>
            <a:off x="5036343" y="4513226"/>
            <a:ext cx="1119453" cy="514869"/>
          </a:xfrm>
          <a:custGeom>
            <a:avLst/>
            <a:gdLst>
              <a:gd name="connsiteX0" fmla="*/ 119857 w 1119453"/>
              <a:gd name="connsiteY0" fmla="*/ 56657 h 514869"/>
              <a:gd name="connsiteX1" fmla="*/ 526257 w 1119453"/>
              <a:gd name="connsiteY1" fmla="*/ 132857 h 514869"/>
              <a:gd name="connsiteX2" fmla="*/ 511440 w 1119453"/>
              <a:gd name="connsiteY2" fmla="*/ 113807 h 514869"/>
              <a:gd name="connsiteX3" fmla="*/ 759090 w 1119453"/>
              <a:gd name="connsiteY3" fmla="*/ 187891 h 514869"/>
              <a:gd name="connsiteX4" fmla="*/ 945357 w 1119453"/>
              <a:gd name="connsiteY4" fmla="*/ 293724 h 514869"/>
              <a:gd name="connsiteX5" fmla="*/ 1112574 w 1119453"/>
              <a:gd name="connsiteY5" fmla="*/ 505391 h 514869"/>
              <a:gd name="connsiteX6" fmla="*/ 1070240 w 1119453"/>
              <a:gd name="connsiteY6" fmla="*/ 454591 h 514869"/>
              <a:gd name="connsiteX7" fmla="*/ 913607 w 1119453"/>
              <a:gd name="connsiteY7" fmla="*/ 245041 h 514869"/>
              <a:gd name="connsiteX8" fmla="*/ 494507 w 1119453"/>
              <a:gd name="connsiteY8" fmla="*/ 92641 h 514869"/>
              <a:gd name="connsiteX9" fmla="*/ 24607 w 1119453"/>
              <a:gd name="connsiteY9" fmla="*/ 1624 h 514869"/>
              <a:gd name="connsiteX10" fmla="*/ 119857 w 1119453"/>
              <a:gd name="connsiteY10" fmla="*/ 56657 h 51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9453" h="514869">
                <a:moveTo>
                  <a:pt x="119857" y="56657"/>
                </a:moveTo>
                <a:cubicBezTo>
                  <a:pt x="203465" y="78529"/>
                  <a:pt x="460993" y="123332"/>
                  <a:pt x="526257" y="132857"/>
                </a:cubicBezTo>
                <a:cubicBezTo>
                  <a:pt x="591521" y="142382"/>
                  <a:pt x="472635" y="104635"/>
                  <a:pt x="511440" y="113807"/>
                </a:cubicBezTo>
                <a:cubicBezTo>
                  <a:pt x="550246" y="122979"/>
                  <a:pt x="686771" y="157905"/>
                  <a:pt x="759090" y="187891"/>
                </a:cubicBezTo>
                <a:cubicBezTo>
                  <a:pt x="831410" y="217877"/>
                  <a:pt x="886443" y="240807"/>
                  <a:pt x="945357" y="293724"/>
                </a:cubicBezTo>
                <a:cubicBezTo>
                  <a:pt x="1004271" y="346641"/>
                  <a:pt x="1091760" y="478580"/>
                  <a:pt x="1112574" y="505391"/>
                </a:cubicBezTo>
                <a:cubicBezTo>
                  <a:pt x="1133388" y="532202"/>
                  <a:pt x="1103401" y="497983"/>
                  <a:pt x="1070240" y="454591"/>
                </a:cubicBezTo>
                <a:cubicBezTo>
                  <a:pt x="1037079" y="411199"/>
                  <a:pt x="1009562" y="305366"/>
                  <a:pt x="913607" y="245041"/>
                </a:cubicBezTo>
                <a:cubicBezTo>
                  <a:pt x="817652" y="184716"/>
                  <a:pt x="642674" y="133210"/>
                  <a:pt x="494507" y="92641"/>
                </a:cubicBezTo>
                <a:cubicBezTo>
                  <a:pt x="346340" y="52072"/>
                  <a:pt x="90224" y="12207"/>
                  <a:pt x="24607" y="1624"/>
                </a:cubicBezTo>
                <a:cubicBezTo>
                  <a:pt x="-41010" y="-8959"/>
                  <a:pt x="36249" y="34785"/>
                  <a:pt x="119857" y="566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69556E38-BEEE-446B-B93B-DDFF289546A2}"/>
              </a:ext>
            </a:extLst>
          </p:cNvPr>
          <p:cNvSpPr/>
          <p:nvPr/>
        </p:nvSpPr>
        <p:spPr>
          <a:xfrm>
            <a:off x="4770869" y="4246319"/>
            <a:ext cx="133678" cy="177229"/>
          </a:xfrm>
          <a:custGeom>
            <a:avLst/>
            <a:gdLst>
              <a:gd name="connsiteX0" fmla="*/ 98 w 133678"/>
              <a:gd name="connsiteY0" fmla="*/ 1831 h 177229"/>
              <a:gd name="connsiteX1" fmla="*/ 127098 w 133678"/>
              <a:gd name="connsiteY1" fmla="*/ 175398 h 177229"/>
              <a:gd name="connsiteX2" fmla="*/ 105931 w 133678"/>
              <a:gd name="connsiteY2" fmla="*/ 88614 h 177229"/>
              <a:gd name="connsiteX3" fmla="*/ 98 w 133678"/>
              <a:gd name="connsiteY3" fmla="*/ 1831 h 17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78" h="177229">
                <a:moveTo>
                  <a:pt x="98" y="1831"/>
                </a:moveTo>
                <a:cubicBezTo>
                  <a:pt x="3626" y="16295"/>
                  <a:pt x="109459" y="160934"/>
                  <a:pt x="127098" y="175398"/>
                </a:cubicBezTo>
                <a:cubicBezTo>
                  <a:pt x="144737" y="189862"/>
                  <a:pt x="123217" y="114720"/>
                  <a:pt x="105931" y="88614"/>
                </a:cubicBezTo>
                <a:cubicBezTo>
                  <a:pt x="88645" y="62508"/>
                  <a:pt x="-3430" y="-12633"/>
                  <a:pt x="98" y="18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77728A34-13D6-46DD-A132-7C7B5A0C7F4F}"/>
              </a:ext>
            </a:extLst>
          </p:cNvPr>
          <p:cNvSpPr/>
          <p:nvPr/>
        </p:nvSpPr>
        <p:spPr>
          <a:xfrm>
            <a:off x="4903465" y="4407276"/>
            <a:ext cx="198435" cy="136057"/>
          </a:xfrm>
          <a:custGeom>
            <a:avLst/>
            <a:gdLst>
              <a:gd name="connsiteX0" fmla="*/ 852 w 198435"/>
              <a:gd name="connsiteY0" fmla="*/ 1741 h 136057"/>
              <a:gd name="connsiteX1" fmla="*/ 72818 w 198435"/>
              <a:gd name="connsiteY1" fmla="*/ 35607 h 136057"/>
              <a:gd name="connsiteX2" fmla="*/ 197702 w 198435"/>
              <a:gd name="connsiteY2" fmla="*/ 135091 h 136057"/>
              <a:gd name="connsiteX3" fmla="*/ 119385 w 198435"/>
              <a:gd name="connsiteY3" fmla="*/ 82174 h 136057"/>
              <a:gd name="connsiteX4" fmla="*/ 852 w 198435"/>
              <a:gd name="connsiteY4" fmla="*/ 1741 h 13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435" h="136057">
                <a:moveTo>
                  <a:pt x="852" y="1741"/>
                </a:moveTo>
                <a:cubicBezTo>
                  <a:pt x="-6909" y="-6020"/>
                  <a:pt x="40010" y="13382"/>
                  <a:pt x="72818" y="35607"/>
                </a:cubicBezTo>
                <a:cubicBezTo>
                  <a:pt x="105626" y="57832"/>
                  <a:pt x="189941" y="127330"/>
                  <a:pt x="197702" y="135091"/>
                </a:cubicBezTo>
                <a:cubicBezTo>
                  <a:pt x="205463" y="142852"/>
                  <a:pt x="149724" y="101930"/>
                  <a:pt x="119385" y="82174"/>
                </a:cubicBezTo>
                <a:cubicBezTo>
                  <a:pt x="89046" y="62418"/>
                  <a:pt x="8613" y="9502"/>
                  <a:pt x="852" y="17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5ECC6CEF-34E7-41B3-AAF4-30FB9CAEF1CB}"/>
              </a:ext>
            </a:extLst>
          </p:cNvPr>
          <p:cNvSpPr/>
          <p:nvPr/>
        </p:nvSpPr>
        <p:spPr>
          <a:xfrm>
            <a:off x="4719575" y="3845975"/>
            <a:ext cx="64483" cy="371471"/>
          </a:xfrm>
          <a:custGeom>
            <a:avLst/>
            <a:gdLst>
              <a:gd name="connsiteX0" fmla="*/ 592 w 64483"/>
              <a:gd name="connsiteY0" fmla="*/ 8 h 371471"/>
              <a:gd name="connsiteX1" fmla="*/ 32342 w 64483"/>
              <a:gd name="connsiteY1" fmla="*/ 156642 h 371471"/>
              <a:gd name="connsiteX2" fmla="*/ 32342 w 64483"/>
              <a:gd name="connsiteY2" fmla="*/ 366192 h 371471"/>
              <a:gd name="connsiteX3" fmla="*/ 36575 w 64483"/>
              <a:gd name="connsiteY3" fmla="*/ 296342 h 371471"/>
              <a:gd name="connsiteX4" fmla="*/ 64092 w 64483"/>
              <a:gd name="connsiteY4" fmla="*/ 162992 h 371471"/>
              <a:gd name="connsiteX5" fmla="*/ 592 w 64483"/>
              <a:gd name="connsiteY5" fmla="*/ 8 h 37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83" h="371471">
                <a:moveTo>
                  <a:pt x="592" y="8"/>
                </a:moveTo>
                <a:cubicBezTo>
                  <a:pt x="-4699" y="-1050"/>
                  <a:pt x="27050" y="95611"/>
                  <a:pt x="32342" y="156642"/>
                </a:cubicBezTo>
                <a:cubicBezTo>
                  <a:pt x="37634" y="217673"/>
                  <a:pt x="31637" y="342909"/>
                  <a:pt x="32342" y="366192"/>
                </a:cubicBezTo>
                <a:cubicBezTo>
                  <a:pt x="33048" y="389475"/>
                  <a:pt x="31283" y="330209"/>
                  <a:pt x="36575" y="296342"/>
                </a:cubicBezTo>
                <a:cubicBezTo>
                  <a:pt x="41867" y="262475"/>
                  <a:pt x="67972" y="206384"/>
                  <a:pt x="64092" y="162992"/>
                </a:cubicBezTo>
                <a:cubicBezTo>
                  <a:pt x="60212" y="119600"/>
                  <a:pt x="5883" y="1066"/>
                  <a:pt x="592" y="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67AB3D37-5030-4C95-A51D-FFAF4BE4B21E}"/>
              </a:ext>
            </a:extLst>
          </p:cNvPr>
          <p:cNvSpPr/>
          <p:nvPr/>
        </p:nvSpPr>
        <p:spPr>
          <a:xfrm>
            <a:off x="4652944" y="3433550"/>
            <a:ext cx="98519" cy="427295"/>
          </a:xfrm>
          <a:custGeom>
            <a:avLst/>
            <a:gdLst>
              <a:gd name="connsiteX0" fmla="*/ 19 w 98519"/>
              <a:gd name="connsiteY0" fmla="*/ 213 h 427295"/>
              <a:gd name="connsiteX1" fmla="*/ 82569 w 98519"/>
              <a:gd name="connsiteY1" fmla="*/ 73238 h 427295"/>
              <a:gd name="connsiteX2" fmla="*/ 98444 w 98519"/>
              <a:gd name="connsiteY2" fmla="*/ 189125 h 427295"/>
              <a:gd name="connsiteX3" fmla="*/ 87331 w 98519"/>
              <a:gd name="connsiteY3" fmla="*/ 358988 h 427295"/>
              <a:gd name="connsiteX4" fmla="*/ 60344 w 98519"/>
              <a:gd name="connsiteY4" fmla="*/ 427250 h 427295"/>
              <a:gd name="connsiteX5" fmla="*/ 85744 w 98519"/>
              <a:gd name="connsiteY5" fmla="*/ 368513 h 427295"/>
              <a:gd name="connsiteX6" fmla="*/ 77806 w 98519"/>
              <a:gd name="connsiteY6" fmla="*/ 305013 h 427295"/>
              <a:gd name="connsiteX7" fmla="*/ 74631 w 98519"/>
              <a:gd name="connsiteY7" fmla="*/ 95463 h 427295"/>
              <a:gd name="connsiteX8" fmla="*/ 19 w 98519"/>
              <a:gd name="connsiteY8" fmla="*/ 213 h 42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19" h="427295">
                <a:moveTo>
                  <a:pt x="19" y="213"/>
                </a:moveTo>
                <a:cubicBezTo>
                  <a:pt x="1342" y="-3491"/>
                  <a:pt x="66165" y="41753"/>
                  <a:pt x="82569" y="73238"/>
                </a:cubicBezTo>
                <a:cubicBezTo>
                  <a:pt x="98973" y="104723"/>
                  <a:pt x="97650" y="141500"/>
                  <a:pt x="98444" y="189125"/>
                </a:cubicBezTo>
                <a:cubicBezTo>
                  <a:pt x="99238" y="236750"/>
                  <a:pt x="93681" y="319301"/>
                  <a:pt x="87331" y="358988"/>
                </a:cubicBezTo>
                <a:cubicBezTo>
                  <a:pt x="80981" y="398675"/>
                  <a:pt x="60608" y="425663"/>
                  <a:pt x="60344" y="427250"/>
                </a:cubicBezTo>
                <a:cubicBezTo>
                  <a:pt x="60080" y="428837"/>
                  <a:pt x="82834" y="388886"/>
                  <a:pt x="85744" y="368513"/>
                </a:cubicBezTo>
                <a:cubicBezTo>
                  <a:pt x="88654" y="348140"/>
                  <a:pt x="79658" y="350521"/>
                  <a:pt x="77806" y="305013"/>
                </a:cubicBezTo>
                <a:cubicBezTo>
                  <a:pt x="75954" y="259505"/>
                  <a:pt x="83627" y="144146"/>
                  <a:pt x="74631" y="95463"/>
                </a:cubicBezTo>
                <a:cubicBezTo>
                  <a:pt x="65635" y="46780"/>
                  <a:pt x="-1304" y="3917"/>
                  <a:pt x="19" y="2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237A0069-AC3A-436C-8360-A7D60E9DDB87}"/>
              </a:ext>
            </a:extLst>
          </p:cNvPr>
          <p:cNvSpPr/>
          <p:nvPr/>
        </p:nvSpPr>
        <p:spPr>
          <a:xfrm>
            <a:off x="4555331" y="3441356"/>
            <a:ext cx="80169" cy="285068"/>
          </a:xfrm>
          <a:custGeom>
            <a:avLst/>
            <a:gdLst>
              <a:gd name="connsiteX0" fmla="*/ 80169 w 80169"/>
              <a:gd name="connsiteY0" fmla="*/ 344 h 285068"/>
              <a:gd name="connsiteX1" fmla="*/ 35719 w 80169"/>
              <a:gd name="connsiteY1" fmla="*/ 122582 h 285068"/>
              <a:gd name="connsiteX2" fmla="*/ 3969 w 80169"/>
              <a:gd name="connsiteY2" fmla="*/ 282919 h 285068"/>
              <a:gd name="connsiteX3" fmla="*/ 3969 w 80169"/>
              <a:gd name="connsiteY3" fmla="*/ 206719 h 285068"/>
              <a:gd name="connsiteX4" fmla="*/ 35719 w 80169"/>
              <a:gd name="connsiteY4" fmla="*/ 89244 h 285068"/>
              <a:gd name="connsiteX5" fmla="*/ 80169 w 80169"/>
              <a:gd name="connsiteY5" fmla="*/ 344 h 28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169" h="285068">
                <a:moveTo>
                  <a:pt x="80169" y="344"/>
                </a:moveTo>
                <a:cubicBezTo>
                  <a:pt x="80169" y="5900"/>
                  <a:pt x="48419" y="75486"/>
                  <a:pt x="35719" y="122582"/>
                </a:cubicBezTo>
                <a:cubicBezTo>
                  <a:pt x="23019" y="169678"/>
                  <a:pt x="9261" y="268896"/>
                  <a:pt x="3969" y="282919"/>
                </a:cubicBezTo>
                <a:cubicBezTo>
                  <a:pt x="-1323" y="296942"/>
                  <a:pt x="-1323" y="238998"/>
                  <a:pt x="3969" y="206719"/>
                </a:cubicBezTo>
                <a:cubicBezTo>
                  <a:pt x="9261" y="174440"/>
                  <a:pt x="24077" y="120729"/>
                  <a:pt x="35719" y="89244"/>
                </a:cubicBezTo>
                <a:cubicBezTo>
                  <a:pt x="47361" y="57759"/>
                  <a:pt x="80169" y="-5212"/>
                  <a:pt x="80169" y="3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AFAB759A-9D31-4EFE-B554-49665DDA020A}"/>
              </a:ext>
            </a:extLst>
          </p:cNvPr>
          <p:cNvSpPr/>
          <p:nvPr/>
        </p:nvSpPr>
        <p:spPr>
          <a:xfrm>
            <a:off x="4561765" y="3460747"/>
            <a:ext cx="143437" cy="283464"/>
          </a:xfrm>
          <a:custGeom>
            <a:avLst/>
            <a:gdLst>
              <a:gd name="connsiteX0" fmla="*/ 80085 w 143437"/>
              <a:gd name="connsiteY0" fmla="*/ 3 h 283464"/>
              <a:gd name="connsiteX1" fmla="*/ 137235 w 143437"/>
              <a:gd name="connsiteY1" fmla="*/ 82553 h 283464"/>
              <a:gd name="connsiteX2" fmla="*/ 135648 w 143437"/>
              <a:gd name="connsiteY2" fmla="*/ 100016 h 283464"/>
              <a:gd name="connsiteX3" fmla="*/ 81673 w 143437"/>
              <a:gd name="connsiteY3" fmla="*/ 179391 h 283464"/>
              <a:gd name="connsiteX4" fmla="*/ 7060 w 143437"/>
              <a:gd name="connsiteY4" fmla="*/ 280991 h 283464"/>
              <a:gd name="connsiteX5" fmla="*/ 16585 w 143437"/>
              <a:gd name="connsiteY5" fmla="*/ 239716 h 283464"/>
              <a:gd name="connsiteX6" fmla="*/ 126123 w 143437"/>
              <a:gd name="connsiteY6" fmla="*/ 104778 h 283464"/>
              <a:gd name="connsiteX7" fmla="*/ 124535 w 143437"/>
              <a:gd name="connsiteY7" fmla="*/ 85728 h 283464"/>
              <a:gd name="connsiteX8" fmla="*/ 80085 w 143437"/>
              <a:gd name="connsiteY8" fmla="*/ 3 h 28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437" h="283464">
                <a:moveTo>
                  <a:pt x="80085" y="3"/>
                </a:moveTo>
                <a:cubicBezTo>
                  <a:pt x="82202" y="-526"/>
                  <a:pt x="127975" y="65884"/>
                  <a:pt x="137235" y="82553"/>
                </a:cubicBezTo>
                <a:cubicBezTo>
                  <a:pt x="146496" y="99222"/>
                  <a:pt x="144908" y="83876"/>
                  <a:pt x="135648" y="100016"/>
                </a:cubicBezTo>
                <a:cubicBezTo>
                  <a:pt x="126388" y="116156"/>
                  <a:pt x="103104" y="149229"/>
                  <a:pt x="81673" y="179391"/>
                </a:cubicBezTo>
                <a:cubicBezTo>
                  <a:pt x="60242" y="209553"/>
                  <a:pt x="17908" y="270937"/>
                  <a:pt x="7060" y="280991"/>
                </a:cubicBezTo>
                <a:cubicBezTo>
                  <a:pt x="-3788" y="291045"/>
                  <a:pt x="-3259" y="269085"/>
                  <a:pt x="16585" y="239716"/>
                </a:cubicBezTo>
                <a:cubicBezTo>
                  <a:pt x="36429" y="210347"/>
                  <a:pt x="108131" y="130443"/>
                  <a:pt x="126123" y="104778"/>
                </a:cubicBezTo>
                <a:cubicBezTo>
                  <a:pt x="144115" y="79113"/>
                  <a:pt x="131150" y="99486"/>
                  <a:pt x="124535" y="85728"/>
                </a:cubicBezTo>
                <a:cubicBezTo>
                  <a:pt x="117920" y="71970"/>
                  <a:pt x="77968" y="532"/>
                  <a:pt x="80085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22DC4D66-DC38-4E56-AD63-FF398F201FB2}"/>
              </a:ext>
            </a:extLst>
          </p:cNvPr>
          <p:cNvSpPr/>
          <p:nvPr/>
        </p:nvSpPr>
        <p:spPr>
          <a:xfrm>
            <a:off x="4503039" y="3723736"/>
            <a:ext cx="49632" cy="160307"/>
          </a:xfrm>
          <a:custGeom>
            <a:avLst/>
            <a:gdLst>
              <a:gd name="connsiteX0" fmla="*/ 48324 w 49632"/>
              <a:gd name="connsiteY0" fmla="*/ 539 h 160307"/>
              <a:gd name="connsiteX1" fmla="*/ 5461 w 49632"/>
              <a:gd name="connsiteY1" fmla="*/ 130714 h 160307"/>
              <a:gd name="connsiteX2" fmla="*/ 3874 w 49632"/>
              <a:gd name="connsiteY2" fmla="*/ 157702 h 160307"/>
              <a:gd name="connsiteX3" fmla="*/ 35624 w 49632"/>
              <a:gd name="connsiteY3" fmla="*/ 86264 h 160307"/>
              <a:gd name="connsiteX4" fmla="*/ 48324 w 49632"/>
              <a:gd name="connsiteY4" fmla="*/ 539 h 16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32" h="160307">
                <a:moveTo>
                  <a:pt x="48324" y="539"/>
                </a:moveTo>
                <a:cubicBezTo>
                  <a:pt x="43297" y="7947"/>
                  <a:pt x="12869" y="104520"/>
                  <a:pt x="5461" y="130714"/>
                </a:cubicBezTo>
                <a:cubicBezTo>
                  <a:pt x="-1947" y="156908"/>
                  <a:pt x="-1153" y="165110"/>
                  <a:pt x="3874" y="157702"/>
                </a:cubicBezTo>
                <a:cubicBezTo>
                  <a:pt x="8901" y="150294"/>
                  <a:pt x="28480" y="108489"/>
                  <a:pt x="35624" y="86264"/>
                </a:cubicBezTo>
                <a:cubicBezTo>
                  <a:pt x="42768" y="64039"/>
                  <a:pt x="53351" y="-6869"/>
                  <a:pt x="48324" y="5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D244FF4D-892D-469B-B42D-876596E18194}"/>
              </a:ext>
            </a:extLst>
          </p:cNvPr>
          <p:cNvSpPr/>
          <p:nvPr/>
        </p:nvSpPr>
        <p:spPr>
          <a:xfrm>
            <a:off x="4453961" y="3881391"/>
            <a:ext cx="68181" cy="351759"/>
          </a:xfrm>
          <a:custGeom>
            <a:avLst/>
            <a:gdLst>
              <a:gd name="connsiteX0" fmla="*/ 49777 w 68181"/>
              <a:gd name="connsiteY0" fmla="*/ 47 h 351759"/>
              <a:gd name="connsiteX1" fmla="*/ 41839 w 68181"/>
              <a:gd name="connsiteY1" fmla="*/ 163559 h 351759"/>
              <a:gd name="connsiteX2" fmla="*/ 564 w 68181"/>
              <a:gd name="connsiteY2" fmla="*/ 347709 h 351759"/>
              <a:gd name="connsiteX3" fmla="*/ 21202 w 68181"/>
              <a:gd name="connsiteY3" fmla="*/ 279447 h 351759"/>
              <a:gd name="connsiteX4" fmla="*/ 67239 w 68181"/>
              <a:gd name="connsiteY4" fmla="*/ 147684 h 351759"/>
              <a:gd name="connsiteX5" fmla="*/ 49777 w 68181"/>
              <a:gd name="connsiteY5" fmla="*/ 47 h 35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181" h="351759">
                <a:moveTo>
                  <a:pt x="49777" y="47"/>
                </a:moveTo>
                <a:cubicBezTo>
                  <a:pt x="45544" y="2693"/>
                  <a:pt x="50041" y="105615"/>
                  <a:pt x="41839" y="163559"/>
                </a:cubicBezTo>
                <a:cubicBezTo>
                  <a:pt x="33637" y="221503"/>
                  <a:pt x="4004" y="328394"/>
                  <a:pt x="564" y="347709"/>
                </a:cubicBezTo>
                <a:cubicBezTo>
                  <a:pt x="-2876" y="367024"/>
                  <a:pt x="10090" y="312784"/>
                  <a:pt x="21202" y="279447"/>
                </a:cubicBezTo>
                <a:cubicBezTo>
                  <a:pt x="32314" y="246110"/>
                  <a:pt x="61947" y="190282"/>
                  <a:pt x="67239" y="147684"/>
                </a:cubicBezTo>
                <a:cubicBezTo>
                  <a:pt x="72531" y="105086"/>
                  <a:pt x="54010" y="-2599"/>
                  <a:pt x="49777" y="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E5DF2895-AEB4-4D7C-83F8-CEF43C14FB5F}"/>
              </a:ext>
            </a:extLst>
          </p:cNvPr>
          <p:cNvSpPr/>
          <p:nvPr/>
        </p:nvSpPr>
        <p:spPr>
          <a:xfrm>
            <a:off x="4498937" y="4301817"/>
            <a:ext cx="206427" cy="389414"/>
          </a:xfrm>
          <a:custGeom>
            <a:avLst/>
            <a:gdLst>
              <a:gd name="connsiteX0" fmla="*/ 38 w 206427"/>
              <a:gd name="connsiteY0" fmla="*/ 308 h 389414"/>
              <a:gd name="connsiteX1" fmla="*/ 77826 w 206427"/>
              <a:gd name="connsiteY1" fmla="*/ 146358 h 389414"/>
              <a:gd name="connsiteX2" fmla="*/ 190538 w 206427"/>
              <a:gd name="connsiteY2" fmla="*/ 332096 h 389414"/>
              <a:gd name="connsiteX3" fmla="*/ 190538 w 206427"/>
              <a:gd name="connsiteY3" fmla="*/ 389246 h 389414"/>
              <a:gd name="connsiteX4" fmla="*/ 206413 w 206427"/>
              <a:gd name="connsiteY4" fmla="*/ 347971 h 389414"/>
              <a:gd name="connsiteX5" fmla="*/ 187363 w 206427"/>
              <a:gd name="connsiteY5" fmla="*/ 300346 h 389414"/>
              <a:gd name="connsiteX6" fmla="*/ 87351 w 206427"/>
              <a:gd name="connsiteY6" fmla="*/ 113021 h 389414"/>
              <a:gd name="connsiteX7" fmla="*/ 38 w 206427"/>
              <a:gd name="connsiteY7" fmla="*/ 308 h 38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27" h="389414">
                <a:moveTo>
                  <a:pt x="38" y="308"/>
                </a:moveTo>
                <a:cubicBezTo>
                  <a:pt x="-1549" y="5864"/>
                  <a:pt x="46076" y="91060"/>
                  <a:pt x="77826" y="146358"/>
                </a:cubicBezTo>
                <a:cubicBezTo>
                  <a:pt x="109576" y="201656"/>
                  <a:pt x="171753" y="291615"/>
                  <a:pt x="190538" y="332096"/>
                </a:cubicBezTo>
                <a:cubicBezTo>
                  <a:pt x="209323" y="372577"/>
                  <a:pt x="187892" y="386600"/>
                  <a:pt x="190538" y="389246"/>
                </a:cubicBezTo>
                <a:cubicBezTo>
                  <a:pt x="193184" y="391892"/>
                  <a:pt x="206942" y="362788"/>
                  <a:pt x="206413" y="347971"/>
                </a:cubicBezTo>
                <a:cubicBezTo>
                  <a:pt x="205884" y="333154"/>
                  <a:pt x="207207" y="339504"/>
                  <a:pt x="187363" y="300346"/>
                </a:cubicBezTo>
                <a:cubicBezTo>
                  <a:pt x="167519" y="261188"/>
                  <a:pt x="115926" y="160646"/>
                  <a:pt x="87351" y="113021"/>
                </a:cubicBezTo>
                <a:cubicBezTo>
                  <a:pt x="58776" y="65396"/>
                  <a:pt x="1625" y="-5248"/>
                  <a:pt x="38" y="3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E080101E-BC14-44EF-AFC5-63F8EB9B7459}"/>
              </a:ext>
            </a:extLst>
          </p:cNvPr>
          <p:cNvSpPr/>
          <p:nvPr/>
        </p:nvSpPr>
        <p:spPr>
          <a:xfrm>
            <a:off x="4225915" y="3716248"/>
            <a:ext cx="334460" cy="186007"/>
          </a:xfrm>
          <a:custGeom>
            <a:avLst/>
            <a:gdLst>
              <a:gd name="connsiteX0" fmla="*/ 10 w 334460"/>
              <a:gd name="connsiteY0" fmla="*/ 185827 h 186007"/>
              <a:gd name="connsiteX1" fmla="*/ 160348 w 334460"/>
              <a:gd name="connsiteY1" fmla="*/ 109627 h 186007"/>
              <a:gd name="connsiteX2" fmla="*/ 327035 w 334460"/>
              <a:gd name="connsiteY2" fmla="*/ 4852 h 186007"/>
              <a:gd name="connsiteX3" fmla="*/ 295285 w 334460"/>
              <a:gd name="connsiteY3" fmla="*/ 25490 h 186007"/>
              <a:gd name="connsiteX4" fmla="*/ 204798 w 334460"/>
              <a:gd name="connsiteY4" fmla="*/ 96927 h 186007"/>
              <a:gd name="connsiteX5" fmla="*/ 152410 w 334460"/>
              <a:gd name="connsiteY5" fmla="*/ 130265 h 186007"/>
              <a:gd name="connsiteX6" fmla="*/ 10 w 334460"/>
              <a:gd name="connsiteY6" fmla="*/ 185827 h 18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460" h="186007">
                <a:moveTo>
                  <a:pt x="10" y="185827"/>
                </a:moveTo>
                <a:cubicBezTo>
                  <a:pt x="1333" y="182387"/>
                  <a:pt x="105844" y="139789"/>
                  <a:pt x="160348" y="109627"/>
                </a:cubicBezTo>
                <a:cubicBezTo>
                  <a:pt x="214852" y="79465"/>
                  <a:pt x="304546" y="18875"/>
                  <a:pt x="327035" y="4852"/>
                </a:cubicBezTo>
                <a:cubicBezTo>
                  <a:pt x="349525" y="-9171"/>
                  <a:pt x="315658" y="10144"/>
                  <a:pt x="295285" y="25490"/>
                </a:cubicBezTo>
                <a:cubicBezTo>
                  <a:pt x="274912" y="40836"/>
                  <a:pt x="228610" y="79465"/>
                  <a:pt x="204798" y="96927"/>
                </a:cubicBezTo>
                <a:cubicBezTo>
                  <a:pt x="180986" y="114389"/>
                  <a:pt x="185747" y="118094"/>
                  <a:pt x="152410" y="130265"/>
                </a:cubicBezTo>
                <a:cubicBezTo>
                  <a:pt x="119073" y="142436"/>
                  <a:pt x="-1313" y="189267"/>
                  <a:pt x="10" y="1858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C5861A0A-A4AF-44E3-B355-C2BD16C6AE9A}"/>
              </a:ext>
            </a:extLst>
          </p:cNvPr>
          <p:cNvSpPr/>
          <p:nvPr/>
        </p:nvSpPr>
        <p:spPr>
          <a:xfrm>
            <a:off x="4155562" y="3929013"/>
            <a:ext cx="89950" cy="243873"/>
          </a:xfrm>
          <a:custGeom>
            <a:avLst/>
            <a:gdLst>
              <a:gd name="connsiteX0" fmla="*/ 75126 w 89950"/>
              <a:gd name="connsiteY0" fmla="*/ 50 h 243873"/>
              <a:gd name="connsiteX1" fmla="*/ 32263 w 89950"/>
              <a:gd name="connsiteY1" fmla="*/ 41325 h 243873"/>
              <a:gd name="connsiteX2" fmla="*/ 38613 w 89950"/>
              <a:gd name="connsiteY2" fmla="*/ 160387 h 243873"/>
              <a:gd name="connsiteX3" fmla="*/ 89413 w 89950"/>
              <a:gd name="connsiteY3" fmla="*/ 242937 h 243873"/>
              <a:gd name="connsiteX4" fmla="*/ 2101 w 89950"/>
              <a:gd name="connsiteY4" fmla="*/ 106412 h 243873"/>
              <a:gd name="connsiteX5" fmla="*/ 29088 w 89950"/>
              <a:gd name="connsiteY5" fmla="*/ 47675 h 243873"/>
              <a:gd name="connsiteX6" fmla="*/ 75126 w 89950"/>
              <a:gd name="connsiteY6" fmla="*/ 50 h 24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50" h="243873">
                <a:moveTo>
                  <a:pt x="75126" y="50"/>
                </a:moveTo>
                <a:cubicBezTo>
                  <a:pt x="75655" y="-1008"/>
                  <a:pt x="38348" y="14602"/>
                  <a:pt x="32263" y="41325"/>
                </a:cubicBezTo>
                <a:cubicBezTo>
                  <a:pt x="26178" y="68048"/>
                  <a:pt x="29088" y="126785"/>
                  <a:pt x="38613" y="160387"/>
                </a:cubicBezTo>
                <a:cubicBezTo>
                  <a:pt x="48138" y="193989"/>
                  <a:pt x="95498" y="251933"/>
                  <a:pt x="89413" y="242937"/>
                </a:cubicBezTo>
                <a:cubicBezTo>
                  <a:pt x="83328" y="233941"/>
                  <a:pt x="12155" y="138956"/>
                  <a:pt x="2101" y="106412"/>
                </a:cubicBezTo>
                <a:cubicBezTo>
                  <a:pt x="-7953" y="73868"/>
                  <a:pt x="20886" y="62756"/>
                  <a:pt x="29088" y="47675"/>
                </a:cubicBezTo>
                <a:cubicBezTo>
                  <a:pt x="37290" y="32594"/>
                  <a:pt x="74597" y="1108"/>
                  <a:pt x="75126" y="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01232FC9-1457-4012-A352-BB0F7B9B1A29}"/>
              </a:ext>
            </a:extLst>
          </p:cNvPr>
          <p:cNvSpPr/>
          <p:nvPr/>
        </p:nvSpPr>
        <p:spPr>
          <a:xfrm>
            <a:off x="5653565" y="3991583"/>
            <a:ext cx="909068" cy="324636"/>
          </a:xfrm>
          <a:custGeom>
            <a:avLst/>
            <a:gdLst>
              <a:gd name="connsiteX0" fmla="*/ 82602 w 909068"/>
              <a:gd name="connsiteY0" fmla="*/ 42784 h 324636"/>
              <a:gd name="connsiteX1" fmla="*/ 467835 w 909068"/>
              <a:gd name="connsiteY1" fmla="*/ 142267 h 324636"/>
              <a:gd name="connsiteX2" fmla="*/ 717602 w 909068"/>
              <a:gd name="connsiteY2" fmla="*/ 135917 h 324636"/>
              <a:gd name="connsiteX3" fmla="*/ 899635 w 909068"/>
              <a:gd name="connsiteY3" fmla="*/ 125334 h 324636"/>
              <a:gd name="connsiteX4" fmla="*/ 874235 w 909068"/>
              <a:gd name="connsiteY4" fmla="*/ 161317 h 324636"/>
              <a:gd name="connsiteX5" fmla="*/ 798035 w 909068"/>
              <a:gd name="connsiteY5" fmla="*/ 243867 h 324636"/>
              <a:gd name="connsiteX6" fmla="*/ 550385 w 909068"/>
              <a:gd name="connsiteY6" fmla="*/ 324300 h 324636"/>
              <a:gd name="connsiteX7" fmla="*/ 182085 w 909068"/>
              <a:gd name="connsiteY7" fmla="*/ 212117 h 324636"/>
              <a:gd name="connsiteX8" fmla="*/ 76252 w 909068"/>
              <a:gd name="connsiteY8" fmla="*/ 118984 h 324636"/>
              <a:gd name="connsiteX9" fmla="*/ 52 w 909068"/>
              <a:gd name="connsiteY9" fmla="*/ 2567 h 324636"/>
              <a:gd name="connsiteX10" fmla="*/ 82602 w 909068"/>
              <a:gd name="connsiteY10" fmla="*/ 42784 h 32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9068" h="324636">
                <a:moveTo>
                  <a:pt x="82602" y="42784"/>
                </a:moveTo>
                <a:cubicBezTo>
                  <a:pt x="160566" y="66067"/>
                  <a:pt x="362002" y="126745"/>
                  <a:pt x="467835" y="142267"/>
                </a:cubicBezTo>
                <a:cubicBezTo>
                  <a:pt x="573668" y="157789"/>
                  <a:pt x="645635" y="138739"/>
                  <a:pt x="717602" y="135917"/>
                </a:cubicBezTo>
                <a:cubicBezTo>
                  <a:pt x="789569" y="133095"/>
                  <a:pt x="873529" y="121101"/>
                  <a:pt x="899635" y="125334"/>
                </a:cubicBezTo>
                <a:cubicBezTo>
                  <a:pt x="925741" y="129567"/>
                  <a:pt x="891168" y="141562"/>
                  <a:pt x="874235" y="161317"/>
                </a:cubicBezTo>
                <a:cubicBezTo>
                  <a:pt x="857302" y="181072"/>
                  <a:pt x="852010" y="216703"/>
                  <a:pt x="798035" y="243867"/>
                </a:cubicBezTo>
                <a:cubicBezTo>
                  <a:pt x="744060" y="271031"/>
                  <a:pt x="653043" y="329592"/>
                  <a:pt x="550385" y="324300"/>
                </a:cubicBezTo>
                <a:cubicBezTo>
                  <a:pt x="447727" y="319008"/>
                  <a:pt x="261107" y="246336"/>
                  <a:pt x="182085" y="212117"/>
                </a:cubicBezTo>
                <a:cubicBezTo>
                  <a:pt x="103063" y="177898"/>
                  <a:pt x="106591" y="153909"/>
                  <a:pt x="76252" y="118984"/>
                </a:cubicBezTo>
                <a:cubicBezTo>
                  <a:pt x="45913" y="84059"/>
                  <a:pt x="758" y="13856"/>
                  <a:pt x="52" y="2567"/>
                </a:cubicBezTo>
                <a:cubicBezTo>
                  <a:pt x="-654" y="-8722"/>
                  <a:pt x="4638" y="19501"/>
                  <a:pt x="82602" y="4278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E0A169E0-7953-4AF9-83A9-C32662CA58E1}"/>
              </a:ext>
            </a:extLst>
          </p:cNvPr>
          <p:cNvSpPr/>
          <p:nvPr/>
        </p:nvSpPr>
        <p:spPr>
          <a:xfrm>
            <a:off x="5939316" y="4146169"/>
            <a:ext cx="452842" cy="85437"/>
          </a:xfrm>
          <a:custGeom>
            <a:avLst/>
            <a:gdLst>
              <a:gd name="connsiteX0" fmla="*/ 51 w 452842"/>
              <a:gd name="connsiteY0" fmla="*/ 381 h 85437"/>
              <a:gd name="connsiteX1" fmla="*/ 249817 w 452842"/>
              <a:gd name="connsiteY1" fmla="*/ 51181 h 85437"/>
              <a:gd name="connsiteX2" fmla="*/ 450901 w 452842"/>
              <a:gd name="connsiteY2" fmla="*/ 27898 h 85437"/>
              <a:gd name="connsiteX3" fmla="*/ 347184 w 452842"/>
              <a:gd name="connsiteY3" fmla="*/ 65998 h 85437"/>
              <a:gd name="connsiteX4" fmla="*/ 270984 w 452842"/>
              <a:gd name="connsiteY4" fmla="*/ 82931 h 85437"/>
              <a:gd name="connsiteX5" fmla="*/ 51 w 452842"/>
              <a:gd name="connsiteY5" fmla="*/ 381 h 8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842" h="85437">
                <a:moveTo>
                  <a:pt x="51" y="381"/>
                </a:moveTo>
                <a:cubicBezTo>
                  <a:pt x="-3477" y="-4911"/>
                  <a:pt x="174675" y="46595"/>
                  <a:pt x="249817" y="51181"/>
                </a:cubicBezTo>
                <a:cubicBezTo>
                  <a:pt x="324959" y="55767"/>
                  <a:pt x="434673" y="25429"/>
                  <a:pt x="450901" y="27898"/>
                </a:cubicBezTo>
                <a:cubicBezTo>
                  <a:pt x="467129" y="30367"/>
                  <a:pt x="377170" y="56826"/>
                  <a:pt x="347184" y="65998"/>
                </a:cubicBezTo>
                <a:cubicBezTo>
                  <a:pt x="317198" y="75170"/>
                  <a:pt x="326370" y="91750"/>
                  <a:pt x="270984" y="82931"/>
                </a:cubicBezTo>
                <a:cubicBezTo>
                  <a:pt x="215598" y="74112"/>
                  <a:pt x="3579" y="5673"/>
                  <a:pt x="51" y="3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51B17108-80A9-492B-82A7-4E9FC9BC0B3B}"/>
              </a:ext>
            </a:extLst>
          </p:cNvPr>
          <p:cNvSpPr/>
          <p:nvPr/>
        </p:nvSpPr>
        <p:spPr>
          <a:xfrm>
            <a:off x="5433444" y="3777773"/>
            <a:ext cx="143984" cy="158112"/>
          </a:xfrm>
          <a:custGeom>
            <a:avLst/>
            <a:gdLst>
              <a:gd name="connsiteX0" fmla="*/ 143973 w 143984"/>
              <a:gd name="connsiteY0" fmla="*/ 477 h 158112"/>
              <a:gd name="connsiteX1" fmla="*/ 2156 w 143984"/>
              <a:gd name="connsiteY1" fmla="*/ 78794 h 158112"/>
              <a:gd name="connsiteX2" fmla="*/ 55073 w 143984"/>
              <a:gd name="connsiteY2" fmla="*/ 157110 h 158112"/>
              <a:gd name="connsiteX3" fmla="*/ 10623 w 143984"/>
              <a:gd name="connsiteY3" fmla="*/ 116894 h 158112"/>
              <a:gd name="connsiteX4" fmla="*/ 143973 w 143984"/>
              <a:gd name="connsiteY4" fmla="*/ 477 h 15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84" h="158112">
                <a:moveTo>
                  <a:pt x="143973" y="477"/>
                </a:moveTo>
                <a:cubicBezTo>
                  <a:pt x="142562" y="-5873"/>
                  <a:pt x="16973" y="52689"/>
                  <a:pt x="2156" y="78794"/>
                </a:cubicBezTo>
                <a:cubicBezTo>
                  <a:pt x="-12661" y="104900"/>
                  <a:pt x="53662" y="150760"/>
                  <a:pt x="55073" y="157110"/>
                </a:cubicBezTo>
                <a:cubicBezTo>
                  <a:pt x="56484" y="163460"/>
                  <a:pt x="40" y="138413"/>
                  <a:pt x="10623" y="116894"/>
                </a:cubicBezTo>
                <a:cubicBezTo>
                  <a:pt x="21206" y="95375"/>
                  <a:pt x="145384" y="6827"/>
                  <a:pt x="143973" y="4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AC5A38C4-98CB-4F74-B1CB-6C92625882BF}"/>
              </a:ext>
            </a:extLst>
          </p:cNvPr>
          <p:cNvSpPr/>
          <p:nvPr/>
        </p:nvSpPr>
        <p:spPr>
          <a:xfrm>
            <a:off x="5353743" y="3815197"/>
            <a:ext cx="101080" cy="90559"/>
          </a:xfrm>
          <a:custGeom>
            <a:avLst/>
            <a:gdLst>
              <a:gd name="connsiteX0" fmla="*/ 100907 w 101080"/>
              <a:gd name="connsiteY0" fmla="*/ 15441 h 90559"/>
              <a:gd name="connsiteX1" fmla="*/ 38995 w 101080"/>
              <a:gd name="connsiteY1" fmla="*/ 4328 h 90559"/>
              <a:gd name="connsiteX2" fmla="*/ 895 w 101080"/>
              <a:gd name="connsiteY2" fmla="*/ 90053 h 90559"/>
              <a:gd name="connsiteX3" fmla="*/ 18357 w 101080"/>
              <a:gd name="connsiteY3" fmla="*/ 39253 h 90559"/>
              <a:gd name="connsiteX4" fmla="*/ 100907 w 101080"/>
              <a:gd name="connsiteY4" fmla="*/ 15441 h 90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080" h="90559">
                <a:moveTo>
                  <a:pt x="100907" y="15441"/>
                </a:moveTo>
                <a:cubicBezTo>
                  <a:pt x="104347" y="9620"/>
                  <a:pt x="55664" y="-8107"/>
                  <a:pt x="38995" y="4328"/>
                </a:cubicBezTo>
                <a:cubicBezTo>
                  <a:pt x="22326" y="16763"/>
                  <a:pt x="4335" y="84232"/>
                  <a:pt x="895" y="90053"/>
                </a:cubicBezTo>
                <a:cubicBezTo>
                  <a:pt x="-2545" y="95874"/>
                  <a:pt x="4069" y="49836"/>
                  <a:pt x="18357" y="39253"/>
                </a:cubicBezTo>
                <a:cubicBezTo>
                  <a:pt x="32644" y="28670"/>
                  <a:pt x="97467" y="21262"/>
                  <a:pt x="100907" y="154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E0F4F75F-18EF-4857-A431-470C6D6A4C64}"/>
              </a:ext>
            </a:extLst>
          </p:cNvPr>
          <p:cNvSpPr/>
          <p:nvPr/>
        </p:nvSpPr>
        <p:spPr>
          <a:xfrm>
            <a:off x="5514622" y="3878130"/>
            <a:ext cx="189706" cy="67385"/>
          </a:xfrm>
          <a:custGeom>
            <a:avLst/>
            <a:gdLst>
              <a:gd name="connsiteX0" fmla="*/ 353 w 189706"/>
              <a:gd name="connsiteY0" fmla="*/ 4895 h 67385"/>
              <a:gd name="connsiteX1" fmla="*/ 87666 w 189706"/>
              <a:gd name="connsiteY1" fmla="*/ 6483 h 67385"/>
              <a:gd name="connsiteX2" fmla="*/ 189266 w 189706"/>
              <a:gd name="connsiteY2" fmla="*/ 66808 h 67385"/>
              <a:gd name="connsiteX3" fmla="*/ 121003 w 189706"/>
              <a:gd name="connsiteY3" fmla="*/ 35058 h 67385"/>
              <a:gd name="connsiteX4" fmla="*/ 353 w 189706"/>
              <a:gd name="connsiteY4" fmla="*/ 4895 h 6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706" h="67385">
                <a:moveTo>
                  <a:pt x="353" y="4895"/>
                </a:moveTo>
                <a:cubicBezTo>
                  <a:pt x="-5203" y="133"/>
                  <a:pt x="56181" y="-3836"/>
                  <a:pt x="87666" y="6483"/>
                </a:cubicBezTo>
                <a:cubicBezTo>
                  <a:pt x="119152" y="16802"/>
                  <a:pt x="183710" y="62046"/>
                  <a:pt x="189266" y="66808"/>
                </a:cubicBezTo>
                <a:cubicBezTo>
                  <a:pt x="194822" y="71570"/>
                  <a:pt x="146403" y="45641"/>
                  <a:pt x="121003" y="35058"/>
                </a:cubicBezTo>
                <a:cubicBezTo>
                  <a:pt x="95603" y="24475"/>
                  <a:pt x="5909" y="9657"/>
                  <a:pt x="353" y="48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3287A233-756A-4F29-B54B-9A6B24B9524B}"/>
              </a:ext>
            </a:extLst>
          </p:cNvPr>
          <p:cNvSpPr/>
          <p:nvPr/>
        </p:nvSpPr>
        <p:spPr>
          <a:xfrm>
            <a:off x="6536230" y="4015126"/>
            <a:ext cx="218874" cy="81095"/>
          </a:xfrm>
          <a:custGeom>
            <a:avLst/>
            <a:gdLst>
              <a:gd name="connsiteX0" fmla="*/ 37 w 218874"/>
              <a:gd name="connsiteY0" fmla="*/ 78507 h 81095"/>
              <a:gd name="connsiteX1" fmla="*/ 124920 w 218874"/>
              <a:gd name="connsiteY1" fmla="*/ 38291 h 81095"/>
              <a:gd name="connsiteX2" fmla="*/ 218053 w 218874"/>
              <a:gd name="connsiteY2" fmla="*/ 191 h 81095"/>
              <a:gd name="connsiteX3" fmla="*/ 167253 w 218874"/>
              <a:gd name="connsiteY3" fmla="*/ 25591 h 81095"/>
              <a:gd name="connsiteX4" fmla="*/ 112220 w 218874"/>
              <a:gd name="connsiteY4" fmla="*/ 70041 h 81095"/>
              <a:gd name="connsiteX5" fmla="*/ 37 w 218874"/>
              <a:gd name="connsiteY5" fmla="*/ 78507 h 8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874" h="81095">
                <a:moveTo>
                  <a:pt x="37" y="78507"/>
                </a:moveTo>
                <a:cubicBezTo>
                  <a:pt x="2154" y="73215"/>
                  <a:pt x="88584" y="51344"/>
                  <a:pt x="124920" y="38291"/>
                </a:cubicBezTo>
                <a:cubicBezTo>
                  <a:pt x="161256" y="25238"/>
                  <a:pt x="210998" y="2308"/>
                  <a:pt x="218053" y="191"/>
                </a:cubicBezTo>
                <a:cubicBezTo>
                  <a:pt x="225108" y="-1926"/>
                  <a:pt x="184892" y="13949"/>
                  <a:pt x="167253" y="25591"/>
                </a:cubicBezTo>
                <a:cubicBezTo>
                  <a:pt x="149614" y="37233"/>
                  <a:pt x="137620" y="59105"/>
                  <a:pt x="112220" y="70041"/>
                </a:cubicBezTo>
                <a:cubicBezTo>
                  <a:pt x="86820" y="80977"/>
                  <a:pt x="-2080" y="83799"/>
                  <a:pt x="37" y="785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19E28BEC-C8A4-41BA-8BD4-132129CD80ED}"/>
              </a:ext>
            </a:extLst>
          </p:cNvPr>
          <p:cNvSpPr/>
          <p:nvPr/>
        </p:nvSpPr>
        <p:spPr>
          <a:xfrm>
            <a:off x="4748990" y="3805247"/>
            <a:ext cx="60067" cy="81044"/>
          </a:xfrm>
          <a:custGeom>
            <a:avLst/>
            <a:gdLst>
              <a:gd name="connsiteX0" fmla="*/ 810 w 60067"/>
              <a:gd name="connsiteY0" fmla="*/ 80953 h 81044"/>
              <a:gd name="connsiteX1" fmla="*/ 59548 w 60067"/>
              <a:gd name="connsiteY1" fmla="*/ 3166 h 81044"/>
              <a:gd name="connsiteX2" fmla="*/ 27798 w 60067"/>
              <a:gd name="connsiteY2" fmla="*/ 19041 h 81044"/>
              <a:gd name="connsiteX3" fmla="*/ 810 w 60067"/>
              <a:gd name="connsiteY3" fmla="*/ 80953 h 8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67" h="81044">
                <a:moveTo>
                  <a:pt x="810" y="80953"/>
                </a:moveTo>
                <a:cubicBezTo>
                  <a:pt x="6102" y="78307"/>
                  <a:pt x="55050" y="13485"/>
                  <a:pt x="59548" y="3166"/>
                </a:cubicBezTo>
                <a:cubicBezTo>
                  <a:pt x="64046" y="-7153"/>
                  <a:pt x="38117" y="10310"/>
                  <a:pt x="27798" y="19041"/>
                </a:cubicBezTo>
                <a:cubicBezTo>
                  <a:pt x="17479" y="27772"/>
                  <a:pt x="-4482" y="83599"/>
                  <a:pt x="810" y="809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58B43026-2524-493A-9C73-A410E46E689A}"/>
              </a:ext>
            </a:extLst>
          </p:cNvPr>
          <p:cNvSpPr/>
          <p:nvPr/>
        </p:nvSpPr>
        <p:spPr>
          <a:xfrm>
            <a:off x="4789333" y="3536918"/>
            <a:ext cx="301565" cy="286594"/>
          </a:xfrm>
          <a:custGeom>
            <a:avLst/>
            <a:gdLst>
              <a:gd name="connsiteX0" fmla="*/ 284317 w 301565"/>
              <a:gd name="connsiteY0" fmla="*/ 32 h 286594"/>
              <a:gd name="connsiteX1" fmla="*/ 271617 w 301565"/>
              <a:gd name="connsiteY1" fmla="*/ 111157 h 286594"/>
              <a:gd name="connsiteX2" fmla="*/ 227167 w 301565"/>
              <a:gd name="connsiteY2" fmla="*/ 174657 h 286594"/>
              <a:gd name="connsiteX3" fmla="*/ 165255 w 301565"/>
              <a:gd name="connsiteY3" fmla="*/ 225457 h 286594"/>
              <a:gd name="connsiteX4" fmla="*/ 87467 w 301565"/>
              <a:gd name="connsiteY4" fmla="*/ 260382 h 286594"/>
              <a:gd name="connsiteX5" fmla="*/ 155 w 301565"/>
              <a:gd name="connsiteY5" fmla="*/ 279432 h 286594"/>
              <a:gd name="connsiteX6" fmla="*/ 109692 w 301565"/>
              <a:gd name="connsiteY6" fmla="*/ 276257 h 286594"/>
              <a:gd name="connsiteX7" fmla="*/ 255742 w 301565"/>
              <a:gd name="connsiteY7" fmla="*/ 161957 h 286594"/>
              <a:gd name="connsiteX8" fmla="*/ 300192 w 301565"/>
              <a:gd name="connsiteY8" fmla="*/ 100045 h 286594"/>
              <a:gd name="connsiteX9" fmla="*/ 284317 w 301565"/>
              <a:gd name="connsiteY9" fmla="*/ 32 h 2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1565" h="286594">
                <a:moveTo>
                  <a:pt x="284317" y="32"/>
                </a:moveTo>
                <a:cubicBezTo>
                  <a:pt x="279554" y="1884"/>
                  <a:pt x="281142" y="82053"/>
                  <a:pt x="271617" y="111157"/>
                </a:cubicBezTo>
                <a:cubicBezTo>
                  <a:pt x="262092" y="140261"/>
                  <a:pt x="244894" y="155607"/>
                  <a:pt x="227167" y="174657"/>
                </a:cubicBezTo>
                <a:cubicBezTo>
                  <a:pt x="209440" y="193707"/>
                  <a:pt x="188538" y="211170"/>
                  <a:pt x="165255" y="225457"/>
                </a:cubicBezTo>
                <a:cubicBezTo>
                  <a:pt x="141972" y="239744"/>
                  <a:pt x="114984" y="251386"/>
                  <a:pt x="87467" y="260382"/>
                </a:cubicBezTo>
                <a:cubicBezTo>
                  <a:pt x="59950" y="269378"/>
                  <a:pt x="-3549" y="276786"/>
                  <a:pt x="155" y="279432"/>
                </a:cubicBezTo>
                <a:cubicBezTo>
                  <a:pt x="3859" y="282078"/>
                  <a:pt x="67094" y="295836"/>
                  <a:pt x="109692" y="276257"/>
                </a:cubicBezTo>
                <a:cubicBezTo>
                  <a:pt x="152290" y="256678"/>
                  <a:pt x="223992" y="191326"/>
                  <a:pt x="255742" y="161957"/>
                </a:cubicBezTo>
                <a:cubicBezTo>
                  <a:pt x="287492" y="132588"/>
                  <a:pt x="293842" y="124387"/>
                  <a:pt x="300192" y="100045"/>
                </a:cubicBezTo>
                <a:cubicBezTo>
                  <a:pt x="306542" y="75703"/>
                  <a:pt x="289080" y="-1820"/>
                  <a:pt x="284317" y="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0C74D8C8-9BBC-4243-9395-ABE2F28402D2}"/>
              </a:ext>
            </a:extLst>
          </p:cNvPr>
          <p:cNvSpPr/>
          <p:nvPr/>
        </p:nvSpPr>
        <p:spPr>
          <a:xfrm>
            <a:off x="4741538" y="3611166"/>
            <a:ext cx="111038" cy="18208"/>
          </a:xfrm>
          <a:custGeom>
            <a:avLst/>
            <a:gdLst>
              <a:gd name="connsiteX0" fmla="*/ 325 w 111038"/>
              <a:gd name="connsiteY0" fmla="*/ 1984 h 18208"/>
              <a:gd name="connsiteX1" fmla="*/ 108275 w 111038"/>
              <a:gd name="connsiteY1" fmla="*/ 1984 h 18208"/>
              <a:gd name="connsiteX2" fmla="*/ 74937 w 111038"/>
              <a:gd name="connsiteY2" fmla="*/ 17859 h 18208"/>
              <a:gd name="connsiteX3" fmla="*/ 325 w 111038"/>
              <a:gd name="connsiteY3" fmla="*/ 1984 h 1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38" h="18208">
                <a:moveTo>
                  <a:pt x="325" y="1984"/>
                </a:moveTo>
                <a:cubicBezTo>
                  <a:pt x="5881" y="-662"/>
                  <a:pt x="95840" y="-662"/>
                  <a:pt x="108275" y="1984"/>
                </a:cubicBezTo>
                <a:cubicBezTo>
                  <a:pt x="120710" y="4630"/>
                  <a:pt x="87902" y="14949"/>
                  <a:pt x="74937" y="17859"/>
                </a:cubicBezTo>
                <a:cubicBezTo>
                  <a:pt x="61972" y="20770"/>
                  <a:pt x="-5231" y="4630"/>
                  <a:pt x="325" y="19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73137404-8B7B-4516-8D82-EA1E19FB2CF6}"/>
              </a:ext>
            </a:extLst>
          </p:cNvPr>
          <p:cNvSpPr/>
          <p:nvPr/>
        </p:nvSpPr>
        <p:spPr>
          <a:xfrm>
            <a:off x="4835083" y="3517504"/>
            <a:ext cx="235737" cy="79804"/>
          </a:xfrm>
          <a:custGeom>
            <a:avLst/>
            <a:gdLst>
              <a:gd name="connsiteX0" fmla="*/ 442 w 235737"/>
              <a:gd name="connsiteY0" fmla="*/ 79771 h 79804"/>
              <a:gd name="connsiteX1" fmla="*/ 90930 w 235737"/>
              <a:gd name="connsiteY1" fmla="*/ 30559 h 79804"/>
              <a:gd name="connsiteX2" fmla="*/ 167130 w 235737"/>
              <a:gd name="connsiteY2" fmla="*/ 3571 h 79804"/>
              <a:gd name="connsiteX3" fmla="*/ 233805 w 235737"/>
              <a:gd name="connsiteY3" fmla="*/ 5159 h 79804"/>
              <a:gd name="connsiteX4" fmla="*/ 217930 w 235737"/>
              <a:gd name="connsiteY4" fmla="*/ 48021 h 79804"/>
              <a:gd name="connsiteX5" fmla="*/ 219517 w 235737"/>
              <a:gd name="connsiteY5" fmla="*/ 21034 h 79804"/>
              <a:gd name="connsiteX6" fmla="*/ 168717 w 235737"/>
              <a:gd name="connsiteY6" fmla="*/ 19446 h 79804"/>
              <a:gd name="connsiteX7" fmla="*/ 130617 w 235737"/>
              <a:gd name="connsiteY7" fmla="*/ 22621 h 79804"/>
              <a:gd name="connsiteX8" fmla="*/ 442 w 235737"/>
              <a:gd name="connsiteY8" fmla="*/ 79771 h 79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37" h="79804">
                <a:moveTo>
                  <a:pt x="442" y="79771"/>
                </a:moveTo>
                <a:cubicBezTo>
                  <a:pt x="-6173" y="81094"/>
                  <a:pt x="63149" y="43259"/>
                  <a:pt x="90930" y="30559"/>
                </a:cubicBezTo>
                <a:cubicBezTo>
                  <a:pt x="118711" y="17859"/>
                  <a:pt x="143318" y="7804"/>
                  <a:pt x="167130" y="3571"/>
                </a:cubicBezTo>
                <a:cubicBezTo>
                  <a:pt x="190942" y="-662"/>
                  <a:pt x="225338" y="-2249"/>
                  <a:pt x="233805" y="5159"/>
                </a:cubicBezTo>
                <a:cubicBezTo>
                  <a:pt x="242272" y="12567"/>
                  <a:pt x="220311" y="45375"/>
                  <a:pt x="217930" y="48021"/>
                </a:cubicBezTo>
                <a:cubicBezTo>
                  <a:pt x="215549" y="50667"/>
                  <a:pt x="227719" y="25796"/>
                  <a:pt x="219517" y="21034"/>
                </a:cubicBezTo>
                <a:cubicBezTo>
                  <a:pt x="211315" y="16271"/>
                  <a:pt x="183534" y="19181"/>
                  <a:pt x="168717" y="19446"/>
                </a:cubicBezTo>
                <a:cubicBezTo>
                  <a:pt x="153900" y="19710"/>
                  <a:pt x="154959" y="15742"/>
                  <a:pt x="130617" y="22621"/>
                </a:cubicBezTo>
                <a:cubicBezTo>
                  <a:pt x="106275" y="29500"/>
                  <a:pt x="7057" y="78448"/>
                  <a:pt x="442" y="797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AAE2AD8C-7667-437A-B4B2-4F38E4787EF6}"/>
              </a:ext>
            </a:extLst>
          </p:cNvPr>
          <p:cNvSpPr/>
          <p:nvPr/>
        </p:nvSpPr>
        <p:spPr>
          <a:xfrm>
            <a:off x="4843463" y="3534898"/>
            <a:ext cx="218877" cy="72813"/>
          </a:xfrm>
          <a:custGeom>
            <a:avLst/>
            <a:gdLst>
              <a:gd name="connsiteX0" fmla="*/ 0 w 218877"/>
              <a:gd name="connsiteY0" fmla="*/ 71902 h 72813"/>
              <a:gd name="connsiteX1" fmla="*/ 80962 w 218877"/>
              <a:gd name="connsiteY1" fmla="*/ 62377 h 72813"/>
              <a:gd name="connsiteX2" fmla="*/ 215900 w 218877"/>
              <a:gd name="connsiteY2" fmla="*/ 3640 h 72813"/>
              <a:gd name="connsiteX3" fmla="*/ 169862 w 218877"/>
              <a:gd name="connsiteY3" fmla="*/ 8402 h 72813"/>
              <a:gd name="connsiteX4" fmla="*/ 117475 w 218877"/>
              <a:gd name="connsiteY4" fmla="*/ 25865 h 72813"/>
              <a:gd name="connsiteX5" fmla="*/ 79375 w 218877"/>
              <a:gd name="connsiteY5" fmla="*/ 51265 h 72813"/>
              <a:gd name="connsiteX6" fmla="*/ 0 w 218877"/>
              <a:gd name="connsiteY6" fmla="*/ 71902 h 7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77" h="72813">
                <a:moveTo>
                  <a:pt x="0" y="71902"/>
                </a:moveTo>
                <a:cubicBezTo>
                  <a:pt x="264" y="73754"/>
                  <a:pt x="44979" y="73754"/>
                  <a:pt x="80962" y="62377"/>
                </a:cubicBezTo>
                <a:cubicBezTo>
                  <a:pt x="116945" y="51000"/>
                  <a:pt x="201083" y="12636"/>
                  <a:pt x="215900" y="3640"/>
                </a:cubicBezTo>
                <a:cubicBezTo>
                  <a:pt x="230717" y="-5356"/>
                  <a:pt x="186266" y="4698"/>
                  <a:pt x="169862" y="8402"/>
                </a:cubicBezTo>
                <a:cubicBezTo>
                  <a:pt x="153458" y="12106"/>
                  <a:pt x="132556" y="18721"/>
                  <a:pt x="117475" y="25865"/>
                </a:cubicBezTo>
                <a:cubicBezTo>
                  <a:pt x="102394" y="33009"/>
                  <a:pt x="96573" y="46238"/>
                  <a:pt x="79375" y="51265"/>
                </a:cubicBezTo>
                <a:cubicBezTo>
                  <a:pt x="62177" y="56292"/>
                  <a:pt x="-264" y="70050"/>
                  <a:pt x="0" y="719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DF1B8039-222D-4449-97D5-8E915D20E522}"/>
              </a:ext>
            </a:extLst>
          </p:cNvPr>
          <p:cNvSpPr/>
          <p:nvPr/>
        </p:nvSpPr>
        <p:spPr>
          <a:xfrm>
            <a:off x="4228742" y="4162485"/>
            <a:ext cx="245765" cy="487981"/>
          </a:xfrm>
          <a:custGeom>
            <a:avLst/>
            <a:gdLst>
              <a:gd name="connsiteX0" fmla="*/ 358 w 245765"/>
              <a:gd name="connsiteY0" fmla="*/ 1528 h 487981"/>
              <a:gd name="connsiteX1" fmla="*/ 133708 w 245765"/>
              <a:gd name="connsiteY1" fmla="*/ 249178 h 487981"/>
              <a:gd name="connsiteX2" fmla="*/ 217846 w 245765"/>
              <a:gd name="connsiteY2" fmla="*/ 388878 h 487981"/>
              <a:gd name="connsiteX3" fmla="*/ 243246 w 245765"/>
              <a:gd name="connsiteY3" fmla="*/ 487303 h 487981"/>
              <a:gd name="connsiteX4" fmla="*/ 240071 w 245765"/>
              <a:gd name="connsiteY4" fmla="*/ 431740 h 487981"/>
              <a:gd name="connsiteX5" fmla="*/ 243246 w 245765"/>
              <a:gd name="connsiteY5" fmla="*/ 419040 h 487981"/>
              <a:gd name="connsiteX6" fmla="*/ 197208 w 245765"/>
              <a:gd name="connsiteY6" fmla="*/ 309503 h 487981"/>
              <a:gd name="connsiteX7" fmla="*/ 97196 w 245765"/>
              <a:gd name="connsiteY7" fmla="*/ 152340 h 487981"/>
              <a:gd name="connsiteX8" fmla="*/ 358 w 245765"/>
              <a:gd name="connsiteY8" fmla="*/ 1528 h 48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765" h="487981">
                <a:moveTo>
                  <a:pt x="358" y="1528"/>
                </a:moveTo>
                <a:cubicBezTo>
                  <a:pt x="6443" y="17668"/>
                  <a:pt x="97460" y="184620"/>
                  <a:pt x="133708" y="249178"/>
                </a:cubicBezTo>
                <a:cubicBezTo>
                  <a:pt x="169956" y="313736"/>
                  <a:pt x="199590" y="349191"/>
                  <a:pt x="217846" y="388878"/>
                </a:cubicBezTo>
                <a:cubicBezTo>
                  <a:pt x="236102" y="428565"/>
                  <a:pt x="239542" y="480159"/>
                  <a:pt x="243246" y="487303"/>
                </a:cubicBezTo>
                <a:cubicBezTo>
                  <a:pt x="246950" y="494447"/>
                  <a:pt x="240071" y="443117"/>
                  <a:pt x="240071" y="431740"/>
                </a:cubicBezTo>
                <a:cubicBezTo>
                  <a:pt x="240071" y="420363"/>
                  <a:pt x="250390" y="439413"/>
                  <a:pt x="243246" y="419040"/>
                </a:cubicBezTo>
                <a:cubicBezTo>
                  <a:pt x="236102" y="398667"/>
                  <a:pt x="221550" y="353953"/>
                  <a:pt x="197208" y="309503"/>
                </a:cubicBezTo>
                <a:cubicBezTo>
                  <a:pt x="172866" y="265053"/>
                  <a:pt x="127094" y="203405"/>
                  <a:pt x="97196" y="152340"/>
                </a:cubicBezTo>
                <a:cubicBezTo>
                  <a:pt x="67298" y="101275"/>
                  <a:pt x="-5727" y="-14612"/>
                  <a:pt x="358" y="15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0CE44917-29EC-41CD-8EB7-C2427130202E}"/>
              </a:ext>
            </a:extLst>
          </p:cNvPr>
          <p:cNvSpPr/>
          <p:nvPr/>
        </p:nvSpPr>
        <p:spPr>
          <a:xfrm>
            <a:off x="4498380" y="4680454"/>
            <a:ext cx="340956" cy="347990"/>
          </a:xfrm>
          <a:custGeom>
            <a:avLst/>
            <a:gdLst>
              <a:gd name="connsiteX0" fmla="*/ 2183 w 340956"/>
              <a:gd name="connsiteY0" fmla="*/ 1084 h 347990"/>
              <a:gd name="connsiteX1" fmla="*/ 29170 w 340956"/>
              <a:gd name="connsiteY1" fmla="*/ 140784 h 347990"/>
              <a:gd name="connsiteX2" fmla="*/ 68858 w 340956"/>
              <a:gd name="connsiteY2" fmla="*/ 223334 h 347990"/>
              <a:gd name="connsiteX3" fmla="*/ 99020 w 340956"/>
              <a:gd name="connsiteY3" fmla="*/ 258259 h 347990"/>
              <a:gd name="connsiteX4" fmla="*/ 335558 w 340956"/>
              <a:gd name="connsiteY4" fmla="*/ 347159 h 347990"/>
              <a:gd name="connsiteX5" fmla="*/ 253008 w 340956"/>
              <a:gd name="connsiteY5" fmla="*/ 299534 h 347990"/>
              <a:gd name="connsiteX6" fmla="*/ 119658 w 340956"/>
              <a:gd name="connsiteY6" fmla="*/ 245559 h 347990"/>
              <a:gd name="connsiteX7" fmla="*/ 87908 w 340956"/>
              <a:gd name="connsiteY7" fmla="*/ 221746 h 347990"/>
              <a:gd name="connsiteX8" fmla="*/ 2183 w 340956"/>
              <a:gd name="connsiteY8" fmla="*/ 1084 h 34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956" h="347990">
                <a:moveTo>
                  <a:pt x="2183" y="1084"/>
                </a:moveTo>
                <a:cubicBezTo>
                  <a:pt x="-7607" y="-12410"/>
                  <a:pt x="18058" y="103742"/>
                  <a:pt x="29170" y="140784"/>
                </a:cubicBezTo>
                <a:cubicBezTo>
                  <a:pt x="40282" y="177826"/>
                  <a:pt x="57216" y="203755"/>
                  <a:pt x="68858" y="223334"/>
                </a:cubicBezTo>
                <a:cubicBezTo>
                  <a:pt x="80500" y="242913"/>
                  <a:pt x="54570" y="237622"/>
                  <a:pt x="99020" y="258259"/>
                </a:cubicBezTo>
                <a:cubicBezTo>
                  <a:pt x="143470" y="278897"/>
                  <a:pt x="309893" y="340280"/>
                  <a:pt x="335558" y="347159"/>
                </a:cubicBezTo>
                <a:cubicBezTo>
                  <a:pt x="361223" y="354038"/>
                  <a:pt x="288991" y="316467"/>
                  <a:pt x="253008" y="299534"/>
                </a:cubicBezTo>
                <a:cubicBezTo>
                  <a:pt x="217025" y="282601"/>
                  <a:pt x="147175" y="258524"/>
                  <a:pt x="119658" y="245559"/>
                </a:cubicBezTo>
                <a:cubicBezTo>
                  <a:pt x="92141" y="232594"/>
                  <a:pt x="104841" y="257200"/>
                  <a:pt x="87908" y="221746"/>
                </a:cubicBezTo>
                <a:cubicBezTo>
                  <a:pt x="70975" y="186292"/>
                  <a:pt x="11973" y="14578"/>
                  <a:pt x="2183" y="10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9B3B7F09-4430-478D-BF01-C0CD7F9D19E6}"/>
              </a:ext>
            </a:extLst>
          </p:cNvPr>
          <p:cNvSpPr/>
          <p:nvPr/>
        </p:nvSpPr>
        <p:spPr>
          <a:xfrm>
            <a:off x="4130654" y="3395088"/>
            <a:ext cx="357208" cy="316687"/>
          </a:xfrm>
          <a:custGeom>
            <a:avLst/>
            <a:gdLst>
              <a:gd name="connsiteX0" fmla="*/ 21 w 357208"/>
              <a:gd name="connsiteY0" fmla="*/ 316487 h 316687"/>
              <a:gd name="connsiteX1" fmla="*/ 174646 w 357208"/>
              <a:gd name="connsiteY1" fmla="*/ 148212 h 316687"/>
              <a:gd name="connsiteX2" fmla="*/ 257196 w 357208"/>
              <a:gd name="connsiteY2" fmla="*/ 72012 h 316687"/>
              <a:gd name="connsiteX3" fmla="*/ 301646 w 357208"/>
              <a:gd name="connsiteY3" fmla="*/ 30737 h 316687"/>
              <a:gd name="connsiteX4" fmla="*/ 350859 w 357208"/>
              <a:gd name="connsiteY4" fmla="*/ 5337 h 316687"/>
              <a:gd name="connsiteX5" fmla="*/ 349271 w 357208"/>
              <a:gd name="connsiteY5" fmla="*/ 5337 h 316687"/>
              <a:gd name="connsiteX6" fmla="*/ 284184 w 357208"/>
              <a:gd name="connsiteY6" fmla="*/ 62487 h 316687"/>
              <a:gd name="connsiteX7" fmla="*/ 163534 w 357208"/>
              <a:gd name="connsiteY7" fmla="*/ 179962 h 316687"/>
              <a:gd name="connsiteX8" fmla="*/ 21 w 357208"/>
              <a:gd name="connsiteY8" fmla="*/ 316487 h 31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208" h="316687">
                <a:moveTo>
                  <a:pt x="21" y="316487"/>
                </a:moveTo>
                <a:cubicBezTo>
                  <a:pt x="1873" y="311195"/>
                  <a:pt x="131784" y="188958"/>
                  <a:pt x="174646" y="148212"/>
                </a:cubicBezTo>
                <a:cubicBezTo>
                  <a:pt x="217508" y="107466"/>
                  <a:pt x="236029" y="91591"/>
                  <a:pt x="257196" y="72012"/>
                </a:cubicBezTo>
                <a:cubicBezTo>
                  <a:pt x="278363" y="52433"/>
                  <a:pt x="286036" y="41849"/>
                  <a:pt x="301646" y="30737"/>
                </a:cubicBezTo>
                <a:cubicBezTo>
                  <a:pt x="317256" y="19625"/>
                  <a:pt x="350859" y="5337"/>
                  <a:pt x="350859" y="5337"/>
                </a:cubicBezTo>
                <a:cubicBezTo>
                  <a:pt x="358796" y="1104"/>
                  <a:pt x="360384" y="-4188"/>
                  <a:pt x="349271" y="5337"/>
                </a:cubicBezTo>
                <a:cubicBezTo>
                  <a:pt x="338159" y="14862"/>
                  <a:pt x="315140" y="33383"/>
                  <a:pt x="284184" y="62487"/>
                </a:cubicBezTo>
                <a:cubicBezTo>
                  <a:pt x="253228" y="91591"/>
                  <a:pt x="208778" y="139216"/>
                  <a:pt x="163534" y="179962"/>
                </a:cubicBezTo>
                <a:cubicBezTo>
                  <a:pt x="118290" y="220708"/>
                  <a:pt x="-1831" y="321779"/>
                  <a:pt x="21" y="3164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5E89C9DD-D2D1-4C62-8587-F31023367E29}"/>
              </a:ext>
            </a:extLst>
          </p:cNvPr>
          <p:cNvSpPr/>
          <p:nvPr/>
        </p:nvSpPr>
        <p:spPr>
          <a:xfrm>
            <a:off x="4485961" y="3363903"/>
            <a:ext cx="108029" cy="29526"/>
          </a:xfrm>
          <a:custGeom>
            <a:avLst/>
            <a:gdLst>
              <a:gd name="connsiteX0" fmla="*/ 314 w 108029"/>
              <a:gd name="connsiteY0" fmla="*/ 23822 h 29526"/>
              <a:gd name="connsiteX1" fmla="*/ 105089 w 108029"/>
              <a:gd name="connsiteY1" fmla="*/ 10 h 29526"/>
              <a:gd name="connsiteX2" fmla="*/ 73339 w 108029"/>
              <a:gd name="connsiteY2" fmla="*/ 26997 h 29526"/>
              <a:gd name="connsiteX3" fmla="*/ 314 w 108029"/>
              <a:gd name="connsiteY3" fmla="*/ 23822 h 2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29" h="29526">
                <a:moveTo>
                  <a:pt x="314" y="23822"/>
                </a:moveTo>
                <a:cubicBezTo>
                  <a:pt x="5606" y="19324"/>
                  <a:pt x="92918" y="-519"/>
                  <a:pt x="105089" y="10"/>
                </a:cubicBezTo>
                <a:cubicBezTo>
                  <a:pt x="117260" y="539"/>
                  <a:pt x="88685" y="21705"/>
                  <a:pt x="73339" y="26997"/>
                </a:cubicBezTo>
                <a:cubicBezTo>
                  <a:pt x="57993" y="32289"/>
                  <a:pt x="-4978" y="28320"/>
                  <a:pt x="314" y="238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370032F0-102A-4210-9C0E-54D92D385469}"/>
              </a:ext>
            </a:extLst>
          </p:cNvPr>
          <p:cNvSpPr/>
          <p:nvPr/>
        </p:nvSpPr>
        <p:spPr>
          <a:xfrm>
            <a:off x="4746593" y="3287634"/>
            <a:ext cx="111351" cy="231923"/>
          </a:xfrm>
          <a:custGeom>
            <a:avLst/>
            <a:gdLst>
              <a:gd name="connsiteX0" fmla="*/ 106395 w 111351"/>
              <a:gd name="connsiteY0" fmla="*/ 79 h 231923"/>
              <a:gd name="connsiteX1" fmla="*/ 109570 w 111351"/>
              <a:gd name="connsiteY1" fmla="*/ 112791 h 231923"/>
              <a:gd name="connsiteX2" fmla="*/ 80995 w 111351"/>
              <a:gd name="connsiteY2" fmla="*/ 141366 h 231923"/>
              <a:gd name="connsiteX3" fmla="*/ 32 w 111351"/>
              <a:gd name="connsiteY3" fmla="*/ 231854 h 231923"/>
              <a:gd name="connsiteX4" fmla="*/ 71470 w 111351"/>
              <a:gd name="connsiteY4" fmla="*/ 125491 h 231923"/>
              <a:gd name="connsiteX5" fmla="*/ 90520 w 111351"/>
              <a:gd name="connsiteY5" fmla="*/ 95329 h 231923"/>
              <a:gd name="connsiteX6" fmla="*/ 106395 w 111351"/>
              <a:gd name="connsiteY6" fmla="*/ 79 h 23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351" h="231923">
                <a:moveTo>
                  <a:pt x="106395" y="79"/>
                </a:moveTo>
                <a:cubicBezTo>
                  <a:pt x="109570" y="2989"/>
                  <a:pt x="113803" y="89243"/>
                  <a:pt x="109570" y="112791"/>
                </a:cubicBezTo>
                <a:cubicBezTo>
                  <a:pt x="105337" y="136339"/>
                  <a:pt x="99251" y="121522"/>
                  <a:pt x="80995" y="141366"/>
                </a:cubicBezTo>
                <a:cubicBezTo>
                  <a:pt x="62739" y="161210"/>
                  <a:pt x="1619" y="234500"/>
                  <a:pt x="32" y="231854"/>
                </a:cubicBezTo>
                <a:cubicBezTo>
                  <a:pt x="-1556" y="229208"/>
                  <a:pt x="56389" y="148245"/>
                  <a:pt x="71470" y="125491"/>
                </a:cubicBezTo>
                <a:cubicBezTo>
                  <a:pt x="86551" y="102737"/>
                  <a:pt x="86287" y="115173"/>
                  <a:pt x="90520" y="95329"/>
                </a:cubicBezTo>
                <a:cubicBezTo>
                  <a:pt x="94753" y="75485"/>
                  <a:pt x="103220" y="-2831"/>
                  <a:pt x="106395" y="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9C092EE5-273E-43AE-9A83-F377DA093E2B}"/>
              </a:ext>
            </a:extLst>
          </p:cNvPr>
          <p:cNvSpPr/>
          <p:nvPr/>
        </p:nvSpPr>
        <p:spPr>
          <a:xfrm>
            <a:off x="4583104" y="3271723"/>
            <a:ext cx="277807" cy="139825"/>
          </a:xfrm>
          <a:custGeom>
            <a:avLst/>
            <a:gdLst>
              <a:gd name="connsiteX0" fmla="*/ 9 w 277807"/>
              <a:gd name="connsiteY0" fmla="*/ 111240 h 139825"/>
              <a:gd name="connsiteX1" fmla="*/ 61921 w 277807"/>
              <a:gd name="connsiteY1" fmla="*/ 139815 h 139825"/>
              <a:gd name="connsiteX2" fmla="*/ 93671 w 277807"/>
              <a:gd name="connsiteY2" fmla="*/ 112827 h 139825"/>
              <a:gd name="connsiteX3" fmla="*/ 274646 w 277807"/>
              <a:gd name="connsiteY3" fmla="*/ 4877 h 139825"/>
              <a:gd name="connsiteX4" fmla="*/ 198446 w 277807"/>
              <a:gd name="connsiteY4" fmla="*/ 28690 h 139825"/>
              <a:gd name="connsiteX5" fmla="*/ 66684 w 277807"/>
              <a:gd name="connsiteY5" fmla="*/ 119177 h 139825"/>
              <a:gd name="connsiteX6" fmla="*/ 9 w 277807"/>
              <a:gd name="connsiteY6" fmla="*/ 111240 h 13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807" h="139825">
                <a:moveTo>
                  <a:pt x="9" y="111240"/>
                </a:moveTo>
                <a:cubicBezTo>
                  <a:pt x="-785" y="114680"/>
                  <a:pt x="46311" y="139551"/>
                  <a:pt x="61921" y="139815"/>
                </a:cubicBezTo>
                <a:cubicBezTo>
                  <a:pt x="77531" y="140079"/>
                  <a:pt x="58217" y="135317"/>
                  <a:pt x="93671" y="112827"/>
                </a:cubicBezTo>
                <a:cubicBezTo>
                  <a:pt x="129125" y="90337"/>
                  <a:pt x="257183" y="18900"/>
                  <a:pt x="274646" y="4877"/>
                </a:cubicBezTo>
                <a:cubicBezTo>
                  <a:pt x="292109" y="-9146"/>
                  <a:pt x="233106" y="9640"/>
                  <a:pt x="198446" y="28690"/>
                </a:cubicBezTo>
                <a:cubicBezTo>
                  <a:pt x="163786" y="47740"/>
                  <a:pt x="97111" y="104889"/>
                  <a:pt x="66684" y="119177"/>
                </a:cubicBezTo>
                <a:cubicBezTo>
                  <a:pt x="36257" y="133465"/>
                  <a:pt x="803" y="107800"/>
                  <a:pt x="9" y="1112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8DD35C39-0AAD-4C18-9739-884F2EAC558C}"/>
              </a:ext>
            </a:extLst>
          </p:cNvPr>
          <p:cNvSpPr/>
          <p:nvPr/>
        </p:nvSpPr>
        <p:spPr>
          <a:xfrm>
            <a:off x="4598760" y="3211920"/>
            <a:ext cx="254325" cy="149327"/>
          </a:xfrm>
          <a:custGeom>
            <a:avLst/>
            <a:gdLst>
              <a:gd name="connsiteX0" fmla="*/ 228 w 254325"/>
              <a:gd name="connsiteY0" fmla="*/ 148818 h 149327"/>
              <a:gd name="connsiteX1" fmla="*/ 90715 w 254325"/>
              <a:gd name="connsiteY1" fmla="*/ 83730 h 149327"/>
              <a:gd name="connsiteX2" fmla="*/ 192315 w 254325"/>
              <a:gd name="connsiteY2" fmla="*/ 21818 h 149327"/>
              <a:gd name="connsiteX3" fmla="*/ 206603 w 254325"/>
              <a:gd name="connsiteY3" fmla="*/ 12293 h 149327"/>
              <a:gd name="connsiteX4" fmla="*/ 225653 w 254325"/>
              <a:gd name="connsiteY4" fmla="*/ 28168 h 149327"/>
              <a:gd name="connsiteX5" fmla="*/ 254228 w 254325"/>
              <a:gd name="connsiteY5" fmla="*/ 63093 h 149327"/>
              <a:gd name="connsiteX6" fmla="*/ 233590 w 254325"/>
              <a:gd name="connsiteY6" fmla="*/ 4355 h 149327"/>
              <a:gd name="connsiteX7" fmla="*/ 197078 w 254325"/>
              <a:gd name="connsiteY7" fmla="*/ 9118 h 149327"/>
              <a:gd name="connsiteX8" fmla="*/ 117703 w 254325"/>
              <a:gd name="connsiteY8" fmla="*/ 47218 h 149327"/>
              <a:gd name="connsiteX9" fmla="*/ 228 w 254325"/>
              <a:gd name="connsiteY9" fmla="*/ 148818 h 14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4325" h="149327">
                <a:moveTo>
                  <a:pt x="228" y="148818"/>
                </a:moveTo>
                <a:cubicBezTo>
                  <a:pt x="-4270" y="154903"/>
                  <a:pt x="58701" y="104897"/>
                  <a:pt x="90715" y="83730"/>
                </a:cubicBezTo>
                <a:cubicBezTo>
                  <a:pt x="122729" y="62563"/>
                  <a:pt x="173000" y="33724"/>
                  <a:pt x="192315" y="21818"/>
                </a:cubicBezTo>
                <a:cubicBezTo>
                  <a:pt x="211630" y="9912"/>
                  <a:pt x="201047" y="11235"/>
                  <a:pt x="206603" y="12293"/>
                </a:cubicBezTo>
                <a:cubicBezTo>
                  <a:pt x="212159" y="13351"/>
                  <a:pt x="217716" y="19701"/>
                  <a:pt x="225653" y="28168"/>
                </a:cubicBezTo>
                <a:cubicBezTo>
                  <a:pt x="233591" y="36635"/>
                  <a:pt x="252905" y="67062"/>
                  <a:pt x="254228" y="63093"/>
                </a:cubicBezTo>
                <a:cubicBezTo>
                  <a:pt x="255551" y="59124"/>
                  <a:pt x="243115" y="13351"/>
                  <a:pt x="233590" y="4355"/>
                </a:cubicBezTo>
                <a:cubicBezTo>
                  <a:pt x="224065" y="-4641"/>
                  <a:pt x="216392" y="1974"/>
                  <a:pt x="197078" y="9118"/>
                </a:cubicBezTo>
                <a:cubicBezTo>
                  <a:pt x="177764" y="16262"/>
                  <a:pt x="146807" y="27639"/>
                  <a:pt x="117703" y="47218"/>
                </a:cubicBezTo>
                <a:cubicBezTo>
                  <a:pt x="88599" y="66797"/>
                  <a:pt x="4726" y="142733"/>
                  <a:pt x="228" y="1488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4D494A62-6287-4138-B2F3-38C9AFDF9721}"/>
              </a:ext>
            </a:extLst>
          </p:cNvPr>
          <p:cNvSpPr/>
          <p:nvPr/>
        </p:nvSpPr>
        <p:spPr>
          <a:xfrm>
            <a:off x="4035424" y="3993659"/>
            <a:ext cx="288436" cy="635495"/>
          </a:xfrm>
          <a:custGeom>
            <a:avLst/>
            <a:gdLst>
              <a:gd name="connsiteX0" fmla="*/ 1 w 288436"/>
              <a:gd name="connsiteY0" fmla="*/ 491 h 635495"/>
              <a:gd name="connsiteX1" fmla="*/ 165101 w 288436"/>
              <a:gd name="connsiteY1" fmla="*/ 356091 h 635495"/>
              <a:gd name="connsiteX2" fmla="*/ 263526 w 288436"/>
              <a:gd name="connsiteY2" fmla="*/ 541829 h 635495"/>
              <a:gd name="connsiteX3" fmla="*/ 269876 w 288436"/>
              <a:gd name="connsiteY3" fmla="*/ 635491 h 635495"/>
              <a:gd name="connsiteX4" fmla="*/ 285751 w 288436"/>
              <a:gd name="connsiteY4" fmla="*/ 538654 h 635495"/>
              <a:gd name="connsiteX5" fmla="*/ 207964 w 288436"/>
              <a:gd name="connsiteY5" fmla="*/ 408479 h 635495"/>
              <a:gd name="connsiteX6" fmla="*/ 161926 w 288436"/>
              <a:gd name="connsiteY6" fmla="*/ 281479 h 635495"/>
              <a:gd name="connsiteX7" fmla="*/ 1 w 288436"/>
              <a:gd name="connsiteY7" fmla="*/ 491 h 63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436" h="635495">
                <a:moveTo>
                  <a:pt x="1" y="491"/>
                </a:moveTo>
                <a:cubicBezTo>
                  <a:pt x="530" y="12926"/>
                  <a:pt x="121180" y="265868"/>
                  <a:pt x="165101" y="356091"/>
                </a:cubicBezTo>
                <a:cubicBezTo>
                  <a:pt x="209022" y="446314"/>
                  <a:pt x="246063" y="495262"/>
                  <a:pt x="263526" y="541829"/>
                </a:cubicBezTo>
                <a:cubicBezTo>
                  <a:pt x="280989" y="588396"/>
                  <a:pt x="266172" y="636020"/>
                  <a:pt x="269876" y="635491"/>
                </a:cubicBezTo>
                <a:cubicBezTo>
                  <a:pt x="273580" y="634962"/>
                  <a:pt x="296070" y="576489"/>
                  <a:pt x="285751" y="538654"/>
                </a:cubicBezTo>
                <a:cubicBezTo>
                  <a:pt x="275432" y="500819"/>
                  <a:pt x="228601" y="451341"/>
                  <a:pt x="207964" y="408479"/>
                </a:cubicBezTo>
                <a:cubicBezTo>
                  <a:pt x="187327" y="365617"/>
                  <a:pt x="193941" y="347890"/>
                  <a:pt x="161926" y="281479"/>
                </a:cubicBezTo>
                <a:cubicBezTo>
                  <a:pt x="129911" y="215069"/>
                  <a:pt x="-528" y="-11944"/>
                  <a:pt x="1" y="4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114BF584-BA61-42B2-9B59-2C88780AD0EE}"/>
              </a:ext>
            </a:extLst>
          </p:cNvPr>
          <p:cNvSpPr/>
          <p:nvPr/>
        </p:nvSpPr>
        <p:spPr>
          <a:xfrm>
            <a:off x="4329696" y="4644733"/>
            <a:ext cx="483940" cy="384477"/>
          </a:xfrm>
          <a:custGeom>
            <a:avLst/>
            <a:gdLst>
              <a:gd name="connsiteX0" fmla="*/ 1004 w 483940"/>
              <a:gd name="connsiteY0" fmla="*/ 292 h 384477"/>
              <a:gd name="connsiteX1" fmla="*/ 61329 w 483940"/>
              <a:gd name="connsiteY1" fmla="*/ 165392 h 384477"/>
              <a:gd name="connsiteX2" fmla="*/ 93079 w 483940"/>
              <a:gd name="connsiteY2" fmla="*/ 224130 h 384477"/>
              <a:gd name="connsiteX3" fmla="*/ 132767 w 483940"/>
              <a:gd name="connsiteY3" fmla="*/ 262230 h 384477"/>
              <a:gd name="connsiteX4" fmla="*/ 469317 w 483940"/>
              <a:gd name="connsiteY4" fmla="*/ 381292 h 384477"/>
              <a:gd name="connsiteX5" fmla="*/ 416929 w 483940"/>
              <a:gd name="connsiteY5" fmla="*/ 347955 h 384477"/>
              <a:gd name="connsiteX6" fmla="*/ 358192 w 483940"/>
              <a:gd name="connsiteY6" fmla="*/ 322555 h 384477"/>
              <a:gd name="connsiteX7" fmla="*/ 228017 w 483940"/>
              <a:gd name="connsiteY7" fmla="*/ 276517 h 384477"/>
              <a:gd name="connsiteX8" fmla="*/ 143879 w 483940"/>
              <a:gd name="connsiteY8" fmla="*/ 243180 h 384477"/>
              <a:gd name="connsiteX9" fmla="*/ 115304 w 483940"/>
              <a:gd name="connsiteY9" fmla="*/ 209842 h 384477"/>
              <a:gd name="connsiteX10" fmla="*/ 1004 w 483940"/>
              <a:gd name="connsiteY10" fmla="*/ 292 h 38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3940" h="384477">
                <a:moveTo>
                  <a:pt x="1004" y="292"/>
                </a:moveTo>
                <a:cubicBezTo>
                  <a:pt x="-7992" y="-7116"/>
                  <a:pt x="45983" y="128086"/>
                  <a:pt x="61329" y="165392"/>
                </a:cubicBezTo>
                <a:cubicBezTo>
                  <a:pt x="76675" y="202698"/>
                  <a:pt x="81173" y="207990"/>
                  <a:pt x="93079" y="224130"/>
                </a:cubicBezTo>
                <a:cubicBezTo>
                  <a:pt x="104985" y="240270"/>
                  <a:pt x="70061" y="236036"/>
                  <a:pt x="132767" y="262230"/>
                </a:cubicBezTo>
                <a:cubicBezTo>
                  <a:pt x="195473" y="288424"/>
                  <a:pt x="421957" y="367004"/>
                  <a:pt x="469317" y="381292"/>
                </a:cubicBezTo>
                <a:cubicBezTo>
                  <a:pt x="516677" y="395580"/>
                  <a:pt x="435450" y="357744"/>
                  <a:pt x="416929" y="347955"/>
                </a:cubicBezTo>
                <a:cubicBezTo>
                  <a:pt x="398408" y="338166"/>
                  <a:pt x="389677" y="334461"/>
                  <a:pt x="358192" y="322555"/>
                </a:cubicBezTo>
                <a:cubicBezTo>
                  <a:pt x="326707" y="310649"/>
                  <a:pt x="263736" y="289746"/>
                  <a:pt x="228017" y="276517"/>
                </a:cubicBezTo>
                <a:cubicBezTo>
                  <a:pt x="192298" y="263288"/>
                  <a:pt x="162665" y="254293"/>
                  <a:pt x="143879" y="243180"/>
                </a:cubicBezTo>
                <a:cubicBezTo>
                  <a:pt x="125094" y="232068"/>
                  <a:pt x="134883" y="246090"/>
                  <a:pt x="115304" y="209842"/>
                </a:cubicBezTo>
                <a:cubicBezTo>
                  <a:pt x="95725" y="173594"/>
                  <a:pt x="10000" y="7700"/>
                  <a:pt x="1004" y="2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BE9DD62D-5C3A-4317-81B1-61E6060429F3}"/>
              </a:ext>
            </a:extLst>
          </p:cNvPr>
          <p:cNvSpPr/>
          <p:nvPr/>
        </p:nvSpPr>
        <p:spPr>
          <a:xfrm>
            <a:off x="4157020" y="3693571"/>
            <a:ext cx="406493" cy="287219"/>
          </a:xfrm>
          <a:custGeom>
            <a:avLst/>
            <a:gdLst>
              <a:gd name="connsiteX0" fmla="*/ 404397 w 406493"/>
              <a:gd name="connsiteY0" fmla="*/ 12 h 287219"/>
              <a:gd name="connsiteX1" fmla="*/ 290097 w 406493"/>
              <a:gd name="connsiteY1" fmla="*/ 93146 h 287219"/>
              <a:gd name="connsiteX2" fmla="*/ 156747 w 406493"/>
              <a:gd name="connsiteY2" fmla="*/ 158762 h 287219"/>
              <a:gd name="connsiteX3" fmla="*/ 46680 w 406493"/>
              <a:gd name="connsiteY3" fmla="*/ 190512 h 287219"/>
              <a:gd name="connsiteX4" fmla="*/ 113 w 406493"/>
              <a:gd name="connsiteY4" fmla="*/ 285762 h 287219"/>
              <a:gd name="connsiteX5" fmla="*/ 38213 w 406493"/>
              <a:gd name="connsiteY5" fmla="*/ 239196 h 287219"/>
              <a:gd name="connsiteX6" fmla="*/ 167330 w 406493"/>
              <a:gd name="connsiteY6" fmla="*/ 120662 h 287219"/>
              <a:gd name="connsiteX7" fmla="*/ 188497 w 406493"/>
              <a:gd name="connsiteY7" fmla="*/ 86796 h 287219"/>
              <a:gd name="connsiteX8" fmla="*/ 404397 w 406493"/>
              <a:gd name="connsiteY8" fmla="*/ 12 h 28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493" h="287219">
                <a:moveTo>
                  <a:pt x="404397" y="12"/>
                </a:moveTo>
                <a:cubicBezTo>
                  <a:pt x="421330" y="1070"/>
                  <a:pt x="331372" y="66688"/>
                  <a:pt x="290097" y="93146"/>
                </a:cubicBezTo>
                <a:cubicBezTo>
                  <a:pt x="248822" y="119604"/>
                  <a:pt x="197316" y="142534"/>
                  <a:pt x="156747" y="158762"/>
                </a:cubicBezTo>
                <a:cubicBezTo>
                  <a:pt x="116178" y="174990"/>
                  <a:pt x="72786" y="169345"/>
                  <a:pt x="46680" y="190512"/>
                </a:cubicBezTo>
                <a:cubicBezTo>
                  <a:pt x="20574" y="211679"/>
                  <a:pt x="1524" y="277648"/>
                  <a:pt x="113" y="285762"/>
                </a:cubicBezTo>
                <a:cubicBezTo>
                  <a:pt x="-1298" y="293876"/>
                  <a:pt x="10344" y="266712"/>
                  <a:pt x="38213" y="239196"/>
                </a:cubicBezTo>
                <a:cubicBezTo>
                  <a:pt x="66082" y="211680"/>
                  <a:pt x="142283" y="146062"/>
                  <a:pt x="167330" y="120662"/>
                </a:cubicBezTo>
                <a:cubicBezTo>
                  <a:pt x="192377" y="95262"/>
                  <a:pt x="153219" y="106199"/>
                  <a:pt x="188497" y="86796"/>
                </a:cubicBezTo>
                <a:cubicBezTo>
                  <a:pt x="223775" y="67393"/>
                  <a:pt x="387464" y="-1046"/>
                  <a:pt x="404397" y="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45E419E3-9588-4C31-B81E-0810FBE1F7E3}"/>
              </a:ext>
            </a:extLst>
          </p:cNvPr>
          <p:cNvSpPr/>
          <p:nvPr/>
        </p:nvSpPr>
        <p:spPr>
          <a:xfrm>
            <a:off x="4471266" y="3422635"/>
            <a:ext cx="107393" cy="19128"/>
          </a:xfrm>
          <a:custGeom>
            <a:avLst/>
            <a:gdLst>
              <a:gd name="connsiteX0" fmla="*/ 722 w 107393"/>
              <a:gd name="connsiteY0" fmla="*/ 15 h 19128"/>
              <a:gd name="connsiteX1" fmla="*/ 62634 w 107393"/>
              <a:gd name="connsiteY1" fmla="*/ 15890 h 19128"/>
              <a:gd name="connsiteX2" fmla="*/ 107084 w 107393"/>
              <a:gd name="connsiteY2" fmla="*/ 19065 h 19128"/>
              <a:gd name="connsiteX3" fmla="*/ 722 w 107393"/>
              <a:gd name="connsiteY3" fmla="*/ 15 h 1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393" h="19128">
                <a:moveTo>
                  <a:pt x="722" y="15"/>
                </a:moveTo>
                <a:cubicBezTo>
                  <a:pt x="-6686" y="-514"/>
                  <a:pt x="44907" y="12715"/>
                  <a:pt x="62634" y="15890"/>
                </a:cubicBezTo>
                <a:cubicBezTo>
                  <a:pt x="80361" y="19065"/>
                  <a:pt x="110788" y="17742"/>
                  <a:pt x="107084" y="19065"/>
                </a:cubicBezTo>
                <a:cubicBezTo>
                  <a:pt x="103380" y="20388"/>
                  <a:pt x="8130" y="544"/>
                  <a:pt x="722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59AA0CC4-8D70-4AD3-9349-C58FBC80F121}"/>
              </a:ext>
            </a:extLst>
          </p:cNvPr>
          <p:cNvSpPr/>
          <p:nvPr/>
        </p:nvSpPr>
        <p:spPr>
          <a:xfrm>
            <a:off x="4442854" y="3455634"/>
            <a:ext cx="108204" cy="24175"/>
          </a:xfrm>
          <a:custGeom>
            <a:avLst/>
            <a:gdLst>
              <a:gd name="connsiteX0" fmla="*/ 559 w 108204"/>
              <a:gd name="connsiteY0" fmla="*/ 354 h 24175"/>
              <a:gd name="connsiteX1" fmla="*/ 81521 w 108204"/>
              <a:gd name="connsiteY1" fmla="*/ 9879 h 24175"/>
              <a:gd name="connsiteX2" fmla="*/ 106921 w 108204"/>
              <a:gd name="connsiteY2" fmla="*/ 9879 h 24175"/>
              <a:gd name="connsiteX3" fmla="*/ 48184 w 108204"/>
              <a:gd name="connsiteY3" fmla="*/ 24166 h 24175"/>
              <a:gd name="connsiteX4" fmla="*/ 559 w 108204"/>
              <a:gd name="connsiteY4" fmla="*/ 354 h 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04" h="24175">
                <a:moveTo>
                  <a:pt x="559" y="354"/>
                </a:moveTo>
                <a:cubicBezTo>
                  <a:pt x="6115" y="-2027"/>
                  <a:pt x="63794" y="8291"/>
                  <a:pt x="81521" y="9879"/>
                </a:cubicBezTo>
                <a:cubicBezTo>
                  <a:pt x="99248" y="11467"/>
                  <a:pt x="112477" y="7498"/>
                  <a:pt x="106921" y="9879"/>
                </a:cubicBezTo>
                <a:cubicBezTo>
                  <a:pt x="101365" y="12260"/>
                  <a:pt x="64059" y="23637"/>
                  <a:pt x="48184" y="24166"/>
                </a:cubicBezTo>
                <a:cubicBezTo>
                  <a:pt x="32309" y="24695"/>
                  <a:pt x="-4997" y="2735"/>
                  <a:pt x="559" y="3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678C1EF-DFC2-4DC8-B7F2-6F3BBC73E0E9}"/>
              </a:ext>
            </a:extLst>
          </p:cNvPr>
          <p:cNvSpPr/>
          <p:nvPr/>
        </p:nvSpPr>
        <p:spPr>
          <a:xfrm>
            <a:off x="4533966" y="3444853"/>
            <a:ext cx="63911" cy="84319"/>
          </a:xfrm>
          <a:custGeom>
            <a:avLst/>
            <a:gdLst>
              <a:gd name="connsiteX0" fmla="*/ 63434 w 63911"/>
              <a:gd name="connsiteY0" fmla="*/ 22 h 84319"/>
              <a:gd name="connsiteX1" fmla="*/ 30097 w 63911"/>
              <a:gd name="connsiteY1" fmla="*/ 49235 h 84319"/>
              <a:gd name="connsiteX2" fmla="*/ 28509 w 63911"/>
              <a:gd name="connsiteY2" fmla="*/ 84160 h 84319"/>
              <a:gd name="connsiteX3" fmla="*/ 12634 w 63911"/>
              <a:gd name="connsiteY3" fmla="*/ 61935 h 84319"/>
              <a:gd name="connsiteX4" fmla="*/ 1522 w 63911"/>
              <a:gd name="connsiteY4" fmla="*/ 55585 h 84319"/>
              <a:gd name="connsiteX5" fmla="*/ 63434 w 63911"/>
              <a:gd name="connsiteY5" fmla="*/ 22 h 8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11" h="84319">
                <a:moveTo>
                  <a:pt x="63434" y="22"/>
                </a:moveTo>
                <a:cubicBezTo>
                  <a:pt x="68196" y="-1036"/>
                  <a:pt x="35918" y="35212"/>
                  <a:pt x="30097" y="49235"/>
                </a:cubicBezTo>
                <a:cubicBezTo>
                  <a:pt x="24276" y="63258"/>
                  <a:pt x="31419" y="82043"/>
                  <a:pt x="28509" y="84160"/>
                </a:cubicBezTo>
                <a:cubicBezTo>
                  <a:pt x="25599" y="86277"/>
                  <a:pt x="17132" y="66697"/>
                  <a:pt x="12634" y="61935"/>
                </a:cubicBezTo>
                <a:cubicBezTo>
                  <a:pt x="8136" y="57173"/>
                  <a:pt x="-4299" y="64052"/>
                  <a:pt x="1522" y="55585"/>
                </a:cubicBezTo>
                <a:cubicBezTo>
                  <a:pt x="7343" y="47118"/>
                  <a:pt x="58672" y="1080"/>
                  <a:pt x="63434" y="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BFDEFD12-09E2-4546-B115-6B8701D09CE7}"/>
              </a:ext>
            </a:extLst>
          </p:cNvPr>
          <p:cNvSpPr/>
          <p:nvPr/>
        </p:nvSpPr>
        <p:spPr>
          <a:xfrm>
            <a:off x="4348053" y="3581349"/>
            <a:ext cx="197325" cy="113003"/>
          </a:xfrm>
          <a:custGeom>
            <a:avLst/>
            <a:gdLst>
              <a:gd name="connsiteX0" fmla="*/ 196960 w 197325"/>
              <a:gd name="connsiteY0" fmla="*/ 51 h 113003"/>
              <a:gd name="connsiteX1" fmla="*/ 104885 w 197325"/>
              <a:gd name="connsiteY1" fmla="*/ 52439 h 113003"/>
              <a:gd name="connsiteX2" fmla="*/ 110 w 197325"/>
              <a:gd name="connsiteY2" fmla="*/ 112764 h 113003"/>
              <a:gd name="connsiteX3" fmla="*/ 85835 w 197325"/>
              <a:gd name="connsiteY3" fmla="*/ 73076 h 113003"/>
              <a:gd name="connsiteX4" fmla="*/ 135047 w 197325"/>
              <a:gd name="connsiteY4" fmla="*/ 61964 h 113003"/>
              <a:gd name="connsiteX5" fmla="*/ 196960 w 197325"/>
              <a:gd name="connsiteY5" fmla="*/ 51 h 11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25" h="113003">
                <a:moveTo>
                  <a:pt x="196960" y="51"/>
                </a:moveTo>
                <a:cubicBezTo>
                  <a:pt x="191933" y="-1536"/>
                  <a:pt x="137693" y="33654"/>
                  <a:pt x="104885" y="52439"/>
                </a:cubicBezTo>
                <a:cubicBezTo>
                  <a:pt x="72077" y="71225"/>
                  <a:pt x="3285" y="109324"/>
                  <a:pt x="110" y="112764"/>
                </a:cubicBezTo>
                <a:cubicBezTo>
                  <a:pt x="-3065" y="116204"/>
                  <a:pt x="63346" y="81543"/>
                  <a:pt x="85835" y="73076"/>
                </a:cubicBezTo>
                <a:cubicBezTo>
                  <a:pt x="108324" y="64609"/>
                  <a:pt x="116262" y="70431"/>
                  <a:pt x="135047" y="61964"/>
                </a:cubicBezTo>
                <a:cubicBezTo>
                  <a:pt x="153832" y="53497"/>
                  <a:pt x="201987" y="1638"/>
                  <a:pt x="196960" y="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7630C7B-C641-4BBF-9A21-7878336F3740}"/>
              </a:ext>
            </a:extLst>
          </p:cNvPr>
          <p:cNvSpPr/>
          <p:nvPr/>
        </p:nvSpPr>
        <p:spPr>
          <a:xfrm>
            <a:off x="4002457" y="3695642"/>
            <a:ext cx="144527" cy="324936"/>
          </a:xfrm>
          <a:custGeom>
            <a:avLst/>
            <a:gdLst>
              <a:gd name="connsiteX0" fmla="*/ 144093 w 144527"/>
              <a:gd name="connsiteY0" fmla="*/ 58 h 324936"/>
              <a:gd name="connsiteX1" fmla="*/ 13918 w 144527"/>
              <a:gd name="connsiteY1" fmla="*/ 141346 h 324936"/>
              <a:gd name="connsiteX2" fmla="*/ 2806 w 144527"/>
              <a:gd name="connsiteY2" fmla="*/ 179446 h 324936"/>
              <a:gd name="connsiteX3" fmla="*/ 5981 w 144527"/>
              <a:gd name="connsiteY3" fmla="*/ 247708 h 324936"/>
              <a:gd name="connsiteX4" fmla="*/ 32968 w 144527"/>
              <a:gd name="connsiteY4" fmla="*/ 323908 h 324936"/>
              <a:gd name="connsiteX5" fmla="*/ 34556 w 144527"/>
              <a:gd name="connsiteY5" fmla="*/ 282633 h 324936"/>
              <a:gd name="connsiteX6" fmla="*/ 21856 w 144527"/>
              <a:gd name="connsiteY6" fmla="*/ 158808 h 324936"/>
              <a:gd name="connsiteX7" fmla="*/ 55193 w 144527"/>
              <a:gd name="connsiteY7" fmla="*/ 123883 h 324936"/>
              <a:gd name="connsiteX8" fmla="*/ 144093 w 144527"/>
              <a:gd name="connsiteY8" fmla="*/ 58 h 324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527" h="324936">
                <a:moveTo>
                  <a:pt x="144093" y="58"/>
                </a:moveTo>
                <a:cubicBezTo>
                  <a:pt x="137214" y="2969"/>
                  <a:pt x="37466" y="111448"/>
                  <a:pt x="13918" y="141346"/>
                </a:cubicBezTo>
                <a:cubicBezTo>
                  <a:pt x="-9630" y="171244"/>
                  <a:pt x="4129" y="161719"/>
                  <a:pt x="2806" y="179446"/>
                </a:cubicBezTo>
                <a:cubicBezTo>
                  <a:pt x="1483" y="197173"/>
                  <a:pt x="954" y="223631"/>
                  <a:pt x="5981" y="247708"/>
                </a:cubicBezTo>
                <a:cubicBezTo>
                  <a:pt x="11008" y="271785"/>
                  <a:pt x="28206" y="318087"/>
                  <a:pt x="32968" y="323908"/>
                </a:cubicBezTo>
                <a:cubicBezTo>
                  <a:pt x="37730" y="329729"/>
                  <a:pt x="36408" y="310150"/>
                  <a:pt x="34556" y="282633"/>
                </a:cubicBezTo>
                <a:cubicBezTo>
                  <a:pt x="32704" y="255116"/>
                  <a:pt x="18417" y="185266"/>
                  <a:pt x="21856" y="158808"/>
                </a:cubicBezTo>
                <a:cubicBezTo>
                  <a:pt x="25295" y="132350"/>
                  <a:pt x="36143" y="144520"/>
                  <a:pt x="55193" y="123883"/>
                </a:cubicBezTo>
                <a:cubicBezTo>
                  <a:pt x="74243" y="103246"/>
                  <a:pt x="150972" y="-2853"/>
                  <a:pt x="144093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B5E7F55-B206-4BC1-9A51-905AA23D1EB2}"/>
              </a:ext>
            </a:extLst>
          </p:cNvPr>
          <p:cNvSpPr/>
          <p:nvPr/>
        </p:nvSpPr>
        <p:spPr>
          <a:xfrm>
            <a:off x="4198938" y="3678238"/>
            <a:ext cx="57192" cy="40008"/>
          </a:xfrm>
          <a:custGeom>
            <a:avLst/>
            <a:gdLst>
              <a:gd name="connsiteX0" fmla="*/ 0 w 57192"/>
              <a:gd name="connsiteY0" fmla="*/ 0 h 40008"/>
              <a:gd name="connsiteX1" fmla="*/ 57150 w 57192"/>
              <a:gd name="connsiteY1" fmla="*/ 39687 h 40008"/>
              <a:gd name="connsiteX2" fmla="*/ 0 w 57192"/>
              <a:gd name="connsiteY2" fmla="*/ 0 h 4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192" h="40008">
                <a:moveTo>
                  <a:pt x="0" y="0"/>
                </a:moveTo>
                <a:cubicBezTo>
                  <a:pt x="0" y="0"/>
                  <a:pt x="55298" y="35189"/>
                  <a:pt x="57150" y="39687"/>
                </a:cubicBezTo>
                <a:cubicBezTo>
                  <a:pt x="59002" y="44185"/>
                  <a:pt x="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6BB38754-DE9F-4AED-849D-FBC7B6AD33A8}"/>
              </a:ext>
            </a:extLst>
          </p:cNvPr>
          <p:cNvSpPr/>
          <p:nvPr/>
        </p:nvSpPr>
        <p:spPr>
          <a:xfrm>
            <a:off x="4173538" y="3713163"/>
            <a:ext cx="54169" cy="43427"/>
          </a:xfrm>
          <a:custGeom>
            <a:avLst/>
            <a:gdLst>
              <a:gd name="connsiteX0" fmla="*/ 0 w 54169"/>
              <a:gd name="connsiteY0" fmla="*/ 0 h 43427"/>
              <a:gd name="connsiteX1" fmla="*/ 53975 w 54169"/>
              <a:gd name="connsiteY1" fmla="*/ 42862 h 43427"/>
              <a:gd name="connsiteX2" fmla="*/ 0 w 54169"/>
              <a:gd name="connsiteY2" fmla="*/ 0 h 4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69" h="43427">
                <a:moveTo>
                  <a:pt x="0" y="0"/>
                </a:moveTo>
                <a:cubicBezTo>
                  <a:pt x="0" y="0"/>
                  <a:pt x="50006" y="36512"/>
                  <a:pt x="53975" y="42862"/>
                </a:cubicBezTo>
                <a:cubicBezTo>
                  <a:pt x="57944" y="49212"/>
                  <a:pt x="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4205DA51-57C6-41A0-9405-DD541C879BE9}"/>
              </a:ext>
            </a:extLst>
          </p:cNvPr>
          <p:cNvSpPr/>
          <p:nvPr/>
        </p:nvSpPr>
        <p:spPr>
          <a:xfrm>
            <a:off x="4103864" y="3801930"/>
            <a:ext cx="66499" cy="119258"/>
          </a:xfrm>
          <a:custGeom>
            <a:avLst/>
            <a:gdLst>
              <a:gd name="connsiteX0" fmla="*/ 66499 w 66499"/>
              <a:gd name="connsiteY0" fmla="*/ 133 h 119258"/>
              <a:gd name="connsiteX1" fmla="*/ 4586 w 66499"/>
              <a:gd name="connsiteY1" fmla="*/ 41408 h 119258"/>
              <a:gd name="connsiteX2" fmla="*/ 4586 w 66499"/>
              <a:gd name="connsiteY2" fmla="*/ 119195 h 119258"/>
              <a:gd name="connsiteX3" fmla="*/ 4586 w 66499"/>
              <a:gd name="connsiteY3" fmla="*/ 54108 h 119258"/>
              <a:gd name="connsiteX4" fmla="*/ 66499 w 66499"/>
              <a:gd name="connsiteY4" fmla="*/ 133 h 11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99" h="119258">
                <a:moveTo>
                  <a:pt x="66499" y="133"/>
                </a:moveTo>
                <a:cubicBezTo>
                  <a:pt x="66499" y="-1984"/>
                  <a:pt x="14905" y="21564"/>
                  <a:pt x="4586" y="41408"/>
                </a:cubicBezTo>
                <a:cubicBezTo>
                  <a:pt x="-5733" y="61252"/>
                  <a:pt x="4586" y="119195"/>
                  <a:pt x="4586" y="119195"/>
                </a:cubicBezTo>
                <a:cubicBezTo>
                  <a:pt x="4586" y="121312"/>
                  <a:pt x="-3616" y="70247"/>
                  <a:pt x="4586" y="54108"/>
                </a:cubicBezTo>
                <a:cubicBezTo>
                  <a:pt x="12788" y="37969"/>
                  <a:pt x="66499" y="2250"/>
                  <a:pt x="66499" y="1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A5735334-1106-47EC-86D2-BB1ECC757407}"/>
              </a:ext>
            </a:extLst>
          </p:cNvPr>
          <p:cNvSpPr/>
          <p:nvPr/>
        </p:nvSpPr>
        <p:spPr>
          <a:xfrm>
            <a:off x="4265989" y="3916267"/>
            <a:ext cx="113947" cy="176349"/>
          </a:xfrm>
          <a:custGeom>
            <a:avLst/>
            <a:gdLst>
              <a:gd name="connsiteX0" fmla="*/ 113924 w 113947"/>
              <a:gd name="connsiteY0" fmla="*/ 96 h 176349"/>
              <a:gd name="connsiteX1" fmla="*/ 12324 w 113947"/>
              <a:gd name="connsiteY1" fmla="*/ 60421 h 176349"/>
              <a:gd name="connsiteX2" fmla="*/ 2799 w 113947"/>
              <a:gd name="connsiteY2" fmla="*/ 176308 h 176349"/>
              <a:gd name="connsiteX3" fmla="*/ 21849 w 113947"/>
              <a:gd name="connsiteY3" fmla="*/ 73121 h 176349"/>
              <a:gd name="connsiteX4" fmla="*/ 113924 w 113947"/>
              <a:gd name="connsiteY4" fmla="*/ 96 h 17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47" h="176349">
                <a:moveTo>
                  <a:pt x="113924" y="96"/>
                </a:moveTo>
                <a:cubicBezTo>
                  <a:pt x="112336" y="-2021"/>
                  <a:pt x="30845" y="31052"/>
                  <a:pt x="12324" y="60421"/>
                </a:cubicBezTo>
                <a:cubicBezTo>
                  <a:pt x="-6197" y="89790"/>
                  <a:pt x="1211" y="174191"/>
                  <a:pt x="2799" y="176308"/>
                </a:cubicBezTo>
                <a:cubicBezTo>
                  <a:pt x="4387" y="178425"/>
                  <a:pt x="5974" y="98256"/>
                  <a:pt x="21849" y="73121"/>
                </a:cubicBezTo>
                <a:cubicBezTo>
                  <a:pt x="37724" y="47986"/>
                  <a:pt x="115512" y="2213"/>
                  <a:pt x="113924" y="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FBB2C3F0-2823-4BB6-8970-8E0DC7288F9F}"/>
              </a:ext>
            </a:extLst>
          </p:cNvPr>
          <p:cNvSpPr/>
          <p:nvPr/>
        </p:nvSpPr>
        <p:spPr>
          <a:xfrm>
            <a:off x="4384664" y="3940174"/>
            <a:ext cx="69582" cy="62669"/>
          </a:xfrm>
          <a:custGeom>
            <a:avLst/>
            <a:gdLst>
              <a:gd name="connsiteX0" fmla="*/ 15886 w 69582"/>
              <a:gd name="connsiteY0" fmla="*/ 1 h 62669"/>
              <a:gd name="connsiteX1" fmla="*/ 68274 w 69582"/>
              <a:gd name="connsiteY1" fmla="*/ 42864 h 62669"/>
              <a:gd name="connsiteX2" fmla="*/ 49224 w 69582"/>
              <a:gd name="connsiteY2" fmla="*/ 61914 h 62669"/>
              <a:gd name="connsiteX3" fmla="*/ 11 w 69582"/>
              <a:gd name="connsiteY3" fmla="*/ 57151 h 62669"/>
              <a:gd name="connsiteX4" fmla="*/ 44461 w 69582"/>
              <a:gd name="connsiteY4" fmla="*/ 41276 h 62669"/>
              <a:gd name="connsiteX5" fmla="*/ 15886 w 69582"/>
              <a:gd name="connsiteY5" fmla="*/ 1 h 6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82" h="62669">
                <a:moveTo>
                  <a:pt x="15886" y="1"/>
                </a:moveTo>
                <a:cubicBezTo>
                  <a:pt x="19855" y="266"/>
                  <a:pt x="62718" y="32545"/>
                  <a:pt x="68274" y="42864"/>
                </a:cubicBezTo>
                <a:cubicBezTo>
                  <a:pt x="73830" y="53183"/>
                  <a:pt x="60601" y="59533"/>
                  <a:pt x="49224" y="61914"/>
                </a:cubicBezTo>
                <a:cubicBezTo>
                  <a:pt x="37847" y="64295"/>
                  <a:pt x="805" y="60591"/>
                  <a:pt x="11" y="57151"/>
                </a:cubicBezTo>
                <a:cubicBezTo>
                  <a:pt x="-783" y="53711"/>
                  <a:pt x="39699" y="48155"/>
                  <a:pt x="44461" y="41276"/>
                </a:cubicBezTo>
                <a:cubicBezTo>
                  <a:pt x="49223" y="34397"/>
                  <a:pt x="11917" y="-264"/>
                  <a:pt x="1588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86CE8D58-05D4-4564-A5FC-F3AA87382EC6}"/>
              </a:ext>
            </a:extLst>
          </p:cNvPr>
          <p:cNvSpPr/>
          <p:nvPr/>
        </p:nvSpPr>
        <p:spPr>
          <a:xfrm>
            <a:off x="4393592" y="3739059"/>
            <a:ext cx="322592" cy="933769"/>
          </a:xfrm>
          <a:custGeom>
            <a:avLst/>
            <a:gdLst>
              <a:gd name="connsiteX0" fmla="*/ 143483 w 322592"/>
              <a:gd name="connsiteY0" fmla="*/ 1091 h 933769"/>
              <a:gd name="connsiteX1" fmla="*/ 114908 w 322592"/>
              <a:gd name="connsiteY1" fmla="*/ 169366 h 933769"/>
              <a:gd name="connsiteX2" fmla="*/ 99033 w 322592"/>
              <a:gd name="connsiteY2" fmla="*/ 347166 h 933769"/>
              <a:gd name="connsiteX3" fmla="*/ 51408 w 322592"/>
              <a:gd name="connsiteY3" fmla="*/ 501154 h 933769"/>
              <a:gd name="connsiteX4" fmla="*/ 300646 w 322592"/>
              <a:gd name="connsiteY4" fmla="*/ 901204 h 933769"/>
              <a:gd name="connsiteX5" fmla="*/ 276833 w 322592"/>
              <a:gd name="connsiteY5" fmla="*/ 867866 h 933769"/>
              <a:gd name="connsiteX6" fmla="*/ 6958 w 322592"/>
              <a:gd name="connsiteY6" fmla="*/ 531316 h 933769"/>
              <a:gd name="connsiteX7" fmla="*/ 84746 w 322592"/>
              <a:gd name="connsiteY7" fmla="*/ 253504 h 933769"/>
              <a:gd name="connsiteX8" fmla="*/ 143483 w 322592"/>
              <a:gd name="connsiteY8" fmla="*/ 1091 h 9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592" h="933769">
                <a:moveTo>
                  <a:pt x="143483" y="1091"/>
                </a:moveTo>
                <a:cubicBezTo>
                  <a:pt x="148510" y="-12932"/>
                  <a:pt x="122316" y="111687"/>
                  <a:pt x="114908" y="169366"/>
                </a:cubicBezTo>
                <a:cubicBezTo>
                  <a:pt x="107500" y="227045"/>
                  <a:pt x="109616" y="291868"/>
                  <a:pt x="99033" y="347166"/>
                </a:cubicBezTo>
                <a:cubicBezTo>
                  <a:pt x="88450" y="402464"/>
                  <a:pt x="17806" y="408814"/>
                  <a:pt x="51408" y="501154"/>
                </a:cubicBezTo>
                <a:cubicBezTo>
                  <a:pt x="85010" y="593494"/>
                  <a:pt x="263075" y="840085"/>
                  <a:pt x="300646" y="901204"/>
                </a:cubicBezTo>
                <a:cubicBezTo>
                  <a:pt x="338217" y="962323"/>
                  <a:pt x="325781" y="929514"/>
                  <a:pt x="276833" y="867866"/>
                </a:cubicBezTo>
                <a:cubicBezTo>
                  <a:pt x="227885" y="806218"/>
                  <a:pt x="38972" y="633710"/>
                  <a:pt x="6958" y="531316"/>
                </a:cubicBezTo>
                <a:cubicBezTo>
                  <a:pt x="-25056" y="428922"/>
                  <a:pt x="62521" y="338700"/>
                  <a:pt x="84746" y="253504"/>
                </a:cubicBezTo>
                <a:cubicBezTo>
                  <a:pt x="106971" y="168308"/>
                  <a:pt x="138456" y="15114"/>
                  <a:pt x="143483" y="10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05077831-A729-4C2A-AE37-EEE04A1809D7}"/>
              </a:ext>
            </a:extLst>
          </p:cNvPr>
          <p:cNvSpPr/>
          <p:nvPr/>
        </p:nvSpPr>
        <p:spPr>
          <a:xfrm>
            <a:off x="3758793" y="3767530"/>
            <a:ext cx="254438" cy="480641"/>
          </a:xfrm>
          <a:custGeom>
            <a:avLst/>
            <a:gdLst>
              <a:gd name="connsiteX0" fmla="*/ 254407 w 254438"/>
              <a:gd name="connsiteY0" fmla="*/ 137 h 480641"/>
              <a:gd name="connsiteX1" fmla="*/ 63907 w 254438"/>
              <a:gd name="connsiteY1" fmla="*/ 243553 h 480641"/>
              <a:gd name="connsiteX2" fmla="*/ 8874 w 254438"/>
              <a:gd name="connsiteY2" fmla="*/ 347270 h 480641"/>
              <a:gd name="connsiteX3" fmla="*/ 6757 w 254438"/>
              <a:gd name="connsiteY3" fmla="*/ 391720 h 480641"/>
              <a:gd name="connsiteX4" fmla="*/ 74490 w 254438"/>
              <a:gd name="connsiteY4" fmla="*/ 480620 h 480641"/>
              <a:gd name="connsiteX5" fmla="*/ 34274 w 254438"/>
              <a:gd name="connsiteY5" fmla="*/ 383253 h 480641"/>
              <a:gd name="connsiteX6" fmla="*/ 78724 w 254438"/>
              <a:gd name="connsiteY6" fmla="*/ 279537 h 480641"/>
              <a:gd name="connsiteX7" fmla="*/ 254407 w 254438"/>
              <a:gd name="connsiteY7" fmla="*/ 137 h 48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438" h="480641">
                <a:moveTo>
                  <a:pt x="254407" y="137"/>
                </a:moveTo>
                <a:cubicBezTo>
                  <a:pt x="251937" y="-5860"/>
                  <a:pt x="104829" y="185698"/>
                  <a:pt x="63907" y="243553"/>
                </a:cubicBezTo>
                <a:cubicBezTo>
                  <a:pt x="22985" y="301408"/>
                  <a:pt x="18399" y="322576"/>
                  <a:pt x="8874" y="347270"/>
                </a:cubicBezTo>
                <a:cubicBezTo>
                  <a:pt x="-651" y="371964"/>
                  <a:pt x="-4179" y="369495"/>
                  <a:pt x="6757" y="391720"/>
                </a:cubicBezTo>
                <a:cubicBezTo>
                  <a:pt x="17693" y="413945"/>
                  <a:pt x="69904" y="482031"/>
                  <a:pt x="74490" y="480620"/>
                </a:cubicBezTo>
                <a:cubicBezTo>
                  <a:pt x="79076" y="479209"/>
                  <a:pt x="33568" y="416767"/>
                  <a:pt x="34274" y="383253"/>
                </a:cubicBezTo>
                <a:cubicBezTo>
                  <a:pt x="34980" y="349739"/>
                  <a:pt x="43093" y="338804"/>
                  <a:pt x="78724" y="279537"/>
                </a:cubicBezTo>
                <a:cubicBezTo>
                  <a:pt x="114354" y="220270"/>
                  <a:pt x="256877" y="6134"/>
                  <a:pt x="254407" y="1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C81B75A4-70A1-48E7-850D-A99BB988AD32}"/>
              </a:ext>
            </a:extLst>
          </p:cNvPr>
          <p:cNvSpPr/>
          <p:nvPr/>
        </p:nvSpPr>
        <p:spPr>
          <a:xfrm>
            <a:off x="3839624" y="4249981"/>
            <a:ext cx="535042" cy="625876"/>
          </a:xfrm>
          <a:custGeom>
            <a:avLst/>
            <a:gdLst>
              <a:gd name="connsiteX0" fmla="*/ 9 w 535042"/>
              <a:gd name="connsiteY0" fmla="*/ 286 h 625876"/>
              <a:gd name="connsiteX1" fmla="*/ 150293 w 535042"/>
              <a:gd name="connsiteY1" fmla="*/ 159036 h 625876"/>
              <a:gd name="connsiteX2" fmla="*/ 383126 w 535042"/>
              <a:gd name="connsiteY2" fmla="*/ 421502 h 625876"/>
              <a:gd name="connsiteX3" fmla="*/ 421226 w 535042"/>
              <a:gd name="connsiteY3" fmla="*/ 489236 h 625876"/>
              <a:gd name="connsiteX4" fmla="*/ 531293 w 535042"/>
              <a:gd name="connsiteY4" fmla="*/ 620469 h 625876"/>
              <a:gd name="connsiteX5" fmla="*/ 503776 w 535042"/>
              <a:gd name="connsiteY5" fmla="*/ 586602 h 625876"/>
              <a:gd name="connsiteX6" fmla="*/ 448743 w 535042"/>
              <a:gd name="connsiteY6" fmla="*/ 457486 h 625876"/>
              <a:gd name="connsiteX7" fmla="*/ 330209 w 535042"/>
              <a:gd name="connsiteY7" fmla="*/ 309319 h 625876"/>
              <a:gd name="connsiteX8" fmla="*/ 156643 w 535042"/>
              <a:gd name="connsiteY8" fmla="*/ 125169 h 625876"/>
              <a:gd name="connsiteX9" fmla="*/ 9 w 535042"/>
              <a:gd name="connsiteY9" fmla="*/ 286 h 62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5042" h="625876">
                <a:moveTo>
                  <a:pt x="9" y="286"/>
                </a:moveTo>
                <a:cubicBezTo>
                  <a:pt x="-1049" y="5930"/>
                  <a:pt x="86440" y="88833"/>
                  <a:pt x="150293" y="159036"/>
                </a:cubicBezTo>
                <a:cubicBezTo>
                  <a:pt x="214146" y="229239"/>
                  <a:pt x="337971" y="366469"/>
                  <a:pt x="383126" y="421502"/>
                </a:cubicBezTo>
                <a:cubicBezTo>
                  <a:pt x="428282" y="476535"/>
                  <a:pt x="396532" y="456075"/>
                  <a:pt x="421226" y="489236"/>
                </a:cubicBezTo>
                <a:cubicBezTo>
                  <a:pt x="445921" y="522397"/>
                  <a:pt x="517535" y="604241"/>
                  <a:pt x="531293" y="620469"/>
                </a:cubicBezTo>
                <a:cubicBezTo>
                  <a:pt x="545051" y="636697"/>
                  <a:pt x="517534" y="613766"/>
                  <a:pt x="503776" y="586602"/>
                </a:cubicBezTo>
                <a:cubicBezTo>
                  <a:pt x="490018" y="559438"/>
                  <a:pt x="477671" y="503700"/>
                  <a:pt x="448743" y="457486"/>
                </a:cubicBezTo>
                <a:cubicBezTo>
                  <a:pt x="419815" y="411272"/>
                  <a:pt x="378892" y="364705"/>
                  <a:pt x="330209" y="309319"/>
                </a:cubicBezTo>
                <a:cubicBezTo>
                  <a:pt x="281526" y="253933"/>
                  <a:pt x="210971" y="176675"/>
                  <a:pt x="156643" y="125169"/>
                </a:cubicBezTo>
                <a:cubicBezTo>
                  <a:pt x="102315" y="73664"/>
                  <a:pt x="1067" y="-5358"/>
                  <a:pt x="9" y="2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8D6E57EF-2263-4DF1-9D3F-8447FD242AFC}"/>
              </a:ext>
            </a:extLst>
          </p:cNvPr>
          <p:cNvSpPr/>
          <p:nvPr/>
        </p:nvSpPr>
        <p:spPr>
          <a:xfrm>
            <a:off x="3848069" y="4046091"/>
            <a:ext cx="55674" cy="165938"/>
          </a:xfrm>
          <a:custGeom>
            <a:avLst/>
            <a:gdLst>
              <a:gd name="connsiteX0" fmla="*/ 55594 w 55674"/>
              <a:gd name="connsiteY0" fmla="*/ 447 h 165938"/>
              <a:gd name="connsiteX1" fmla="*/ 12731 w 55674"/>
              <a:gd name="connsiteY1" fmla="*/ 65534 h 165938"/>
              <a:gd name="connsiteX2" fmla="*/ 27019 w 55674"/>
              <a:gd name="connsiteY2" fmla="*/ 165547 h 165938"/>
              <a:gd name="connsiteX3" fmla="*/ 31 w 55674"/>
              <a:gd name="connsiteY3" fmla="*/ 97284 h 165938"/>
              <a:gd name="connsiteX4" fmla="*/ 55594 w 55674"/>
              <a:gd name="connsiteY4" fmla="*/ 447 h 16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74" h="165938">
                <a:moveTo>
                  <a:pt x="55594" y="447"/>
                </a:moveTo>
                <a:cubicBezTo>
                  <a:pt x="57711" y="-4845"/>
                  <a:pt x="17493" y="38017"/>
                  <a:pt x="12731" y="65534"/>
                </a:cubicBezTo>
                <a:cubicBezTo>
                  <a:pt x="7969" y="93051"/>
                  <a:pt x="29136" y="160255"/>
                  <a:pt x="27019" y="165547"/>
                </a:cubicBezTo>
                <a:cubicBezTo>
                  <a:pt x="24902" y="170839"/>
                  <a:pt x="-1027" y="121096"/>
                  <a:pt x="31" y="97284"/>
                </a:cubicBezTo>
                <a:cubicBezTo>
                  <a:pt x="1089" y="73472"/>
                  <a:pt x="53477" y="5739"/>
                  <a:pt x="55594" y="4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B69FD5B1-14AB-4AD4-A3EC-CA92B3C32922}"/>
              </a:ext>
            </a:extLst>
          </p:cNvPr>
          <p:cNvSpPr/>
          <p:nvPr/>
        </p:nvSpPr>
        <p:spPr>
          <a:xfrm>
            <a:off x="3956913" y="3923641"/>
            <a:ext cx="362243" cy="716581"/>
          </a:xfrm>
          <a:custGeom>
            <a:avLst/>
            <a:gdLst>
              <a:gd name="connsiteX0" fmla="*/ 49937 w 362243"/>
              <a:gd name="connsiteY0" fmla="*/ 5422 h 716581"/>
              <a:gd name="connsiteX1" fmla="*/ 5487 w 362243"/>
              <a:gd name="connsiteY1" fmla="*/ 124484 h 716581"/>
              <a:gd name="connsiteX2" fmla="*/ 162650 w 362243"/>
              <a:gd name="connsiteY2" fmla="*/ 407059 h 716581"/>
              <a:gd name="connsiteX3" fmla="*/ 345212 w 362243"/>
              <a:gd name="connsiteY3" fmla="*/ 702334 h 716581"/>
              <a:gd name="connsiteX4" fmla="*/ 353150 w 362243"/>
              <a:gd name="connsiteY4" fmla="*/ 662647 h 716581"/>
              <a:gd name="connsiteX5" fmla="*/ 348387 w 362243"/>
              <a:gd name="connsiteY5" fmla="*/ 597559 h 716581"/>
              <a:gd name="connsiteX6" fmla="*/ 186462 w 362243"/>
              <a:gd name="connsiteY6" fmla="*/ 286409 h 716581"/>
              <a:gd name="connsiteX7" fmla="*/ 49937 w 362243"/>
              <a:gd name="connsiteY7" fmla="*/ 5422 h 71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243" h="716581">
                <a:moveTo>
                  <a:pt x="49937" y="5422"/>
                </a:moveTo>
                <a:cubicBezTo>
                  <a:pt x="19774" y="-21566"/>
                  <a:pt x="-13299" y="57545"/>
                  <a:pt x="5487" y="124484"/>
                </a:cubicBezTo>
                <a:cubicBezTo>
                  <a:pt x="24272" y="191424"/>
                  <a:pt x="106029" y="310751"/>
                  <a:pt x="162650" y="407059"/>
                </a:cubicBezTo>
                <a:cubicBezTo>
                  <a:pt x="219271" y="503367"/>
                  <a:pt x="313462" y="659736"/>
                  <a:pt x="345212" y="702334"/>
                </a:cubicBezTo>
                <a:cubicBezTo>
                  <a:pt x="376962" y="744932"/>
                  <a:pt x="352621" y="680109"/>
                  <a:pt x="353150" y="662647"/>
                </a:cubicBezTo>
                <a:cubicBezTo>
                  <a:pt x="353679" y="645185"/>
                  <a:pt x="376168" y="660265"/>
                  <a:pt x="348387" y="597559"/>
                </a:cubicBezTo>
                <a:cubicBezTo>
                  <a:pt x="320606" y="534853"/>
                  <a:pt x="236468" y="378219"/>
                  <a:pt x="186462" y="286409"/>
                </a:cubicBezTo>
                <a:cubicBezTo>
                  <a:pt x="136456" y="194599"/>
                  <a:pt x="80100" y="32410"/>
                  <a:pt x="49937" y="54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FE0E146A-5009-4843-AC69-4E39E0680753}"/>
              </a:ext>
            </a:extLst>
          </p:cNvPr>
          <p:cNvSpPr/>
          <p:nvPr/>
        </p:nvSpPr>
        <p:spPr>
          <a:xfrm>
            <a:off x="4017810" y="3633782"/>
            <a:ext cx="161656" cy="129057"/>
          </a:xfrm>
          <a:custGeom>
            <a:avLst/>
            <a:gdLst>
              <a:gd name="connsiteX0" fmla="*/ 153 w 161656"/>
              <a:gd name="connsiteY0" fmla="*/ 128593 h 129057"/>
              <a:gd name="connsiteX1" fmla="*/ 154140 w 161656"/>
              <a:gd name="connsiteY1" fmla="*/ 3181 h 129057"/>
              <a:gd name="connsiteX2" fmla="*/ 125565 w 161656"/>
              <a:gd name="connsiteY2" fmla="*/ 44456 h 129057"/>
              <a:gd name="connsiteX3" fmla="*/ 153 w 161656"/>
              <a:gd name="connsiteY3" fmla="*/ 128593 h 12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656" h="129057">
                <a:moveTo>
                  <a:pt x="153" y="128593"/>
                </a:moveTo>
                <a:cubicBezTo>
                  <a:pt x="4915" y="121714"/>
                  <a:pt x="133238" y="17204"/>
                  <a:pt x="154140" y="3181"/>
                </a:cubicBezTo>
                <a:cubicBezTo>
                  <a:pt x="175042" y="-10842"/>
                  <a:pt x="148054" y="24877"/>
                  <a:pt x="125565" y="44456"/>
                </a:cubicBezTo>
                <a:cubicBezTo>
                  <a:pt x="103076" y="64035"/>
                  <a:pt x="-4609" y="135472"/>
                  <a:pt x="153" y="1285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2E71A9BF-7FD4-4011-91B1-2F48E17B63C0}"/>
              </a:ext>
            </a:extLst>
          </p:cNvPr>
          <p:cNvSpPr/>
          <p:nvPr/>
        </p:nvSpPr>
        <p:spPr>
          <a:xfrm>
            <a:off x="7559668" y="3313583"/>
            <a:ext cx="169425" cy="493244"/>
          </a:xfrm>
          <a:custGeom>
            <a:avLst/>
            <a:gdLst>
              <a:gd name="connsiteX0" fmla="*/ 7 w 169425"/>
              <a:gd name="connsiteY0" fmla="*/ 1117 h 493244"/>
              <a:gd name="connsiteX1" fmla="*/ 139707 w 169425"/>
              <a:gd name="connsiteY1" fmla="*/ 64617 h 493244"/>
              <a:gd name="connsiteX2" fmla="*/ 168282 w 169425"/>
              <a:gd name="connsiteY2" fmla="*/ 115417 h 493244"/>
              <a:gd name="connsiteX3" fmla="*/ 117482 w 169425"/>
              <a:gd name="connsiteY3" fmla="*/ 493242 h 493244"/>
              <a:gd name="connsiteX4" fmla="*/ 146057 w 169425"/>
              <a:gd name="connsiteY4" fmla="*/ 121767 h 493244"/>
              <a:gd name="connsiteX5" fmla="*/ 7 w 169425"/>
              <a:gd name="connsiteY5" fmla="*/ 1117 h 49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425" h="493244">
                <a:moveTo>
                  <a:pt x="7" y="1117"/>
                </a:moveTo>
                <a:cubicBezTo>
                  <a:pt x="-1051" y="-8408"/>
                  <a:pt x="111661" y="45567"/>
                  <a:pt x="139707" y="64617"/>
                </a:cubicBezTo>
                <a:cubicBezTo>
                  <a:pt x="167753" y="83667"/>
                  <a:pt x="171986" y="43980"/>
                  <a:pt x="168282" y="115417"/>
                </a:cubicBezTo>
                <a:cubicBezTo>
                  <a:pt x="164578" y="186854"/>
                  <a:pt x="121186" y="492184"/>
                  <a:pt x="117482" y="493242"/>
                </a:cubicBezTo>
                <a:cubicBezTo>
                  <a:pt x="113778" y="494300"/>
                  <a:pt x="165636" y="201671"/>
                  <a:pt x="146057" y="121767"/>
                </a:cubicBezTo>
                <a:cubicBezTo>
                  <a:pt x="126478" y="41863"/>
                  <a:pt x="1065" y="10642"/>
                  <a:pt x="7" y="11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7D0E1371-7FEC-462D-997F-FC79424866AB}"/>
              </a:ext>
            </a:extLst>
          </p:cNvPr>
          <p:cNvSpPr/>
          <p:nvPr/>
        </p:nvSpPr>
        <p:spPr>
          <a:xfrm>
            <a:off x="7762845" y="3348447"/>
            <a:ext cx="757918" cy="155273"/>
          </a:xfrm>
          <a:custGeom>
            <a:avLst/>
            <a:gdLst>
              <a:gd name="connsiteX0" fmla="*/ 30 w 757918"/>
              <a:gd name="connsiteY0" fmla="*/ 32928 h 155273"/>
              <a:gd name="connsiteX1" fmla="*/ 288955 w 757918"/>
              <a:gd name="connsiteY1" fmla="*/ 4353 h 155273"/>
              <a:gd name="connsiteX2" fmla="*/ 727105 w 757918"/>
              <a:gd name="connsiteY2" fmla="*/ 140878 h 155273"/>
              <a:gd name="connsiteX3" fmla="*/ 695355 w 757918"/>
              <a:gd name="connsiteY3" fmla="*/ 144053 h 155273"/>
              <a:gd name="connsiteX4" fmla="*/ 485805 w 757918"/>
              <a:gd name="connsiteY4" fmla="*/ 77378 h 155273"/>
              <a:gd name="connsiteX5" fmla="*/ 304830 w 757918"/>
              <a:gd name="connsiteY5" fmla="*/ 23403 h 155273"/>
              <a:gd name="connsiteX6" fmla="*/ 30 w 757918"/>
              <a:gd name="connsiteY6" fmla="*/ 32928 h 15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918" h="155273">
                <a:moveTo>
                  <a:pt x="30" y="32928"/>
                </a:moveTo>
                <a:cubicBezTo>
                  <a:pt x="-2616" y="29753"/>
                  <a:pt x="167776" y="-13639"/>
                  <a:pt x="288955" y="4353"/>
                </a:cubicBezTo>
                <a:cubicBezTo>
                  <a:pt x="410134" y="22345"/>
                  <a:pt x="659372" y="117595"/>
                  <a:pt x="727105" y="140878"/>
                </a:cubicBezTo>
                <a:cubicBezTo>
                  <a:pt x="794838" y="164161"/>
                  <a:pt x="735572" y="154636"/>
                  <a:pt x="695355" y="144053"/>
                </a:cubicBezTo>
                <a:cubicBezTo>
                  <a:pt x="655138" y="133470"/>
                  <a:pt x="485805" y="77378"/>
                  <a:pt x="485805" y="77378"/>
                </a:cubicBezTo>
                <a:cubicBezTo>
                  <a:pt x="420718" y="57270"/>
                  <a:pt x="382088" y="32399"/>
                  <a:pt x="304830" y="23403"/>
                </a:cubicBezTo>
                <a:cubicBezTo>
                  <a:pt x="227572" y="14407"/>
                  <a:pt x="2676" y="36103"/>
                  <a:pt x="30" y="329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E408E461-2C09-4975-8F9C-CB6E0CD83463}"/>
              </a:ext>
            </a:extLst>
          </p:cNvPr>
          <p:cNvSpPr/>
          <p:nvPr/>
        </p:nvSpPr>
        <p:spPr>
          <a:xfrm>
            <a:off x="8559579" y="3503470"/>
            <a:ext cx="512587" cy="573104"/>
          </a:xfrm>
          <a:custGeom>
            <a:avLst/>
            <a:gdLst>
              <a:gd name="connsiteX0" fmla="*/ 221 w 512587"/>
              <a:gd name="connsiteY0" fmla="*/ 1730 h 573104"/>
              <a:gd name="connsiteX1" fmla="*/ 216121 w 512587"/>
              <a:gd name="connsiteY1" fmla="*/ 100155 h 573104"/>
              <a:gd name="connsiteX2" fmla="*/ 406621 w 512587"/>
              <a:gd name="connsiteY2" fmla="*/ 370030 h 573104"/>
              <a:gd name="connsiteX3" fmla="*/ 511396 w 512587"/>
              <a:gd name="connsiteY3" fmla="*/ 570055 h 573104"/>
              <a:gd name="connsiteX4" fmla="*/ 457421 w 512587"/>
              <a:gd name="connsiteY4" fmla="*/ 481155 h 573104"/>
              <a:gd name="connsiteX5" fmla="*/ 368521 w 512587"/>
              <a:gd name="connsiteY5" fmla="*/ 347805 h 573104"/>
              <a:gd name="connsiteX6" fmla="*/ 257396 w 512587"/>
              <a:gd name="connsiteY6" fmla="*/ 170005 h 573104"/>
              <a:gd name="connsiteX7" fmla="*/ 221 w 512587"/>
              <a:gd name="connsiteY7" fmla="*/ 1730 h 57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587" h="573104">
                <a:moveTo>
                  <a:pt x="221" y="1730"/>
                </a:moveTo>
                <a:cubicBezTo>
                  <a:pt x="-6658" y="-9912"/>
                  <a:pt x="148388" y="38772"/>
                  <a:pt x="216121" y="100155"/>
                </a:cubicBezTo>
                <a:cubicBezTo>
                  <a:pt x="283854" y="161538"/>
                  <a:pt x="357409" y="291713"/>
                  <a:pt x="406621" y="370030"/>
                </a:cubicBezTo>
                <a:cubicBezTo>
                  <a:pt x="455834" y="448347"/>
                  <a:pt x="502929" y="551534"/>
                  <a:pt x="511396" y="570055"/>
                </a:cubicBezTo>
                <a:cubicBezTo>
                  <a:pt x="519863" y="588576"/>
                  <a:pt x="481233" y="518197"/>
                  <a:pt x="457421" y="481155"/>
                </a:cubicBezTo>
                <a:cubicBezTo>
                  <a:pt x="433609" y="444113"/>
                  <a:pt x="401859" y="399663"/>
                  <a:pt x="368521" y="347805"/>
                </a:cubicBezTo>
                <a:cubicBezTo>
                  <a:pt x="335184" y="295947"/>
                  <a:pt x="316663" y="225038"/>
                  <a:pt x="257396" y="170005"/>
                </a:cubicBezTo>
                <a:cubicBezTo>
                  <a:pt x="198129" y="114972"/>
                  <a:pt x="7100" y="13372"/>
                  <a:pt x="221" y="17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2936A935-3870-44B3-ADA5-7D17A4B82DAE}"/>
              </a:ext>
            </a:extLst>
          </p:cNvPr>
          <p:cNvSpPr/>
          <p:nvPr/>
        </p:nvSpPr>
        <p:spPr>
          <a:xfrm>
            <a:off x="9069538" y="4080173"/>
            <a:ext cx="90609" cy="1124334"/>
          </a:xfrm>
          <a:custGeom>
            <a:avLst/>
            <a:gdLst>
              <a:gd name="connsiteX0" fmla="*/ 1437 w 90609"/>
              <a:gd name="connsiteY0" fmla="*/ 2877 h 1124334"/>
              <a:gd name="connsiteX1" fmla="*/ 55412 w 90609"/>
              <a:gd name="connsiteY1" fmla="*/ 383877 h 1124334"/>
              <a:gd name="connsiteX2" fmla="*/ 45887 w 90609"/>
              <a:gd name="connsiteY2" fmla="*/ 656927 h 1124334"/>
              <a:gd name="connsiteX3" fmla="*/ 58587 w 90609"/>
              <a:gd name="connsiteY3" fmla="*/ 914102 h 1124334"/>
              <a:gd name="connsiteX4" fmla="*/ 90337 w 90609"/>
              <a:gd name="connsiteY4" fmla="*/ 1120477 h 1124334"/>
              <a:gd name="connsiteX5" fmla="*/ 71287 w 90609"/>
              <a:gd name="connsiteY5" fmla="*/ 1034752 h 1124334"/>
              <a:gd name="connsiteX6" fmla="*/ 26837 w 90609"/>
              <a:gd name="connsiteY6" fmla="*/ 863302 h 1124334"/>
              <a:gd name="connsiteX7" fmla="*/ 23662 w 90609"/>
              <a:gd name="connsiteY7" fmla="*/ 415627 h 1124334"/>
              <a:gd name="connsiteX8" fmla="*/ 17312 w 90609"/>
              <a:gd name="connsiteY8" fmla="*/ 218777 h 1124334"/>
              <a:gd name="connsiteX9" fmla="*/ 1437 w 90609"/>
              <a:gd name="connsiteY9" fmla="*/ 2877 h 112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609" h="1124334">
                <a:moveTo>
                  <a:pt x="1437" y="2877"/>
                </a:moveTo>
                <a:cubicBezTo>
                  <a:pt x="7787" y="30394"/>
                  <a:pt x="48004" y="274869"/>
                  <a:pt x="55412" y="383877"/>
                </a:cubicBezTo>
                <a:cubicBezTo>
                  <a:pt x="62820" y="492885"/>
                  <a:pt x="45358" y="568556"/>
                  <a:pt x="45887" y="656927"/>
                </a:cubicBezTo>
                <a:cubicBezTo>
                  <a:pt x="46416" y="745298"/>
                  <a:pt x="51179" y="836844"/>
                  <a:pt x="58587" y="914102"/>
                </a:cubicBezTo>
                <a:cubicBezTo>
                  <a:pt x="65995" y="991360"/>
                  <a:pt x="88220" y="1100369"/>
                  <a:pt x="90337" y="1120477"/>
                </a:cubicBezTo>
                <a:cubicBezTo>
                  <a:pt x="92454" y="1140585"/>
                  <a:pt x="81870" y="1077614"/>
                  <a:pt x="71287" y="1034752"/>
                </a:cubicBezTo>
                <a:cubicBezTo>
                  <a:pt x="60704" y="991890"/>
                  <a:pt x="34774" y="966489"/>
                  <a:pt x="26837" y="863302"/>
                </a:cubicBezTo>
                <a:cubicBezTo>
                  <a:pt x="18900" y="760115"/>
                  <a:pt x="25249" y="523048"/>
                  <a:pt x="23662" y="415627"/>
                </a:cubicBezTo>
                <a:cubicBezTo>
                  <a:pt x="22075" y="308206"/>
                  <a:pt x="23133" y="284923"/>
                  <a:pt x="17312" y="218777"/>
                </a:cubicBezTo>
                <a:cubicBezTo>
                  <a:pt x="11491" y="152631"/>
                  <a:pt x="-4913" y="-24640"/>
                  <a:pt x="1437" y="28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1F073106-BF94-43F1-AF60-C7A57ED1E67E}"/>
              </a:ext>
            </a:extLst>
          </p:cNvPr>
          <p:cNvSpPr/>
          <p:nvPr/>
        </p:nvSpPr>
        <p:spPr>
          <a:xfrm>
            <a:off x="9138557" y="5175504"/>
            <a:ext cx="72702" cy="1147658"/>
          </a:xfrm>
          <a:custGeom>
            <a:avLst/>
            <a:gdLst>
              <a:gd name="connsiteX0" fmla="*/ 18143 w 72702"/>
              <a:gd name="connsiteY0" fmla="*/ 2921 h 1147658"/>
              <a:gd name="connsiteX1" fmla="*/ 59418 w 72702"/>
              <a:gd name="connsiteY1" fmla="*/ 355346 h 1147658"/>
              <a:gd name="connsiteX2" fmla="*/ 68943 w 72702"/>
              <a:gd name="connsiteY2" fmla="*/ 704596 h 1147658"/>
              <a:gd name="connsiteX3" fmla="*/ 2268 w 72702"/>
              <a:gd name="connsiteY3" fmla="*/ 1139571 h 1147658"/>
              <a:gd name="connsiteX4" fmla="*/ 18143 w 72702"/>
              <a:gd name="connsiteY4" fmla="*/ 955421 h 1147658"/>
              <a:gd name="connsiteX5" fmla="*/ 43543 w 72702"/>
              <a:gd name="connsiteY5" fmla="*/ 558546 h 1147658"/>
              <a:gd name="connsiteX6" fmla="*/ 18143 w 72702"/>
              <a:gd name="connsiteY6" fmla="*/ 2921 h 114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02" h="1147658">
                <a:moveTo>
                  <a:pt x="18143" y="2921"/>
                </a:moveTo>
                <a:cubicBezTo>
                  <a:pt x="20789" y="-30946"/>
                  <a:pt x="50951" y="238400"/>
                  <a:pt x="59418" y="355346"/>
                </a:cubicBezTo>
                <a:cubicBezTo>
                  <a:pt x="67885" y="472292"/>
                  <a:pt x="78468" y="573892"/>
                  <a:pt x="68943" y="704596"/>
                </a:cubicBezTo>
                <a:cubicBezTo>
                  <a:pt x="59418" y="835300"/>
                  <a:pt x="10735" y="1097767"/>
                  <a:pt x="2268" y="1139571"/>
                </a:cubicBezTo>
                <a:cubicBezTo>
                  <a:pt x="-6199" y="1181375"/>
                  <a:pt x="11264" y="1052259"/>
                  <a:pt x="18143" y="955421"/>
                </a:cubicBezTo>
                <a:cubicBezTo>
                  <a:pt x="25022" y="858583"/>
                  <a:pt x="44072" y="715179"/>
                  <a:pt x="43543" y="558546"/>
                </a:cubicBezTo>
                <a:cubicBezTo>
                  <a:pt x="43014" y="401913"/>
                  <a:pt x="15497" y="36788"/>
                  <a:pt x="18143" y="29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FF780185-C9D7-4F69-8E70-11556B5B075A}"/>
              </a:ext>
            </a:extLst>
          </p:cNvPr>
          <p:cNvSpPr/>
          <p:nvPr/>
        </p:nvSpPr>
        <p:spPr>
          <a:xfrm>
            <a:off x="9079057" y="6311476"/>
            <a:ext cx="139791" cy="534842"/>
          </a:xfrm>
          <a:custGeom>
            <a:avLst/>
            <a:gdLst>
              <a:gd name="connsiteX0" fmla="*/ 77643 w 139791"/>
              <a:gd name="connsiteY0" fmla="*/ 424 h 534842"/>
              <a:gd name="connsiteX1" fmla="*/ 33193 w 139791"/>
              <a:gd name="connsiteY1" fmla="*/ 225849 h 534842"/>
              <a:gd name="connsiteX2" fmla="*/ 137968 w 139791"/>
              <a:gd name="connsiteY2" fmla="*/ 524299 h 534842"/>
              <a:gd name="connsiteX3" fmla="*/ 93518 w 139791"/>
              <a:gd name="connsiteY3" fmla="*/ 451274 h 534842"/>
              <a:gd name="connsiteX4" fmla="*/ 14143 w 139791"/>
              <a:gd name="connsiteY4" fmla="*/ 292524 h 534842"/>
              <a:gd name="connsiteX5" fmla="*/ 4618 w 139791"/>
              <a:gd name="connsiteY5" fmla="*/ 171874 h 534842"/>
              <a:gd name="connsiteX6" fmla="*/ 77643 w 139791"/>
              <a:gd name="connsiteY6" fmla="*/ 424 h 53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791" h="534842">
                <a:moveTo>
                  <a:pt x="77643" y="424"/>
                </a:moveTo>
                <a:cubicBezTo>
                  <a:pt x="82405" y="9420"/>
                  <a:pt x="23139" y="138537"/>
                  <a:pt x="33193" y="225849"/>
                </a:cubicBezTo>
                <a:cubicBezTo>
                  <a:pt x="43247" y="313161"/>
                  <a:pt x="127914" y="486728"/>
                  <a:pt x="137968" y="524299"/>
                </a:cubicBezTo>
                <a:cubicBezTo>
                  <a:pt x="148022" y="561870"/>
                  <a:pt x="114156" y="489903"/>
                  <a:pt x="93518" y="451274"/>
                </a:cubicBezTo>
                <a:cubicBezTo>
                  <a:pt x="72880" y="412645"/>
                  <a:pt x="28960" y="339091"/>
                  <a:pt x="14143" y="292524"/>
                </a:cubicBezTo>
                <a:cubicBezTo>
                  <a:pt x="-674" y="245957"/>
                  <a:pt x="-3849" y="215795"/>
                  <a:pt x="4618" y="171874"/>
                </a:cubicBezTo>
                <a:cubicBezTo>
                  <a:pt x="13085" y="127953"/>
                  <a:pt x="72881" y="-8572"/>
                  <a:pt x="77643" y="4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9E3A1377-FFBB-4280-9E09-AD09DA36037C}"/>
              </a:ext>
            </a:extLst>
          </p:cNvPr>
          <p:cNvSpPr/>
          <p:nvPr/>
        </p:nvSpPr>
        <p:spPr>
          <a:xfrm>
            <a:off x="3440641" y="3879138"/>
            <a:ext cx="474294" cy="591349"/>
          </a:xfrm>
          <a:custGeom>
            <a:avLst/>
            <a:gdLst>
              <a:gd name="connsiteX0" fmla="*/ 474134 w 474294"/>
              <a:gd name="connsiteY0" fmla="*/ 712 h 591349"/>
              <a:gd name="connsiteX1" fmla="*/ 280459 w 474294"/>
              <a:gd name="connsiteY1" fmla="*/ 137237 h 591349"/>
              <a:gd name="connsiteX2" fmla="*/ 39159 w 474294"/>
              <a:gd name="connsiteY2" fmla="*/ 286462 h 591349"/>
              <a:gd name="connsiteX3" fmla="*/ 1059 w 474294"/>
              <a:gd name="connsiteY3" fmla="*/ 353137 h 591349"/>
              <a:gd name="connsiteX4" fmla="*/ 45509 w 474294"/>
              <a:gd name="connsiteY4" fmla="*/ 591262 h 591349"/>
              <a:gd name="connsiteX5" fmla="*/ 39159 w 474294"/>
              <a:gd name="connsiteY5" fmla="*/ 324562 h 591349"/>
              <a:gd name="connsiteX6" fmla="*/ 248709 w 474294"/>
              <a:gd name="connsiteY6" fmla="*/ 197562 h 591349"/>
              <a:gd name="connsiteX7" fmla="*/ 474134 w 474294"/>
              <a:gd name="connsiteY7" fmla="*/ 712 h 59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294" h="591349">
                <a:moveTo>
                  <a:pt x="474134" y="712"/>
                </a:moveTo>
                <a:cubicBezTo>
                  <a:pt x="479426" y="-9342"/>
                  <a:pt x="352955" y="89612"/>
                  <a:pt x="280459" y="137237"/>
                </a:cubicBezTo>
                <a:cubicBezTo>
                  <a:pt x="207963" y="184862"/>
                  <a:pt x="85726" y="250479"/>
                  <a:pt x="39159" y="286462"/>
                </a:cubicBezTo>
                <a:cubicBezTo>
                  <a:pt x="-7408" y="322445"/>
                  <a:pt x="1" y="302337"/>
                  <a:pt x="1059" y="353137"/>
                </a:cubicBezTo>
                <a:cubicBezTo>
                  <a:pt x="2117" y="403937"/>
                  <a:pt x="39159" y="596024"/>
                  <a:pt x="45509" y="591262"/>
                </a:cubicBezTo>
                <a:cubicBezTo>
                  <a:pt x="51859" y="586500"/>
                  <a:pt x="5292" y="390179"/>
                  <a:pt x="39159" y="324562"/>
                </a:cubicBezTo>
                <a:cubicBezTo>
                  <a:pt x="73026" y="258945"/>
                  <a:pt x="172509" y="249949"/>
                  <a:pt x="248709" y="197562"/>
                </a:cubicBezTo>
                <a:cubicBezTo>
                  <a:pt x="324909" y="145175"/>
                  <a:pt x="468842" y="10766"/>
                  <a:pt x="474134" y="7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B9D18949-EA9D-4FD3-80F7-DB025DB4A12D}"/>
              </a:ext>
            </a:extLst>
          </p:cNvPr>
          <p:cNvSpPr/>
          <p:nvPr/>
        </p:nvSpPr>
        <p:spPr>
          <a:xfrm>
            <a:off x="2688753" y="4222519"/>
            <a:ext cx="689470" cy="508233"/>
          </a:xfrm>
          <a:custGeom>
            <a:avLst/>
            <a:gdLst>
              <a:gd name="connsiteX0" fmla="*/ 689447 w 689470"/>
              <a:gd name="connsiteY0" fmla="*/ 231 h 508233"/>
              <a:gd name="connsiteX1" fmla="*/ 152872 w 689470"/>
              <a:gd name="connsiteY1" fmla="*/ 282806 h 508233"/>
              <a:gd name="connsiteX2" fmla="*/ 25872 w 689470"/>
              <a:gd name="connsiteY2" fmla="*/ 387581 h 508233"/>
              <a:gd name="connsiteX3" fmla="*/ 3647 w 689470"/>
              <a:gd name="connsiteY3" fmla="*/ 508231 h 508233"/>
              <a:gd name="connsiteX4" fmla="*/ 76672 w 689470"/>
              <a:gd name="connsiteY4" fmla="*/ 390756 h 508233"/>
              <a:gd name="connsiteX5" fmla="*/ 130647 w 689470"/>
              <a:gd name="connsiteY5" fmla="*/ 333606 h 508233"/>
              <a:gd name="connsiteX6" fmla="*/ 689447 w 689470"/>
              <a:gd name="connsiteY6" fmla="*/ 231 h 508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9470" h="508233">
                <a:moveTo>
                  <a:pt x="689447" y="231"/>
                </a:moveTo>
                <a:cubicBezTo>
                  <a:pt x="693151" y="-8236"/>
                  <a:pt x="263468" y="218248"/>
                  <a:pt x="152872" y="282806"/>
                </a:cubicBezTo>
                <a:cubicBezTo>
                  <a:pt x="42276" y="347364"/>
                  <a:pt x="50743" y="350010"/>
                  <a:pt x="25872" y="387581"/>
                </a:cubicBezTo>
                <a:cubicBezTo>
                  <a:pt x="1001" y="425152"/>
                  <a:pt x="-4820" y="507702"/>
                  <a:pt x="3647" y="508231"/>
                </a:cubicBezTo>
                <a:cubicBezTo>
                  <a:pt x="12114" y="508760"/>
                  <a:pt x="55505" y="419860"/>
                  <a:pt x="76672" y="390756"/>
                </a:cubicBezTo>
                <a:cubicBezTo>
                  <a:pt x="97839" y="361652"/>
                  <a:pt x="30105" y="393931"/>
                  <a:pt x="130647" y="333606"/>
                </a:cubicBezTo>
                <a:cubicBezTo>
                  <a:pt x="231189" y="273281"/>
                  <a:pt x="685743" y="8698"/>
                  <a:pt x="689447" y="2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ED7A3097-68E8-4192-B30F-901AE7089B63}"/>
              </a:ext>
            </a:extLst>
          </p:cNvPr>
          <p:cNvSpPr/>
          <p:nvPr/>
        </p:nvSpPr>
        <p:spPr>
          <a:xfrm>
            <a:off x="2347222" y="4689449"/>
            <a:ext cx="326221" cy="754146"/>
          </a:xfrm>
          <a:custGeom>
            <a:avLst/>
            <a:gdLst>
              <a:gd name="connsiteX0" fmla="*/ 326128 w 326221"/>
              <a:gd name="connsiteY0" fmla="*/ 26 h 754146"/>
              <a:gd name="connsiteX1" fmla="*/ 103878 w 326221"/>
              <a:gd name="connsiteY1" fmla="*/ 285776 h 754146"/>
              <a:gd name="connsiteX2" fmla="*/ 40378 w 326221"/>
              <a:gd name="connsiteY2" fmla="*/ 447701 h 754146"/>
              <a:gd name="connsiteX3" fmla="*/ 14978 w 326221"/>
              <a:gd name="connsiteY3" fmla="*/ 746151 h 754146"/>
              <a:gd name="connsiteX4" fmla="*/ 18153 w 326221"/>
              <a:gd name="connsiteY4" fmla="*/ 654076 h 754146"/>
              <a:gd name="connsiteX5" fmla="*/ 2278 w 326221"/>
              <a:gd name="connsiteY5" fmla="*/ 498501 h 754146"/>
              <a:gd name="connsiteX6" fmla="*/ 75303 w 326221"/>
              <a:gd name="connsiteY6" fmla="*/ 269901 h 754146"/>
              <a:gd name="connsiteX7" fmla="*/ 326128 w 326221"/>
              <a:gd name="connsiteY7" fmla="*/ 26 h 75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221" h="754146">
                <a:moveTo>
                  <a:pt x="326128" y="26"/>
                </a:moveTo>
                <a:cubicBezTo>
                  <a:pt x="330890" y="2672"/>
                  <a:pt x="151503" y="211164"/>
                  <a:pt x="103878" y="285776"/>
                </a:cubicBezTo>
                <a:cubicBezTo>
                  <a:pt x="56253" y="360388"/>
                  <a:pt x="55195" y="370972"/>
                  <a:pt x="40378" y="447701"/>
                </a:cubicBezTo>
                <a:cubicBezTo>
                  <a:pt x="25561" y="524430"/>
                  <a:pt x="18682" y="711755"/>
                  <a:pt x="14978" y="746151"/>
                </a:cubicBezTo>
                <a:cubicBezTo>
                  <a:pt x="11274" y="780547"/>
                  <a:pt x="20270" y="695351"/>
                  <a:pt x="18153" y="654076"/>
                </a:cubicBezTo>
                <a:cubicBezTo>
                  <a:pt x="16036" y="612801"/>
                  <a:pt x="-7247" y="562530"/>
                  <a:pt x="2278" y="498501"/>
                </a:cubicBezTo>
                <a:cubicBezTo>
                  <a:pt x="11803" y="434472"/>
                  <a:pt x="25561" y="349276"/>
                  <a:pt x="75303" y="269901"/>
                </a:cubicBezTo>
                <a:cubicBezTo>
                  <a:pt x="125045" y="190526"/>
                  <a:pt x="321366" y="-2620"/>
                  <a:pt x="326128" y="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6B45E67D-3105-43E0-9E7A-9918815E1786}"/>
              </a:ext>
            </a:extLst>
          </p:cNvPr>
          <p:cNvSpPr/>
          <p:nvPr/>
        </p:nvSpPr>
        <p:spPr>
          <a:xfrm>
            <a:off x="2340291" y="5300344"/>
            <a:ext cx="193856" cy="929200"/>
          </a:xfrm>
          <a:custGeom>
            <a:avLst/>
            <a:gdLst>
              <a:gd name="connsiteX0" fmla="*/ 18734 w 193856"/>
              <a:gd name="connsiteY0" fmla="*/ 40006 h 929200"/>
              <a:gd name="connsiteX1" fmla="*/ 123509 w 193856"/>
              <a:gd name="connsiteY1" fmla="*/ 760731 h 929200"/>
              <a:gd name="connsiteX2" fmla="*/ 193359 w 193856"/>
              <a:gd name="connsiteY2" fmla="*/ 929006 h 929200"/>
              <a:gd name="connsiteX3" fmla="*/ 88584 w 193856"/>
              <a:gd name="connsiteY3" fmla="*/ 744856 h 929200"/>
              <a:gd name="connsiteX4" fmla="*/ 6034 w 193856"/>
              <a:gd name="connsiteY4" fmla="*/ 160656 h 929200"/>
              <a:gd name="connsiteX5" fmla="*/ 18734 w 193856"/>
              <a:gd name="connsiteY5" fmla="*/ 40006 h 9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856" h="929200">
                <a:moveTo>
                  <a:pt x="18734" y="40006"/>
                </a:moveTo>
                <a:cubicBezTo>
                  <a:pt x="38313" y="140018"/>
                  <a:pt x="94405" y="612564"/>
                  <a:pt x="123509" y="760731"/>
                </a:cubicBezTo>
                <a:cubicBezTo>
                  <a:pt x="152613" y="908898"/>
                  <a:pt x="199180" y="931652"/>
                  <a:pt x="193359" y="929006"/>
                </a:cubicBezTo>
                <a:cubicBezTo>
                  <a:pt x="187538" y="926360"/>
                  <a:pt x="119805" y="872914"/>
                  <a:pt x="88584" y="744856"/>
                </a:cubicBezTo>
                <a:cubicBezTo>
                  <a:pt x="57363" y="616798"/>
                  <a:pt x="17146" y="276014"/>
                  <a:pt x="6034" y="160656"/>
                </a:cubicBezTo>
                <a:cubicBezTo>
                  <a:pt x="-5078" y="45298"/>
                  <a:pt x="-845" y="-60006"/>
                  <a:pt x="18734" y="400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E544C9C4-CDA7-4DC3-B249-B7CC89E4F8EC}"/>
              </a:ext>
            </a:extLst>
          </p:cNvPr>
          <p:cNvSpPr/>
          <p:nvPr/>
        </p:nvSpPr>
        <p:spPr>
          <a:xfrm>
            <a:off x="2509191" y="6178215"/>
            <a:ext cx="83456" cy="690745"/>
          </a:xfrm>
          <a:custGeom>
            <a:avLst/>
            <a:gdLst>
              <a:gd name="connsiteX0" fmla="*/ 11759 w 83456"/>
              <a:gd name="connsiteY0" fmla="*/ 3510 h 690745"/>
              <a:gd name="connsiteX1" fmla="*/ 5409 w 83456"/>
              <a:gd name="connsiteY1" fmla="*/ 276560 h 690745"/>
              <a:gd name="connsiteX2" fmla="*/ 81609 w 83456"/>
              <a:gd name="connsiteY2" fmla="*/ 686135 h 690745"/>
              <a:gd name="connsiteX3" fmla="*/ 56209 w 83456"/>
              <a:gd name="connsiteY3" fmla="*/ 467060 h 690745"/>
              <a:gd name="connsiteX4" fmla="*/ 11759 w 83456"/>
              <a:gd name="connsiteY4" fmla="*/ 3510 h 69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56" h="690745">
                <a:moveTo>
                  <a:pt x="11759" y="3510"/>
                </a:moveTo>
                <a:cubicBezTo>
                  <a:pt x="3292" y="-28240"/>
                  <a:pt x="-6233" y="162789"/>
                  <a:pt x="5409" y="276560"/>
                </a:cubicBezTo>
                <a:cubicBezTo>
                  <a:pt x="17051" y="390331"/>
                  <a:pt x="73142" y="654385"/>
                  <a:pt x="81609" y="686135"/>
                </a:cubicBezTo>
                <a:cubicBezTo>
                  <a:pt x="90076" y="717885"/>
                  <a:pt x="67322" y="579243"/>
                  <a:pt x="56209" y="467060"/>
                </a:cubicBezTo>
                <a:cubicBezTo>
                  <a:pt x="45097" y="354877"/>
                  <a:pt x="20226" y="35260"/>
                  <a:pt x="11759" y="35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F1726FAA-0666-41C4-BCF3-06B961B181DB}"/>
              </a:ext>
            </a:extLst>
          </p:cNvPr>
          <p:cNvSpPr/>
          <p:nvPr/>
        </p:nvSpPr>
        <p:spPr>
          <a:xfrm>
            <a:off x="3513141" y="4434362"/>
            <a:ext cx="513958" cy="1269312"/>
          </a:xfrm>
          <a:custGeom>
            <a:avLst/>
            <a:gdLst>
              <a:gd name="connsiteX0" fmla="*/ 4759 w 513958"/>
              <a:gd name="connsiteY0" fmla="*/ 16988 h 1269312"/>
              <a:gd name="connsiteX1" fmla="*/ 484184 w 513958"/>
              <a:gd name="connsiteY1" fmla="*/ 1204438 h 1269312"/>
              <a:gd name="connsiteX2" fmla="*/ 439734 w 513958"/>
              <a:gd name="connsiteY2" fmla="*/ 1052038 h 1269312"/>
              <a:gd name="connsiteX3" fmla="*/ 249234 w 513958"/>
              <a:gd name="connsiteY3" fmla="*/ 537688 h 1269312"/>
              <a:gd name="connsiteX4" fmla="*/ 4759 w 513958"/>
              <a:gd name="connsiteY4" fmla="*/ 16988 h 126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958" h="1269312">
                <a:moveTo>
                  <a:pt x="4759" y="16988"/>
                </a:moveTo>
                <a:cubicBezTo>
                  <a:pt x="43917" y="128113"/>
                  <a:pt x="411688" y="1031930"/>
                  <a:pt x="484184" y="1204438"/>
                </a:cubicBezTo>
                <a:cubicBezTo>
                  <a:pt x="556680" y="1376946"/>
                  <a:pt x="478892" y="1163163"/>
                  <a:pt x="439734" y="1052038"/>
                </a:cubicBezTo>
                <a:cubicBezTo>
                  <a:pt x="400576" y="940913"/>
                  <a:pt x="319613" y="705434"/>
                  <a:pt x="249234" y="537688"/>
                </a:cubicBezTo>
                <a:cubicBezTo>
                  <a:pt x="178855" y="369942"/>
                  <a:pt x="-34399" y="-94137"/>
                  <a:pt x="4759" y="169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AD5337C7-AB37-4DFB-883F-4A007FEE2C37}"/>
              </a:ext>
            </a:extLst>
          </p:cNvPr>
          <p:cNvSpPr/>
          <p:nvPr/>
        </p:nvSpPr>
        <p:spPr>
          <a:xfrm>
            <a:off x="3811032" y="4233093"/>
            <a:ext cx="809369" cy="1791125"/>
          </a:xfrm>
          <a:custGeom>
            <a:avLst/>
            <a:gdLst>
              <a:gd name="connsiteX0" fmla="*/ 5318 w 809369"/>
              <a:gd name="connsiteY0" fmla="*/ 8707 h 1791125"/>
              <a:gd name="connsiteX1" fmla="*/ 408543 w 809369"/>
              <a:gd name="connsiteY1" fmla="*/ 1037407 h 1791125"/>
              <a:gd name="connsiteX2" fmla="*/ 789543 w 809369"/>
              <a:gd name="connsiteY2" fmla="*/ 1754957 h 1791125"/>
              <a:gd name="connsiteX3" fmla="*/ 732393 w 809369"/>
              <a:gd name="connsiteY3" fmla="*/ 1650182 h 1791125"/>
              <a:gd name="connsiteX4" fmla="*/ 535543 w 809369"/>
              <a:gd name="connsiteY4" fmla="*/ 1351732 h 1791125"/>
              <a:gd name="connsiteX5" fmla="*/ 202168 w 809369"/>
              <a:gd name="connsiteY5" fmla="*/ 586557 h 1791125"/>
              <a:gd name="connsiteX6" fmla="*/ 5318 w 809369"/>
              <a:gd name="connsiteY6" fmla="*/ 8707 h 179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369" h="1791125">
                <a:moveTo>
                  <a:pt x="5318" y="8707"/>
                </a:moveTo>
                <a:cubicBezTo>
                  <a:pt x="39714" y="83849"/>
                  <a:pt x="277839" y="746365"/>
                  <a:pt x="408543" y="1037407"/>
                </a:cubicBezTo>
                <a:cubicBezTo>
                  <a:pt x="539247" y="1328449"/>
                  <a:pt x="735568" y="1652828"/>
                  <a:pt x="789543" y="1754957"/>
                </a:cubicBezTo>
                <a:cubicBezTo>
                  <a:pt x="843518" y="1857086"/>
                  <a:pt x="774726" y="1717386"/>
                  <a:pt x="732393" y="1650182"/>
                </a:cubicBezTo>
                <a:cubicBezTo>
                  <a:pt x="690060" y="1582978"/>
                  <a:pt x="623914" y="1529003"/>
                  <a:pt x="535543" y="1351732"/>
                </a:cubicBezTo>
                <a:cubicBezTo>
                  <a:pt x="447172" y="1174461"/>
                  <a:pt x="293185" y="809865"/>
                  <a:pt x="202168" y="586557"/>
                </a:cubicBezTo>
                <a:cubicBezTo>
                  <a:pt x="111151" y="363249"/>
                  <a:pt x="-29078" y="-66435"/>
                  <a:pt x="5318" y="87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C2883A70-64A2-4051-BA0A-E7DF74829FC2}"/>
              </a:ext>
            </a:extLst>
          </p:cNvPr>
          <p:cNvSpPr/>
          <p:nvPr/>
        </p:nvSpPr>
        <p:spPr>
          <a:xfrm>
            <a:off x="3926963" y="4441387"/>
            <a:ext cx="353331" cy="340167"/>
          </a:xfrm>
          <a:custGeom>
            <a:avLst/>
            <a:gdLst>
              <a:gd name="connsiteX0" fmla="*/ 1570 w 353331"/>
              <a:gd name="connsiteY0" fmla="*/ 3613 h 340167"/>
              <a:gd name="connsiteX1" fmla="*/ 221704 w 353331"/>
              <a:gd name="connsiteY1" fmla="*/ 221630 h 340167"/>
              <a:gd name="connsiteX2" fmla="*/ 352937 w 353331"/>
              <a:gd name="connsiteY2" fmla="*/ 340163 h 340167"/>
              <a:gd name="connsiteX3" fmla="*/ 257687 w 353331"/>
              <a:gd name="connsiteY3" fmla="*/ 225863 h 340167"/>
              <a:gd name="connsiteX4" fmla="*/ 128570 w 353331"/>
              <a:gd name="connsiteY4" fmla="*/ 94630 h 340167"/>
              <a:gd name="connsiteX5" fmla="*/ 1570 w 353331"/>
              <a:gd name="connsiteY5" fmla="*/ 3613 h 34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331" h="340167">
                <a:moveTo>
                  <a:pt x="1570" y="3613"/>
                </a:moveTo>
                <a:cubicBezTo>
                  <a:pt x="17092" y="24780"/>
                  <a:pt x="163143" y="165538"/>
                  <a:pt x="221704" y="221630"/>
                </a:cubicBezTo>
                <a:cubicBezTo>
                  <a:pt x="280265" y="277722"/>
                  <a:pt x="346940" y="339458"/>
                  <a:pt x="352937" y="340163"/>
                </a:cubicBezTo>
                <a:cubicBezTo>
                  <a:pt x="358934" y="340868"/>
                  <a:pt x="295081" y="266785"/>
                  <a:pt x="257687" y="225863"/>
                </a:cubicBezTo>
                <a:cubicBezTo>
                  <a:pt x="220293" y="184941"/>
                  <a:pt x="167376" y="129555"/>
                  <a:pt x="128570" y="94630"/>
                </a:cubicBezTo>
                <a:cubicBezTo>
                  <a:pt x="89765" y="59705"/>
                  <a:pt x="-13952" y="-17554"/>
                  <a:pt x="1570" y="36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CD0457B1-FE94-4EB2-869F-ED6EC1762EC6}"/>
              </a:ext>
            </a:extLst>
          </p:cNvPr>
          <p:cNvSpPr/>
          <p:nvPr/>
        </p:nvSpPr>
        <p:spPr>
          <a:xfrm>
            <a:off x="3845954" y="4274791"/>
            <a:ext cx="108762" cy="204497"/>
          </a:xfrm>
          <a:custGeom>
            <a:avLst/>
            <a:gdLst>
              <a:gd name="connsiteX0" fmla="*/ 29 w 108762"/>
              <a:gd name="connsiteY0" fmla="*/ 876 h 204497"/>
              <a:gd name="connsiteX1" fmla="*/ 101629 w 108762"/>
              <a:gd name="connsiteY1" fmla="*/ 199842 h 204497"/>
              <a:gd name="connsiteX2" fmla="*/ 91046 w 108762"/>
              <a:gd name="connsiteY2" fmla="*/ 129992 h 204497"/>
              <a:gd name="connsiteX3" fmla="*/ 29 w 108762"/>
              <a:gd name="connsiteY3" fmla="*/ 876 h 204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762" h="204497">
                <a:moveTo>
                  <a:pt x="29" y="876"/>
                </a:moveTo>
                <a:cubicBezTo>
                  <a:pt x="1793" y="12518"/>
                  <a:pt x="86460" y="178323"/>
                  <a:pt x="101629" y="199842"/>
                </a:cubicBezTo>
                <a:cubicBezTo>
                  <a:pt x="116798" y="221361"/>
                  <a:pt x="105157" y="163153"/>
                  <a:pt x="91046" y="129992"/>
                </a:cubicBezTo>
                <a:cubicBezTo>
                  <a:pt x="76935" y="96831"/>
                  <a:pt x="-1735" y="-10766"/>
                  <a:pt x="29" y="8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BFD74260-F537-45C6-B360-BB737CD6C02E}"/>
              </a:ext>
            </a:extLst>
          </p:cNvPr>
          <p:cNvSpPr/>
          <p:nvPr/>
        </p:nvSpPr>
        <p:spPr>
          <a:xfrm>
            <a:off x="4535622" y="5863051"/>
            <a:ext cx="472121" cy="894552"/>
          </a:xfrm>
          <a:custGeom>
            <a:avLst/>
            <a:gdLst>
              <a:gd name="connsiteX0" fmla="*/ 1453 w 472121"/>
              <a:gd name="connsiteY0" fmla="*/ 1174 h 894552"/>
              <a:gd name="connsiteX1" fmla="*/ 458653 w 472121"/>
              <a:gd name="connsiteY1" fmla="*/ 855249 h 894552"/>
              <a:gd name="connsiteX2" fmla="*/ 318953 w 472121"/>
              <a:gd name="connsiteY2" fmla="*/ 674274 h 894552"/>
              <a:gd name="connsiteX3" fmla="*/ 1453 w 472121"/>
              <a:gd name="connsiteY3" fmla="*/ 1174 h 89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2121" h="894552">
                <a:moveTo>
                  <a:pt x="1453" y="1174"/>
                </a:moveTo>
                <a:cubicBezTo>
                  <a:pt x="24736" y="31336"/>
                  <a:pt x="405736" y="743066"/>
                  <a:pt x="458653" y="855249"/>
                </a:cubicBezTo>
                <a:cubicBezTo>
                  <a:pt x="511570" y="967432"/>
                  <a:pt x="396740" y="818207"/>
                  <a:pt x="318953" y="674274"/>
                </a:cubicBezTo>
                <a:cubicBezTo>
                  <a:pt x="241166" y="530341"/>
                  <a:pt x="-21830" y="-28988"/>
                  <a:pt x="1453" y="11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459EF9C7-010C-444B-BAC2-C4BF4D59C9A0}"/>
              </a:ext>
            </a:extLst>
          </p:cNvPr>
          <p:cNvSpPr/>
          <p:nvPr/>
        </p:nvSpPr>
        <p:spPr>
          <a:xfrm>
            <a:off x="4026441" y="5675887"/>
            <a:ext cx="592746" cy="1200818"/>
          </a:xfrm>
          <a:custGeom>
            <a:avLst/>
            <a:gdLst>
              <a:gd name="connsiteX0" fmla="*/ 15334 w 592746"/>
              <a:gd name="connsiteY0" fmla="*/ 42288 h 1200818"/>
              <a:gd name="connsiteX1" fmla="*/ 558259 w 592746"/>
              <a:gd name="connsiteY1" fmla="*/ 1144013 h 1200818"/>
              <a:gd name="connsiteX2" fmla="*/ 536034 w 592746"/>
              <a:gd name="connsiteY2" fmla="*/ 1036063 h 1200818"/>
              <a:gd name="connsiteX3" fmla="*/ 526509 w 592746"/>
              <a:gd name="connsiteY3" fmla="*/ 982088 h 1200818"/>
              <a:gd name="connsiteX4" fmla="*/ 180434 w 592746"/>
              <a:gd name="connsiteY4" fmla="*/ 299463 h 1200818"/>
              <a:gd name="connsiteX5" fmla="*/ 15334 w 592746"/>
              <a:gd name="connsiteY5" fmla="*/ 42288 h 120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746" h="1200818">
                <a:moveTo>
                  <a:pt x="15334" y="42288"/>
                </a:moveTo>
                <a:cubicBezTo>
                  <a:pt x="78305" y="183046"/>
                  <a:pt x="471476" y="978384"/>
                  <a:pt x="558259" y="1144013"/>
                </a:cubicBezTo>
                <a:cubicBezTo>
                  <a:pt x="645042" y="1309642"/>
                  <a:pt x="541326" y="1063051"/>
                  <a:pt x="536034" y="1036063"/>
                </a:cubicBezTo>
                <a:cubicBezTo>
                  <a:pt x="530742" y="1009076"/>
                  <a:pt x="585776" y="1104855"/>
                  <a:pt x="526509" y="982088"/>
                </a:cubicBezTo>
                <a:cubicBezTo>
                  <a:pt x="467242" y="859321"/>
                  <a:pt x="262455" y="454509"/>
                  <a:pt x="180434" y="299463"/>
                </a:cubicBezTo>
                <a:cubicBezTo>
                  <a:pt x="98413" y="144417"/>
                  <a:pt x="-47637" y="-98470"/>
                  <a:pt x="15334" y="422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322805E3-664A-4766-BB46-6332B3CFF61D}"/>
              </a:ext>
            </a:extLst>
          </p:cNvPr>
          <p:cNvSpPr/>
          <p:nvPr/>
        </p:nvSpPr>
        <p:spPr>
          <a:xfrm>
            <a:off x="4974774" y="6095677"/>
            <a:ext cx="83909" cy="791508"/>
          </a:xfrm>
          <a:custGeom>
            <a:avLst/>
            <a:gdLst>
              <a:gd name="connsiteX0" fmla="*/ 451 w 83909"/>
              <a:gd name="connsiteY0" fmla="*/ 323 h 791508"/>
              <a:gd name="connsiteX1" fmla="*/ 48076 w 83909"/>
              <a:gd name="connsiteY1" fmla="*/ 333698 h 791508"/>
              <a:gd name="connsiteX2" fmla="*/ 6801 w 83909"/>
              <a:gd name="connsiteY2" fmla="*/ 775023 h 791508"/>
              <a:gd name="connsiteX3" fmla="*/ 48076 w 83909"/>
              <a:gd name="connsiteY3" fmla="*/ 657548 h 791508"/>
              <a:gd name="connsiteX4" fmla="*/ 83001 w 83909"/>
              <a:gd name="connsiteY4" fmla="*/ 279723 h 791508"/>
              <a:gd name="connsiteX5" fmla="*/ 451 w 83909"/>
              <a:gd name="connsiteY5" fmla="*/ 323 h 79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09" h="791508">
                <a:moveTo>
                  <a:pt x="451" y="323"/>
                </a:moveTo>
                <a:cubicBezTo>
                  <a:pt x="-5370" y="9319"/>
                  <a:pt x="47018" y="204581"/>
                  <a:pt x="48076" y="333698"/>
                </a:cubicBezTo>
                <a:cubicBezTo>
                  <a:pt x="49134" y="462815"/>
                  <a:pt x="6801" y="721048"/>
                  <a:pt x="6801" y="775023"/>
                </a:cubicBezTo>
                <a:cubicBezTo>
                  <a:pt x="6801" y="828998"/>
                  <a:pt x="35376" y="740098"/>
                  <a:pt x="48076" y="657548"/>
                </a:cubicBezTo>
                <a:cubicBezTo>
                  <a:pt x="60776" y="574998"/>
                  <a:pt x="89351" y="387144"/>
                  <a:pt x="83001" y="279723"/>
                </a:cubicBezTo>
                <a:cubicBezTo>
                  <a:pt x="76651" y="172302"/>
                  <a:pt x="6272" y="-8673"/>
                  <a:pt x="451" y="3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9477FC8A-C2D4-4141-8030-E79B43B54CE2}"/>
              </a:ext>
            </a:extLst>
          </p:cNvPr>
          <p:cNvSpPr/>
          <p:nvPr/>
        </p:nvSpPr>
        <p:spPr>
          <a:xfrm>
            <a:off x="5098947" y="6057742"/>
            <a:ext cx="296426" cy="161606"/>
          </a:xfrm>
          <a:custGeom>
            <a:avLst/>
            <a:gdLst>
              <a:gd name="connsiteX0" fmla="*/ 135570 w 296426"/>
              <a:gd name="connsiteY0" fmla="*/ 158 h 161606"/>
              <a:gd name="connsiteX1" fmla="*/ 103 w 296426"/>
              <a:gd name="connsiteY1" fmla="*/ 21325 h 161606"/>
              <a:gd name="connsiteX2" fmla="*/ 116520 w 296426"/>
              <a:gd name="connsiteY2" fmla="*/ 86941 h 161606"/>
              <a:gd name="connsiteX3" fmla="*/ 292203 w 296426"/>
              <a:gd name="connsiteY3" fmla="*/ 161025 h 161606"/>
              <a:gd name="connsiteX4" fmla="*/ 224470 w 296426"/>
              <a:gd name="connsiteY4" fmla="*/ 116575 h 161606"/>
              <a:gd name="connsiteX5" fmla="*/ 33970 w 296426"/>
              <a:gd name="connsiteY5" fmla="*/ 29791 h 161606"/>
              <a:gd name="connsiteX6" fmla="*/ 135570 w 296426"/>
              <a:gd name="connsiteY6" fmla="*/ 158 h 16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426" h="161606">
                <a:moveTo>
                  <a:pt x="135570" y="158"/>
                </a:moveTo>
                <a:cubicBezTo>
                  <a:pt x="129925" y="-1253"/>
                  <a:pt x="3278" y="6861"/>
                  <a:pt x="103" y="21325"/>
                </a:cubicBezTo>
                <a:cubicBezTo>
                  <a:pt x="-3072" y="35789"/>
                  <a:pt x="67837" y="63658"/>
                  <a:pt x="116520" y="86941"/>
                </a:cubicBezTo>
                <a:cubicBezTo>
                  <a:pt x="165203" y="110224"/>
                  <a:pt x="274211" y="156086"/>
                  <a:pt x="292203" y="161025"/>
                </a:cubicBezTo>
                <a:cubicBezTo>
                  <a:pt x="310195" y="165964"/>
                  <a:pt x="267509" y="138447"/>
                  <a:pt x="224470" y="116575"/>
                </a:cubicBezTo>
                <a:cubicBezTo>
                  <a:pt x="181431" y="94703"/>
                  <a:pt x="54431" y="48488"/>
                  <a:pt x="33970" y="29791"/>
                </a:cubicBezTo>
                <a:cubicBezTo>
                  <a:pt x="13509" y="11094"/>
                  <a:pt x="141215" y="1569"/>
                  <a:pt x="135570" y="1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4F038D70-B618-4913-B61B-89982C07A4AA}"/>
              </a:ext>
            </a:extLst>
          </p:cNvPr>
          <p:cNvSpPr/>
          <p:nvPr/>
        </p:nvSpPr>
        <p:spPr>
          <a:xfrm>
            <a:off x="4978342" y="6027944"/>
            <a:ext cx="249919" cy="68342"/>
          </a:xfrm>
          <a:custGeom>
            <a:avLst/>
            <a:gdLst>
              <a:gd name="connsiteX0" fmla="*/ 249825 w 249919"/>
              <a:gd name="connsiteY0" fmla="*/ 15139 h 68342"/>
              <a:gd name="connsiteX1" fmla="*/ 150341 w 249919"/>
              <a:gd name="connsiteY1" fmla="*/ 2439 h 68342"/>
              <a:gd name="connsiteX2" fmla="*/ 58 w 249919"/>
              <a:gd name="connsiteY2" fmla="*/ 68056 h 68342"/>
              <a:gd name="connsiteX3" fmla="*/ 133408 w 249919"/>
              <a:gd name="connsiteY3" fmla="*/ 25723 h 68342"/>
              <a:gd name="connsiteX4" fmla="*/ 249825 w 249919"/>
              <a:gd name="connsiteY4" fmla="*/ 15139 h 6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919" h="68342">
                <a:moveTo>
                  <a:pt x="249825" y="15139"/>
                </a:moveTo>
                <a:cubicBezTo>
                  <a:pt x="252647" y="11258"/>
                  <a:pt x="191969" y="-6380"/>
                  <a:pt x="150341" y="2439"/>
                </a:cubicBezTo>
                <a:cubicBezTo>
                  <a:pt x="108713" y="11258"/>
                  <a:pt x="2880" y="64175"/>
                  <a:pt x="58" y="68056"/>
                </a:cubicBezTo>
                <a:cubicBezTo>
                  <a:pt x="-2764" y="71937"/>
                  <a:pt x="97425" y="35248"/>
                  <a:pt x="133408" y="25723"/>
                </a:cubicBezTo>
                <a:cubicBezTo>
                  <a:pt x="169391" y="16198"/>
                  <a:pt x="247003" y="19020"/>
                  <a:pt x="249825" y="151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99B6DC43-CA09-4D21-85CE-67B21C69744D}"/>
              </a:ext>
            </a:extLst>
          </p:cNvPr>
          <p:cNvSpPr/>
          <p:nvPr/>
        </p:nvSpPr>
        <p:spPr>
          <a:xfrm>
            <a:off x="5045519" y="6065622"/>
            <a:ext cx="578555" cy="240431"/>
          </a:xfrm>
          <a:custGeom>
            <a:avLst/>
            <a:gdLst>
              <a:gd name="connsiteX0" fmla="*/ 4848 w 578555"/>
              <a:gd name="connsiteY0" fmla="*/ 745 h 240431"/>
              <a:gd name="connsiteX1" fmla="*/ 138198 w 578555"/>
              <a:gd name="connsiteY1" fmla="*/ 93878 h 240431"/>
              <a:gd name="connsiteX2" fmla="*/ 428181 w 578555"/>
              <a:gd name="connsiteY2" fmla="*/ 208178 h 240431"/>
              <a:gd name="connsiteX3" fmla="*/ 578464 w 578555"/>
              <a:gd name="connsiteY3" fmla="*/ 239928 h 240431"/>
              <a:gd name="connsiteX4" fmla="*/ 409131 w 578555"/>
              <a:gd name="connsiteY4" fmla="*/ 220878 h 240431"/>
              <a:gd name="connsiteX5" fmla="*/ 212281 w 578555"/>
              <a:gd name="connsiteY5" fmla="*/ 138328 h 240431"/>
              <a:gd name="connsiteX6" fmla="*/ 45064 w 578555"/>
              <a:gd name="connsiteY6" fmla="*/ 53661 h 240431"/>
              <a:gd name="connsiteX7" fmla="*/ 4848 w 578555"/>
              <a:gd name="connsiteY7" fmla="*/ 745 h 24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555" h="240431">
                <a:moveTo>
                  <a:pt x="4848" y="745"/>
                </a:moveTo>
                <a:cubicBezTo>
                  <a:pt x="20370" y="7448"/>
                  <a:pt x="67643" y="59306"/>
                  <a:pt x="138198" y="93878"/>
                </a:cubicBezTo>
                <a:cubicBezTo>
                  <a:pt x="208753" y="128450"/>
                  <a:pt x="354803" y="183836"/>
                  <a:pt x="428181" y="208178"/>
                </a:cubicBezTo>
                <a:cubicBezTo>
                  <a:pt x="501559" y="232520"/>
                  <a:pt x="581639" y="237811"/>
                  <a:pt x="578464" y="239928"/>
                </a:cubicBezTo>
                <a:cubicBezTo>
                  <a:pt x="575289" y="242045"/>
                  <a:pt x="470161" y="237811"/>
                  <a:pt x="409131" y="220878"/>
                </a:cubicBezTo>
                <a:cubicBezTo>
                  <a:pt x="348101" y="203945"/>
                  <a:pt x="272959" y="166197"/>
                  <a:pt x="212281" y="138328"/>
                </a:cubicBezTo>
                <a:cubicBezTo>
                  <a:pt x="151603" y="110459"/>
                  <a:pt x="76814" y="73064"/>
                  <a:pt x="45064" y="53661"/>
                </a:cubicBezTo>
                <a:cubicBezTo>
                  <a:pt x="13314" y="34258"/>
                  <a:pt x="-10674" y="-5958"/>
                  <a:pt x="4848" y="7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ECA5EBAC-0A42-494B-B6E7-61C8DDD619E2}"/>
              </a:ext>
            </a:extLst>
          </p:cNvPr>
          <p:cNvSpPr/>
          <p:nvPr/>
        </p:nvSpPr>
        <p:spPr>
          <a:xfrm>
            <a:off x="5400557" y="6221621"/>
            <a:ext cx="227816" cy="73723"/>
          </a:xfrm>
          <a:custGeom>
            <a:avLst/>
            <a:gdLst>
              <a:gd name="connsiteX0" fmla="*/ 1176 w 227816"/>
              <a:gd name="connsiteY0" fmla="*/ 1379 h 73723"/>
              <a:gd name="connsiteX1" fmla="*/ 223426 w 227816"/>
              <a:gd name="connsiteY1" fmla="*/ 73346 h 73723"/>
              <a:gd name="connsiteX2" fmla="*/ 138760 w 227816"/>
              <a:gd name="connsiteY2" fmla="*/ 28896 h 73723"/>
              <a:gd name="connsiteX3" fmla="*/ 1176 w 227816"/>
              <a:gd name="connsiteY3" fmla="*/ 1379 h 7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16" h="73723">
                <a:moveTo>
                  <a:pt x="1176" y="1379"/>
                </a:moveTo>
                <a:cubicBezTo>
                  <a:pt x="15287" y="8787"/>
                  <a:pt x="200495" y="68760"/>
                  <a:pt x="223426" y="73346"/>
                </a:cubicBezTo>
                <a:cubicBezTo>
                  <a:pt x="246357" y="77932"/>
                  <a:pt x="173685" y="39479"/>
                  <a:pt x="138760" y="28896"/>
                </a:cubicBezTo>
                <a:cubicBezTo>
                  <a:pt x="103835" y="18313"/>
                  <a:pt x="-12935" y="-6029"/>
                  <a:pt x="1176" y="1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CF64E1D4-769A-477D-A074-73AB6FDE4B60}"/>
              </a:ext>
            </a:extLst>
          </p:cNvPr>
          <p:cNvSpPr/>
          <p:nvPr/>
        </p:nvSpPr>
        <p:spPr>
          <a:xfrm>
            <a:off x="5627898" y="6285347"/>
            <a:ext cx="701258" cy="52257"/>
          </a:xfrm>
          <a:custGeom>
            <a:avLst/>
            <a:gdLst>
              <a:gd name="connsiteX0" fmla="*/ 2435 w 701258"/>
              <a:gd name="connsiteY0" fmla="*/ 37136 h 52257"/>
              <a:gd name="connsiteX1" fmla="*/ 336869 w 701258"/>
              <a:gd name="connsiteY1" fmla="*/ 18086 h 52257"/>
              <a:gd name="connsiteX2" fmla="*/ 529485 w 701258"/>
              <a:gd name="connsiteY2" fmla="*/ 1153 h 52257"/>
              <a:gd name="connsiteX3" fmla="*/ 700935 w 701258"/>
              <a:gd name="connsiteY3" fmla="*/ 51953 h 52257"/>
              <a:gd name="connsiteX4" fmla="*/ 569702 w 701258"/>
              <a:gd name="connsiteY4" fmla="*/ 22320 h 52257"/>
              <a:gd name="connsiteX5" fmla="*/ 468102 w 701258"/>
              <a:gd name="connsiteY5" fmla="*/ 22320 h 52257"/>
              <a:gd name="connsiteX6" fmla="*/ 199285 w 701258"/>
              <a:gd name="connsiteY6" fmla="*/ 45603 h 52257"/>
              <a:gd name="connsiteX7" fmla="*/ 2435 w 701258"/>
              <a:gd name="connsiteY7" fmla="*/ 37136 h 5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258" h="52257">
                <a:moveTo>
                  <a:pt x="2435" y="37136"/>
                </a:moveTo>
                <a:cubicBezTo>
                  <a:pt x="25366" y="32550"/>
                  <a:pt x="249027" y="24083"/>
                  <a:pt x="336869" y="18086"/>
                </a:cubicBezTo>
                <a:cubicBezTo>
                  <a:pt x="424711" y="12089"/>
                  <a:pt x="468807" y="-4491"/>
                  <a:pt x="529485" y="1153"/>
                </a:cubicBezTo>
                <a:cubicBezTo>
                  <a:pt x="590163" y="6797"/>
                  <a:pt x="694232" y="48425"/>
                  <a:pt x="700935" y="51953"/>
                </a:cubicBezTo>
                <a:cubicBezTo>
                  <a:pt x="707638" y="55481"/>
                  <a:pt x="608507" y="27259"/>
                  <a:pt x="569702" y="22320"/>
                </a:cubicBezTo>
                <a:cubicBezTo>
                  <a:pt x="530897" y="17381"/>
                  <a:pt x="529838" y="18440"/>
                  <a:pt x="468102" y="22320"/>
                </a:cubicBezTo>
                <a:cubicBezTo>
                  <a:pt x="406366" y="26200"/>
                  <a:pt x="274427" y="42075"/>
                  <a:pt x="199285" y="45603"/>
                </a:cubicBezTo>
                <a:cubicBezTo>
                  <a:pt x="124143" y="49131"/>
                  <a:pt x="-20496" y="41722"/>
                  <a:pt x="2435" y="371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274E63D3-E922-424E-AC11-7F8147E15284}"/>
              </a:ext>
            </a:extLst>
          </p:cNvPr>
          <p:cNvSpPr/>
          <p:nvPr/>
        </p:nvSpPr>
        <p:spPr>
          <a:xfrm>
            <a:off x="5653617" y="6247901"/>
            <a:ext cx="685873" cy="76902"/>
          </a:xfrm>
          <a:custGeom>
            <a:avLst/>
            <a:gdLst>
              <a:gd name="connsiteX0" fmla="*/ 0 w 685873"/>
              <a:gd name="connsiteY0" fmla="*/ 47066 h 76902"/>
              <a:gd name="connsiteX1" fmla="*/ 372533 w 685873"/>
              <a:gd name="connsiteY1" fmla="*/ 17432 h 76902"/>
              <a:gd name="connsiteX2" fmla="*/ 465666 w 685873"/>
              <a:gd name="connsiteY2" fmla="*/ 11082 h 76902"/>
              <a:gd name="connsiteX3" fmla="*/ 607483 w 685873"/>
              <a:gd name="connsiteY3" fmla="*/ 25899 h 76902"/>
              <a:gd name="connsiteX4" fmla="*/ 685800 w 685873"/>
              <a:gd name="connsiteY4" fmla="*/ 76699 h 76902"/>
              <a:gd name="connsiteX5" fmla="*/ 594783 w 685873"/>
              <a:gd name="connsiteY5" fmla="*/ 4732 h 76902"/>
              <a:gd name="connsiteX6" fmla="*/ 421216 w 685873"/>
              <a:gd name="connsiteY6" fmla="*/ 8966 h 76902"/>
              <a:gd name="connsiteX7" fmla="*/ 203200 w 685873"/>
              <a:gd name="connsiteY7" fmla="*/ 25899 h 76902"/>
              <a:gd name="connsiteX8" fmla="*/ 0 w 685873"/>
              <a:gd name="connsiteY8" fmla="*/ 47066 h 7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73" h="76902">
                <a:moveTo>
                  <a:pt x="0" y="47066"/>
                </a:moveTo>
                <a:cubicBezTo>
                  <a:pt x="28222" y="45655"/>
                  <a:pt x="372533" y="17432"/>
                  <a:pt x="372533" y="17432"/>
                </a:cubicBezTo>
                <a:cubicBezTo>
                  <a:pt x="450144" y="11435"/>
                  <a:pt x="426508" y="9671"/>
                  <a:pt x="465666" y="11082"/>
                </a:cubicBezTo>
                <a:cubicBezTo>
                  <a:pt x="504824" y="12493"/>
                  <a:pt x="570794" y="14963"/>
                  <a:pt x="607483" y="25899"/>
                </a:cubicBezTo>
                <a:cubicBezTo>
                  <a:pt x="644172" y="36835"/>
                  <a:pt x="687917" y="80227"/>
                  <a:pt x="685800" y="76699"/>
                </a:cubicBezTo>
                <a:cubicBezTo>
                  <a:pt x="683683" y="73171"/>
                  <a:pt x="638880" y="16021"/>
                  <a:pt x="594783" y="4732"/>
                </a:cubicBezTo>
                <a:cubicBezTo>
                  <a:pt x="550686" y="-6557"/>
                  <a:pt x="486480" y="5438"/>
                  <a:pt x="421216" y="8966"/>
                </a:cubicBezTo>
                <a:cubicBezTo>
                  <a:pt x="355952" y="12494"/>
                  <a:pt x="270228" y="19549"/>
                  <a:pt x="203200" y="25899"/>
                </a:cubicBezTo>
                <a:lnTo>
                  <a:pt x="0" y="470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83021D89-A253-4333-B43C-FA2BA7630583}"/>
              </a:ext>
            </a:extLst>
          </p:cNvPr>
          <p:cNvSpPr/>
          <p:nvPr/>
        </p:nvSpPr>
        <p:spPr>
          <a:xfrm>
            <a:off x="6197008" y="6341293"/>
            <a:ext cx="140515" cy="550886"/>
          </a:xfrm>
          <a:custGeom>
            <a:avLst/>
            <a:gdLst>
              <a:gd name="connsiteX0" fmla="*/ 140292 w 140515"/>
              <a:gd name="connsiteY0" fmla="*/ 240 h 550886"/>
              <a:gd name="connsiteX1" fmla="*/ 47159 w 140515"/>
              <a:gd name="connsiteY1" fmla="*/ 264824 h 550886"/>
              <a:gd name="connsiteX2" fmla="*/ 21759 w 140515"/>
              <a:gd name="connsiteY2" fmla="*/ 544224 h 550886"/>
              <a:gd name="connsiteX3" fmla="*/ 592 w 140515"/>
              <a:gd name="connsiteY3" fmla="*/ 451090 h 550886"/>
              <a:gd name="connsiteX4" fmla="*/ 17525 w 140515"/>
              <a:gd name="connsiteY4" fmla="*/ 311390 h 550886"/>
              <a:gd name="connsiteX5" fmla="*/ 140292 w 140515"/>
              <a:gd name="connsiteY5" fmla="*/ 240 h 55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515" h="550886">
                <a:moveTo>
                  <a:pt x="140292" y="240"/>
                </a:moveTo>
                <a:cubicBezTo>
                  <a:pt x="145231" y="-7521"/>
                  <a:pt x="66914" y="174160"/>
                  <a:pt x="47159" y="264824"/>
                </a:cubicBezTo>
                <a:cubicBezTo>
                  <a:pt x="27404" y="355488"/>
                  <a:pt x="29520" y="513180"/>
                  <a:pt x="21759" y="544224"/>
                </a:cubicBezTo>
                <a:cubicBezTo>
                  <a:pt x="13998" y="575268"/>
                  <a:pt x="1298" y="489896"/>
                  <a:pt x="592" y="451090"/>
                </a:cubicBezTo>
                <a:cubicBezTo>
                  <a:pt x="-114" y="412284"/>
                  <a:pt x="-3289" y="386179"/>
                  <a:pt x="17525" y="311390"/>
                </a:cubicBezTo>
                <a:cubicBezTo>
                  <a:pt x="38339" y="236601"/>
                  <a:pt x="135353" y="8001"/>
                  <a:pt x="140292" y="2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2A3A7BAD-01A3-4FDC-8BCA-F254FEBFB572}"/>
              </a:ext>
            </a:extLst>
          </p:cNvPr>
          <p:cNvSpPr/>
          <p:nvPr/>
        </p:nvSpPr>
        <p:spPr>
          <a:xfrm>
            <a:off x="5210262" y="5249333"/>
            <a:ext cx="193591" cy="895272"/>
          </a:xfrm>
          <a:custGeom>
            <a:avLst/>
            <a:gdLst>
              <a:gd name="connsiteX0" fmla="*/ 43305 w 193591"/>
              <a:gd name="connsiteY0" fmla="*/ 0 h 895272"/>
              <a:gd name="connsiteX1" fmla="*/ 170305 w 193591"/>
              <a:gd name="connsiteY1" fmla="*/ 192617 h 895272"/>
              <a:gd name="connsiteX2" fmla="*/ 20021 w 193591"/>
              <a:gd name="connsiteY2" fmla="*/ 802217 h 895272"/>
              <a:gd name="connsiteX3" fmla="*/ 5205 w 193591"/>
              <a:gd name="connsiteY3" fmla="*/ 889000 h 895272"/>
              <a:gd name="connsiteX4" fmla="*/ 53888 w 193591"/>
              <a:gd name="connsiteY4" fmla="*/ 762000 h 895272"/>
              <a:gd name="connsiteX5" fmla="*/ 193588 w 193591"/>
              <a:gd name="connsiteY5" fmla="*/ 192617 h 895272"/>
              <a:gd name="connsiteX6" fmla="*/ 43305 w 193591"/>
              <a:gd name="connsiteY6" fmla="*/ 0 h 89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591" h="895272">
                <a:moveTo>
                  <a:pt x="43305" y="0"/>
                </a:moveTo>
                <a:cubicBezTo>
                  <a:pt x="39425" y="0"/>
                  <a:pt x="174186" y="58914"/>
                  <a:pt x="170305" y="192617"/>
                </a:cubicBezTo>
                <a:cubicBezTo>
                  <a:pt x="166424" y="326320"/>
                  <a:pt x="47538" y="686153"/>
                  <a:pt x="20021" y="802217"/>
                </a:cubicBezTo>
                <a:cubicBezTo>
                  <a:pt x="-7496" y="918281"/>
                  <a:pt x="-440" y="895703"/>
                  <a:pt x="5205" y="889000"/>
                </a:cubicBezTo>
                <a:cubicBezTo>
                  <a:pt x="10849" y="882297"/>
                  <a:pt x="22491" y="878064"/>
                  <a:pt x="53888" y="762000"/>
                </a:cubicBezTo>
                <a:cubicBezTo>
                  <a:pt x="85285" y="645936"/>
                  <a:pt x="194294" y="316795"/>
                  <a:pt x="193588" y="192617"/>
                </a:cubicBezTo>
                <a:cubicBezTo>
                  <a:pt x="192883" y="68439"/>
                  <a:pt x="47185" y="0"/>
                  <a:pt x="4330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0DF0CC60-42A0-45F9-A2F3-47B7B0DE1602}"/>
              </a:ext>
            </a:extLst>
          </p:cNvPr>
          <p:cNvSpPr/>
          <p:nvPr/>
        </p:nvSpPr>
        <p:spPr>
          <a:xfrm>
            <a:off x="6028577" y="5031457"/>
            <a:ext cx="162908" cy="1220016"/>
          </a:xfrm>
          <a:custGeom>
            <a:avLst/>
            <a:gdLst>
              <a:gd name="connsiteX0" fmla="*/ 126690 w 162908"/>
              <a:gd name="connsiteY0" fmla="*/ 6210 h 1220016"/>
              <a:gd name="connsiteX1" fmla="*/ 160556 w 162908"/>
              <a:gd name="connsiteY1" fmla="*/ 349110 h 1220016"/>
              <a:gd name="connsiteX2" fmla="*/ 50490 w 162908"/>
              <a:gd name="connsiteY2" fmla="*/ 926960 h 1220016"/>
              <a:gd name="connsiteX3" fmla="*/ 14506 w 162908"/>
              <a:gd name="connsiteY3" fmla="*/ 1214826 h 1220016"/>
              <a:gd name="connsiteX4" fmla="*/ 10273 w 162908"/>
              <a:gd name="connsiteY4" fmla="*/ 1053960 h 1220016"/>
              <a:gd name="connsiteX5" fmla="*/ 147856 w 162908"/>
              <a:gd name="connsiteY5" fmla="*/ 372393 h 1220016"/>
              <a:gd name="connsiteX6" fmla="*/ 137273 w 162908"/>
              <a:gd name="connsiteY6" fmla="*/ 145910 h 1220016"/>
              <a:gd name="connsiteX7" fmla="*/ 126690 w 162908"/>
              <a:gd name="connsiteY7" fmla="*/ 6210 h 122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908" h="1220016">
                <a:moveTo>
                  <a:pt x="126690" y="6210"/>
                </a:moveTo>
                <a:cubicBezTo>
                  <a:pt x="130571" y="40077"/>
                  <a:pt x="173256" y="195652"/>
                  <a:pt x="160556" y="349110"/>
                </a:cubicBezTo>
                <a:cubicBezTo>
                  <a:pt x="147856" y="502568"/>
                  <a:pt x="74832" y="782674"/>
                  <a:pt x="50490" y="926960"/>
                </a:cubicBezTo>
                <a:cubicBezTo>
                  <a:pt x="26148" y="1071246"/>
                  <a:pt x="21209" y="1193659"/>
                  <a:pt x="14506" y="1214826"/>
                </a:cubicBezTo>
                <a:cubicBezTo>
                  <a:pt x="7803" y="1235993"/>
                  <a:pt x="-11952" y="1194365"/>
                  <a:pt x="10273" y="1053960"/>
                </a:cubicBezTo>
                <a:cubicBezTo>
                  <a:pt x="32498" y="913555"/>
                  <a:pt x="126689" y="523735"/>
                  <a:pt x="147856" y="372393"/>
                </a:cubicBezTo>
                <a:cubicBezTo>
                  <a:pt x="169023" y="221051"/>
                  <a:pt x="142917" y="206588"/>
                  <a:pt x="137273" y="145910"/>
                </a:cubicBezTo>
                <a:cubicBezTo>
                  <a:pt x="131629" y="85232"/>
                  <a:pt x="122809" y="-27657"/>
                  <a:pt x="126690" y="62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6D4245F1-7727-4DDC-83EC-C01FA5E09F49}"/>
              </a:ext>
            </a:extLst>
          </p:cNvPr>
          <p:cNvSpPr/>
          <p:nvPr/>
        </p:nvSpPr>
        <p:spPr>
          <a:xfrm>
            <a:off x="4811180" y="5033181"/>
            <a:ext cx="484736" cy="281995"/>
          </a:xfrm>
          <a:custGeom>
            <a:avLst/>
            <a:gdLst>
              <a:gd name="connsiteX0" fmla="*/ 3 w 484736"/>
              <a:gd name="connsiteY0" fmla="*/ 252 h 281995"/>
              <a:gd name="connsiteX1" fmla="*/ 347137 w 484736"/>
              <a:gd name="connsiteY1" fmla="*/ 120902 h 281995"/>
              <a:gd name="connsiteX2" fmla="*/ 484720 w 484736"/>
              <a:gd name="connsiteY2" fmla="*/ 281769 h 281995"/>
              <a:gd name="connsiteX3" fmla="*/ 353487 w 484736"/>
              <a:gd name="connsiteY3" fmla="*/ 152652 h 281995"/>
              <a:gd name="connsiteX4" fmla="*/ 3 w 484736"/>
              <a:gd name="connsiteY4" fmla="*/ 252 h 28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736" h="281995">
                <a:moveTo>
                  <a:pt x="3" y="252"/>
                </a:moveTo>
                <a:cubicBezTo>
                  <a:pt x="-1055" y="-5039"/>
                  <a:pt x="266351" y="73982"/>
                  <a:pt x="347137" y="120902"/>
                </a:cubicBezTo>
                <a:cubicBezTo>
                  <a:pt x="427923" y="167822"/>
                  <a:pt x="483662" y="276478"/>
                  <a:pt x="484720" y="281769"/>
                </a:cubicBezTo>
                <a:cubicBezTo>
                  <a:pt x="485778" y="287060"/>
                  <a:pt x="435332" y="198160"/>
                  <a:pt x="353487" y="152652"/>
                </a:cubicBezTo>
                <a:cubicBezTo>
                  <a:pt x="271643" y="107144"/>
                  <a:pt x="1061" y="5543"/>
                  <a:pt x="3" y="2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667CFD93-05F0-4784-93A4-DDF1DA8B255A}"/>
              </a:ext>
            </a:extLst>
          </p:cNvPr>
          <p:cNvSpPr/>
          <p:nvPr/>
        </p:nvSpPr>
        <p:spPr>
          <a:xfrm>
            <a:off x="4641850" y="4904375"/>
            <a:ext cx="1187680" cy="498452"/>
          </a:xfrm>
          <a:custGeom>
            <a:avLst/>
            <a:gdLst>
              <a:gd name="connsiteX0" fmla="*/ 0 w 1187680"/>
              <a:gd name="connsiteY0" fmla="*/ 20050 h 498452"/>
              <a:gd name="connsiteX1" fmla="*/ 365125 w 1187680"/>
              <a:gd name="connsiteY1" fmla="*/ 35925 h 498452"/>
              <a:gd name="connsiteX2" fmla="*/ 987425 w 1187680"/>
              <a:gd name="connsiteY2" fmla="*/ 331200 h 498452"/>
              <a:gd name="connsiteX3" fmla="*/ 1181100 w 1187680"/>
              <a:gd name="connsiteY3" fmla="*/ 489950 h 498452"/>
              <a:gd name="connsiteX4" fmla="*/ 793750 w 1187680"/>
              <a:gd name="connsiteY4" fmla="*/ 464550 h 498452"/>
              <a:gd name="connsiteX5" fmla="*/ 663575 w 1187680"/>
              <a:gd name="connsiteY5" fmla="*/ 359775 h 498452"/>
              <a:gd name="connsiteX6" fmla="*/ 361950 w 1187680"/>
              <a:gd name="connsiteY6" fmla="*/ 172450 h 498452"/>
              <a:gd name="connsiteX7" fmla="*/ 0 w 1187680"/>
              <a:gd name="connsiteY7" fmla="*/ 20050 h 49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7680" h="498452">
                <a:moveTo>
                  <a:pt x="0" y="20050"/>
                </a:moveTo>
                <a:cubicBezTo>
                  <a:pt x="529" y="-2704"/>
                  <a:pt x="200554" y="-15933"/>
                  <a:pt x="365125" y="35925"/>
                </a:cubicBezTo>
                <a:cubicBezTo>
                  <a:pt x="529696" y="87783"/>
                  <a:pt x="851429" y="255529"/>
                  <a:pt x="987425" y="331200"/>
                </a:cubicBezTo>
                <a:cubicBezTo>
                  <a:pt x="1123421" y="406871"/>
                  <a:pt x="1213379" y="467725"/>
                  <a:pt x="1181100" y="489950"/>
                </a:cubicBezTo>
                <a:cubicBezTo>
                  <a:pt x="1148821" y="512175"/>
                  <a:pt x="880004" y="486246"/>
                  <a:pt x="793750" y="464550"/>
                </a:cubicBezTo>
                <a:cubicBezTo>
                  <a:pt x="707496" y="442854"/>
                  <a:pt x="735542" y="408458"/>
                  <a:pt x="663575" y="359775"/>
                </a:cubicBezTo>
                <a:cubicBezTo>
                  <a:pt x="591608" y="311092"/>
                  <a:pt x="477308" y="228542"/>
                  <a:pt x="361950" y="172450"/>
                </a:cubicBezTo>
                <a:cubicBezTo>
                  <a:pt x="246592" y="116358"/>
                  <a:pt x="-529" y="42804"/>
                  <a:pt x="0" y="200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B025D51B-880C-44DB-9E96-5D2863ED69B9}"/>
              </a:ext>
            </a:extLst>
          </p:cNvPr>
          <p:cNvSpPr/>
          <p:nvPr/>
        </p:nvSpPr>
        <p:spPr>
          <a:xfrm>
            <a:off x="4633442" y="4632263"/>
            <a:ext cx="140874" cy="255246"/>
          </a:xfrm>
          <a:custGeom>
            <a:avLst/>
            <a:gdLst>
              <a:gd name="connsiteX0" fmla="*/ 8408 w 140874"/>
              <a:gd name="connsiteY0" fmla="*/ 62 h 255246"/>
              <a:gd name="connsiteX1" fmla="*/ 129058 w 140874"/>
              <a:gd name="connsiteY1" fmla="*/ 146112 h 255246"/>
              <a:gd name="connsiteX2" fmla="*/ 133821 w 140874"/>
              <a:gd name="connsiteY2" fmla="*/ 252475 h 255246"/>
              <a:gd name="connsiteX3" fmla="*/ 106833 w 140874"/>
              <a:gd name="connsiteY3" fmla="*/ 215962 h 255246"/>
              <a:gd name="connsiteX4" fmla="*/ 19521 w 140874"/>
              <a:gd name="connsiteY4" fmla="*/ 128650 h 255246"/>
              <a:gd name="connsiteX5" fmla="*/ 8408 w 140874"/>
              <a:gd name="connsiteY5" fmla="*/ 62 h 25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874" h="255246">
                <a:moveTo>
                  <a:pt x="8408" y="62"/>
                </a:moveTo>
                <a:cubicBezTo>
                  <a:pt x="26664" y="2972"/>
                  <a:pt x="108156" y="104043"/>
                  <a:pt x="129058" y="146112"/>
                </a:cubicBezTo>
                <a:cubicBezTo>
                  <a:pt x="149960" y="188181"/>
                  <a:pt x="137525" y="240833"/>
                  <a:pt x="133821" y="252475"/>
                </a:cubicBezTo>
                <a:cubicBezTo>
                  <a:pt x="130117" y="264117"/>
                  <a:pt x="125883" y="236599"/>
                  <a:pt x="106833" y="215962"/>
                </a:cubicBezTo>
                <a:cubicBezTo>
                  <a:pt x="87783" y="195325"/>
                  <a:pt x="33809" y="160929"/>
                  <a:pt x="19521" y="128650"/>
                </a:cubicBezTo>
                <a:cubicBezTo>
                  <a:pt x="5233" y="96371"/>
                  <a:pt x="-9848" y="-2848"/>
                  <a:pt x="8408" y="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A0530595-723A-4458-8C40-E80D9C1A93DB}"/>
              </a:ext>
            </a:extLst>
          </p:cNvPr>
          <p:cNvSpPr/>
          <p:nvPr/>
        </p:nvSpPr>
        <p:spPr>
          <a:xfrm>
            <a:off x="4519002" y="4259548"/>
            <a:ext cx="552413" cy="688282"/>
          </a:xfrm>
          <a:custGeom>
            <a:avLst/>
            <a:gdLst>
              <a:gd name="connsiteX0" fmla="*/ 68873 w 552413"/>
              <a:gd name="connsiteY0" fmla="*/ 72740 h 688282"/>
              <a:gd name="connsiteX1" fmla="*/ 380023 w 552413"/>
              <a:gd name="connsiteY1" fmla="*/ 487077 h 688282"/>
              <a:gd name="connsiteX2" fmla="*/ 548298 w 552413"/>
              <a:gd name="connsiteY2" fmla="*/ 675990 h 688282"/>
              <a:gd name="connsiteX3" fmla="*/ 473686 w 552413"/>
              <a:gd name="connsiteY3" fmla="*/ 637890 h 688282"/>
              <a:gd name="connsiteX4" fmla="*/ 184761 w 552413"/>
              <a:gd name="connsiteY4" fmla="*/ 379127 h 688282"/>
              <a:gd name="connsiteX5" fmla="*/ 119673 w 552413"/>
              <a:gd name="connsiteY5" fmla="*/ 241015 h 688282"/>
              <a:gd name="connsiteX6" fmla="*/ 2198 w 552413"/>
              <a:gd name="connsiteY6" fmla="*/ 15590 h 688282"/>
              <a:gd name="connsiteX7" fmla="*/ 68873 w 552413"/>
              <a:gd name="connsiteY7" fmla="*/ 72740 h 68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413" h="688282">
                <a:moveTo>
                  <a:pt x="68873" y="72740"/>
                </a:moveTo>
                <a:cubicBezTo>
                  <a:pt x="131844" y="151321"/>
                  <a:pt x="300119" y="386535"/>
                  <a:pt x="380023" y="487077"/>
                </a:cubicBezTo>
                <a:cubicBezTo>
                  <a:pt x="459927" y="587619"/>
                  <a:pt x="532688" y="650855"/>
                  <a:pt x="548298" y="675990"/>
                </a:cubicBezTo>
                <a:cubicBezTo>
                  <a:pt x="563908" y="701125"/>
                  <a:pt x="534275" y="687367"/>
                  <a:pt x="473686" y="637890"/>
                </a:cubicBezTo>
                <a:cubicBezTo>
                  <a:pt x="413097" y="588413"/>
                  <a:pt x="243763" y="445273"/>
                  <a:pt x="184761" y="379127"/>
                </a:cubicBezTo>
                <a:cubicBezTo>
                  <a:pt x="125759" y="312981"/>
                  <a:pt x="150100" y="301604"/>
                  <a:pt x="119673" y="241015"/>
                </a:cubicBezTo>
                <a:cubicBezTo>
                  <a:pt x="89246" y="180426"/>
                  <a:pt x="10135" y="44694"/>
                  <a:pt x="2198" y="15590"/>
                </a:cubicBezTo>
                <a:cubicBezTo>
                  <a:pt x="-5739" y="-13514"/>
                  <a:pt x="5902" y="-5841"/>
                  <a:pt x="68873" y="727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BB25477D-4544-4201-B449-7ED151417071}"/>
              </a:ext>
            </a:extLst>
          </p:cNvPr>
          <p:cNvSpPr/>
          <p:nvPr/>
        </p:nvSpPr>
        <p:spPr>
          <a:xfrm>
            <a:off x="4551279" y="3756023"/>
            <a:ext cx="93407" cy="139711"/>
          </a:xfrm>
          <a:custGeom>
            <a:avLst/>
            <a:gdLst>
              <a:gd name="connsiteX0" fmla="*/ 84221 w 93407"/>
              <a:gd name="connsiteY0" fmla="*/ 2 h 139711"/>
              <a:gd name="connsiteX1" fmla="*/ 87396 w 93407"/>
              <a:gd name="connsiteY1" fmla="*/ 95252 h 139711"/>
              <a:gd name="connsiteX2" fmla="*/ 84 w 93407"/>
              <a:gd name="connsiteY2" fmla="*/ 139702 h 139711"/>
              <a:gd name="connsiteX3" fmla="*/ 71521 w 93407"/>
              <a:gd name="connsiteY3" fmla="*/ 92077 h 139711"/>
              <a:gd name="connsiteX4" fmla="*/ 84221 w 93407"/>
              <a:gd name="connsiteY4" fmla="*/ 2 h 139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407" h="139711">
                <a:moveTo>
                  <a:pt x="84221" y="2"/>
                </a:moveTo>
                <a:cubicBezTo>
                  <a:pt x="86867" y="531"/>
                  <a:pt x="101419" y="71969"/>
                  <a:pt x="87396" y="95252"/>
                </a:cubicBezTo>
                <a:cubicBezTo>
                  <a:pt x="73373" y="118535"/>
                  <a:pt x="2730" y="140231"/>
                  <a:pt x="84" y="139702"/>
                </a:cubicBezTo>
                <a:cubicBezTo>
                  <a:pt x="-2562" y="139173"/>
                  <a:pt x="58027" y="110862"/>
                  <a:pt x="71521" y="92077"/>
                </a:cubicBezTo>
                <a:cubicBezTo>
                  <a:pt x="85015" y="73292"/>
                  <a:pt x="81575" y="-527"/>
                  <a:pt x="84221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778F0D99-9E82-4AED-8780-8223C5DCA66F}"/>
              </a:ext>
            </a:extLst>
          </p:cNvPr>
          <p:cNvSpPr/>
          <p:nvPr/>
        </p:nvSpPr>
        <p:spPr>
          <a:xfrm>
            <a:off x="4532105" y="4152898"/>
            <a:ext cx="33793" cy="144472"/>
          </a:xfrm>
          <a:custGeom>
            <a:avLst/>
            <a:gdLst>
              <a:gd name="connsiteX0" fmla="*/ 19258 w 33793"/>
              <a:gd name="connsiteY0" fmla="*/ 2 h 144472"/>
              <a:gd name="connsiteX1" fmla="*/ 208 w 33793"/>
              <a:gd name="connsiteY1" fmla="*/ 93665 h 144472"/>
              <a:gd name="connsiteX2" fmla="*/ 33545 w 33793"/>
              <a:gd name="connsiteY2" fmla="*/ 144465 h 144472"/>
              <a:gd name="connsiteX3" fmla="*/ 16083 w 33793"/>
              <a:gd name="connsiteY3" fmla="*/ 96840 h 144472"/>
              <a:gd name="connsiteX4" fmla="*/ 19258 w 33793"/>
              <a:gd name="connsiteY4" fmla="*/ 2 h 14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93" h="144472">
                <a:moveTo>
                  <a:pt x="19258" y="2"/>
                </a:moveTo>
                <a:cubicBezTo>
                  <a:pt x="16612" y="-527"/>
                  <a:pt x="-2173" y="69588"/>
                  <a:pt x="208" y="93665"/>
                </a:cubicBezTo>
                <a:cubicBezTo>
                  <a:pt x="2589" y="117742"/>
                  <a:pt x="30899" y="143936"/>
                  <a:pt x="33545" y="144465"/>
                </a:cubicBezTo>
                <a:cubicBezTo>
                  <a:pt x="36191" y="144994"/>
                  <a:pt x="16877" y="118536"/>
                  <a:pt x="16083" y="96840"/>
                </a:cubicBezTo>
                <a:cubicBezTo>
                  <a:pt x="15289" y="75144"/>
                  <a:pt x="21904" y="531"/>
                  <a:pt x="19258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740D49BD-BAEF-41BD-8386-BFAB5FC3CCEA}"/>
              </a:ext>
            </a:extLst>
          </p:cNvPr>
          <p:cNvSpPr/>
          <p:nvPr/>
        </p:nvSpPr>
        <p:spPr>
          <a:xfrm>
            <a:off x="7057966" y="3621875"/>
            <a:ext cx="309342" cy="1562031"/>
          </a:xfrm>
          <a:custGeom>
            <a:avLst/>
            <a:gdLst>
              <a:gd name="connsiteX0" fmla="*/ 308034 w 309342"/>
              <a:gd name="connsiteY0" fmla="*/ 1858 h 1562031"/>
              <a:gd name="connsiteX1" fmla="*/ 142934 w 309342"/>
              <a:gd name="connsiteY1" fmla="*/ 852758 h 1562031"/>
              <a:gd name="connsiteX2" fmla="*/ 3234 w 309342"/>
              <a:gd name="connsiteY2" fmla="*/ 1534325 h 1562031"/>
              <a:gd name="connsiteX3" fmla="*/ 58267 w 309342"/>
              <a:gd name="connsiteY3" fmla="*/ 1352292 h 1562031"/>
              <a:gd name="connsiteX4" fmla="*/ 210667 w 309342"/>
              <a:gd name="connsiteY4" fmla="*/ 645325 h 1562031"/>
              <a:gd name="connsiteX5" fmla="*/ 308034 w 309342"/>
              <a:gd name="connsiteY5" fmla="*/ 1858 h 156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342" h="1562031">
                <a:moveTo>
                  <a:pt x="308034" y="1858"/>
                </a:moveTo>
                <a:cubicBezTo>
                  <a:pt x="296745" y="36430"/>
                  <a:pt x="193734" y="597347"/>
                  <a:pt x="142934" y="852758"/>
                </a:cubicBezTo>
                <a:cubicBezTo>
                  <a:pt x="92134" y="1108169"/>
                  <a:pt x="17345" y="1451069"/>
                  <a:pt x="3234" y="1534325"/>
                </a:cubicBezTo>
                <a:cubicBezTo>
                  <a:pt x="-10877" y="1617581"/>
                  <a:pt x="23695" y="1500459"/>
                  <a:pt x="58267" y="1352292"/>
                </a:cubicBezTo>
                <a:cubicBezTo>
                  <a:pt x="92839" y="1204125"/>
                  <a:pt x="166217" y="866869"/>
                  <a:pt x="210667" y="645325"/>
                </a:cubicBezTo>
                <a:cubicBezTo>
                  <a:pt x="255117" y="423781"/>
                  <a:pt x="319323" y="-32714"/>
                  <a:pt x="308034" y="18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FABFEAB1-60D2-43C2-BFF6-335214434179}"/>
              </a:ext>
            </a:extLst>
          </p:cNvPr>
          <p:cNvSpPr/>
          <p:nvPr/>
        </p:nvSpPr>
        <p:spPr>
          <a:xfrm>
            <a:off x="6904349" y="5164921"/>
            <a:ext cx="165380" cy="1227548"/>
          </a:xfrm>
          <a:custGeom>
            <a:avLst/>
            <a:gdLst>
              <a:gd name="connsiteX0" fmla="*/ 165318 w 165380"/>
              <a:gd name="connsiteY0" fmla="*/ 8212 h 1227548"/>
              <a:gd name="connsiteX1" fmla="*/ 84884 w 165380"/>
              <a:gd name="connsiteY1" fmla="*/ 401912 h 1227548"/>
              <a:gd name="connsiteX2" fmla="*/ 51018 w 165380"/>
              <a:gd name="connsiteY2" fmla="*/ 952246 h 1227548"/>
              <a:gd name="connsiteX3" fmla="*/ 218 w 165380"/>
              <a:gd name="connsiteY3" fmla="*/ 1227412 h 1227548"/>
              <a:gd name="connsiteX4" fmla="*/ 72184 w 165380"/>
              <a:gd name="connsiteY4" fmla="*/ 986112 h 1227548"/>
              <a:gd name="connsiteX5" fmla="*/ 97584 w 165380"/>
              <a:gd name="connsiteY5" fmla="*/ 770212 h 1227548"/>
              <a:gd name="connsiteX6" fmla="*/ 165318 w 165380"/>
              <a:gd name="connsiteY6" fmla="*/ 8212 h 122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80" h="1227548">
                <a:moveTo>
                  <a:pt x="165318" y="8212"/>
                </a:moveTo>
                <a:cubicBezTo>
                  <a:pt x="163201" y="-53171"/>
                  <a:pt x="103934" y="244573"/>
                  <a:pt x="84884" y="401912"/>
                </a:cubicBezTo>
                <a:cubicBezTo>
                  <a:pt x="65834" y="559251"/>
                  <a:pt x="65129" y="814663"/>
                  <a:pt x="51018" y="952246"/>
                </a:cubicBezTo>
                <a:cubicBezTo>
                  <a:pt x="36907" y="1089829"/>
                  <a:pt x="-3310" y="1221768"/>
                  <a:pt x="218" y="1227412"/>
                </a:cubicBezTo>
                <a:cubicBezTo>
                  <a:pt x="3746" y="1233056"/>
                  <a:pt x="55956" y="1062312"/>
                  <a:pt x="72184" y="986112"/>
                </a:cubicBezTo>
                <a:cubicBezTo>
                  <a:pt x="88412" y="909912"/>
                  <a:pt x="79945" y="929667"/>
                  <a:pt x="97584" y="770212"/>
                </a:cubicBezTo>
                <a:cubicBezTo>
                  <a:pt x="115223" y="610757"/>
                  <a:pt x="167435" y="69595"/>
                  <a:pt x="165318" y="82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1E209E22-B72A-42EA-A4FB-331650245743}"/>
              </a:ext>
            </a:extLst>
          </p:cNvPr>
          <p:cNvSpPr/>
          <p:nvPr/>
        </p:nvSpPr>
        <p:spPr>
          <a:xfrm>
            <a:off x="7451654" y="3443953"/>
            <a:ext cx="305057" cy="1644382"/>
          </a:xfrm>
          <a:custGeom>
            <a:avLst/>
            <a:gdLst>
              <a:gd name="connsiteX0" fmla="*/ 286879 w 305057"/>
              <a:gd name="connsiteY0" fmla="*/ 48547 h 1644382"/>
              <a:gd name="connsiteX1" fmla="*/ 286879 w 305057"/>
              <a:gd name="connsiteY1" fmla="*/ 112047 h 1644382"/>
              <a:gd name="connsiteX2" fmla="*/ 113313 w 305057"/>
              <a:gd name="connsiteY2" fmla="*/ 929080 h 1644382"/>
              <a:gd name="connsiteX3" fmla="*/ 11713 w 305057"/>
              <a:gd name="connsiteY3" fmla="*/ 1619114 h 1644382"/>
              <a:gd name="connsiteX4" fmla="*/ 20179 w 305057"/>
              <a:gd name="connsiteY4" fmla="*/ 1398980 h 1644382"/>
              <a:gd name="connsiteX5" fmla="*/ 172579 w 305057"/>
              <a:gd name="connsiteY5" fmla="*/ 501514 h 1644382"/>
              <a:gd name="connsiteX6" fmla="*/ 286879 w 305057"/>
              <a:gd name="connsiteY6" fmla="*/ 48547 h 164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057" h="1644382">
                <a:moveTo>
                  <a:pt x="286879" y="48547"/>
                </a:moveTo>
                <a:cubicBezTo>
                  <a:pt x="305929" y="-16364"/>
                  <a:pt x="315807" y="-34709"/>
                  <a:pt x="286879" y="112047"/>
                </a:cubicBezTo>
                <a:cubicBezTo>
                  <a:pt x="257951" y="258803"/>
                  <a:pt x="159174" y="677902"/>
                  <a:pt x="113313" y="929080"/>
                </a:cubicBezTo>
                <a:cubicBezTo>
                  <a:pt x="67452" y="1180258"/>
                  <a:pt x="27235" y="1540797"/>
                  <a:pt x="11713" y="1619114"/>
                </a:cubicBezTo>
                <a:cubicBezTo>
                  <a:pt x="-3809" y="1697431"/>
                  <a:pt x="-6632" y="1585247"/>
                  <a:pt x="20179" y="1398980"/>
                </a:cubicBezTo>
                <a:cubicBezTo>
                  <a:pt x="46990" y="1212713"/>
                  <a:pt x="127423" y="731525"/>
                  <a:pt x="172579" y="501514"/>
                </a:cubicBezTo>
                <a:cubicBezTo>
                  <a:pt x="217735" y="271503"/>
                  <a:pt x="267829" y="113458"/>
                  <a:pt x="286879" y="485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CA50C9F6-47F8-4036-B7CA-9CAD678E7D55}"/>
              </a:ext>
            </a:extLst>
          </p:cNvPr>
          <p:cNvSpPr/>
          <p:nvPr/>
        </p:nvSpPr>
        <p:spPr>
          <a:xfrm>
            <a:off x="7302624" y="5071452"/>
            <a:ext cx="131701" cy="1008064"/>
          </a:xfrm>
          <a:custGeom>
            <a:avLst/>
            <a:gdLst>
              <a:gd name="connsiteX0" fmla="*/ 131109 w 131701"/>
              <a:gd name="connsiteY0" fmla="*/ 81 h 1008064"/>
              <a:gd name="connsiteX1" fmla="*/ 59143 w 131701"/>
              <a:gd name="connsiteY1" fmla="*/ 711281 h 1008064"/>
              <a:gd name="connsiteX2" fmla="*/ 4109 w 131701"/>
              <a:gd name="connsiteY2" fmla="*/ 1007615 h 1008064"/>
              <a:gd name="connsiteX3" fmla="*/ 16809 w 131701"/>
              <a:gd name="connsiteY3" fmla="*/ 757848 h 1008064"/>
              <a:gd name="connsiteX4" fmla="*/ 131109 w 131701"/>
              <a:gd name="connsiteY4" fmla="*/ 81 h 100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01" h="1008064">
                <a:moveTo>
                  <a:pt x="131109" y="81"/>
                </a:moveTo>
                <a:cubicBezTo>
                  <a:pt x="138165" y="-7680"/>
                  <a:pt x="80310" y="543359"/>
                  <a:pt x="59143" y="711281"/>
                </a:cubicBezTo>
                <a:cubicBezTo>
                  <a:pt x="37976" y="879203"/>
                  <a:pt x="11165" y="999854"/>
                  <a:pt x="4109" y="1007615"/>
                </a:cubicBezTo>
                <a:cubicBezTo>
                  <a:pt x="-2947" y="1015376"/>
                  <a:pt x="-2241" y="922243"/>
                  <a:pt x="16809" y="757848"/>
                </a:cubicBezTo>
                <a:cubicBezTo>
                  <a:pt x="35859" y="593453"/>
                  <a:pt x="124053" y="7842"/>
                  <a:pt x="131109" y="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BDD579CF-0802-4864-9B50-65DED102B198}"/>
              </a:ext>
            </a:extLst>
          </p:cNvPr>
          <p:cNvSpPr/>
          <p:nvPr/>
        </p:nvSpPr>
        <p:spPr>
          <a:xfrm>
            <a:off x="7204751" y="6036457"/>
            <a:ext cx="89308" cy="867842"/>
          </a:xfrm>
          <a:custGeom>
            <a:avLst/>
            <a:gdLst>
              <a:gd name="connsiteX0" fmla="*/ 89282 w 89308"/>
              <a:gd name="connsiteY0" fmla="*/ 21443 h 867842"/>
              <a:gd name="connsiteX1" fmla="*/ 21549 w 89308"/>
              <a:gd name="connsiteY1" fmla="*/ 838476 h 867842"/>
              <a:gd name="connsiteX2" fmla="*/ 382 w 89308"/>
              <a:gd name="connsiteY2" fmla="*/ 647976 h 867842"/>
              <a:gd name="connsiteX3" fmla="*/ 13082 w 89308"/>
              <a:gd name="connsiteY3" fmla="*/ 271210 h 867842"/>
              <a:gd name="connsiteX4" fmla="*/ 89282 w 89308"/>
              <a:gd name="connsiteY4" fmla="*/ 21443 h 86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308" h="867842">
                <a:moveTo>
                  <a:pt x="89282" y="21443"/>
                </a:moveTo>
                <a:cubicBezTo>
                  <a:pt x="90693" y="115987"/>
                  <a:pt x="36366" y="734054"/>
                  <a:pt x="21549" y="838476"/>
                </a:cubicBezTo>
                <a:cubicBezTo>
                  <a:pt x="6732" y="942898"/>
                  <a:pt x="1793" y="742520"/>
                  <a:pt x="382" y="647976"/>
                </a:cubicBezTo>
                <a:cubicBezTo>
                  <a:pt x="-1029" y="553432"/>
                  <a:pt x="1088" y="372810"/>
                  <a:pt x="13082" y="271210"/>
                </a:cubicBezTo>
                <a:cubicBezTo>
                  <a:pt x="25076" y="169610"/>
                  <a:pt x="87871" y="-73101"/>
                  <a:pt x="89282" y="214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036416A3-A5B0-428B-BF77-A01F6F257FB5}"/>
              </a:ext>
            </a:extLst>
          </p:cNvPr>
          <p:cNvSpPr/>
          <p:nvPr/>
        </p:nvSpPr>
        <p:spPr>
          <a:xfrm>
            <a:off x="6829923" y="6347585"/>
            <a:ext cx="83135" cy="558232"/>
          </a:xfrm>
          <a:custGeom>
            <a:avLst/>
            <a:gdLst>
              <a:gd name="connsiteX0" fmla="*/ 83110 w 83135"/>
              <a:gd name="connsiteY0" fmla="*/ 2415 h 558232"/>
              <a:gd name="connsiteX1" fmla="*/ 15377 w 83135"/>
              <a:gd name="connsiteY1" fmla="*/ 535815 h 558232"/>
              <a:gd name="connsiteX2" fmla="*/ 6910 w 83135"/>
              <a:gd name="connsiteY2" fmla="*/ 446915 h 558232"/>
              <a:gd name="connsiteX3" fmla="*/ 6910 w 83135"/>
              <a:gd name="connsiteY3" fmla="*/ 341082 h 558232"/>
              <a:gd name="connsiteX4" fmla="*/ 83110 w 83135"/>
              <a:gd name="connsiteY4" fmla="*/ 2415 h 55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135" h="558232">
                <a:moveTo>
                  <a:pt x="83110" y="2415"/>
                </a:moveTo>
                <a:cubicBezTo>
                  <a:pt x="84521" y="34870"/>
                  <a:pt x="28077" y="461732"/>
                  <a:pt x="15377" y="535815"/>
                </a:cubicBezTo>
                <a:cubicBezTo>
                  <a:pt x="2677" y="609898"/>
                  <a:pt x="8321" y="479370"/>
                  <a:pt x="6910" y="446915"/>
                </a:cubicBezTo>
                <a:cubicBezTo>
                  <a:pt x="5499" y="414460"/>
                  <a:pt x="-7907" y="408110"/>
                  <a:pt x="6910" y="341082"/>
                </a:cubicBezTo>
                <a:cubicBezTo>
                  <a:pt x="21727" y="274054"/>
                  <a:pt x="81699" y="-30040"/>
                  <a:pt x="83110" y="24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1308F8C5-6A4F-47C0-8D91-600A2270E515}"/>
              </a:ext>
            </a:extLst>
          </p:cNvPr>
          <p:cNvSpPr/>
          <p:nvPr/>
        </p:nvSpPr>
        <p:spPr>
          <a:xfrm>
            <a:off x="7717306" y="3589782"/>
            <a:ext cx="653622" cy="1232705"/>
          </a:xfrm>
          <a:custGeom>
            <a:avLst/>
            <a:gdLst>
              <a:gd name="connsiteX0" fmla="*/ 651994 w 653622"/>
              <a:gd name="connsiteY0" fmla="*/ 85 h 1232705"/>
              <a:gd name="connsiteX1" fmla="*/ 296394 w 653622"/>
              <a:gd name="connsiteY1" fmla="*/ 609685 h 1232705"/>
              <a:gd name="connsiteX2" fmla="*/ 38161 w 653622"/>
              <a:gd name="connsiteY2" fmla="*/ 1126151 h 1232705"/>
              <a:gd name="connsiteX3" fmla="*/ 4294 w 653622"/>
              <a:gd name="connsiteY3" fmla="*/ 1231985 h 1232705"/>
              <a:gd name="connsiteX4" fmla="*/ 67794 w 653622"/>
              <a:gd name="connsiteY4" fmla="*/ 1104985 h 1232705"/>
              <a:gd name="connsiteX5" fmla="*/ 143994 w 653622"/>
              <a:gd name="connsiteY5" fmla="*/ 652018 h 1232705"/>
              <a:gd name="connsiteX6" fmla="*/ 651994 w 653622"/>
              <a:gd name="connsiteY6" fmla="*/ 85 h 123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622" h="1232705">
                <a:moveTo>
                  <a:pt x="651994" y="85"/>
                </a:moveTo>
                <a:cubicBezTo>
                  <a:pt x="677394" y="-6970"/>
                  <a:pt x="398699" y="422007"/>
                  <a:pt x="296394" y="609685"/>
                </a:cubicBezTo>
                <a:cubicBezTo>
                  <a:pt x="194088" y="797363"/>
                  <a:pt x="86844" y="1022434"/>
                  <a:pt x="38161" y="1126151"/>
                </a:cubicBezTo>
                <a:cubicBezTo>
                  <a:pt x="-10522" y="1229868"/>
                  <a:pt x="-645" y="1235513"/>
                  <a:pt x="4294" y="1231985"/>
                </a:cubicBezTo>
                <a:cubicBezTo>
                  <a:pt x="9233" y="1228457"/>
                  <a:pt x="44511" y="1201646"/>
                  <a:pt x="67794" y="1104985"/>
                </a:cubicBezTo>
                <a:cubicBezTo>
                  <a:pt x="91077" y="1008324"/>
                  <a:pt x="50155" y="836168"/>
                  <a:pt x="143994" y="652018"/>
                </a:cubicBezTo>
                <a:cubicBezTo>
                  <a:pt x="237833" y="467868"/>
                  <a:pt x="626594" y="7140"/>
                  <a:pt x="651994" y="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40519234-881D-43AF-8F94-1D99D231FEB3}"/>
              </a:ext>
            </a:extLst>
          </p:cNvPr>
          <p:cNvSpPr/>
          <p:nvPr/>
        </p:nvSpPr>
        <p:spPr>
          <a:xfrm>
            <a:off x="7969777" y="3814231"/>
            <a:ext cx="496991" cy="1238555"/>
          </a:xfrm>
          <a:custGeom>
            <a:avLst/>
            <a:gdLst>
              <a:gd name="connsiteX0" fmla="*/ 496890 w 496991"/>
              <a:gd name="connsiteY0" fmla="*/ 2 h 1238555"/>
              <a:gd name="connsiteX1" fmla="*/ 128590 w 496991"/>
              <a:gd name="connsiteY1" fmla="*/ 804336 h 1238555"/>
              <a:gd name="connsiteX2" fmla="*/ 5823 w 496991"/>
              <a:gd name="connsiteY2" fmla="*/ 1227669 h 1238555"/>
              <a:gd name="connsiteX3" fmla="*/ 26990 w 496991"/>
              <a:gd name="connsiteY3" fmla="*/ 1087969 h 1238555"/>
              <a:gd name="connsiteX4" fmla="*/ 90490 w 496991"/>
              <a:gd name="connsiteY4" fmla="*/ 812802 h 1238555"/>
              <a:gd name="connsiteX5" fmla="*/ 496890 w 496991"/>
              <a:gd name="connsiteY5" fmla="*/ 2 h 123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991" h="1238555">
                <a:moveTo>
                  <a:pt x="496890" y="2"/>
                </a:moveTo>
                <a:cubicBezTo>
                  <a:pt x="503240" y="-1409"/>
                  <a:pt x="210434" y="599725"/>
                  <a:pt x="128590" y="804336"/>
                </a:cubicBezTo>
                <a:cubicBezTo>
                  <a:pt x="46745" y="1008947"/>
                  <a:pt x="22756" y="1180397"/>
                  <a:pt x="5823" y="1227669"/>
                </a:cubicBezTo>
                <a:cubicBezTo>
                  <a:pt x="-11110" y="1274941"/>
                  <a:pt x="12879" y="1157113"/>
                  <a:pt x="26990" y="1087969"/>
                </a:cubicBezTo>
                <a:cubicBezTo>
                  <a:pt x="41101" y="1018825"/>
                  <a:pt x="17818" y="994130"/>
                  <a:pt x="90490" y="812802"/>
                </a:cubicBezTo>
                <a:cubicBezTo>
                  <a:pt x="163162" y="631474"/>
                  <a:pt x="490540" y="1413"/>
                  <a:pt x="496890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46D7C98D-2A78-4008-8669-C579D323FFC6}"/>
              </a:ext>
            </a:extLst>
          </p:cNvPr>
          <p:cNvSpPr/>
          <p:nvPr/>
        </p:nvSpPr>
        <p:spPr>
          <a:xfrm>
            <a:off x="7881242" y="4873433"/>
            <a:ext cx="125925" cy="1310659"/>
          </a:xfrm>
          <a:custGeom>
            <a:avLst/>
            <a:gdLst>
              <a:gd name="connsiteX0" fmla="*/ 115525 w 125925"/>
              <a:gd name="connsiteY0" fmla="*/ 37234 h 1310659"/>
              <a:gd name="connsiteX1" fmla="*/ 115525 w 125925"/>
              <a:gd name="connsiteY1" fmla="*/ 88034 h 1310659"/>
              <a:gd name="connsiteX2" fmla="*/ 47791 w 125925"/>
              <a:gd name="connsiteY2" fmla="*/ 786534 h 1310659"/>
              <a:gd name="connsiteX3" fmla="*/ 1225 w 125925"/>
              <a:gd name="connsiteY3" fmla="*/ 1290300 h 1310659"/>
              <a:gd name="connsiteX4" fmla="*/ 13925 w 125925"/>
              <a:gd name="connsiteY4" fmla="*/ 1125200 h 1310659"/>
              <a:gd name="connsiteX5" fmla="*/ 18158 w 125925"/>
              <a:gd name="connsiteY5" fmla="*/ 337800 h 1310659"/>
              <a:gd name="connsiteX6" fmla="*/ 115525 w 125925"/>
              <a:gd name="connsiteY6" fmla="*/ 37234 h 131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25" h="1310659">
                <a:moveTo>
                  <a:pt x="115525" y="37234"/>
                </a:moveTo>
                <a:cubicBezTo>
                  <a:pt x="131753" y="-4394"/>
                  <a:pt x="126814" y="-36849"/>
                  <a:pt x="115525" y="88034"/>
                </a:cubicBezTo>
                <a:cubicBezTo>
                  <a:pt x="104236" y="212917"/>
                  <a:pt x="66841" y="586156"/>
                  <a:pt x="47791" y="786534"/>
                </a:cubicBezTo>
                <a:cubicBezTo>
                  <a:pt x="28741" y="986912"/>
                  <a:pt x="6869" y="1233856"/>
                  <a:pt x="1225" y="1290300"/>
                </a:cubicBezTo>
                <a:cubicBezTo>
                  <a:pt x="-4419" y="1346744"/>
                  <a:pt x="11103" y="1283950"/>
                  <a:pt x="13925" y="1125200"/>
                </a:cubicBezTo>
                <a:cubicBezTo>
                  <a:pt x="16747" y="966450"/>
                  <a:pt x="519" y="517717"/>
                  <a:pt x="18158" y="337800"/>
                </a:cubicBezTo>
                <a:cubicBezTo>
                  <a:pt x="35797" y="157883"/>
                  <a:pt x="99297" y="78862"/>
                  <a:pt x="115525" y="372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14D6241E-3719-4F75-BAE8-FD38A957D4DB}"/>
              </a:ext>
            </a:extLst>
          </p:cNvPr>
          <p:cNvSpPr/>
          <p:nvPr/>
        </p:nvSpPr>
        <p:spPr>
          <a:xfrm>
            <a:off x="7930029" y="4357290"/>
            <a:ext cx="830233" cy="1197462"/>
          </a:xfrm>
          <a:custGeom>
            <a:avLst/>
            <a:gdLst>
              <a:gd name="connsiteX0" fmla="*/ 824504 w 830233"/>
              <a:gd name="connsiteY0" fmla="*/ 11510 h 1197462"/>
              <a:gd name="connsiteX1" fmla="*/ 269938 w 830233"/>
              <a:gd name="connsiteY1" fmla="*/ 756577 h 1197462"/>
              <a:gd name="connsiteX2" fmla="*/ 20171 w 830233"/>
              <a:gd name="connsiteY2" fmla="*/ 1179910 h 1197462"/>
              <a:gd name="connsiteX3" fmla="*/ 20171 w 830233"/>
              <a:gd name="connsiteY3" fmla="*/ 1103710 h 1197462"/>
              <a:gd name="connsiteX4" fmla="*/ 62504 w 830233"/>
              <a:gd name="connsiteY4" fmla="*/ 980943 h 1197462"/>
              <a:gd name="connsiteX5" fmla="*/ 333438 w 830233"/>
              <a:gd name="connsiteY5" fmla="*/ 599943 h 1197462"/>
              <a:gd name="connsiteX6" fmla="*/ 545104 w 830233"/>
              <a:gd name="connsiteY6" fmla="*/ 324777 h 1197462"/>
              <a:gd name="connsiteX7" fmla="*/ 824504 w 830233"/>
              <a:gd name="connsiteY7" fmla="*/ 11510 h 119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0233" h="1197462">
                <a:moveTo>
                  <a:pt x="824504" y="11510"/>
                </a:moveTo>
                <a:cubicBezTo>
                  <a:pt x="778643" y="83477"/>
                  <a:pt x="403993" y="561844"/>
                  <a:pt x="269938" y="756577"/>
                </a:cubicBezTo>
                <a:cubicBezTo>
                  <a:pt x="135883" y="951310"/>
                  <a:pt x="61799" y="1122055"/>
                  <a:pt x="20171" y="1179910"/>
                </a:cubicBezTo>
                <a:cubicBezTo>
                  <a:pt x="-21457" y="1237765"/>
                  <a:pt x="13115" y="1136871"/>
                  <a:pt x="20171" y="1103710"/>
                </a:cubicBezTo>
                <a:cubicBezTo>
                  <a:pt x="27226" y="1070549"/>
                  <a:pt x="10293" y="1064904"/>
                  <a:pt x="62504" y="980943"/>
                </a:cubicBezTo>
                <a:cubicBezTo>
                  <a:pt x="114715" y="896982"/>
                  <a:pt x="253005" y="709304"/>
                  <a:pt x="333438" y="599943"/>
                </a:cubicBezTo>
                <a:cubicBezTo>
                  <a:pt x="413871" y="490582"/>
                  <a:pt x="461848" y="424966"/>
                  <a:pt x="545104" y="324777"/>
                </a:cubicBezTo>
                <a:cubicBezTo>
                  <a:pt x="628359" y="224588"/>
                  <a:pt x="870365" y="-60457"/>
                  <a:pt x="824504" y="115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C8E579B4-6773-44CC-A294-3ACE2571D846}"/>
              </a:ext>
            </a:extLst>
          </p:cNvPr>
          <p:cNvSpPr/>
          <p:nvPr/>
        </p:nvSpPr>
        <p:spPr>
          <a:xfrm>
            <a:off x="7774798" y="6055758"/>
            <a:ext cx="614299" cy="823339"/>
          </a:xfrm>
          <a:custGeom>
            <a:avLst/>
            <a:gdLst>
              <a:gd name="connsiteX0" fmla="*/ 611435 w 614299"/>
              <a:gd name="connsiteY0" fmla="*/ 6375 h 823339"/>
              <a:gd name="connsiteX1" fmla="*/ 116135 w 614299"/>
              <a:gd name="connsiteY1" fmla="*/ 539775 h 823339"/>
              <a:gd name="connsiteX2" fmla="*/ 35702 w 614299"/>
              <a:gd name="connsiteY2" fmla="*/ 819175 h 823339"/>
              <a:gd name="connsiteX3" fmla="*/ 18769 w 614299"/>
              <a:gd name="connsiteY3" fmla="*/ 700642 h 823339"/>
              <a:gd name="connsiteX4" fmla="*/ 23002 w 614299"/>
              <a:gd name="connsiteY4" fmla="*/ 607509 h 823339"/>
              <a:gd name="connsiteX5" fmla="*/ 306635 w 614299"/>
              <a:gd name="connsiteY5" fmla="*/ 268842 h 823339"/>
              <a:gd name="connsiteX6" fmla="*/ 611435 w 614299"/>
              <a:gd name="connsiteY6" fmla="*/ 6375 h 82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4299" h="823339">
                <a:moveTo>
                  <a:pt x="611435" y="6375"/>
                </a:moveTo>
                <a:cubicBezTo>
                  <a:pt x="579685" y="51531"/>
                  <a:pt x="212090" y="404308"/>
                  <a:pt x="116135" y="539775"/>
                </a:cubicBezTo>
                <a:cubicBezTo>
                  <a:pt x="20180" y="675242"/>
                  <a:pt x="51930" y="792364"/>
                  <a:pt x="35702" y="819175"/>
                </a:cubicBezTo>
                <a:cubicBezTo>
                  <a:pt x="19474" y="845986"/>
                  <a:pt x="20886" y="735920"/>
                  <a:pt x="18769" y="700642"/>
                </a:cubicBezTo>
                <a:cubicBezTo>
                  <a:pt x="16652" y="665364"/>
                  <a:pt x="-24976" y="679476"/>
                  <a:pt x="23002" y="607509"/>
                </a:cubicBezTo>
                <a:cubicBezTo>
                  <a:pt x="70980" y="535542"/>
                  <a:pt x="210679" y="370442"/>
                  <a:pt x="306635" y="268842"/>
                </a:cubicBezTo>
                <a:cubicBezTo>
                  <a:pt x="402590" y="167242"/>
                  <a:pt x="643185" y="-38781"/>
                  <a:pt x="611435" y="63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18B22137-807F-4022-8981-75F9A294030F}"/>
              </a:ext>
            </a:extLst>
          </p:cNvPr>
          <p:cNvSpPr/>
          <p:nvPr/>
        </p:nvSpPr>
        <p:spPr>
          <a:xfrm>
            <a:off x="7884475" y="5916216"/>
            <a:ext cx="95382" cy="628861"/>
          </a:xfrm>
          <a:custGeom>
            <a:avLst/>
            <a:gdLst>
              <a:gd name="connsiteX0" fmla="*/ 65725 w 95382"/>
              <a:gd name="connsiteY0" fmla="*/ 6217 h 628861"/>
              <a:gd name="connsiteX1" fmla="*/ 95358 w 95382"/>
              <a:gd name="connsiteY1" fmla="*/ 463417 h 628861"/>
              <a:gd name="connsiteX2" fmla="*/ 69958 w 95382"/>
              <a:gd name="connsiteY2" fmla="*/ 556551 h 628861"/>
              <a:gd name="connsiteX3" fmla="*/ 27625 w 95382"/>
              <a:gd name="connsiteY3" fmla="*/ 628517 h 628861"/>
              <a:gd name="connsiteX4" fmla="*/ 19158 w 95382"/>
              <a:gd name="connsiteY4" fmla="*/ 526917 h 628861"/>
              <a:gd name="connsiteX5" fmla="*/ 2225 w 95382"/>
              <a:gd name="connsiteY5" fmla="*/ 217884 h 628861"/>
              <a:gd name="connsiteX6" fmla="*/ 65725 w 95382"/>
              <a:gd name="connsiteY6" fmla="*/ 6217 h 62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382" h="628861">
                <a:moveTo>
                  <a:pt x="65725" y="6217"/>
                </a:moveTo>
                <a:cubicBezTo>
                  <a:pt x="81247" y="47139"/>
                  <a:pt x="94653" y="371695"/>
                  <a:pt x="95358" y="463417"/>
                </a:cubicBezTo>
                <a:cubicBezTo>
                  <a:pt x="96064" y="555139"/>
                  <a:pt x="81247" y="529034"/>
                  <a:pt x="69958" y="556551"/>
                </a:cubicBezTo>
                <a:cubicBezTo>
                  <a:pt x="58669" y="584068"/>
                  <a:pt x="36092" y="633456"/>
                  <a:pt x="27625" y="628517"/>
                </a:cubicBezTo>
                <a:cubicBezTo>
                  <a:pt x="19158" y="623578"/>
                  <a:pt x="23391" y="595356"/>
                  <a:pt x="19158" y="526917"/>
                </a:cubicBezTo>
                <a:cubicBezTo>
                  <a:pt x="14925" y="458478"/>
                  <a:pt x="-6947" y="299023"/>
                  <a:pt x="2225" y="217884"/>
                </a:cubicBezTo>
                <a:cubicBezTo>
                  <a:pt x="11397" y="136745"/>
                  <a:pt x="50203" y="-34705"/>
                  <a:pt x="65725" y="62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A5BAE7F0-E797-4956-A21D-F08F62C6DB9E}"/>
              </a:ext>
            </a:extLst>
          </p:cNvPr>
          <p:cNvSpPr/>
          <p:nvPr/>
        </p:nvSpPr>
        <p:spPr>
          <a:xfrm>
            <a:off x="3052229" y="4643910"/>
            <a:ext cx="854284" cy="968560"/>
          </a:xfrm>
          <a:custGeom>
            <a:avLst/>
            <a:gdLst>
              <a:gd name="connsiteX0" fmla="*/ 4 w 854284"/>
              <a:gd name="connsiteY0" fmla="*/ 57 h 968560"/>
              <a:gd name="connsiteX1" fmla="*/ 448738 w 854284"/>
              <a:gd name="connsiteY1" fmla="*/ 469957 h 968560"/>
              <a:gd name="connsiteX2" fmla="*/ 850904 w 854284"/>
              <a:gd name="connsiteY2" fmla="*/ 961023 h 968560"/>
              <a:gd name="connsiteX3" fmla="*/ 630771 w 854284"/>
              <a:gd name="connsiteY3" fmla="*/ 749357 h 968560"/>
              <a:gd name="connsiteX4" fmla="*/ 440271 w 854284"/>
              <a:gd name="connsiteY4" fmla="*/ 499590 h 968560"/>
              <a:gd name="connsiteX5" fmla="*/ 4 w 854284"/>
              <a:gd name="connsiteY5" fmla="*/ 57 h 96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4284" h="968560">
                <a:moveTo>
                  <a:pt x="4" y="57"/>
                </a:moveTo>
                <a:cubicBezTo>
                  <a:pt x="1415" y="-4882"/>
                  <a:pt x="306921" y="309796"/>
                  <a:pt x="448738" y="469957"/>
                </a:cubicBezTo>
                <a:cubicBezTo>
                  <a:pt x="590555" y="630118"/>
                  <a:pt x="820565" y="914456"/>
                  <a:pt x="850904" y="961023"/>
                </a:cubicBezTo>
                <a:cubicBezTo>
                  <a:pt x="881243" y="1007590"/>
                  <a:pt x="699210" y="826262"/>
                  <a:pt x="630771" y="749357"/>
                </a:cubicBezTo>
                <a:cubicBezTo>
                  <a:pt x="562332" y="672452"/>
                  <a:pt x="548926" y="623768"/>
                  <a:pt x="440271" y="499590"/>
                </a:cubicBezTo>
                <a:cubicBezTo>
                  <a:pt x="331616" y="375412"/>
                  <a:pt x="-1407" y="4996"/>
                  <a:pt x="4" y="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96428540-E804-4C5A-B13D-4E3CF0030A75}"/>
              </a:ext>
            </a:extLst>
          </p:cNvPr>
          <p:cNvSpPr/>
          <p:nvPr/>
        </p:nvSpPr>
        <p:spPr>
          <a:xfrm>
            <a:off x="2858981" y="4593135"/>
            <a:ext cx="1102234" cy="1325847"/>
          </a:xfrm>
          <a:custGeom>
            <a:avLst/>
            <a:gdLst>
              <a:gd name="connsiteX0" fmla="*/ 49319 w 1102234"/>
              <a:gd name="connsiteY0" fmla="*/ 32 h 1325847"/>
              <a:gd name="connsiteX1" fmla="*/ 15452 w 1102234"/>
              <a:gd name="connsiteY1" fmla="*/ 160898 h 1325847"/>
              <a:gd name="connsiteX2" fmla="*/ 341419 w 1102234"/>
              <a:gd name="connsiteY2" fmla="*/ 364098 h 1325847"/>
              <a:gd name="connsiteX3" fmla="*/ 633519 w 1102234"/>
              <a:gd name="connsiteY3" fmla="*/ 762032 h 1325847"/>
              <a:gd name="connsiteX4" fmla="*/ 1090719 w 1102234"/>
              <a:gd name="connsiteY4" fmla="*/ 1312365 h 1325847"/>
              <a:gd name="connsiteX5" fmla="*/ 921386 w 1102234"/>
              <a:gd name="connsiteY5" fmla="*/ 1109165 h 1325847"/>
              <a:gd name="connsiteX6" fmla="*/ 451486 w 1102234"/>
              <a:gd name="connsiteY6" fmla="*/ 584232 h 1325847"/>
              <a:gd name="connsiteX7" fmla="*/ 231352 w 1102234"/>
              <a:gd name="connsiteY7" fmla="*/ 300598 h 1325847"/>
              <a:gd name="connsiteX8" fmla="*/ 19686 w 1102234"/>
              <a:gd name="connsiteY8" fmla="*/ 173598 h 1325847"/>
              <a:gd name="connsiteX9" fmla="*/ 49319 w 1102234"/>
              <a:gd name="connsiteY9" fmla="*/ 32 h 132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2234" h="1325847">
                <a:moveTo>
                  <a:pt x="49319" y="32"/>
                </a:moveTo>
                <a:cubicBezTo>
                  <a:pt x="48613" y="-2085"/>
                  <a:pt x="-33231" y="100220"/>
                  <a:pt x="15452" y="160898"/>
                </a:cubicBezTo>
                <a:cubicBezTo>
                  <a:pt x="64135" y="221576"/>
                  <a:pt x="238408" y="263909"/>
                  <a:pt x="341419" y="364098"/>
                </a:cubicBezTo>
                <a:cubicBezTo>
                  <a:pt x="444430" y="464287"/>
                  <a:pt x="508636" y="603987"/>
                  <a:pt x="633519" y="762032"/>
                </a:cubicBezTo>
                <a:cubicBezTo>
                  <a:pt x="758402" y="920077"/>
                  <a:pt x="1090719" y="1312365"/>
                  <a:pt x="1090719" y="1312365"/>
                </a:cubicBezTo>
                <a:cubicBezTo>
                  <a:pt x="1138697" y="1370221"/>
                  <a:pt x="1027925" y="1230520"/>
                  <a:pt x="921386" y="1109165"/>
                </a:cubicBezTo>
                <a:cubicBezTo>
                  <a:pt x="814847" y="987810"/>
                  <a:pt x="566492" y="718993"/>
                  <a:pt x="451486" y="584232"/>
                </a:cubicBezTo>
                <a:cubicBezTo>
                  <a:pt x="336480" y="449471"/>
                  <a:pt x="303319" y="369037"/>
                  <a:pt x="231352" y="300598"/>
                </a:cubicBezTo>
                <a:cubicBezTo>
                  <a:pt x="159385" y="232159"/>
                  <a:pt x="42969" y="222987"/>
                  <a:pt x="19686" y="173598"/>
                </a:cubicBezTo>
                <a:cubicBezTo>
                  <a:pt x="-3597" y="124209"/>
                  <a:pt x="50025" y="2149"/>
                  <a:pt x="49319" y="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8222394F-FF48-459B-96D2-AE0CCA54527B}"/>
              </a:ext>
            </a:extLst>
          </p:cNvPr>
          <p:cNvSpPr/>
          <p:nvPr/>
        </p:nvSpPr>
        <p:spPr>
          <a:xfrm>
            <a:off x="2790842" y="4818488"/>
            <a:ext cx="1268229" cy="1841964"/>
          </a:xfrm>
          <a:custGeom>
            <a:avLst/>
            <a:gdLst>
              <a:gd name="connsiteX0" fmla="*/ 41258 w 1268229"/>
              <a:gd name="connsiteY0" fmla="*/ 41379 h 1841964"/>
              <a:gd name="connsiteX1" fmla="*/ 79358 w 1268229"/>
              <a:gd name="connsiteY1" fmla="*/ 113345 h 1841964"/>
              <a:gd name="connsiteX2" fmla="*/ 557725 w 1268229"/>
              <a:gd name="connsiteY2" fmla="*/ 731412 h 1841964"/>
              <a:gd name="connsiteX3" fmla="*/ 917558 w 1268229"/>
              <a:gd name="connsiteY3" fmla="*/ 1070079 h 1841964"/>
              <a:gd name="connsiteX4" fmla="*/ 1251991 w 1268229"/>
              <a:gd name="connsiteY4" fmla="*/ 1827845 h 1841964"/>
              <a:gd name="connsiteX5" fmla="*/ 1192725 w 1268229"/>
              <a:gd name="connsiteY5" fmla="*/ 1527279 h 1841964"/>
              <a:gd name="connsiteX6" fmla="*/ 989525 w 1268229"/>
              <a:gd name="connsiteY6" fmla="*/ 1074312 h 1841964"/>
              <a:gd name="connsiteX7" fmla="*/ 718591 w 1268229"/>
              <a:gd name="connsiteY7" fmla="*/ 807612 h 1841964"/>
              <a:gd name="connsiteX8" fmla="*/ 494225 w 1268229"/>
              <a:gd name="connsiteY8" fmla="*/ 574779 h 1841964"/>
              <a:gd name="connsiteX9" fmla="*/ 41258 w 1268229"/>
              <a:gd name="connsiteY9" fmla="*/ 41379 h 184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8229" h="1841964">
                <a:moveTo>
                  <a:pt x="41258" y="41379"/>
                </a:moveTo>
                <a:cubicBezTo>
                  <a:pt x="-27886" y="-35527"/>
                  <a:pt x="-6720" y="-1660"/>
                  <a:pt x="79358" y="113345"/>
                </a:cubicBezTo>
                <a:cubicBezTo>
                  <a:pt x="165436" y="228350"/>
                  <a:pt x="418025" y="571956"/>
                  <a:pt x="557725" y="731412"/>
                </a:cubicBezTo>
                <a:cubicBezTo>
                  <a:pt x="697425" y="890868"/>
                  <a:pt x="801847" y="887340"/>
                  <a:pt x="917558" y="1070079"/>
                </a:cubicBezTo>
                <a:cubicBezTo>
                  <a:pt x="1033269" y="1252818"/>
                  <a:pt x="1206130" y="1751645"/>
                  <a:pt x="1251991" y="1827845"/>
                </a:cubicBezTo>
                <a:cubicBezTo>
                  <a:pt x="1297852" y="1904045"/>
                  <a:pt x="1236469" y="1652868"/>
                  <a:pt x="1192725" y="1527279"/>
                </a:cubicBezTo>
                <a:cubicBezTo>
                  <a:pt x="1148981" y="1401690"/>
                  <a:pt x="1068547" y="1194257"/>
                  <a:pt x="989525" y="1074312"/>
                </a:cubicBezTo>
                <a:cubicBezTo>
                  <a:pt x="910503" y="954368"/>
                  <a:pt x="801141" y="890867"/>
                  <a:pt x="718591" y="807612"/>
                </a:cubicBezTo>
                <a:cubicBezTo>
                  <a:pt x="636041" y="724357"/>
                  <a:pt x="609231" y="699662"/>
                  <a:pt x="494225" y="574779"/>
                </a:cubicBezTo>
                <a:cubicBezTo>
                  <a:pt x="379220" y="449896"/>
                  <a:pt x="110402" y="118285"/>
                  <a:pt x="41258" y="41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5C59A26E-B897-4B01-B5AA-8BBC3390637A}"/>
              </a:ext>
            </a:extLst>
          </p:cNvPr>
          <p:cNvSpPr/>
          <p:nvPr/>
        </p:nvSpPr>
        <p:spPr>
          <a:xfrm>
            <a:off x="2476743" y="5066304"/>
            <a:ext cx="1342063" cy="1020288"/>
          </a:xfrm>
          <a:custGeom>
            <a:avLst/>
            <a:gdLst>
              <a:gd name="connsiteX0" fmla="*/ 63257 w 1342063"/>
              <a:gd name="connsiteY0" fmla="*/ 242296 h 1020288"/>
              <a:gd name="connsiteX1" fmla="*/ 59024 w 1342063"/>
              <a:gd name="connsiteY1" fmla="*/ 56029 h 1020288"/>
              <a:gd name="connsiteX2" fmla="*/ 321490 w 1342063"/>
              <a:gd name="connsiteY2" fmla="*/ 208429 h 1020288"/>
              <a:gd name="connsiteX3" fmla="*/ 1295157 w 1342063"/>
              <a:gd name="connsiteY3" fmla="*/ 991596 h 1020288"/>
              <a:gd name="connsiteX4" fmla="*/ 1151224 w 1342063"/>
              <a:gd name="connsiteY4" fmla="*/ 826496 h 1020288"/>
              <a:gd name="connsiteX5" fmla="*/ 825257 w 1342063"/>
              <a:gd name="connsiteY5" fmla="*/ 597896 h 1020288"/>
              <a:gd name="connsiteX6" fmla="*/ 54790 w 1342063"/>
              <a:gd name="connsiteY6" fmla="*/ 9463 h 1020288"/>
              <a:gd name="connsiteX7" fmla="*/ 63257 w 1342063"/>
              <a:gd name="connsiteY7" fmla="*/ 242296 h 102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063" h="1020288">
                <a:moveTo>
                  <a:pt x="63257" y="242296"/>
                </a:moveTo>
                <a:cubicBezTo>
                  <a:pt x="63963" y="250057"/>
                  <a:pt x="15985" y="61673"/>
                  <a:pt x="59024" y="56029"/>
                </a:cubicBezTo>
                <a:cubicBezTo>
                  <a:pt x="102063" y="50384"/>
                  <a:pt x="115468" y="52501"/>
                  <a:pt x="321490" y="208429"/>
                </a:cubicBezTo>
                <a:cubicBezTo>
                  <a:pt x="527512" y="364357"/>
                  <a:pt x="1156868" y="888585"/>
                  <a:pt x="1295157" y="991596"/>
                </a:cubicBezTo>
                <a:cubicBezTo>
                  <a:pt x="1433446" y="1094607"/>
                  <a:pt x="1229541" y="892113"/>
                  <a:pt x="1151224" y="826496"/>
                </a:cubicBezTo>
                <a:cubicBezTo>
                  <a:pt x="1072907" y="760879"/>
                  <a:pt x="1007996" y="734068"/>
                  <a:pt x="825257" y="597896"/>
                </a:cubicBezTo>
                <a:cubicBezTo>
                  <a:pt x="642518" y="461724"/>
                  <a:pt x="182495" y="74374"/>
                  <a:pt x="54790" y="9463"/>
                </a:cubicBezTo>
                <a:cubicBezTo>
                  <a:pt x="-72915" y="-55448"/>
                  <a:pt x="62551" y="234535"/>
                  <a:pt x="63257" y="2422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19A3F0C2-FA86-4ED7-A614-69D980B6E0DC}"/>
              </a:ext>
            </a:extLst>
          </p:cNvPr>
          <p:cNvSpPr/>
          <p:nvPr/>
        </p:nvSpPr>
        <p:spPr>
          <a:xfrm>
            <a:off x="2906370" y="6040659"/>
            <a:ext cx="944274" cy="543365"/>
          </a:xfrm>
          <a:custGeom>
            <a:avLst/>
            <a:gdLst>
              <a:gd name="connsiteX0" fmla="*/ 52730 w 944274"/>
              <a:gd name="connsiteY0" fmla="*/ 42641 h 543365"/>
              <a:gd name="connsiteX1" fmla="*/ 133163 w 944274"/>
              <a:gd name="connsiteY1" fmla="*/ 55341 h 543365"/>
              <a:gd name="connsiteX2" fmla="*/ 920563 w 944274"/>
              <a:gd name="connsiteY2" fmla="*/ 533708 h 543365"/>
              <a:gd name="connsiteX3" fmla="*/ 679263 w 944274"/>
              <a:gd name="connsiteY3" fmla="*/ 347441 h 543365"/>
              <a:gd name="connsiteX4" fmla="*/ 52730 w 944274"/>
              <a:gd name="connsiteY4" fmla="*/ 42641 h 54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274" h="543365">
                <a:moveTo>
                  <a:pt x="52730" y="42641"/>
                </a:moveTo>
                <a:cubicBezTo>
                  <a:pt x="-38287" y="-6042"/>
                  <a:pt x="-11476" y="-26504"/>
                  <a:pt x="133163" y="55341"/>
                </a:cubicBezTo>
                <a:cubicBezTo>
                  <a:pt x="277802" y="137186"/>
                  <a:pt x="829546" y="485025"/>
                  <a:pt x="920563" y="533708"/>
                </a:cubicBezTo>
                <a:cubicBezTo>
                  <a:pt x="1011580" y="582391"/>
                  <a:pt x="821080" y="435635"/>
                  <a:pt x="679263" y="347441"/>
                </a:cubicBezTo>
                <a:cubicBezTo>
                  <a:pt x="537446" y="259247"/>
                  <a:pt x="143747" y="91324"/>
                  <a:pt x="52730" y="426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014CAC23-6DC3-4975-B4F8-3396207EB833}"/>
              </a:ext>
            </a:extLst>
          </p:cNvPr>
          <p:cNvSpPr/>
          <p:nvPr/>
        </p:nvSpPr>
        <p:spPr>
          <a:xfrm>
            <a:off x="3534361" y="5983737"/>
            <a:ext cx="331297" cy="232114"/>
          </a:xfrm>
          <a:custGeom>
            <a:avLst/>
            <a:gdLst>
              <a:gd name="connsiteX0" fmla="*/ 13172 w 331297"/>
              <a:gd name="connsiteY0" fmla="*/ 10663 h 232114"/>
              <a:gd name="connsiteX1" fmla="*/ 330672 w 331297"/>
              <a:gd name="connsiteY1" fmla="*/ 230796 h 232114"/>
              <a:gd name="connsiteX2" fmla="*/ 93606 w 331297"/>
              <a:gd name="connsiteY2" fmla="*/ 99563 h 232114"/>
              <a:gd name="connsiteX3" fmla="*/ 63972 w 331297"/>
              <a:gd name="connsiteY3" fmla="*/ 40296 h 232114"/>
              <a:gd name="connsiteX4" fmla="*/ 13172 w 331297"/>
              <a:gd name="connsiteY4" fmla="*/ 10663 h 23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297" h="232114">
                <a:moveTo>
                  <a:pt x="13172" y="10663"/>
                </a:moveTo>
                <a:cubicBezTo>
                  <a:pt x="57622" y="42413"/>
                  <a:pt x="317266" y="215979"/>
                  <a:pt x="330672" y="230796"/>
                </a:cubicBezTo>
                <a:cubicBezTo>
                  <a:pt x="344078" y="245613"/>
                  <a:pt x="138056" y="131313"/>
                  <a:pt x="93606" y="99563"/>
                </a:cubicBezTo>
                <a:cubicBezTo>
                  <a:pt x="49156" y="67813"/>
                  <a:pt x="78083" y="53701"/>
                  <a:pt x="63972" y="40296"/>
                </a:cubicBezTo>
                <a:cubicBezTo>
                  <a:pt x="49861" y="26891"/>
                  <a:pt x="-31278" y="-21087"/>
                  <a:pt x="13172" y="106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7954F40-0A04-446C-9DB7-6F882A971554}"/>
              </a:ext>
            </a:extLst>
          </p:cNvPr>
          <p:cNvSpPr/>
          <p:nvPr/>
        </p:nvSpPr>
        <p:spPr>
          <a:xfrm>
            <a:off x="3563026" y="6237453"/>
            <a:ext cx="484510" cy="375927"/>
          </a:xfrm>
          <a:custGeom>
            <a:avLst/>
            <a:gdLst>
              <a:gd name="connsiteX0" fmla="*/ 213107 w 484510"/>
              <a:gd name="connsiteY0" fmla="*/ 15180 h 375927"/>
              <a:gd name="connsiteX1" fmla="*/ 441707 w 484510"/>
              <a:gd name="connsiteY1" fmla="*/ 341147 h 375927"/>
              <a:gd name="connsiteX2" fmla="*/ 441707 w 484510"/>
              <a:gd name="connsiteY2" fmla="*/ 328447 h 375927"/>
              <a:gd name="connsiteX3" fmla="*/ 1441 w 484510"/>
              <a:gd name="connsiteY3" fmla="*/ 2480 h 375927"/>
              <a:gd name="connsiteX4" fmla="*/ 297774 w 484510"/>
              <a:gd name="connsiteY4" fmla="*/ 171814 h 375927"/>
              <a:gd name="connsiteX5" fmla="*/ 213107 w 484510"/>
              <a:gd name="connsiteY5" fmla="*/ 15180 h 37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510" h="375927">
                <a:moveTo>
                  <a:pt x="213107" y="15180"/>
                </a:moveTo>
                <a:cubicBezTo>
                  <a:pt x="237096" y="43402"/>
                  <a:pt x="403607" y="288936"/>
                  <a:pt x="441707" y="341147"/>
                </a:cubicBezTo>
                <a:cubicBezTo>
                  <a:pt x="479807" y="393358"/>
                  <a:pt x="515085" y="384891"/>
                  <a:pt x="441707" y="328447"/>
                </a:cubicBezTo>
                <a:cubicBezTo>
                  <a:pt x="368329" y="272003"/>
                  <a:pt x="25430" y="28585"/>
                  <a:pt x="1441" y="2480"/>
                </a:cubicBezTo>
                <a:cubicBezTo>
                  <a:pt x="-22548" y="-23625"/>
                  <a:pt x="260380" y="164758"/>
                  <a:pt x="297774" y="171814"/>
                </a:cubicBezTo>
                <a:cubicBezTo>
                  <a:pt x="335168" y="178870"/>
                  <a:pt x="189118" y="-13042"/>
                  <a:pt x="213107" y="151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7C98C26E-D5B0-4A17-AE86-03B4216A6ADC}"/>
              </a:ext>
            </a:extLst>
          </p:cNvPr>
          <p:cNvSpPr/>
          <p:nvPr/>
        </p:nvSpPr>
        <p:spPr>
          <a:xfrm>
            <a:off x="4025898" y="6652643"/>
            <a:ext cx="206151" cy="224951"/>
          </a:xfrm>
          <a:custGeom>
            <a:avLst/>
            <a:gdLst>
              <a:gd name="connsiteX0" fmla="*/ 2 w 206151"/>
              <a:gd name="connsiteY0" fmla="*/ 2157 h 224951"/>
              <a:gd name="connsiteX1" fmla="*/ 182035 w 206151"/>
              <a:gd name="connsiteY1" fmla="*/ 222290 h 224951"/>
              <a:gd name="connsiteX2" fmla="*/ 186269 w 206151"/>
              <a:gd name="connsiteY2" fmla="*/ 116457 h 224951"/>
              <a:gd name="connsiteX3" fmla="*/ 2 w 206151"/>
              <a:gd name="connsiteY3" fmla="*/ 2157 h 22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151" h="224951">
                <a:moveTo>
                  <a:pt x="2" y="2157"/>
                </a:moveTo>
                <a:cubicBezTo>
                  <a:pt x="-704" y="19796"/>
                  <a:pt x="150991" y="203240"/>
                  <a:pt x="182035" y="222290"/>
                </a:cubicBezTo>
                <a:cubicBezTo>
                  <a:pt x="213079" y="241340"/>
                  <a:pt x="213786" y="153146"/>
                  <a:pt x="186269" y="116457"/>
                </a:cubicBezTo>
                <a:cubicBezTo>
                  <a:pt x="158752" y="79768"/>
                  <a:pt x="708" y="-15482"/>
                  <a:pt x="2" y="21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A876283A-65FE-4644-AA21-7EA79D5EC34C}"/>
              </a:ext>
            </a:extLst>
          </p:cNvPr>
          <p:cNvSpPr/>
          <p:nvPr/>
        </p:nvSpPr>
        <p:spPr>
          <a:xfrm>
            <a:off x="8279899" y="5343991"/>
            <a:ext cx="555511" cy="797897"/>
          </a:xfrm>
          <a:custGeom>
            <a:avLst/>
            <a:gdLst>
              <a:gd name="connsiteX0" fmla="*/ 554221 w 555511"/>
              <a:gd name="connsiteY0" fmla="*/ 169 h 797897"/>
              <a:gd name="connsiteX1" fmla="*/ 391661 w 555511"/>
              <a:gd name="connsiteY1" fmla="*/ 376089 h 797897"/>
              <a:gd name="connsiteX2" fmla="*/ 501 w 555511"/>
              <a:gd name="connsiteY2" fmla="*/ 797729 h 797897"/>
              <a:gd name="connsiteX3" fmla="*/ 315461 w 555511"/>
              <a:gd name="connsiteY3" fmla="*/ 421809 h 797897"/>
              <a:gd name="connsiteX4" fmla="*/ 554221 w 555511"/>
              <a:gd name="connsiteY4" fmla="*/ 169 h 79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511" h="797897">
                <a:moveTo>
                  <a:pt x="554221" y="169"/>
                </a:moveTo>
                <a:cubicBezTo>
                  <a:pt x="566921" y="-7451"/>
                  <a:pt x="483948" y="243163"/>
                  <a:pt x="391661" y="376089"/>
                </a:cubicBezTo>
                <a:cubicBezTo>
                  <a:pt x="299374" y="509015"/>
                  <a:pt x="13201" y="790109"/>
                  <a:pt x="501" y="797729"/>
                </a:cubicBezTo>
                <a:cubicBezTo>
                  <a:pt x="-12199" y="805349"/>
                  <a:pt x="219788" y="552196"/>
                  <a:pt x="315461" y="421809"/>
                </a:cubicBezTo>
                <a:cubicBezTo>
                  <a:pt x="411134" y="291422"/>
                  <a:pt x="541521" y="7789"/>
                  <a:pt x="554221" y="1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0D89C95B-4BCE-47C5-8FEA-62340661713D}"/>
              </a:ext>
            </a:extLst>
          </p:cNvPr>
          <p:cNvSpPr/>
          <p:nvPr/>
        </p:nvSpPr>
        <p:spPr>
          <a:xfrm>
            <a:off x="4288299" y="2292264"/>
            <a:ext cx="207683" cy="487711"/>
          </a:xfrm>
          <a:custGeom>
            <a:avLst/>
            <a:gdLst>
              <a:gd name="connsiteX0" fmla="*/ 182101 w 207683"/>
              <a:gd name="connsiteY0" fmla="*/ 86 h 487711"/>
              <a:gd name="connsiteX1" fmla="*/ 201151 w 207683"/>
              <a:gd name="connsiteY1" fmla="*/ 165186 h 487711"/>
              <a:gd name="connsiteX2" fmla="*/ 115426 w 207683"/>
              <a:gd name="connsiteY2" fmla="*/ 317586 h 487711"/>
              <a:gd name="connsiteX3" fmla="*/ 102726 w 207683"/>
              <a:gd name="connsiteY3" fmla="*/ 482686 h 487711"/>
              <a:gd name="connsiteX4" fmla="*/ 90026 w 207683"/>
              <a:gd name="connsiteY4" fmla="*/ 428711 h 487711"/>
              <a:gd name="connsiteX5" fmla="*/ 4301 w 207683"/>
              <a:gd name="connsiteY5" fmla="*/ 263611 h 487711"/>
              <a:gd name="connsiteX6" fmla="*/ 26526 w 207683"/>
              <a:gd name="connsiteY6" fmla="*/ 187411 h 487711"/>
              <a:gd name="connsiteX7" fmla="*/ 182101 w 207683"/>
              <a:gd name="connsiteY7" fmla="*/ 86 h 48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683" h="487711">
                <a:moveTo>
                  <a:pt x="182101" y="86"/>
                </a:moveTo>
                <a:cubicBezTo>
                  <a:pt x="211205" y="-3618"/>
                  <a:pt x="212264" y="112269"/>
                  <a:pt x="201151" y="165186"/>
                </a:cubicBezTo>
                <a:cubicBezTo>
                  <a:pt x="190039" y="218103"/>
                  <a:pt x="131830" y="264669"/>
                  <a:pt x="115426" y="317586"/>
                </a:cubicBezTo>
                <a:cubicBezTo>
                  <a:pt x="99022" y="370503"/>
                  <a:pt x="106959" y="464165"/>
                  <a:pt x="102726" y="482686"/>
                </a:cubicBezTo>
                <a:cubicBezTo>
                  <a:pt x="98493" y="501207"/>
                  <a:pt x="106430" y="465223"/>
                  <a:pt x="90026" y="428711"/>
                </a:cubicBezTo>
                <a:cubicBezTo>
                  <a:pt x="73622" y="392199"/>
                  <a:pt x="14884" y="303828"/>
                  <a:pt x="4301" y="263611"/>
                </a:cubicBezTo>
                <a:cubicBezTo>
                  <a:pt x="-6282" y="223394"/>
                  <a:pt x="3243" y="233449"/>
                  <a:pt x="26526" y="187411"/>
                </a:cubicBezTo>
                <a:cubicBezTo>
                  <a:pt x="49809" y="141374"/>
                  <a:pt x="152997" y="3790"/>
                  <a:pt x="182101" y="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128A2E16-903E-4C40-B8A5-9A9F6F75BF8A}"/>
              </a:ext>
            </a:extLst>
          </p:cNvPr>
          <p:cNvSpPr/>
          <p:nvPr/>
        </p:nvSpPr>
        <p:spPr>
          <a:xfrm>
            <a:off x="5818594" y="3045018"/>
            <a:ext cx="256994" cy="130058"/>
          </a:xfrm>
          <a:custGeom>
            <a:avLst/>
            <a:gdLst>
              <a:gd name="connsiteX0" fmla="*/ 123 w 256994"/>
              <a:gd name="connsiteY0" fmla="*/ 15682 h 130058"/>
              <a:gd name="connsiteX1" fmla="*/ 203323 w 256994"/>
              <a:gd name="connsiteY1" fmla="*/ 2982 h 130058"/>
              <a:gd name="connsiteX2" fmla="*/ 254123 w 256994"/>
              <a:gd name="connsiteY2" fmla="*/ 68599 h 130058"/>
              <a:gd name="connsiteX3" fmla="*/ 139823 w 256994"/>
              <a:gd name="connsiteY3" fmla="*/ 129982 h 130058"/>
              <a:gd name="connsiteX4" fmla="*/ 235073 w 256994"/>
              <a:gd name="connsiteY4" fmla="*/ 55899 h 130058"/>
              <a:gd name="connsiteX5" fmla="*/ 123 w 256994"/>
              <a:gd name="connsiteY5" fmla="*/ 15682 h 13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994" h="130058">
                <a:moveTo>
                  <a:pt x="123" y="15682"/>
                </a:moveTo>
                <a:cubicBezTo>
                  <a:pt x="-5169" y="6863"/>
                  <a:pt x="160990" y="-5837"/>
                  <a:pt x="203323" y="2982"/>
                </a:cubicBezTo>
                <a:cubicBezTo>
                  <a:pt x="245656" y="11801"/>
                  <a:pt x="264706" y="47432"/>
                  <a:pt x="254123" y="68599"/>
                </a:cubicBezTo>
                <a:cubicBezTo>
                  <a:pt x="243540" y="89766"/>
                  <a:pt x="142998" y="132099"/>
                  <a:pt x="139823" y="129982"/>
                </a:cubicBezTo>
                <a:cubicBezTo>
                  <a:pt x="136648" y="127865"/>
                  <a:pt x="251654" y="74243"/>
                  <a:pt x="235073" y="55899"/>
                </a:cubicBezTo>
                <a:cubicBezTo>
                  <a:pt x="218492" y="37555"/>
                  <a:pt x="5415" y="24501"/>
                  <a:pt x="123" y="156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BC4F989D-5284-401A-ACAA-03C050EC6721}"/>
              </a:ext>
            </a:extLst>
          </p:cNvPr>
          <p:cNvSpPr/>
          <p:nvPr/>
        </p:nvSpPr>
        <p:spPr>
          <a:xfrm>
            <a:off x="6553071" y="3131075"/>
            <a:ext cx="89229" cy="346756"/>
          </a:xfrm>
          <a:custGeom>
            <a:avLst/>
            <a:gdLst>
              <a:gd name="connsiteX0" fmla="*/ 53046 w 89229"/>
              <a:gd name="connsiteY0" fmla="*/ 1592 h 346756"/>
              <a:gd name="connsiteX1" fmla="*/ 69979 w 89229"/>
              <a:gd name="connsiteY1" fmla="*/ 249242 h 346756"/>
              <a:gd name="connsiteX2" fmla="*/ 89029 w 89229"/>
              <a:gd name="connsiteY2" fmla="*/ 346608 h 346756"/>
              <a:gd name="connsiteX3" fmla="*/ 57279 w 89229"/>
              <a:gd name="connsiteY3" fmla="*/ 268292 h 346756"/>
              <a:gd name="connsiteX4" fmla="*/ 129 w 89229"/>
              <a:gd name="connsiteY4" fmla="*/ 147642 h 346756"/>
              <a:gd name="connsiteX5" fmla="*/ 53046 w 89229"/>
              <a:gd name="connsiteY5" fmla="*/ 1592 h 34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229" h="346756">
                <a:moveTo>
                  <a:pt x="53046" y="1592"/>
                </a:moveTo>
                <a:cubicBezTo>
                  <a:pt x="64688" y="18525"/>
                  <a:pt x="63982" y="191739"/>
                  <a:pt x="69979" y="249242"/>
                </a:cubicBezTo>
                <a:cubicBezTo>
                  <a:pt x="75976" y="306745"/>
                  <a:pt x="91146" y="343433"/>
                  <a:pt x="89029" y="346608"/>
                </a:cubicBezTo>
                <a:cubicBezTo>
                  <a:pt x="86912" y="349783"/>
                  <a:pt x="72096" y="301453"/>
                  <a:pt x="57279" y="268292"/>
                </a:cubicBezTo>
                <a:cubicBezTo>
                  <a:pt x="42462" y="235131"/>
                  <a:pt x="2951" y="187859"/>
                  <a:pt x="129" y="147642"/>
                </a:cubicBezTo>
                <a:cubicBezTo>
                  <a:pt x="-2693" y="107425"/>
                  <a:pt x="41404" y="-15341"/>
                  <a:pt x="53046" y="15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17779C1-F387-4B26-B858-BDE16F150038}"/>
              </a:ext>
            </a:extLst>
          </p:cNvPr>
          <p:cNvSpPr/>
          <p:nvPr/>
        </p:nvSpPr>
        <p:spPr>
          <a:xfrm>
            <a:off x="6671821" y="3136894"/>
            <a:ext cx="170122" cy="166053"/>
          </a:xfrm>
          <a:custGeom>
            <a:avLst/>
            <a:gdLst>
              <a:gd name="connsiteX0" fmla="*/ 2029 w 170122"/>
              <a:gd name="connsiteY0" fmla="*/ 6 h 166053"/>
              <a:gd name="connsiteX1" fmla="*/ 40129 w 170122"/>
              <a:gd name="connsiteY1" fmla="*/ 82556 h 166053"/>
              <a:gd name="connsiteX2" fmla="*/ 167129 w 170122"/>
              <a:gd name="connsiteY2" fmla="*/ 165106 h 166053"/>
              <a:gd name="connsiteX3" fmla="*/ 126912 w 170122"/>
              <a:gd name="connsiteY3" fmla="*/ 124889 h 166053"/>
              <a:gd name="connsiteX4" fmla="*/ 90929 w 170122"/>
              <a:gd name="connsiteY4" fmla="*/ 86789 h 166053"/>
              <a:gd name="connsiteX5" fmla="*/ 2029 w 170122"/>
              <a:gd name="connsiteY5" fmla="*/ 6 h 16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122" h="166053">
                <a:moveTo>
                  <a:pt x="2029" y="6"/>
                </a:moveTo>
                <a:cubicBezTo>
                  <a:pt x="-6438" y="-700"/>
                  <a:pt x="12612" y="55039"/>
                  <a:pt x="40129" y="82556"/>
                </a:cubicBezTo>
                <a:cubicBezTo>
                  <a:pt x="67646" y="110073"/>
                  <a:pt x="152665" y="158051"/>
                  <a:pt x="167129" y="165106"/>
                </a:cubicBezTo>
                <a:cubicBezTo>
                  <a:pt x="181593" y="172161"/>
                  <a:pt x="139612" y="137942"/>
                  <a:pt x="126912" y="124889"/>
                </a:cubicBezTo>
                <a:cubicBezTo>
                  <a:pt x="114212" y="111836"/>
                  <a:pt x="107862" y="105133"/>
                  <a:pt x="90929" y="86789"/>
                </a:cubicBezTo>
                <a:cubicBezTo>
                  <a:pt x="73996" y="68445"/>
                  <a:pt x="10496" y="712"/>
                  <a:pt x="2029" y="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1FBBB003-A681-4DDF-9108-89F4B7FDF6D5}"/>
              </a:ext>
            </a:extLst>
          </p:cNvPr>
          <p:cNvSpPr/>
          <p:nvPr/>
        </p:nvSpPr>
        <p:spPr>
          <a:xfrm>
            <a:off x="5430250" y="2769724"/>
            <a:ext cx="314572" cy="177537"/>
          </a:xfrm>
          <a:custGeom>
            <a:avLst/>
            <a:gdLst>
              <a:gd name="connsiteX0" fmla="*/ 21225 w 314572"/>
              <a:gd name="connsiteY0" fmla="*/ 464 h 177537"/>
              <a:gd name="connsiteX1" fmla="*/ 94250 w 314572"/>
              <a:gd name="connsiteY1" fmla="*/ 46501 h 177537"/>
              <a:gd name="connsiteX2" fmla="*/ 191088 w 314572"/>
              <a:gd name="connsiteY2" fmla="*/ 129051 h 177537"/>
              <a:gd name="connsiteX3" fmla="*/ 311738 w 314572"/>
              <a:gd name="connsiteY3" fmla="*/ 175089 h 177537"/>
              <a:gd name="connsiteX4" fmla="*/ 254588 w 314572"/>
              <a:gd name="connsiteY4" fmla="*/ 160801 h 177537"/>
              <a:gd name="connsiteX5" fmla="*/ 19638 w 314572"/>
              <a:gd name="connsiteY5" fmla="*/ 73489 h 177537"/>
              <a:gd name="connsiteX6" fmla="*/ 21225 w 314572"/>
              <a:gd name="connsiteY6" fmla="*/ 464 h 17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572" h="177537">
                <a:moveTo>
                  <a:pt x="21225" y="464"/>
                </a:moveTo>
                <a:cubicBezTo>
                  <a:pt x="33660" y="-4034"/>
                  <a:pt x="65940" y="25070"/>
                  <a:pt x="94250" y="46501"/>
                </a:cubicBezTo>
                <a:cubicBezTo>
                  <a:pt x="122561" y="67932"/>
                  <a:pt x="154840" y="107620"/>
                  <a:pt x="191088" y="129051"/>
                </a:cubicBezTo>
                <a:cubicBezTo>
                  <a:pt x="227336" y="150482"/>
                  <a:pt x="301155" y="169797"/>
                  <a:pt x="311738" y="175089"/>
                </a:cubicBezTo>
                <a:cubicBezTo>
                  <a:pt x="322321" y="180381"/>
                  <a:pt x="303271" y="177734"/>
                  <a:pt x="254588" y="160801"/>
                </a:cubicBezTo>
                <a:cubicBezTo>
                  <a:pt x="205905" y="143868"/>
                  <a:pt x="58003" y="93862"/>
                  <a:pt x="19638" y="73489"/>
                </a:cubicBezTo>
                <a:cubicBezTo>
                  <a:pt x="-18727" y="53116"/>
                  <a:pt x="8790" y="4962"/>
                  <a:pt x="21225" y="4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40DF2DA0-F278-478A-BBFD-DB8A2302384D}"/>
              </a:ext>
            </a:extLst>
          </p:cNvPr>
          <p:cNvSpPr/>
          <p:nvPr/>
        </p:nvSpPr>
        <p:spPr>
          <a:xfrm>
            <a:off x="5680757" y="885102"/>
            <a:ext cx="999178" cy="1507677"/>
          </a:xfrm>
          <a:custGeom>
            <a:avLst/>
            <a:gdLst>
              <a:gd name="connsiteX0" fmla="*/ 999176 w 999178"/>
              <a:gd name="connsiteY0" fmla="*/ 422 h 1507677"/>
              <a:gd name="connsiteX1" fmla="*/ 75150 w 999178"/>
              <a:gd name="connsiteY1" fmla="*/ 1107327 h 1507677"/>
              <a:gd name="connsiteX2" fmla="*/ 84776 w 999178"/>
              <a:gd name="connsiteY2" fmla="*/ 1501963 h 1507677"/>
              <a:gd name="connsiteX3" fmla="*/ 65525 w 999178"/>
              <a:gd name="connsiteY3" fmla="*/ 1242081 h 1507677"/>
              <a:gd name="connsiteX4" fmla="*/ 999176 w 999178"/>
              <a:gd name="connsiteY4" fmla="*/ 422 h 150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178" h="1507677">
                <a:moveTo>
                  <a:pt x="999176" y="422"/>
                </a:moveTo>
                <a:cubicBezTo>
                  <a:pt x="1000780" y="-22037"/>
                  <a:pt x="227550" y="857070"/>
                  <a:pt x="75150" y="1107327"/>
                </a:cubicBezTo>
                <a:cubicBezTo>
                  <a:pt x="-77250" y="1357584"/>
                  <a:pt x="86380" y="1479504"/>
                  <a:pt x="84776" y="1501963"/>
                </a:cubicBezTo>
                <a:cubicBezTo>
                  <a:pt x="83172" y="1524422"/>
                  <a:pt x="-91687" y="1489129"/>
                  <a:pt x="65525" y="1242081"/>
                </a:cubicBezTo>
                <a:cubicBezTo>
                  <a:pt x="222737" y="995033"/>
                  <a:pt x="997572" y="22881"/>
                  <a:pt x="999176" y="42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01AA554E-C77C-4EC3-9E84-2564C26137B7}"/>
              </a:ext>
            </a:extLst>
          </p:cNvPr>
          <p:cNvSpPr/>
          <p:nvPr/>
        </p:nvSpPr>
        <p:spPr>
          <a:xfrm>
            <a:off x="6237897" y="1145840"/>
            <a:ext cx="505914" cy="1466846"/>
          </a:xfrm>
          <a:custGeom>
            <a:avLst/>
            <a:gdLst>
              <a:gd name="connsiteX0" fmla="*/ 486753 w 505914"/>
              <a:gd name="connsiteY0" fmla="*/ 22560 h 1466846"/>
              <a:gd name="connsiteX1" fmla="*/ 455003 w 505914"/>
              <a:gd name="connsiteY1" fmla="*/ 98760 h 1466846"/>
              <a:gd name="connsiteX2" fmla="*/ 156553 w 505914"/>
              <a:gd name="connsiteY2" fmla="*/ 822660 h 1466846"/>
              <a:gd name="connsiteX3" fmla="*/ 264503 w 505914"/>
              <a:gd name="connsiteY3" fmla="*/ 1432260 h 1466846"/>
              <a:gd name="connsiteX4" fmla="*/ 220053 w 505914"/>
              <a:gd name="connsiteY4" fmla="*/ 1343360 h 1466846"/>
              <a:gd name="connsiteX5" fmla="*/ 4153 w 505914"/>
              <a:gd name="connsiteY5" fmla="*/ 943310 h 1466846"/>
              <a:gd name="connsiteX6" fmla="*/ 112103 w 505914"/>
              <a:gd name="connsiteY6" fmla="*/ 575010 h 1466846"/>
              <a:gd name="connsiteX7" fmla="*/ 486753 w 505914"/>
              <a:gd name="connsiteY7" fmla="*/ 22560 h 146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914" h="1466846">
                <a:moveTo>
                  <a:pt x="486753" y="22560"/>
                </a:moveTo>
                <a:cubicBezTo>
                  <a:pt x="543903" y="-56815"/>
                  <a:pt x="455003" y="98760"/>
                  <a:pt x="455003" y="98760"/>
                </a:cubicBezTo>
                <a:cubicBezTo>
                  <a:pt x="399970" y="232110"/>
                  <a:pt x="188303" y="600410"/>
                  <a:pt x="156553" y="822660"/>
                </a:cubicBezTo>
                <a:cubicBezTo>
                  <a:pt x="124803" y="1044910"/>
                  <a:pt x="253920" y="1345477"/>
                  <a:pt x="264503" y="1432260"/>
                </a:cubicBezTo>
                <a:cubicBezTo>
                  <a:pt x="275086" y="1519043"/>
                  <a:pt x="263445" y="1424852"/>
                  <a:pt x="220053" y="1343360"/>
                </a:cubicBezTo>
                <a:cubicBezTo>
                  <a:pt x="176661" y="1261868"/>
                  <a:pt x="22145" y="1071368"/>
                  <a:pt x="4153" y="943310"/>
                </a:cubicBezTo>
                <a:cubicBezTo>
                  <a:pt x="-13839" y="815252"/>
                  <a:pt x="27436" y="729527"/>
                  <a:pt x="112103" y="575010"/>
                </a:cubicBezTo>
                <a:cubicBezTo>
                  <a:pt x="196770" y="420493"/>
                  <a:pt x="429603" y="101935"/>
                  <a:pt x="486753" y="2256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6BC0B7B-9C59-49FE-95D9-CAFCE6B05FC8}"/>
              </a:ext>
            </a:extLst>
          </p:cNvPr>
          <p:cNvSpPr/>
          <p:nvPr/>
        </p:nvSpPr>
        <p:spPr>
          <a:xfrm>
            <a:off x="6583847" y="1096365"/>
            <a:ext cx="339857" cy="1641299"/>
          </a:xfrm>
          <a:custGeom>
            <a:avLst/>
            <a:gdLst>
              <a:gd name="connsiteX0" fmla="*/ 223353 w 339857"/>
              <a:gd name="connsiteY0" fmla="*/ 72035 h 1641299"/>
              <a:gd name="connsiteX1" fmla="*/ 197953 w 339857"/>
              <a:gd name="connsiteY1" fmla="*/ 116485 h 1641299"/>
              <a:gd name="connsiteX2" fmla="*/ 128103 w 339857"/>
              <a:gd name="connsiteY2" fmla="*/ 802285 h 1641299"/>
              <a:gd name="connsiteX3" fmla="*/ 318603 w 339857"/>
              <a:gd name="connsiteY3" fmla="*/ 1596035 h 1641299"/>
              <a:gd name="connsiteX4" fmla="*/ 299553 w 339857"/>
              <a:gd name="connsiteY4" fmla="*/ 1469035 h 1641299"/>
              <a:gd name="connsiteX5" fmla="*/ 1103 w 339857"/>
              <a:gd name="connsiteY5" fmla="*/ 846735 h 1641299"/>
              <a:gd name="connsiteX6" fmla="*/ 223353 w 339857"/>
              <a:gd name="connsiteY6" fmla="*/ 72035 h 1641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857" h="1641299">
                <a:moveTo>
                  <a:pt x="223353" y="72035"/>
                </a:moveTo>
                <a:cubicBezTo>
                  <a:pt x="256161" y="-49673"/>
                  <a:pt x="213828" y="-5223"/>
                  <a:pt x="197953" y="116485"/>
                </a:cubicBezTo>
                <a:cubicBezTo>
                  <a:pt x="182078" y="238193"/>
                  <a:pt x="107995" y="555693"/>
                  <a:pt x="128103" y="802285"/>
                </a:cubicBezTo>
                <a:cubicBezTo>
                  <a:pt x="148211" y="1048877"/>
                  <a:pt x="290028" y="1484910"/>
                  <a:pt x="318603" y="1596035"/>
                </a:cubicBezTo>
                <a:cubicBezTo>
                  <a:pt x="347178" y="1707160"/>
                  <a:pt x="352470" y="1593918"/>
                  <a:pt x="299553" y="1469035"/>
                </a:cubicBezTo>
                <a:cubicBezTo>
                  <a:pt x="246636" y="1344152"/>
                  <a:pt x="19095" y="1079568"/>
                  <a:pt x="1103" y="846735"/>
                </a:cubicBezTo>
                <a:cubicBezTo>
                  <a:pt x="-16889" y="613902"/>
                  <a:pt x="190545" y="193743"/>
                  <a:pt x="223353" y="7203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F0B98586-E76F-45F2-BDB3-06CBF737157D}"/>
              </a:ext>
            </a:extLst>
          </p:cNvPr>
          <p:cNvSpPr/>
          <p:nvPr/>
        </p:nvSpPr>
        <p:spPr>
          <a:xfrm>
            <a:off x="6895375" y="1257577"/>
            <a:ext cx="291600" cy="1447974"/>
          </a:xfrm>
          <a:custGeom>
            <a:avLst/>
            <a:gdLst>
              <a:gd name="connsiteX0" fmla="*/ 89625 w 291600"/>
              <a:gd name="connsiteY0" fmla="*/ 6073 h 1447974"/>
              <a:gd name="connsiteX1" fmla="*/ 7075 w 291600"/>
              <a:gd name="connsiteY1" fmla="*/ 444223 h 1447974"/>
              <a:gd name="connsiteX2" fmla="*/ 280125 w 291600"/>
              <a:gd name="connsiteY2" fmla="*/ 1409423 h 1447974"/>
              <a:gd name="connsiteX3" fmla="*/ 235675 w 291600"/>
              <a:gd name="connsiteY3" fmla="*/ 1206223 h 1447974"/>
              <a:gd name="connsiteX4" fmla="*/ 191225 w 291600"/>
              <a:gd name="connsiteY4" fmla="*/ 736323 h 1447974"/>
              <a:gd name="connsiteX5" fmla="*/ 89625 w 291600"/>
              <a:gd name="connsiteY5" fmla="*/ 6073 h 144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600" h="1447974">
                <a:moveTo>
                  <a:pt x="89625" y="6073"/>
                </a:moveTo>
                <a:cubicBezTo>
                  <a:pt x="58933" y="-42610"/>
                  <a:pt x="-24675" y="210331"/>
                  <a:pt x="7075" y="444223"/>
                </a:cubicBezTo>
                <a:cubicBezTo>
                  <a:pt x="38825" y="678115"/>
                  <a:pt x="242025" y="1282423"/>
                  <a:pt x="280125" y="1409423"/>
                </a:cubicBezTo>
                <a:cubicBezTo>
                  <a:pt x="318225" y="1536423"/>
                  <a:pt x="250492" y="1318406"/>
                  <a:pt x="235675" y="1206223"/>
                </a:cubicBezTo>
                <a:cubicBezTo>
                  <a:pt x="220858" y="1094040"/>
                  <a:pt x="217683" y="935290"/>
                  <a:pt x="191225" y="736323"/>
                </a:cubicBezTo>
                <a:cubicBezTo>
                  <a:pt x="164767" y="537356"/>
                  <a:pt x="120317" y="54756"/>
                  <a:pt x="89625" y="607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89585FBF-2BA0-473B-AC0D-697575B68C10}"/>
              </a:ext>
            </a:extLst>
          </p:cNvPr>
          <p:cNvSpPr/>
          <p:nvPr/>
        </p:nvSpPr>
        <p:spPr>
          <a:xfrm>
            <a:off x="7103340" y="1235655"/>
            <a:ext cx="256510" cy="1470825"/>
          </a:xfrm>
          <a:custGeom>
            <a:avLst/>
            <a:gdLst>
              <a:gd name="connsiteX0" fmla="*/ 2310 w 256510"/>
              <a:gd name="connsiteY0" fmla="*/ 2595 h 1470825"/>
              <a:gd name="connsiteX1" fmla="*/ 205510 w 256510"/>
              <a:gd name="connsiteY1" fmla="*/ 815395 h 1470825"/>
              <a:gd name="connsiteX2" fmla="*/ 256310 w 256510"/>
              <a:gd name="connsiteY2" fmla="*/ 1450395 h 1470825"/>
              <a:gd name="connsiteX3" fmla="*/ 218210 w 256510"/>
              <a:gd name="connsiteY3" fmla="*/ 1247195 h 1470825"/>
              <a:gd name="connsiteX4" fmla="*/ 103910 w 256510"/>
              <a:gd name="connsiteY4" fmla="*/ 580445 h 1470825"/>
              <a:gd name="connsiteX5" fmla="*/ 2310 w 256510"/>
              <a:gd name="connsiteY5" fmla="*/ 2595 h 147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510" h="1470825">
                <a:moveTo>
                  <a:pt x="2310" y="2595"/>
                </a:moveTo>
                <a:cubicBezTo>
                  <a:pt x="19243" y="41753"/>
                  <a:pt x="163177" y="574095"/>
                  <a:pt x="205510" y="815395"/>
                </a:cubicBezTo>
                <a:cubicBezTo>
                  <a:pt x="247843" y="1056695"/>
                  <a:pt x="254193" y="1378428"/>
                  <a:pt x="256310" y="1450395"/>
                </a:cubicBezTo>
                <a:cubicBezTo>
                  <a:pt x="258427" y="1522362"/>
                  <a:pt x="243610" y="1392187"/>
                  <a:pt x="218210" y="1247195"/>
                </a:cubicBezTo>
                <a:cubicBezTo>
                  <a:pt x="192810" y="1102203"/>
                  <a:pt x="142010" y="783645"/>
                  <a:pt x="103910" y="580445"/>
                </a:cubicBezTo>
                <a:cubicBezTo>
                  <a:pt x="65810" y="377245"/>
                  <a:pt x="-14623" y="-36563"/>
                  <a:pt x="2310" y="259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AC92ACBF-F7BE-4CF7-8E31-664D41C9275E}"/>
              </a:ext>
            </a:extLst>
          </p:cNvPr>
          <p:cNvSpPr/>
          <p:nvPr/>
        </p:nvSpPr>
        <p:spPr>
          <a:xfrm>
            <a:off x="5368896" y="965197"/>
            <a:ext cx="1099863" cy="1046793"/>
          </a:xfrm>
          <a:custGeom>
            <a:avLst/>
            <a:gdLst>
              <a:gd name="connsiteX0" fmla="*/ 1095404 w 1099863"/>
              <a:gd name="connsiteY0" fmla="*/ 3 h 1046793"/>
              <a:gd name="connsiteX1" fmla="*/ 403254 w 1099863"/>
              <a:gd name="connsiteY1" fmla="*/ 419103 h 1046793"/>
              <a:gd name="connsiteX2" fmla="*/ 9554 w 1099863"/>
              <a:gd name="connsiteY2" fmla="*/ 1035053 h 1046793"/>
              <a:gd name="connsiteX3" fmla="*/ 168304 w 1099863"/>
              <a:gd name="connsiteY3" fmla="*/ 793753 h 1046793"/>
              <a:gd name="connsiteX4" fmla="*/ 676304 w 1099863"/>
              <a:gd name="connsiteY4" fmla="*/ 425453 h 1046793"/>
              <a:gd name="connsiteX5" fmla="*/ 1095404 w 1099863"/>
              <a:gd name="connsiteY5" fmla="*/ 3 h 104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863" h="1046793">
                <a:moveTo>
                  <a:pt x="1095404" y="3"/>
                </a:moveTo>
                <a:cubicBezTo>
                  <a:pt x="1049896" y="-1055"/>
                  <a:pt x="584229" y="246595"/>
                  <a:pt x="403254" y="419103"/>
                </a:cubicBezTo>
                <a:cubicBezTo>
                  <a:pt x="222279" y="591611"/>
                  <a:pt x="48712" y="972611"/>
                  <a:pt x="9554" y="1035053"/>
                </a:cubicBezTo>
                <a:cubicBezTo>
                  <a:pt x="-29604" y="1097495"/>
                  <a:pt x="57179" y="895353"/>
                  <a:pt x="168304" y="793753"/>
                </a:cubicBezTo>
                <a:cubicBezTo>
                  <a:pt x="279429" y="692153"/>
                  <a:pt x="526021" y="559861"/>
                  <a:pt x="676304" y="425453"/>
                </a:cubicBezTo>
                <a:cubicBezTo>
                  <a:pt x="826587" y="291045"/>
                  <a:pt x="1140912" y="1061"/>
                  <a:pt x="1095404" y="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92079CF9-7D59-4604-A3E1-F4359616EA3D}"/>
              </a:ext>
            </a:extLst>
          </p:cNvPr>
          <p:cNvSpPr/>
          <p:nvPr/>
        </p:nvSpPr>
        <p:spPr>
          <a:xfrm>
            <a:off x="5266872" y="666107"/>
            <a:ext cx="1382804" cy="1316480"/>
          </a:xfrm>
          <a:custGeom>
            <a:avLst/>
            <a:gdLst>
              <a:gd name="connsiteX0" fmla="*/ 1381578 w 1382804"/>
              <a:gd name="connsiteY0" fmla="*/ 6993 h 1316480"/>
              <a:gd name="connsiteX1" fmla="*/ 467178 w 1382804"/>
              <a:gd name="connsiteY1" fmla="*/ 286393 h 1316480"/>
              <a:gd name="connsiteX2" fmla="*/ 9978 w 1382804"/>
              <a:gd name="connsiteY2" fmla="*/ 1315093 h 1316480"/>
              <a:gd name="connsiteX3" fmla="*/ 257628 w 1382804"/>
              <a:gd name="connsiteY3" fmla="*/ 495943 h 1316480"/>
              <a:gd name="connsiteX4" fmla="*/ 1381578 w 1382804"/>
              <a:gd name="connsiteY4" fmla="*/ 6993 h 1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2804" h="1316480">
                <a:moveTo>
                  <a:pt x="1381578" y="6993"/>
                </a:moveTo>
                <a:cubicBezTo>
                  <a:pt x="1416503" y="-27932"/>
                  <a:pt x="695778" y="68376"/>
                  <a:pt x="467178" y="286393"/>
                </a:cubicBezTo>
                <a:cubicBezTo>
                  <a:pt x="238578" y="504410"/>
                  <a:pt x="44903" y="1280168"/>
                  <a:pt x="9978" y="1315093"/>
                </a:cubicBezTo>
                <a:cubicBezTo>
                  <a:pt x="-24947" y="1350018"/>
                  <a:pt x="25853" y="716076"/>
                  <a:pt x="257628" y="495943"/>
                </a:cubicBezTo>
                <a:cubicBezTo>
                  <a:pt x="489403" y="275810"/>
                  <a:pt x="1346653" y="41918"/>
                  <a:pt x="1381578" y="699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2B6C7795-E3E9-4DBC-8F3F-05D114A9FA18}"/>
              </a:ext>
            </a:extLst>
          </p:cNvPr>
          <p:cNvSpPr/>
          <p:nvPr/>
        </p:nvSpPr>
        <p:spPr>
          <a:xfrm>
            <a:off x="4365457" y="1695404"/>
            <a:ext cx="855983" cy="1330642"/>
          </a:xfrm>
          <a:custGeom>
            <a:avLst/>
            <a:gdLst>
              <a:gd name="connsiteX0" fmla="*/ 835193 w 855983"/>
              <a:gd name="connsiteY0" fmla="*/ 46 h 1330642"/>
              <a:gd name="connsiteX1" fmla="*/ 651043 w 855983"/>
              <a:gd name="connsiteY1" fmla="*/ 654096 h 1330642"/>
              <a:gd name="connsiteX2" fmla="*/ 16043 w 855983"/>
              <a:gd name="connsiteY2" fmla="*/ 1314496 h 1330642"/>
              <a:gd name="connsiteX3" fmla="*/ 193843 w 855983"/>
              <a:gd name="connsiteY3" fmla="*/ 1085896 h 1330642"/>
              <a:gd name="connsiteX4" fmla="*/ 231943 w 855983"/>
              <a:gd name="connsiteY4" fmla="*/ 622346 h 1330642"/>
              <a:gd name="connsiteX5" fmla="*/ 835193 w 855983"/>
              <a:gd name="connsiteY5" fmla="*/ 46 h 1330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5983" h="1330642">
                <a:moveTo>
                  <a:pt x="835193" y="46"/>
                </a:moveTo>
                <a:cubicBezTo>
                  <a:pt x="905043" y="5338"/>
                  <a:pt x="787568" y="435021"/>
                  <a:pt x="651043" y="654096"/>
                </a:cubicBezTo>
                <a:cubicBezTo>
                  <a:pt x="514518" y="873171"/>
                  <a:pt x="92243" y="1242529"/>
                  <a:pt x="16043" y="1314496"/>
                </a:cubicBezTo>
                <a:cubicBezTo>
                  <a:pt x="-60157" y="1386463"/>
                  <a:pt x="157860" y="1201254"/>
                  <a:pt x="193843" y="1085896"/>
                </a:cubicBezTo>
                <a:cubicBezTo>
                  <a:pt x="229826" y="970538"/>
                  <a:pt x="122935" y="798029"/>
                  <a:pt x="231943" y="622346"/>
                </a:cubicBezTo>
                <a:cubicBezTo>
                  <a:pt x="340951" y="446663"/>
                  <a:pt x="765343" y="-5246"/>
                  <a:pt x="835193" y="4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5DEBD6DF-C642-4FF4-A4A0-78037D751E1A}"/>
              </a:ext>
            </a:extLst>
          </p:cNvPr>
          <p:cNvSpPr/>
          <p:nvPr/>
        </p:nvSpPr>
        <p:spPr>
          <a:xfrm>
            <a:off x="4645914" y="231079"/>
            <a:ext cx="1984819" cy="403869"/>
          </a:xfrm>
          <a:custGeom>
            <a:avLst/>
            <a:gdLst>
              <a:gd name="connsiteX0" fmla="*/ 1932686 w 1984819"/>
              <a:gd name="connsiteY0" fmla="*/ 270571 h 403869"/>
              <a:gd name="connsiteX1" fmla="*/ 1767586 w 1984819"/>
              <a:gd name="connsiteY1" fmla="*/ 200721 h 403869"/>
              <a:gd name="connsiteX2" fmla="*/ 1075436 w 1984819"/>
              <a:gd name="connsiteY2" fmla="*/ 3871 h 403869"/>
              <a:gd name="connsiteX3" fmla="*/ 14986 w 1984819"/>
              <a:gd name="connsiteY3" fmla="*/ 397571 h 403869"/>
              <a:gd name="connsiteX4" fmla="*/ 484886 w 1984819"/>
              <a:gd name="connsiteY4" fmla="*/ 251521 h 403869"/>
              <a:gd name="connsiteX5" fmla="*/ 948436 w 1984819"/>
              <a:gd name="connsiteY5" fmla="*/ 321371 h 403869"/>
              <a:gd name="connsiteX6" fmla="*/ 1932686 w 1984819"/>
              <a:gd name="connsiteY6" fmla="*/ 270571 h 40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4819" h="403869">
                <a:moveTo>
                  <a:pt x="1932686" y="270571"/>
                </a:moveTo>
                <a:cubicBezTo>
                  <a:pt x="2069211" y="250463"/>
                  <a:pt x="1910461" y="245171"/>
                  <a:pt x="1767586" y="200721"/>
                </a:cubicBezTo>
                <a:cubicBezTo>
                  <a:pt x="1624711" y="156271"/>
                  <a:pt x="1367536" y="-28937"/>
                  <a:pt x="1075436" y="3871"/>
                </a:cubicBezTo>
                <a:cubicBezTo>
                  <a:pt x="783336" y="36679"/>
                  <a:pt x="113411" y="356296"/>
                  <a:pt x="14986" y="397571"/>
                </a:cubicBezTo>
                <a:cubicBezTo>
                  <a:pt x="-83439" y="438846"/>
                  <a:pt x="329311" y="264221"/>
                  <a:pt x="484886" y="251521"/>
                </a:cubicBezTo>
                <a:cubicBezTo>
                  <a:pt x="640461" y="238821"/>
                  <a:pt x="707136" y="323488"/>
                  <a:pt x="948436" y="321371"/>
                </a:cubicBezTo>
                <a:cubicBezTo>
                  <a:pt x="1189736" y="319254"/>
                  <a:pt x="1796161" y="290679"/>
                  <a:pt x="1932686" y="27057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F5A74571-7B4E-4AEF-8C1F-A83C345D2510}"/>
              </a:ext>
            </a:extLst>
          </p:cNvPr>
          <p:cNvSpPr/>
          <p:nvPr/>
        </p:nvSpPr>
        <p:spPr>
          <a:xfrm>
            <a:off x="4469121" y="543973"/>
            <a:ext cx="1321678" cy="912067"/>
          </a:xfrm>
          <a:custGeom>
            <a:avLst/>
            <a:gdLst>
              <a:gd name="connsiteX0" fmla="*/ 1201429 w 1321678"/>
              <a:gd name="connsiteY0" fmla="*/ 21177 h 912067"/>
              <a:gd name="connsiteX1" fmla="*/ 560079 w 1321678"/>
              <a:gd name="connsiteY1" fmla="*/ 198977 h 912067"/>
              <a:gd name="connsiteX2" fmla="*/ 1279 w 1321678"/>
              <a:gd name="connsiteY2" fmla="*/ 910177 h 912067"/>
              <a:gd name="connsiteX3" fmla="*/ 433079 w 1321678"/>
              <a:gd name="connsiteY3" fmla="*/ 395827 h 912067"/>
              <a:gd name="connsiteX4" fmla="*/ 1245879 w 1321678"/>
              <a:gd name="connsiteY4" fmla="*/ 46577 h 912067"/>
              <a:gd name="connsiteX5" fmla="*/ 1201429 w 1321678"/>
              <a:gd name="connsiteY5" fmla="*/ 21177 h 9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1678" h="912067">
                <a:moveTo>
                  <a:pt x="1201429" y="21177"/>
                </a:moveTo>
                <a:cubicBezTo>
                  <a:pt x="1087129" y="46577"/>
                  <a:pt x="760104" y="50810"/>
                  <a:pt x="560079" y="198977"/>
                </a:cubicBezTo>
                <a:cubicBezTo>
                  <a:pt x="360054" y="347144"/>
                  <a:pt x="22446" y="877369"/>
                  <a:pt x="1279" y="910177"/>
                </a:cubicBezTo>
                <a:cubicBezTo>
                  <a:pt x="-19888" y="942985"/>
                  <a:pt x="225646" y="539760"/>
                  <a:pt x="433079" y="395827"/>
                </a:cubicBezTo>
                <a:cubicBezTo>
                  <a:pt x="640512" y="251894"/>
                  <a:pt x="1110412" y="111135"/>
                  <a:pt x="1245879" y="46577"/>
                </a:cubicBezTo>
                <a:cubicBezTo>
                  <a:pt x="1381346" y="-17981"/>
                  <a:pt x="1315729" y="-4223"/>
                  <a:pt x="1201429" y="2117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D00590CE-A363-4AFB-BBAD-A4B853BFBFE6}"/>
              </a:ext>
            </a:extLst>
          </p:cNvPr>
          <p:cNvSpPr/>
          <p:nvPr/>
        </p:nvSpPr>
        <p:spPr>
          <a:xfrm>
            <a:off x="4201613" y="856649"/>
            <a:ext cx="1348827" cy="1181733"/>
          </a:xfrm>
          <a:custGeom>
            <a:avLst/>
            <a:gdLst>
              <a:gd name="connsiteX0" fmla="*/ 1284787 w 1348827"/>
              <a:gd name="connsiteY0" fmla="*/ 601 h 1181733"/>
              <a:gd name="connsiteX1" fmla="*/ 408487 w 1348827"/>
              <a:gd name="connsiteY1" fmla="*/ 407001 h 1181733"/>
              <a:gd name="connsiteX2" fmla="*/ 179887 w 1348827"/>
              <a:gd name="connsiteY2" fmla="*/ 953101 h 1181733"/>
              <a:gd name="connsiteX3" fmla="*/ 8437 w 1348827"/>
              <a:gd name="connsiteY3" fmla="*/ 1181701 h 1181733"/>
              <a:gd name="connsiteX4" fmla="*/ 452937 w 1348827"/>
              <a:gd name="connsiteY4" fmla="*/ 940401 h 1181733"/>
              <a:gd name="connsiteX5" fmla="*/ 1189537 w 1348827"/>
              <a:gd name="connsiteY5" fmla="*/ 495901 h 1181733"/>
              <a:gd name="connsiteX6" fmla="*/ 1284787 w 1348827"/>
              <a:gd name="connsiteY6" fmla="*/ 601 h 118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8827" h="1181733">
                <a:moveTo>
                  <a:pt x="1284787" y="601"/>
                </a:moveTo>
                <a:cubicBezTo>
                  <a:pt x="1154612" y="-14216"/>
                  <a:pt x="592637" y="248251"/>
                  <a:pt x="408487" y="407001"/>
                </a:cubicBezTo>
                <a:cubicBezTo>
                  <a:pt x="224337" y="565751"/>
                  <a:pt x="246562" y="823984"/>
                  <a:pt x="179887" y="953101"/>
                </a:cubicBezTo>
                <a:cubicBezTo>
                  <a:pt x="113212" y="1082218"/>
                  <a:pt x="-37071" y="1183818"/>
                  <a:pt x="8437" y="1181701"/>
                </a:cubicBezTo>
                <a:cubicBezTo>
                  <a:pt x="53945" y="1179584"/>
                  <a:pt x="452937" y="940401"/>
                  <a:pt x="452937" y="940401"/>
                </a:cubicBezTo>
                <a:cubicBezTo>
                  <a:pt x="649787" y="826101"/>
                  <a:pt x="1050895" y="649359"/>
                  <a:pt x="1189537" y="495901"/>
                </a:cubicBezTo>
                <a:cubicBezTo>
                  <a:pt x="1328179" y="342443"/>
                  <a:pt x="1414962" y="15418"/>
                  <a:pt x="1284787" y="60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F6CAC1D1-9CC1-42B8-97F0-0045594E4F96}"/>
              </a:ext>
            </a:extLst>
          </p:cNvPr>
          <p:cNvSpPr/>
          <p:nvPr/>
        </p:nvSpPr>
        <p:spPr>
          <a:xfrm>
            <a:off x="4463597" y="1517253"/>
            <a:ext cx="770447" cy="795203"/>
          </a:xfrm>
          <a:custGeom>
            <a:avLst/>
            <a:gdLst>
              <a:gd name="connsiteX0" fmla="*/ 768803 w 770447"/>
              <a:gd name="connsiteY0" fmla="*/ 397 h 795203"/>
              <a:gd name="connsiteX1" fmla="*/ 83003 w 770447"/>
              <a:gd name="connsiteY1" fmla="*/ 552847 h 795203"/>
              <a:gd name="connsiteX2" fmla="*/ 32203 w 770447"/>
              <a:gd name="connsiteY2" fmla="*/ 794147 h 795203"/>
              <a:gd name="connsiteX3" fmla="*/ 267153 w 770447"/>
              <a:gd name="connsiteY3" fmla="*/ 470297 h 795203"/>
              <a:gd name="connsiteX4" fmla="*/ 768803 w 770447"/>
              <a:gd name="connsiteY4" fmla="*/ 397 h 795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0447" h="795203">
                <a:moveTo>
                  <a:pt x="768803" y="397"/>
                </a:moveTo>
                <a:cubicBezTo>
                  <a:pt x="738111" y="14155"/>
                  <a:pt x="205770" y="420555"/>
                  <a:pt x="83003" y="552847"/>
                </a:cubicBezTo>
                <a:cubicBezTo>
                  <a:pt x="-39764" y="685139"/>
                  <a:pt x="1511" y="807905"/>
                  <a:pt x="32203" y="794147"/>
                </a:cubicBezTo>
                <a:cubicBezTo>
                  <a:pt x="62895" y="780389"/>
                  <a:pt x="142270" y="606822"/>
                  <a:pt x="267153" y="470297"/>
                </a:cubicBezTo>
                <a:cubicBezTo>
                  <a:pt x="392036" y="333772"/>
                  <a:pt x="799495" y="-13361"/>
                  <a:pt x="768803" y="39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722DCA56-61EE-43EB-BFAC-9C36AA7A7FF1}"/>
              </a:ext>
            </a:extLst>
          </p:cNvPr>
          <p:cNvSpPr/>
          <p:nvPr/>
        </p:nvSpPr>
        <p:spPr>
          <a:xfrm>
            <a:off x="5616060" y="775605"/>
            <a:ext cx="1024242" cy="456825"/>
          </a:xfrm>
          <a:custGeom>
            <a:avLst/>
            <a:gdLst>
              <a:gd name="connsiteX0" fmla="*/ 975240 w 1024242"/>
              <a:gd name="connsiteY0" fmla="*/ 24495 h 456825"/>
              <a:gd name="connsiteX1" fmla="*/ 924440 w 1024242"/>
              <a:gd name="connsiteY1" fmla="*/ 56245 h 456825"/>
              <a:gd name="connsiteX2" fmla="*/ 16390 w 1024242"/>
              <a:gd name="connsiteY2" fmla="*/ 449945 h 456825"/>
              <a:gd name="connsiteX3" fmla="*/ 365640 w 1024242"/>
              <a:gd name="connsiteY3" fmla="*/ 303895 h 456825"/>
              <a:gd name="connsiteX4" fmla="*/ 695840 w 1024242"/>
              <a:gd name="connsiteY4" fmla="*/ 265795 h 456825"/>
              <a:gd name="connsiteX5" fmla="*/ 975240 w 1024242"/>
              <a:gd name="connsiteY5" fmla="*/ 24495 h 45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242" h="456825">
                <a:moveTo>
                  <a:pt x="975240" y="24495"/>
                </a:moveTo>
                <a:cubicBezTo>
                  <a:pt x="1013340" y="-10430"/>
                  <a:pt x="1084248" y="-14663"/>
                  <a:pt x="924440" y="56245"/>
                </a:cubicBezTo>
                <a:cubicBezTo>
                  <a:pt x="764632" y="127153"/>
                  <a:pt x="109523" y="408670"/>
                  <a:pt x="16390" y="449945"/>
                </a:cubicBezTo>
                <a:cubicBezTo>
                  <a:pt x="-76743" y="491220"/>
                  <a:pt x="252398" y="334587"/>
                  <a:pt x="365640" y="303895"/>
                </a:cubicBezTo>
                <a:cubicBezTo>
                  <a:pt x="478882" y="273203"/>
                  <a:pt x="588948" y="312362"/>
                  <a:pt x="695840" y="265795"/>
                </a:cubicBezTo>
                <a:cubicBezTo>
                  <a:pt x="802732" y="219228"/>
                  <a:pt x="937140" y="59420"/>
                  <a:pt x="975240" y="2449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671CCACA-A9E6-4BED-B776-4A39A453D657}"/>
              </a:ext>
            </a:extLst>
          </p:cNvPr>
          <p:cNvSpPr/>
          <p:nvPr/>
        </p:nvSpPr>
        <p:spPr>
          <a:xfrm>
            <a:off x="5514012" y="791022"/>
            <a:ext cx="899969" cy="610272"/>
          </a:xfrm>
          <a:custGeom>
            <a:avLst/>
            <a:gdLst>
              <a:gd name="connsiteX0" fmla="*/ 899488 w 899969"/>
              <a:gd name="connsiteY0" fmla="*/ 2728 h 610272"/>
              <a:gd name="connsiteX1" fmla="*/ 277188 w 899969"/>
              <a:gd name="connsiteY1" fmla="*/ 263078 h 610272"/>
              <a:gd name="connsiteX2" fmla="*/ 4138 w 899969"/>
              <a:gd name="connsiteY2" fmla="*/ 605978 h 610272"/>
              <a:gd name="connsiteX3" fmla="*/ 169238 w 899969"/>
              <a:gd name="connsiteY3" fmla="*/ 428178 h 610272"/>
              <a:gd name="connsiteX4" fmla="*/ 899488 w 899969"/>
              <a:gd name="connsiteY4" fmla="*/ 2728 h 61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969" h="610272">
                <a:moveTo>
                  <a:pt x="899488" y="2728"/>
                </a:moveTo>
                <a:cubicBezTo>
                  <a:pt x="917480" y="-24789"/>
                  <a:pt x="426413" y="162536"/>
                  <a:pt x="277188" y="263078"/>
                </a:cubicBezTo>
                <a:cubicBezTo>
                  <a:pt x="127963" y="363620"/>
                  <a:pt x="22130" y="578461"/>
                  <a:pt x="4138" y="605978"/>
                </a:cubicBezTo>
                <a:cubicBezTo>
                  <a:pt x="-13854" y="633495"/>
                  <a:pt x="24246" y="523428"/>
                  <a:pt x="169238" y="428178"/>
                </a:cubicBezTo>
                <a:cubicBezTo>
                  <a:pt x="314230" y="332928"/>
                  <a:pt x="881496" y="30245"/>
                  <a:pt x="899488" y="272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3D9CCB33-74EA-4A11-907D-4A6F864E8AA0}"/>
              </a:ext>
            </a:extLst>
          </p:cNvPr>
          <p:cNvSpPr/>
          <p:nvPr/>
        </p:nvSpPr>
        <p:spPr>
          <a:xfrm>
            <a:off x="4607341" y="1941548"/>
            <a:ext cx="864511" cy="1001483"/>
          </a:xfrm>
          <a:custGeom>
            <a:avLst/>
            <a:gdLst>
              <a:gd name="connsiteX0" fmla="*/ 828259 w 864511"/>
              <a:gd name="connsiteY0" fmla="*/ 65052 h 1001483"/>
              <a:gd name="connsiteX1" fmla="*/ 777459 w 864511"/>
              <a:gd name="connsiteY1" fmla="*/ 96802 h 1001483"/>
              <a:gd name="connsiteX2" fmla="*/ 459959 w 864511"/>
              <a:gd name="connsiteY2" fmla="*/ 642902 h 1001483"/>
              <a:gd name="connsiteX3" fmla="*/ 2759 w 864511"/>
              <a:gd name="connsiteY3" fmla="*/ 998502 h 1001483"/>
              <a:gd name="connsiteX4" fmla="*/ 294859 w 864511"/>
              <a:gd name="connsiteY4" fmla="*/ 769902 h 1001483"/>
              <a:gd name="connsiteX5" fmla="*/ 828259 w 864511"/>
              <a:gd name="connsiteY5" fmla="*/ 65052 h 100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511" h="1001483">
                <a:moveTo>
                  <a:pt x="828259" y="65052"/>
                </a:moveTo>
                <a:cubicBezTo>
                  <a:pt x="908692" y="-47131"/>
                  <a:pt x="838842" y="494"/>
                  <a:pt x="777459" y="96802"/>
                </a:cubicBezTo>
                <a:cubicBezTo>
                  <a:pt x="716076" y="193110"/>
                  <a:pt x="589076" y="492619"/>
                  <a:pt x="459959" y="642902"/>
                </a:cubicBezTo>
                <a:cubicBezTo>
                  <a:pt x="330842" y="793185"/>
                  <a:pt x="30276" y="977335"/>
                  <a:pt x="2759" y="998502"/>
                </a:cubicBezTo>
                <a:cubicBezTo>
                  <a:pt x="-24758" y="1019669"/>
                  <a:pt x="159392" y="926535"/>
                  <a:pt x="294859" y="769902"/>
                </a:cubicBezTo>
                <a:cubicBezTo>
                  <a:pt x="430326" y="613269"/>
                  <a:pt x="747826" y="177235"/>
                  <a:pt x="828259" y="6505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04AD770B-AF80-4D61-8826-803AA34E5078}"/>
              </a:ext>
            </a:extLst>
          </p:cNvPr>
          <p:cNvSpPr/>
          <p:nvPr/>
        </p:nvSpPr>
        <p:spPr>
          <a:xfrm>
            <a:off x="6789775" y="376782"/>
            <a:ext cx="862499" cy="708580"/>
          </a:xfrm>
          <a:custGeom>
            <a:avLst/>
            <a:gdLst>
              <a:gd name="connsiteX0" fmla="*/ 4725 w 862499"/>
              <a:gd name="connsiteY0" fmla="*/ 23268 h 708580"/>
              <a:gd name="connsiteX1" fmla="*/ 461925 w 862499"/>
              <a:gd name="connsiteY1" fmla="*/ 156618 h 708580"/>
              <a:gd name="connsiteX2" fmla="*/ 817525 w 862499"/>
              <a:gd name="connsiteY2" fmla="*/ 683668 h 708580"/>
              <a:gd name="connsiteX3" fmla="*/ 766725 w 862499"/>
              <a:gd name="connsiteY3" fmla="*/ 563018 h 708580"/>
              <a:gd name="connsiteX4" fmla="*/ 4725 w 862499"/>
              <a:gd name="connsiteY4" fmla="*/ 23268 h 70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2499" h="708580">
                <a:moveTo>
                  <a:pt x="4725" y="23268"/>
                </a:moveTo>
                <a:cubicBezTo>
                  <a:pt x="-46075" y="-44465"/>
                  <a:pt x="326458" y="46551"/>
                  <a:pt x="461925" y="156618"/>
                </a:cubicBezTo>
                <a:cubicBezTo>
                  <a:pt x="597392" y="266685"/>
                  <a:pt x="766725" y="615935"/>
                  <a:pt x="817525" y="683668"/>
                </a:cubicBezTo>
                <a:cubicBezTo>
                  <a:pt x="868325" y="751401"/>
                  <a:pt x="903250" y="670968"/>
                  <a:pt x="766725" y="563018"/>
                </a:cubicBezTo>
                <a:cubicBezTo>
                  <a:pt x="630200" y="455068"/>
                  <a:pt x="55525" y="91001"/>
                  <a:pt x="4725" y="2326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7BD97B07-F688-477F-9DA2-04CD59A31460}"/>
              </a:ext>
            </a:extLst>
          </p:cNvPr>
          <p:cNvSpPr/>
          <p:nvPr/>
        </p:nvSpPr>
        <p:spPr>
          <a:xfrm>
            <a:off x="6873516" y="569313"/>
            <a:ext cx="815953" cy="1711099"/>
          </a:xfrm>
          <a:custGeom>
            <a:avLst/>
            <a:gdLst>
              <a:gd name="connsiteX0" fmla="*/ 47984 w 815953"/>
              <a:gd name="connsiteY0" fmla="*/ 14887 h 1711099"/>
              <a:gd name="connsiteX1" fmla="*/ 733784 w 815953"/>
              <a:gd name="connsiteY1" fmla="*/ 668937 h 1711099"/>
              <a:gd name="connsiteX2" fmla="*/ 778234 w 815953"/>
              <a:gd name="connsiteY2" fmla="*/ 1411887 h 1711099"/>
              <a:gd name="connsiteX3" fmla="*/ 505184 w 815953"/>
              <a:gd name="connsiteY3" fmla="*/ 1710337 h 1711099"/>
              <a:gd name="connsiteX4" fmla="*/ 632184 w 815953"/>
              <a:gd name="connsiteY4" fmla="*/ 1481737 h 1711099"/>
              <a:gd name="connsiteX5" fmla="*/ 492484 w 815953"/>
              <a:gd name="connsiteY5" fmla="*/ 1011837 h 1711099"/>
              <a:gd name="connsiteX6" fmla="*/ 105134 w 815953"/>
              <a:gd name="connsiteY6" fmla="*/ 275237 h 1711099"/>
              <a:gd name="connsiteX7" fmla="*/ 47984 w 815953"/>
              <a:gd name="connsiteY7" fmla="*/ 14887 h 171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953" h="1711099">
                <a:moveTo>
                  <a:pt x="47984" y="14887"/>
                </a:moveTo>
                <a:cubicBezTo>
                  <a:pt x="152759" y="80504"/>
                  <a:pt x="612076" y="436104"/>
                  <a:pt x="733784" y="668937"/>
                </a:cubicBezTo>
                <a:cubicBezTo>
                  <a:pt x="855492" y="901770"/>
                  <a:pt x="816334" y="1238320"/>
                  <a:pt x="778234" y="1411887"/>
                </a:cubicBezTo>
                <a:cubicBezTo>
                  <a:pt x="740134" y="1585454"/>
                  <a:pt x="529526" y="1698695"/>
                  <a:pt x="505184" y="1710337"/>
                </a:cubicBezTo>
                <a:cubicBezTo>
                  <a:pt x="480842" y="1721979"/>
                  <a:pt x="634301" y="1598154"/>
                  <a:pt x="632184" y="1481737"/>
                </a:cubicBezTo>
                <a:cubicBezTo>
                  <a:pt x="630067" y="1365320"/>
                  <a:pt x="580326" y="1212920"/>
                  <a:pt x="492484" y="1011837"/>
                </a:cubicBezTo>
                <a:cubicBezTo>
                  <a:pt x="404642" y="810754"/>
                  <a:pt x="178159" y="438220"/>
                  <a:pt x="105134" y="275237"/>
                </a:cubicBezTo>
                <a:cubicBezTo>
                  <a:pt x="32109" y="112254"/>
                  <a:pt x="-56791" y="-50730"/>
                  <a:pt x="47984" y="1488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910509C6-F069-4011-B569-5AA1DD9DE116}"/>
              </a:ext>
            </a:extLst>
          </p:cNvPr>
          <p:cNvSpPr/>
          <p:nvPr/>
        </p:nvSpPr>
        <p:spPr>
          <a:xfrm>
            <a:off x="7378626" y="2176306"/>
            <a:ext cx="324520" cy="1061657"/>
          </a:xfrm>
          <a:custGeom>
            <a:avLst/>
            <a:gdLst>
              <a:gd name="connsiteX0" fmla="*/ 266774 w 324520"/>
              <a:gd name="connsiteY0" fmla="*/ 1744 h 1061657"/>
              <a:gd name="connsiteX1" fmla="*/ 311224 w 324520"/>
              <a:gd name="connsiteY1" fmla="*/ 503394 h 1061657"/>
              <a:gd name="connsiteX2" fmla="*/ 38174 w 324520"/>
              <a:gd name="connsiteY2" fmla="*/ 998694 h 1061657"/>
              <a:gd name="connsiteX3" fmla="*/ 12774 w 324520"/>
              <a:gd name="connsiteY3" fmla="*/ 1043144 h 1061657"/>
              <a:gd name="connsiteX4" fmla="*/ 139774 w 324520"/>
              <a:gd name="connsiteY4" fmla="*/ 890744 h 1061657"/>
              <a:gd name="connsiteX5" fmla="*/ 133424 w 324520"/>
              <a:gd name="connsiteY5" fmla="*/ 357344 h 1061657"/>
              <a:gd name="connsiteX6" fmla="*/ 266774 w 324520"/>
              <a:gd name="connsiteY6" fmla="*/ 1744 h 106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520" h="1061657">
                <a:moveTo>
                  <a:pt x="266774" y="1744"/>
                </a:moveTo>
                <a:cubicBezTo>
                  <a:pt x="296407" y="26086"/>
                  <a:pt x="349324" y="337236"/>
                  <a:pt x="311224" y="503394"/>
                </a:cubicBezTo>
                <a:cubicBezTo>
                  <a:pt x="273124" y="669552"/>
                  <a:pt x="87916" y="908736"/>
                  <a:pt x="38174" y="998694"/>
                </a:cubicBezTo>
                <a:cubicBezTo>
                  <a:pt x="-11568" y="1088652"/>
                  <a:pt x="-4159" y="1061136"/>
                  <a:pt x="12774" y="1043144"/>
                </a:cubicBezTo>
                <a:cubicBezTo>
                  <a:pt x="29707" y="1025152"/>
                  <a:pt x="119666" y="1005044"/>
                  <a:pt x="139774" y="890744"/>
                </a:cubicBezTo>
                <a:cubicBezTo>
                  <a:pt x="159882" y="776444"/>
                  <a:pt x="112257" y="501277"/>
                  <a:pt x="133424" y="357344"/>
                </a:cubicBezTo>
                <a:cubicBezTo>
                  <a:pt x="154591" y="213411"/>
                  <a:pt x="237141" y="-22598"/>
                  <a:pt x="266774" y="174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9BB17FD8-5774-4172-B267-267B9E664204}"/>
              </a:ext>
            </a:extLst>
          </p:cNvPr>
          <p:cNvSpPr/>
          <p:nvPr/>
        </p:nvSpPr>
        <p:spPr>
          <a:xfrm>
            <a:off x="4444463" y="2507987"/>
            <a:ext cx="556437" cy="731478"/>
          </a:xfrm>
          <a:custGeom>
            <a:avLst/>
            <a:gdLst>
              <a:gd name="connsiteX0" fmla="*/ 546637 w 556437"/>
              <a:gd name="connsiteY0" fmla="*/ 263 h 731478"/>
              <a:gd name="connsiteX1" fmla="*/ 6887 w 556437"/>
              <a:gd name="connsiteY1" fmla="*/ 419363 h 731478"/>
              <a:gd name="connsiteX2" fmla="*/ 241837 w 556437"/>
              <a:gd name="connsiteY2" fmla="*/ 590813 h 731478"/>
              <a:gd name="connsiteX3" fmla="*/ 248187 w 556437"/>
              <a:gd name="connsiteY3" fmla="*/ 724163 h 731478"/>
              <a:gd name="connsiteX4" fmla="*/ 349787 w 556437"/>
              <a:gd name="connsiteY4" fmla="*/ 362213 h 731478"/>
              <a:gd name="connsiteX5" fmla="*/ 546637 w 556437"/>
              <a:gd name="connsiteY5" fmla="*/ 263 h 73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437" h="731478">
                <a:moveTo>
                  <a:pt x="546637" y="263"/>
                </a:moveTo>
                <a:cubicBezTo>
                  <a:pt x="489487" y="9788"/>
                  <a:pt x="57687" y="320938"/>
                  <a:pt x="6887" y="419363"/>
                </a:cubicBezTo>
                <a:cubicBezTo>
                  <a:pt x="-43913" y="517788"/>
                  <a:pt x="201620" y="540013"/>
                  <a:pt x="241837" y="590813"/>
                </a:cubicBezTo>
                <a:cubicBezTo>
                  <a:pt x="282054" y="641613"/>
                  <a:pt x="230195" y="762263"/>
                  <a:pt x="248187" y="724163"/>
                </a:cubicBezTo>
                <a:cubicBezTo>
                  <a:pt x="266179" y="686063"/>
                  <a:pt x="305337" y="482863"/>
                  <a:pt x="349787" y="362213"/>
                </a:cubicBezTo>
                <a:cubicBezTo>
                  <a:pt x="394237" y="241563"/>
                  <a:pt x="603787" y="-9262"/>
                  <a:pt x="546637" y="26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53F2877D-4ACC-4A56-AAA8-F6BB45844427}"/>
              </a:ext>
            </a:extLst>
          </p:cNvPr>
          <p:cNvSpPr/>
          <p:nvPr/>
        </p:nvSpPr>
        <p:spPr>
          <a:xfrm>
            <a:off x="7095687" y="3176576"/>
            <a:ext cx="350893" cy="1171969"/>
          </a:xfrm>
          <a:custGeom>
            <a:avLst/>
            <a:gdLst>
              <a:gd name="connsiteX0" fmla="*/ 249146 w 350893"/>
              <a:gd name="connsiteY0" fmla="*/ 2657 h 1171969"/>
              <a:gd name="connsiteX1" fmla="*/ 342280 w 350893"/>
              <a:gd name="connsiteY1" fmla="*/ 510657 h 1171969"/>
              <a:gd name="connsiteX2" fmla="*/ 308413 w 350893"/>
              <a:gd name="connsiteY2" fmla="*/ 815457 h 1171969"/>
              <a:gd name="connsiteX3" fmla="*/ 3613 w 350893"/>
              <a:gd name="connsiteY3" fmla="*/ 1166824 h 1171969"/>
              <a:gd name="connsiteX4" fmla="*/ 147546 w 350893"/>
              <a:gd name="connsiteY4" fmla="*/ 1005957 h 1171969"/>
              <a:gd name="connsiteX5" fmla="*/ 249146 w 350893"/>
              <a:gd name="connsiteY5" fmla="*/ 747724 h 1171969"/>
              <a:gd name="connsiteX6" fmla="*/ 249146 w 350893"/>
              <a:gd name="connsiteY6" fmla="*/ 2657 h 117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893" h="1171969">
                <a:moveTo>
                  <a:pt x="249146" y="2657"/>
                </a:moveTo>
                <a:cubicBezTo>
                  <a:pt x="264668" y="-36854"/>
                  <a:pt x="332402" y="375190"/>
                  <a:pt x="342280" y="510657"/>
                </a:cubicBezTo>
                <a:cubicBezTo>
                  <a:pt x="352158" y="646124"/>
                  <a:pt x="364858" y="706096"/>
                  <a:pt x="308413" y="815457"/>
                </a:cubicBezTo>
                <a:cubicBezTo>
                  <a:pt x="251969" y="924818"/>
                  <a:pt x="30424" y="1135074"/>
                  <a:pt x="3613" y="1166824"/>
                </a:cubicBezTo>
                <a:cubicBezTo>
                  <a:pt x="-23198" y="1198574"/>
                  <a:pt x="106624" y="1075807"/>
                  <a:pt x="147546" y="1005957"/>
                </a:cubicBezTo>
                <a:cubicBezTo>
                  <a:pt x="188468" y="936107"/>
                  <a:pt x="230802" y="912824"/>
                  <a:pt x="249146" y="747724"/>
                </a:cubicBezTo>
                <a:cubicBezTo>
                  <a:pt x="267490" y="582624"/>
                  <a:pt x="233624" y="42168"/>
                  <a:pt x="249146" y="265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184B1723-16A2-4DCB-B827-AB0A835C4AF6}"/>
              </a:ext>
            </a:extLst>
          </p:cNvPr>
          <p:cNvSpPr/>
          <p:nvPr/>
        </p:nvSpPr>
        <p:spPr>
          <a:xfrm>
            <a:off x="3631341" y="3416478"/>
            <a:ext cx="385407" cy="420664"/>
          </a:xfrm>
          <a:custGeom>
            <a:avLst/>
            <a:gdLst>
              <a:gd name="connsiteX0" fmla="*/ 859 w 385407"/>
              <a:gd name="connsiteY0" fmla="*/ 4055 h 420664"/>
              <a:gd name="connsiteX1" fmla="*/ 55892 w 385407"/>
              <a:gd name="connsiteY1" fmla="*/ 203022 h 420664"/>
              <a:gd name="connsiteX2" fmla="*/ 377626 w 385407"/>
              <a:gd name="connsiteY2" fmla="*/ 410455 h 420664"/>
              <a:gd name="connsiteX3" fmla="*/ 267559 w 385407"/>
              <a:gd name="connsiteY3" fmla="*/ 389289 h 420664"/>
              <a:gd name="connsiteX4" fmla="*/ 64359 w 385407"/>
              <a:gd name="connsiteY4" fmla="*/ 393522 h 420664"/>
              <a:gd name="connsiteX5" fmla="*/ 859 w 385407"/>
              <a:gd name="connsiteY5" fmla="*/ 4055 h 42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407" h="420664">
                <a:moveTo>
                  <a:pt x="859" y="4055"/>
                </a:moveTo>
                <a:cubicBezTo>
                  <a:pt x="-552" y="-27695"/>
                  <a:pt x="-6902" y="135289"/>
                  <a:pt x="55892" y="203022"/>
                </a:cubicBezTo>
                <a:cubicBezTo>
                  <a:pt x="118686" y="270755"/>
                  <a:pt x="342348" y="379411"/>
                  <a:pt x="377626" y="410455"/>
                </a:cubicBezTo>
                <a:cubicBezTo>
                  <a:pt x="412904" y="441499"/>
                  <a:pt x="319770" y="392111"/>
                  <a:pt x="267559" y="389289"/>
                </a:cubicBezTo>
                <a:cubicBezTo>
                  <a:pt x="215348" y="386467"/>
                  <a:pt x="106692" y="456316"/>
                  <a:pt x="64359" y="393522"/>
                </a:cubicBezTo>
                <a:cubicBezTo>
                  <a:pt x="22026" y="330728"/>
                  <a:pt x="2270" y="35805"/>
                  <a:pt x="859" y="405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942F6402-BB87-4118-9763-545F97296008}"/>
              </a:ext>
            </a:extLst>
          </p:cNvPr>
          <p:cNvSpPr/>
          <p:nvPr/>
        </p:nvSpPr>
        <p:spPr>
          <a:xfrm>
            <a:off x="5820049" y="2273146"/>
            <a:ext cx="545132" cy="206529"/>
          </a:xfrm>
          <a:custGeom>
            <a:avLst/>
            <a:gdLst>
              <a:gd name="connsiteX0" fmla="*/ 784 w 545132"/>
              <a:gd name="connsiteY0" fmla="*/ 154 h 206529"/>
              <a:gd name="connsiteX1" fmla="*/ 212451 w 545132"/>
              <a:gd name="connsiteY1" fmla="*/ 110221 h 206529"/>
              <a:gd name="connsiteX2" fmla="*/ 538418 w 545132"/>
              <a:gd name="connsiteY2" fmla="*/ 182187 h 206529"/>
              <a:gd name="connsiteX3" fmla="*/ 419884 w 545132"/>
              <a:gd name="connsiteY3" fmla="*/ 203354 h 206529"/>
              <a:gd name="connsiteX4" fmla="*/ 267484 w 545132"/>
              <a:gd name="connsiteY4" fmla="*/ 199121 h 206529"/>
              <a:gd name="connsiteX5" fmla="*/ 144718 w 545132"/>
              <a:gd name="connsiteY5" fmla="*/ 135621 h 206529"/>
              <a:gd name="connsiteX6" fmla="*/ 784 w 545132"/>
              <a:gd name="connsiteY6" fmla="*/ 154 h 20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132" h="206529">
                <a:moveTo>
                  <a:pt x="784" y="154"/>
                </a:moveTo>
                <a:cubicBezTo>
                  <a:pt x="12073" y="-4079"/>
                  <a:pt x="122845" y="79882"/>
                  <a:pt x="212451" y="110221"/>
                </a:cubicBezTo>
                <a:cubicBezTo>
                  <a:pt x="302057" y="140560"/>
                  <a:pt x="503846" y="166665"/>
                  <a:pt x="538418" y="182187"/>
                </a:cubicBezTo>
                <a:cubicBezTo>
                  <a:pt x="572990" y="197709"/>
                  <a:pt x="465040" y="200532"/>
                  <a:pt x="419884" y="203354"/>
                </a:cubicBezTo>
                <a:cubicBezTo>
                  <a:pt x="374728" y="206176"/>
                  <a:pt x="313345" y="210410"/>
                  <a:pt x="267484" y="199121"/>
                </a:cubicBezTo>
                <a:cubicBezTo>
                  <a:pt x="221623" y="187832"/>
                  <a:pt x="186346" y="167371"/>
                  <a:pt x="144718" y="135621"/>
                </a:cubicBezTo>
                <a:cubicBezTo>
                  <a:pt x="103090" y="103871"/>
                  <a:pt x="-10505" y="4387"/>
                  <a:pt x="784" y="154"/>
                </a:cubicBezTo>
                <a:close/>
              </a:path>
            </a:pathLst>
          </a:custGeom>
          <a:solidFill>
            <a:srgbClr val="FFC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1FA2723D-6D8E-43B0-80AE-0CA7D2CA8CDC}"/>
              </a:ext>
            </a:extLst>
          </p:cNvPr>
          <p:cNvSpPr/>
          <p:nvPr/>
        </p:nvSpPr>
        <p:spPr>
          <a:xfrm>
            <a:off x="6942574" y="2586617"/>
            <a:ext cx="466259" cy="77317"/>
          </a:xfrm>
          <a:custGeom>
            <a:avLst/>
            <a:gdLst>
              <a:gd name="connsiteX0" fmla="*/ 93 w 466259"/>
              <a:gd name="connsiteY0" fmla="*/ 12650 h 77317"/>
              <a:gd name="connsiteX1" fmla="*/ 351459 w 466259"/>
              <a:gd name="connsiteY1" fmla="*/ 4183 h 77317"/>
              <a:gd name="connsiteX2" fmla="*/ 465759 w 466259"/>
              <a:gd name="connsiteY2" fmla="*/ 76150 h 77317"/>
              <a:gd name="connsiteX3" fmla="*/ 317593 w 466259"/>
              <a:gd name="connsiteY3" fmla="*/ 46516 h 77317"/>
              <a:gd name="connsiteX4" fmla="*/ 93 w 466259"/>
              <a:gd name="connsiteY4" fmla="*/ 12650 h 7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259" h="77317">
                <a:moveTo>
                  <a:pt x="93" y="12650"/>
                </a:moveTo>
                <a:cubicBezTo>
                  <a:pt x="5737" y="5595"/>
                  <a:pt x="273848" y="-6400"/>
                  <a:pt x="351459" y="4183"/>
                </a:cubicBezTo>
                <a:cubicBezTo>
                  <a:pt x="429070" y="14766"/>
                  <a:pt x="471403" y="69095"/>
                  <a:pt x="465759" y="76150"/>
                </a:cubicBezTo>
                <a:cubicBezTo>
                  <a:pt x="460115" y="83205"/>
                  <a:pt x="390265" y="56394"/>
                  <a:pt x="317593" y="46516"/>
                </a:cubicBezTo>
                <a:cubicBezTo>
                  <a:pt x="244921" y="36638"/>
                  <a:pt x="-5551" y="19705"/>
                  <a:pt x="93" y="12650"/>
                </a:cubicBezTo>
                <a:close/>
              </a:path>
            </a:pathLst>
          </a:custGeom>
          <a:solidFill>
            <a:srgbClr val="FFC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1ACC351-4304-410D-9915-91C5EB9B107E}"/>
              </a:ext>
            </a:extLst>
          </p:cNvPr>
          <p:cNvSpPr/>
          <p:nvPr/>
        </p:nvSpPr>
        <p:spPr>
          <a:xfrm>
            <a:off x="4558770" y="3452958"/>
            <a:ext cx="133913" cy="280843"/>
          </a:xfrm>
          <a:custGeom>
            <a:avLst/>
            <a:gdLst>
              <a:gd name="connsiteX0" fmla="*/ 70380 w 133913"/>
              <a:gd name="connsiteY0" fmla="*/ 1442 h 280843"/>
              <a:gd name="connsiteX1" fmla="*/ 133880 w 133913"/>
              <a:gd name="connsiteY1" fmla="*/ 96692 h 280843"/>
              <a:gd name="connsiteX2" fmla="*/ 61913 w 133913"/>
              <a:gd name="connsiteY2" fmla="*/ 177125 h 280843"/>
              <a:gd name="connsiteX3" fmla="*/ 6880 w 133913"/>
              <a:gd name="connsiteY3" fmla="*/ 280842 h 280843"/>
              <a:gd name="connsiteX4" fmla="*/ 8997 w 133913"/>
              <a:gd name="connsiteY4" fmla="*/ 175009 h 280843"/>
              <a:gd name="connsiteX5" fmla="*/ 70380 w 133913"/>
              <a:gd name="connsiteY5" fmla="*/ 1442 h 28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13" h="280843">
                <a:moveTo>
                  <a:pt x="70380" y="1442"/>
                </a:moveTo>
                <a:cubicBezTo>
                  <a:pt x="91194" y="-11611"/>
                  <a:pt x="135291" y="67412"/>
                  <a:pt x="133880" y="96692"/>
                </a:cubicBezTo>
                <a:cubicBezTo>
                  <a:pt x="132469" y="125972"/>
                  <a:pt x="83080" y="146433"/>
                  <a:pt x="61913" y="177125"/>
                </a:cubicBezTo>
                <a:cubicBezTo>
                  <a:pt x="40746" y="207817"/>
                  <a:pt x="15699" y="281195"/>
                  <a:pt x="6880" y="280842"/>
                </a:cubicBezTo>
                <a:cubicBezTo>
                  <a:pt x="-1939" y="280489"/>
                  <a:pt x="-3350" y="219812"/>
                  <a:pt x="8997" y="175009"/>
                </a:cubicBezTo>
                <a:cubicBezTo>
                  <a:pt x="21344" y="130206"/>
                  <a:pt x="49566" y="14495"/>
                  <a:pt x="70380" y="144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1F52D822-C399-4598-AD1E-4C0BCCF91332}"/>
              </a:ext>
            </a:extLst>
          </p:cNvPr>
          <p:cNvSpPr/>
          <p:nvPr/>
        </p:nvSpPr>
        <p:spPr>
          <a:xfrm>
            <a:off x="4823400" y="3525347"/>
            <a:ext cx="240110" cy="88350"/>
          </a:xfrm>
          <a:custGeom>
            <a:avLst/>
            <a:gdLst>
              <a:gd name="connsiteX0" fmla="*/ 483 w 240110"/>
              <a:gd name="connsiteY0" fmla="*/ 77220 h 88350"/>
              <a:gd name="connsiteX1" fmla="*/ 97850 w 240110"/>
              <a:gd name="connsiteY1" fmla="*/ 81453 h 88350"/>
              <a:gd name="connsiteX2" fmla="*/ 237550 w 240110"/>
              <a:gd name="connsiteY2" fmla="*/ 7370 h 88350"/>
              <a:gd name="connsiteX3" fmla="*/ 184633 w 240110"/>
              <a:gd name="connsiteY3" fmla="*/ 3136 h 88350"/>
              <a:gd name="connsiteX4" fmla="*/ 138067 w 240110"/>
              <a:gd name="connsiteY4" fmla="*/ 11603 h 88350"/>
              <a:gd name="connsiteX5" fmla="*/ 483 w 240110"/>
              <a:gd name="connsiteY5" fmla="*/ 77220 h 8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110" h="88350">
                <a:moveTo>
                  <a:pt x="483" y="77220"/>
                </a:moveTo>
                <a:cubicBezTo>
                  <a:pt x="-6220" y="88862"/>
                  <a:pt x="58339" y="93095"/>
                  <a:pt x="97850" y="81453"/>
                </a:cubicBezTo>
                <a:cubicBezTo>
                  <a:pt x="137361" y="69811"/>
                  <a:pt x="223086" y="20423"/>
                  <a:pt x="237550" y="7370"/>
                </a:cubicBezTo>
                <a:cubicBezTo>
                  <a:pt x="252014" y="-5683"/>
                  <a:pt x="201213" y="2431"/>
                  <a:pt x="184633" y="3136"/>
                </a:cubicBezTo>
                <a:cubicBezTo>
                  <a:pt x="168053" y="3841"/>
                  <a:pt x="164173" y="1372"/>
                  <a:pt x="138067" y="11603"/>
                </a:cubicBezTo>
                <a:cubicBezTo>
                  <a:pt x="111962" y="21834"/>
                  <a:pt x="7186" y="65578"/>
                  <a:pt x="483" y="7722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96685C8-DFEB-441C-A4A1-524C8F339B74}"/>
              </a:ext>
            </a:extLst>
          </p:cNvPr>
          <p:cNvSpPr/>
          <p:nvPr/>
        </p:nvSpPr>
        <p:spPr>
          <a:xfrm>
            <a:off x="4527549" y="3211175"/>
            <a:ext cx="328314" cy="194270"/>
          </a:xfrm>
          <a:custGeom>
            <a:avLst/>
            <a:gdLst>
              <a:gd name="connsiteX0" fmla="*/ 1 w 328314"/>
              <a:gd name="connsiteY0" fmla="*/ 179725 h 194270"/>
              <a:gd name="connsiteX1" fmla="*/ 110068 w 328314"/>
              <a:gd name="connsiteY1" fmla="*/ 124692 h 194270"/>
              <a:gd name="connsiteX2" fmla="*/ 277284 w 328314"/>
              <a:gd name="connsiteY2" fmla="*/ 4042 h 194270"/>
              <a:gd name="connsiteX3" fmla="*/ 315384 w 328314"/>
              <a:gd name="connsiteY3" fmla="*/ 31558 h 194270"/>
              <a:gd name="connsiteX4" fmla="*/ 323851 w 328314"/>
              <a:gd name="connsiteY4" fmla="*/ 61192 h 194270"/>
              <a:gd name="connsiteX5" fmla="*/ 249768 w 328314"/>
              <a:gd name="connsiteY5" fmla="*/ 95058 h 194270"/>
              <a:gd name="connsiteX6" fmla="*/ 148168 w 328314"/>
              <a:gd name="connsiteY6" fmla="*/ 167025 h 194270"/>
              <a:gd name="connsiteX7" fmla="*/ 129118 w 328314"/>
              <a:gd name="connsiteY7" fmla="*/ 190308 h 194270"/>
              <a:gd name="connsiteX8" fmla="*/ 112184 w 328314"/>
              <a:gd name="connsiteY8" fmla="*/ 192425 h 194270"/>
              <a:gd name="connsiteX9" fmla="*/ 1 w 328314"/>
              <a:gd name="connsiteY9" fmla="*/ 179725 h 194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8314" h="194270">
                <a:moveTo>
                  <a:pt x="1" y="179725"/>
                </a:moveTo>
                <a:cubicBezTo>
                  <a:pt x="-352" y="168436"/>
                  <a:pt x="63854" y="153972"/>
                  <a:pt x="110068" y="124692"/>
                </a:cubicBezTo>
                <a:cubicBezTo>
                  <a:pt x="156282" y="95411"/>
                  <a:pt x="243065" y="19564"/>
                  <a:pt x="277284" y="4042"/>
                </a:cubicBezTo>
                <a:cubicBezTo>
                  <a:pt x="311503" y="-11480"/>
                  <a:pt x="307623" y="22033"/>
                  <a:pt x="315384" y="31558"/>
                </a:cubicBezTo>
                <a:cubicBezTo>
                  <a:pt x="323145" y="41083"/>
                  <a:pt x="334787" y="50609"/>
                  <a:pt x="323851" y="61192"/>
                </a:cubicBezTo>
                <a:cubicBezTo>
                  <a:pt x="312915" y="71775"/>
                  <a:pt x="279049" y="77419"/>
                  <a:pt x="249768" y="95058"/>
                </a:cubicBezTo>
                <a:cubicBezTo>
                  <a:pt x="220488" y="112697"/>
                  <a:pt x="168276" y="151150"/>
                  <a:pt x="148168" y="167025"/>
                </a:cubicBezTo>
                <a:cubicBezTo>
                  <a:pt x="128060" y="182900"/>
                  <a:pt x="135115" y="186075"/>
                  <a:pt x="129118" y="190308"/>
                </a:cubicBezTo>
                <a:cubicBezTo>
                  <a:pt x="123121" y="194541"/>
                  <a:pt x="134409" y="195600"/>
                  <a:pt x="112184" y="192425"/>
                </a:cubicBezTo>
                <a:cubicBezTo>
                  <a:pt x="89959" y="189250"/>
                  <a:pt x="354" y="191014"/>
                  <a:pt x="1" y="17972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DC6970D7-7C15-42D8-99DC-F9FBB1661704}"/>
              </a:ext>
            </a:extLst>
          </p:cNvPr>
          <p:cNvSpPr/>
          <p:nvPr/>
        </p:nvSpPr>
        <p:spPr>
          <a:xfrm>
            <a:off x="4925465" y="4437667"/>
            <a:ext cx="1109729" cy="401039"/>
          </a:xfrm>
          <a:custGeom>
            <a:avLst/>
            <a:gdLst>
              <a:gd name="connsiteX0" fmla="*/ 18 w 1109729"/>
              <a:gd name="connsiteY0" fmla="*/ 983 h 401039"/>
              <a:gd name="connsiteX1" fmla="*/ 368318 w 1109729"/>
              <a:gd name="connsiteY1" fmla="*/ 155500 h 401039"/>
              <a:gd name="connsiteX2" fmla="*/ 764135 w 1109729"/>
              <a:gd name="connsiteY2" fmla="*/ 244400 h 401039"/>
              <a:gd name="connsiteX3" fmla="*/ 1079518 w 1109729"/>
              <a:gd name="connsiteY3" fmla="*/ 390450 h 401039"/>
              <a:gd name="connsiteX4" fmla="*/ 1039302 w 1109729"/>
              <a:gd name="connsiteY4" fmla="*/ 375633 h 401039"/>
              <a:gd name="connsiteX5" fmla="*/ 569402 w 1109729"/>
              <a:gd name="connsiteY5" fmla="*/ 263450 h 401039"/>
              <a:gd name="connsiteX6" fmla="*/ 376785 w 1109729"/>
              <a:gd name="connsiteY6" fmla="*/ 252866 h 401039"/>
              <a:gd name="connsiteX7" fmla="*/ 383135 w 1109729"/>
              <a:gd name="connsiteY7" fmla="*/ 235933 h 401039"/>
              <a:gd name="connsiteX8" fmla="*/ 18 w 1109729"/>
              <a:gd name="connsiteY8" fmla="*/ 983 h 40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9729" h="401039">
                <a:moveTo>
                  <a:pt x="18" y="983"/>
                </a:moveTo>
                <a:cubicBezTo>
                  <a:pt x="-2452" y="-12423"/>
                  <a:pt x="240965" y="114931"/>
                  <a:pt x="368318" y="155500"/>
                </a:cubicBezTo>
                <a:cubicBezTo>
                  <a:pt x="495671" y="196069"/>
                  <a:pt x="645602" y="205242"/>
                  <a:pt x="764135" y="244400"/>
                </a:cubicBezTo>
                <a:cubicBezTo>
                  <a:pt x="882668" y="283558"/>
                  <a:pt x="1079518" y="390450"/>
                  <a:pt x="1079518" y="390450"/>
                </a:cubicBezTo>
                <a:cubicBezTo>
                  <a:pt x="1125379" y="412322"/>
                  <a:pt x="1124321" y="396800"/>
                  <a:pt x="1039302" y="375633"/>
                </a:cubicBezTo>
                <a:cubicBezTo>
                  <a:pt x="954283" y="354466"/>
                  <a:pt x="679822" y="283911"/>
                  <a:pt x="569402" y="263450"/>
                </a:cubicBezTo>
                <a:cubicBezTo>
                  <a:pt x="458983" y="242989"/>
                  <a:pt x="407830" y="257452"/>
                  <a:pt x="376785" y="252866"/>
                </a:cubicBezTo>
                <a:cubicBezTo>
                  <a:pt x="345741" y="248280"/>
                  <a:pt x="446635" y="277913"/>
                  <a:pt x="383135" y="235933"/>
                </a:cubicBezTo>
                <a:cubicBezTo>
                  <a:pt x="319635" y="193953"/>
                  <a:pt x="2488" y="14389"/>
                  <a:pt x="18" y="98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2D17F62F-DE0B-42DB-B24A-6EE1C82F37D6}"/>
              </a:ext>
            </a:extLst>
          </p:cNvPr>
          <p:cNvSpPr/>
          <p:nvPr/>
        </p:nvSpPr>
        <p:spPr>
          <a:xfrm>
            <a:off x="6803494" y="3732981"/>
            <a:ext cx="498056" cy="1017278"/>
          </a:xfrm>
          <a:custGeom>
            <a:avLst/>
            <a:gdLst>
              <a:gd name="connsiteX0" fmla="*/ 490539 w 498056"/>
              <a:gd name="connsiteY0" fmla="*/ 9286 h 1017278"/>
              <a:gd name="connsiteX1" fmla="*/ 50273 w 498056"/>
              <a:gd name="connsiteY1" fmla="*/ 877119 h 1017278"/>
              <a:gd name="connsiteX2" fmla="*/ 16406 w 498056"/>
              <a:gd name="connsiteY2" fmla="*/ 898286 h 1017278"/>
              <a:gd name="connsiteX3" fmla="*/ 109539 w 498056"/>
              <a:gd name="connsiteY3" fmla="*/ 927919 h 1017278"/>
              <a:gd name="connsiteX4" fmla="*/ 198439 w 498056"/>
              <a:gd name="connsiteY4" fmla="*/ 1016819 h 1017278"/>
              <a:gd name="connsiteX5" fmla="*/ 113773 w 498056"/>
              <a:gd name="connsiteY5" fmla="*/ 885586 h 1017278"/>
              <a:gd name="connsiteX6" fmla="*/ 312739 w 498056"/>
              <a:gd name="connsiteY6" fmla="*/ 445319 h 1017278"/>
              <a:gd name="connsiteX7" fmla="*/ 490539 w 498056"/>
              <a:gd name="connsiteY7" fmla="*/ 9286 h 101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056" h="1017278">
                <a:moveTo>
                  <a:pt x="490539" y="9286"/>
                </a:moveTo>
                <a:cubicBezTo>
                  <a:pt x="446795" y="81252"/>
                  <a:pt x="129295" y="728952"/>
                  <a:pt x="50273" y="877119"/>
                </a:cubicBezTo>
                <a:cubicBezTo>
                  <a:pt x="-28749" y="1025286"/>
                  <a:pt x="6528" y="889819"/>
                  <a:pt x="16406" y="898286"/>
                </a:cubicBezTo>
                <a:cubicBezTo>
                  <a:pt x="26284" y="906753"/>
                  <a:pt x="79200" y="908164"/>
                  <a:pt x="109539" y="927919"/>
                </a:cubicBezTo>
                <a:cubicBezTo>
                  <a:pt x="139878" y="947674"/>
                  <a:pt x="197733" y="1023874"/>
                  <a:pt x="198439" y="1016819"/>
                </a:cubicBezTo>
                <a:cubicBezTo>
                  <a:pt x="199145" y="1009764"/>
                  <a:pt x="94723" y="980836"/>
                  <a:pt x="113773" y="885586"/>
                </a:cubicBezTo>
                <a:cubicBezTo>
                  <a:pt x="132823" y="790336"/>
                  <a:pt x="249945" y="587841"/>
                  <a:pt x="312739" y="445319"/>
                </a:cubicBezTo>
                <a:cubicBezTo>
                  <a:pt x="375533" y="302797"/>
                  <a:pt x="534283" y="-62680"/>
                  <a:pt x="490539" y="92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51BBE9CC-C807-4916-8078-B06AA9F156E9}"/>
              </a:ext>
            </a:extLst>
          </p:cNvPr>
          <p:cNvSpPr/>
          <p:nvPr/>
        </p:nvSpPr>
        <p:spPr>
          <a:xfrm>
            <a:off x="6166985" y="4257393"/>
            <a:ext cx="700269" cy="721392"/>
          </a:xfrm>
          <a:custGeom>
            <a:avLst/>
            <a:gdLst>
              <a:gd name="connsiteX0" fmla="*/ 699482 w 700269"/>
              <a:gd name="connsiteY0" fmla="*/ 1340 h 721392"/>
              <a:gd name="connsiteX1" fmla="*/ 297315 w 700269"/>
              <a:gd name="connsiteY1" fmla="*/ 564374 h 721392"/>
              <a:gd name="connsiteX2" fmla="*/ 982 w 700269"/>
              <a:gd name="connsiteY2" fmla="*/ 721007 h 721392"/>
              <a:gd name="connsiteX3" fmla="*/ 208415 w 700269"/>
              <a:gd name="connsiteY3" fmla="*/ 602474 h 721392"/>
              <a:gd name="connsiteX4" fmla="*/ 394682 w 700269"/>
              <a:gd name="connsiteY4" fmla="*/ 411974 h 721392"/>
              <a:gd name="connsiteX5" fmla="*/ 699482 w 700269"/>
              <a:gd name="connsiteY5" fmla="*/ 1340 h 72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0269" h="721392">
                <a:moveTo>
                  <a:pt x="699482" y="1340"/>
                </a:moveTo>
                <a:cubicBezTo>
                  <a:pt x="683254" y="26740"/>
                  <a:pt x="413732" y="444430"/>
                  <a:pt x="297315" y="564374"/>
                </a:cubicBezTo>
                <a:cubicBezTo>
                  <a:pt x="180898" y="684319"/>
                  <a:pt x="15799" y="714657"/>
                  <a:pt x="982" y="721007"/>
                </a:cubicBezTo>
                <a:cubicBezTo>
                  <a:pt x="-13835" y="727357"/>
                  <a:pt x="142798" y="653979"/>
                  <a:pt x="208415" y="602474"/>
                </a:cubicBezTo>
                <a:cubicBezTo>
                  <a:pt x="274032" y="550969"/>
                  <a:pt x="312838" y="505107"/>
                  <a:pt x="394682" y="411974"/>
                </a:cubicBezTo>
                <a:cubicBezTo>
                  <a:pt x="476526" y="318841"/>
                  <a:pt x="715710" y="-24060"/>
                  <a:pt x="699482" y="13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4123FFF7-EE88-4D81-BAC0-900150DD0BA6}"/>
              </a:ext>
            </a:extLst>
          </p:cNvPr>
          <p:cNvSpPr/>
          <p:nvPr/>
        </p:nvSpPr>
        <p:spPr>
          <a:xfrm>
            <a:off x="4165417" y="4919087"/>
            <a:ext cx="998768" cy="578531"/>
          </a:xfrm>
          <a:custGeom>
            <a:avLst/>
            <a:gdLst>
              <a:gd name="connsiteX0" fmla="*/ 183 w 998768"/>
              <a:gd name="connsiteY0" fmla="*/ 46 h 578531"/>
              <a:gd name="connsiteX1" fmla="*/ 605550 w 998768"/>
              <a:gd name="connsiteY1" fmla="*/ 376813 h 578531"/>
              <a:gd name="connsiteX2" fmla="*/ 990783 w 998768"/>
              <a:gd name="connsiteY2" fmla="*/ 575780 h 578531"/>
              <a:gd name="connsiteX3" fmla="*/ 851083 w 998768"/>
              <a:gd name="connsiteY3" fmla="*/ 486880 h 578531"/>
              <a:gd name="connsiteX4" fmla="*/ 669050 w 998768"/>
              <a:gd name="connsiteY4" fmla="*/ 402213 h 578531"/>
              <a:gd name="connsiteX5" fmla="*/ 183 w 998768"/>
              <a:gd name="connsiteY5" fmla="*/ 46 h 57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768" h="578531">
                <a:moveTo>
                  <a:pt x="183" y="46"/>
                </a:moveTo>
                <a:cubicBezTo>
                  <a:pt x="-10400" y="-4187"/>
                  <a:pt x="440450" y="280857"/>
                  <a:pt x="605550" y="376813"/>
                </a:cubicBezTo>
                <a:cubicBezTo>
                  <a:pt x="770650" y="472769"/>
                  <a:pt x="949861" y="557435"/>
                  <a:pt x="990783" y="575780"/>
                </a:cubicBezTo>
                <a:cubicBezTo>
                  <a:pt x="1031705" y="594125"/>
                  <a:pt x="904705" y="515808"/>
                  <a:pt x="851083" y="486880"/>
                </a:cubicBezTo>
                <a:cubicBezTo>
                  <a:pt x="797461" y="457952"/>
                  <a:pt x="812278" y="484057"/>
                  <a:pt x="669050" y="402213"/>
                </a:cubicBezTo>
                <a:cubicBezTo>
                  <a:pt x="525822" y="320369"/>
                  <a:pt x="10766" y="4279"/>
                  <a:pt x="183" y="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398B88B1-FDA9-408C-8B40-8E80F7547072}"/>
              </a:ext>
            </a:extLst>
          </p:cNvPr>
          <p:cNvSpPr/>
          <p:nvPr/>
        </p:nvSpPr>
        <p:spPr>
          <a:xfrm>
            <a:off x="6189130" y="4380863"/>
            <a:ext cx="899565" cy="1008938"/>
          </a:xfrm>
          <a:custGeom>
            <a:avLst/>
            <a:gdLst>
              <a:gd name="connsiteX0" fmla="*/ 893237 w 899565"/>
              <a:gd name="connsiteY0" fmla="*/ 4870 h 1008938"/>
              <a:gd name="connsiteX1" fmla="*/ 584203 w 899565"/>
              <a:gd name="connsiteY1" fmla="*/ 648337 h 1008938"/>
              <a:gd name="connsiteX2" fmla="*/ 3 w 899565"/>
              <a:gd name="connsiteY2" fmla="*/ 1008170 h 1008938"/>
              <a:gd name="connsiteX3" fmla="*/ 575737 w 899565"/>
              <a:gd name="connsiteY3" fmla="*/ 733004 h 1008938"/>
              <a:gd name="connsiteX4" fmla="*/ 774703 w 899565"/>
              <a:gd name="connsiteY4" fmla="*/ 373170 h 1008938"/>
              <a:gd name="connsiteX5" fmla="*/ 893237 w 899565"/>
              <a:gd name="connsiteY5" fmla="*/ 4870 h 100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565" h="1008938">
                <a:moveTo>
                  <a:pt x="893237" y="4870"/>
                </a:moveTo>
                <a:cubicBezTo>
                  <a:pt x="861487" y="50731"/>
                  <a:pt x="733075" y="481120"/>
                  <a:pt x="584203" y="648337"/>
                </a:cubicBezTo>
                <a:cubicBezTo>
                  <a:pt x="435331" y="815554"/>
                  <a:pt x="1414" y="994059"/>
                  <a:pt x="3" y="1008170"/>
                </a:cubicBezTo>
                <a:cubicBezTo>
                  <a:pt x="-1408" y="1022281"/>
                  <a:pt x="446620" y="838837"/>
                  <a:pt x="575737" y="733004"/>
                </a:cubicBezTo>
                <a:cubicBezTo>
                  <a:pt x="704854" y="627171"/>
                  <a:pt x="719670" y="497348"/>
                  <a:pt x="774703" y="373170"/>
                </a:cubicBezTo>
                <a:cubicBezTo>
                  <a:pt x="829736" y="248992"/>
                  <a:pt x="924987" y="-40991"/>
                  <a:pt x="893237" y="48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7F12E531-9A91-4B6A-BE33-03FB39EB1FD8}"/>
              </a:ext>
            </a:extLst>
          </p:cNvPr>
          <p:cNvSpPr/>
          <p:nvPr/>
        </p:nvSpPr>
        <p:spPr>
          <a:xfrm>
            <a:off x="4285857" y="4977208"/>
            <a:ext cx="870853" cy="745005"/>
          </a:xfrm>
          <a:custGeom>
            <a:avLst/>
            <a:gdLst>
              <a:gd name="connsiteX0" fmla="*/ 40610 w 870853"/>
              <a:gd name="connsiteY0" fmla="*/ 30825 h 745005"/>
              <a:gd name="connsiteX1" fmla="*/ 78710 w 870853"/>
              <a:gd name="connsiteY1" fmla="*/ 98559 h 745005"/>
              <a:gd name="connsiteX2" fmla="*/ 336943 w 870853"/>
              <a:gd name="connsiteY2" fmla="*/ 416059 h 745005"/>
              <a:gd name="connsiteX3" fmla="*/ 849176 w 870853"/>
              <a:gd name="connsiteY3" fmla="*/ 729325 h 745005"/>
              <a:gd name="connsiteX4" fmla="*/ 772976 w 870853"/>
              <a:gd name="connsiteY4" fmla="*/ 691225 h 745005"/>
              <a:gd name="connsiteX5" fmla="*/ 747576 w 870853"/>
              <a:gd name="connsiteY5" fmla="*/ 631959 h 745005"/>
              <a:gd name="connsiteX6" fmla="*/ 612110 w 870853"/>
              <a:gd name="connsiteY6" fmla="*/ 551525 h 745005"/>
              <a:gd name="connsiteX7" fmla="*/ 40610 w 870853"/>
              <a:gd name="connsiteY7" fmla="*/ 30825 h 74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0853" h="745005">
                <a:moveTo>
                  <a:pt x="40610" y="30825"/>
                </a:moveTo>
                <a:cubicBezTo>
                  <a:pt x="-48290" y="-44669"/>
                  <a:pt x="29321" y="34353"/>
                  <a:pt x="78710" y="98559"/>
                </a:cubicBezTo>
                <a:cubicBezTo>
                  <a:pt x="128099" y="162765"/>
                  <a:pt x="208532" y="310931"/>
                  <a:pt x="336943" y="416059"/>
                </a:cubicBezTo>
                <a:cubicBezTo>
                  <a:pt x="465354" y="521187"/>
                  <a:pt x="776504" y="683464"/>
                  <a:pt x="849176" y="729325"/>
                </a:cubicBezTo>
                <a:cubicBezTo>
                  <a:pt x="921848" y="775186"/>
                  <a:pt x="789909" y="707453"/>
                  <a:pt x="772976" y="691225"/>
                </a:cubicBezTo>
                <a:cubicBezTo>
                  <a:pt x="756043" y="674997"/>
                  <a:pt x="774387" y="655242"/>
                  <a:pt x="747576" y="631959"/>
                </a:cubicBezTo>
                <a:cubicBezTo>
                  <a:pt x="720765" y="608676"/>
                  <a:pt x="730643" y="649597"/>
                  <a:pt x="612110" y="551525"/>
                </a:cubicBezTo>
                <a:cubicBezTo>
                  <a:pt x="493577" y="453453"/>
                  <a:pt x="129510" y="106319"/>
                  <a:pt x="40610" y="308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BBED669D-62AF-4B00-A443-BBBEAB5BB97C}"/>
              </a:ext>
            </a:extLst>
          </p:cNvPr>
          <p:cNvSpPr/>
          <p:nvPr/>
        </p:nvSpPr>
        <p:spPr>
          <a:xfrm>
            <a:off x="6332150" y="5585637"/>
            <a:ext cx="491141" cy="692988"/>
          </a:xfrm>
          <a:custGeom>
            <a:avLst/>
            <a:gdLst>
              <a:gd name="connsiteX0" fmla="*/ 917 w 491141"/>
              <a:gd name="connsiteY0" fmla="*/ 692396 h 692988"/>
              <a:gd name="connsiteX1" fmla="*/ 132150 w 491141"/>
              <a:gd name="connsiteY1" fmla="*/ 70096 h 692988"/>
              <a:gd name="connsiteX2" fmla="*/ 229517 w 491141"/>
              <a:gd name="connsiteY2" fmla="*/ 222496 h 692988"/>
              <a:gd name="connsiteX3" fmla="*/ 483517 w 491141"/>
              <a:gd name="connsiteY3" fmla="*/ 645830 h 692988"/>
              <a:gd name="connsiteX4" fmla="*/ 398850 w 491141"/>
              <a:gd name="connsiteY4" fmla="*/ 442630 h 692988"/>
              <a:gd name="connsiteX5" fmla="*/ 136383 w 491141"/>
              <a:gd name="connsiteY5" fmla="*/ 10830 h 692988"/>
              <a:gd name="connsiteX6" fmla="*/ 77117 w 491141"/>
              <a:gd name="connsiteY6" fmla="*/ 180163 h 692988"/>
              <a:gd name="connsiteX7" fmla="*/ 917 w 491141"/>
              <a:gd name="connsiteY7" fmla="*/ 692396 h 69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141" h="692988">
                <a:moveTo>
                  <a:pt x="917" y="692396"/>
                </a:moveTo>
                <a:cubicBezTo>
                  <a:pt x="10089" y="674052"/>
                  <a:pt x="94050" y="148413"/>
                  <a:pt x="132150" y="70096"/>
                </a:cubicBezTo>
                <a:cubicBezTo>
                  <a:pt x="170250" y="-8221"/>
                  <a:pt x="170956" y="126540"/>
                  <a:pt x="229517" y="222496"/>
                </a:cubicBezTo>
                <a:cubicBezTo>
                  <a:pt x="288078" y="318452"/>
                  <a:pt x="455295" y="609141"/>
                  <a:pt x="483517" y="645830"/>
                </a:cubicBezTo>
                <a:cubicBezTo>
                  <a:pt x="511739" y="682519"/>
                  <a:pt x="456706" y="548463"/>
                  <a:pt x="398850" y="442630"/>
                </a:cubicBezTo>
                <a:cubicBezTo>
                  <a:pt x="340994" y="336797"/>
                  <a:pt x="190005" y="54574"/>
                  <a:pt x="136383" y="10830"/>
                </a:cubicBezTo>
                <a:cubicBezTo>
                  <a:pt x="82761" y="-32914"/>
                  <a:pt x="100400" y="62335"/>
                  <a:pt x="77117" y="180163"/>
                </a:cubicBezTo>
                <a:cubicBezTo>
                  <a:pt x="53834" y="297991"/>
                  <a:pt x="-8255" y="710740"/>
                  <a:pt x="917" y="6923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9D75B970-68C2-4753-83A3-E50E175E5D2C}"/>
              </a:ext>
            </a:extLst>
          </p:cNvPr>
          <p:cNvSpPr/>
          <p:nvPr/>
        </p:nvSpPr>
        <p:spPr>
          <a:xfrm>
            <a:off x="4414785" y="4969120"/>
            <a:ext cx="858650" cy="416166"/>
          </a:xfrm>
          <a:custGeom>
            <a:avLst/>
            <a:gdLst>
              <a:gd name="connsiteX0" fmla="*/ 21748 w 858650"/>
              <a:gd name="connsiteY0" fmla="*/ 26213 h 416166"/>
              <a:gd name="connsiteX1" fmla="*/ 580548 w 858650"/>
              <a:gd name="connsiteY1" fmla="*/ 322547 h 416166"/>
              <a:gd name="connsiteX2" fmla="*/ 855715 w 858650"/>
              <a:gd name="connsiteY2" fmla="*/ 415680 h 416166"/>
              <a:gd name="connsiteX3" fmla="*/ 690615 w 858650"/>
              <a:gd name="connsiteY3" fmla="*/ 343713 h 416166"/>
              <a:gd name="connsiteX4" fmla="*/ 169915 w 858650"/>
              <a:gd name="connsiteY4" fmla="*/ 51613 h 416166"/>
              <a:gd name="connsiteX5" fmla="*/ 21748 w 858650"/>
              <a:gd name="connsiteY5" fmla="*/ 26213 h 41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650" h="416166">
                <a:moveTo>
                  <a:pt x="21748" y="26213"/>
                </a:moveTo>
                <a:cubicBezTo>
                  <a:pt x="90187" y="71369"/>
                  <a:pt x="441554" y="257636"/>
                  <a:pt x="580548" y="322547"/>
                </a:cubicBezTo>
                <a:cubicBezTo>
                  <a:pt x="719543" y="387458"/>
                  <a:pt x="837371" y="412152"/>
                  <a:pt x="855715" y="415680"/>
                </a:cubicBezTo>
                <a:cubicBezTo>
                  <a:pt x="874059" y="419208"/>
                  <a:pt x="804915" y="404391"/>
                  <a:pt x="690615" y="343713"/>
                </a:cubicBezTo>
                <a:cubicBezTo>
                  <a:pt x="576315" y="283035"/>
                  <a:pt x="281393" y="105941"/>
                  <a:pt x="169915" y="51613"/>
                </a:cubicBezTo>
                <a:cubicBezTo>
                  <a:pt x="58437" y="-2715"/>
                  <a:pt x="-46691" y="-18943"/>
                  <a:pt x="21748" y="262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81C23F41-2EDA-40AF-9EE9-79F678D9BAFF}"/>
              </a:ext>
            </a:extLst>
          </p:cNvPr>
          <p:cNvSpPr/>
          <p:nvPr/>
        </p:nvSpPr>
        <p:spPr>
          <a:xfrm>
            <a:off x="7674835" y="3486994"/>
            <a:ext cx="419366" cy="812039"/>
          </a:xfrm>
          <a:custGeom>
            <a:avLst/>
            <a:gdLst>
              <a:gd name="connsiteX0" fmla="*/ 419298 w 419366"/>
              <a:gd name="connsiteY0" fmla="*/ 5506 h 812039"/>
              <a:gd name="connsiteX1" fmla="*/ 161065 w 419366"/>
              <a:gd name="connsiteY1" fmla="*/ 212939 h 812039"/>
              <a:gd name="connsiteX2" fmla="*/ 198 w 419366"/>
              <a:gd name="connsiteY2" fmla="*/ 809839 h 812039"/>
              <a:gd name="connsiteX3" fmla="*/ 135665 w 419366"/>
              <a:gd name="connsiteY3" fmla="*/ 399206 h 812039"/>
              <a:gd name="connsiteX4" fmla="*/ 419298 w 419366"/>
              <a:gd name="connsiteY4" fmla="*/ 5506 h 81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366" h="812039">
                <a:moveTo>
                  <a:pt x="419298" y="5506"/>
                </a:moveTo>
                <a:cubicBezTo>
                  <a:pt x="423531" y="-25539"/>
                  <a:pt x="230915" y="78884"/>
                  <a:pt x="161065" y="212939"/>
                </a:cubicBezTo>
                <a:cubicBezTo>
                  <a:pt x="91215" y="346995"/>
                  <a:pt x="4431" y="778794"/>
                  <a:pt x="198" y="809839"/>
                </a:cubicBezTo>
                <a:cubicBezTo>
                  <a:pt x="-4035" y="840884"/>
                  <a:pt x="60171" y="535378"/>
                  <a:pt x="135665" y="399206"/>
                </a:cubicBezTo>
                <a:cubicBezTo>
                  <a:pt x="211159" y="263034"/>
                  <a:pt x="415065" y="36551"/>
                  <a:pt x="419298" y="55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976C40A8-3B3F-4F6A-AE2B-5ECA9A783A7C}"/>
              </a:ext>
            </a:extLst>
          </p:cNvPr>
          <p:cNvSpPr/>
          <p:nvPr/>
        </p:nvSpPr>
        <p:spPr>
          <a:xfrm>
            <a:off x="2647731" y="6139901"/>
            <a:ext cx="438856" cy="140816"/>
          </a:xfrm>
          <a:custGeom>
            <a:avLst/>
            <a:gdLst>
              <a:gd name="connsiteX0" fmla="*/ 219 w 438856"/>
              <a:gd name="connsiteY0" fmla="*/ 549 h 140816"/>
              <a:gd name="connsiteX1" fmla="*/ 247869 w 438856"/>
              <a:gd name="connsiteY1" fmla="*/ 140249 h 140816"/>
              <a:gd name="connsiteX2" fmla="*/ 438369 w 438856"/>
              <a:gd name="connsiteY2" fmla="*/ 51349 h 140816"/>
              <a:gd name="connsiteX3" fmla="*/ 292319 w 438856"/>
              <a:gd name="connsiteY3" fmla="*/ 89449 h 140816"/>
              <a:gd name="connsiteX4" fmla="*/ 219 w 438856"/>
              <a:gd name="connsiteY4" fmla="*/ 549 h 140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856" h="140816">
                <a:moveTo>
                  <a:pt x="219" y="549"/>
                </a:moveTo>
                <a:cubicBezTo>
                  <a:pt x="-7189" y="9016"/>
                  <a:pt x="174844" y="131782"/>
                  <a:pt x="247869" y="140249"/>
                </a:cubicBezTo>
                <a:cubicBezTo>
                  <a:pt x="320894" y="148716"/>
                  <a:pt x="430961" y="59816"/>
                  <a:pt x="438369" y="51349"/>
                </a:cubicBezTo>
                <a:cubicBezTo>
                  <a:pt x="445777" y="42882"/>
                  <a:pt x="367461" y="94741"/>
                  <a:pt x="292319" y="89449"/>
                </a:cubicBezTo>
                <a:cubicBezTo>
                  <a:pt x="217177" y="84157"/>
                  <a:pt x="7627" y="-7918"/>
                  <a:pt x="219" y="5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395E3486-D9C6-4558-8F64-7DDF1A874531}"/>
              </a:ext>
            </a:extLst>
          </p:cNvPr>
          <p:cNvSpPr/>
          <p:nvPr/>
        </p:nvSpPr>
        <p:spPr>
          <a:xfrm>
            <a:off x="3059006" y="5761511"/>
            <a:ext cx="384352" cy="423951"/>
          </a:xfrm>
          <a:custGeom>
            <a:avLst/>
            <a:gdLst>
              <a:gd name="connsiteX0" fmla="*/ 226061 w 384352"/>
              <a:gd name="connsiteY0" fmla="*/ 56 h 423951"/>
              <a:gd name="connsiteX1" fmla="*/ 60961 w 384352"/>
              <a:gd name="connsiteY1" fmla="*/ 84722 h 423951"/>
              <a:gd name="connsiteX2" fmla="*/ 137161 w 384352"/>
              <a:gd name="connsiteY2" fmla="*/ 173622 h 423951"/>
              <a:gd name="connsiteX3" fmla="*/ 382694 w 384352"/>
              <a:gd name="connsiteY3" fmla="*/ 423389 h 423951"/>
              <a:gd name="connsiteX4" fmla="*/ 1694 w 384352"/>
              <a:gd name="connsiteY4" fmla="*/ 97422 h 423951"/>
              <a:gd name="connsiteX5" fmla="*/ 226061 w 384352"/>
              <a:gd name="connsiteY5" fmla="*/ 56 h 42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352" h="423951">
                <a:moveTo>
                  <a:pt x="226061" y="56"/>
                </a:moveTo>
                <a:cubicBezTo>
                  <a:pt x="235939" y="-2061"/>
                  <a:pt x="75778" y="55794"/>
                  <a:pt x="60961" y="84722"/>
                </a:cubicBezTo>
                <a:cubicBezTo>
                  <a:pt x="46144" y="113650"/>
                  <a:pt x="83539" y="117178"/>
                  <a:pt x="137161" y="173622"/>
                </a:cubicBezTo>
                <a:cubicBezTo>
                  <a:pt x="190783" y="230066"/>
                  <a:pt x="405272" y="436089"/>
                  <a:pt x="382694" y="423389"/>
                </a:cubicBezTo>
                <a:cubicBezTo>
                  <a:pt x="360116" y="410689"/>
                  <a:pt x="25683" y="164450"/>
                  <a:pt x="1694" y="97422"/>
                </a:cubicBezTo>
                <a:cubicBezTo>
                  <a:pt x="-22295" y="30394"/>
                  <a:pt x="216183" y="2173"/>
                  <a:pt x="226061" y="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228C10C8-258D-47EA-BC26-9748D7835DE7}"/>
              </a:ext>
            </a:extLst>
          </p:cNvPr>
          <p:cNvSpPr/>
          <p:nvPr/>
        </p:nvSpPr>
        <p:spPr>
          <a:xfrm>
            <a:off x="2611284" y="6290546"/>
            <a:ext cx="340422" cy="601880"/>
          </a:xfrm>
          <a:custGeom>
            <a:avLst/>
            <a:gdLst>
              <a:gd name="connsiteX0" fmla="*/ 683 w 340422"/>
              <a:gd name="connsiteY0" fmla="*/ 187 h 601880"/>
              <a:gd name="connsiteX1" fmla="*/ 161549 w 340422"/>
              <a:gd name="connsiteY1" fmla="*/ 372721 h 601880"/>
              <a:gd name="connsiteX2" fmla="*/ 339349 w 340422"/>
              <a:gd name="connsiteY2" fmla="*/ 601321 h 601880"/>
              <a:gd name="connsiteX3" fmla="*/ 225049 w 340422"/>
              <a:gd name="connsiteY3" fmla="*/ 423521 h 601880"/>
              <a:gd name="connsiteX4" fmla="*/ 683 w 340422"/>
              <a:gd name="connsiteY4" fmla="*/ 187 h 6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422" h="601880">
                <a:moveTo>
                  <a:pt x="683" y="187"/>
                </a:moveTo>
                <a:cubicBezTo>
                  <a:pt x="-9900" y="-8280"/>
                  <a:pt x="105105" y="272532"/>
                  <a:pt x="161549" y="372721"/>
                </a:cubicBezTo>
                <a:cubicBezTo>
                  <a:pt x="217993" y="472910"/>
                  <a:pt x="328766" y="592854"/>
                  <a:pt x="339349" y="601321"/>
                </a:cubicBezTo>
                <a:cubicBezTo>
                  <a:pt x="349932" y="609788"/>
                  <a:pt x="280082" y="520888"/>
                  <a:pt x="225049" y="423521"/>
                </a:cubicBezTo>
                <a:cubicBezTo>
                  <a:pt x="170016" y="326154"/>
                  <a:pt x="11266" y="8654"/>
                  <a:pt x="683" y="1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9B8B65D5-6A38-4704-B241-A76A771ABF53}"/>
              </a:ext>
            </a:extLst>
          </p:cNvPr>
          <p:cNvSpPr/>
          <p:nvPr/>
        </p:nvSpPr>
        <p:spPr>
          <a:xfrm>
            <a:off x="3212172" y="4313283"/>
            <a:ext cx="575333" cy="927461"/>
          </a:xfrm>
          <a:custGeom>
            <a:avLst/>
            <a:gdLst>
              <a:gd name="connsiteX0" fmla="*/ 928 w 575333"/>
              <a:gd name="connsiteY0" fmla="*/ 148650 h 927461"/>
              <a:gd name="connsiteX1" fmla="*/ 174495 w 575333"/>
              <a:gd name="connsiteY1" fmla="*/ 484 h 927461"/>
              <a:gd name="connsiteX2" fmla="*/ 204128 w 575333"/>
              <a:gd name="connsiteY2" fmla="*/ 140184 h 927461"/>
              <a:gd name="connsiteX3" fmla="*/ 555495 w 575333"/>
              <a:gd name="connsiteY3" fmla="*/ 889484 h 927461"/>
              <a:gd name="connsiteX4" fmla="*/ 487761 w 575333"/>
              <a:gd name="connsiteY4" fmla="*/ 741317 h 927461"/>
              <a:gd name="connsiteX5" fmla="*/ 123695 w 575333"/>
              <a:gd name="connsiteY5" fmla="*/ 89384 h 927461"/>
              <a:gd name="connsiteX6" fmla="*/ 928 w 575333"/>
              <a:gd name="connsiteY6" fmla="*/ 148650 h 92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333" h="927461">
                <a:moveTo>
                  <a:pt x="928" y="148650"/>
                </a:moveTo>
                <a:cubicBezTo>
                  <a:pt x="9395" y="133833"/>
                  <a:pt x="140628" y="1895"/>
                  <a:pt x="174495" y="484"/>
                </a:cubicBezTo>
                <a:cubicBezTo>
                  <a:pt x="208362" y="-927"/>
                  <a:pt x="140628" y="-7983"/>
                  <a:pt x="204128" y="140184"/>
                </a:cubicBezTo>
                <a:cubicBezTo>
                  <a:pt x="267628" y="288351"/>
                  <a:pt x="508223" y="789295"/>
                  <a:pt x="555495" y="889484"/>
                </a:cubicBezTo>
                <a:cubicBezTo>
                  <a:pt x="602767" y="989673"/>
                  <a:pt x="559728" y="874667"/>
                  <a:pt x="487761" y="741317"/>
                </a:cubicBezTo>
                <a:cubicBezTo>
                  <a:pt x="415794" y="607967"/>
                  <a:pt x="204834" y="195217"/>
                  <a:pt x="123695" y="89384"/>
                </a:cubicBezTo>
                <a:cubicBezTo>
                  <a:pt x="42556" y="-16449"/>
                  <a:pt x="-7539" y="163467"/>
                  <a:pt x="928" y="1486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2017CC90-29A4-4D46-9E07-8F647A178F79}"/>
              </a:ext>
            </a:extLst>
          </p:cNvPr>
          <p:cNvSpPr/>
          <p:nvPr/>
        </p:nvSpPr>
        <p:spPr>
          <a:xfrm>
            <a:off x="6718927" y="2795420"/>
            <a:ext cx="584502" cy="197770"/>
          </a:xfrm>
          <a:custGeom>
            <a:avLst/>
            <a:gdLst>
              <a:gd name="connsiteX0" fmla="*/ 3606 w 584502"/>
              <a:gd name="connsiteY0" fmla="*/ 197547 h 197770"/>
              <a:gd name="connsiteX1" fmla="*/ 257606 w 584502"/>
              <a:gd name="connsiteY1" fmla="*/ 62080 h 197770"/>
              <a:gd name="connsiteX2" fmla="*/ 568756 w 584502"/>
              <a:gd name="connsiteY2" fmla="*/ 134047 h 197770"/>
              <a:gd name="connsiteX3" fmla="*/ 522190 w 584502"/>
              <a:gd name="connsiteY3" fmla="*/ 64197 h 197770"/>
              <a:gd name="connsiteX4" fmla="*/ 380373 w 584502"/>
              <a:gd name="connsiteY4" fmla="*/ 4930 h 197770"/>
              <a:gd name="connsiteX5" fmla="*/ 126373 w 584502"/>
              <a:gd name="connsiteY5" fmla="*/ 23980 h 197770"/>
              <a:gd name="connsiteX6" fmla="*/ 3606 w 584502"/>
              <a:gd name="connsiteY6" fmla="*/ 197547 h 19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502" h="197770">
                <a:moveTo>
                  <a:pt x="3606" y="197547"/>
                </a:moveTo>
                <a:cubicBezTo>
                  <a:pt x="25478" y="203897"/>
                  <a:pt x="163414" y="72663"/>
                  <a:pt x="257606" y="62080"/>
                </a:cubicBezTo>
                <a:cubicBezTo>
                  <a:pt x="351798" y="51497"/>
                  <a:pt x="524659" y="133694"/>
                  <a:pt x="568756" y="134047"/>
                </a:cubicBezTo>
                <a:cubicBezTo>
                  <a:pt x="612853" y="134400"/>
                  <a:pt x="553587" y="85717"/>
                  <a:pt x="522190" y="64197"/>
                </a:cubicBezTo>
                <a:cubicBezTo>
                  <a:pt x="490793" y="42677"/>
                  <a:pt x="446342" y="11633"/>
                  <a:pt x="380373" y="4930"/>
                </a:cubicBezTo>
                <a:cubicBezTo>
                  <a:pt x="314404" y="-1773"/>
                  <a:pt x="188815" y="-6359"/>
                  <a:pt x="126373" y="23980"/>
                </a:cubicBezTo>
                <a:cubicBezTo>
                  <a:pt x="63931" y="54319"/>
                  <a:pt x="-18266" y="191197"/>
                  <a:pt x="3606" y="197547"/>
                </a:cubicBezTo>
                <a:close/>
              </a:path>
            </a:pathLst>
          </a:cu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315B9507-4A92-4C0A-9E78-A32D2C3EF7B7}"/>
              </a:ext>
            </a:extLst>
          </p:cNvPr>
          <p:cNvSpPr/>
          <p:nvPr/>
        </p:nvSpPr>
        <p:spPr>
          <a:xfrm>
            <a:off x="5378450" y="2604435"/>
            <a:ext cx="785512" cy="327527"/>
          </a:xfrm>
          <a:custGeom>
            <a:avLst/>
            <a:gdLst>
              <a:gd name="connsiteX0" fmla="*/ 0 w 785512"/>
              <a:gd name="connsiteY0" fmla="*/ 87965 h 327527"/>
              <a:gd name="connsiteX1" fmla="*/ 241300 w 785512"/>
              <a:gd name="connsiteY1" fmla="*/ 5415 h 327527"/>
              <a:gd name="connsiteX2" fmla="*/ 396875 w 785512"/>
              <a:gd name="connsiteY2" fmla="*/ 18115 h 327527"/>
              <a:gd name="connsiteX3" fmla="*/ 638175 w 785512"/>
              <a:gd name="connsiteY3" fmla="*/ 100665 h 327527"/>
              <a:gd name="connsiteX4" fmla="*/ 746125 w 785512"/>
              <a:gd name="connsiteY4" fmla="*/ 237190 h 327527"/>
              <a:gd name="connsiteX5" fmla="*/ 771525 w 785512"/>
              <a:gd name="connsiteY5" fmla="*/ 326090 h 327527"/>
              <a:gd name="connsiteX6" fmla="*/ 755650 w 785512"/>
              <a:gd name="connsiteY6" fmla="*/ 275290 h 327527"/>
              <a:gd name="connsiteX7" fmla="*/ 441325 w 785512"/>
              <a:gd name="connsiteY7" fmla="*/ 68915 h 327527"/>
              <a:gd name="connsiteX8" fmla="*/ 171450 w 785512"/>
              <a:gd name="connsiteY8" fmla="*/ 94315 h 327527"/>
              <a:gd name="connsiteX9" fmla="*/ 0 w 785512"/>
              <a:gd name="connsiteY9" fmla="*/ 87965 h 32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512" h="327527">
                <a:moveTo>
                  <a:pt x="0" y="87965"/>
                </a:moveTo>
                <a:cubicBezTo>
                  <a:pt x="87577" y="52511"/>
                  <a:pt x="175154" y="17057"/>
                  <a:pt x="241300" y="5415"/>
                </a:cubicBezTo>
                <a:cubicBezTo>
                  <a:pt x="307446" y="-6227"/>
                  <a:pt x="330729" y="2240"/>
                  <a:pt x="396875" y="18115"/>
                </a:cubicBezTo>
                <a:cubicBezTo>
                  <a:pt x="463021" y="33990"/>
                  <a:pt x="579967" y="64153"/>
                  <a:pt x="638175" y="100665"/>
                </a:cubicBezTo>
                <a:cubicBezTo>
                  <a:pt x="696383" y="137177"/>
                  <a:pt x="723900" y="199619"/>
                  <a:pt x="746125" y="237190"/>
                </a:cubicBezTo>
                <a:cubicBezTo>
                  <a:pt x="768350" y="274761"/>
                  <a:pt x="769938" y="319740"/>
                  <a:pt x="771525" y="326090"/>
                </a:cubicBezTo>
                <a:cubicBezTo>
                  <a:pt x="773113" y="332440"/>
                  <a:pt x="810683" y="318153"/>
                  <a:pt x="755650" y="275290"/>
                </a:cubicBezTo>
                <a:cubicBezTo>
                  <a:pt x="700617" y="232428"/>
                  <a:pt x="538692" y="99077"/>
                  <a:pt x="441325" y="68915"/>
                </a:cubicBezTo>
                <a:cubicBezTo>
                  <a:pt x="343958" y="38753"/>
                  <a:pt x="171450" y="94315"/>
                  <a:pt x="171450" y="94315"/>
                </a:cubicBezTo>
                <a:lnTo>
                  <a:pt x="0" y="87965"/>
                </a:lnTo>
                <a:close/>
              </a:path>
            </a:pathLst>
          </a:cu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2D15676B-17CC-433A-A046-30384BE21DE4}"/>
              </a:ext>
            </a:extLst>
          </p:cNvPr>
          <p:cNvSpPr/>
          <p:nvPr/>
        </p:nvSpPr>
        <p:spPr>
          <a:xfrm>
            <a:off x="4836471" y="3843500"/>
            <a:ext cx="638843" cy="766388"/>
          </a:xfrm>
          <a:custGeom>
            <a:avLst/>
            <a:gdLst>
              <a:gd name="connsiteX0" fmla="*/ 4346 w 638843"/>
              <a:gd name="connsiteY0" fmla="*/ 367 h 766388"/>
              <a:gd name="connsiteX1" fmla="*/ 120762 w 638843"/>
              <a:gd name="connsiteY1" fmla="*/ 281883 h 766388"/>
              <a:gd name="connsiteX2" fmla="*/ 349362 w 638843"/>
              <a:gd name="connsiteY2" fmla="*/ 593033 h 766388"/>
              <a:gd name="connsiteX3" fmla="*/ 626646 w 638843"/>
              <a:gd name="connsiteY3" fmla="*/ 751783 h 766388"/>
              <a:gd name="connsiteX4" fmla="*/ 573729 w 638843"/>
              <a:gd name="connsiteY4" fmla="*/ 724267 h 766388"/>
              <a:gd name="connsiteX5" fmla="*/ 429796 w 638843"/>
              <a:gd name="connsiteY5" fmla="*/ 442750 h 766388"/>
              <a:gd name="connsiteX6" fmla="*/ 266812 w 638843"/>
              <a:gd name="connsiteY6" fmla="*/ 226850 h 766388"/>
              <a:gd name="connsiteX7" fmla="*/ 4346 w 638843"/>
              <a:gd name="connsiteY7" fmla="*/ 367 h 76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8843" h="766388">
                <a:moveTo>
                  <a:pt x="4346" y="367"/>
                </a:moveTo>
                <a:cubicBezTo>
                  <a:pt x="-19996" y="9539"/>
                  <a:pt x="63259" y="183105"/>
                  <a:pt x="120762" y="281883"/>
                </a:cubicBezTo>
                <a:cubicBezTo>
                  <a:pt x="178265" y="380661"/>
                  <a:pt x="265048" y="514716"/>
                  <a:pt x="349362" y="593033"/>
                </a:cubicBezTo>
                <a:cubicBezTo>
                  <a:pt x="433676" y="671350"/>
                  <a:pt x="589251" y="729911"/>
                  <a:pt x="626646" y="751783"/>
                </a:cubicBezTo>
                <a:cubicBezTo>
                  <a:pt x="664041" y="773655"/>
                  <a:pt x="606537" y="775772"/>
                  <a:pt x="573729" y="724267"/>
                </a:cubicBezTo>
                <a:cubicBezTo>
                  <a:pt x="540921" y="672762"/>
                  <a:pt x="480949" y="525653"/>
                  <a:pt x="429796" y="442750"/>
                </a:cubicBezTo>
                <a:cubicBezTo>
                  <a:pt x="378643" y="359847"/>
                  <a:pt x="333134" y="297405"/>
                  <a:pt x="266812" y="226850"/>
                </a:cubicBezTo>
                <a:cubicBezTo>
                  <a:pt x="200490" y="156295"/>
                  <a:pt x="28688" y="-8805"/>
                  <a:pt x="4346" y="36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90052104-2C76-4D6A-9FD8-CB6AEAEAECEA}"/>
              </a:ext>
            </a:extLst>
          </p:cNvPr>
          <p:cNvSpPr/>
          <p:nvPr/>
        </p:nvSpPr>
        <p:spPr>
          <a:xfrm>
            <a:off x="4373921" y="2436600"/>
            <a:ext cx="195180" cy="1108296"/>
          </a:xfrm>
          <a:custGeom>
            <a:avLst/>
            <a:gdLst>
              <a:gd name="connsiteX0" fmla="*/ 194904 w 195180"/>
              <a:gd name="connsiteY0" fmla="*/ 1800 h 1108296"/>
              <a:gd name="connsiteX1" fmla="*/ 1229 w 195180"/>
              <a:gd name="connsiteY1" fmla="*/ 452650 h 1108296"/>
              <a:gd name="connsiteX2" fmla="*/ 109179 w 195180"/>
              <a:gd name="connsiteY2" fmla="*/ 1106700 h 1108296"/>
              <a:gd name="connsiteX3" fmla="*/ 45679 w 195180"/>
              <a:gd name="connsiteY3" fmla="*/ 617750 h 1108296"/>
              <a:gd name="connsiteX4" fmla="*/ 194904 w 195180"/>
              <a:gd name="connsiteY4" fmla="*/ 1800 h 110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180" h="1108296">
                <a:moveTo>
                  <a:pt x="194904" y="1800"/>
                </a:moveTo>
                <a:cubicBezTo>
                  <a:pt x="187496" y="-25717"/>
                  <a:pt x="15516" y="268500"/>
                  <a:pt x="1229" y="452650"/>
                </a:cubicBezTo>
                <a:cubicBezTo>
                  <a:pt x="-13058" y="636800"/>
                  <a:pt x="101771" y="1079183"/>
                  <a:pt x="109179" y="1106700"/>
                </a:cubicBezTo>
                <a:cubicBezTo>
                  <a:pt x="116587" y="1134217"/>
                  <a:pt x="32979" y="799254"/>
                  <a:pt x="45679" y="617750"/>
                </a:cubicBezTo>
                <a:cubicBezTo>
                  <a:pt x="58379" y="436246"/>
                  <a:pt x="202312" y="29317"/>
                  <a:pt x="194904" y="180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: 図形 312">
            <a:extLst>
              <a:ext uri="{FF2B5EF4-FFF2-40B4-BE49-F238E27FC236}">
                <a16:creationId xmlns:a16="http://schemas.microsoft.com/office/drawing/2014/main" id="{DD9EA83F-5BE0-43CF-8C01-12AEC3F7E93F}"/>
              </a:ext>
            </a:extLst>
          </p:cNvPr>
          <p:cNvSpPr/>
          <p:nvPr/>
        </p:nvSpPr>
        <p:spPr>
          <a:xfrm>
            <a:off x="4427896" y="2452475"/>
            <a:ext cx="195180" cy="1108296"/>
          </a:xfrm>
          <a:custGeom>
            <a:avLst/>
            <a:gdLst>
              <a:gd name="connsiteX0" fmla="*/ 194904 w 195180"/>
              <a:gd name="connsiteY0" fmla="*/ 1800 h 1108296"/>
              <a:gd name="connsiteX1" fmla="*/ 1229 w 195180"/>
              <a:gd name="connsiteY1" fmla="*/ 452650 h 1108296"/>
              <a:gd name="connsiteX2" fmla="*/ 109179 w 195180"/>
              <a:gd name="connsiteY2" fmla="*/ 1106700 h 1108296"/>
              <a:gd name="connsiteX3" fmla="*/ 45679 w 195180"/>
              <a:gd name="connsiteY3" fmla="*/ 617750 h 1108296"/>
              <a:gd name="connsiteX4" fmla="*/ 194904 w 195180"/>
              <a:gd name="connsiteY4" fmla="*/ 1800 h 110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180" h="1108296">
                <a:moveTo>
                  <a:pt x="194904" y="1800"/>
                </a:moveTo>
                <a:cubicBezTo>
                  <a:pt x="187496" y="-25717"/>
                  <a:pt x="15516" y="268500"/>
                  <a:pt x="1229" y="452650"/>
                </a:cubicBezTo>
                <a:cubicBezTo>
                  <a:pt x="-13058" y="636800"/>
                  <a:pt x="101771" y="1079183"/>
                  <a:pt x="109179" y="1106700"/>
                </a:cubicBezTo>
                <a:cubicBezTo>
                  <a:pt x="116587" y="1134217"/>
                  <a:pt x="32979" y="799254"/>
                  <a:pt x="45679" y="617750"/>
                </a:cubicBezTo>
                <a:cubicBezTo>
                  <a:pt x="58379" y="436246"/>
                  <a:pt x="202312" y="29317"/>
                  <a:pt x="194904" y="18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9B835BF-6784-4BB1-A9AF-BCE2485B1B0C}"/>
              </a:ext>
            </a:extLst>
          </p:cNvPr>
          <p:cNvSpPr/>
          <p:nvPr/>
        </p:nvSpPr>
        <p:spPr>
          <a:xfrm>
            <a:off x="7614422" y="1097227"/>
            <a:ext cx="388165" cy="2130152"/>
          </a:xfrm>
          <a:custGeom>
            <a:avLst/>
            <a:gdLst>
              <a:gd name="connsiteX0" fmla="*/ 498 w 388165"/>
              <a:gd name="connsiteY0" fmla="*/ 53 h 2130152"/>
              <a:gd name="connsiteX1" fmla="*/ 300218 w 388165"/>
              <a:gd name="connsiteY1" fmla="*/ 1148133 h 2130152"/>
              <a:gd name="connsiteX2" fmla="*/ 71618 w 388165"/>
              <a:gd name="connsiteY2" fmla="*/ 2087933 h 2130152"/>
              <a:gd name="connsiteX3" fmla="*/ 142738 w 388165"/>
              <a:gd name="connsiteY3" fmla="*/ 1889813 h 2130152"/>
              <a:gd name="connsiteX4" fmla="*/ 386578 w 388165"/>
              <a:gd name="connsiteY4" fmla="*/ 1193853 h 2130152"/>
              <a:gd name="connsiteX5" fmla="*/ 498 w 388165"/>
              <a:gd name="connsiteY5" fmla="*/ 53 h 213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165" h="2130152">
                <a:moveTo>
                  <a:pt x="498" y="53"/>
                </a:moveTo>
                <a:cubicBezTo>
                  <a:pt x="-13895" y="-7567"/>
                  <a:pt x="288365" y="800153"/>
                  <a:pt x="300218" y="1148133"/>
                </a:cubicBezTo>
                <a:cubicBezTo>
                  <a:pt x="312071" y="1496113"/>
                  <a:pt x="97865" y="1964320"/>
                  <a:pt x="71618" y="2087933"/>
                </a:cubicBezTo>
                <a:cubicBezTo>
                  <a:pt x="45371" y="2211546"/>
                  <a:pt x="90245" y="2038826"/>
                  <a:pt x="142738" y="1889813"/>
                </a:cubicBezTo>
                <a:cubicBezTo>
                  <a:pt x="195231" y="1740800"/>
                  <a:pt x="408591" y="1506273"/>
                  <a:pt x="386578" y="1193853"/>
                </a:cubicBezTo>
                <a:cubicBezTo>
                  <a:pt x="364565" y="881433"/>
                  <a:pt x="14891" y="7673"/>
                  <a:pt x="498" y="5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A5452A87-E323-4527-B5D5-15EBC4559CDA}"/>
              </a:ext>
            </a:extLst>
          </p:cNvPr>
          <p:cNvSpPr/>
          <p:nvPr/>
        </p:nvSpPr>
        <p:spPr>
          <a:xfrm>
            <a:off x="4325019" y="601030"/>
            <a:ext cx="609230" cy="1363435"/>
          </a:xfrm>
          <a:custGeom>
            <a:avLst/>
            <a:gdLst>
              <a:gd name="connsiteX0" fmla="*/ 606814 w 609230"/>
              <a:gd name="connsiteY0" fmla="*/ 4337 h 1363435"/>
              <a:gd name="connsiteX1" fmla="*/ 179248 w 609230"/>
              <a:gd name="connsiteY1" fmla="*/ 309137 h 1363435"/>
              <a:gd name="connsiteX2" fmla="*/ 1448 w 609230"/>
              <a:gd name="connsiteY2" fmla="*/ 1342070 h 1363435"/>
              <a:gd name="connsiteX3" fmla="*/ 90348 w 609230"/>
              <a:gd name="connsiteY3" fmla="*/ 1033037 h 1363435"/>
              <a:gd name="connsiteX4" fmla="*/ 340114 w 609230"/>
              <a:gd name="connsiteY4" fmla="*/ 194837 h 1363435"/>
              <a:gd name="connsiteX5" fmla="*/ 606814 w 609230"/>
              <a:gd name="connsiteY5" fmla="*/ 4337 h 136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230" h="1363435">
                <a:moveTo>
                  <a:pt x="606814" y="4337"/>
                </a:moveTo>
                <a:cubicBezTo>
                  <a:pt x="580003" y="23387"/>
                  <a:pt x="280142" y="86182"/>
                  <a:pt x="179248" y="309137"/>
                </a:cubicBezTo>
                <a:cubicBezTo>
                  <a:pt x="78354" y="532092"/>
                  <a:pt x="16265" y="1221420"/>
                  <a:pt x="1448" y="1342070"/>
                </a:cubicBezTo>
                <a:cubicBezTo>
                  <a:pt x="-13369" y="1462720"/>
                  <a:pt x="90348" y="1033037"/>
                  <a:pt x="90348" y="1033037"/>
                </a:cubicBezTo>
                <a:cubicBezTo>
                  <a:pt x="146792" y="841832"/>
                  <a:pt x="249803" y="364170"/>
                  <a:pt x="340114" y="194837"/>
                </a:cubicBezTo>
                <a:cubicBezTo>
                  <a:pt x="430425" y="25504"/>
                  <a:pt x="633625" y="-14713"/>
                  <a:pt x="606814" y="433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AF3AC7A2-38F2-421E-8249-D7B9A83B4864}"/>
              </a:ext>
            </a:extLst>
          </p:cNvPr>
          <p:cNvSpPr/>
          <p:nvPr/>
        </p:nvSpPr>
        <p:spPr>
          <a:xfrm>
            <a:off x="4665240" y="524403"/>
            <a:ext cx="575675" cy="543520"/>
          </a:xfrm>
          <a:custGeom>
            <a:avLst/>
            <a:gdLst>
              <a:gd name="connsiteX0" fmla="*/ 575627 w 575675"/>
              <a:gd name="connsiteY0" fmla="*/ 530 h 543520"/>
              <a:gd name="connsiteX1" fmla="*/ 109960 w 575675"/>
              <a:gd name="connsiteY1" fmla="*/ 296864 h 543520"/>
              <a:gd name="connsiteX2" fmla="*/ 4127 w 575675"/>
              <a:gd name="connsiteY2" fmla="*/ 542397 h 543520"/>
              <a:gd name="connsiteX3" fmla="*/ 80327 w 575675"/>
              <a:gd name="connsiteY3" fmla="*/ 373064 h 543520"/>
              <a:gd name="connsiteX4" fmla="*/ 575627 w 575675"/>
              <a:gd name="connsiteY4" fmla="*/ 530 h 54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675" h="543520">
                <a:moveTo>
                  <a:pt x="575627" y="530"/>
                </a:moveTo>
                <a:cubicBezTo>
                  <a:pt x="580566" y="-12170"/>
                  <a:pt x="205210" y="206553"/>
                  <a:pt x="109960" y="296864"/>
                </a:cubicBezTo>
                <a:cubicBezTo>
                  <a:pt x="14710" y="387175"/>
                  <a:pt x="9066" y="529697"/>
                  <a:pt x="4127" y="542397"/>
                </a:cubicBezTo>
                <a:cubicBezTo>
                  <a:pt x="-812" y="555097"/>
                  <a:pt x="-17040" y="457731"/>
                  <a:pt x="80327" y="373064"/>
                </a:cubicBezTo>
                <a:cubicBezTo>
                  <a:pt x="177694" y="288397"/>
                  <a:pt x="570688" y="13230"/>
                  <a:pt x="575627" y="53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CE60B665-EAFC-4736-A64C-D5AE10919D89}"/>
              </a:ext>
            </a:extLst>
          </p:cNvPr>
          <p:cNvSpPr/>
          <p:nvPr/>
        </p:nvSpPr>
        <p:spPr>
          <a:xfrm>
            <a:off x="4172942" y="3730889"/>
            <a:ext cx="392741" cy="291861"/>
          </a:xfrm>
          <a:custGeom>
            <a:avLst/>
            <a:gdLst>
              <a:gd name="connsiteX0" fmla="*/ 388475 w 392741"/>
              <a:gd name="connsiteY0" fmla="*/ 794 h 291861"/>
              <a:gd name="connsiteX1" fmla="*/ 219141 w 392741"/>
              <a:gd name="connsiteY1" fmla="*/ 119328 h 291861"/>
              <a:gd name="connsiteX2" fmla="*/ 66741 w 392741"/>
              <a:gd name="connsiteY2" fmla="*/ 187061 h 291861"/>
              <a:gd name="connsiteX3" fmla="*/ 3241 w 392741"/>
              <a:gd name="connsiteY3" fmla="*/ 290778 h 291861"/>
              <a:gd name="connsiteX4" fmla="*/ 11708 w 392741"/>
              <a:gd name="connsiteY4" fmla="*/ 237861 h 291861"/>
              <a:gd name="connsiteX5" fmla="*/ 32875 w 392741"/>
              <a:gd name="connsiteY5" fmla="*/ 182828 h 291861"/>
              <a:gd name="connsiteX6" fmla="*/ 388475 w 392741"/>
              <a:gd name="connsiteY6" fmla="*/ 794 h 29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741" h="291861">
                <a:moveTo>
                  <a:pt x="388475" y="794"/>
                </a:moveTo>
                <a:cubicBezTo>
                  <a:pt x="419519" y="-9789"/>
                  <a:pt x="272763" y="88284"/>
                  <a:pt x="219141" y="119328"/>
                </a:cubicBezTo>
                <a:cubicBezTo>
                  <a:pt x="165519" y="150372"/>
                  <a:pt x="102724" y="158486"/>
                  <a:pt x="66741" y="187061"/>
                </a:cubicBezTo>
                <a:cubicBezTo>
                  <a:pt x="30758" y="215636"/>
                  <a:pt x="12413" y="282311"/>
                  <a:pt x="3241" y="290778"/>
                </a:cubicBezTo>
                <a:cubicBezTo>
                  <a:pt x="-5931" y="299245"/>
                  <a:pt x="6769" y="255853"/>
                  <a:pt x="11708" y="237861"/>
                </a:cubicBezTo>
                <a:cubicBezTo>
                  <a:pt x="16647" y="219869"/>
                  <a:pt x="-27097" y="222692"/>
                  <a:pt x="32875" y="182828"/>
                </a:cubicBezTo>
                <a:cubicBezTo>
                  <a:pt x="92847" y="142964"/>
                  <a:pt x="357431" y="11377"/>
                  <a:pt x="388475" y="7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F98BBFB6-AE07-4EF9-B982-3453259E4EDE}"/>
              </a:ext>
            </a:extLst>
          </p:cNvPr>
          <p:cNvSpPr/>
          <p:nvPr/>
        </p:nvSpPr>
        <p:spPr>
          <a:xfrm>
            <a:off x="4745018" y="3609086"/>
            <a:ext cx="136596" cy="29851"/>
          </a:xfrm>
          <a:custGeom>
            <a:avLst/>
            <a:gdLst>
              <a:gd name="connsiteX0" fmla="*/ 20 w 136596"/>
              <a:gd name="connsiteY0" fmla="*/ 16764 h 29851"/>
              <a:gd name="connsiteX1" fmla="*/ 90507 w 136596"/>
              <a:gd name="connsiteY1" fmla="*/ 29464 h 29851"/>
              <a:gd name="connsiteX2" fmla="*/ 136545 w 136596"/>
              <a:gd name="connsiteY2" fmla="*/ 889 h 29851"/>
              <a:gd name="connsiteX3" fmla="*/ 82570 w 136596"/>
              <a:gd name="connsiteY3" fmla="*/ 7239 h 29851"/>
              <a:gd name="connsiteX4" fmla="*/ 20 w 136596"/>
              <a:gd name="connsiteY4" fmla="*/ 16764 h 2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96" h="29851">
                <a:moveTo>
                  <a:pt x="20" y="16764"/>
                </a:moveTo>
                <a:cubicBezTo>
                  <a:pt x="1343" y="20468"/>
                  <a:pt x="67753" y="32110"/>
                  <a:pt x="90507" y="29464"/>
                </a:cubicBezTo>
                <a:cubicBezTo>
                  <a:pt x="113261" y="26818"/>
                  <a:pt x="137868" y="4593"/>
                  <a:pt x="136545" y="889"/>
                </a:cubicBezTo>
                <a:cubicBezTo>
                  <a:pt x="135222" y="-2815"/>
                  <a:pt x="102414" y="6181"/>
                  <a:pt x="82570" y="7239"/>
                </a:cubicBezTo>
                <a:cubicBezTo>
                  <a:pt x="62726" y="8297"/>
                  <a:pt x="-1303" y="13060"/>
                  <a:pt x="20" y="167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桐谷美玲、ロングブーツの冬コーデ披露「もはやパリコレ」「めちゃくちゃカッコいい」（スポーツ報知） - Yahoo!ニュース">
            <a:extLst>
              <a:ext uri="{FF2B5EF4-FFF2-40B4-BE49-F238E27FC236}">
                <a16:creationId xmlns:a16="http://schemas.microsoft.com/office/drawing/2014/main" id="{41DA8218-07A1-4737-9946-4C888F01D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0"/>
            <a:ext cx="9351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782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>
            <a:alpha val="25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16</cp:revision>
  <dcterms:created xsi:type="dcterms:W3CDTF">2021-11-10T14:13:44Z</dcterms:created>
  <dcterms:modified xsi:type="dcterms:W3CDTF">2021-11-11T10:20:43Z</dcterms:modified>
</cp:coreProperties>
</file>