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55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1488" y="68"/>
      </p:cViewPr>
      <p:guideLst>
        <p:guide orient="horz" pos="4055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E6C5-65E5-4203-958E-076575DAD00E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DFD68-AE8F-4D89-BEC8-304961CB9F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21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E6C5-65E5-4203-958E-076575DAD00E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DFD68-AE8F-4D89-BEC8-304961CB9F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093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E6C5-65E5-4203-958E-076575DAD00E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DFD68-AE8F-4D89-BEC8-304961CB9F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960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E6C5-65E5-4203-958E-076575DAD00E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DFD68-AE8F-4D89-BEC8-304961CB9F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435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E6C5-65E5-4203-958E-076575DAD00E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DFD68-AE8F-4D89-BEC8-304961CB9F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317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E6C5-65E5-4203-958E-076575DAD00E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DFD68-AE8F-4D89-BEC8-304961CB9F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257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E6C5-65E5-4203-958E-076575DAD00E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DFD68-AE8F-4D89-BEC8-304961CB9F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574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E6C5-65E5-4203-958E-076575DAD00E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DFD68-AE8F-4D89-BEC8-304961CB9F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13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E6C5-65E5-4203-958E-076575DAD00E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DFD68-AE8F-4D89-BEC8-304961CB9F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113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E6C5-65E5-4203-958E-076575DAD00E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DFD68-AE8F-4D89-BEC8-304961CB9F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930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E6C5-65E5-4203-958E-076575DAD00E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DFD68-AE8F-4D89-BEC8-304961CB9F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8219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1E6C5-65E5-4203-958E-076575DAD00E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DFD68-AE8F-4D89-BEC8-304961CB9F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103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hidden="1">
            <a:extLst>
              <a:ext uri="{FF2B5EF4-FFF2-40B4-BE49-F238E27FC236}">
                <a16:creationId xmlns:a16="http://schemas.microsoft.com/office/drawing/2014/main" id="{67A25210-D526-4935-8E73-EAEE631DFB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1" t="5414" r="10987" b="4459"/>
          <a:stretch/>
        </p:blipFill>
        <p:spPr bwMode="auto">
          <a:xfrm>
            <a:off x="95250" y="1009650"/>
            <a:ext cx="9429750" cy="1078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D9FD2920-57E0-49F3-8892-C0C7299DE13B}"/>
              </a:ext>
            </a:extLst>
          </p:cNvPr>
          <p:cNvSpPr/>
          <p:nvPr/>
        </p:nvSpPr>
        <p:spPr>
          <a:xfrm>
            <a:off x="4378161" y="7600144"/>
            <a:ext cx="216179" cy="171244"/>
          </a:xfrm>
          <a:custGeom>
            <a:avLst/>
            <a:gdLst>
              <a:gd name="connsiteX0" fmla="*/ 30327 w 216179"/>
              <a:gd name="connsiteY0" fmla="*/ 806 h 171244"/>
              <a:gd name="connsiteX1" fmla="*/ 135102 w 216179"/>
              <a:gd name="connsiteY1" fmla="*/ 78594 h 171244"/>
              <a:gd name="connsiteX2" fmla="*/ 154152 w 216179"/>
              <a:gd name="connsiteY2" fmla="*/ 32556 h 171244"/>
              <a:gd name="connsiteX3" fmla="*/ 164 w 216179"/>
              <a:gd name="connsiteY3" fmla="*/ 170669 h 171244"/>
              <a:gd name="connsiteX4" fmla="*/ 187489 w 216179"/>
              <a:gd name="connsiteY4" fmla="*/ 80181 h 171244"/>
              <a:gd name="connsiteX5" fmla="*/ 201777 w 216179"/>
              <a:gd name="connsiteY5" fmla="*/ 38906 h 171244"/>
              <a:gd name="connsiteX6" fmla="*/ 30327 w 216179"/>
              <a:gd name="connsiteY6" fmla="*/ 806 h 171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179" h="171244">
                <a:moveTo>
                  <a:pt x="30327" y="806"/>
                </a:moveTo>
                <a:cubicBezTo>
                  <a:pt x="19215" y="7421"/>
                  <a:pt x="114465" y="73302"/>
                  <a:pt x="135102" y="78594"/>
                </a:cubicBezTo>
                <a:cubicBezTo>
                  <a:pt x="155739" y="83886"/>
                  <a:pt x="176642" y="17210"/>
                  <a:pt x="154152" y="32556"/>
                </a:cubicBezTo>
                <a:cubicBezTo>
                  <a:pt x="131662" y="47902"/>
                  <a:pt x="-5392" y="162731"/>
                  <a:pt x="164" y="170669"/>
                </a:cubicBezTo>
                <a:cubicBezTo>
                  <a:pt x="5720" y="178607"/>
                  <a:pt x="153887" y="102141"/>
                  <a:pt x="187489" y="80181"/>
                </a:cubicBezTo>
                <a:cubicBezTo>
                  <a:pt x="221091" y="58221"/>
                  <a:pt x="224266" y="47637"/>
                  <a:pt x="201777" y="38906"/>
                </a:cubicBezTo>
                <a:cubicBezTo>
                  <a:pt x="179288" y="30175"/>
                  <a:pt x="41439" y="-5809"/>
                  <a:pt x="30327" y="8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77" name="グループ化 476">
            <a:extLst>
              <a:ext uri="{FF2B5EF4-FFF2-40B4-BE49-F238E27FC236}">
                <a16:creationId xmlns:a16="http://schemas.microsoft.com/office/drawing/2014/main" id="{768F8880-5E22-47BD-AE74-1FA587FF7E0C}"/>
              </a:ext>
            </a:extLst>
          </p:cNvPr>
          <p:cNvGrpSpPr/>
          <p:nvPr/>
        </p:nvGrpSpPr>
        <p:grpSpPr>
          <a:xfrm>
            <a:off x="4430619" y="6253140"/>
            <a:ext cx="2110159" cy="2400411"/>
            <a:chOff x="4430619" y="6253140"/>
            <a:chExt cx="2110159" cy="2400411"/>
          </a:xfrm>
        </p:grpSpPr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BC0B25BF-6A8C-4BA6-BDF7-8FA62661D7F5}"/>
                </a:ext>
              </a:extLst>
            </p:cNvPr>
            <p:cNvSpPr/>
            <p:nvPr/>
          </p:nvSpPr>
          <p:spPr>
            <a:xfrm>
              <a:off x="4649788" y="6253140"/>
              <a:ext cx="358800" cy="698659"/>
            </a:xfrm>
            <a:custGeom>
              <a:avLst/>
              <a:gdLst>
                <a:gd name="connsiteX0" fmla="*/ 358775 w 358800"/>
                <a:gd name="connsiteY0" fmla="*/ 23 h 698659"/>
                <a:gd name="connsiteX1" fmla="*/ 196850 w 358800"/>
                <a:gd name="connsiteY1" fmla="*/ 147660 h 698659"/>
                <a:gd name="connsiteX2" fmla="*/ 185737 w 358800"/>
                <a:gd name="connsiteY2" fmla="*/ 241323 h 698659"/>
                <a:gd name="connsiteX3" fmla="*/ 233362 w 358800"/>
                <a:gd name="connsiteY3" fmla="*/ 285773 h 698659"/>
                <a:gd name="connsiteX4" fmla="*/ 231775 w 358800"/>
                <a:gd name="connsiteY4" fmla="*/ 341335 h 698659"/>
                <a:gd name="connsiteX5" fmla="*/ 130175 w 358800"/>
                <a:gd name="connsiteY5" fmla="*/ 428648 h 698659"/>
                <a:gd name="connsiteX6" fmla="*/ 115887 w 358800"/>
                <a:gd name="connsiteY6" fmla="*/ 511198 h 698659"/>
                <a:gd name="connsiteX7" fmla="*/ 76200 w 358800"/>
                <a:gd name="connsiteY7" fmla="*/ 600098 h 698659"/>
                <a:gd name="connsiteX8" fmla="*/ 0 w 358800"/>
                <a:gd name="connsiteY8" fmla="*/ 698523 h 698659"/>
                <a:gd name="connsiteX9" fmla="*/ 76200 w 358800"/>
                <a:gd name="connsiteY9" fmla="*/ 619148 h 698659"/>
                <a:gd name="connsiteX10" fmla="*/ 134937 w 358800"/>
                <a:gd name="connsiteY10" fmla="*/ 520723 h 698659"/>
                <a:gd name="connsiteX11" fmla="*/ 157162 w 358800"/>
                <a:gd name="connsiteY11" fmla="*/ 438173 h 698659"/>
                <a:gd name="connsiteX12" fmla="*/ 274637 w 358800"/>
                <a:gd name="connsiteY12" fmla="*/ 292123 h 698659"/>
                <a:gd name="connsiteX13" fmla="*/ 212725 w 358800"/>
                <a:gd name="connsiteY13" fmla="*/ 198460 h 698659"/>
                <a:gd name="connsiteX14" fmla="*/ 209550 w 358800"/>
                <a:gd name="connsiteY14" fmla="*/ 158773 h 698659"/>
                <a:gd name="connsiteX15" fmla="*/ 358775 w 358800"/>
                <a:gd name="connsiteY15" fmla="*/ 23 h 698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58800" h="698659">
                  <a:moveTo>
                    <a:pt x="358775" y="23"/>
                  </a:moveTo>
                  <a:cubicBezTo>
                    <a:pt x="356658" y="-1829"/>
                    <a:pt x="225690" y="107443"/>
                    <a:pt x="196850" y="147660"/>
                  </a:cubicBezTo>
                  <a:cubicBezTo>
                    <a:pt x="168010" y="187877"/>
                    <a:pt x="179652" y="218304"/>
                    <a:pt x="185737" y="241323"/>
                  </a:cubicBezTo>
                  <a:cubicBezTo>
                    <a:pt x="191822" y="264342"/>
                    <a:pt x="225689" y="269104"/>
                    <a:pt x="233362" y="285773"/>
                  </a:cubicBezTo>
                  <a:cubicBezTo>
                    <a:pt x="241035" y="302442"/>
                    <a:pt x="248973" y="317523"/>
                    <a:pt x="231775" y="341335"/>
                  </a:cubicBezTo>
                  <a:cubicBezTo>
                    <a:pt x="214577" y="365147"/>
                    <a:pt x="149490" y="400338"/>
                    <a:pt x="130175" y="428648"/>
                  </a:cubicBezTo>
                  <a:cubicBezTo>
                    <a:pt x="110860" y="456959"/>
                    <a:pt x="124883" y="482623"/>
                    <a:pt x="115887" y="511198"/>
                  </a:cubicBezTo>
                  <a:cubicBezTo>
                    <a:pt x="106891" y="539773"/>
                    <a:pt x="95514" y="568877"/>
                    <a:pt x="76200" y="600098"/>
                  </a:cubicBezTo>
                  <a:cubicBezTo>
                    <a:pt x="56886" y="631319"/>
                    <a:pt x="0" y="695348"/>
                    <a:pt x="0" y="698523"/>
                  </a:cubicBezTo>
                  <a:cubicBezTo>
                    <a:pt x="0" y="701698"/>
                    <a:pt x="53710" y="648781"/>
                    <a:pt x="76200" y="619148"/>
                  </a:cubicBezTo>
                  <a:cubicBezTo>
                    <a:pt x="98690" y="589515"/>
                    <a:pt x="121443" y="550885"/>
                    <a:pt x="134937" y="520723"/>
                  </a:cubicBezTo>
                  <a:cubicBezTo>
                    <a:pt x="148431" y="490561"/>
                    <a:pt x="133879" y="476273"/>
                    <a:pt x="157162" y="438173"/>
                  </a:cubicBezTo>
                  <a:cubicBezTo>
                    <a:pt x="180445" y="400073"/>
                    <a:pt x="265377" y="332075"/>
                    <a:pt x="274637" y="292123"/>
                  </a:cubicBezTo>
                  <a:cubicBezTo>
                    <a:pt x="283897" y="252171"/>
                    <a:pt x="223573" y="220685"/>
                    <a:pt x="212725" y="198460"/>
                  </a:cubicBezTo>
                  <a:cubicBezTo>
                    <a:pt x="201877" y="176235"/>
                    <a:pt x="187325" y="188142"/>
                    <a:pt x="209550" y="158773"/>
                  </a:cubicBezTo>
                  <a:cubicBezTo>
                    <a:pt x="231775" y="129404"/>
                    <a:pt x="360892" y="1875"/>
                    <a:pt x="358775" y="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5ACB8ED0-6FAB-4B19-A1F0-4514E2F693D5}"/>
                </a:ext>
              </a:extLst>
            </p:cNvPr>
            <p:cNvSpPr/>
            <p:nvPr/>
          </p:nvSpPr>
          <p:spPr>
            <a:xfrm>
              <a:off x="5039020" y="6319007"/>
              <a:ext cx="615302" cy="164391"/>
            </a:xfrm>
            <a:custGeom>
              <a:avLst/>
              <a:gdLst>
                <a:gd name="connsiteX0" fmla="*/ 169568 w 615302"/>
                <a:gd name="connsiteY0" fmla="*/ 140531 h 164391"/>
                <a:gd name="connsiteX1" fmla="*/ 10818 w 615302"/>
                <a:gd name="connsiteY1" fmla="*/ 75443 h 164391"/>
                <a:gd name="connsiteX2" fmla="*/ 37805 w 615302"/>
                <a:gd name="connsiteY2" fmla="*/ 24643 h 164391"/>
                <a:gd name="connsiteX3" fmla="*/ 228305 w 615302"/>
                <a:gd name="connsiteY3" fmla="*/ 18293 h 164391"/>
                <a:gd name="connsiteX4" fmla="*/ 325143 w 615302"/>
                <a:gd name="connsiteY4" fmla="*/ 48456 h 164391"/>
                <a:gd name="connsiteX5" fmla="*/ 402930 w 615302"/>
                <a:gd name="connsiteY5" fmla="*/ 10356 h 164391"/>
                <a:gd name="connsiteX6" fmla="*/ 477543 w 615302"/>
                <a:gd name="connsiteY6" fmla="*/ 4006 h 164391"/>
                <a:gd name="connsiteX7" fmla="*/ 545805 w 615302"/>
                <a:gd name="connsiteY7" fmla="*/ 64331 h 164391"/>
                <a:gd name="connsiteX8" fmla="*/ 601368 w 615302"/>
                <a:gd name="connsiteY8" fmla="*/ 142118 h 164391"/>
                <a:gd name="connsiteX9" fmla="*/ 606130 w 615302"/>
                <a:gd name="connsiteY9" fmla="*/ 156406 h 164391"/>
                <a:gd name="connsiteX10" fmla="*/ 491830 w 615302"/>
                <a:gd name="connsiteY10" fmla="*/ 30993 h 164391"/>
                <a:gd name="connsiteX11" fmla="*/ 342605 w 615302"/>
                <a:gd name="connsiteY11" fmla="*/ 61156 h 164391"/>
                <a:gd name="connsiteX12" fmla="*/ 191793 w 615302"/>
                <a:gd name="connsiteY12" fmla="*/ 45281 h 164391"/>
                <a:gd name="connsiteX13" fmla="*/ 33043 w 615302"/>
                <a:gd name="connsiteY13" fmla="*/ 51631 h 164391"/>
                <a:gd name="connsiteX14" fmla="*/ 169568 w 615302"/>
                <a:gd name="connsiteY14" fmla="*/ 140531 h 164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15302" h="164391">
                  <a:moveTo>
                    <a:pt x="169568" y="140531"/>
                  </a:moveTo>
                  <a:cubicBezTo>
                    <a:pt x="165864" y="144500"/>
                    <a:pt x="32778" y="94758"/>
                    <a:pt x="10818" y="75443"/>
                  </a:cubicBezTo>
                  <a:cubicBezTo>
                    <a:pt x="-11142" y="56128"/>
                    <a:pt x="1557" y="34168"/>
                    <a:pt x="37805" y="24643"/>
                  </a:cubicBezTo>
                  <a:cubicBezTo>
                    <a:pt x="74053" y="15118"/>
                    <a:pt x="180415" y="14324"/>
                    <a:pt x="228305" y="18293"/>
                  </a:cubicBezTo>
                  <a:cubicBezTo>
                    <a:pt x="276195" y="22262"/>
                    <a:pt x="296039" y="49779"/>
                    <a:pt x="325143" y="48456"/>
                  </a:cubicBezTo>
                  <a:cubicBezTo>
                    <a:pt x="354247" y="47133"/>
                    <a:pt x="377530" y="17764"/>
                    <a:pt x="402930" y="10356"/>
                  </a:cubicBezTo>
                  <a:cubicBezTo>
                    <a:pt x="428330" y="2948"/>
                    <a:pt x="453731" y="-4990"/>
                    <a:pt x="477543" y="4006"/>
                  </a:cubicBezTo>
                  <a:cubicBezTo>
                    <a:pt x="501355" y="13002"/>
                    <a:pt x="525168" y="41312"/>
                    <a:pt x="545805" y="64331"/>
                  </a:cubicBezTo>
                  <a:cubicBezTo>
                    <a:pt x="566442" y="87350"/>
                    <a:pt x="591314" y="126772"/>
                    <a:pt x="601368" y="142118"/>
                  </a:cubicBezTo>
                  <a:cubicBezTo>
                    <a:pt x="611422" y="157464"/>
                    <a:pt x="624386" y="174927"/>
                    <a:pt x="606130" y="156406"/>
                  </a:cubicBezTo>
                  <a:cubicBezTo>
                    <a:pt x="587874" y="137885"/>
                    <a:pt x="535751" y="46868"/>
                    <a:pt x="491830" y="30993"/>
                  </a:cubicBezTo>
                  <a:cubicBezTo>
                    <a:pt x="447909" y="15118"/>
                    <a:pt x="392611" y="58775"/>
                    <a:pt x="342605" y="61156"/>
                  </a:cubicBezTo>
                  <a:cubicBezTo>
                    <a:pt x="292599" y="63537"/>
                    <a:pt x="243387" y="46868"/>
                    <a:pt x="191793" y="45281"/>
                  </a:cubicBezTo>
                  <a:cubicBezTo>
                    <a:pt x="140199" y="43693"/>
                    <a:pt x="40980" y="35756"/>
                    <a:pt x="33043" y="51631"/>
                  </a:cubicBezTo>
                  <a:cubicBezTo>
                    <a:pt x="25106" y="67506"/>
                    <a:pt x="173272" y="136562"/>
                    <a:pt x="169568" y="1405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24C83527-B096-4AAE-A289-EE775F28F318}"/>
                </a:ext>
              </a:extLst>
            </p:cNvPr>
            <p:cNvSpPr/>
            <p:nvPr/>
          </p:nvSpPr>
          <p:spPr>
            <a:xfrm>
              <a:off x="5651500" y="6419534"/>
              <a:ext cx="168275" cy="103504"/>
            </a:xfrm>
            <a:custGeom>
              <a:avLst/>
              <a:gdLst>
                <a:gd name="connsiteX0" fmla="*/ 0 w 168275"/>
                <a:gd name="connsiteY0" fmla="*/ 103504 h 103504"/>
                <a:gd name="connsiteX1" fmla="*/ 136525 w 168275"/>
                <a:gd name="connsiteY1" fmla="*/ 6666 h 103504"/>
                <a:gd name="connsiteX2" fmla="*/ 168275 w 168275"/>
                <a:gd name="connsiteY2" fmla="*/ 8254 h 103504"/>
                <a:gd name="connsiteX3" fmla="*/ 168275 w 168275"/>
                <a:gd name="connsiteY3" fmla="*/ 8254 h 103504"/>
                <a:gd name="connsiteX4" fmla="*/ 0 w 168275"/>
                <a:gd name="connsiteY4" fmla="*/ 103504 h 103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275" h="103504">
                  <a:moveTo>
                    <a:pt x="0" y="103504"/>
                  </a:moveTo>
                  <a:cubicBezTo>
                    <a:pt x="54239" y="63022"/>
                    <a:pt x="108479" y="22541"/>
                    <a:pt x="136525" y="6666"/>
                  </a:cubicBezTo>
                  <a:cubicBezTo>
                    <a:pt x="164571" y="-9209"/>
                    <a:pt x="168275" y="8254"/>
                    <a:pt x="168275" y="8254"/>
                  </a:cubicBezTo>
                  <a:lnTo>
                    <a:pt x="168275" y="8254"/>
                  </a:lnTo>
                  <a:lnTo>
                    <a:pt x="0" y="10350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2A1501A9-3803-4CB2-9DD5-5A3F3FC9CCC6}"/>
                </a:ext>
              </a:extLst>
            </p:cNvPr>
            <p:cNvSpPr/>
            <p:nvPr/>
          </p:nvSpPr>
          <p:spPr>
            <a:xfrm>
              <a:off x="5759380" y="6377290"/>
              <a:ext cx="224806" cy="364981"/>
            </a:xfrm>
            <a:custGeom>
              <a:avLst/>
              <a:gdLst>
                <a:gd name="connsiteX0" fmla="*/ 70 w 224806"/>
                <a:gd name="connsiteY0" fmla="*/ 266398 h 364981"/>
                <a:gd name="connsiteX1" fmla="*/ 30233 w 224806"/>
                <a:gd name="connsiteY1" fmla="*/ 140985 h 364981"/>
                <a:gd name="connsiteX2" fmla="*/ 34995 w 224806"/>
                <a:gd name="connsiteY2" fmla="*/ 104473 h 364981"/>
                <a:gd name="connsiteX3" fmla="*/ 103258 w 224806"/>
                <a:gd name="connsiteY3" fmla="*/ 40973 h 364981"/>
                <a:gd name="connsiteX4" fmla="*/ 165170 w 224806"/>
                <a:gd name="connsiteY4" fmla="*/ 18748 h 364981"/>
                <a:gd name="connsiteX5" fmla="*/ 204858 w 224806"/>
                <a:gd name="connsiteY5" fmla="*/ 104473 h 364981"/>
                <a:gd name="connsiteX6" fmla="*/ 196920 w 224806"/>
                <a:gd name="connsiteY6" fmla="*/ 202898 h 364981"/>
                <a:gd name="connsiteX7" fmla="*/ 158820 w 224806"/>
                <a:gd name="connsiteY7" fmla="*/ 302910 h 364981"/>
                <a:gd name="connsiteX8" fmla="*/ 92145 w 224806"/>
                <a:gd name="connsiteY8" fmla="*/ 364823 h 364981"/>
                <a:gd name="connsiteX9" fmla="*/ 184220 w 224806"/>
                <a:gd name="connsiteY9" fmla="*/ 285448 h 364981"/>
                <a:gd name="connsiteX10" fmla="*/ 223908 w 224806"/>
                <a:gd name="connsiteY10" fmla="*/ 134635 h 364981"/>
                <a:gd name="connsiteX11" fmla="*/ 149295 w 224806"/>
                <a:gd name="connsiteY11" fmla="*/ 1285 h 364981"/>
                <a:gd name="connsiteX12" fmla="*/ 46108 w 224806"/>
                <a:gd name="connsiteY12" fmla="*/ 69548 h 364981"/>
                <a:gd name="connsiteX13" fmla="*/ 22295 w 224806"/>
                <a:gd name="connsiteY13" fmla="*/ 110823 h 364981"/>
                <a:gd name="connsiteX14" fmla="*/ 70 w 224806"/>
                <a:gd name="connsiteY14" fmla="*/ 266398 h 364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4806" h="364981">
                  <a:moveTo>
                    <a:pt x="70" y="266398"/>
                  </a:moveTo>
                  <a:cubicBezTo>
                    <a:pt x="1393" y="271425"/>
                    <a:pt x="24412" y="167973"/>
                    <a:pt x="30233" y="140985"/>
                  </a:cubicBezTo>
                  <a:cubicBezTo>
                    <a:pt x="36054" y="113997"/>
                    <a:pt x="22824" y="121142"/>
                    <a:pt x="34995" y="104473"/>
                  </a:cubicBezTo>
                  <a:cubicBezTo>
                    <a:pt x="47166" y="87804"/>
                    <a:pt x="81562" y="55260"/>
                    <a:pt x="103258" y="40973"/>
                  </a:cubicBezTo>
                  <a:cubicBezTo>
                    <a:pt x="124954" y="26685"/>
                    <a:pt x="148237" y="8165"/>
                    <a:pt x="165170" y="18748"/>
                  </a:cubicBezTo>
                  <a:cubicBezTo>
                    <a:pt x="182103" y="29331"/>
                    <a:pt x="199566" y="73781"/>
                    <a:pt x="204858" y="104473"/>
                  </a:cubicBezTo>
                  <a:cubicBezTo>
                    <a:pt x="210150" y="135165"/>
                    <a:pt x="204593" y="169825"/>
                    <a:pt x="196920" y="202898"/>
                  </a:cubicBezTo>
                  <a:cubicBezTo>
                    <a:pt x="189247" y="235971"/>
                    <a:pt x="176283" y="275922"/>
                    <a:pt x="158820" y="302910"/>
                  </a:cubicBezTo>
                  <a:cubicBezTo>
                    <a:pt x="141357" y="329898"/>
                    <a:pt x="87912" y="367733"/>
                    <a:pt x="92145" y="364823"/>
                  </a:cubicBezTo>
                  <a:cubicBezTo>
                    <a:pt x="96378" y="361913"/>
                    <a:pt x="162260" y="323813"/>
                    <a:pt x="184220" y="285448"/>
                  </a:cubicBezTo>
                  <a:cubicBezTo>
                    <a:pt x="206180" y="247083"/>
                    <a:pt x="229729" y="181995"/>
                    <a:pt x="223908" y="134635"/>
                  </a:cubicBezTo>
                  <a:cubicBezTo>
                    <a:pt x="218087" y="87274"/>
                    <a:pt x="178928" y="12133"/>
                    <a:pt x="149295" y="1285"/>
                  </a:cubicBezTo>
                  <a:cubicBezTo>
                    <a:pt x="119662" y="-9563"/>
                    <a:pt x="67275" y="51292"/>
                    <a:pt x="46108" y="69548"/>
                  </a:cubicBezTo>
                  <a:cubicBezTo>
                    <a:pt x="24941" y="87804"/>
                    <a:pt x="28116" y="82513"/>
                    <a:pt x="22295" y="110823"/>
                  </a:cubicBezTo>
                  <a:cubicBezTo>
                    <a:pt x="16474" y="139133"/>
                    <a:pt x="-1253" y="261371"/>
                    <a:pt x="70" y="2663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6078EAD6-5078-4B69-AEAE-701AADA1349B}"/>
                </a:ext>
              </a:extLst>
            </p:cNvPr>
            <p:cNvSpPr/>
            <p:nvPr/>
          </p:nvSpPr>
          <p:spPr>
            <a:xfrm>
              <a:off x="5495876" y="6530962"/>
              <a:ext cx="201331" cy="320669"/>
            </a:xfrm>
            <a:custGeom>
              <a:avLst/>
              <a:gdLst>
                <a:gd name="connsiteX0" fmla="*/ 147687 w 201331"/>
                <a:gd name="connsiteY0" fmla="*/ 13 h 320669"/>
                <a:gd name="connsiteX1" fmla="*/ 101649 w 201331"/>
                <a:gd name="connsiteY1" fmla="*/ 133363 h 320669"/>
                <a:gd name="connsiteX2" fmla="*/ 23862 w 201331"/>
                <a:gd name="connsiteY2" fmla="*/ 214326 h 320669"/>
                <a:gd name="connsiteX3" fmla="*/ 1637 w 201331"/>
                <a:gd name="connsiteY3" fmla="*/ 222263 h 320669"/>
                <a:gd name="connsiteX4" fmla="*/ 60374 w 201331"/>
                <a:gd name="connsiteY4" fmla="*/ 300051 h 320669"/>
                <a:gd name="connsiteX5" fmla="*/ 71487 w 201331"/>
                <a:gd name="connsiteY5" fmla="*/ 307988 h 320669"/>
                <a:gd name="connsiteX6" fmla="*/ 198487 w 201331"/>
                <a:gd name="connsiteY6" fmla="*/ 144476 h 320669"/>
                <a:gd name="connsiteX7" fmla="*/ 160387 w 201331"/>
                <a:gd name="connsiteY7" fmla="*/ 122251 h 320669"/>
                <a:gd name="connsiteX8" fmla="*/ 166737 w 201331"/>
                <a:gd name="connsiteY8" fmla="*/ 171463 h 320669"/>
                <a:gd name="connsiteX9" fmla="*/ 71487 w 201331"/>
                <a:gd name="connsiteY9" fmla="*/ 281001 h 320669"/>
                <a:gd name="connsiteX10" fmla="*/ 39737 w 201331"/>
                <a:gd name="connsiteY10" fmla="*/ 239726 h 320669"/>
                <a:gd name="connsiteX11" fmla="*/ 71487 w 201331"/>
                <a:gd name="connsiteY11" fmla="*/ 141301 h 320669"/>
                <a:gd name="connsiteX12" fmla="*/ 147687 w 201331"/>
                <a:gd name="connsiteY12" fmla="*/ 13 h 320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1331" h="320669">
                  <a:moveTo>
                    <a:pt x="147687" y="13"/>
                  </a:moveTo>
                  <a:cubicBezTo>
                    <a:pt x="152714" y="-1310"/>
                    <a:pt x="122286" y="97644"/>
                    <a:pt x="101649" y="133363"/>
                  </a:cubicBezTo>
                  <a:cubicBezTo>
                    <a:pt x="81012" y="169082"/>
                    <a:pt x="40531" y="199509"/>
                    <a:pt x="23862" y="214326"/>
                  </a:cubicBezTo>
                  <a:cubicBezTo>
                    <a:pt x="7193" y="229143"/>
                    <a:pt x="-4448" y="207976"/>
                    <a:pt x="1637" y="222263"/>
                  </a:cubicBezTo>
                  <a:cubicBezTo>
                    <a:pt x="7722" y="236550"/>
                    <a:pt x="48732" y="285764"/>
                    <a:pt x="60374" y="300051"/>
                  </a:cubicBezTo>
                  <a:cubicBezTo>
                    <a:pt x="72016" y="314338"/>
                    <a:pt x="48468" y="333917"/>
                    <a:pt x="71487" y="307988"/>
                  </a:cubicBezTo>
                  <a:cubicBezTo>
                    <a:pt x="94506" y="282059"/>
                    <a:pt x="183670" y="175432"/>
                    <a:pt x="198487" y="144476"/>
                  </a:cubicBezTo>
                  <a:cubicBezTo>
                    <a:pt x="213304" y="113520"/>
                    <a:pt x="165679" y="117753"/>
                    <a:pt x="160387" y="122251"/>
                  </a:cubicBezTo>
                  <a:cubicBezTo>
                    <a:pt x="155095" y="126749"/>
                    <a:pt x="181554" y="145005"/>
                    <a:pt x="166737" y="171463"/>
                  </a:cubicBezTo>
                  <a:cubicBezTo>
                    <a:pt x="151920" y="197921"/>
                    <a:pt x="92654" y="269624"/>
                    <a:pt x="71487" y="281001"/>
                  </a:cubicBezTo>
                  <a:cubicBezTo>
                    <a:pt x="50320" y="292378"/>
                    <a:pt x="39737" y="263009"/>
                    <a:pt x="39737" y="239726"/>
                  </a:cubicBezTo>
                  <a:cubicBezTo>
                    <a:pt x="39737" y="216443"/>
                    <a:pt x="52702" y="178872"/>
                    <a:pt x="71487" y="141301"/>
                  </a:cubicBezTo>
                  <a:cubicBezTo>
                    <a:pt x="90272" y="103730"/>
                    <a:pt x="142660" y="1336"/>
                    <a:pt x="147687" y="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F88B98BA-DAC3-4FAF-B48F-6BFDBA4D6820}"/>
                </a:ext>
              </a:extLst>
            </p:cNvPr>
            <p:cNvSpPr/>
            <p:nvPr/>
          </p:nvSpPr>
          <p:spPr>
            <a:xfrm>
              <a:off x="4872474" y="6872066"/>
              <a:ext cx="332740" cy="158972"/>
            </a:xfrm>
            <a:custGeom>
              <a:avLst/>
              <a:gdLst>
                <a:gd name="connsiteX0" fmla="*/ 2739 w 332740"/>
                <a:gd name="connsiteY0" fmla="*/ 16097 h 158972"/>
                <a:gd name="connsiteX1" fmla="*/ 137676 w 332740"/>
                <a:gd name="connsiteY1" fmla="*/ 1809 h 158972"/>
                <a:gd name="connsiteX2" fmla="*/ 298014 w 332740"/>
                <a:gd name="connsiteY2" fmla="*/ 60547 h 158972"/>
                <a:gd name="connsiteX3" fmla="*/ 331351 w 332740"/>
                <a:gd name="connsiteY3" fmla="*/ 158972 h 158972"/>
                <a:gd name="connsiteX4" fmla="*/ 320239 w 332740"/>
                <a:gd name="connsiteY4" fmla="*/ 60547 h 158972"/>
                <a:gd name="connsiteX5" fmla="*/ 264676 w 332740"/>
                <a:gd name="connsiteY5" fmla="*/ 27209 h 158972"/>
                <a:gd name="connsiteX6" fmla="*/ 2739 w 332740"/>
                <a:gd name="connsiteY6" fmla="*/ 16097 h 158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2740" h="158972">
                  <a:moveTo>
                    <a:pt x="2739" y="16097"/>
                  </a:moveTo>
                  <a:cubicBezTo>
                    <a:pt x="-18428" y="11864"/>
                    <a:pt x="88464" y="-5599"/>
                    <a:pt x="137676" y="1809"/>
                  </a:cubicBezTo>
                  <a:cubicBezTo>
                    <a:pt x="186888" y="9217"/>
                    <a:pt x="265735" y="34353"/>
                    <a:pt x="298014" y="60547"/>
                  </a:cubicBezTo>
                  <a:cubicBezTo>
                    <a:pt x="330293" y="86741"/>
                    <a:pt x="327647" y="158972"/>
                    <a:pt x="331351" y="158972"/>
                  </a:cubicBezTo>
                  <a:cubicBezTo>
                    <a:pt x="335055" y="158972"/>
                    <a:pt x="331351" y="82507"/>
                    <a:pt x="320239" y="60547"/>
                  </a:cubicBezTo>
                  <a:cubicBezTo>
                    <a:pt x="309127" y="38587"/>
                    <a:pt x="316270" y="35411"/>
                    <a:pt x="264676" y="27209"/>
                  </a:cubicBezTo>
                  <a:cubicBezTo>
                    <a:pt x="213082" y="19007"/>
                    <a:pt x="23906" y="20330"/>
                    <a:pt x="2739" y="160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F9C04086-3BA6-4299-92B5-93FAD1A2030E}"/>
                </a:ext>
              </a:extLst>
            </p:cNvPr>
            <p:cNvSpPr/>
            <p:nvPr/>
          </p:nvSpPr>
          <p:spPr>
            <a:xfrm>
              <a:off x="4899703" y="6777008"/>
              <a:ext cx="207957" cy="95821"/>
            </a:xfrm>
            <a:custGeom>
              <a:avLst/>
              <a:gdLst>
                <a:gd name="connsiteX0" fmla="*/ 910 w 207957"/>
                <a:gd name="connsiteY0" fmla="*/ 30 h 95821"/>
                <a:gd name="connsiteX1" fmla="*/ 121560 w 207957"/>
                <a:gd name="connsiteY1" fmla="*/ 25430 h 95821"/>
                <a:gd name="connsiteX2" fmla="*/ 202522 w 207957"/>
                <a:gd name="connsiteY2" fmla="*/ 54005 h 95821"/>
                <a:gd name="connsiteX3" fmla="*/ 199347 w 207957"/>
                <a:gd name="connsiteY3" fmla="*/ 95280 h 95821"/>
                <a:gd name="connsiteX4" fmla="*/ 189822 w 207957"/>
                <a:gd name="connsiteY4" fmla="*/ 22255 h 95821"/>
                <a:gd name="connsiteX5" fmla="*/ 910 w 207957"/>
                <a:gd name="connsiteY5" fmla="*/ 30 h 95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957" h="95821">
                  <a:moveTo>
                    <a:pt x="910" y="30"/>
                  </a:moveTo>
                  <a:cubicBezTo>
                    <a:pt x="-10467" y="559"/>
                    <a:pt x="87958" y="16434"/>
                    <a:pt x="121560" y="25430"/>
                  </a:cubicBezTo>
                  <a:cubicBezTo>
                    <a:pt x="155162" y="34426"/>
                    <a:pt x="189558" y="42364"/>
                    <a:pt x="202522" y="54005"/>
                  </a:cubicBezTo>
                  <a:cubicBezTo>
                    <a:pt x="215486" y="65646"/>
                    <a:pt x="201464" y="100572"/>
                    <a:pt x="199347" y="95280"/>
                  </a:cubicBezTo>
                  <a:cubicBezTo>
                    <a:pt x="197230" y="89988"/>
                    <a:pt x="218662" y="38659"/>
                    <a:pt x="189822" y="22255"/>
                  </a:cubicBezTo>
                  <a:cubicBezTo>
                    <a:pt x="160983" y="5851"/>
                    <a:pt x="12287" y="-499"/>
                    <a:pt x="910" y="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8083A865-C8A9-479F-8A02-C9E4A646F0B9}"/>
                </a:ext>
              </a:extLst>
            </p:cNvPr>
            <p:cNvSpPr/>
            <p:nvPr/>
          </p:nvSpPr>
          <p:spPr>
            <a:xfrm>
              <a:off x="5994355" y="6388100"/>
              <a:ext cx="197740" cy="229678"/>
            </a:xfrm>
            <a:custGeom>
              <a:avLst/>
              <a:gdLst>
                <a:gd name="connsiteX0" fmla="*/ 45 w 197740"/>
                <a:gd name="connsiteY0" fmla="*/ 0 h 229678"/>
                <a:gd name="connsiteX1" fmla="*/ 192133 w 197740"/>
                <a:gd name="connsiteY1" fmla="*/ 128588 h 229678"/>
                <a:gd name="connsiteX2" fmla="*/ 141333 w 197740"/>
                <a:gd name="connsiteY2" fmla="*/ 179388 h 229678"/>
                <a:gd name="connsiteX3" fmla="*/ 88945 w 197740"/>
                <a:gd name="connsiteY3" fmla="*/ 228600 h 229678"/>
                <a:gd name="connsiteX4" fmla="*/ 173083 w 197740"/>
                <a:gd name="connsiteY4" fmla="*/ 130175 h 229678"/>
                <a:gd name="connsiteX5" fmla="*/ 45 w 197740"/>
                <a:gd name="connsiteY5" fmla="*/ 0 h 229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740" h="229678">
                  <a:moveTo>
                    <a:pt x="45" y="0"/>
                  </a:moveTo>
                  <a:cubicBezTo>
                    <a:pt x="3220" y="-265"/>
                    <a:pt x="168585" y="98690"/>
                    <a:pt x="192133" y="128588"/>
                  </a:cubicBezTo>
                  <a:cubicBezTo>
                    <a:pt x="215681" y="158486"/>
                    <a:pt x="158531" y="162719"/>
                    <a:pt x="141333" y="179388"/>
                  </a:cubicBezTo>
                  <a:cubicBezTo>
                    <a:pt x="124135" y="196057"/>
                    <a:pt x="83653" y="236802"/>
                    <a:pt x="88945" y="228600"/>
                  </a:cubicBezTo>
                  <a:cubicBezTo>
                    <a:pt x="94237" y="220398"/>
                    <a:pt x="185518" y="164306"/>
                    <a:pt x="173083" y="130175"/>
                  </a:cubicBezTo>
                  <a:cubicBezTo>
                    <a:pt x="160648" y="96044"/>
                    <a:pt x="-3130" y="265"/>
                    <a:pt x="45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DCC0CB89-D551-4C50-852A-322828696E98}"/>
                </a:ext>
              </a:extLst>
            </p:cNvPr>
            <p:cNvSpPr/>
            <p:nvPr/>
          </p:nvSpPr>
          <p:spPr>
            <a:xfrm>
              <a:off x="6076494" y="6535535"/>
              <a:ext cx="215478" cy="158975"/>
            </a:xfrm>
            <a:custGeom>
              <a:avLst/>
              <a:gdLst>
                <a:gd name="connsiteX0" fmla="*/ 2044 w 215478"/>
                <a:gd name="connsiteY0" fmla="*/ 154190 h 158975"/>
                <a:gd name="connsiteX1" fmla="*/ 33794 w 215478"/>
                <a:gd name="connsiteY1" fmla="*/ 70053 h 158975"/>
                <a:gd name="connsiteX2" fmla="*/ 143331 w 215478"/>
                <a:gd name="connsiteY2" fmla="*/ 203 h 158975"/>
                <a:gd name="connsiteX3" fmla="*/ 214769 w 215478"/>
                <a:gd name="connsiteY3" fmla="*/ 52590 h 158975"/>
                <a:gd name="connsiteX4" fmla="*/ 100469 w 215478"/>
                <a:gd name="connsiteY4" fmla="*/ 158953 h 158975"/>
                <a:gd name="connsiteX5" fmla="*/ 197306 w 215478"/>
                <a:gd name="connsiteY5" fmla="*/ 43065 h 158975"/>
                <a:gd name="connsiteX6" fmla="*/ 165556 w 215478"/>
                <a:gd name="connsiteY6" fmla="*/ 19253 h 158975"/>
                <a:gd name="connsiteX7" fmla="*/ 81419 w 215478"/>
                <a:gd name="connsiteY7" fmla="*/ 52590 h 158975"/>
                <a:gd name="connsiteX8" fmla="*/ 2044 w 215478"/>
                <a:gd name="connsiteY8" fmla="*/ 154190 h 158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478" h="158975">
                  <a:moveTo>
                    <a:pt x="2044" y="154190"/>
                  </a:moveTo>
                  <a:cubicBezTo>
                    <a:pt x="-5893" y="157100"/>
                    <a:pt x="10246" y="95717"/>
                    <a:pt x="33794" y="70053"/>
                  </a:cubicBezTo>
                  <a:cubicBezTo>
                    <a:pt x="57342" y="44389"/>
                    <a:pt x="113169" y="3113"/>
                    <a:pt x="143331" y="203"/>
                  </a:cubicBezTo>
                  <a:cubicBezTo>
                    <a:pt x="173494" y="-2708"/>
                    <a:pt x="221913" y="26132"/>
                    <a:pt x="214769" y="52590"/>
                  </a:cubicBezTo>
                  <a:cubicBezTo>
                    <a:pt x="207625" y="79048"/>
                    <a:pt x="103379" y="160540"/>
                    <a:pt x="100469" y="158953"/>
                  </a:cubicBezTo>
                  <a:cubicBezTo>
                    <a:pt x="97559" y="157366"/>
                    <a:pt x="186458" y="66348"/>
                    <a:pt x="197306" y="43065"/>
                  </a:cubicBezTo>
                  <a:cubicBezTo>
                    <a:pt x="208154" y="19782"/>
                    <a:pt x="184870" y="17666"/>
                    <a:pt x="165556" y="19253"/>
                  </a:cubicBezTo>
                  <a:cubicBezTo>
                    <a:pt x="146242" y="20840"/>
                    <a:pt x="108406" y="33011"/>
                    <a:pt x="81419" y="52590"/>
                  </a:cubicBezTo>
                  <a:cubicBezTo>
                    <a:pt x="54432" y="72169"/>
                    <a:pt x="9981" y="151280"/>
                    <a:pt x="2044" y="1541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C23758AA-E91B-475B-A5D8-3D7D200480A0}"/>
                </a:ext>
              </a:extLst>
            </p:cNvPr>
            <p:cNvSpPr/>
            <p:nvPr/>
          </p:nvSpPr>
          <p:spPr>
            <a:xfrm>
              <a:off x="6194636" y="6975526"/>
              <a:ext cx="346142" cy="418595"/>
            </a:xfrm>
            <a:custGeom>
              <a:avLst/>
              <a:gdLst>
                <a:gd name="connsiteX0" fmla="*/ 345864 w 346142"/>
                <a:gd name="connsiteY0" fmla="*/ 1007 h 418595"/>
                <a:gd name="connsiteX1" fmla="*/ 206164 w 346142"/>
                <a:gd name="connsiteY1" fmla="*/ 72974 h 418595"/>
                <a:gd name="connsiteX2" fmla="*/ 98214 w 346142"/>
                <a:gd name="connsiteY2" fmla="*/ 87791 h 418595"/>
                <a:gd name="connsiteX3" fmla="*/ 89747 w 346142"/>
                <a:gd name="connsiteY3" fmla="*/ 183041 h 418595"/>
                <a:gd name="connsiteX4" fmla="*/ 144781 w 346142"/>
                <a:gd name="connsiteY4" fmla="*/ 238074 h 418595"/>
                <a:gd name="connsiteX5" fmla="*/ 41064 w 346142"/>
                <a:gd name="connsiteY5" fmla="*/ 316391 h 418595"/>
                <a:gd name="connsiteX6" fmla="*/ 13547 w 346142"/>
                <a:gd name="connsiteY6" fmla="*/ 371424 h 418595"/>
                <a:gd name="connsiteX7" fmla="*/ 24131 w 346142"/>
                <a:gd name="connsiteY7" fmla="*/ 417991 h 418595"/>
                <a:gd name="connsiteX8" fmla="*/ 2964 w 346142"/>
                <a:gd name="connsiteY8" fmla="*/ 337557 h 418595"/>
                <a:gd name="connsiteX9" fmla="*/ 100331 w 346142"/>
                <a:gd name="connsiteY9" fmla="*/ 242307 h 418595"/>
                <a:gd name="connsiteX10" fmla="*/ 68581 w 346142"/>
                <a:gd name="connsiteY10" fmla="*/ 83557 h 418595"/>
                <a:gd name="connsiteX11" fmla="*/ 237914 w 346142"/>
                <a:gd name="connsiteY11" fmla="*/ 32757 h 418595"/>
                <a:gd name="connsiteX12" fmla="*/ 345864 w 346142"/>
                <a:gd name="connsiteY12" fmla="*/ 1007 h 418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6142" h="418595">
                  <a:moveTo>
                    <a:pt x="345864" y="1007"/>
                  </a:moveTo>
                  <a:cubicBezTo>
                    <a:pt x="340572" y="7710"/>
                    <a:pt x="247439" y="58510"/>
                    <a:pt x="206164" y="72974"/>
                  </a:cubicBezTo>
                  <a:cubicBezTo>
                    <a:pt x="164889" y="87438"/>
                    <a:pt x="117617" y="69447"/>
                    <a:pt x="98214" y="87791"/>
                  </a:cubicBezTo>
                  <a:cubicBezTo>
                    <a:pt x="78811" y="106136"/>
                    <a:pt x="81986" y="157994"/>
                    <a:pt x="89747" y="183041"/>
                  </a:cubicBezTo>
                  <a:cubicBezTo>
                    <a:pt x="97508" y="208088"/>
                    <a:pt x="152895" y="215849"/>
                    <a:pt x="144781" y="238074"/>
                  </a:cubicBezTo>
                  <a:cubicBezTo>
                    <a:pt x="136667" y="260299"/>
                    <a:pt x="62936" y="294166"/>
                    <a:pt x="41064" y="316391"/>
                  </a:cubicBezTo>
                  <a:cubicBezTo>
                    <a:pt x="19192" y="338616"/>
                    <a:pt x="16369" y="354491"/>
                    <a:pt x="13547" y="371424"/>
                  </a:cubicBezTo>
                  <a:cubicBezTo>
                    <a:pt x="10725" y="388357"/>
                    <a:pt x="25895" y="423635"/>
                    <a:pt x="24131" y="417991"/>
                  </a:cubicBezTo>
                  <a:cubicBezTo>
                    <a:pt x="22367" y="412347"/>
                    <a:pt x="-9736" y="366838"/>
                    <a:pt x="2964" y="337557"/>
                  </a:cubicBezTo>
                  <a:cubicBezTo>
                    <a:pt x="15664" y="308276"/>
                    <a:pt x="89395" y="284640"/>
                    <a:pt x="100331" y="242307"/>
                  </a:cubicBezTo>
                  <a:cubicBezTo>
                    <a:pt x="111267" y="199974"/>
                    <a:pt x="45651" y="118482"/>
                    <a:pt x="68581" y="83557"/>
                  </a:cubicBezTo>
                  <a:cubicBezTo>
                    <a:pt x="91511" y="48632"/>
                    <a:pt x="195933" y="42635"/>
                    <a:pt x="237914" y="32757"/>
                  </a:cubicBezTo>
                  <a:cubicBezTo>
                    <a:pt x="279894" y="22879"/>
                    <a:pt x="351156" y="-5696"/>
                    <a:pt x="345864" y="10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19F9A63A-04DE-4683-B4FE-4A21EE184391}"/>
                </a:ext>
              </a:extLst>
            </p:cNvPr>
            <p:cNvSpPr/>
            <p:nvPr/>
          </p:nvSpPr>
          <p:spPr>
            <a:xfrm>
              <a:off x="5946303" y="7334218"/>
              <a:ext cx="296213" cy="385845"/>
            </a:xfrm>
            <a:custGeom>
              <a:avLst/>
              <a:gdLst>
                <a:gd name="connsiteX0" fmla="*/ 149697 w 296213"/>
                <a:gd name="connsiteY0" fmla="*/ 32 h 385845"/>
                <a:gd name="connsiteX1" fmla="*/ 295747 w 296213"/>
                <a:gd name="connsiteY1" fmla="*/ 133382 h 385845"/>
                <a:gd name="connsiteX2" fmla="*/ 192030 w 296213"/>
                <a:gd name="connsiteY2" fmla="*/ 201115 h 385845"/>
                <a:gd name="connsiteX3" fmla="*/ 79847 w 296213"/>
                <a:gd name="connsiteY3" fmla="*/ 266732 h 385845"/>
                <a:gd name="connsiteX4" fmla="*/ 54447 w 296213"/>
                <a:gd name="connsiteY4" fmla="*/ 325999 h 385845"/>
                <a:gd name="connsiteX5" fmla="*/ 1530 w 296213"/>
                <a:gd name="connsiteY5" fmla="*/ 383149 h 385845"/>
                <a:gd name="connsiteX6" fmla="*/ 120064 w 296213"/>
                <a:gd name="connsiteY6" fmla="*/ 234982 h 385845"/>
                <a:gd name="connsiteX7" fmla="*/ 283047 w 296213"/>
                <a:gd name="connsiteY7" fmla="*/ 146082 h 385845"/>
                <a:gd name="connsiteX8" fmla="*/ 149697 w 296213"/>
                <a:gd name="connsiteY8" fmla="*/ 32 h 385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213" h="385845">
                  <a:moveTo>
                    <a:pt x="149697" y="32"/>
                  </a:moveTo>
                  <a:cubicBezTo>
                    <a:pt x="151814" y="-2085"/>
                    <a:pt x="288692" y="99868"/>
                    <a:pt x="295747" y="133382"/>
                  </a:cubicBezTo>
                  <a:cubicBezTo>
                    <a:pt x="302802" y="166896"/>
                    <a:pt x="228013" y="178890"/>
                    <a:pt x="192030" y="201115"/>
                  </a:cubicBezTo>
                  <a:cubicBezTo>
                    <a:pt x="156047" y="223340"/>
                    <a:pt x="102778" y="245918"/>
                    <a:pt x="79847" y="266732"/>
                  </a:cubicBezTo>
                  <a:cubicBezTo>
                    <a:pt x="56916" y="287546"/>
                    <a:pt x="67500" y="306596"/>
                    <a:pt x="54447" y="325999"/>
                  </a:cubicBezTo>
                  <a:cubicBezTo>
                    <a:pt x="41394" y="345402"/>
                    <a:pt x="-9406" y="398319"/>
                    <a:pt x="1530" y="383149"/>
                  </a:cubicBezTo>
                  <a:cubicBezTo>
                    <a:pt x="12466" y="367980"/>
                    <a:pt x="73144" y="274493"/>
                    <a:pt x="120064" y="234982"/>
                  </a:cubicBezTo>
                  <a:cubicBezTo>
                    <a:pt x="166984" y="195471"/>
                    <a:pt x="275639" y="180654"/>
                    <a:pt x="283047" y="146082"/>
                  </a:cubicBezTo>
                  <a:cubicBezTo>
                    <a:pt x="290455" y="111510"/>
                    <a:pt x="147580" y="2149"/>
                    <a:pt x="149697" y="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FF571AE5-788F-4608-97E8-744E1C55A379}"/>
                </a:ext>
              </a:extLst>
            </p:cNvPr>
            <p:cNvSpPr/>
            <p:nvPr/>
          </p:nvSpPr>
          <p:spPr>
            <a:xfrm>
              <a:off x="5916083" y="7694049"/>
              <a:ext cx="165624" cy="311359"/>
            </a:xfrm>
            <a:custGeom>
              <a:avLst/>
              <a:gdLst>
                <a:gd name="connsiteX0" fmla="*/ 165100 w 165624"/>
                <a:gd name="connsiteY0" fmla="*/ 34 h 311359"/>
                <a:gd name="connsiteX1" fmla="*/ 118534 w 165624"/>
                <a:gd name="connsiteY1" fmla="*/ 222284 h 311359"/>
                <a:gd name="connsiteX2" fmla="*/ 42334 w 165624"/>
                <a:gd name="connsiteY2" fmla="*/ 311184 h 311359"/>
                <a:gd name="connsiteX3" fmla="*/ 0 w 165624"/>
                <a:gd name="connsiteY3" fmla="*/ 203234 h 311359"/>
                <a:gd name="connsiteX4" fmla="*/ 42334 w 165624"/>
                <a:gd name="connsiteY4" fmla="*/ 42368 h 311359"/>
                <a:gd name="connsiteX5" fmla="*/ 59267 w 165624"/>
                <a:gd name="connsiteY5" fmla="*/ 23318 h 311359"/>
                <a:gd name="connsiteX6" fmla="*/ 27517 w 165624"/>
                <a:gd name="connsiteY6" fmla="*/ 127034 h 311359"/>
                <a:gd name="connsiteX7" fmla="*/ 21167 w 165624"/>
                <a:gd name="connsiteY7" fmla="*/ 194768 h 311359"/>
                <a:gd name="connsiteX8" fmla="*/ 29634 w 165624"/>
                <a:gd name="connsiteY8" fmla="*/ 258268 h 311359"/>
                <a:gd name="connsiteX9" fmla="*/ 88900 w 165624"/>
                <a:gd name="connsiteY9" fmla="*/ 239218 h 311359"/>
                <a:gd name="connsiteX10" fmla="*/ 165100 w 165624"/>
                <a:gd name="connsiteY10" fmla="*/ 34 h 311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5624" h="311359">
                  <a:moveTo>
                    <a:pt x="165100" y="34"/>
                  </a:moveTo>
                  <a:cubicBezTo>
                    <a:pt x="170039" y="-2788"/>
                    <a:pt x="138995" y="170426"/>
                    <a:pt x="118534" y="222284"/>
                  </a:cubicBezTo>
                  <a:cubicBezTo>
                    <a:pt x="98073" y="274142"/>
                    <a:pt x="62090" y="314359"/>
                    <a:pt x="42334" y="311184"/>
                  </a:cubicBezTo>
                  <a:cubicBezTo>
                    <a:pt x="22578" y="308009"/>
                    <a:pt x="0" y="248037"/>
                    <a:pt x="0" y="203234"/>
                  </a:cubicBezTo>
                  <a:cubicBezTo>
                    <a:pt x="0" y="158431"/>
                    <a:pt x="32456" y="72354"/>
                    <a:pt x="42334" y="42368"/>
                  </a:cubicBezTo>
                  <a:cubicBezTo>
                    <a:pt x="52212" y="12382"/>
                    <a:pt x="61737" y="9207"/>
                    <a:pt x="59267" y="23318"/>
                  </a:cubicBezTo>
                  <a:cubicBezTo>
                    <a:pt x="56797" y="37429"/>
                    <a:pt x="33867" y="98459"/>
                    <a:pt x="27517" y="127034"/>
                  </a:cubicBezTo>
                  <a:cubicBezTo>
                    <a:pt x="21167" y="155609"/>
                    <a:pt x="20814" y="172896"/>
                    <a:pt x="21167" y="194768"/>
                  </a:cubicBezTo>
                  <a:cubicBezTo>
                    <a:pt x="21520" y="216640"/>
                    <a:pt x="18345" y="250860"/>
                    <a:pt x="29634" y="258268"/>
                  </a:cubicBezTo>
                  <a:cubicBezTo>
                    <a:pt x="40923" y="265676"/>
                    <a:pt x="65617" y="279788"/>
                    <a:pt x="88900" y="239218"/>
                  </a:cubicBezTo>
                  <a:cubicBezTo>
                    <a:pt x="112183" y="198649"/>
                    <a:pt x="160161" y="2856"/>
                    <a:pt x="165100" y="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3D4FD9BA-8748-4E68-A4E8-C2A45A367874}"/>
                </a:ext>
              </a:extLst>
            </p:cNvPr>
            <p:cNvSpPr/>
            <p:nvPr/>
          </p:nvSpPr>
          <p:spPr>
            <a:xfrm>
              <a:off x="5623291" y="7943850"/>
              <a:ext cx="261640" cy="493438"/>
            </a:xfrm>
            <a:custGeom>
              <a:avLst/>
              <a:gdLst>
                <a:gd name="connsiteX0" fmla="*/ 195426 w 261640"/>
                <a:gd name="connsiteY0" fmla="*/ 0 h 493438"/>
                <a:gd name="connsiteX1" fmla="*/ 261042 w 261640"/>
                <a:gd name="connsiteY1" fmla="*/ 120650 h 493438"/>
                <a:gd name="connsiteX2" fmla="*/ 148859 w 261640"/>
                <a:gd name="connsiteY2" fmla="*/ 232833 h 493438"/>
                <a:gd name="connsiteX3" fmla="*/ 150976 w 261640"/>
                <a:gd name="connsiteY3" fmla="*/ 277283 h 493438"/>
                <a:gd name="connsiteX4" fmla="*/ 165792 w 261640"/>
                <a:gd name="connsiteY4" fmla="*/ 302683 h 493438"/>
                <a:gd name="connsiteX5" fmla="*/ 85359 w 261640"/>
                <a:gd name="connsiteY5" fmla="*/ 436033 h 493438"/>
                <a:gd name="connsiteX6" fmla="*/ 692 w 261640"/>
                <a:gd name="connsiteY6" fmla="*/ 488950 h 493438"/>
                <a:gd name="connsiteX7" fmla="*/ 134042 w 261640"/>
                <a:gd name="connsiteY7" fmla="*/ 328083 h 493438"/>
                <a:gd name="connsiteX8" fmla="*/ 121342 w 261640"/>
                <a:gd name="connsiteY8" fmla="*/ 220133 h 493438"/>
                <a:gd name="connsiteX9" fmla="*/ 241992 w 261640"/>
                <a:gd name="connsiteY9" fmla="*/ 120650 h 493438"/>
                <a:gd name="connsiteX10" fmla="*/ 195426 w 261640"/>
                <a:gd name="connsiteY10" fmla="*/ 0 h 493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61640" h="493438">
                  <a:moveTo>
                    <a:pt x="195426" y="0"/>
                  </a:moveTo>
                  <a:cubicBezTo>
                    <a:pt x="198601" y="0"/>
                    <a:pt x="268803" y="81845"/>
                    <a:pt x="261042" y="120650"/>
                  </a:cubicBezTo>
                  <a:cubicBezTo>
                    <a:pt x="253281" y="159455"/>
                    <a:pt x="167203" y="206728"/>
                    <a:pt x="148859" y="232833"/>
                  </a:cubicBezTo>
                  <a:cubicBezTo>
                    <a:pt x="130515" y="258938"/>
                    <a:pt x="148154" y="265641"/>
                    <a:pt x="150976" y="277283"/>
                  </a:cubicBezTo>
                  <a:cubicBezTo>
                    <a:pt x="153798" y="288925"/>
                    <a:pt x="176728" y="276225"/>
                    <a:pt x="165792" y="302683"/>
                  </a:cubicBezTo>
                  <a:cubicBezTo>
                    <a:pt x="154856" y="329141"/>
                    <a:pt x="112876" y="404989"/>
                    <a:pt x="85359" y="436033"/>
                  </a:cubicBezTo>
                  <a:cubicBezTo>
                    <a:pt x="57842" y="467077"/>
                    <a:pt x="-7422" y="506942"/>
                    <a:pt x="692" y="488950"/>
                  </a:cubicBezTo>
                  <a:cubicBezTo>
                    <a:pt x="8806" y="470958"/>
                    <a:pt x="113934" y="372886"/>
                    <a:pt x="134042" y="328083"/>
                  </a:cubicBezTo>
                  <a:cubicBezTo>
                    <a:pt x="154150" y="283280"/>
                    <a:pt x="103350" y="254705"/>
                    <a:pt x="121342" y="220133"/>
                  </a:cubicBezTo>
                  <a:cubicBezTo>
                    <a:pt x="139334" y="185561"/>
                    <a:pt x="227528" y="155575"/>
                    <a:pt x="241992" y="120650"/>
                  </a:cubicBezTo>
                  <a:cubicBezTo>
                    <a:pt x="256456" y="85725"/>
                    <a:pt x="192251" y="0"/>
                    <a:pt x="19542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D27B9D40-41AA-4F26-830B-6AF9319324FB}"/>
                </a:ext>
              </a:extLst>
            </p:cNvPr>
            <p:cNvSpPr/>
            <p:nvPr/>
          </p:nvSpPr>
          <p:spPr>
            <a:xfrm>
              <a:off x="5219230" y="8352202"/>
              <a:ext cx="403295" cy="301349"/>
            </a:xfrm>
            <a:custGeom>
              <a:avLst/>
              <a:gdLst>
                <a:gd name="connsiteX0" fmla="*/ 315853 w 403295"/>
                <a:gd name="connsiteY0" fmla="*/ 146215 h 301349"/>
                <a:gd name="connsiteX1" fmla="*/ 402637 w 403295"/>
                <a:gd name="connsiteY1" fmla="*/ 285915 h 301349"/>
                <a:gd name="connsiteX2" fmla="*/ 260820 w 403295"/>
                <a:gd name="connsiteY2" fmla="*/ 266865 h 301349"/>
                <a:gd name="connsiteX3" fmla="*/ 470 w 403295"/>
                <a:gd name="connsiteY3" fmla="*/ 10748 h 301349"/>
                <a:gd name="connsiteX4" fmla="*/ 193087 w 403295"/>
                <a:gd name="connsiteY4" fmla="*/ 44615 h 301349"/>
                <a:gd name="connsiteX5" fmla="*/ 51270 w 403295"/>
                <a:gd name="connsiteY5" fmla="*/ 12865 h 301349"/>
                <a:gd name="connsiteX6" fmla="*/ 38570 w 403295"/>
                <a:gd name="connsiteY6" fmla="*/ 25565 h 301349"/>
                <a:gd name="connsiteX7" fmla="*/ 224837 w 403295"/>
                <a:gd name="connsiteY7" fmla="*/ 230881 h 301349"/>
                <a:gd name="connsiteX8" fmla="*/ 364537 w 403295"/>
                <a:gd name="connsiteY8" fmla="*/ 283798 h 301349"/>
                <a:gd name="connsiteX9" fmla="*/ 315853 w 403295"/>
                <a:gd name="connsiteY9" fmla="*/ 146215 h 301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3295" h="301349">
                  <a:moveTo>
                    <a:pt x="315853" y="146215"/>
                  </a:moveTo>
                  <a:cubicBezTo>
                    <a:pt x="322203" y="146568"/>
                    <a:pt x="411809" y="265807"/>
                    <a:pt x="402637" y="285915"/>
                  </a:cubicBezTo>
                  <a:cubicBezTo>
                    <a:pt x="393465" y="306023"/>
                    <a:pt x="327848" y="312726"/>
                    <a:pt x="260820" y="266865"/>
                  </a:cubicBezTo>
                  <a:cubicBezTo>
                    <a:pt x="193792" y="221004"/>
                    <a:pt x="11759" y="47790"/>
                    <a:pt x="470" y="10748"/>
                  </a:cubicBezTo>
                  <a:cubicBezTo>
                    <a:pt x="-10819" y="-26294"/>
                    <a:pt x="184620" y="44262"/>
                    <a:pt x="193087" y="44615"/>
                  </a:cubicBezTo>
                  <a:cubicBezTo>
                    <a:pt x="201554" y="44968"/>
                    <a:pt x="77023" y="16040"/>
                    <a:pt x="51270" y="12865"/>
                  </a:cubicBezTo>
                  <a:cubicBezTo>
                    <a:pt x="25517" y="9690"/>
                    <a:pt x="9642" y="-10771"/>
                    <a:pt x="38570" y="25565"/>
                  </a:cubicBezTo>
                  <a:cubicBezTo>
                    <a:pt x="67498" y="61901"/>
                    <a:pt x="170509" y="187842"/>
                    <a:pt x="224837" y="230881"/>
                  </a:cubicBezTo>
                  <a:cubicBezTo>
                    <a:pt x="279165" y="273920"/>
                    <a:pt x="347251" y="297204"/>
                    <a:pt x="364537" y="283798"/>
                  </a:cubicBezTo>
                  <a:cubicBezTo>
                    <a:pt x="381823" y="270393"/>
                    <a:pt x="309503" y="145862"/>
                    <a:pt x="315853" y="1462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BF1194F4-FB9D-4043-8518-F9F38E172EE5}"/>
                </a:ext>
              </a:extLst>
            </p:cNvPr>
            <p:cNvSpPr/>
            <p:nvPr/>
          </p:nvSpPr>
          <p:spPr>
            <a:xfrm>
              <a:off x="4430619" y="6954760"/>
              <a:ext cx="242820" cy="587453"/>
            </a:xfrm>
            <a:custGeom>
              <a:avLst/>
              <a:gdLst>
                <a:gd name="connsiteX0" fmla="*/ 241394 w 242820"/>
                <a:gd name="connsiteY0" fmla="*/ 78 h 587453"/>
                <a:gd name="connsiteX1" fmla="*/ 201706 w 242820"/>
                <a:gd name="connsiteY1" fmla="*/ 88978 h 587453"/>
                <a:gd name="connsiteX2" fmla="*/ 208056 w 242820"/>
                <a:gd name="connsiteY2" fmla="*/ 152478 h 587453"/>
                <a:gd name="connsiteX3" fmla="*/ 103281 w 242820"/>
                <a:gd name="connsiteY3" fmla="*/ 442990 h 587453"/>
                <a:gd name="connsiteX4" fmla="*/ 104869 w 242820"/>
                <a:gd name="connsiteY4" fmla="*/ 490615 h 587453"/>
                <a:gd name="connsiteX5" fmla="*/ 94 w 242820"/>
                <a:gd name="connsiteY5" fmla="*/ 587453 h 587453"/>
                <a:gd name="connsiteX6" fmla="*/ 125506 w 242820"/>
                <a:gd name="connsiteY6" fmla="*/ 492203 h 587453"/>
                <a:gd name="connsiteX7" fmla="*/ 135031 w 242820"/>
                <a:gd name="connsiteY7" fmla="*/ 422353 h 587453"/>
                <a:gd name="connsiteX8" fmla="*/ 238219 w 242820"/>
                <a:gd name="connsiteY8" fmla="*/ 88978 h 587453"/>
                <a:gd name="connsiteX9" fmla="*/ 225519 w 242820"/>
                <a:gd name="connsiteY9" fmla="*/ 73103 h 587453"/>
                <a:gd name="connsiteX10" fmla="*/ 241394 w 242820"/>
                <a:gd name="connsiteY10" fmla="*/ 78 h 587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2820" h="587453">
                  <a:moveTo>
                    <a:pt x="241394" y="78"/>
                  </a:moveTo>
                  <a:cubicBezTo>
                    <a:pt x="237425" y="2724"/>
                    <a:pt x="207262" y="63578"/>
                    <a:pt x="201706" y="88978"/>
                  </a:cubicBezTo>
                  <a:cubicBezTo>
                    <a:pt x="196150" y="114378"/>
                    <a:pt x="224460" y="93476"/>
                    <a:pt x="208056" y="152478"/>
                  </a:cubicBezTo>
                  <a:cubicBezTo>
                    <a:pt x="191652" y="211480"/>
                    <a:pt x="120479" y="386634"/>
                    <a:pt x="103281" y="442990"/>
                  </a:cubicBezTo>
                  <a:cubicBezTo>
                    <a:pt x="86083" y="499346"/>
                    <a:pt x="122067" y="466538"/>
                    <a:pt x="104869" y="490615"/>
                  </a:cubicBezTo>
                  <a:cubicBezTo>
                    <a:pt x="87671" y="514692"/>
                    <a:pt x="-3345" y="587188"/>
                    <a:pt x="94" y="587453"/>
                  </a:cubicBezTo>
                  <a:cubicBezTo>
                    <a:pt x="3533" y="587718"/>
                    <a:pt x="103016" y="519720"/>
                    <a:pt x="125506" y="492203"/>
                  </a:cubicBezTo>
                  <a:cubicBezTo>
                    <a:pt x="147995" y="464686"/>
                    <a:pt x="116246" y="489557"/>
                    <a:pt x="135031" y="422353"/>
                  </a:cubicBezTo>
                  <a:cubicBezTo>
                    <a:pt x="153816" y="355149"/>
                    <a:pt x="223138" y="147186"/>
                    <a:pt x="238219" y="88978"/>
                  </a:cubicBezTo>
                  <a:cubicBezTo>
                    <a:pt x="253300" y="30770"/>
                    <a:pt x="226577" y="83951"/>
                    <a:pt x="225519" y="73103"/>
                  </a:cubicBezTo>
                  <a:cubicBezTo>
                    <a:pt x="224461" y="62255"/>
                    <a:pt x="245363" y="-2568"/>
                    <a:pt x="241394" y="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F88C7806-8BA6-4B0F-8158-50DC49F86B31}"/>
                </a:ext>
              </a:extLst>
            </p:cNvPr>
            <p:cNvSpPr/>
            <p:nvPr/>
          </p:nvSpPr>
          <p:spPr>
            <a:xfrm>
              <a:off x="4613269" y="8191975"/>
              <a:ext cx="192060" cy="235987"/>
            </a:xfrm>
            <a:custGeom>
              <a:avLst/>
              <a:gdLst>
                <a:gd name="connsiteX0" fmla="*/ 63506 w 192060"/>
                <a:gd name="connsiteY0" fmla="*/ 234475 h 235987"/>
                <a:gd name="connsiteX1" fmla="*/ 3181 w 192060"/>
                <a:gd name="connsiteY1" fmla="*/ 126525 h 235987"/>
                <a:gd name="connsiteX2" fmla="*/ 20644 w 192060"/>
                <a:gd name="connsiteY2" fmla="*/ 5875 h 235987"/>
                <a:gd name="connsiteX3" fmla="*/ 123831 w 192060"/>
                <a:gd name="connsiteY3" fmla="*/ 32863 h 235987"/>
                <a:gd name="connsiteX4" fmla="*/ 177806 w 192060"/>
                <a:gd name="connsiteY4" fmla="*/ 155100 h 235987"/>
                <a:gd name="connsiteX5" fmla="*/ 187331 w 192060"/>
                <a:gd name="connsiteY5" fmla="*/ 169388 h 235987"/>
                <a:gd name="connsiteX6" fmla="*/ 112719 w 192060"/>
                <a:gd name="connsiteY6" fmla="*/ 43975 h 235987"/>
                <a:gd name="connsiteX7" fmla="*/ 68269 w 192060"/>
                <a:gd name="connsiteY7" fmla="*/ 18575 h 235987"/>
                <a:gd name="connsiteX8" fmla="*/ 14294 w 192060"/>
                <a:gd name="connsiteY8" fmla="*/ 43975 h 235987"/>
                <a:gd name="connsiteX9" fmla="*/ 63506 w 192060"/>
                <a:gd name="connsiteY9" fmla="*/ 234475 h 235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2060" h="235987">
                  <a:moveTo>
                    <a:pt x="63506" y="234475"/>
                  </a:moveTo>
                  <a:cubicBezTo>
                    <a:pt x="61654" y="248233"/>
                    <a:pt x="10325" y="164625"/>
                    <a:pt x="3181" y="126525"/>
                  </a:cubicBezTo>
                  <a:cubicBezTo>
                    <a:pt x="-3963" y="88425"/>
                    <a:pt x="536" y="21485"/>
                    <a:pt x="20644" y="5875"/>
                  </a:cubicBezTo>
                  <a:cubicBezTo>
                    <a:pt x="40752" y="-9735"/>
                    <a:pt x="97637" y="7992"/>
                    <a:pt x="123831" y="32863"/>
                  </a:cubicBezTo>
                  <a:cubicBezTo>
                    <a:pt x="150025" y="57734"/>
                    <a:pt x="167223" y="132346"/>
                    <a:pt x="177806" y="155100"/>
                  </a:cubicBezTo>
                  <a:cubicBezTo>
                    <a:pt x="188389" y="177854"/>
                    <a:pt x="198179" y="187909"/>
                    <a:pt x="187331" y="169388"/>
                  </a:cubicBezTo>
                  <a:cubicBezTo>
                    <a:pt x="176483" y="150867"/>
                    <a:pt x="132563" y="69111"/>
                    <a:pt x="112719" y="43975"/>
                  </a:cubicBezTo>
                  <a:cubicBezTo>
                    <a:pt x="92875" y="18839"/>
                    <a:pt x="84673" y="18575"/>
                    <a:pt x="68269" y="18575"/>
                  </a:cubicBezTo>
                  <a:cubicBezTo>
                    <a:pt x="51865" y="18575"/>
                    <a:pt x="19321" y="10373"/>
                    <a:pt x="14294" y="43975"/>
                  </a:cubicBezTo>
                  <a:cubicBezTo>
                    <a:pt x="9267" y="77577"/>
                    <a:pt x="65358" y="220717"/>
                    <a:pt x="63506" y="2344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7A8CC644-47D0-41B0-9450-A62AAFB60126}"/>
                </a:ext>
              </a:extLst>
            </p:cNvPr>
            <p:cNvSpPr/>
            <p:nvPr/>
          </p:nvSpPr>
          <p:spPr>
            <a:xfrm>
              <a:off x="4825895" y="8357766"/>
              <a:ext cx="424307" cy="124073"/>
            </a:xfrm>
            <a:custGeom>
              <a:avLst/>
              <a:gdLst>
                <a:gd name="connsiteX0" fmla="*/ 1693 w 424307"/>
                <a:gd name="connsiteY0" fmla="*/ 2009 h 124073"/>
                <a:gd name="connsiteX1" fmla="*/ 217593 w 424307"/>
                <a:gd name="connsiteY1" fmla="*/ 21059 h 124073"/>
                <a:gd name="connsiteX2" fmla="*/ 379518 w 424307"/>
                <a:gd name="connsiteY2" fmla="*/ 119484 h 124073"/>
                <a:gd name="connsiteX3" fmla="*/ 422380 w 424307"/>
                <a:gd name="connsiteY3" fmla="*/ 98847 h 124073"/>
                <a:gd name="connsiteX4" fmla="*/ 416030 w 424307"/>
                <a:gd name="connsiteY4" fmla="*/ 19472 h 124073"/>
                <a:gd name="connsiteX5" fmla="*/ 408093 w 424307"/>
                <a:gd name="connsiteY5" fmla="*/ 103609 h 124073"/>
                <a:gd name="connsiteX6" fmla="*/ 341418 w 424307"/>
                <a:gd name="connsiteY6" fmla="*/ 52809 h 124073"/>
                <a:gd name="connsiteX7" fmla="*/ 1693 w 424307"/>
                <a:gd name="connsiteY7" fmla="*/ 2009 h 124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4307" h="124073">
                  <a:moveTo>
                    <a:pt x="1693" y="2009"/>
                  </a:moveTo>
                  <a:cubicBezTo>
                    <a:pt x="-18944" y="-3283"/>
                    <a:pt x="154622" y="1480"/>
                    <a:pt x="217593" y="21059"/>
                  </a:cubicBezTo>
                  <a:cubicBezTo>
                    <a:pt x="280564" y="40638"/>
                    <a:pt x="345387" y="106519"/>
                    <a:pt x="379518" y="119484"/>
                  </a:cubicBezTo>
                  <a:cubicBezTo>
                    <a:pt x="413649" y="132449"/>
                    <a:pt x="416295" y="115515"/>
                    <a:pt x="422380" y="98847"/>
                  </a:cubicBezTo>
                  <a:cubicBezTo>
                    <a:pt x="428465" y="82179"/>
                    <a:pt x="418411" y="18678"/>
                    <a:pt x="416030" y="19472"/>
                  </a:cubicBezTo>
                  <a:cubicBezTo>
                    <a:pt x="413649" y="20266"/>
                    <a:pt x="420528" y="98053"/>
                    <a:pt x="408093" y="103609"/>
                  </a:cubicBezTo>
                  <a:cubicBezTo>
                    <a:pt x="395658" y="109165"/>
                    <a:pt x="404918" y="71330"/>
                    <a:pt x="341418" y="52809"/>
                  </a:cubicBezTo>
                  <a:cubicBezTo>
                    <a:pt x="277918" y="34288"/>
                    <a:pt x="22330" y="7301"/>
                    <a:pt x="1693" y="20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4893332E-664F-4F4A-9F10-EE26BC20FC04}"/>
                </a:ext>
              </a:extLst>
            </p:cNvPr>
            <p:cNvSpPr/>
            <p:nvPr/>
          </p:nvSpPr>
          <p:spPr>
            <a:xfrm>
              <a:off x="5653360" y="6842534"/>
              <a:ext cx="156258" cy="63254"/>
            </a:xfrm>
            <a:custGeom>
              <a:avLst/>
              <a:gdLst>
                <a:gd name="connsiteX0" fmla="*/ 18778 w 156258"/>
                <a:gd name="connsiteY0" fmla="*/ 2766 h 63254"/>
                <a:gd name="connsiteX1" fmla="*/ 152128 w 156258"/>
                <a:gd name="connsiteY1" fmla="*/ 13879 h 63254"/>
                <a:gd name="connsiteX2" fmla="*/ 112440 w 156258"/>
                <a:gd name="connsiteY2" fmla="*/ 51979 h 63254"/>
                <a:gd name="connsiteX3" fmla="*/ 12428 w 156258"/>
                <a:gd name="connsiteY3" fmla="*/ 61504 h 63254"/>
                <a:gd name="connsiteX4" fmla="*/ 18778 w 156258"/>
                <a:gd name="connsiteY4" fmla="*/ 2766 h 63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258" h="63254">
                  <a:moveTo>
                    <a:pt x="18778" y="2766"/>
                  </a:moveTo>
                  <a:cubicBezTo>
                    <a:pt x="42061" y="-5172"/>
                    <a:pt x="136518" y="5677"/>
                    <a:pt x="152128" y="13879"/>
                  </a:cubicBezTo>
                  <a:cubicBezTo>
                    <a:pt x="167738" y="22081"/>
                    <a:pt x="135723" y="44042"/>
                    <a:pt x="112440" y="51979"/>
                  </a:cubicBezTo>
                  <a:cubicBezTo>
                    <a:pt x="89157" y="59917"/>
                    <a:pt x="30420" y="66531"/>
                    <a:pt x="12428" y="61504"/>
                  </a:cubicBezTo>
                  <a:cubicBezTo>
                    <a:pt x="-5564" y="56477"/>
                    <a:pt x="-4505" y="10704"/>
                    <a:pt x="18778" y="27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A48BA3FC-0EB6-4E1B-BA1B-4F78B5BAE518}"/>
                </a:ext>
              </a:extLst>
            </p:cNvPr>
            <p:cNvSpPr/>
            <p:nvPr/>
          </p:nvSpPr>
          <p:spPr>
            <a:xfrm>
              <a:off x="5533284" y="6919742"/>
              <a:ext cx="77196" cy="143631"/>
            </a:xfrm>
            <a:custGeom>
              <a:avLst/>
              <a:gdLst>
                <a:gd name="connsiteX0" fmla="*/ 32491 w 77196"/>
                <a:gd name="connsiteY0" fmla="*/ 171 h 143631"/>
                <a:gd name="connsiteX1" fmla="*/ 76941 w 77196"/>
                <a:gd name="connsiteY1" fmla="*/ 106533 h 143631"/>
                <a:gd name="connsiteX2" fmla="*/ 48366 w 77196"/>
                <a:gd name="connsiteY2" fmla="*/ 143046 h 143631"/>
                <a:gd name="connsiteX3" fmla="*/ 741 w 77196"/>
                <a:gd name="connsiteY3" fmla="*/ 82721 h 143631"/>
                <a:gd name="connsiteX4" fmla="*/ 32491 w 77196"/>
                <a:gd name="connsiteY4" fmla="*/ 171 h 143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196" h="143631">
                  <a:moveTo>
                    <a:pt x="32491" y="171"/>
                  </a:moveTo>
                  <a:cubicBezTo>
                    <a:pt x="45191" y="4140"/>
                    <a:pt x="74295" y="82721"/>
                    <a:pt x="76941" y="106533"/>
                  </a:cubicBezTo>
                  <a:cubicBezTo>
                    <a:pt x="79587" y="130345"/>
                    <a:pt x="61066" y="147015"/>
                    <a:pt x="48366" y="143046"/>
                  </a:cubicBezTo>
                  <a:cubicBezTo>
                    <a:pt x="35666" y="139077"/>
                    <a:pt x="6033" y="103358"/>
                    <a:pt x="741" y="82721"/>
                  </a:cubicBezTo>
                  <a:cubicBezTo>
                    <a:pt x="-4551" y="62084"/>
                    <a:pt x="19791" y="-3798"/>
                    <a:pt x="32491" y="1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CB52E1FC-A087-4749-B788-957B8559BEB3}"/>
                </a:ext>
              </a:extLst>
            </p:cNvPr>
            <p:cNvSpPr/>
            <p:nvPr/>
          </p:nvSpPr>
          <p:spPr>
            <a:xfrm>
              <a:off x="5405284" y="6860642"/>
              <a:ext cx="92230" cy="110729"/>
            </a:xfrm>
            <a:custGeom>
              <a:avLst/>
              <a:gdLst>
                <a:gd name="connsiteX0" fmla="*/ 28729 w 92230"/>
                <a:gd name="connsiteY0" fmla="*/ 533 h 110729"/>
                <a:gd name="connsiteX1" fmla="*/ 92229 w 92230"/>
                <a:gd name="connsiteY1" fmla="*/ 95783 h 110729"/>
                <a:gd name="connsiteX2" fmla="*/ 27141 w 92230"/>
                <a:gd name="connsiteY2" fmla="*/ 106896 h 110729"/>
                <a:gd name="connsiteX3" fmla="*/ 154 w 92230"/>
                <a:gd name="connsiteY3" fmla="*/ 59271 h 110729"/>
                <a:gd name="connsiteX4" fmla="*/ 28729 w 92230"/>
                <a:gd name="connsiteY4" fmla="*/ 533 h 110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230" h="110729">
                  <a:moveTo>
                    <a:pt x="28729" y="533"/>
                  </a:moveTo>
                  <a:cubicBezTo>
                    <a:pt x="44075" y="6618"/>
                    <a:pt x="92494" y="78056"/>
                    <a:pt x="92229" y="95783"/>
                  </a:cubicBezTo>
                  <a:cubicBezTo>
                    <a:pt x="91964" y="113510"/>
                    <a:pt x="42487" y="112981"/>
                    <a:pt x="27141" y="106896"/>
                  </a:cubicBezTo>
                  <a:cubicBezTo>
                    <a:pt x="11795" y="100811"/>
                    <a:pt x="2006" y="76469"/>
                    <a:pt x="154" y="59271"/>
                  </a:cubicBezTo>
                  <a:cubicBezTo>
                    <a:pt x="-1698" y="42073"/>
                    <a:pt x="13383" y="-5552"/>
                    <a:pt x="28729" y="5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4B65100F-56A1-42C2-BE94-8D3BF0B22D27}"/>
                </a:ext>
              </a:extLst>
            </p:cNvPr>
            <p:cNvSpPr/>
            <p:nvPr/>
          </p:nvSpPr>
          <p:spPr>
            <a:xfrm>
              <a:off x="5259285" y="6953715"/>
              <a:ext cx="132999" cy="74175"/>
            </a:xfrm>
            <a:custGeom>
              <a:avLst/>
              <a:gdLst>
                <a:gd name="connsiteX0" fmla="*/ 1690 w 132999"/>
                <a:gd name="connsiteY0" fmla="*/ 1123 h 74175"/>
                <a:gd name="connsiteX1" fmla="*/ 131865 w 132999"/>
                <a:gd name="connsiteY1" fmla="*/ 32873 h 74175"/>
                <a:gd name="connsiteX2" fmla="*/ 62015 w 132999"/>
                <a:gd name="connsiteY2" fmla="*/ 74148 h 74175"/>
                <a:gd name="connsiteX3" fmla="*/ 1690 w 132999"/>
                <a:gd name="connsiteY3" fmla="*/ 1123 h 74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999" h="74175">
                  <a:moveTo>
                    <a:pt x="1690" y="1123"/>
                  </a:moveTo>
                  <a:cubicBezTo>
                    <a:pt x="13332" y="-5756"/>
                    <a:pt x="121811" y="20702"/>
                    <a:pt x="131865" y="32873"/>
                  </a:cubicBezTo>
                  <a:cubicBezTo>
                    <a:pt x="141919" y="45044"/>
                    <a:pt x="82388" y="75206"/>
                    <a:pt x="62015" y="74148"/>
                  </a:cubicBezTo>
                  <a:cubicBezTo>
                    <a:pt x="41642" y="73090"/>
                    <a:pt x="-9952" y="8002"/>
                    <a:pt x="1690" y="11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DE1B0FE8-A00D-49F1-B2B1-7DF56E1D065E}"/>
                </a:ext>
              </a:extLst>
            </p:cNvPr>
            <p:cNvSpPr/>
            <p:nvPr/>
          </p:nvSpPr>
          <p:spPr>
            <a:xfrm>
              <a:off x="5428798" y="6986507"/>
              <a:ext cx="96444" cy="93334"/>
            </a:xfrm>
            <a:custGeom>
              <a:avLst/>
              <a:gdLst>
                <a:gd name="connsiteX0" fmla="*/ 452 w 96444"/>
                <a:gd name="connsiteY0" fmla="*/ 81 h 93334"/>
                <a:gd name="connsiteX1" fmla="*/ 94115 w 96444"/>
                <a:gd name="connsiteY1" fmla="*/ 74693 h 93334"/>
                <a:gd name="connsiteX2" fmla="*/ 60777 w 96444"/>
                <a:gd name="connsiteY2" fmla="*/ 90568 h 93334"/>
                <a:gd name="connsiteX3" fmla="*/ 452 w 96444"/>
                <a:gd name="connsiteY3" fmla="*/ 81 h 93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444" h="93334">
                  <a:moveTo>
                    <a:pt x="452" y="81"/>
                  </a:moveTo>
                  <a:cubicBezTo>
                    <a:pt x="6008" y="-2565"/>
                    <a:pt x="84061" y="59612"/>
                    <a:pt x="94115" y="74693"/>
                  </a:cubicBezTo>
                  <a:cubicBezTo>
                    <a:pt x="104169" y="89774"/>
                    <a:pt x="79562" y="97976"/>
                    <a:pt x="60777" y="90568"/>
                  </a:cubicBezTo>
                  <a:cubicBezTo>
                    <a:pt x="41992" y="83160"/>
                    <a:pt x="-5104" y="2727"/>
                    <a:pt x="452" y="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402A0B40-45A7-4D28-8829-33E593831111}"/>
                </a:ext>
              </a:extLst>
            </p:cNvPr>
            <p:cNvSpPr/>
            <p:nvPr/>
          </p:nvSpPr>
          <p:spPr>
            <a:xfrm>
              <a:off x="5208315" y="7029339"/>
              <a:ext cx="60750" cy="144532"/>
            </a:xfrm>
            <a:custGeom>
              <a:avLst/>
              <a:gdLst>
                <a:gd name="connsiteX0" fmla="*/ 60598 w 60750"/>
                <a:gd name="connsiteY0" fmla="*/ 8049 h 144532"/>
                <a:gd name="connsiteX1" fmla="*/ 20910 w 60750"/>
                <a:gd name="connsiteY1" fmla="*/ 136636 h 144532"/>
                <a:gd name="connsiteX2" fmla="*/ 1860 w 60750"/>
                <a:gd name="connsiteY2" fmla="*/ 119174 h 144532"/>
                <a:gd name="connsiteX3" fmla="*/ 5035 w 60750"/>
                <a:gd name="connsiteY3" fmla="*/ 25511 h 144532"/>
                <a:gd name="connsiteX4" fmla="*/ 60598 w 60750"/>
                <a:gd name="connsiteY4" fmla="*/ 8049 h 144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750" h="144532">
                  <a:moveTo>
                    <a:pt x="60598" y="8049"/>
                  </a:moveTo>
                  <a:cubicBezTo>
                    <a:pt x="63244" y="26570"/>
                    <a:pt x="30700" y="118115"/>
                    <a:pt x="20910" y="136636"/>
                  </a:cubicBezTo>
                  <a:cubicBezTo>
                    <a:pt x="11120" y="155157"/>
                    <a:pt x="4506" y="137695"/>
                    <a:pt x="1860" y="119174"/>
                  </a:cubicBezTo>
                  <a:cubicBezTo>
                    <a:pt x="-786" y="100653"/>
                    <a:pt x="-1315" y="44826"/>
                    <a:pt x="5035" y="25511"/>
                  </a:cubicBezTo>
                  <a:cubicBezTo>
                    <a:pt x="11385" y="6196"/>
                    <a:pt x="57952" y="-10472"/>
                    <a:pt x="60598" y="80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5E0DA40C-2203-49D6-8BA3-22A04E777509}"/>
                </a:ext>
              </a:extLst>
            </p:cNvPr>
            <p:cNvSpPr/>
            <p:nvPr/>
          </p:nvSpPr>
          <p:spPr>
            <a:xfrm>
              <a:off x="5430269" y="7094287"/>
              <a:ext cx="85203" cy="84262"/>
            </a:xfrm>
            <a:custGeom>
              <a:avLst/>
              <a:gdLst>
                <a:gd name="connsiteX0" fmla="*/ 3744 w 85203"/>
                <a:gd name="connsiteY0" fmla="*/ 76451 h 84262"/>
                <a:gd name="connsiteX1" fmla="*/ 78356 w 85203"/>
                <a:gd name="connsiteY1" fmla="*/ 74863 h 84262"/>
                <a:gd name="connsiteX2" fmla="*/ 75181 w 85203"/>
                <a:gd name="connsiteY2" fmla="*/ 11363 h 84262"/>
                <a:gd name="connsiteX3" fmla="*/ 19619 w 85203"/>
                <a:gd name="connsiteY3" fmla="*/ 3426 h 84262"/>
                <a:gd name="connsiteX4" fmla="*/ 3744 w 85203"/>
                <a:gd name="connsiteY4" fmla="*/ 76451 h 84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203" h="84262">
                  <a:moveTo>
                    <a:pt x="3744" y="76451"/>
                  </a:moveTo>
                  <a:cubicBezTo>
                    <a:pt x="13533" y="88357"/>
                    <a:pt x="66450" y="85711"/>
                    <a:pt x="78356" y="74863"/>
                  </a:cubicBezTo>
                  <a:cubicBezTo>
                    <a:pt x="90262" y="64015"/>
                    <a:pt x="84970" y="23269"/>
                    <a:pt x="75181" y="11363"/>
                  </a:cubicBezTo>
                  <a:cubicBezTo>
                    <a:pt x="65392" y="-543"/>
                    <a:pt x="34436" y="-2924"/>
                    <a:pt x="19619" y="3426"/>
                  </a:cubicBezTo>
                  <a:cubicBezTo>
                    <a:pt x="4802" y="9776"/>
                    <a:pt x="-6045" y="64545"/>
                    <a:pt x="3744" y="764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2B69FE15-9DCE-4DD4-89FE-FEFB9F62A6C8}"/>
                </a:ext>
              </a:extLst>
            </p:cNvPr>
            <p:cNvSpPr/>
            <p:nvPr/>
          </p:nvSpPr>
          <p:spPr>
            <a:xfrm>
              <a:off x="5046836" y="7189664"/>
              <a:ext cx="150926" cy="108346"/>
            </a:xfrm>
            <a:custGeom>
              <a:avLst/>
              <a:gdLst>
                <a:gd name="connsiteX0" fmla="*/ 1414 w 150926"/>
                <a:gd name="connsiteY0" fmla="*/ 3299 h 108346"/>
                <a:gd name="connsiteX1" fmla="*/ 120477 w 150926"/>
                <a:gd name="connsiteY1" fmla="*/ 30286 h 108346"/>
                <a:gd name="connsiteX2" fmla="*/ 147464 w 150926"/>
                <a:gd name="connsiteY2" fmla="*/ 92199 h 108346"/>
                <a:gd name="connsiteX3" fmla="*/ 60152 w 150926"/>
                <a:gd name="connsiteY3" fmla="*/ 103311 h 108346"/>
                <a:gd name="connsiteX4" fmla="*/ 1414 w 150926"/>
                <a:gd name="connsiteY4" fmla="*/ 3299 h 108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926" h="108346">
                  <a:moveTo>
                    <a:pt x="1414" y="3299"/>
                  </a:moveTo>
                  <a:cubicBezTo>
                    <a:pt x="11468" y="-8872"/>
                    <a:pt x="96135" y="15469"/>
                    <a:pt x="120477" y="30286"/>
                  </a:cubicBezTo>
                  <a:cubicBezTo>
                    <a:pt x="144819" y="45103"/>
                    <a:pt x="157518" y="80028"/>
                    <a:pt x="147464" y="92199"/>
                  </a:cubicBezTo>
                  <a:cubicBezTo>
                    <a:pt x="137410" y="104370"/>
                    <a:pt x="82906" y="114953"/>
                    <a:pt x="60152" y="103311"/>
                  </a:cubicBezTo>
                  <a:cubicBezTo>
                    <a:pt x="37398" y="91669"/>
                    <a:pt x="-8640" y="15470"/>
                    <a:pt x="1414" y="32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F1B6378C-5771-484D-AA0A-813EBA4666D9}"/>
                </a:ext>
              </a:extLst>
            </p:cNvPr>
            <p:cNvSpPr/>
            <p:nvPr/>
          </p:nvSpPr>
          <p:spPr>
            <a:xfrm>
              <a:off x="4932791" y="7349774"/>
              <a:ext cx="235556" cy="289569"/>
            </a:xfrm>
            <a:custGeom>
              <a:avLst/>
              <a:gdLst>
                <a:gd name="connsiteX0" fmla="*/ 137684 w 235556"/>
                <a:gd name="connsiteY0" fmla="*/ 351 h 289569"/>
                <a:gd name="connsiteX1" fmla="*/ 234522 w 235556"/>
                <a:gd name="connsiteY1" fmla="*/ 43214 h 289569"/>
                <a:gd name="connsiteX2" fmla="*/ 186897 w 235556"/>
                <a:gd name="connsiteY2" fmla="*/ 71789 h 289569"/>
                <a:gd name="connsiteX3" fmla="*/ 156734 w 235556"/>
                <a:gd name="connsiteY3" fmla="*/ 71789 h 289569"/>
                <a:gd name="connsiteX4" fmla="*/ 124984 w 235556"/>
                <a:gd name="connsiteY4" fmla="*/ 116239 h 289569"/>
                <a:gd name="connsiteX5" fmla="*/ 64659 w 235556"/>
                <a:gd name="connsiteY5" fmla="*/ 147989 h 289569"/>
                <a:gd name="connsiteX6" fmla="*/ 91647 w 235556"/>
                <a:gd name="connsiteY6" fmla="*/ 189264 h 289569"/>
                <a:gd name="connsiteX7" fmla="*/ 137684 w 235556"/>
                <a:gd name="connsiteY7" fmla="*/ 249589 h 289569"/>
                <a:gd name="connsiteX8" fmla="*/ 78947 w 235556"/>
                <a:gd name="connsiteY8" fmla="*/ 286101 h 289569"/>
                <a:gd name="connsiteX9" fmla="*/ 36084 w 235556"/>
                <a:gd name="connsiteY9" fmla="*/ 162276 h 289569"/>
                <a:gd name="connsiteX10" fmla="*/ 2747 w 235556"/>
                <a:gd name="connsiteY10" fmla="*/ 101951 h 289569"/>
                <a:gd name="connsiteX11" fmla="*/ 110697 w 235556"/>
                <a:gd name="connsiteY11" fmla="*/ 68614 h 289569"/>
                <a:gd name="connsiteX12" fmla="*/ 137684 w 235556"/>
                <a:gd name="connsiteY12" fmla="*/ 351 h 28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5556" h="289569">
                  <a:moveTo>
                    <a:pt x="137684" y="351"/>
                  </a:moveTo>
                  <a:cubicBezTo>
                    <a:pt x="158321" y="-3882"/>
                    <a:pt x="226320" y="31308"/>
                    <a:pt x="234522" y="43214"/>
                  </a:cubicBezTo>
                  <a:cubicBezTo>
                    <a:pt x="242724" y="55120"/>
                    <a:pt x="199862" y="67027"/>
                    <a:pt x="186897" y="71789"/>
                  </a:cubicBezTo>
                  <a:cubicBezTo>
                    <a:pt x="173932" y="76552"/>
                    <a:pt x="167053" y="64381"/>
                    <a:pt x="156734" y="71789"/>
                  </a:cubicBezTo>
                  <a:cubicBezTo>
                    <a:pt x="146415" y="79197"/>
                    <a:pt x="140330" y="103539"/>
                    <a:pt x="124984" y="116239"/>
                  </a:cubicBezTo>
                  <a:cubicBezTo>
                    <a:pt x="109638" y="128939"/>
                    <a:pt x="70215" y="135818"/>
                    <a:pt x="64659" y="147989"/>
                  </a:cubicBezTo>
                  <a:cubicBezTo>
                    <a:pt x="59103" y="160160"/>
                    <a:pt x="79476" y="172331"/>
                    <a:pt x="91647" y="189264"/>
                  </a:cubicBezTo>
                  <a:cubicBezTo>
                    <a:pt x="103818" y="206197"/>
                    <a:pt x="139801" y="233450"/>
                    <a:pt x="137684" y="249589"/>
                  </a:cubicBezTo>
                  <a:cubicBezTo>
                    <a:pt x="135567" y="265728"/>
                    <a:pt x="95880" y="300653"/>
                    <a:pt x="78947" y="286101"/>
                  </a:cubicBezTo>
                  <a:cubicBezTo>
                    <a:pt x="62014" y="271549"/>
                    <a:pt x="48784" y="192968"/>
                    <a:pt x="36084" y="162276"/>
                  </a:cubicBezTo>
                  <a:cubicBezTo>
                    <a:pt x="23384" y="131584"/>
                    <a:pt x="-9688" y="117561"/>
                    <a:pt x="2747" y="101951"/>
                  </a:cubicBezTo>
                  <a:cubicBezTo>
                    <a:pt x="15182" y="86341"/>
                    <a:pt x="91118" y="78403"/>
                    <a:pt x="110697" y="68614"/>
                  </a:cubicBezTo>
                  <a:cubicBezTo>
                    <a:pt x="130276" y="58825"/>
                    <a:pt x="117047" y="4584"/>
                    <a:pt x="137684" y="3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FF0A0E73-7269-4A56-B751-D8B9E36C55C5}"/>
                </a:ext>
              </a:extLst>
            </p:cNvPr>
            <p:cNvSpPr/>
            <p:nvPr/>
          </p:nvSpPr>
          <p:spPr>
            <a:xfrm>
              <a:off x="5222845" y="7278328"/>
              <a:ext cx="95153" cy="90470"/>
            </a:xfrm>
            <a:custGeom>
              <a:avLst/>
              <a:gdLst>
                <a:gd name="connsiteX0" fmla="*/ 87343 w 95153"/>
                <a:gd name="connsiteY0" fmla="*/ 360 h 90470"/>
                <a:gd name="connsiteX1" fmla="*/ 30 w 95153"/>
                <a:gd name="connsiteY1" fmla="*/ 59097 h 90470"/>
                <a:gd name="connsiteX2" fmla="*/ 77818 w 95153"/>
                <a:gd name="connsiteY2" fmla="*/ 89260 h 90470"/>
                <a:gd name="connsiteX3" fmla="*/ 87343 w 95153"/>
                <a:gd name="connsiteY3" fmla="*/ 360 h 90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153" h="90470">
                  <a:moveTo>
                    <a:pt x="87343" y="360"/>
                  </a:moveTo>
                  <a:cubicBezTo>
                    <a:pt x="74378" y="-4667"/>
                    <a:pt x="1617" y="44280"/>
                    <a:pt x="30" y="59097"/>
                  </a:cubicBezTo>
                  <a:cubicBezTo>
                    <a:pt x="-1557" y="73914"/>
                    <a:pt x="58503" y="95874"/>
                    <a:pt x="77818" y="89260"/>
                  </a:cubicBezTo>
                  <a:cubicBezTo>
                    <a:pt x="97133" y="82646"/>
                    <a:pt x="100308" y="5387"/>
                    <a:pt x="87343" y="3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BF6D2A75-59C7-41B2-AA5E-618925B91D35}"/>
                </a:ext>
              </a:extLst>
            </p:cNvPr>
            <p:cNvSpPr/>
            <p:nvPr/>
          </p:nvSpPr>
          <p:spPr>
            <a:xfrm>
              <a:off x="5049332" y="7477120"/>
              <a:ext cx="159080" cy="81307"/>
            </a:xfrm>
            <a:custGeom>
              <a:avLst/>
              <a:gdLst>
                <a:gd name="connsiteX0" fmla="*/ 2093 w 159080"/>
                <a:gd name="connsiteY0" fmla="*/ 53980 h 81307"/>
                <a:gd name="connsiteX1" fmla="*/ 133856 w 159080"/>
                <a:gd name="connsiteY1" fmla="*/ 5 h 81307"/>
                <a:gd name="connsiteX2" fmla="*/ 152906 w 159080"/>
                <a:gd name="connsiteY2" fmla="*/ 50805 h 81307"/>
                <a:gd name="connsiteX3" fmla="*/ 59243 w 159080"/>
                <a:gd name="connsiteY3" fmla="*/ 80968 h 81307"/>
                <a:gd name="connsiteX4" fmla="*/ 2093 w 159080"/>
                <a:gd name="connsiteY4" fmla="*/ 53980 h 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080" h="81307">
                  <a:moveTo>
                    <a:pt x="2093" y="53980"/>
                  </a:moveTo>
                  <a:cubicBezTo>
                    <a:pt x="14529" y="40486"/>
                    <a:pt x="108721" y="534"/>
                    <a:pt x="133856" y="5"/>
                  </a:cubicBezTo>
                  <a:cubicBezTo>
                    <a:pt x="158991" y="-524"/>
                    <a:pt x="165342" y="37311"/>
                    <a:pt x="152906" y="50805"/>
                  </a:cubicBezTo>
                  <a:cubicBezTo>
                    <a:pt x="140471" y="64299"/>
                    <a:pt x="82791" y="78058"/>
                    <a:pt x="59243" y="80968"/>
                  </a:cubicBezTo>
                  <a:cubicBezTo>
                    <a:pt x="35695" y="83878"/>
                    <a:pt x="-10343" y="67474"/>
                    <a:pt x="2093" y="539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9B77CEF6-61F7-43E8-97DD-2AA854CBAE9A}"/>
                </a:ext>
              </a:extLst>
            </p:cNvPr>
            <p:cNvSpPr/>
            <p:nvPr/>
          </p:nvSpPr>
          <p:spPr>
            <a:xfrm>
              <a:off x="5384459" y="7297706"/>
              <a:ext cx="107159" cy="104854"/>
            </a:xfrm>
            <a:custGeom>
              <a:avLst/>
              <a:gdLst>
                <a:gd name="connsiteX0" fmla="*/ 67016 w 107159"/>
                <a:gd name="connsiteY0" fmla="*/ 32 h 104854"/>
                <a:gd name="connsiteX1" fmla="*/ 106704 w 107159"/>
                <a:gd name="connsiteY1" fmla="*/ 61944 h 104854"/>
                <a:gd name="connsiteX2" fmla="*/ 41616 w 107159"/>
                <a:gd name="connsiteY2" fmla="*/ 104807 h 104854"/>
                <a:gd name="connsiteX3" fmla="*/ 341 w 107159"/>
                <a:gd name="connsiteY3" fmla="*/ 54007 h 104854"/>
                <a:gd name="connsiteX4" fmla="*/ 67016 w 107159"/>
                <a:gd name="connsiteY4" fmla="*/ 32 h 104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159" h="104854">
                  <a:moveTo>
                    <a:pt x="67016" y="32"/>
                  </a:moveTo>
                  <a:cubicBezTo>
                    <a:pt x="84743" y="1355"/>
                    <a:pt x="110937" y="44482"/>
                    <a:pt x="106704" y="61944"/>
                  </a:cubicBezTo>
                  <a:cubicBezTo>
                    <a:pt x="102471" y="79406"/>
                    <a:pt x="59343" y="106130"/>
                    <a:pt x="41616" y="104807"/>
                  </a:cubicBezTo>
                  <a:cubicBezTo>
                    <a:pt x="23889" y="103484"/>
                    <a:pt x="-3363" y="70147"/>
                    <a:pt x="341" y="54007"/>
                  </a:cubicBezTo>
                  <a:cubicBezTo>
                    <a:pt x="4045" y="37867"/>
                    <a:pt x="49289" y="-1291"/>
                    <a:pt x="67016" y="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2D1CCACD-E8E0-4A50-8570-F0B48A456F24}"/>
                </a:ext>
              </a:extLst>
            </p:cNvPr>
            <p:cNvSpPr/>
            <p:nvPr/>
          </p:nvSpPr>
          <p:spPr>
            <a:xfrm>
              <a:off x="5344916" y="7508636"/>
              <a:ext cx="123991" cy="73766"/>
            </a:xfrm>
            <a:custGeom>
              <a:avLst/>
              <a:gdLst>
                <a:gd name="connsiteX0" fmla="*/ 120847 w 123991"/>
                <a:gd name="connsiteY0" fmla="*/ 239 h 73766"/>
                <a:gd name="connsiteX1" fmla="*/ 81159 w 123991"/>
                <a:gd name="connsiteY1" fmla="*/ 71677 h 73766"/>
                <a:gd name="connsiteX2" fmla="*/ 197 w 123991"/>
                <a:gd name="connsiteY2" fmla="*/ 49452 h 73766"/>
                <a:gd name="connsiteX3" fmla="*/ 120847 w 123991"/>
                <a:gd name="connsiteY3" fmla="*/ 239 h 7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991" h="73766">
                  <a:moveTo>
                    <a:pt x="120847" y="239"/>
                  </a:moveTo>
                  <a:cubicBezTo>
                    <a:pt x="134341" y="3943"/>
                    <a:pt x="101267" y="63475"/>
                    <a:pt x="81159" y="71677"/>
                  </a:cubicBezTo>
                  <a:cubicBezTo>
                    <a:pt x="61051" y="79879"/>
                    <a:pt x="-4036" y="62152"/>
                    <a:pt x="197" y="49452"/>
                  </a:cubicBezTo>
                  <a:cubicBezTo>
                    <a:pt x="4430" y="36752"/>
                    <a:pt x="107353" y="-3465"/>
                    <a:pt x="120847" y="2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5C0C3543-10BE-4843-9B94-5B274FF03844}"/>
                </a:ext>
              </a:extLst>
            </p:cNvPr>
            <p:cNvSpPr/>
            <p:nvPr/>
          </p:nvSpPr>
          <p:spPr>
            <a:xfrm>
              <a:off x="5328474" y="7590947"/>
              <a:ext cx="159648" cy="93743"/>
            </a:xfrm>
            <a:custGeom>
              <a:avLst/>
              <a:gdLst>
                <a:gd name="connsiteX0" fmla="*/ 40451 w 159648"/>
                <a:gd name="connsiteY0" fmla="*/ 478 h 93743"/>
                <a:gd name="connsiteX1" fmla="*/ 159514 w 159648"/>
                <a:gd name="connsiteY1" fmla="*/ 71916 h 93743"/>
                <a:gd name="connsiteX2" fmla="*/ 62676 w 159648"/>
                <a:gd name="connsiteY2" fmla="*/ 92553 h 93743"/>
                <a:gd name="connsiteX3" fmla="*/ 764 w 159648"/>
                <a:gd name="connsiteY3" fmla="*/ 43341 h 93743"/>
                <a:gd name="connsiteX4" fmla="*/ 40451 w 159648"/>
                <a:gd name="connsiteY4" fmla="*/ 478 h 93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648" h="93743">
                  <a:moveTo>
                    <a:pt x="40451" y="478"/>
                  </a:moveTo>
                  <a:cubicBezTo>
                    <a:pt x="66909" y="5240"/>
                    <a:pt x="155810" y="56570"/>
                    <a:pt x="159514" y="71916"/>
                  </a:cubicBezTo>
                  <a:cubicBezTo>
                    <a:pt x="163218" y="87262"/>
                    <a:pt x="89134" y="97315"/>
                    <a:pt x="62676" y="92553"/>
                  </a:cubicBezTo>
                  <a:cubicBezTo>
                    <a:pt x="36218" y="87791"/>
                    <a:pt x="5526" y="58951"/>
                    <a:pt x="764" y="43341"/>
                  </a:cubicBezTo>
                  <a:cubicBezTo>
                    <a:pt x="-3998" y="27731"/>
                    <a:pt x="13993" y="-4284"/>
                    <a:pt x="40451" y="4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F06EA5A0-D754-40EA-A026-E5DDD84B9653}"/>
                </a:ext>
              </a:extLst>
            </p:cNvPr>
            <p:cNvSpPr/>
            <p:nvPr/>
          </p:nvSpPr>
          <p:spPr>
            <a:xfrm>
              <a:off x="5484419" y="7508667"/>
              <a:ext cx="125902" cy="63606"/>
            </a:xfrm>
            <a:custGeom>
              <a:avLst/>
              <a:gdLst>
                <a:gd name="connsiteX0" fmla="*/ 3569 w 125902"/>
                <a:gd name="connsiteY0" fmla="*/ 8146 h 63606"/>
                <a:gd name="connsiteX1" fmla="*/ 114694 w 125902"/>
                <a:gd name="connsiteY1" fmla="*/ 4971 h 63606"/>
                <a:gd name="connsiteX2" fmla="*/ 113106 w 125902"/>
                <a:gd name="connsiteY2" fmla="*/ 54183 h 63606"/>
                <a:gd name="connsiteX3" fmla="*/ 35319 w 125902"/>
                <a:gd name="connsiteY3" fmla="*/ 62121 h 63606"/>
                <a:gd name="connsiteX4" fmla="*/ 3569 w 125902"/>
                <a:gd name="connsiteY4" fmla="*/ 8146 h 63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902" h="63606">
                  <a:moveTo>
                    <a:pt x="3569" y="8146"/>
                  </a:moveTo>
                  <a:cubicBezTo>
                    <a:pt x="16798" y="-1379"/>
                    <a:pt x="96438" y="-2702"/>
                    <a:pt x="114694" y="4971"/>
                  </a:cubicBezTo>
                  <a:cubicBezTo>
                    <a:pt x="132950" y="12644"/>
                    <a:pt x="126335" y="44658"/>
                    <a:pt x="113106" y="54183"/>
                  </a:cubicBezTo>
                  <a:cubicBezTo>
                    <a:pt x="99877" y="63708"/>
                    <a:pt x="53840" y="65296"/>
                    <a:pt x="35319" y="62121"/>
                  </a:cubicBezTo>
                  <a:cubicBezTo>
                    <a:pt x="16798" y="58946"/>
                    <a:pt x="-9660" y="17671"/>
                    <a:pt x="3569" y="81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9583279B-C84A-45B2-890B-1D5E15F5C45C}"/>
                </a:ext>
              </a:extLst>
            </p:cNvPr>
            <p:cNvSpPr/>
            <p:nvPr/>
          </p:nvSpPr>
          <p:spPr>
            <a:xfrm>
              <a:off x="5626077" y="7540481"/>
              <a:ext cx="158798" cy="92651"/>
            </a:xfrm>
            <a:custGeom>
              <a:avLst/>
              <a:gdLst>
                <a:gd name="connsiteX0" fmla="*/ 23 w 158798"/>
                <a:gd name="connsiteY0" fmla="*/ 81107 h 92651"/>
                <a:gd name="connsiteX1" fmla="*/ 82573 w 158798"/>
                <a:gd name="connsiteY1" fmla="*/ 144 h 92651"/>
                <a:gd name="connsiteX2" fmla="*/ 158773 w 158798"/>
                <a:gd name="connsiteY2" fmla="*/ 62057 h 92651"/>
                <a:gd name="connsiteX3" fmla="*/ 74636 w 158798"/>
                <a:gd name="connsiteY3" fmla="*/ 90632 h 92651"/>
                <a:gd name="connsiteX4" fmla="*/ 23 w 158798"/>
                <a:gd name="connsiteY4" fmla="*/ 81107 h 92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798" h="92651">
                  <a:moveTo>
                    <a:pt x="23" y="81107"/>
                  </a:moveTo>
                  <a:cubicBezTo>
                    <a:pt x="1346" y="66026"/>
                    <a:pt x="56115" y="3319"/>
                    <a:pt x="82573" y="144"/>
                  </a:cubicBezTo>
                  <a:cubicBezTo>
                    <a:pt x="109031" y="-3031"/>
                    <a:pt x="160096" y="46976"/>
                    <a:pt x="158773" y="62057"/>
                  </a:cubicBezTo>
                  <a:cubicBezTo>
                    <a:pt x="157450" y="77138"/>
                    <a:pt x="95274" y="88251"/>
                    <a:pt x="74636" y="90632"/>
                  </a:cubicBezTo>
                  <a:cubicBezTo>
                    <a:pt x="53999" y="93013"/>
                    <a:pt x="-1300" y="96188"/>
                    <a:pt x="23" y="811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C9111A75-6880-4DE7-B121-67F0F18D3426}"/>
                </a:ext>
              </a:extLst>
            </p:cNvPr>
            <p:cNvSpPr/>
            <p:nvPr/>
          </p:nvSpPr>
          <p:spPr>
            <a:xfrm>
              <a:off x="5311654" y="7802051"/>
              <a:ext cx="124345" cy="130038"/>
            </a:xfrm>
            <a:custGeom>
              <a:avLst/>
              <a:gdLst>
                <a:gd name="connsiteX0" fmla="*/ 1709 w 124345"/>
                <a:gd name="connsiteY0" fmla="*/ 512 h 130038"/>
                <a:gd name="connsiteX1" fmla="*/ 90609 w 124345"/>
                <a:gd name="connsiteY1" fmla="*/ 78299 h 130038"/>
                <a:gd name="connsiteX2" fmla="*/ 122359 w 124345"/>
                <a:gd name="connsiteY2" fmla="*/ 122749 h 130038"/>
                <a:gd name="connsiteX3" fmla="*/ 39809 w 124345"/>
                <a:gd name="connsiteY3" fmla="*/ 119574 h 130038"/>
                <a:gd name="connsiteX4" fmla="*/ 1709 w 124345"/>
                <a:gd name="connsiteY4" fmla="*/ 512 h 13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345" h="130038">
                  <a:moveTo>
                    <a:pt x="1709" y="512"/>
                  </a:moveTo>
                  <a:cubicBezTo>
                    <a:pt x="10176" y="-6367"/>
                    <a:pt x="70501" y="57926"/>
                    <a:pt x="90609" y="78299"/>
                  </a:cubicBezTo>
                  <a:cubicBezTo>
                    <a:pt x="110717" y="98672"/>
                    <a:pt x="130826" y="115870"/>
                    <a:pt x="122359" y="122749"/>
                  </a:cubicBezTo>
                  <a:cubicBezTo>
                    <a:pt x="113892" y="129628"/>
                    <a:pt x="61769" y="136243"/>
                    <a:pt x="39809" y="119574"/>
                  </a:cubicBezTo>
                  <a:cubicBezTo>
                    <a:pt x="17849" y="102905"/>
                    <a:pt x="-6758" y="7391"/>
                    <a:pt x="1709" y="5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6E1997D7-535D-4AD9-AD89-0E2EDD3BEB20}"/>
              </a:ext>
            </a:extLst>
          </p:cNvPr>
          <p:cNvSpPr/>
          <p:nvPr/>
        </p:nvSpPr>
        <p:spPr>
          <a:xfrm>
            <a:off x="3763614" y="7723417"/>
            <a:ext cx="556635" cy="836217"/>
          </a:xfrm>
          <a:custGeom>
            <a:avLst/>
            <a:gdLst>
              <a:gd name="connsiteX0" fmla="*/ 495649 w 556635"/>
              <a:gd name="connsiteY0" fmla="*/ 12471 h 836217"/>
              <a:gd name="connsiteX1" fmla="*/ 308324 w 556635"/>
              <a:gd name="connsiteY1" fmla="*/ 28346 h 836217"/>
              <a:gd name="connsiteX2" fmla="*/ 65436 w 556635"/>
              <a:gd name="connsiteY2" fmla="*/ 218846 h 836217"/>
              <a:gd name="connsiteX3" fmla="*/ 8286 w 556635"/>
              <a:gd name="connsiteY3" fmla="*/ 531583 h 836217"/>
              <a:gd name="connsiteX4" fmla="*/ 209899 w 556635"/>
              <a:gd name="connsiteY4" fmla="*/ 782408 h 836217"/>
              <a:gd name="connsiteX5" fmla="*/ 548036 w 556635"/>
              <a:gd name="connsiteY5" fmla="*/ 834796 h 836217"/>
              <a:gd name="connsiteX6" fmla="*/ 433736 w 556635"/>
              <a:gd name="connsiteY6" fmla="*/ 814158 h 836217"/>
              <a:gd name="connsiteX7" fmla="*/ 194024 w 556635"/>
              <a:gd name="connsiteY7" fmla="*/ 739546 h 836217"/>
              <a:gd name="connsiteX8" fmla="*/ 28924 w 556635"/>
              <a:gd name="connsiteY8" fmla="*/ 453796 h 836217"/>
              <a:gd name="connsiteX9" fmla="*/ 170211 w 556635"/>
              <a:gd name="connsiteY9" fmla="*/ 141058 h 836217"/>
              <a:gd name="connsiteX10" fmla="*/ 495649 w 556635"/>
              <a:gd name="connsiteY10" fmla="*/ 12471 h 836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6635" h="836217">
                <a:moveTo>
                  <a:pt x="495649" y="12471"/>
                </a:moveTo>
                <a:cubicBezTo>
                  <a:pt x="518668" y="-6314"/>
                  <a:pt x="380026" y="-6050"/>
                  <a:pt x="308324" y="28346"/>
                </a:cubicBezTo>
                <a:cubicBezTo>
                  <a:pt x="236622" y="62742"/>
                  <a:pt x="115442" y="134973"/>
                  <a:pt x="65436" y="218846"/>
                </a:cubicBezTo>
                <a:cubicBezTo>
                  <a:pt x="15430" y="302719"/>
                  <a:pt x="-15791" y="437656"/>
                  <a:pt x="8286" y="531583"/>
                </a:cubicBezTo>
                <a:cubicBezTo>
                  <a:pt x="32363" y="625510"/>
                  <a:pt x="119941" y="731873"/>
                  <a:pt x="209899" y="782408"/>
                </a:cubicBezTo>
                <a:cubicBezTo>
                  <a:pt x="299857" y="832943"/>
                  <a:pt x="510730" y="829504"/>
                  <a:pt x="548036" y="834796"/>
                </a:cubicBezTo>
                <a:cubicBezTo>
                  <a:pt x="585342" y="840088"/>
                  <a:pt x="492738" y="830033"/>
                  <a:pt x="433736" y="814158"/>
                </a:cubicBezTo>
                <a:cubicBezTo>
                  <a:pt x="374734" y="798283"/>
                  <a:pt x="261493" y="799606"/>
                  <a:pt x="194024" y="739546"/>
                </a:cubicBezTo>
                <a:cubicBezTo>
                  <a:pt x="126555" y="679486"/>
                  <a:pt x="32893" y="553544"/>
                  <a:pt x="28924" y="453796"/>
                </a:cubicBezTo>
                <a:cubicBezTo>
                  <a:pt x="24955" y="354048"/>
                  <a:pt x="94276" y="214877"/>
                  <a:pt x="170211" y="141058"/>
                </a:cubicBezTo>
                <a:cubicBezTo>
                  <a:pt x="246146" y="67239"/>
                  <a:pt x="472630" y="31256"/>
                  <a:pt x="495649" y="12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A987E303-DA24-415E-BD93-73D9079644AD}"/>
              </a:ext>
            </a:extLst>
          </p:cNvPr>
          <p:cNvSpPr/>
          <p:nvPr/>
        </p:nvSpPr>
        <p:spPr>
          <a:xfrm>
            <a:off x="4256445" y="7727589"/>
            <a:ext cx="333564" cy="831859"/>
          </a:xfrm>
          <a:custGeom>
            <a:avLst/>
            <a:gdLst>
              <a:gd name="connsiteX0" fmla="*/ 2818 w 333564"/>
              <a:gd name="connsiteY0" fmla="*/ 5124 h 831859"/>
              <a:gd name="connsiteX1" fmla="*/ 255230 w 333564"/>
              <a:gd name="connsiteY1" fmla="*/ 149586 h 831859"/>
              <a:gd name="connsiteX2" fmla="*/ 326668 w 333564"/>
              <a:gd name="connsiteY2" fmla="*/ 570274 h 831859"/>
              <a:gd name="connsiteX3" fmla="*/ 112355 w 333564"/>
              <a:gd name="connsiteY3" fmla="*/ 768711 h 831859"/>
              <a:gd name="connsiteX4" fmla="*/ 5993 w 333564"/>
              <a:gd name="connsiteY4" fmla="*/ 821099 h 831859"/>
              <a:gd name="connsiteX5" fmla="*/ 285393 w 333564"/>
              <a:gd name="connsiteY5" fmla="*/ 582974 h 831859"/>
              <a:gd name="connsiteX6" fmla="*/ 291743 w 333564"/>
              <a:gd name="connsiteY6" fmla="*/ 305161 h 831859"/>
              <a:gd name="connsiteX7" fmla="*/ 2818 w 333564"/>
              <a:gd name="connsiteY7" fmla="*/ 5124 h 831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3564" h="831859">
                <a:moveTo>
                  <a:pt x="2818" y="5124"/>
                </a:moveTo>
                <a:cubicBezTo>
                  <a:pt x="-3268" y="-20805"/>
                  <a:pt x="201255" y="55394"/>
                  <a:pt x="255230" y="149586"/>
                </a:cubicBezTo>
                <a:cubicBezTo>
                  <a:pt x="309205" y="243778"/>
                  <a:pt x="350480" y="467087"/>
                  <a:pt x="326668" y="570274"/>
                </a:cubicBezTo>
                <a:cubicBezTo>
                  <a:pt x="302856" y="673461"/>
                  <a:pt x="165801" y="726907"/>
                  <a:pt x="112355" y="768711"/>
                </a:cubicBezTo>
                <a:cubicBezTo>
                  <a:pt x="58909" y="810515"/>
                  <a:pt x="-22847" y="852055"/>
                  <a:pt x="5993" y="821099"/>
                </a:cubicBezTo>
                <a:cubicBezTo>
                  <a:pt x="34833" y="790143"/>
                  <a:pt x="237768" y="668964"/>
                  <a:pt x="285393" y="582974"/>
                </a:cubicBezTo>
                <a:cubicBezTo>
                  <a:pt x="333018" y="496984"/>
                  <a:pt x="334341" y="398823"/>
                  <a:pt x="291743" y="305161"/>
                </a:cubicBezTo>
                <a:cubicBezTo>
                  <a:pt x="249145" y="211499"/>
                  <a:pt x="8904" y="31053"/>
                  <a:pt x="2818" y="5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7EFF7D77-D9ED-4FE0-AD39-A980D351E2D7}"/>
              </a:ext>
            </a:extLst>
          </p:cNvPr>
          <p:cNvSpPr/>
          <p:nvPr/>
        </p:nvSpPr>
        <p:spPr>
          <a:xfrm>
            <a:off x="6326595" y="10697592"/>
            <a:ext cx="930577" cy="543387"/>
          </a:xfrm>
          <a:custGeom>
            <a:avLst/>
            <a:gdLst>
              <a:gd name="connsiteX0" fmla="*/ 929338 w 930577"/>
              <a:gd name="connsiteY0" fmla="*/ 41 h 543387"/>
              <a:gd name="connsiteX1" fmla="*/ 817155 w 930577"/>
              <a:gd name="connsiteY1" fmla="*/ 247691 h 543387"/>
              <a:gd name="connsiteX2" fmla="*/ 597022 w 930577"/>
              <a:gd name="connsiteY2" fmla="*/ 436075 h 543387"/>
              <a:gd name="connsiteX3" fmla="*/ 364188 w 930577"/>
              <a:gd name="connsiteY3" fmla="*/ 522858 h 543387"/>
              <a:gd name="connsiteX4" fmla="*/ 122 w 930577"/>
              <a:gd name="connsiteY4" fmla="*/ 541908 h 543387"/>
              <a:gd name="connsiteX5" fmla="*/ 404405 w 930577"/>
              <a:gd name="connsiteY5" fmla="*/ 495341 h 543387"/>
              <a:gd name="connsiteX6" fmla="*/ 749422 w 930577"/>
              <a:gd name="connsiteY6" fmla="*/ 266741 h 543387"/>
              <a:gd name="connsiteX7" fmla="*/ 929338 w 930577"/>
              <a:gd name="connsiteY7" fmla="*/ 41 h 543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0577" h="543387">
                <a:moveTo>
                  <a:pt x="929338" y="41"/>
                </a:moveTo>
                <a:cubicBezTo>
                  <a:pt x="940627" y="-3134"/>
                  <a:pt x="872541" y="175019"/>
                  <a:pt x="817155" y="247691"/>
                </a:cubicBezTo>
                <a:cubicBezTo>
                  <a:pt x="761769" y="320363"/>
                  <a:pt x="672516" y="390214"/>
                  <a:pt x="597022" y="436075"/>
                </a:cubicBezTo>
                <a:cubicBezTo>
                  <a:pt x="521528" y="481936"/>
                  <a:pt x="463671" y="505219"/>
                  <a:pt x="364188" y="522858"/>
                </a:cubicBezTo>
                <a:cubicBezTo>
                  <a:pt x="264705" y="540497"/>
                  <a:pt x="-6581" y="546494"/>
                  <a:pt x="122" y="541908"/>
                </a:cubicBezTo>
                <a:cubicBezTo>
                  <a:pt x="6825" y="537322"/>
                  <a:pt x="279522" y="541202"/>
                  <a:pt x="404405" y="495341"/>
                </a:cubicBezTo>
                <a:cubicBezTo>
                  <a:pt x="529288" y="449480"/>
                  <a:pt x="661228" y="350349"/>
                  <a:pt x="749422" y="266741"/>
                </a:cubicBezTo>
                <a:cubicBezTo>
                  <a:pt x="837616" y="183133"/>
                  <a:pt x="918049" y="3216"/>
                  <a:pt x="929338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665FB5D1-C95B-4ED0-B958-299FAAF00521}"/>
              </a:ext>
            </a:extLst>
          </p:cNvPr>
          <p:cNvSpPr/>
          <p:nvPr/>
        </p:nvSpPr>
        <p:spPr>
          <a:xfrm>
            <a:off x="5816012" y="10794590"/>
            <a:ext cx="1609610" cy="851685"/>
          </a:xfrm>
          <a:custGeom>
            <a:avLst/>
            <a:gdLst>
              <a:gd name="connsiteX0" fmla="*/ 1602905 w 1609610"/>
              <a:gd name="connsiteY0" fmla="*/ 8877 h 851685"/>
              <a:gd name="connsiteX1" fmla="*/ 1387005 w 1609610"/>
              <a:gd name="connsiteY1" fmla="*/ 533810 h 851685"/>
              <a:gd name="connsiteX2" fmla="*/ 1126655 w 1609610"/>
              <a:gd name="connsiteY2" fmla="*/ 785693 h 851685"/>
              <a:gd name="connsiteX3" fmla="*/ 868421 w 1609610"/>
              <a:gd name="connsiteY3" fmla="*/ 847077 h 851685"/>
              <a:gd name="connsiteX4" fmla="*/ 589021 w 1609610"/>
              <a:gd name="connsiteY4" fmla="*/ 828027 h 851685"/>
              <a:gd name="connsiteX5" fmla="*/ 6938 w 1609610"/>
              <a:gd name="connsiteY5" fmla="*/ 675627 h 851685"/>
              <a:gd name="connsiteX6" fmla="*/ 307505 w 1609610"/>
              <a:gd name="connsiteY6" fmla="*/ 732777 h 851685"/>
              <a:gd name="connsiteX7" fmla="*/ 885355 w 1609610"/>
              <a:gd name="connsiteY7" fmla="*/ 811093 h 851685"/>
              <a:gd name="connsiteX8" fmla="*/ 1204971 w 1609610"/>
              <a:gd name="connsiteY8" fmla="*/ 684093 h 851685"/>
              <a:gd name="connsiteX9" fmla="*/ 1522471 w 1609610"/>
              <a:gd name="connsiteY9" fmla="*/ 241710 h 851685"/>
              <a:gd name="connsiteX10" fmla="*/ 1602905 w 1609610"/>
              <a:gd name="connsiteY10" fmla="*/ 8877 h 851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09610" h="851685">
                <a:moveTo>
                  <a:pt x="1602905" y="8877"/>
                </a:moveTo>
                <a:cubicBezTo>
                  <a:pt x="1580327" y="57560"/>
                  <a:pt x="1466380" y="404341"/>
                  <a:pt x="1387005" y="533810"/>
                </a:cubicBezTo>
                <a:cubicBezTo>
                  <a:pt x="1307630" y="663279"/>
                  <a:pt x="1213086" y="733482"/>
                  <a:pt x="1126655" y="785693"/>
                </a:cubicBezTo>
                <a:cubicBezTo>
                  <a:pt x="1040224" y="837904"/>
                  <a:pt x="958027" y="840021"/>
                  <a:pt x="868421" y="847077"/>
                </a:cubicBezTo>
                <a:cubicBezTo>
                  <a:pt x="778815" y="854133"/>
                  <a:pt x="732601" y="856602"/>
                  <a:pt x="589021" y="828027"/>
                </a:cubicBezTo>
                <a:cubicBezTo>
                  <a:pt x="445441" y="799452"/>
                  <a:pt x="53857" y="691502"/>
                  <a:pt x="6938" y="675627"/>
                </a:cubicBezTo>
                <a:cubicBezTo>
                  <a:pt x="-39981" y="659752"/>
                  <a:pt x="161102" y="710199"/>
                  <a:pt x="307505" y="732777"/>
                </a:cubicBezTo>
                <a:cubicBezTo>
                  <a:pt x="453908" y="755355"/>
                  <a:pt x="735777" y="819207"/>
                  <a:pt x="885355" y="811093"/>
                </a:cubicBezTo>
                <a:cubicBezTo>
                  <a:pt x="1034933" y="802979"/>
                  <a:pt x="1098785" y="778990"/>
                  <a:pt x="1204971" y="684093"/>
                </a:cubicBezTo>
                <a:cubicBezTo>
                  <a:pt x="1311157" y="589196"/>
                  <a:pt x="1455796" y="361302"/>
                  <a:pt x="1522471" y="241710"/>
                </a:cubicBezTo>
                <a:cubicBezTo>
                  <a:pt x="1589146" y="122118"/>
                  <a:pt x="1625483" y="-39806"/>
                  <a:pt x="1602905" y="8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F5B6FC35-90AC-4E0E-B94C-8ADCE03994A3}"/>
              </a:ext>
            </a:extLst>
          </p:cNvPr>
          <p:cNvSpPr/>
          <p:nvPr/>
        </p:nvSpPr>
        <p:spPr>
          <a:xfrm>
            <a:off x="7239076" y="9316310"/>
            <a:ext cx="431150" cy="1448264"/>
          </a:xfrm>
          <a:custGeom>
            <a:avLst/>
            <a:gdLst>
              <a:gd name="connsiteX0" fmla="*/ 422199 w 431150"/>
              <a:gd name="connsiteY0" fmla="*/ 37240 h 1448264"/>
              <a:gd name="connsiteX1" fmla="*/ 22149 w 431150"/>
              <a:gd name="connsiteY1" fmla="*/ 1383440 h 1448264"/>
              <a:gd name="connsiteX2" fmla="*/ 76124 w 431150"/>
              <a:gd name="connsiteY2" fmla="*/ 1154840 h 1448264"/>
              <a:gd name="connsiteX3" fmla="*/ 282499 w 431150"/>
              <a:gd name="connsiteY3" fmla="*/ 446815 h 1448264"/>
              <a:gd name="connsiteX4" fmla="*/ 422199 w 431150"/>
              <a:gd name="connsiteY4" fmla="*/ 37240 h 1448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150" h="1448264">
                <a:moveTo>
                  <a:pt x="422199" y="37240"/>
                </a:moveTo>
                <a:cubicBezTo>
                  <a:pt x="378807" y="193344"/>
                  <a:pt x="79828" y="1197173"/>
                  <a:pt x="22149" y="1383440"/>
                </a:cubicBezTo>
                <a:cubicBezTo>
                  <a:pt x="-35530" y="1569707"/>
                  <a:pt x="32732" y="1310944"/>
                  <a:pt x="76124" y="1154840"/>
                </a:cubicBezTo>
                <a:cubicBezTo>
                  <a:pt x="119516" y="998736"/>
                  <a:pt x="224820" y="639432"/>
                  <a:pt x="282499" y="446815"/>
                </a:cubicBezTo>
                <a:cubicBezTo>
                  <a:pt x="340178" y="254198"/>
                  <a:pt x="465591" y="-118864"/>
                  <a:pt x="422199" y="37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FFFF2A82-66CB-4A1E-8027-2492D3499DA3}"/>
              </a:ext>
            </a:extLst>
          </p:cNvPr>
          <p:cNvSpPr/>
          <p:nvPr/>
        </p:nvSpPr>
        <p:spPr>
          <a:xfrm>
            <a:off x="7649012" y="8105235"/>
            <a:ext cx="393540" cy="1285473"/>
          </a:xfrm>
          <a:custGeom>
            <a:avLst/>
            <a:gdLst>
              <a:gd name="connsiteX0" fmla="*/ 386913 w 393540"/>
              <a:gd name="connsiteY0" fmla="*/ 25940 h 1285473"/>
              <a:gd name="connsiteX1" fmla="*/ 12263 w 393540"/>
              <a:gd name="connsiteY1" fmla="*/ 1254665 h 1285473"/>
              <a:gd name="connsiteX2" fmla="*/ 104338 w 393540"/>
              <a:gd name="connsiteY2" fmla="*/ 876840 h 1285473"/>
              <a:gd name="connsiteX3" fmla="*/ 240863 w 393540"/>
              <a:gd name="connsiteY3" fmla="*/ 454565 h 1285473"/>
              <a:gd name="connsiteX4" fmla="*/ 386913 w 393540"/>
              <a:gd name="connsiteY4" fmla="*/ 25940 h 1285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540" h="1285473">
                <a:moveTo>
                  <a:pt x="386913" y="25940"/>
                </a:moveTo>
                <a:cubicBezTo>
                  <a:pt x="348813" y="159290"/>
                  <a:pt x="59359" y="1112848"/>
                  <a:pt x="12263" y="1254665"/>
                </a:cubicBezTo>
                <a:cubicBezTo>
                  <a:pt x="-34833" y="1396482"/>
                  <a:pt x="66238" y="1010190"/>
                  <a:pt x="104338" y="876840"/>
                </a:cubicBezTo>
                <a:cubicBezTo>
                  <a:pt x="142438" y="743490"/>
                  <a:pt x="193238" y="599557"/>
                  <a:pt x="240863" y="454565"/>
                </a:cubicBezTo>
                <a:cubicBezTo>
                  <a:pt x="288488" y="309573"/>
                  <a:pt x="425013" y="-107410"/>
                  <a:pt x="386913" y="259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9C7C6C85-EB6F-4233-9130-FF9541D584C8}"/>
              </a:ext>
            </a:extLst>
          </p:cNvPr>
          <p:cNvSpPr/>
          <p:nvPr/>
        </p:nvSpPr>
        <p:spPr>
          <a:xfrm>
            <a:off x="8016407" y="7078005"/>
            <a:ext cx="311677" cy="1141862"/>
          </a:xfrm>
          <a:custGeom>
            <a:avLst/>
            <a:gdLst>
              <a:gd name="connsiteX0" fmla="*/ 311618 w 311677"/>
              <a:gd name="connsiteY0" fmla="*/ 2245 h 1141862"/>
              <a:gd name="connsiteX1" fmla="*/ 19518 w 311677"/>
              <a:gd name="connsiteY1" fmla="*/ 1078570 h 1141862"/>
              <a:gd name="connsiteX2" fmla="*/ 29043 w 311677"/>
              <a:gd name="connsiteY2" fmla="*/ 992845 h 1141862"/>
              <a:gd name="connsiteX3" fmla="*/ 44918 w 311677"/>
              <a:gd name="connsiteY3" fmla="*/ 802345 h 1141862"/>
              <a:gd name="connsiteX4" fmla="*/ 311618 w 311677"/>
              <a:gd name="connsiteY4" fmla="*/ 2245 h 1141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677" h="1141862">
                <a:moveTo>
                  <a:pt x="311618" y="2245"/>
                </a:moveTo>
                <a:cubicBezTo>
                  <a:pt x="307385" y="48283"/>
                  <a:pt x="66614" y="913470"/>
                  <a:pt x="19518" y="1078570"/>
                </a:cubicBezTo>
                <a:cubicBezTo>
                  <a:pt x="-27578" y="1243670"/>
                  <a:pt x="24810" y="1038883"/>
                  <a:pt x="29043" y="992845"/>
                </a:cubicBezTo>
                <a:cubicBezTo>
                  <a:pt x="33276" y="946808"/>
                  <a:pt x="-2178" y="973266"/>
                  <a:pt x="44918" y="802345"/>
                </a:cubicBezTo>
                <a:cubicBezTo>
                  <a:pt x="92014" y="631424"/>
                  <a:pt x="315851" y="-43793"/>
                  <a:pt x="311618" y="2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35EE90DA-EF30-46AB-9ACC-FA895A325346}"/>
              </a:ext>
            </a:extLst>
          </p:cNvPr>
          <p:cNvSpPr/>
          <p:nvPr/>
        </p:nvSpPr>
        <p:spPr>
          <a:xfrm>
            <a:off x="8300818" y="5600289"/>
            <a:ext cx="461211" cy="1620781"/>
          </a:xfrm>
          <a:custGeom>
            <a:avLst/>
            <a:gdLst>
              <a:gd name="connsiteX0" fmla="*/ 446307 w 461211"/>
              <a:gd name="connsiteY0" fmla="*/ 82961 h 1620781"/>
              <a:gd name="connsiteX1" fmla="*/ 24032 w 461211"/>
              <a:gd name="connsiteY1" fmla="*/ 1530761 h 1620781"/>
              <a:gd name="connsiteX2" fmla="*/ 68482 w 461211"/>
              <a:gd name="connsiteY2" fmla="*/ 1397411 h 1620781"/>
              <a:gd name="connsiteX3" fmla="*/ 205007 w 461211"/>
              <a:gd name="connsiteY3" fmla="*/ 825911 h 1620781"/>
              <a:gd name="connsiteX4" fmla="*/ 351057 w 461211"/>
              <a:gd name="connsiteY4" fmla="*/ 244886 h 1620781"/>
              <a:gd name="connsiteX5" fmla="*/ 446307 w 461211"/>
              <a:gd name="connsiteY5" fmla="*/ 82961 h 162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1211" h="1620781">
                <a:moveTo>
                  <a:pt x="446307" y="82961"/>
                </a:moveTo>
                <a:cubicBezTo>
                  <a:pt x="391803" y="297274"/>
                  <a:pt x="87003" y="1311686"/>
                  <a:pt x="24032" y="1530761"/>
                </a:cubicBezTo>
                <a:cubicBezTo>
                  <a:pt x="-38939" y="1749836"/>
                  <a:pt x="38320" y="1514886"/>
                  <a:pt x="68482" y="1397411"/>
                </a:cubicBezTo>
                <a:cubicBezTo>
                  <a:pt x="98644" y="1279936"/>
                  <a:pt x="157911" y="1017999"/>
                  <a:pt x="205007" y="825911"/>
                </a:cubicBezTo>
                <a:cubicBezTo>
                  <a:pt x="252103" y="633824"/>
                  <a:pt x="310840" y="366594"/>
                  <a:pt x="351057" y="244886"/>
                </a:cubicBezTo>
                <a:cubicBezTo>
                  <a:pt x="391274" y="123178"/>
                  <a:pt x="500811" y="-131352"/>
                  <a:pt x="446307" y="829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61FC1B84-A13A-4C20-AAC0-07A6B62BAA23}"/>
              </a:ext>
            </a:extLst>
          </p:cNvPr>
          <p:cNvSpPr/>
          <p:nvPr/>
        </p:nvSpPr>
        <p:spPr>
          <a:xfrm>
            <a:off x="8707798" y="3869384"/>
            <a:ext cx="487674" cy="1944399"/>
          </a:xfrm>
          <a:custGeom>
            <a:avLst/>
            <a:gdLst>
              <a:gd name="connsiteX0" fmla="*/ 464777 w 487674"/>
              <a:gd name="connsiteY0" fmla="*/ 118416 h 1944399"/>
              <a:gd name="connsiteX1" fmla="*/ 436202 w 487674"/>
              <a:gd name="connsiteY1" fmla="*/ 166041 h 1944399"/>
              <a:gd name="connsiteX2" fmla="*/ 23452 w 487674"/>
              <a:gd name="connsiteY2" fmla="*/ 1851966 h 1944399"/>
              <a:gd name="connsiteX3" fmla="*/ 58377 w 487674"/>
              <a:gd name="connsiteY3" fmla="*/ 1686866 h 1944399"/>
              <a:gd name="connsiteX4" fmla="*/ 118702 w 487674"/>
              <a:gd name="connsiteY4" fmla="*/ 1378891 h 1944399"/>
              <a:gd name="connsiteX5" fmla="*/ 283802 w 487674"/>
              <a:gd name="connsiteY5" fmla="*/ 661341 h 1944399"/>
              <a:gd name="connsiteX6" fmla="*/ 464777 w 487674"/>
              <a:gd name="connsiteY6" fmla="*/ 118416 h 1944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7674" h="1944399">
                <a:moveTo>
                  <a:pt x="464777" y="118416"/>
                </a:moveTo>
                <a:cubicBezTo>
                  <a:pt x="490177" y="35866"/>
                  <a:pt x="509756" y="-122884"/>
                  <a:pt x="436202" y="166041"/>
                </a:cubicBezTo>
                <a:cubicBezTo>
                  <a:pt x="362648" y="454966"/>
                  <a:pt x="86423" y="1598495"/>
                  <a:pt x="23452" y="1851966"/>
                </a:cubicBezTo>
                <a:cubicBezTo>
                  <a:pt x="-39519" y="2105437"/>
                  <a:pt x="42502" y="1765712"/>
                  <a:pt x="58377" y="1686866"/>
                </a:cubicBezTo>
                <a:cubicBezTo>
                  <a:pt x="74252" y="1608020"/>
                  <a:pt x="81131" y="1549812"/>
                  <a:pt x="118702" y="1378891"/>
                </a:cubicBezTo>
                <a:cubicBezTo>
                  <a:pt x="156273" y="1207970"/>
                  <a:pt x="227710" y="873008"/>
                  <a:pt x="283802" y="661341"/>
                </a:cubicBezTo>
                <a:cubicBezTo>
                  <a:pt x="339894" y="449674"/>
                  <a:pt x="439377" y="200966"/>
                  <a:pt x="464777" y="1184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CCD823DB-569A-42D1-89C8-3915B99AF28A}"/>
              </a:ext>
            </a:extLst>
          </p:cNvPr>
          <p:cNvSpPr/>
          <p:nvPr/>
        </p:nvSpPr>
        <p:spPr>
          <a:xfrm>
            <a:off x="9121526" y="2875021"/>
            <a:ext cx="328137" cy="1335897"/>
          </a:xfrm>
          <a:custGeom>
            <a:avLst/>
            <a:gdLst>
              <a:gd name="connsiteX0" fmla="*/ 327274 w 328137"/>
              <a:gd name="connsiteY0" fmla="*/ 4704 h 1335897"/>
              <a:gd name="connsiteX1" fmla="*/ 16124 w 328137"/>
              <a:gd name="connsiteY1" fmla="*/ 1265179 h 1335897"/>
              <a:gd name="connsiteX2" fmla="*/ 51049 w 328137"/>
              <a:gd name="connsiteY2" fmla="*/ 1141354 h 1335897"/>
              <a:gd name="connsiteX3" fmla="*/ 108199 w 328137"/>
              <a:gd name="connsiteY3" fmla="*/ 846079 h 1335897"/>
              <a:gd name="connsiteX4" fmla="*/ 327274 w 328137"/>
              <a:gd name="connsiteY4" fmla="*/ 4704 h 133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8137" h="1335897">
                <a:moveTo>
                  <a:pt x="327274" y="4704"/>
                </a:moveTo>
                <a:cubicBezTo>
                  <a:pt x="311928" y="74554"/>
                  <a:pt x="62161" y="1075737"/>
                  <a:pt x="16124" y="1265179"/>
                </a:cubicBezTo>
                <a:cubicBezTo>
                  <a:pt x="-29914" y="1454621"/>
                  <a:pt x="35703" y="1211204"/>
                  <a:pt x="51049" y="1141354"/>
                </a:cubicBezTo>
                <a:cubicBezTo>
                  <a:pt x="66395" y="1071504"/>
                  <a:pt x="67453" y="1029171"/>
                  <a:pt x="108199" y="846079"/>
                </a:cubicBezTo>
                <a:cubicBezTo>
                  <a:pt x="148945" y="662987"/>
                  <a:pt x="342620" y="-65146"/>
                  <a:pt x="327274" y="47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F26A610F-75C6-455A-8280-7CCA117CABDB}"/>
              </a:ext>
            </a:extLst>
          </p:cNvPr>
          <p:cNvSpPr/>
          <p:nvPr/>
        </p:nvSpPr>
        <p:spPr>
          <a:xfrm>
            <a:off x="9050213" y="2220897"/>
            <a:ext cx="424367" cy="702690"/>
          </a:xfrm>
          <a:custGeom>
            <a:avLst/>
            <a:gdLst>
              <a:gd name="connsiteX0" fmla="*/ 125 w 424367"/>
              <a:gd name="connsiteY0" fmla="*/ 16 h 702690"/>
              <a:gd name="connsiteX1" fmla="*/ 241425 w 424367"/>
              <a:gd name="connsiteY1" fmla="*/ 144478 h 702690"/>
              <a:gd name="connsiteX2" fmla="*/ 395412 w 424367"/>
              <a:gd name="connsiteY2" fmla="*/ 415941 h 702690"/>
              <a:gd name="connsiteX3" fmla="*/ 393825 w 424367"/>
              <a:gd name="connsiteY3" fmla="*/ 695341 h 702690"/>
              <a:gd name="connsiteX4" fmla="*/ 392237 w 424367"/>
              <a:gd name="connsiteY4" fmla="*/ 603266 h 702690"/>
              <a:gd name="connsiteX5" fmla="*/ 419225 w 424367"/>
              <a:gd name="connsiteY5" fmla="*/ 408003 h 702690"/>
              <a:gd name="connsiteX6" fmla="*/ 274762 w 424367"/>
              <a:gd name="connsiteY6" fmla="*/ 152416 h 702690"/>
              <a:gd name="connsiteX7" fmla="*/ 125 w 424367"/>
              <a:gd name="connsiteY7" fmla="*/ 16 h 702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4367" h="702690">
                <a:moveTo>
                  <a:pt x="125" y="16"/>
                </a:moveTo>
                <a:cubicBezTo>
                  <a:pt x="-5431" y="-1307"/>
                  <a:pt x="175544" y="75157"/>
                  <a:pt x="241425" y="144478"/>
                </a:cubicBezTo>
                <a:cubicBezTo>
                  <a:pt x="307306" y="213799"/>
                  <a:pt x="370012" y="324131"/>
                  <a:pt x="395412" y="415941"/>
                </a:cubicBezTo>
                <a:cubicBezTo>
                  <a:pt x="420812" y="507751"/>
                  <a:pt x="394354" y="664120"/>
                  <a:pt x="393825" y="695341"/>
                </a:cubicBezTo>
                <a:cubicBezTo>
                  <a:pt x="393296" y="726562"/>
                  <a:pt x="388004" y="651156"/>
                  <a:pt x="392237" y="603266"/>
                </a:cubicBezTo>
                <a:cubicBezTo>
                  <a:pt x="396470" y="555376"/>
                  <a:pt x="438804" y="483145"/>
                  <a:pt x="419225" y="408003"/>
                </a:cubicBezTo>
                <a:cubicBezTo>
                  <a:pt x="399646" y="332861"/>
                  <a:pt x="344348" y="220414"/>
                  <a:pt x="274762" y="152416"/>
                </a:cubicBezTo>
                <a:cubicBezTo>
                  <a:pt x="205177" y="84418"/>
                  <a:pt x="5681" y="1339"/>
                  <a:pt x="125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0D51BE27-973C-49C1-9567-6392CE04B5B1}"/>
              </a:ext>
            </a:extLst>
          </p:cNvPr>
          <p:cNvSpPr/>
          <p:nvPr/>
        </p:nvSpPr>
        <p:spPr>
          <a:xfrm>
            <a:off x="8054526" y="1979596"/>
            <a:ext cx="1070380" cy="267721"/>
          </a:xfrm>
          <a:custGeom>
            <a:avLst/>
            <a:gdLst>
              <a:gd name="connsiteX0" fmla="*/ 449 w 1070380"/>
              <a:gd name="connsiteY0" fmla="*/ 17 h 267721"/>
              <a:gd name="connsiteX1" fmla="*/ 1002162 w 1070380"/>
              <a:gd name="connsiteY1" fmla="*/ 244492 h 267721"/>
              <a:gd name="connsiteX2" fmla="*/ 875162 w 1070380"/>
              <a:gd name="connsiteY2" fmla="*/ 231792 h 267721"/>
              <a:gd name="connsiteX3" fmla="*/ 449 w 1070380"/>
              <a:gd name="connsiteY3" fmla="*/ 17 h 267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0380" h="267721">
                <a:moveTo>
                  <a:pt x="449" y="17"/>
                </a:moveTo>
                <a:cubicBezTo>
                  <a:pt x="21616" y="2134"/>
                  <a:pt x="856377" y="205863"/>
                  <a:pt x="1002162" y="244492"/>
                </a:cubicBezTo>
                <a:cubicBezTo>
                  <a:pt x="1147947" y="283121"/>
                  <a:pt x="1038674" y="269892"/>
                  <a:pt x="875162" y="231792"/>
                </a:cubicBezTo>
                <a:cubicBezTo>
                  <a:pt x="711650" y="193692"/>
                  <a:pt x="-20718" y="-2100"/>
                  <a:pt x="449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CF897CA2-9347-4C69-B2CD-CCE4E951138F}"/>
              </a:ext>
            </a:extLst>
          </p:cNvPr>
          <p:cNvSpPr/>
          <p:nvPr/>
        </p:nvSpPr>
        <p:spPr>
          <a:xfrm>
            <a:off x="6999643" y="1719582"/>
            <a:ext cx="1210944" cy="304735"/>
          </a:xfrm>
          <a:custGeom>
            <a:avLst/>
            <a:gdLst>
              <a:gd name="connsiteX0" fmla="*/ 39332 w 1210944"/>
              <a:gd name="connsiteY0" fmla="*/ 6031 h 304735"/>
              <a:gd name="connsiteX1" fmla="*/ 1139470 w 1210944"/>
              <a:gd name="connsiteY1" fmla="*/ 282256 h 304735"/>
              <a:gd name="connsiteX2" fmla="*/ 1017232 w 1210944"/>
              <a:gd name="connsiteY2" fmla="*/ 267968 h 304735"/>
              <a:gd name="connsiteX3" fmla="*/ 317145 w 1210944"/>
              <a:gd name="connsiteY3" fmla="*/ 104456 h 304735"/>
              <a:gd name="connsiteX4" fmla="*/ 39332 w 1210944"/>
              <a:gd name="connsiteY4" fmla="*/ 6031 h 304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0944" h="304735">
                <a:moveTo>
                  <a:pt x="39332" y="6031"/>
                </a:moveTo>
                <a:cubicBezTo>
                  <a:pt x="176386" y="35664"/>
                  <a:pt x="976487" y="238600"/>
                  <a:pt x="1139470" y="282256"/>
                </a:cubicBezTo>
                <a:cubicBezTo>
                  <a:pt x="1302453" y="325912"/>
                  <a:pt x="1154286" y="297601"/>
                  <a:pt x="1017232" y="267968"/>
                </a:cubicBezTo>
                <a:cubicBezTo>
                  <a:pt x="880178" y="238335"/>
                  <a:pt x="479599" y="145466"/>
                  <a:pt x="317145" y="104456"/>
                </a:cubicBezTo>
                <a:cubicBezTo>
                  <a:pt x="154691" y="63446"/>
                  <a:pt x="-97722" y="-23602"/>
                  <a:pt x="39332" y="60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08519D62-F59C-41A3-B802-011047B975F2}"/>
              </a:ext>
            </a:extLst>
          </p:cNvPr>
          <p:cNvSpPr/>
          <p:nvPr/>
        </p:nvSpPr>
        <p:spPr>
          <a:xfrm>
            <a:off x="5970140" y="1557843"/>
            <a:ext cx="1192934" cy="251534"/>
          </a:xfrm>
          <a:custGeom>
            <a:avLst/>
            <a:gdLst>
              <a:gd name="connsiteX0" fmla="*/ 977 w 1192934"/>
              <a:gd name="connsiteY0" fmla="*/ 24 h 251534"/>
              <a:gd name="connsiteX1" fmla="*/ 1131277 w 1192934"/>
              <a:gd name="connsiteY1" fmla="*/ 230740 h 251534"/>
              <a:gd name="connsiteX2" fmla="*/ 936543 w 1192934"/>
              <a:gd name="connsiteY2" fmla="*/ 215924 h 251534"/>
              <a:gd name="connsiteX3" fmla="*/ 977 w 1192934"/>
              <a:gd name="connsiteY3" fmla="*/ 24 h 25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2934" h="251534">
                <a:moveTo>
                  <a:pt x="977" y="24"/>
                </a:moveTo>
                <a:cubicBezTo>
                  <a:pt x="33433" y="2493"/>
                  <a:pt x="975349" y="194757"/>
                  <a:pt x="1131277" y="230740"/>
                </a:cubicBezTo>
                <a:cubicBezTo>
                  <a:pt x="1287205" y="266723"/>
                  <a:pt x="1119635" y="252260"/>
                  <a:pt x="936543" y="215924"/>
                </a:cubicBezTo>
                <a:cubicBezTo>
                  <a:pt x="753451" y="179588"/>
                  <a:pt x="-31479" y="-2445"/>
                  <a:pt x="977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CAF8A020-1F63-47F9-9DD7-99BB3108B710}"/>
              </a:ext>
            </a:extLst>
          </p:cNvPr>
          <p:cNvSpPr/>
          <p:nvPr/>
        </p:nvSpPr>
        <p:spPr>
          <a:xfrm>
            <a:off x="4685890" y="1286933"/>
            <a:ext cx="1404677" cy="315786"/>
          </a:xfrm>
          <a:custGeom>
            <a:avLst/>
            <a:gdLst>
              <a:gd name="connsiteX0" fmla="*/ 410 w 1404677"/>
              <a:gd name="connsiteY0" fmla="*/ 0 h 315786"/>
              <a:gd name="connsiteX1" fmla="*/ 1306393 w 1404677"/>
              <a:gd name="connsiteY1" fmla="*/ 281517 h 315786"/>
              <a:gd name="connsiteX2" fmla="*/ 1166693 w 1404677"/>
              <a:gd name="connsiteY2" fmla="*/ 281517 h 315786"/>
              <a:gd name="connsiteX3" fmla="*/ 410 w 1404677"/>
              <a:gd name="connsiteY3" fmla="*/ 0 h 315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4677" h="315786">
                <a:moveTo>
                  <a:pt x="410" y="0"/>
                </a:moveTo>
                <a:cubicBezTo>
                  <a:pt x="23693" y="0"/>
                  <a:pt x="1112013" y="234598"/>
                  <a:pt x="1306393" y="281517"/>
                </a:cubicBezTo>
                <a:cubicBezTo>
                  <a:pt x="1500773" y="328436"/>
                  <a:pt x="1381887" y="325967"/>
                  <a:pt x="1166693" y="281517"/>
                </a:cubicBezTo>
                <a:cubicBezTo>
                  <a:pt x="951499" y="237067"/>
                  <a:pt x="-22873" y="0"/>
                  <a:pt x="41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C861605F-5D01-437F-B2BB-B631A92F6F7F}"/>
              </a:ext>
            </a:extLst>
          </p:cNvPr>
          <p:cNvSpPr/>
          <p:nvPr/>
        </p:nvSpPr>
        <p:spPr>
          <a:xfrm>
            <a:off x="3689350" y="1060450"/>
            <a:ext cx="1027562" cy="237202"/>
          </a:xfrm>
          <a:custGeom>
            <a:avLst/>
            <a:gdLst>
              <a:gd name="connsiteX0" fmla="*/ 0 w 1027562"/>
              <a:gd name="connsiteY0" fmla="*/ 0 h 237202"/>
              <a:gd name="connsiteX1" fmla="*/ 996950 w 1027562"/>
              <a:gd name="connsiteY1" fmla="*/ 228600 h 237202"/>
              <a:gd name="connsiteX2" fmla="*/ 791633 w 1027562"/>
              <a:gd name="connsiteY2" fmla="*/ 192617 h 237202"/>
              <a:gd name="connsiteX3" fmla="*/ 0 w 1027562"/>
              <a:gd name="connsiteY3" fmla="*/ 0 h 237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7562" h="237202">
                <a:moveTo>
                  <a:pt x="0" y="0"/>
                </a:moveTo>
                <a:lnTo>
                  <a:pt x="996950" y="228600"/>
                </a:lnTo>
                <a:cubicBezTo>
                  <a:pt x="1128889" y="260703"/>
                  <a:pt x="791633" y="192617"/>
                  <a:pt x="791633" y="192617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D25E784C-82A5-4F76-BA24-B5A5601ED344}"/>
              </a:ext>
            </a:extLst>
          </p:cNvPr>
          <p:cNvSpPr/>
          <p:nvPr/>
        </p:nvSpPr>
        <p:spPr>
          <a:xfrm>
            <a:off x="2980555" y="1041945"/>
            <a:ext cx="717322" cy="407432"/>
          </a:xfrm>
          <a:custGeom>
            <a:avLst/>
            <a:gdLst>
              <a:gd name="connsiteX0" fmla="*/ 717262 w 717322"/>
              <a:gd name="connsiteY0" fmla="*/ 16388 h 407432"/>
              <a:gd name="connsiteX1" fmla="*/ 376478 w 717322"/>
              <a:gd name="connsiteY1" fmla="*/ 7922 h 407432"/>
              <a:gd name="connsiteX2" fmla="*/ 185978 w 717322"/>
              <a:gd name="connsiteY2" fmla="*/ 141272 h 407432"/>
              <a:gd name="connsiteX3" fmla="*/ 46278 w 717322"/>
              <a:gd name="connsiteY3" fmla="*/ 306372 h 407432"/>
              <a:gd name="connsiteX4" fmla="*/ 6062 w 717322"/>
              <a:gd name="connsiteY4" fmla="*/ 403738 h 407432"/>
              <a:gd name="connsiteX5" fmla="*/ 160578 w 717322"/>
              <a:gd name="connsiteY5" fmla="*/ 179372 h 407432"/>
              <a:gd name="connsiteX6" fmla="*/ 401878 w 717322"/>
              <a:gd name="connsiteY6" fmla="*/ 24855 h 407432"/>
              <a:gd name="connsiteX7" fmla="*/ 717262 w 717322"/>
              <a:gd name="connsiteY7" fmla="*/ 16388 h 40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7322" h="407432">
                <a:moveTo>
                  <a:pt x="717262" y="16388"/>
                </a:moveTo>
                <a:cubicBezTo>
                  <a:pt x="713029" y="13566"/>
                  <a:pt x="465025" y="-12892"/>
                  <a:pt x="376478" y="7922"/>
                </a:cubicBezTo>
                <a:cubicBezTo>
                  <a:pt x="287931" y="28736"/>
                  <a:pt x="241011" y="91530"/>
                  <a:pt x="185978" y="141272"/>
                </a:cubicBezTo>
                <a:cubicBezTo>
                  <a:pt x="130945" y="191014"/>
                  <a:pt x="76264" y="262628"/>
                  <a:pt x="46278" y="306372"/>
                </a:cubicBezTo>
                <a:cubicBezTo>
                  <a:pt x="16292" y="350116"/>
                  <a:pt x="-12988" y="424904"/>
                  <a:pt x="6062" y="403738"/>
                </a:cubicBezTo>
                <a:cubicBezTo>
                  <a:pt x="25112" y="382572"/>
                  <a:pt x="94609" y="242519"/>
                  <a:pt x="160578" y="179372"/>
                </a:cubicBezTo>
                <a:cubicBezTo>
                  <a:pt x="226547" y="116225"/>
                  <a:pt x="302395" y="50608"/>
                  <a:pt x="401878" y="24855"/>
                </a:cubicBezTo>
                <a:cubicBezTo>
                  <a:pt x="501361" y="-898"/>
                  <a:pt x="721495" y="19210"/>
                  <a:pt x="717262" y="16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506CC14A-D41E-4D58-852A-9A0F712EEE99}"/>
              </a:ext>
            </a:extLst>
          </p:cNvPr>
          <p:cNvSpPr/>
          <p:nvPr/>
        </p:nvSpPr>
        <p:spPr>
          <a:xfrm>
            <a:off x="2649027" y="1435685"/>
            <a:ext cx="334013" cy="783111"/>
          </a:xfrm>
          <a:custGeom>
            <a:avLst/>
            <a:gdLst>
              <a:gd name="connsiteX0" fmla="*/ 331240 w 334013"/>
              <a:gd name="connsiteY0" fmla="*/ 9998 h 783111"/>
              <a:gd name="connsiteX1" fmla="*/ 11623 w 334013"/>
              <a:gd name="connsiteY1" fmla="*/ 759298 h 783111"/>
              <a:gd name="connsiteX2" fmla="*/ 64540 w 334013"/>
              <a:gd name="connsiteY2" fmla="*/ 611132 h 783111"/>
              <a:gd name="connsiteX3" fmla="*/ 161906 w 334013"/>
              <a:gd name="connsiteY3" fmla="*/ 346548 h 783111"/>
              <a:gd name="connsiteX4" fmla="*/ 331240 w 334013"/>
              <a:gd name="connsiteY4" fmla="*/ 9998 h 783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013" h="783111">
                <a:moveTo>
                  <a:pt x="331240" y="9998"/>
                </a:moveTo>
                <a:cubicBezTo>
                  <a:pt x="306193" y="78790"/>
                  <a:pt x="56073" y="659109"/>
                  <a:pt x="11623" y="759298"/>
                </a:cubicBezTo>
                <a:cubicBezTo>
                  <a:pt x="-32827" y="859487"/>
                  <a:pt x="64540" y="611132"/>
                  <a:pt x="64540" y="611132"/>
                </a:cubicBezTo>
                <a:cubicBezTo>
                  <a:pt x="89587" y="542340"/>
                  <a:pt x="119220" y="446737"/>
                  <a:pt x="161906" y="346548"/>
                </a:cubicBezTo>
                <a:cubicBezTo>
                  <a:pt x="204592" y="246359"/>
                  <a:pt x="356287" y="-58794"/>
                  <a:pt x="331240" y="99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B1E0FECA-DDCF-4747-A58A-C69A5357E97B}"/>
              </a:ext>
            </a:extLst>
          </p:cNvPr>
          <p:cNvSpPr/>
          <p:nvPr/>
        </p:nvSpPr>
        <p:spPr>
          <a:xfrm>
            <a:off x="2380123" y="2057927"/>
            <a:ext cx="337035" cy="865038"/>
          </a:xfrm>
          <a:custGeom>
            <a:avLst/>
            <a:gdLst>
              <a:gd name="connsiteX0" fmla="*/ 335560 w 337035"/>
              <a:gd name="connsiteY0" fmla="*/ 1590 h 865038"/>
              <a:gd name="connsiteX1" fmla="*/ 7477 w 337035"/>
              <a:gd name="connsiteY1" fmla="*/ 833440 h 865038"/>
              <a:gd name="connsiteX2" fmla="*/ 123894 w 337035"/>
              <a:gd name="connsiteY2" fmla="*/ 628123 h 865038"/>
              <a:gd name="connsiteX3" fmla="*/ 335560 w 337035"/>
              <a:gd name="connsiteY3" fmla="*/ 1590 h 865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7035" h="865038">
                <a:moveTo>
                  <a:pt x="335560" y="1590"/>
                </a:moveTo>
                <a:cubicBezTo>
                  <a:pt x="316157" y="35810"/>
                  <a:pt x="42755" y="729018"/>
                  <a:pt x="7477" y="833440"/>
                </a:cubicBezTo>
                <a:cubicBezTo>
                  <a:pt x="-27801" y="937862"/>
                  <a:pt x="70272" y="761120"/>
                  <a:pt x="123894" y="628123"/>
                </a:cubicBezTo>
                <a:cubicBezTo>
                  <a:pt x="177516" y="495126"/>
                  <a:pt x="354963" y="-32630"/>
                  <a:pt x="335560" y="15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DDF1D4F1-34B2-4D01-A042-1078C063759E}"/>
              </a:ext>
            </a:extLst>
          </p:cNvPr>
          <p:cNvSpPr/>
          <p:nvPr/>
        </p:nvSpPr>
        <p:spPr>
          <a:xfrm>
            <a:off x="2011911" y="2886129"/>
            <a:ext cx="371286" cy="871643"/>
          </a:xfrm>
          <a:custGeom>
            <a:avLst/>
            <a:gdLst>
              <a:gd name="connsiteX0" fmla="*/ 369339 w 371286"/>
              <a:gd name="connsiteY0" fmla="*/ 3121 h 871643"/>
              <a:gd name="connsiteX1" fmla="*/ 7389 w 371286"/>
              <a:gd name="connsiteY1" fmla="*/ 849788 h 871643"/>
              <a:gd name="connsiteX2" fmla="*/ 144972 w 371286"/>
              <a:gd name="connsiteY2" fmla="*/ 572504 h 871643"/>
              <a:gd name="connsiteX3" fmla="*/ 369339 w 371286"/>
              <a:gd name="connsiteY3" fmla="*/ 3121 h 871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286" h="871643">
                <a:moveTo>
                  <a:pt x="369339" y="3121"/>
                </a:moveTo>
                <a:cubicBezTo>
                  <a:pt x="346408" y="49335"/>
                  <a:pt x="44783" y="754891"/>
                  <a:pt x="7389" y="849788"/>
                </a:cubicBezTo>
                <a:cubicBezTo>
                  <a:pt x="-30005" y="944685"/>
                  <a:pt x="83589" y="707971"/>
                  <a:pt x="144972" y="572504"/>
                </a:cubicBezTo>
                <a:cubicBezTo>
                  <a:pt x="206355" y="437037"/>
                  <a:pt x="392270" y="-43093"/>
                  <a:pt x="369339" y="3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90BC079E-AE89-48D7-BBC7-7389FA5A0AA1}"/>
              </a:ext>
            </a:extLst>
          </p:cNvPr>
          <p:cNvSpPr/>
          <p:nvPr/>
        </p:nvSpPr>
        <p:spPr>
          <a:xfrm>
            <a:off x="1911571" y="3767280"/>
            <a:ext cx="128928" cy="301427"/>
          </a:xfrm>
          <a:custGeom>
            <a:avLst/>
            <a:gdLst>
              <a:gd name="connsiteX0" fmla="*/ 90796 w 128928"/>
              <a:gd name="connsiteY0" fmla="*/ 387 h 301427"/>
              <a:gd name="connsiteX1" fmla="*/ 1896 w 128928"/>
              <a:gd name="connsiteY1" fmla="*/ 264970 h 301427"/>
              <a:gd name="connsiteX2" fmla="*/ 37879 w 128928"/>
              <a:gd name="connsiteY2" fmla="*/ 275553 h 301427"/>
              <a:gd name="connsiteX3" fmla="*/ 128896 w 128928"/>
              <a:gd name="connsiteY3" fmla="*/ 298837 h 301427"/>
              <a:gd name="connsiteX4" fmla="*/ 27296 w 128928"/>
              <a:gd name="connsiteY4" fmla="*/ 207820 h 301427"/>
              <a:gd name="connsiteX5" fmla="*/ 90796 w 128928"/>
              <a:gd name="connsiteY5" fmla="*/ 387 h 301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928" h="301427">
                <a:moveTo>
                  <a:pt x="90796" y="387"/>
                </a:moveTo>
                <a:cubicBezTo>
                  <a:pt x="86563" y="9912"/>
                  <a:pt x="10716" y="219109"/>
                  <a:pt x="1896" y="264970"/>
                </a:cubicBezTo>
                <a:cubicBezTo>
                  <a:pt x="-6924" y="310831"/>
                  <a:pt x="16712" y="269909"/>
                  <a:pt x="37879" y="275553"/>
                </a:cubicBezTo>
                <a:cubicBezTo>
                  <a:pt x="59046" y="281197"/>
                  <a:pt x="130660" y="310126"/>
                  <a:pt x="128896" y="298837"/>
                </a:cubicBezTo>
                <a:cubicBezTo>
                  <a:pt x="127132" y="287548"/>
                  <a:pt x="34352" y="255798"/>
                  <a:pt x="27296" y="207820"/>
                </a:cubicBezTo>
                <a:cubicBezTo>
                  <a:pt x="20240" y="159842"/>
                  <a:pt x="95029" y="-9138"/>
                  <a:pt x="90796" y="3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01744DAE-2C6F-473D-A402-60055482F0BD}"/>
              </a:ext>
            </a:extLst>
          </p:cNvPr>
          <p:cNvSpPr/>
          <p:nvPr/>
        </p:nvSpPr>
        <p:spPr>
          <a:xfrm>
            <a:off x="1689819" y="3882023"/>
            <a:ext cx="460886" cy="1276498"/>
          </a:xfrm>
          <a:custGeom>
            <a:avLst/>
            <a:gdLst>
              <a:gd name="connsiteX0" fmla="*/ 314664 w 460886"/>
              <a:gd name="connsiteY0" fmla="*/ 1274177 h 1276498"/>
              <a:gd name="connsiteX1" fmla="*/ 147448 w 460886"/>
              <a:gd name="connsiteY1" fmla="*/ 1128127 h 1276498"/>
              <a:gd name="connsiteX2" fmla="*/ 7748 w 460886"/>
              <a:gd name="connsiteY2" fmla="*/ 922810 h 1276498"/>
              <a:gd name="connsiteX3" fmla="*/ 39498 w 460886"/>
              <a:gd name="connsiteY3" fmla="*/ 869894 h 1276498"/>
              <a:gd name="connsiteX4" fmla="*/ 219414 w 460886"/>
              <a:gd name="connsiteY4" fmla="*/ 497360 h 1276498"/>
              <a:gd name="connsiteX5" fmla="*/ 304081 w 460886"/>
              <a:gd name="connsiteY5" fmla="*/ 406344 h 1276498"/>
              <a:gd name="connsiteX6" fmla="*/ 376048 w 460886"/>
              <a:gd name="connsiteY6" fmla="*/ 215844 h 1276498"/>
              <a:gd name="connsiteX7" fmla="*/ 460714 w 460886"/>
              <a:gd name="connsiteY7" fmla="*/ 2060 h 1276498"/>
              <a:gd name="connsiteX8" fmla="*/ 352764 w 460886"/>
              <a:gd name="connsiteY8" fmla="*/ 351310 h 1276498"/>
              <a:gd name="connsiteX9" fmla="*/ 117814 w 460886"/>
              <a:gd name="connsiteY9" fmla="*/ 753477 h 1276498"/>
              <a:gd name="connsiteX10" fmla="*/ 41614 w 460886"/>
              <a:gd name="connsiteY10" fmla="*/ 941860 h 1276498"/>
              <a:gd name="connsiteX11" fmla="*/ 79714 w 460886"/>
              <a:gd name="connsiteY11" fmla="*/ 1011710 h 1276498"/>
              <a:gd name="connsiteX12" fmla="*/ 314664 w 460886"/>
              <a:gd name="connsiteY12" fmla="*/ 1274177 h 127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0886" h="1276498">
                <a:moveTo>
                  <a:pt x="314664" y="1274177"/>
                </a:moveTo>
                <a:cubicBezTo>
                  <a:pt x="325953" y="1293580"/>
                  <a:pt x="198601" y="1186688"/>
                  <a:pt x="147448" y="1128127"/>
                </a:cubicBezTo>
                <a:cubicBezTo>
                  <a:pt x="96295" y="1069566"/>
                  <a:pt x="25740" y="965849"/>
                  <a:pt x="7748" y="922810"/>
                </a:cubicBezTo>
                <a:cubicBezTo>
                  <a:pt x="-10244" y="879771"/>
                  <a:pt x="4220" y="940802"/>
                  <a:pt x="39498" y="869894"/>
                </a:cubicBezTo>
                <a:cubicBezTo>
                  <a:pt x="74776" y="798986"/>
                  <a:pt x="175317" y="574618"/>
                  <a:pt x="219414" y="497360"/>
                </a:cubicBezTo>
                <a:cubicBezTo>
                  <a:pt x="263511" y="420102"/>
                  <a:pt x="277975" y="453263"/>
                  <a:pt x="304081" y="406344"/>
                </a:cubicBezTo>
                <a:cubicBezTo>
                  <a:pt x="330187" y="359425"/>
                  <a:pt x="349943" y="283225"/>
                  <a:pt x="376048" y="215844"/>
                </a:cubicBezTo>
                <a:cubicBezTo>
                  <a:pt x="402154" y="148463"/>
                  <a:pt x="464595" y="-20518"/>
                  <a:pt x="460714" y="2060"/>
                </a:cubicBezTo>
                <a:cubicBezTo>
                  <a:pt x="456833" y="24638"/>
                  <a:pt x="409914" y="226074"/>
                  <a:pt x="352764" y="351310"/>
                </a:cubicBezTo>
                <a:cubicBezTo>
                  <a:pt x="295614" y="476546"/>
                  <a:pt x="169672" y="655052"/>
                  <a:pt x="117814" y="753477"/>
                </a:cubicBezTo>
                <a:cubicBezTo>
                  <a:pt x="65956" y="851902"/>
                  <a:pt x="47964" y="898821"/>
                  <a:pt x="41614" y="941860"/>
                </a:cubicBezTo>
                <a:cubicBezTo>
                  <a:pt x="35264" y="984899"/>
                  <a:pt x="34911" y="956677"/>
                  <a:pt x="79714" y="1011710"/>
                </a:cubicBezTo>
                <a:cubicBezTo>
                  <a:pt x="124517" y="1066743"/>
                  <a:pt x="303375" y="1254774"/>
                  <a:pt x="314664" y="1274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2F20AE6B-0D7E-4AA7-BB44-749D41662E5E}"/>
              </a:ext>
            </a:extLst>
          </p:cNvPr>
          <p:cNvSpPr/>
          <p:nvPr/>
        </p:nvSpPr>
        <p:spPr>
          <a:xfrm>
            <a:off x="1954116" y="4087212"/>
            <a:ext cx="81542" cy="233329"/>
          </a:xfrm>
          <a:custGeom>
            <a:avLst/>
            <a:gdLst>
              <a:gd name="connsiteX0" fmla="*/ 77884 w 81542"/>
              <a:gd name="connsiteY0" fmla="*/ 2188 h 233329"/>
              <a:gd name="connsiteX1" fmla="*/ 97 w 81542"/>
              <a:gd name="connsiteY1" fmla="*/ 230788 h 233329"/>
              <a:gd name="connsiteX2" fmla="*/ 62009 w 81542"/>
              <a:gd name="connsiteY2" fmla="*/ 119663 h 233329"/>
              <a:gd name="connsiteX3" fmla="*/ 77884 w 81542"/>
              <a:gd name="connsiteY3" fmla="*/ 2188 h 233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542" h="233329">
                <a:moveTo>
                  <a:pt x="77884" y="2188"/>
                </a:moveTo>
                <a:cubicBezTo>
                  <a:pt x="67565" y="20709"/>
                  <a:pt x="2743" y="211209"/>
                  <a:pt x="97" y="230788"/>
                </a:cubicBezTo>
                <a:cubicBezTo>
                  <a:pt x="-2549" y="250367"/>
                  <a:pt x="49309" y="151413"/>
                  <a:pt x="62009" y="119663"/>
                </a:cubicBezTo>
                <a:cubicBezTo>
                  <a:pt x="74709" y="87913"/>
                  <a:pt x="88203" y="-16333"/>
                  <a:pt x="77884" y="2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6EE8A118-BB1D-47D6-AB75-4AE3305CDC5C}"/>
              </a:ext>
            </a:extLst>
          </p:cNvPr>
          <p:cNvSpPr/>
          <p:nvPr/>
        </p:nvSpPr>
        <p:spPr>
          <a:xfrm>
            <a:off x="1909740" y="4051472"/>
            <a:ext cx="145519" cy="280839"/>
          </a:xfrm>
          <a:custGeom>
            <a:avLst/>
            <a:gdLst>
              <a:gd name="connsiteX0" fmla="*/ 23 w 145519"/>
              <a:gd name="connsiteY0" fmla="*/ 280816 h 280839"/>
              <a:gd name="connsiteX1" fmla="*/ 96860 w 145519"/>
              <a:gd name="connsiteY1" fmla="*/ 18878 h 280839"/>
              <a:gd name="connsiteX2" fmla="*/ 119085 w 145519"/>
              <a:gd name="connsiteY2" fmla="*/ 23641 h 280839"/>
              <a:gd name="connsiteX3" fmla="*/ 133373 w 145519"/>
              <a:gd name="connsiteY3" fmla="*/ 47453 h 280839"/>
              <a:gd name="connsiteX4" fmla="*/ 144485 w 145519"/>
              <a:gd name="connsiteY4" fmla="*/ 69678 h 280839"/>
              <a:gd name="connsiteX5" fmla="*/ 106385 w 145519"/>
              <a:gd name="connsiteY5" fmla="*/ 34753 h 280839"/>
              <a:gd name="connsiteX6" fmla="*/ 23 w 145519"/>
              <a:gd name="connsiteY6" fmla="*/ 280816 h 280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519" h="280839">
                <a:moveTo>
                  <a:pt x="23" y="280816"/>
                </a:moveTo>
                <a:cubicBezTo>
                  <a:pt x="-1565" y="278170"/>
                  <a:pt x="77016" y="61740"/>
                  <a:pt x="96860" y="18878"/>
                </a:cubicBezTo>
                <a:cubicBezTo>
                  <a:pt x="116704" y="-23985"/>
                  <a:pt x="113000" y="18879"/>
                  <a:pt x="119085" y="23641"/>
                </a:cubicBezTo>
                <a:cubicBezTo>
                  <a:pt x="125170" y="28403"/>
                  <a:pt x="129140" y="39780"/>
                  <a:pt x="133373" y="47453"/>
                </a:cubicBezTo>
                <a:cubicBezTo>
                  <a:pt x="137606" y="55126"/>
                  <a:pt x="148983" y="71795"/>
                  <a:pt x="144485" y="69678"/>
                </a:cubicBezTo>
                <a:cubicBezTo>
                  <a:pt x="139987" y="67561"/>
                  <a:pt x="127552" y="3268"/>
                  <a:pt x="106385" y="34753"/>
                </a:cubicBezTo>
                <a:cubicBezTo>
                  <a:pt x="85218" y="66238"/>
                  <a:pt x="1611" y="283462"/>
                  <a:pt x="23" y="2808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95EC0FEA-CC48-4203-8F05-044DC9C799AF}"/>
              </a:ext>
            </a:extLst>
          </p:cNvPr>
          <p:cNvSpPr/>
          <p:nvPr/>
        </p:nvSpPr>
        <p:spPr>
          <a:xfrm>
            <a:off x="1693917" y="4887081"/>
            <a:ext cx="53922" cy="160980"/>
          </a:xfrm>
          <a:custGeom>
            <a:avLst/>
            <a:gdLst>
              <a:gd name="connsiteX0" fmla="*/ 53921 w 53922"/>
              <a:gd name="connsiteY0" fmla="*/ 832 h 160980"/>
              <a:gd name="connsiteX1" fmla="*/ 4708 w 53922"/>
              <a:gd name="connsiteY1" fmla="*/ 157994 h 160980"/>
              <a:gd name="connsiteX2" fmla="*/ 6296 w 53922"/>
              <a:gd name="connsiteY2" fmla="*/ 97669 h 160980"/>
              <a:gd name="connsiteX3" fmla="*/ 53921 w 53922"/>
              <a:gd name="connsiteY3" fmla="*/ 832 h 160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22" h="160980">
                <a:moveTo>
                  <a:pt x="53921" y="832"/>
                </a:moveTo>
                <a:cubicBezTo>
                  <a:pt x="53656" y="10886"/>
                  <a:pt x="12645" y="141855"/>
                  <a:pt x="4708" y="157994"/>
                </a:cubicBezTo>
                <a:cubicBezTo>
                  <a:pt x="-3229" y="174133"/>
                  <a:pt x="-54" y="120688"/>
                  <a:pt x="6296" y="97669"/>
                </a:cubicBezTo>
                <a:cubicBezTo>
                  <a:pt x="12646" y="74650"/>
                  <a:pt x="54186" y="-9222"/>
                  <a:pt x="53921" y="8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36EE0739-FCC4-4757-801B-E8470AEA3BEC}"/>
              </a:ext>
            </a:extLst>
          </p:cNvPr>
          <p:cNvSpPr/>
          <p:nvPr/>
        </p:nvSpPr>
        <p:spPr>
          <a:xfrm>
            <a:off x="1634751" y="4847954"/>
            <a:ext cx="71527" cy="209141"/>
          </a:xfrm>
          <a:custGeom>
            <a:avLst/>
            <a:gdLst>
              <a:gd name="connsiteX0" fmla="*/ 70224 w 71527"/>
              <a:gd name="connsiteY0" fmla="*/ 1859 h 209141"/>
              <a:gd name="connsiteX1" fmla="*/ 374 w 71527"/>
              <a:gd name="connsiteY1" fmla="*/ 206646 h 209141"/>
              <a:gd name="connsiteX2" fmla="*/ 43237 w 71527"/>
              <a:gd name="connsiteY2" fmla="*/ 109809 h 209141"/>
              <a:gd name="connsiteX3" fmla="*/ 70224 w 71527"/>
              <a:gd name="connsiteY3" fmla="*/ 1859 h 209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527" h="209141">
                <a:moveTo>
                  <a:pt x="70224" y="1859"/>
                </a:moveTo>
                <a:cubicBezTo>
                  <a:pt x="63080" y="17999"/>
                  <a:pt x="4872" y="188654"/>
                  <a:pt x="374" y="206646"/>
                </a:cubicBezTo>
                <a:cubicBezTo>
                  <a:pt x="-4124" y="224638"/>
                  <a:pt x="33183" y="140501"/>
                  <a:pt x="43237" y="109809"/>
                </a:cubicBezTo>
                <a:cubicBezTo>
                  <a:pt x="53291" y="79117"/>
                  <a:pt x="77368" y="-14281"/>
                  <a:pt x="70224" y="18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4E60D131-66D2-4C4E-BB38-D77787304C33}"/>
              </a:ext>
            </a:extLst>
          </p:cNvPr>
          <p:cNvSpPr/>
          <p:nvPr/>
        </p:nvSpPr>
        <p:spPr>
          <a:xfrm>
            <a:off x="1717618" y="5111471"/>
            <a:ext cx="342994" cy="161015"/>
          </a:xfrm>
          <a:custGeom>
            <a:avLst/>
            <a:gdLst>
              <a:gd name="connsiteX0" fmla="*/ 57 w 342994"/>
              <a:gd name="connsiteY0" fmla="*/ 279 h 161015"/>
              <a:gd name="connsiteX1" fmla="*/ 47682 w 342994"/>
              <a:gd name="connsiteY1" fmla="*/ 105054 h 161015"/>
              <a:gd name="connsiteX2" fmla="*/ 76257 w 342994"/>
              <a:gd name="connsiteY2" fmla="*/ 81242 h 161015"/>
              <a:gd name="connsiteX3" fmla="*/ 339782 w 342994"/>
              <a:gd name="connsiteY3" fmla="*/ 160617 h 161015"/>
              <a:gd name="connsiteX4" fmla="*/ 212782 w 342994"/>
              <a:gd name="connsiteY4" fmla="*/ 109817 h 161015"/>
              <a:gd name="connsiteX5" fmla="*/ 65145 w 342994"/>
              <a:gd name="connsiteY5" fmla="*/ 62192 h 161015"/>
              <a:gd name="connsiteX6" fmla="*/ 38157 w 342994"/>
              <a:gd name="connsiteY6" fmla="*/ 73304 h 161015"/>
              <a:gd name="connsiteX7" fmla="*/ 57 w 342994"/>
              <a:gd name="connsiteY7" fmla="*/ 279 h 161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94" h="161015">
                <a:moveTo>
                  <a:pt x="57" y="279"/>
                </a:moveTo>
                <a:cubicBezTo>
                  <a:pt x="1644" y="5571"/>
                  <a:pt x="34982" y="91560"/>
                  <a:pt x="47682" y="105054"/>
                </a:cubicBezTo>
                <a:cubicBezTo>
                  <a:pt x="60382" y="118548"/>
                  <a:pt x="27574" y="71982"/>
                  <a:pt x="76257" y="81242"/>
                </a:cubicBezTo>
                <a:cubicBezTo>
                  <a:pt x="124940" y="90503"/>
                  <a:pt x="317028" y="155854"/>
                  <a:pt x="339782" y="160617"/>
                </a:cubicBezTo>
                <a:cubicBezTo>
                  <a:pt x="362536" y="165380"/>
                  <a:pt x="258555" y="126221"/>
                  <a:pt x="212782" y="109817"/>
                </a:cubicBezTo>
                <a:cubicBezTo>
                  <a:pt x="167009" y="93413"/>
                  <a:pt x="94249" y="68277"/>
                  <a:pt x="65145" y="62192"/>
                </a:cubicBezTo>
                <a:cubicBezTo>
                  <a:pt x="36041" y="56107"/>
                  <a:pt x="46359" y="80183"/>
                  <a:pt x="38157" y="73304"/>
                </a:cubicBezTo>
                <a:cubicBezTo>
                  <a:pt x="29955" y="66425"/>
                  <a:pt x="-1530" y="-5013"/>
                  <a:pt x="57" y="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60F0109D-1C22-4D32-A547-3D8685F2FA41}"/>
              </a:ext>
            </a:extLst>
          </p:cNvPr>
          <p:cNvSpPr/>
          <p:nvPr/>
        </p:nvSpPr>
        <p:spPr>
          <a:xfrm>
            <a:off x="1644131" y="5043634"/>
            <a:ext cx="172975" cy="122286"/>
          </a:xfrm>
          <a:custGeom>
            <a:avLst/>
            <a:gdLst>
              <a:gd name="connsiteX0" fmla="*/ 48144 w 172975"/>
              <a:gd name="connsiteY0" fmla="*/ 122091 h 122286"/>
              <a:gd name="connsiteX1" fmla="*/ 24332 w 172975"/>
              <a:gd name="connsiteY1" fmla="*/ 49066 h 122286"/>
              <a:gd name="connsiteX2" fmla="*/ 519 w 172975"/>
              <a:gd name="connsiteY2" fmla="*/ 4616 h 122286"/>
              <a:gd name="connsiteX3" fmla="*/ 48144 w 172975"/>
              <a:gd name="connsiteY3" fmla="*/ 4616 h 122286"/>
              <a:gd name="connsiteX4" fmla="*/ 78307 w 172975"/>
              <a:gd name="connsiteY4" fmla="*/ 33191 h 122286"/>
              <a:gd name="connsiteX5" fmla="*/ 92594 w 172975"/>
              <a:gd name="connsiteY5" fmla="*/ 47479 h 122286"/>
              <a:gd name="connsiteX6" fmla="*/ 135457 w 172975"/>
              <a:gd name="connsiteY6" fmla="*/ 58591 h 122286"/>
              <a:gd name="connsiteX7" fmla="*/ 171969 w 172975"/>
              <a:gd name="connsiteY7" fmla="*/ 87166 h 122286"/>
              <a:gd name="connsiteX8" fmla="*/ 94182 w 172975"/>
              <a:gd name="connsiteY8" fmla="*/ 85579 h 122286"/>
              <a:gd name="connsiteX9" fmla="*/ 141807 w 172975"/>
              <a:gd name="connsiteY9" fmla="*/ 79229 h 122286"/>
              <a:gd name="connsiteX10" fmla="*/ 87832 w 172975"/>
              <a:gd name="connsiteY10" fmla="*/ 61766 h 122286"/>
              <a:gd name="connsiteX11" fmla="*/ 46557 w 172975"/>
              <a:gd name="connsiteY11" fmla="*/ 22079 h 122286"/>
              <a:gd name="connsiteX12" fmla="*/ 25919 w 172975"/>
              <a:gd name="connsiteY12" fmla="*/ 25254 h 122286"/>
              <a:gd name="connsiteX13" fmla="*/ 48144 w 172975"/>
              <a:gd name="connsiteY13" fmla="*/ 122091 h 122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2975" h="122286">
                <a:moveTo>
                  <a:pt x="48144" y="122091"/>
                </a:moveTo>
                <a:cubicBezTo>
                  <a:pt x="47880" y="126060"/>
                  <a:pt x="32270" y="68645"/>
                  <a:pt x="24332" y="49066"/>
                </a:cubicBezTo>
                <a:cubicBezTo>
                  <a:pt x="16394" y="29487"/>
                  <a:pt x="-3450" y="12024"/>
                  <a:pt x="519" y="4616"/>
                </a:cubicBezTo>
                <a:cubicBezTo>
                  <a:pt x="4488" y="-2792"/>
                  <a:pt x="35179" y="-147"/>
                  <a:pt x="48144" y="4616"/>
                </a:cubicBezTo>
                <a:cubicBezTo>
                  <a:pt x="61109" y="9378"/>
                  <a:pt x="70899" y="26047"/>
                  <a:pt x="78307" y="33191"/>
                </a:cubicBezTo>
                <a:cubicBezTo>
                  <a:pt x="85715" y="40335"/>
                  <a:pt x="83069" y="43246"/>
                  <a:pt x="92594" y="47479"/>
                </a:cubicBezTo>
                <a:cubicBezTo>
                  <a:pt x="102119" y="51712"/>
                  <a:pt x="122228" y="51977"/>
                  <a:pt x="135457" y="58591"/>
                </a:cubicBezTo>
                <a:cubicBezTo>
                  <a:pt x="148686" y="65205"/>
                  <a:pt x="178848" y="82668"/>
                  <a:pt x="171969" y="87166"/>
                </a:cubicBezTo>
                <a:cubicBezTo>
                  <a:pt x="165090" y="91664"/>
                  <a:pt x="99209" y="86902"/>
                  <a:pt x="94182" y="85579"/>
                </a:cubicBezTo>
                <a:cubicBezTo>
                  <a:pt x="89155" y="84256"/>
                  <a:pt x="142865" y="83198"/>
                  <a:pt x="141807" y="79229"/>
                </a:cubicBezTo>
                <a:cubicBezTo>
                  <a:pt x="140749" y="75260"/>
                  <a:pt x="103707" y="71291"/>
                  <a:pt x="87832" y="61766"/>
                </a:cubicBezTo>
                <a:cubicBezTo>
                  <a:pt x="71957" y="52241"/>
                  <a:pt x="56876" y="28164"/>
                  <a:pt x="46557" y="22079"/>
                </a:cubicBezTo>
                <a:cubicBezTo>
                  <a:pt x="36238" y="15994"/>
                  <a:pt x="25125" y="13083"/>
                  <a:pt x="25919" y="25254"/>
                </a:cubicBezTo>
                <a:cubicBezTo>
                  <a:pt x="26713" y="37425"/>
                  <a:pt x="48408" y="118122"/>
                  <a:pt x="48144" y="1220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B4D86B6B-38F9-4AE0-AC4D-B9D6C0E842AF}"/>
              </a:ext>
            </a:extLst>
          </p:cNvPr>
          <p:cNvSpPr/>
          <p:nvPr/>
        </p:nvSpPr>
        <p:spPr>
          <a:xfrm>
            <a:off x="1734951" y="5129413"/>
            <a:ext cx="689723" cy="167811"/>
          </a:xfrm>
          <a:custGeom>
            <a:avLst/>
            <a:gdLst>
              <a:gd name="connsiteX0" fmla="*/ 187 w 689723"/>
              <a:gd name="connsiteY0" fmla="*/ 7737 h 167811"/>
              <a:gd name="connsiteX1" fmla="*/ 103374 w 689723"/>
              <a:gd name="connsiteY1" fmla="*/ 12500 h 167811"/>
              <a:gd name="connsiteX2" fmla="*/ 658999 w 689723"/>
              <a:gd name="connsiteY2" fmla="*/ 153787 h 167811"/>
              <a:gd name="connsiteX3" fmla="*/ 562162 w 689723"/>
              <a:gd name="connsiteY3" fmla="*/ 147437 h 167811"/>
              <a:gd name="connsiteX4" fmla="*/ 93849 w 689723"/>
              <a:gd name="connsiteY4" fmla="*/ 18850 h 167811"/>
              <a:gd name="connsiteX5" fmla="*/ 187 w 689723"/>
              <a:gd name="connsiteY5" fmla="*/ 7737 h 167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9723" h="167811">
                <a:moveTo>
                  <a:pt x="187" y="7737"/>
                </a:moveTo>
                <a:cubicBezTo>
                  <a:pt x="1775" y="6679"/>
                  <a:pt x="-6428" y="-11842"/>
                  <a:pt x="103374" y="12500"/>
                </a:cubicBezTo>
                <a:cubicBezTo>
                  <a:pt x="213176" y="36842"/>
                  <a:pt x="582534" y="131298"/>
                  <a:pt x="658999" y="153787"/>
                </a:cubicBezTo>
                <a:cubicBezTo>
                  <a:pt x="735464" y="176277"/>
                  <a:pt x="656353" y="169926"/>
                  <a:pt x="562162" y="147437"/>
                </a:cubicBezTo>
                <a:cubicBezTo>
                  <a:pt x="467971" y="124948"/>
                  <a:pt x="182485" y="41869"/>
                  <a:pt x="93849" y="18850"/>
                </a:cubicBezTo>
                <a:cubicBezTo>
                  <a:pt x="5213" y="-4169"/>
                  <a:pt x="-1401" y="8795"/>
                  <a:pt x="187" y="77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: 図形 66">
            <a:extLst>
              <a:ext uri="{FF2B5EF4-FFF2-40B4-BE49-F238E27FC236}">
                <a16:creationId xmlns:a16="http://schemas.microsoft.com/office/drawing/2014/main" id="{87287B27-422B-4364-AED6-832911123AAA}"/>
              </a:ext>
            </a:extLst>
          </p:cNvPr>
          <p:cNvSpPr/>
          <p:nvPr/>
        </p:nvSpPr>
        <p:spPr>
          <a:xfrm>
            <a:off x="1687944" y="5086242"/>
            <a:ext cx="165457" cy="453188"/>
          </a:xfrm>
          <a:custGeom>
            <a:avLst/>
            <a:gdLst>
              <a:gd name="connsiteX0" fmla="*/ 5919 w 165457"/>
              <a:gd name="connsiteY0" fmla="*/ 108 h 453188"/>
              <a:gd name="connsiteX1" fmla="*/ 1156 w 165457"/>
              <a:gd name="connsiteY1" fmla="*/ 81071 h 453188"/>
              <a:gd name="connsiteX2" fmla="*/ 17031 w 165457"/>
              <a:gd name="connsiteY2" fmla="*/ 101708 h 453188"/>
              <a:gd name="connsiteX3" fmla="*/ 156731 w 165457"/>
              <a:gd name="connsiteY3" fmla="*/ 438258 h 453188"/>
              <a:gd name="connsiteX4" fmla="*/ 148794 w 165457"/>
              <a:gd name="connsiteY4" fmla="*/ 387458 h 453188"/>
              <a:gd name="connsiteX5" fmla="*/ 132919 w 165457"/>
              <a:gd name="connsiteY5" fmla="*/ 327133 h 453188"/>
              <a:gd name="connsiteX6" fmla="*/ 17031 w 165457"/>
              <a:gd name="connsiteY6" fmla="*/ 69958 h 453188"/>
              <a:gd name="connsiteX7" fmla="*/ 5919 w 165457"/>
              <a:gd name="connsiteY7" fmla="*/ 108 h 453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5457" h="453188">
                <a:moveTo>
                  <a:pt x="5919" y="108"/>
                </a:moveTo>
                <a:cubicBezTo>
                  <a:pt x="3273" y="1960"/>
                  <a:pt x="-696" y="64138"/>
                  <a:pt x="1156" y="81071"/>
                </a:cubicBezTo>
                <a:cubicBezTo>
                  <a:pt x="3008" y="98004"/>
                  <a:pt x="-8898" y="42177"/>
                  <a:pt x="17031" y="101708"/>
                </a:cubicBezTo>
                <a:cubicBezTo>
                  <a:pt x="42960" y="161239"/>
                  <a:pt x="134771" y="390633"/>
                  <a:pt x="156731" y="438258"/>
                </a:cubicBezTo>
                <a:cubicBezTo>
                  <a:pt x="178691" y="485883"/>
                  <a:pt x="152763" y="405979"/>
                  <a:pt x="148794" y="387458"/>
                </a:cubicBezTo>
                <a:cubicBezTo>
                  <a:pt x="144825" y="368937"/>
                  <a:pt x="154879" y="380050"/>
                  <a:pt x="132919" y="327133"/>
                </a:cubicBezTo>
                <a:cubicBezTo>
                  <a:pt x="110959" y="274216"/>
                  <a:pt x="36346" y="119964"/>
                  <a:pt x="17031" y="69958"/>
                </a:cubicBezTo>
                <a:cubicBezTo>
                  <a:pt x="-2284" y="19952"/>
                  <a:pt x="8565" y="-1744"/>
                  <a:pt x="5919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: 図形 67">
            <a:extLst>
              <a:ext uri="{FF2B5EF4-FFF2-40B4-BE49-F238E27FC236}">
                <a16:creationId xmlns:a16="http://schemas.microsoft.com/office/drawing/2014/main" id="{685F3192-3BC1-440D-B53D-B1D998142B9E}"/>
              </a:ext>
            </a:extLst>
          </p:cNvPr>
          <p:cNvSpPr/>
          <p:nvPr/>
        </p:nvSpPr>
        <p:spPr>
          <a:xfrm>
            <a:off x="1696954" y="5090502"/>
            <a:ext cx="215719" cy="374074"/>
          </a:xfrm>
          <a:custGeom>
            <a:avLst/>
            <a:gdLst>
              <a:gd name="connsiteX0" fmla="*/ 84 w 215719"/>
              <a:gd name="connsiteY0" fmla="*/ 611 h 374074"/>
              <a:gd name="connsiteX1" fmla="*/ 130259 w 215719"/>
              <a:gd name="connsiteY1" fmla="*/ 230798 h 374074"/>
              <a:gd name="connsiteX2" fmla="*/ 212809 w 215719"/>
              <a:gd name="connsiteY2" fmla="*/ 372086 h 374074"/>
              <a:gd name="connsiteX3" fmla="*/ 188996 w 215719"/>
              <a:gd name="connsiteY3" fmla="*/ 303823 h 374074"/>
              <a:gd name="connsiteX4" fmla="*/ 111209 w 215719"/>
              <a:gd name="connsiteY4" fmla="*/ 167298 h 374074"/>
              <a:gd name="connsiteX5" fmla="*/ 84 w 215719"/>
              <a:gd name="connsiteY5" fmla="*/ 611 h 374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719" h="374074">
                <a:moveTo>
                  <a:pt x="84" y="611"/>
                </a:moveTo>
                <a:cubicBezTo>
                  <a:pt x="3259" y="11194"/>
                  <a:pt x="94805" y="168886"/>
                  <a:pt x="130259" y="230798"/>
                </a:cubicBezTo>
                <a:cubicBezTo>
                  <a:pt x="165713" y="292711"/>
                  <a:pt x="203020" y="359915"/>
                  <a:pt x="212809" y="372086"/>
                </a:cubicBezTo>
                <a:cubicBezTo>
                  <a:pt x="222599" y="384257"/>
                  <a:pt x="205929" y="337954"/>
                  <a:pt x="188996" y="303823"/>
                </a:cubicBezTo>
                <a:cubicBezTo>
                  <a:pt x="172063" y="269692"/>
                  <a:pt x="111209" y="167298"/>
                  <a:pt x="111209" y="167298"/>
                </a:cubicBezTo>
                <a:cubicBezTo>
                  <a:pt x="84486" y="119673"/>
                  <a:pt x="-3091" y="-9972"/>
                  <a:pt x="84" y="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D9231993-888D-47B9-B554-FBCEEDF25EBF}"/>
              </a:ext>
            </a:extLst>
          </p:cNvPr>
          <p:cNvSpPr/>
          <p:nvPr/>
        </p:nvSpPr>
        <p:spPr>
          <a:xfrm>
            <a:off x="1765278" y="5203825"/>
            <a:ext cx="125534" cy="276256"/>
          </a:xfrm>
          <a:custGeom>
            <a:avLst/>
            <a:gdLst>
              <a:gd name="connsiteX0" fmla="*/ 1610 w 125534"/>
              <a:gd name="connsiteY0" fmla="*/ 0 h 276256"/>
              <a:gd name="connsiteX1" fmla="*/ 6372 w 125534"/>
              <a:gd name="connsiteY1" fmla="*/ 74613 h 276256"/>
              <a:gd name="connsiteX2" fmla="*/ 57172 w 125534"/>
              <a:gd name="connsiteY2" fmla="*/ 138113 h 276256"/>
              <a:gd name="connsiteX3" fmla="*/ 125435 w 125534"/>
              <a:gd name="connsiteY3" fmla="*/ 276225 h 276256"/>
              <a:gd name="connsiteX4" fmla="*/ 41297 w 125534"/>
              <a:gd name="connsiteY4" fmla="*/ 125413 h 276256"/>
              <a:gd name="connsiteX5" fmla="*/ 14310 w 125534"/>
              <a:gd name="connsiteY5" fmla="*/ 73025 h 276256"/>
              <a:gd name="connsiteX6" fmla="*/ 1610 w 125534"/>
              <a:gd name="connsiteY6" fmla="*/ 0 h 276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534" h="276256">
                <a:moveTo>
                  <a:pt x="1610" y="0"/>
                </a:moveTo>
                <a:cubicBezTo>
                  <a:pt x="287" y="265"/>
                  <a:pt x="-2888" y="51594"/>
                  <a:pt x="6372" y="74613"/>
                </a:cubicBezTo>
                <a:cubicBezTo>
                  <a:pt x="15632" y="97632"/>
                  <a:pt x="37328" y="104511"/>
                  <a:pt x="57172" y="138113"/>
                </a:cubicBezTo>
                <a:cubicBezTo>
                  <a:pt x="77016" y="171715"/>
                  <a:pt x="128081" y="278342"/>
                  <a:pt x="125435" y="276225"/>
                </a:cubicBezTo>
                <a:cubicBezTo>
                  <a:pt x="122789" y="274108"/>
                  <a:pt x="59818" y="159280"/>
                  <a:pt x="41297" y="125413"/>
                </a:cubicBezTo>
                <a:cubicBezTo>
                  <a:pt x="22776" y="91546"/>
                  <a:pt x="19337" y="92604"/>
                  <a:pt x="14310" y="73025"/>
                </a:cubicBezTo>
                <a:cubicBezTo>
                  <a:pt x="9283" y="53446"/>
                  <a:pt x="2933" y="-265"/>
                  <a:pt x="161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0D28AAB2-D0D7-4C69-9439-978C91040981}"/>
              </a:ext>
            </a:extLst>
          </p:cNvPr>
          <p:cNvSpPr/>
          <p:nvPr/>
        </p:nvSpPr>
        <p:spPr>
          <a:xfrm>
            <a:off x="1324373" y="5154252"/>
            <a:ext cx="356752" cy="1216087"/>
          </a:xfrm>
          <a:custGeom>
            <a:avLst/>
            <a:gdLst>
              <a:gd name="connsiteX0" fmla="*/ 343560 w 356752"/>
              <a:gd name="connsiteY0" fmla="*/ 35815 h 1216087"/>
              <a:gd name="connsiteX1" fmla="*/ 660 w 356752"/>
              <a:gd name="connsiteY1" fmla="*/ 1212681 h 1216087"/>
              <a:gd name="connsiteX2" fmla="*/ 258894 w 356752"/>
              <a:gd name="connsiteY2" fmla="*/ 382948 h 1216087"/>
              <a:gd name="connsiteX3" fmla="*/ 343560 w 356752"/>
              <a:gd name="connsiteY3" fmla="*/ 35815 h 1216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6752" h="1216087">
                <a:moveTo>
                  <a:pt x="343560" y="35815"/>
                </a:moveTo>
                <a:cubicBezTo>
                  <a:pt x="300521" y="174104"/>
                  <a:pt x="14771" y="1154826"/>
                  <a:pt x="660" y="1212681"/>
                </a:cubicBezTo>
                <a:cubicBezTo>
                  <a:pt x="-13451" y="1270536"/>
                  <a:pt x="202450" y="574859"/>
                  <a:pt x="258894" y="382948"/>
                </a:cubicBezTo>
                <a:cubicBezTo>
                  <a:pt x="315338" y="191037"/>
                  <a:pt x="386599" y="-102474"/>
                  <a:pt x="343560" y="358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464C2468-89EB-43E3-8517-6E3497C7AB00}"/>
              </a:ext>
            </a:extLst>
          </p:cNvPr>
          <p:cNvSpPr/>
          <p:nvPr/>
        </p:nvSpPr>
        <p:spPr>
          <a:xfrm>
            <a:off x="1046742" y="5075509"/>
            <a:ext cx="556997" cy="1635225"/>
          </a:xfrm>
          <a:custGeom>
            <a:avLst/>
            <a:gdLst>
              <a:gd name="connsiteX0" fmla="*/ 528058 w 556997"/>
              <a:gd name="connsiteY0" fmla="*/ 67991 h 1635225"/>
              <a:gd name="connsiteX1" fmla="*/ 15825 w 556997"/>
              <a:gd name="connsiteY1" fmla="*/ 1566591 h 1635225"/>
              <a:gd name="connsiteX2" fmla="*/ 159758 w 556997"/>
              <a:gd name="connsiteY2" fmla="*/ 1278724 h 1635225"/>
              <a:gd name="connsiteX3" fmla="*/ 456091 w 556997"/>
              <a:gd name="connsiteY3" fmla="*/ 355858 h 1635225"/>
              <a:gd name="connsiteX4" fmla="*/ 528058 w 556997"/>
              <a:gd name="connsiteY4" fmla="*/ 67991 h 1635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6997" h="1635225">
                <a:moveTo>
                  <a:pt x="528058" y="67991"/>
                </a:moveTo>
                <a:cubicBezTo>
                  <a:pt x="454680" y="269780"/>
                  <a:pt x="77208" y="1364802"/>
                  <a:pt x="15825" y="1566591"/>
                </a:cubicBezTo>
                <a:cubicBezTo>
                  <a:pt x="-45558" y="1768380"/>
                  <a:pt x="86380" y="1480513"/>
                  <a:pt x="159758" y="1278724"/>
                </a:cubicBezTo>
                <a:cubicBezTo>
                  <a:pt x="233136" y="1076935"/>
                  <a:pt x="392591" y="552708"/>
                  <a:pt x="456091" y="355858"/>
                </a:cubicBezTo>
                <a:cubicBezTo>
                  <a:pt x="519591" y="159008"/>
                  <a:pt x="601436" y="-133798"/>
                  <a:pt x="528058" y="679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4C552602-F013-4CDC-8E52-99066E9E6914}"/>
              </a:ext>
            </a:extLst>
          </p:cNvPr>
          <p:cNvSpPr/>
          <p:nvPr/>
        </p:nvSpPr>
        <p:spPr>
          <a:xfrm>
            <a:off x="1113474" y="5424039"/>
            <a:ext cx="439643" cy="1486218"/>
          </a:xfrm>
          <a:custGeom>
            <a:avLst/>
            <a:gdLst>
              <a:gd name="connsiteX0" fmla="*/ 435926 w 439643"/>
              <a:gd name="connsiteY0" fmla="*/ 15794 h 1486218"/>
              <a:gd name="connsiteX1" fmla="*/ 25293 w 439643"/>
              <a:gd name="connsiteY1" fmla="*/ 1404328 h 1486218"/>
              <a:gd name="connsiteX2" fmla="*/ 63393 w 439643"/>
              <a:gd name="connsiteY2" fmla="*/ 1256161 h 1486218"/>
              <a:gd name="connsiteX3" fmla="*/ 220026 w 439643"/>
              <a:gd name="connsiteY3" fmla="*/ 688894 h 1486218"/>
              <a:gd name="connsiteX4" fmla="*/ 435926 w 439643"/>
              <a:gd name="connsiteY4" fmla="*/ 15794 h 148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643" h="1486218">
                <a:moveTo>
                  <a:pt x="435926" y="15794"/>
                </a:moveTo>
                <a:cubicBezTo>
                  <a:pt x="403471" y="135033"/>
                  <a:pt x="87382" y="1197600"/>
                  <a:pt x="25293" y="1404328"/>
                </a:cubicBezTo>
                <a:cubicBezTo>
                  <a:pt x="-36796" y="1611056"/>
                  <a:pt x="30938" y="1375400"/>
                  <a:pt x="63393" y="1256161"/>
                </a:cubicBezTo>
                <a:cubicBezTo>
                  <a:pt x="95848" y="1136922"/>
                  <a:pt x="160759" y="892799"/>
                  <a:pt x="220026" y="688894"/>
                </a:cubicBezTo>
                <a:cubicBezTo>
                  <a:pt x="279293" y="484989"/>
                  <a:pt x="468381" y="-103445"/>
                  <a:pt x="435926" y="157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: 図形 72">
            <a:extLst>
              <a:ext uri="{FF2B5EF4-FFF2-40B4-BE49-F238E27FC236}">
                <a16:creationId xmlns:a16="http://schemas.microsoft.com/office/drawing/2014/main" id="{A04AF04F-8660-425B-B146-95CAE77E0511}"/>
              </a:ext>
            </a:extLst>
          </p:cNvPr>
          <p:cNvSpPr/>
          <p:nvPr/>
        </p:nvSpPr>
        <p:spPr>
          <a:xfrm>
            <a:off x="609569" y="6348811"/>
            <a:ext cx="735494" cy="2071490"/>
          </a:xfrm>
          <a:custGeom>
            <a:avLst/>
            <a:gdLst>
              <a:gd name="connsiteX0" fmla="*/ 728164 w 735494"/>
              <a:gd name="connsiteY0" fmla="*/ 26589 h 2071490"/>
              <a:gd name="connsiteX1" fmla="*/ 292131 w 735494"/>
              <a:gd name="connsiteY1" fmla="*/ 1385489 h 2071490"/>
              <a:gd name="connsiteX2" fmla="*/ 31 w 735494"/>
              <a:gd name="connsiteY2" fmla="*/ 2071289 h 2071490"/>
              <a:gd name="connsiteX3" fmla="*/ 275198 w 735494"/>
              <a:gd name="connsiteY3" fmla="*/ 1326222 h 2071490"/>
              <a:gd name="connsiteX4" fmla="*/ 546131 w 735494"/>
              <a:gd name="connsiteY4" fmla="*/ 547289 h 2071490"/>
              <a:gd name="connsiteX5" fmla="*/ 728164 w 735494"/>
              <a:gd name="connsiteY5" fmla="*/ 26589 h 2071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5494" h="2071490">
                <a:moveTo>
                  <a:pt x="728164" y="26589"/>
                </a:moveTo>
                <a:cubicBezTo>
                  <a:pt x="685831" y="166289"/>
                  <a:pt x="413486" y="1044706"/>
                  <a:pt x="292131" y="1385489"/>
                </a:cubicBezTo>
                <a:cubicBezTo>
                  <a:pt x="170776" y="1726272"/>
                  <a:pt x="2853" y="2081167"/>
                  <a:pt x="31" y="2071289"/>
                </a:cubicBezTo>
                <a:cubicBezTo>
                  <a:pt x="-2791" y="2061411"/>
                  <a:pt x="184181" y="1580222"/>
                  <a:pt x="275198" y="1326222"/>
                </a:cubicBezTo>
                <a:cubicBezTo>
                  <a:pt x="366215" y="1072222"/>
                  <a:pt x="473459" y="761778"/>
                  <a:pt x="546131" y="547289"/>
                </a:cubicBezTo>
                <a:cubicBezTo>
                  <a:pt x="618803" y="332800"/>
                  <a:pt x="770497" y="-113111"/>
                  <a:pt x="728164" y="265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19B1296F-994F-41DB-BFBF-D523985C48F4}"/>
              </a:ext>
            </a:extLst>
          </p:cNvPr>
          <p:cNvSpPr/>
          <p:nvPr/>
        </p:nvSpPr>
        <p:spPr>
          <a:xfrm>
            <a:off x="588625" y="6657524"/>
            <a:ext cx="589923" cy="1820839"/>
          </a:xfrm>
          <a:custGeom>
            <a:avLst/>
            <a:gdLst>
              <a:gd name="connsiteX0" fmla="*/ 575542 w 589923"/>
              <a:gd name="connsiteY0" fmla="*/ 56543 h 1820839"/>
              <a:gd name="connsiteX1" fmla="*/ 20975 w 589923"/>
              <a:gd name="connsiteY1" fmla="*/ 1771043 h 1820839"/>
              <a:gd name="connsiteX2" fmla="*/ 143742 w 589923"/>
              <a:gd name="connsiteY2" fmla="*/ 1284209 h 1820839"/>
              <a:gd name="connsiteX3" fmla="*/ 401975 w 589923"/>
              <a:gd name="connsiteY3" fmla="*/ 492576 h 1820839"/>
              <a:gd name="connsiteX4" fmla="*/ 575542 w 589923"/>
              <a:gd name="connsiteY4" fmla="*/ 56543 h 1820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9923" h="1820839">
                <a:moveTo>
                  <a:pt x="575542" y="56543"/>
                </a:moveTo>
                <a:cubicBezTo>
                  <a:pt x="512042" y="269621"/>
                  <a:pt x="92942" y="1566432"/>
                  <a:pt x="20975" y="1771043"/>
                </a:cubicBezTo>
                <a:cubicBezTo>
                  <a:pt x="-50992" y="1975654"/>
                  <a:pt x="80242" y="1497287"/>
                  <a:pt x="143742" y="1284209"/>
                </a:cubicBezTo>
                <a:cubicBezTo>
                  <a:pt x="207242" y="1071131"/>
                  <a:pt x="327892" y="698598"/>
                  <a:pt x="401975" y="492576"/>
                </a:cubicBezTo>
                <a:cubicBezTo>
                  <a:pt x="476058" y="286554"/>
                  <a:pt x="639042" y="-156535"/>
                  <a:pt x="575542" y="56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: 図形 74">
            <a:extLst>
              <a:ext uri="{FF2B5EF4-FFF2-40B4-BE49-F238E27FC236}">
                <a16:creationId xmlns:a16="http://schemas.microsoft.com/office/drawing/2014/main" id="{45BEC632-E9F6-4678-A5B4-2C0DBA5B5913}"/>
              </a:ext>
            </a:extLst>
          </p:cNvPr>
          <p:cNvSpPr/>
          <p:nvPr/>
        </p:nvSpPr>
        <p:spPr>
          <a:xfrm>
            <a:off x="527636" y="6669596"/>
            <a:ext cx="525131" cy="1566872"/>
          </a:xfrm>
          <a:custGeom>
            <a:avLst/>
            <a:gdLst>
              <a:gd name="connsiteX0" fmla="*/ 522231 w 525131"/>
              <a:gd name="connsiteY0" fmla="*/ 6371 h 1566872"/>
              <a:gd name="connsiteX1" fmla="*/ 9997 w 525131"/>
              <a:gd name="connsiteY1" fmla="*/ 1530371 h 1566872"/>
              <a:gd name="connsiteX2" fmla="*/ 208964 w 525131"/>
              <a:gd name="connsiteY2" fmla="*/ 1005437 h 1566872"/>
              <a:gd name="connsiteX3" fmla="*/ 522231 w 525131"/>
              <a:gd name="connsiteY3" fmla="*/ 6371 h 1566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5131" h="1566872">
                <a:moveTo>
                  <a:pt x="522231" y="6371"/>
                </a:moveTo>
                <a:cubicBezTo>
                  <a:pt x="489070" y="93860"/>
                  <a:pt x="62208" y="1363860"/>
                  <a:pt x="9997" y="1530371"/>
                </a:cubicBezTo>
                <a:cubicBezTo>
                  <a:pt x="-42214" y="1696882"/>
                  <a:pt x="122886" y="1253793"/>
                  <a:pt x="208964" y="1005437"/>
                </a:cubicBezTo>
                <a:cubicBezTo>
                  <a:pt x="295042" y="757081"/>
                  <a:pt x="555392" y="-81118"/>
                  <a:pt x="522231" y="63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: 図形 75">
            <a:extLst>
              <a:ext uri="{FF2B5EF4-FFF2-40B4-BE49-F238E27FC236}">
                <a16:creationId xmlns:a16="http://schemas.microsoft.com/office/drawing/2014/main" id="{93A4703B-61BC-44BB-93DF-7CABE54EC0D3}"/>
              </a:ext>
            </a:extLst>
          </p:cNvPr>
          <p:cNvSpPr/>
          <p:nvPr/>
        </p:nvSpPr>
        <p:spPr>
          <a:xfrm>
            <a:off x="351973" y="8409153"/>
            <a:ext cx="834309" cy="1403868"/>
          </a:xfrm>
          <a:custGeom>
            <a:avLst/>
            <a:gdLst>
              <a:gd name="connsiteX0" fmla="*/ 219527 w 834309"/>
              <a:gd name="connsiteY0" fmla="*/ 44814 h 1403868"/>
              <a:gd name="connsiteX1" fmla="*/ 20560 w 834309"/>
              <a:gd name="connsiteY1" fmla="*/ 730614 h 1403868"/>
              <a:gd name="connsiteX2" fmla="*/ 41727 w 834309"/>
              <a:gd name="connsiteY2" fmla="*/ 861847 h 1403868"/>
              <a:gd name="connsiteX3" fmla="*/ 333827 w 834309"/>
              <a:gd name="connsiteY3" fmla="*/ 1259780 h 1403868"/>
              <a:gd name="connsiteX4" fmla="*/ 833360 w 834309"/>
              <a:gd name="connsiteY4" fmla="*/ 1403714 h 1403868"/>
              <a:gd name="connsiteX5" fmla="*/ 448127 w 834309"/>
              <a:gd name="connsiteY5" fmla="*/ 1238614 h 1403868"/>
              <a:gd name="connsiteX6" fmla="*/ 41727 w 834309"/>
              <a:gd name="connsiteY6" fmla="*/ 891480 h 1403868"/>
              <a:gd name="connsiteX7" fmla="*/ 50194 w 834309"/>
              <a:gd name="connsiteY7" fmla="*/ 641714 h 1403868"/>
              <a:gd name="connsiteX8" fmla="*/ 151794 w 834309"/>
              <a:gd name="connsiteY8" fmla="*/ 125247 h 1403868"/>
              <a:gd name="connsiteX9" fmla="*/ 219527 w 834309"/>
              <a:gd name="connsiteY9" fmla="*/ 44814 h 140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4309" h="1403868">
                <a:moveTo>
                  <a:pt x="219527" y="44814"/>
                </a:moveTo>
                <a:cubicBezTo>
                  <a:pt x="197655" y="145709"/>
                  <a:pt x="50193" y="594442"/>
                  <a:pt x="20560" y="730614"/>
                </a:cubicBezTo>
                <a:cubicBezTo>
                  <a:pt x="-9073" y="866786"/>
                  <a:pt x="-10484" y="773653"/>
                  <a:pt x="41727" y="861847"/>
                </a:cubicBezTo>
                <a:cubicBezTo>
                  <a:pt x="93938" y="950041"/>
                  <a:pt x="201888" y="1169469"/>
                  <a:pt x="333827" y="1259780"/>
                </a:cubicBezTo>
                <a:cubicBezTo>
                  <a:pt x="465766" y="1350091"/>
                  <a:pt x="814310" y="1407242"/>
                  <a:pt x="833360" y="1403714"/>
                </a:cubicBezTo>
                <a:cubicBezTo>
                  <a:pt x="852410" y="1400186"/>
                  <a:pt x="580066" y="1323986"/>
                  <a:pt x="448127" y="1238614"/>
                </a:cubicBezTo>
                <a:cubicBezTo>
                  <a:pt x="316188" y="1153242"/>
                  <a:pt x="108049" y="990963"/>
                  <a:pt x="41727" y="891480"/>
                </a:cubicBezTo>
                <a:cubicBezTo>
                  <a:pt x="-24595" y="791997"/>
                  <a:pt x="31850" y="769419"/>
                  <a:pt x="50194" y="641714"/>
                </a:cubicBezTo>
                <a:cubicBezTo>
                  <a:pt x="68538" y="514009"/>
                  <a:pt x="122161" y="218380"/>
                  <a:pt x="151794" y="125247"/>
                </a:cubicBezTo>
                <a:cubicBezTo>
                  <a:pt x="181427" y="32114"/>
                  <a:pt x="241399" y="-56081"/>
                  <a:pt x="219527" y="448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92D11CC4-8C18-47CB-87EF-FAF33755A5D6}"/>
              </a:ext>
            </a:extLst>
          </p:cNvPr>
          <p:cNvSpPr/>
          <p:nvPr/>
        </p:nvSpPr>
        <p:spPr>
          <a:xfrm>
            <a:off x="252598" y="8151922"/>
            <a:ext cx="338351" cy="1532691"/>
          </a:xfrm>
          <a:custGeom>
            <a:avLst/>
            <a:gdLst>
              <a:gd name="connsiteX0" fmla="*/ 276569 w 338351"/>
              <a:gd name="connsiteY0" fmla="*/ 81911 h 1532691"/>
              <a:gd name="connsiteX1" fmla="*/ 276569 w 338351"/>
              <a:gd name="connsiteY1" fmla="*/ 132711 h 1532691"/>
              <a:gd name="connsiteX2" fmla="*/ 39502 w 338351"/>
              <a:gd name="connsiteY2" fmla="*/ 818511 h 1532691"/>
              <a:gd name="connsiteX3" fmla="*/ 1402 w 338351"/>
              <a:gd name="connsiteY3" fmla="*/ 1034411 h 1532691"/>
              <a:gd name="connsiteX4" fmla="*/ 52202 w 338351"/>
              <a:gd name="connsiteY4" fmla="*/ 1233378 h 1532691"/>
              <a:gd name="connsiteX5" fmla="*/ 246935 w 338351"/>
              <a:gd name="connsiteY5" fmla="*/ 1529711 h 1532691"/>
              <a:gd name="connsiteX6" fmla="*/ 145335 w 338351"/>
              <a:gd name="connsiteY6" fmla="*/ 1360378 h 1532691"/>
              <a:gd name="connsiteX7" fmla="*/ 60669 w 338351"/>
              <a:gd name="connsiteY7" fmla="*/ 958211 h 1532691"/>
              <a:gd name="connsiteX8" fmla="*/ 327369 w 338351"/>
              <a:gd name="connsiteY8" fmla="*/ 64978 h 1532691"/>
              <a:gd name="connsiteX9" fmla="*/ 276569 w 338351"/>
              <a:gd name="connsiteY9" fmla="*/ 81911 h 1532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8351" h="1532691">
                <a:moveTo>
                  <a:pt x="276569" y="81911"/>
                </a:moveTo>
                <a:cubicBezTo>
                  <a:pt x="268102" y="93200"/>
                  <a:pt x="316080" y="9944"/>
                  <a:pt x="276569" y="132711"/>
                </a:cubicBezTo>
                <a:cubicBezTo>
                  <a:pt x="237058" y="255478"/>
                  <a:pt x="85363" y="668228"/>
                  <a:pt x="39502" y="818511"/>
                </a:cubicBezTo>
                <a:cubicBezTo>
                  <a:pt x="-6359" y="968794"/>
                  <a:pt x="-715" y="965267"/>
                  <a:pt x="1402" y="1034411"/>
                </a:cubicBezTo>
                <a:cubicBezTo>
                  <a:pt x="3519" y="1103555"/>
                  <a:pt x="11280" y="1150828"/>
                  <a:pt x="52202" y="1233378"/>
                </a:cubicBezTo>
                <a:cubicBezTo>
                  <a:pt x="93124" y="1315928"/>
                  <a:pt x="231413" y="1508544"/>
                  <a:pt x="246935" y="1529711"/>
                </a:cubicBezTo>
                <a:cubicBezTo>
                  <a:pt x="262457" y="1550878"/>
                  <a:pt x="176379" y="1455628"/>
                  <a:pt x="145335" y="1360378"/>
                </a:cubicBezTo>
                <a:cubicBezTo>
                  <a:pt x="114291" y="1265128"/>
                  <a:pt x="30330" y="1174111"/>
                  <a:pt x="60669" y="958211"/>
                </a:cubicBezTo>
                <a:cubicBezTo>
                  <a:pt x="91008" y="742311"/>
                  <a:pt x="287152" y="215261"/>
                  <a:pt x="327369" y="64978"/>
                </a:cubicBezTo>
                <a:cubicBezTo>
                  <a:pt x="367586" y="-85305"/>
                  <a:pt x="285036" y="70622"/>
                  <a:pt x="276569" y="819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: 図形 77">
            <a:extLst>
              <a:ext uri="{FF2B5EF4-FFF2-40B4-BE49-F238E27FC236}">
                <a16:creationId xmlns:a16="http://schemas.microsoft.com/office/drawing/2014/main" id="{C3966055-5406-47BD-97E8-479B4CC53C59}"/>
              </a:ext>
            </a:extLst>
          </p:cNvPr>
          <p:cNvSpPr/>
          <p:nvPr/>
        </p:nvSpPr>
        <p:spPr>
          <a:xfrm>
            <a:off x="334219" y="9448800"/>
            <a:ext cx="971479" cy="817853"/>
          </a:xfrm>
          <a:custGeom>
            <a:avLst/>
            <a:gdLst>
              <a:gd name="connsiteX0" fmla="*/ 214 w 971479"/>
              <a:gd name="connsiteY0" fmla="*/ 0 h 817853"/>
              <a:gd name="connsiteX1" fmla="*/ 313481 w 971479"/>
              <a:gd name="connsiteY1" fmla="*/ 567267 h 817853"/>
              <a:gd name="connsiteX2" fmla="*/ 461648 w 971479"/>
              <a:gd name="connsiteY2" fmla="*/ 668867 h 817853"/>
              <a:gd name="connsiteX3" fmla="*/ 965414 w 971479"/>
              <a:gd name="connsiteY3" fmla="*/ 817033 h 817853"/>
              <a:gd name="connsiteX4" fmla="*/ 753748 w 971479"/>
              <a:gd name="connsiteY4" fmla="*/ 732367 h 817853"/>
              <a:gd name="connsiteX5" fmla="*/ 364281 w 971479"/>
              <a:gd name="connsiteY5" fmla="*/ 563033 h 817853"/>
              <a:gd name="connsiteX6" fmla="*/ 214 w 971479"/>
              <a:gd name="connsiteY6" fmla="*/ 0 h 817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1479" h="817853">
                <a:moveTo>
                  <a:pt x="214" y="0"/>
                </a:moveTo>
                <a:cubicBezTo>
                  <a:pt x="-8253" y="706"/>
                  <a:pt x="236575" y="455789"/>
                  <a:pt x="313481" y="567267"/>
                </a:cubicBezTo>
                <a:cubicBezTo>
                  <a:pt x="390387" y="678745"/>
                  <a:pt x="352993" y="627239"/>
                  <a:pt x="461648" y="668867"/>
                </a:cubicBezTo>
                <a:cubicBezTo>
                  <a:pt x="570303" y="710495"/>
                  <a:pt x="916731" y="806450"/>
                  <a:pt x="965414" y="817033"/>
                </a:cubicBezTo>
                <a:cubicBezTo>
                  <a:pt x="1014097" y="827616"/>
                  <a:pt x="753748" y="732367"/>
                  <a:pt x="753748" y="732367"/>
                </a:cubicBezTo>
                <a:cubicBezTo>
                  <a:pt x="653559" y="690034"/>
                  <a:pt x="489870" y="691444"/>
                  <a:pt x="364281" y="563033"/>
                </a:cubicBezTo>
                <a:cubicBezTo>
                  <a:pt x="238692" y="434622"/>
                  <a:pt x="8681" y="-706"/>
                  <a:pt x="21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: 図形 78">
            <a:extLst>
              <a:ext uri="{FF2B5EF4-FFF2-40B4-BE49-F238E27FC236}">
                <a16:creationId xmlns:a16="http://schemas.microsoft.com/office/drawing/2014/main" id="{BCE70BEB-7179-461C-8BAC-6E096C935DAA}"/>
              </a:ext>
            </a:extLst>
          </p:cNvPr>
          <p:cNvSpPr/>
          <p:nvPr/>
        </p:nvSpPr>
        <p:spPr>
          <a:xfrm>
            <a:off x="479522" y="9630047"/>
            <a:ext cx="2476545" cy="786469"/>
          </a:xfrm>
          <a:custGeom>
            <a:avLst/>
            <a:gdLst>
              <a:gd name="connsiteX0" fmla="*/ 3078 w 2476545"/>
              <a:gd name="connsiteY0" fmla="*/ 5020 h 786469"/>
              <a:gd name="connsiteX1" fmla="*/ 324811 w 2476545"/>
              <a:gd name="connsiteY1" fmla="*/ 212453 h 786469"/>
              <a:gd name="connsiteX2" fmla="*/ 2373745 w 2476545"/>
              <a:gd name="connsiteY2" fmla="*/ 762786 h 786469"/>
              <a:gd name="connsiteX3" fmla="*/ 2035078 w 2476545"/>
              <a:gd name="connsiteY3" fmla="*/ 648486 h 786469"/>
              <a:gd name="connsiteX4" fmla="*/ 862445 w 2476545"/>
              <a:gd name="connsiteY4" fmla="*/ 305586 h 786469"/>
              <a:gd name="connsiteX5" fmla="*/ 206278 w 2476545"/>
              <a:gd name="connsiteY5" fmla="*/ 85453 h 786469"/>
              <a:gd name="connsiteX6" fmla="*/ 3078 w 2476545"/>
              <a:gd name="connsiteY6" fmla="*/ 5020 h 786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76545" h="786469">
                <a:moveTo>
                  <a:pt x="3078" y="5020"/>
                </a:moveTo>
                <a:cubicBezTo>
                  <a:pt x="22833" y="26187"/>
                  <a:pt x="-70300" y="86159"/>
                  <a:pt x="324811" y="212453"/>
                </a:cubicBezTo>
                <a:cubicBezTo>
                  <a:pt x="719922" y="338747"/>
                  <a:pt x="2088701" y="690114"/>
                  <a:pt x="2373745" y="762786"/>
                </a:cubicBezTo>
                <a:cubicBezTo>
                  <a:pt x="2658790" y="835458"/>
                  <a:pt x="2286961" y="724686"/>
                  <a:pt x="2035078" y="648486"/>
                </a:cubicBezTo>
                <a:cubicBezTo>
                  <a:pt x="1783195" y="572286"/>
                  <a:pt x="1167245" y="399425"/>
                  <a:pt x="862445" y="305586"/>
                </a:cubicBezTo>
                <a:cubicBezTo>
                  <a:pt x="557645" y="211747"/>
                  <a:pt x="353034" y="137664"/>
                  <a:pt x="206278" y="85453"/>
                </a:cubicBezTo>
                <a:cubicBezTo>
                  <a:pt x="59522" y="33242"/>
                  <a:pt x="-16677" y="-16147"/>
                  <a:pt x="3078" y="50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: 図形 79">
            <a:extLst>
              <a:ext uri="{FF2B5EF4-FFF2-40B4-BE49-F238E27FC236}">
                <a16:creationId xmlns:a16="http://schemas.microsoft.com/office/drawing/2014/main" id="{1C0BF7C0-D1F0-4FCA-A148-B44B69D42DB0}"/>
              </a:ext>
            </a:extLst>
          </p:cNvPr>
          <p:cNvSpPr/>
          <p:nvPr/>
        </p:nvSpPr>
        <p:spPr>
          <a:xfrm>
            <a:off x="2970569" y="10414000"/>
            <a:ext cx="3735835" cy="948537"/>
          </a:xfrm>
          <a:custGeom>
            <a:avLst/>
            <a:gdLst>
              <a:gd name="connsiteX0" fmla="*/ 1231 w 3735835"/>
              <a:gd name="connsiteY0" fmla="*/ 0 h 948537"/>
              <a:gd name="connsiteX1" fmla="*/ 3481031 w 3735835"/>
              <a:gd name="connsiteY1" fmla="*/ 844550 h 948537"/>
              <a:gd name="connsiteX2" fmla="*/ 3087331 w 3735835"/>
              <a:gd name="connsiteY2" fmla="*/ 844550 h 948537"/>
              <a:gd name="connsiteX3" fmla="*/ 1231 w 3735835"/>
              <a:gd name="connsiteY3" fmla="*/ 0 h 94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5835" h="948537">
                <a:moveTo>
                  <a:pt x="1231" y="0"/>
                </a:moveTo>
                <a:cubicBezTo>
                  <a:pt x="66848" y="0"/>
                  <a:pt x="2966681" y="703792"/>
                  <a:pt x="3481031" y="844550"/>
                </a:cubicBezTo>
                <a:cubicBezTo>
                  <a:pt x="3995381" y="985308"/>
                  <a:pt x="3663064" y="981075"/>
                  <a:pt x="3087331" y="844550"/>
                </a:cubicBezTo>
                <a:cubicBezTo>
                  <a:pt x="2511598" y="708025"/>
                  <a:pt x="-64386" y="0"/>
                  <a:pt x="123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354C7E6D-A0E3-47B6-82B5-154361DEE31D}"/>
              </a:ext>
            </a:extLst>
          </p:cNvPr>
          <p:cNvSpPr/>
          <p:nvPr/>
        </p:nvSpPr>
        <p:spPr>
          <a:xfrm>
            <a:off x="1076550" y="9773710"/>
            <a:ext cx="5535672" cy="1414606"/>
          </a:xfrm>
          <a:custGeom>
            <a:avLst/>
            <a:gdLst>
              <a:gd name="connsiteX0" fmla="*/ 85500 w 5535672"/>
              <a:gd name="connsiteY0" fmla="*/ 17990 h 1414606"/>
              <a:gd name="connsiteX1" fmla="*/ 5038500 w 5535672"/>
              <a:gd name="connsiteY1" fmla="*/ 1287990 h 1414606"/>
              <a:gd name="connsiteX2" fmla="*/ 5298850 w 5535672"/>
              <a:gd name="connsiteY2" fmla="*/ 1357840 h 1414606"/>
              <a:gd name="connsiteX3" fmla="*/ 4473350 w 5535672"/>
              <a:gd name="connsiteY3" fmla="*/ 1186390 h 1414606"/>
              <a:gd name="connsiteX4" fmla="*/ 2085750 w 5535672"/>
              <a:gd name="connsiteY4" fmla="*/ 583140 h 1414606"/>
              <a:gd name="connsiteX5" fmla="*/ 85500 w 5535672"/>
              <a:gd name="connsiteY5" fmla="*/ 17990 h 1414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35672" h="1414606">
                <a:moveTo>
                  <a:pt x="85500" y="17990"/>
                </a:moveTo>
                <a:cubicBezTo>
                  <a:pt x="577625" y="135465"/>
                  <a:pt x="4169608" y="1064682"/>
                  <a:pt x="5038500" y="1287990"/>
                </a:cubicBezTo>
                <a:cubicBezTo>
                  <a:pt x="5907392" y="1511298"/>
                  <a:pt x="5393042" y="1374773"/>
                  <a:pt x="5298850" y="1357840"/>
                </a:cubicBezTo>
                <a:cubicBezTo>
                  <a:pt x="5204658" y="1340907"/>
                  <a:pt x="5008867" y="1315507"/>
                  <a:pt x="4473350" y="1186390"/>
                </a:cubicBezTo>
                <a:cubicBezTo>
                  <a:pt x="3937833" y="1057273"/>
                  <a:pt x="2817058" y="776815"/>
                  <a:pt x="2085750" y="583140"/>
                </a:cubicBezTo>
                <a:cubicBezTo>
                  <a:pt x="1354442" y="389465"/>
                  <a:pt x="-406625" y="-99485"/>
                  <a:pt x="85500" y="179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44938270-6B34-47E7-984F-425C0E27D19D}"/>
              </a:ext>
            </a:extLst>
          </p:cNvPr>
          <p:cNvSpPr/>
          <p:nvPr/>
        </p:nvSpPr>
        <p:spPr>
          <a:xfrm>
            <a:off x="2943281" y="10697607"/>
            <a:ext cx="3128477" cy="824838"/>
          </a:xfrm>
          <a:custGeom>
            <a:avLst/>
            <a:gdLst>
              <a:gd name="connsiteX0" fmla="*/ 28519 w 3128477"/>
              <a:gd name="connsiteY0" fmla="*/ 11033 h 824838"/>
              <a:gd name="connsiteX1" fmla="*/ 257119 w 3128477"/>
              <a:gd name="connsiteY1" fmla="*/ 56753 h 824838"/>
              <a:gd name="connsiteX2" fmla="*/ 2964759 w 3128477"/>
              <a:gd name="connsiteY2" fmla="*/ 778113 h 824838"/>
              <a:gd name="connsiteX3" fmla="*/ 2776799 w 3128477"/>
              <a:gd name="connsiteY3" fmla="*/ 742553 h 824838"/>
              <a:gd name="connsiteX4" fmla="*/ 2370399 w 3128477"/>
              <a:gd name="connsiteY4" fmla="*/ 651113 h 824838"/>
              <a:gd name="connsiteX5" fmla="*/ 780359 w 3128477"/>
              <a:gd name="connsiteY5" fmla="*/ 239633 h 824838"/>
              <a:gd name="connsiteX6" fmla="*/ 28519 w 3128477"/>
              <a:gd name="connsiteY6" fmla="*/ 11033 h 824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28477" h="824838">
                <a:moveTo>
                  <a:pt x="28519" y="11033"/>
                </a:moveTo>
                <a:cubicBezTo>
                  <a:pt x="-101868" y="-30031"/>
                  <a:pt x="257119" y="56753"/>
                  <a:pt x="257119" y="56753"/>
                </a:cubicBezTo>
                <a:lnTo>
                  <a:pt x="2964759" y="778113"/>
                </a:lnTo>
                <a:cubicBezTo>
                  <a:pt x="3384706" y="892413"/>
                  <a:pt x="2875859" y="763720"/>
                  <a:pt x="2776799" y="742553"/>
                </a:cubicBezTo>
                <a:cubicBezTo>
                  <a:pt x="2677739" y="721386"/>
                  <a:pt x="2370399" y="651113"/>
                  <a:pt x="2370399" y="651113"/>
                </a:cubicBezTo>
                <a:lnTo>
                  <a:pt x="780359" y="239633"/>
                </a:lnTo>
                <a:cubicBezTo>
                  <a:pt x="386659" y="134646"/>
                  <a:pt x="197429" y="77919"/>
                  <a:pt x="28519" y="110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A92C0F5F-EB7E-4E3A-BF2B-94A2D390D17A}"/>
              </a:ext>
            </a:extLst>
          </p:cNvPr>
          <p:cNvSpPr/>
          <p:nvPr/>
        </p:nvSpPr>
        <p:spPr>
          <a:xfrm>
            <a:off x="1213316" y="10251648"/>
            <a:ext cx="1955145" cy="487162"/>
          </a:xfrm>
          <a:custGeom>
            <a:avLst/>
            <a:gdLst>
              <a:gd name="connsiteX0" fmla="*/ 36364 w 1955145"/>
              <a:gd name="connsiteY0" fmla="*/ 4872 h 487162"/>
              <a:gd name="connsiteX1" fmla="*/ 117644 w 1955145"/>
              <a:gd name="connsiteY1" fmla="*/ 40432 h 487162"/>
              <a:gd name="connsiteX2" fmla="*/ 1910884 w 1955145"/>
              <a:gd name="connsiteY2" fmla="*/ 477312 h 487162"/>
              <a:gd name="connsiteX3" fmla="*/ 1448604 w 1955145"/>
              <a:gd name="connsiteY3" fmla="*/ 355392 h 487162"/>
              <a:gd name="connsiteX4" fmla="*/ 36364 w 1955145"/>
              <a:gd name="connsiteY4" fmla="*/ 4872 h 487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5145" h="487162">
                <a:moveTo>
                  <a:pt x="36364" y="4872"/>
                </a:moveTo>
                <a:cubicBezTo>
                  <a:pt x="-79206" y="-16718"/>
                  <a:pt x="117644" y="40432"/>
                  <a:pt x="117644" y="40432"/>
                </a:cubicBezTo>
                <a:lnTo>
                  <a:pt x="1910884" y="477312"/>
                </a:lnTo>
                <a:cubicBezTo>
                  <a:pt x="2132711" y="529805"/>
                  <a:pt x="1448604" y="355392"/>
                  <a:pt x="1448604" y="355392"/>
                </a:cubicBezTo>
                <a:lnTo>
                  <a:pt x="36364" y="487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36C24468-BD24-4B45-AF72-357CA67353D7}"/>
              </a:ext>
            </a:extLst>
          </p:cNvPr>
          <p:cNvSpPr/>
          <p:nvPr/>
        </p:nvSpPr>
        <p:spPr>
          <a:xfrm>
            <a:off x="7330755" y="8397443"/>
            <a:ext cx="761144" cy="2683770"/>
          </a:xfrm>
          <a:custGeom>
            <a:avLst/>
            <a:gdLst>
              <a:gd name="connsiteX0" fmla="*/ 759145 w 761144"/>
              <a:gd name="connsiteY0" fmla="*/ 54407 h 2683770"/>
              <a:gd name="connsiteX1" fmla="*/ 746445 w 761144"/>
              <a:gd name="connsiteY1" fmla="*/ 105207 h 2683770"/>
              <a:gd name="connsiteX2" fmla="*/ 54295 w 761144"/>
              <a:gd name="connsiteY2" fmla="*/ 2543607 h 2683770"/>
              <a:gd name="connsiteX3" fmla="*/ 79695 w 761144"/>
              <a:gd name="connsiteY3" fmla="*/ 2264207 h 2683770"/>
              <a:gd name="connsiteX4" fmla="*/ 359095 w 761144"/>
              <a:gd name="connsiteY4" fmla="*/ 1235507 h 2683770"/>
              <a:gd name="connsiteX5" fmla="*/ 695645 w 761144"/>
              <a:gd name="connsiteY5" fmla="*/ 105207 h 2683770"/>
              <a:gd name="connsiteX6" fmla="*/ 759145 w 761144"/>
              <a:gd name="connsiteY6" fmla="*/ 54407 h 2683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1144" h="2683770">
                <a:moveTo>
                  <a:pt x="759145" y="54407"/>
                </a:moveTo>
                <a:cubicBezTo>
                  <a:pt x="767612" y="54407"/>
                  <a:pt x="746445" y="105207"/>
                  <a:pt x="746445" y="105207"/>
                </a:cubicBezTo>
                <a:cubicBezTo>
                  <a:pt x="628970" y="520074"/>
                  <a:pt x="165420" y="2183774"/>
                  <a:pt x="54295" y="2543607"/>
                </a:cubicBezTo>
                <a:cubicBezTo>
                  <a:pt x="-56830" y="2903440"/>
                  <a:pt x="28895" y="2482224"/>
                  <a:pt x="79695" y="2264207"/>
                </a:cubicBezTo>
                <a:cubicBezTo>
                  <a:pt x="130495" y="2046190"/>
                  <a:pt x="256437" y="1595340"/>
                  <a:pt x="359095" y="1235507"/>
                </a:cubicBezTo>
                <a:cubicBezTo>
                  <a:pt x="461753" y="875674"/>
                  <a:pt x="628970" y="307349"/>
                  <a:pt x="695645" y="105207"/>
                </a:cubicBezTo>
                <a:cubicBezTo>
                  <a:pt x="762320" y="-96935"/>
                  <a:pt x="750678" y="54407"/>
                  <a:pt x="759145" y="54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: 図形 85">
            <a:extLst>
              <a:ext uri="{FF2B5EF4-FFF2-40B4-BE49-F238E27FC236}">
                <a16:creationId xmlns:a16="http://schemas.microsoft.com/office/drawing/2014/main" id="{D9E73233-C583-4CF7-964A-A1E7292F1FBA}"/>
              </a:ext>
            </a:extLst>
          </p:cNvPr>
          <p:cNvSpPr/>
          <p:nvPr/>
        </p:nvSpPr>
        <p:spPr>
          <a:xfrm>
            <a:off x="8033425" y="4879831"/>
            <a:ext cx="1040864" cy="3800943"/>
          </a:xfrm>
          <a:custGeom>
            <a:avLst/>
            <a:gdLst>
              <a:gd name="connsiteX0" fmla="*/ 977225 w 1040864"/>
              <a:gd name="connsiteY0" fmla="*/ 295419 h 3800943"/>
              <a:gd name="connsiteX1" fmla="*/ 951825 w 1040864"/>
              <a:gd name="connsiteY1" fmla="*/ 365269 h 3800943"/>
              <a:gd name="connsiteX2" fmla="*/ 56475 w 1040864"/>
              <a:gd name="connsiteY2" fmla="*/ 3616469 h 3800943"/>
              <a:gd name="connsiteX3" fmla="*/ 113625 w 1040864"/>
              <a:gd name="connsiteY3" fmla="*/ 3292619 h 3800943"/>
              <a:gd name="connsiteX4" fmla="*/ 285075 w 1040864"/>
              <a:gd name="connsiteY4" fmla="*/ 2416319 h 3800943"/>
              <a:gd name="connsiteX5" fmla="*/ 653375 w 1040864"/>
              <a:gd name="connsiteY5" fmla="*/ 1247919 h 3800943"/>
              <a:gd name="connsiteX6" fmla="*/ 951825 w 1040864"/>
              <a:gd name="connsiteY6" fmla="*/ 104919 h 3800943"/>
              <a:gd name="connsiteX7" fmla="*/ 1040725 w 1040864"/>
              <a:gd name="connsiteY7" fmla="*/ 73169 h 3800943"/>
              <a:gd name="connsiteX8" fmla="*/ 977225 w 1040864"/>
              <a:gd name="connsiteY8" fmla="*/ 295419 h 3800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0864" h="3800943">
                <a:moveTo>
                  <a:pt x="977225" y="295419"/>
                </a:moveTo>
                <a:cubicBezTo>
                  <a:pt x="962408" y="344102"/>
                  <a:pt x="1105283" y="-188239"/>
                  <a:pt x="951825" y="365269"/>
                </a:cubicBezTo>
                <a:cubicBezTo>
                  <a:pt x="798367" y="918777"/>
                  <a:pt x="196175" y="3128577"/>
                  <a:pt x="56475" y="3616469"/>
                </a:cubicBezTo>
                <a:cubicBezTo>
                  <a:pt x="-83225" y="4104361"/>
                  <a:pt x="75525" y="3492644"/>
                  <a:pt x="113625" y="3292619"/>
                </a:cubicBezTo>
                <a:cubicBezTo>
                  <a:pt x="151725" y="3092594"/>
                  <a:pt x="195117" y="2757102"/>
                  <a:pt x="285075" y="2416319"/>
                </a:cubicBezTo>
                <a:cubicBezTo>
                  <a:pt x="375033" y="2075536"/>
                  <a:pt x="542250" y="1633152"/>
                  <a:pt x="653375" y="1247919"/>
                </a:cubicBezTo>
                <a:cubicBezTo>
                  <a:pt x="764500" y="862686"/>
                  <a:pt x="887267" y="300711"/>
                  <a:pt x="951825" y="104919"/>
                </a:cubicBezTo>
                <a:cubicBezTo>
                  <a:pt x="1016383" y="-90873"/>
                  <a:pt x="1037550" y="41419"/>
                  <a:pt x="1040725" y="73169"/>
                </a:cubicBezTo>
                <a:cubicBezTo>
                  <a:pt x="1043900" y="104919"/>
                  <a:pt x="992042" y="246736"/>
                  <a:pt x="977225" y="2954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3DA9B093-0CD7-44E8-B3B7-743F5A7FC8AB}"/>
              </a:ext>
            </a:extLst>
          </p:cNvPr>
          <p:cNvSpPr/>
          <p:nvPr/>
        </p:nvSpPr>
        <p:spPr>
          <a:xfrm>
            <a:off x="9032405" y="3594823"/>
            <a:ext cx="381459" cy="1379687"/>
          </a:xfrm>
          <a:custGeom>
            <a:avLst/>
            <a:gdLst>
              <a:gd name="connsiteX0" fmla="*/ 363478 w 381459"/>
              <a:gd name="connsiteY0" fmla="*/ 111460 h 1379687"/>
              <a:gd name="connsiteX1" fmla="*/ 26928 w 381459"/>
              <a:gd name="connsiteY1" fmla="*/ 1309494 h 1379687"/>
              <a:gd name="connsiteX2" fmla="*/ 29045 w 381459"/>
              <a:gd name="connsiteY2" fmla="*/ 1203660 h 1379687"/>
              <a:gd name="connsiteX3" fmla="*/ 96778 w 381459"/>
              <a:gd name="connsiteY3" fmla="*/ 913677 h 1379687"/>
              <a:gd name="connsiteX4" fmla="*/ 312678 w 381459"/>
              <a:gd name="connsiteY4" fmla="*/ 141094 h 1379687"/>
              <a:gd name="connsiteX5" fmla="*/ 363478 w 381459"/>
              <a:gd name="connsiteY5" fmla="*/ 111460 h 137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1459" h="1379687">
                <a:moveTo>
                  <a:pt x="363478" y="111460"/>
                </a:moveTo>
                <a:cubicBezTo>
                  <a:pt x="315853" y="306193"/>
                  <a:pt x="82667" y="1127461"/>
                  <a:pt x="26928" y="1309494"/>
                </a:cubicBezTo>
                <a:cubicBezTo>
                  <a:pt x="-28811" y="1491527"/>
                  <a:pt x="17403" y="1269629"/>
                  <a:pt x="29045" y="1203660"/>
                </a:cubicBezTo>
                <a:cubicBezTo>
                  <a:pt x="40687" y="1137691"/>
                  <a:pt x="49506" y="1090771"/>
                  <a:pt x="96778" y="913677"/>
                </a:cubicBezTo>
                <a:cubicBezTo>
                  <a:pt x="144050" y="736583"/>
                  <a:pt x="271756" y="271974"/>
                  <a:pt x="312678" y="141094"/>
                </a:cubicBezTo>
                <a:cubicBezTo>
                  <a:pt x="353600" y="10214"/>
                  <a:pt x="411103" y="-83273"/>
                  <a:pt x="363478" y="111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BC596834-3588-46E2-B2EC-CFE1D60208D3}"/>
              </a:ext>
            </a:extLst>
          </p:cNvPr>
          <p:cNvSpPr/>
          <p:nvPr/>
        </p:nvSpPr>
        <p:spPr>
          <a:xfrm>
            <a:off x="9328045" y="2918127"/>
            <a:ext cx="127005" cy="942706"/>
          </a:xfrm>
          <a:custGeom>
            <a:avLst/>
            <a:gdLst>
              <a:gd name="connsiteX0" fmla="*/ 118638 w 127005"/>
              <a:gd name="connsiteY0" fmla="*/ 756 h 942706"/>
              <a:gd name="connsiteX1" fmla="*/ 114405 w 127005"/>
              <a:gd name="connsiteY1" fmla="*/ 568023 h 942706"/>
              <a:gd name="connsiteX2" fmla="*/ 105 w 127005"/>
              <a:gd name="connsiteY2" fmla="*/ 942673 h 942706"/>
              <a:gd name="connsiteX3" fmla="*/ 93238 w 127005"/>
              <a:gd name="connsiteY3" fmla="*/ 589190 h 942706"/>
              <a:gd name="connsiteX4" fmla="*/ 65722 w 127005"/>
              <a:gd name="connsiteY4" fmla="*/ 449490 h 942706"/>
              <a:gd name="connsiteX5" fmla="*/ 118638 w 127005"/>
              <a:gd name="connsiteY5" fmla="*/ 756 h 942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005" h="942706">
                <a:moveTo>
                  <a:pt x="118638" y="756"/>
                </a:moveTo>
                <a:cubicBezTo>
                  <a:pt x="126752" y="20512"/>
                  <a:pt x="134160" y="411037"/>
                  <a:pt x="114405" y="568023"/>
                </a:cubicBezTo>
                <a:cubicBezTo>
                  <a:pt x="94650" y="725009"/>
                  <a:pt x="3633" y="939145"/>
                  <a:pt x="105" y="942673"/>
                </a:cubicBezTo>
                <a:cubicBezTo>
                  <a:pt x="-3423" y="946201"/>
                  <a:pt x="82302" y="671387"/>
                  <a:pt x="93238" y="589190"/>
                </a:cubicBezTo>
                <a:cubicBezTo>
                  <a:pt x="104174" y="506993"/>
                  <a:pt x="65369" y="545093"/>
                  <a:pt x="65722" y="449490"/>
                </a:cubicBezTo>
                <a:cubicBezTo>
                  <a:pt x="66075" y="353887"/>
                  <a:pt x="110524" y="-19000"/>
                  <a:pt x="118638" y="7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DE308DC8-6EB6-4B40-BBDC-E82310DA925A}"/>
              </a:ext>
            </a:extLst>
          </p:cNvPr>
          <p:cNvSpPr/>
          <p:nvPr/>
        </p:nvSpPr>
        <p:spPr>
          <a:xfrm>
            <a:off x="1975615" y="5273332"/>
            <a:ext cx="2628004" cy="667693"/>
          </a:xfrm>
          <a:custGeom>
            <a:avLst/>
            <a:gdLst>
              <a:gd name="connsiteX0" fmla="*/ 41145 w 2628004"/>
              <a:gd name="connsiteY0" fmla="*/ 4788 h 667693"/>
              <a:gd name="connsiteX1" fmla="*/ 168145 w 2628004"/>
              <a:gd name="connsiteY1" fmla="*/ 60668 h 667693"/>
              <a:gd name="connsiteX2" fmla="*/ 2499865 w 2628004"/>
              <a:gd name="connsiteY2" fmla="*/ 639788 h 667693"/>
              <a:gd name="connsiteX3" fmla="*/ 2189985 w 2628004"/>
              <a:gd name="connsiteY3" fmla="*/ 543268 h 667693"/>
              <a:gd name="connsiteX4" fmla="*/ 1062225 w 2628004"/>
              <a:gd name="connsiteY4" fmla="*/ 253708 h 667693"/>
              <a:gd name="connsiteX5" fmla="*/ 41145 w 2628004"/>
              <a:gd name="connsiteY5" fmla="*/ 4788 h 667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28004" h="667693">
                <a:moveTo>
                  <a:pt x="41145" y="4788"/>
                </a:moveTo>
                <a:cubicBezTo>
                  <a:pt x="-100248" y="-20189"/>
                  <a:pt x="168145" y="60668"/>
                  <a:pt x="168145" y="60668"/>
                </a:cubicBezTo>
                <a:lnTo>
                  <a:pt x="2499865" y="639788"/>
                </a:lnTo>
                <a:cubicBezTo>
                  <a:pt x="2836838" y="720221"/>
                  <a:pt x="2429592" y="607615"/>
                  <a:pt x="2189985" y="543268"/>
                </a:cubicBezTo>
                <a:cubicBezTo>
                  <a:pt x="1950378" y="478921"/>
                  <a:pt x="1062225" y="253708"/>
                  <a:pt x="1062225" y="253708"/>
                </a:cubicBezTo>
                <a:lnTo>
                  <a:pt x="41145" y="478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: 図形 90">
            <a:extLst>
              <a:ext uri="{FF2B5EF4-FFF2-40B4-BE49-F238E27FC236}">
                <a16:creationId xmlns:a16="http://schemas.microsoft.com/office/drawing/2014/main" id="{7C44BF23-EE69-4D18-9C4F-F7837CE36939}"/>
              </a:ext>
            </a:extLst>
          </p:cNvPr>
          <p:cNvSpPr/>
          <p:nvPr/>
        </p:nvSpPr>
        <p:spPr>
          <a:xfrm>
            <a:off x="2420921" y="5306207"/>
            <a:ext cx="2810059" cy="691924"/>
          </a:xfrm>
          <a:custGeom>
            <a:avLst/>
            <a:gdLst>
              <a:gd name="connsiteX0" fmla="*/ 42879 w 2810059"/>
              <a:gd name="connsiteY0" fmla="*/ 7473 h 691924"/>
              <a:gd name="connsiteX1" fmla="*/ 2684479 w 2810059"/>
              <a:gd name="connsiteY1" fmla="*/ 657713 h 691924"/>
              <a:gd name="connsiteX2" fmla="*/ 2415239 w 2810059"/>
              <a:gd name="connsiteY2" fmla="*/ 606913 h 691924"/>
              <a:gd name="connsiteX3" fmla="*/ 1145239 w 2810059"/>
              <a:gd name="connsiteY3" fmla="*/ 322433 h 691924"/>
              <a:gd name="connsiteX4" fmla="*/ 42879 w 2810059"/>
              <a:gd name="connsiteY4" fmla="*/ 7473 h 691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0059" h="691924">
                <a:moveTo>
                  <a:pt x="42879" y="7473"/>
                </a:moveTo>
                <a:cubicBezTo>
                  <a:pt x="299419" y="63353"/>
                  <a:pt x="2289086" y="557806"/>
                  <a:pt x="2684479" y="657713"/>
                </a:cubicBezTo>
                <a:cubicBezTo>
                  <a:pt x="3079872" y="757620"/>
                  <a:pt x="2415239" y="606913"/>
                  <a:pt x="2415239" y="606913"/>
                </a:cubicBezTo>
                <a:cubicBezTo>
                  <a:pt x="2158699" y="551033"/>
                  <a:pt x="1542326" y="420646"/>
                  <a:pt x="1145239" y="322433"/>
                </a:cubicBezTo>
                <a:cubicBezTo>
                  <a:pt x="748152" y="224220"/>
                  <a:pt x="-213661" y="-48407"/>
                  <a:pt x="42879" y="74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: 図形 91">
            <a:extLst>
              <a:ext uri="{FF2B5EF4-FFF2-40B4-BE49-F238E27FC236}">
                <a16:creationId xmlns:a16="http://schemas.microsoft.com/office/drawing/2014/main" id="{3CDEE9B4-47E2-415E-9F4B-ADB6E4A82F05}"/>
              </a:ext>
            </a:extLst>
          </p:cNvPr>
          <p:cNvSpPr/>
          <p:nvPr/>
        </p:nvSpPr>
        <p:spPr>
          <a:xfrm>
            <a:off x="4658360" y="5943600"/>
            <a:ext cx="2363006" cy="508709"/>
          </a:xfrm>
          <a:custGeom>
            <a:avLst/>
            <a:gdLst>
              <a:gd name="connsiteX0" fmla="*/ 0 w 2363006"/>
              <a:gd name="connsiteY0" fmla="*/ 0 h 508709"/>
              <a:gd name="connsiteX1" fmla="*/ 2255520 w 2363006"/>
              <a:gd name="connsiteY1" fmla="*/ 487680 h 508709"/>
              <a:gd name="connsiteX2" fmla="*/ 2026920 w 2363006"/>
              <a:gd name="connsiteY2" fmla="*/ 426720 h 508709"/>
              <a:gd name="connsiteX3" fmla="*/ 1143000 w 2363006"/>
              <a:gd name="connsiteY3" fmla="*/ 228600 h 508709"/>
              <a:gd name="connsiteX4" fmla="*/ 0 w 2363006"/>
              <a:gd name="connsiteY4" fmla="*/ 0 h 508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3006" h="508709">
                <a:moveTo>
                  <a:pt x="0" y="0"/>
                </a:moveTo>
                <a:lnTo>
                  <a:pt x="2255520" y="487680"/>
                </a:lnTo>
                <a:cubicBezTo>
                  <a:pt x="2593340" y="558800"/>
                  <a:pt x="2026920" y="426720"/>
                  <a:pt x="2026920" y="426720"/>
                </a:cubicBezTo>
                <a:lnTo>
                  <a:pt x="1143000" y="22860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: 図形 92">
            <a:extLst>
              <a:ext uri="{FF2B5EF4-FFF2-40B4-BE49-F238E27FC236}">
                <a16:creationId xmlns:a16="http://schemas.microsoft.com/office/drawing/2014/main" id="{1CDE0E5F-5890-4158-B442-2E613C6936E5}"/>
              </a:ext>
            </a:extLst>
          </p:cNvPr>
          <p:cNvSpPr/>
          <p:nvPr/>
        </p:nvSpPr>
        <p:spPr>
          <a:xfrm>
            <a:off x="5214098" y="5986686"/>
            <a:ext cx="2554934" cy="543877"/>
          </a:xfrm>
          <a:custGeom>
            <a:avLst/>
            <a:gdLst>
              <a:gd name="connsiteX0" fmla="*/ 64022 w 2554934"/>
              <a:gd name="connsiteY0" fmla="*/ 17874 h 543877"/>
              <a:gd name="connsiteX1" fmla="*/ 114822 w 2554934"/>
              <a:gd name="connsiteY1" fmla="*/ 17874 h 543877"/>
              <a:gd name="connsiteX2" fmla="*/ 2400822 w 2554934"/>
              <a:gd name="connsiteY2" fmla="*/ 500474 h 543877"/>
              <a:gd name="connsiteX3" fmla="*/ 2294142 w 2554934"/>
              <a:gd name="connsiteY3" fmla="*/ 515714 h 543877"/>
              <a:gd name="connsiteX4" fmla="*/ 1867422 w 2554934"/>
              <a:gd name="connsiteY4" fmla="*/ 454754 h 543877"/>
              <a:gd name="connsiteX5" fmla="*/ 1201942 w 2554934"/>
              <a:gd name="connsiteY5" fmla="*/ 287114 h 543877"/>
              <a:gd name="connsiteX6" fmla="*/ 262142 w 2554934"/>
              <a:gd name="connsiteY6" fmla="*/ 88994 h 543877"/>
              <a:gd name="connsiteX7" fmla="*/ 64022 w 2554934"/>
              <a:gd name="connsiteY7" fmla="*/ 17874 h 543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54934" h="543877">
                <a:moveTo>
                  <a:pt x="64022" y="17874"/>
                </a:moveTo>
                <a:cubicBezTo>
                  <a:pt x="-105312" y="-22343"/>
                  <a:pt x="114822" y="17874"/>
                  <a:pt x="114822" y="17874"/>
                </a:cubicBezTo>
                <a:lnTo>
                  <a:pt x="2400822" y="500474"/>
                </a:lnTo>
                <a:cubicBezTo>
                  <a:pt x="2764042" y="583447"/>
                  <a:pt x="2383042" y="523334"/>
                  <a:pt x="2294142" y="515714"/>
                </a:cubicBezTo>
                <a:cubicBezTo>
                  <a:pt x="2205242" y="508094"/>
                  <a:pt x="2049455" y="492854"/>
                  <a:pt x="1867422" y="454754"/>
                </a:cubicBezTo>
                <a:cubicBezTo>
                  <a:pt x="1685389" y="416654"/>
                  <a:pt x="1469489" y="348074"/>
                  <a:pt x="1201942" y="287114"/>
                </a:cubicBezTo>
                <a:cubicBezTo>
                  <a:pt x="934395" y="226154"/>
                  <a:pt x="453489" y="130481"/>
                  <a:pt x="262142" y="88994"/>
                </a:cubicBezTo>
                <a:cubicBezTo>
                  <a:pt x="70795" y="47507"/>
                  <a:pt x="62328" y="42850"/>
                  <a:pt x="64022" y="178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33389F8C-223D-4F0B-A177-249AA75EB4D7}"/>
              </a:ext>
            </a:extLst>
          </p:cNvPr>
          <p:cNvSpPr/>
          <p:nvPr/>
        </p:nvSpPr>
        <p:spPr>
          <a:xfrm>
            <a:off x="7755467" y="6523567"/>
            <a:ext cx="558564" cy="122034"/>
          </a:xfrm>
          <a:custGeom>
            <a:avLst/>
            <a:gdLst>
              <a:gd name="connsiteX0" fmla="*/ 0 w 558564"/>
              <a:gd name="connsiteY0" fmla="*/ 0 h 122034"/>
              <a:gd name="connsiteX1" fmla="*/ 71966 w 558564"/>
              <a:gd name="connsiteY1" fmla="*/ 16933 h 122034"/>
              <a:gd name="connsiteX2" fmla="*/ 527050 w 558564"/>
              <a:gd name="connsiteY2" fmla="*/ 107950 h 122034"/>
              <a:gd name="connsiteX3" fmla="*/ 465666 w 558564"/>
              <a:gd name="connsiteY3" fmla="*/ 112183 h 122034"/>
              <a:gd name="connsiteX4" fmla="*/ 0 w 558564"/>
              <a:gd name="connsiteY4" fmla="*/ 0 h 122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564" h="122034">
                <a:moveTo>
                  <a:pt x="0" y="0"/>
                </a:moveTo>
                <a:lnTo>
                  <a:pt x="71966" y="16933"/>
                </a:lnTo>
                <a:lnTo>
                  <a:pt x="527050" y="107950"/>
                </a:lnTo>
                <a:cubicBezTo>
                  <a:pt x="592667" y="123825"/>
                  <a:pt x="547863" y="127705"/>
                  <a:pt x="465666" y="112183"/>
                </a:cubicBezTo>
                <a:cubicBezTo>
                  <a:pt x="383469" y="96661"/>
                  <a:pt x="208667" y="55738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D3254778-0ACE-4C6D-9081-AF68E4C6C6FA}"/>
              </a:ext>
            </a:extLst>
          </p:cNvPr>
          <p:cNvSpPr/>
          <p:nvPr/>
        </p:nvSpPr>
        <p:spPr>
          <a:xfrm>
            <a:off x="6946783" y="6433424"/>
            <a:ext cx="1390390" cy="289233"/>
          </a:xfrm>
          <a:custGeom>
            <a:avLst/>
            <a:gdLst>
              <a:gd name="connsiteX0" fmla="*/ 69967 w 1390390"/>
              <a:gd name="connsiteY0" fmla="*/ 20293 h 289233"/>
              <a:gd name="connsiteX1" fmla="*/ 1303984 w 1390390"/>
              <a:gd name="connsiteY1" fmla="*/ 274293 h 289233"/>
              <a:gd name="connsiteX2" fmla="*/ 1259534 w 1390390"/>
              <a:gd name="connsiteY2" fmla="*/ 253126 h 289233"/>
              <a:gd name="connsiteX3" fmla="*/ 1041517 w 1390390"/>
              <a:gd name="connsiteY3" fmla="*/ 200209 h 289233"/>
              <a:gd name="connsiteX4" fmla="*/ 245650 w 1390390"/>
              <a:gd name="connsiteY4" fmla="*/ 37226 h 289233"/>
              <a:gd name="connsiteX5" fmla="*/ 69967 w 1390390"/>
              <a:gd name="connsiteY5" fmla="*/ 20293 h 289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0390" h="289233">
                <a:moveTo>
                  <a:pt x="69967" y="20293"/>
                </a:moveTo>
                <a:cubicBezTo>
                  <a:pt x="246356" y="59804"/>
                  <a:pt x="1105723" y="235487"/>
                  <a:pt x="1303984" y="274293"/>
                </a:cubicBezTo>
                <a:cubicBezTo>
                  <a:pt x="1502245" y="313099"/>
                  <a:pt x="1303278" y="265473"/>
                  <a:pt x="1259534" y="253126"/>
                </a:cubicBezTo>
                <a:cubicBezTo>
                  <a:pt x="1215790" y="240779"/>
                  <a:pt x="1041517" y="200209"/>
                  <a:pt x="1041517" y="200209"/>
                </a:cubicBezTo>
                <a:lnTo>
                  <a:pt x="245650" y="37226"/>
                </a:lnTo>
                <a:cubicBezTo>
                  <a:pt x="87606" y="5829"/>
                  <a:pt x="-106422" y="-19218"/>
                  <a:pt x="69967" y="20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: 図形 95">
            <a:extLst>
              <a:ext uri="{FF2B5EF4-FFF2-40B4-BE49-F238E27FC236}">
                <a16:creationId xmlns:a16="http://schemas.microsoft.com/office/drawing/2014/main" id="{8CF4DBD3-B78C-4320-9CF3-88B82B23DD5B}"/>
              </a:ext>
            </a:extLst>
          </p:cNvPr>
          <p:cNvSpPr/>
          <p:nvPr/>
        </p:nvSpPr>
        <p:spPr>
          <a:xfrm>
            <a:off x="8256981" y="6597061"/>
            <a:ext cx="30442" cy="141142"/>
          </a:xfrm>
          <a:custGeom>
            <a:avLst/>
            <a:gdLst>
              <a:gd name="connsiteX0" fmla="*/ 19186 w 30442"/>
              <a:gd name="connsiteY0" fmla="*/ 589 h 141142"/>
              <a:gd name="connsiteX1" fmla="*/ 29769 w 30442"/>
              <a:gd name="connsiteY1" fmla="*/ 138172 h 141142"/>
              <a:gd name="connsiteX2" fmla="*/ 136 w 30442"/>
              <a:gd name="connsiteY2" fmla="*/ 89489 h 141142"/>
              <a:gd name="connsiteX3" fmla="*/ 19186 w 30442"/>
              <a:gd name="connsiteY3" fmla="*/ 589 h 141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42" h="141142">
                <a:moveTo>
                  <a:pt x="19186" y="589"/>
                </a:moveTo>
                <a:cubicBezTo>
                  <a:pt x="24125" y="8703"/>
                  <a:pt x="32944" y="123355"/>
                  <a:pt x="29769" y="138172"/>
                </a:cubicBezTo>
                <a:cubicBezTo>
                  <a:pt x="26594" y="152989"/>
                  <a:pt x="1900" y="108539"/>
                  <a:pt x="136" y="89489"/>
                </a:cubicBezTo>
                <a:cubicBezTo>
                  <a:pt x="-1628" y="70439"/>
                  <a:pt x="14247" y="-7525"/>
                  <a:pt x="19186" y="5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: 図形 96">
            <a:extLst>
              <a:ext uri="{FF2B5EF4-FFF2-40B4-BE49-F238E27FC236}">
                <a16:creationId xmlns:a16="http://schemas.microsoft.com/office/drawing/2014/main" id="{0E924E6D-7BFA-4556-9DA5-0017FBDED9E7}"/>
              </a:ext>
            </a:extLst>
          </p:cNvPr>
          <p:cNvSpPr/>
          <p:nvPr/>
        </p:nvSpPr>
        <p:spPr>
          <a:xfrm>
            <a:off x="8130478" y="6744464"/>
            <a:ext cx="152084" cy="494814"/>
          </a:xfrm>
          <a:custGeom>
            <a:avLst/>
            <a:gdLst>
              <a:gd name="connsiteX0" fmla="*/ 152039 w 152084"/>
              <a:gd name="connsiteY0" fmla="*/ 1353 h 494814"/>
              <a:gd name="connsiteX1" fmla="*/ 16572 w 152084"/>
              <a:gd name="connsiteY1" fmla="*/ 469136 h 494814"/>
              <a:gd name="connsiteX2" fmla="*/ 3872 w 152084"/>
              <a:gd name="connsiteY2" fmla="*/ 422569 h 494814"/>
              <a:gd name="connsiteX3" fmla="*/ 31389 w 152084"/>
              <a:gd name="connsiteY3" fmla="*/ 329436 h 494814"/>
              <a:gd name="connsiteX4" fmla="*/ 152039 w 152084"/>
              <a:gd name="connsiteY4" fmla="*/ 1353 h 494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084" h="494814">
                <a:moveTo>
                  <a:pt x="152039" y="1353"/>
                </a:moveTo>
                <a:cubicBezTo>
                  <a:pt x="149569" y="24636"/>
                  <a:pt x="41266" y="398933"/>
                  <a:pt x="16572" y="469136"/>
                </a:cubicBezTo>
                <a:cubicBezTo>
                  <a:pt x="-8122" y="539339"/>
                  <a:pt x="1402" y="445852"/>
                  <a:pt x="3872" y="422569"/>
                </a:cubicBezTo>
                <a:cubicBezTo>
                  <a:pt x="6341" y="399286"/>
                  <a:pt x="7753" y="396816"/>
                  <a:pt x="31389" y="329436"/>
                </a:cubicBezTo>
                <a:cubicBezTo>
                  <a:pt x="55025" y="262056"/>
                  <a:pt x="154509" y="-21930"/>
                  <a:pt x="152039" y="1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: 図形 97">
            <a:extLst>
              <a:ext uri="{FF2B5EF4-FFF2-40B4-BE49-F238E27FC236}">
                <a16:creationId xmlns:a16="http://schemas.microsoft.com/office/drawing/2014/main" id="{D0451009-2624-457F-A219-A707D64E45A0}"/>
              </a:ext>
            </a:extLst>
          </p:cNvPr>
          <p:cNvSpPr/>
          <p:nvPr/>
        </p:nvSpPr>
        <p:spPr>
          <a:xfrm>
            <a:off x="7945435" y="7214232"/>
            <a:ext cx="212338" cy="725632"/>
          </a:xfrm>
          <a:custGeom>
            <a:avLst/>
            <a:gdLst>
              <a:gd name="connsiteX0" fmla="*/ 212198 w 212338"/>
              <a:gd name="connsiteY0" fmla="*/ 1485 h 725632"/>
              <a:gd name="connsiteX1" fmla="*/ 11115 w 212338"/>
              <a:gd name="connsiteY1" fmla="*/ 699985 h 725632"/>
              <a:gd name="connsiteX2" fmla="*/ 42865 w 212338"/>
              <a:gd name="connsiteY2" fmla="*/ 520068 h 725632"/>
              <a:gd name="connsiteX3" fmla="*/ 212198 w 212338"/>
              <a:gd name="connsiteY3" fmla="*/ 1485 h 725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2338" h="725632">
                <a:moveTo>
                  <a:pt x="212198" y="1485"/>
                </a:moveTo>
                <a:cubicBezTo>
                  <a:pt x="206906" y="31471"/>
                  <a:pt x="39337" y="613555"/>
                  <a:pt x="11115" y="699985"/>
                </a:cubicBezTo>
                <a:cubicBezTo>
                  <a:pt x="-17107" y="786415"/>
                  <a:pt x="13937" y="636132"/>
                  <a:pt x="42865" y="520068"/>
                </a:cubicBezTo>
                <a:cubicBezTo>
                  <a:pt x="71793" y="404004"/>
                  <a:pt x="217490" y="-28501"/>
                  <a:pt x="212198" y="14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: 図形 98">
            <a:extLst>
              <a:ext uri="{FF2B5EF4-FFF2-40B4-BE49-F238E27FC236}">
                <a16:creationId xmlns:a16="http://schemas.microsoft.com/office/drawing/2014/main" id="{6947C87B-43CF-48F7-8E9A-F04E65D69E49}"/>
              </a:ext>
            </a:extLst>
          </p:cNvPr>
          <p:cNvSpPr/>
          <p:nvPr/>
        </p:nvSpPr>
        <p:spPr>
          <a:xfrm>
            <a:off x="7662827" y="7877308"/>
            <a:ext cx="323443" cy="1028222"/>
          </a:xfrm>
          <a:custGeom>
            <a:avLst/>
            <a:gdLst>
              <a:gd name="connsiteX0" fmla="*/ 297956 w 323443"/>
              <a:gd name="connsiteY0" fmla="*/ 49609 h 1028222"/>
              <a:gd name="connsiteX1" fmla="*/ 295840 w 323443"/>
              <a:gd name="connsiteY1" fmla="*/ 104642 h 1028222"/>
              <a:gd name="connsiteX2" fmla="*/ 12206 w 323443"/>
              <a:gd name="connsiteY2" fmla="*/ 997875 h 1028222"/>
              <a:gd name="connsiteX3" fmla="*/ 63006 w 323443"/>
              <a:gd name="connsiteY3" fmla="*/ 779859 h 1028222"/>
              <a:gd name="connsiteX4" fmla="*/ 166723 w 323443"/>
              <a:gd name="connsiteY4" fmla="*/ 390392 h 1028222"/>
              <a:gd name="connsiteX5" fmla="*/ 297956 w 323443"/>
              <a:gd name="connsiteY5" fmla="*/ 49609 h 1028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3443" h="1028222">
                <a:moveTo>
                  <a:pt x="297956" y="49609"/>
                </a:moveTo>
                <a:cubicBezTo>
                  <a:pt x="319475" y="1984"/>
                  <a:pt x="343465" y="-53402"/>
                  <a:pt x="295840" y="104642"/>
                </a:cubicBezTo>
                <a:cubicBezTo>
                  <a:pt x="248215" y="262686"/>
                  <a:pt x="51012" y="885339"/>
                  <a:pt x="12206" y="997875"/>
                </a:cubicBezTo>
                <a:cubicBezTo>
                  <a:pt x="-26600" y="1110411"/>
                  <a:pt x="37253" y="881106"/>
                  <a:pt x="63006" y="779859"/>
                </a:cubicBezTo>
                <a:cubicBezTo>
                  <a:pt x="88759" y="678612"/>
                  <a:pt x="130034" y="510337"/>
                  <a:pt x="166723" y="390392"/>
                </a:cubicBezTo>
                <a:cubicBezTo>
                  <a:pt x="203412" y="270448"/>
                  <a:pt x="276437" y="97234"/>
                  <a:pt x="297956" y="496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: 図形 99">
            <a:extLst>
              <a:ext uri="{FF2B5EF4-FFF2-40B4-BE49-F238E27FC236}">
                <a16:creationId xmlns:a16="http://schemas.microsoft.com/office/drawing/2014/main" id="{5A685671-2B8E-492C-99EF-454FC8BA3C72}"/>
              </a:ext>
            </a:extLst>
          </p:cNvPr>
          <p:cNvSpPr/>
          <p:nvPr/>
        </p:nvSpPr>
        <p:spPr>
          <a:xfrm>
            <a:off x="7345247" y="8869711"/>
            <a:ext cx="334196" cy="1156398"/>
          </a:xfrm>
          <a:custGeom>
            <a:avLst/>
            <a:gdLst>
              <a:gd name="connsiteX0" fmla="*/ 334020 w 334196"/>
              <a:gd name="connsiteY0" fmla="*/ 1239 h 1156398"/>
              <a:gd name="connsiteX1" fmla="*/ 20753 w 334196"/>
              <a:gd name="connsiteY1" fmla="*/ 1078622 h 1156398"/>
              <a:gd name="connsiteX2" fmla="*/ 33453 w 334196"/>
              <a:gd name="connsiteY2" fmla="*/ 1048989 h 1156398"/>
              <a:gd name="connsiteX3" fmla="*/ 65203 w 334196"/>
              <a:gd name="connsiteY3" fmla="*/ 866956 h 1156398"/>
              <a:gd name="connsiteX4" fmla="*/ 334020 w 334196"/>
              <a:gd name="connsiteY4" fmla="*/ 1239 h 1156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196" h="1156398">
                <a:moveTo>
                  <a:pt x="334020" y="1239"/>
                </a:moveTo>
                <a:cubicBezTo>
                  <a:pt x="326612" y="36517"/>
                  <a:pt x="70847" y="903997"/>
                  <a:pt x="20753" y="1078622"/>
                </a:cubicBezTo>
                <a:cubicBezTo>
                  <a:pt x="-29341" y="1253247"/>
                  <a:pt x="26045" y="1084267"/>
                  <a:pt x="33453" y="1048989"/>
                </a:cubicBezTo>
                <a:cubicBezTo>
                  <a:pt x="40861" y="1013711"/>
                  <a:pt x="17225" y="1039817"/>
                  <a:pt x="65203" y="866956"/>
                </a:cubicBezTo>
                <a:cubicBezTo>
                  <a:pt x="113181" y="694095"/>
                  <a:pt x="341428" y="-34039"/>
                  <a:pt x="334020" y="1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: 図形 100">
            <a:extLst>
              <a:ext uri="{FF2B5EF4-FFF2-40B4-BE49-F238E27FC236}">
                <a16:creationId xmlns:a16="http://schemas.microsoft.com/office/drawing/2014/main" id="{3C26FF6B-CADB-4DD6-9968-496BA0E6A0A3}"/>
              </a:ext>
            </a:extLst>
          </p:cNvPr>
          <p:cNvSpPr/>
          <p:nvPr/>
        </p:nvSpPr>
        <p:spPr>
          <a:xfrm>
            <a:off x="7100107" y="9876744"/>
            <a:ext cx="272850" cy="944428"/>
          </a:xfrm>
          <a:custGeom>
            <a:avLst/>
            <a:gdLst>
              <a:gd name="connsiteX0" fmla="*/ 272243 w 272850"/>
              <a:gd name="connsiteY0" fmla="*/ 3856 h 944428"/>
              <a:gd name="connsiteX1" fmla="*/ 16126 w 272850"/>
              <a:gd name="connsiteY1" fmla="*/ 890739 h 944428"/>
              <a:gd name="connsiteX2" fmla="*/ 33060 w 272850"/>
              <a:gd name="connsiteY2" fmla="*/ 816656 h 944428"/>
              <a:gd name="connsiteX3" fmla="*/ 85976 w 272850"/>
              <a:gd name="connsiteY3" fmla="*/ 577473 h 944428"/>
              <a:gd name="connsiteX4" fmla="*/ 272243 w 272850"/>
              <a:gd name="connsiteY4" fmla="*/ 3856 h 944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850" h="944428">
                <a:moveTo>
                  <a:pt x="272243" y="3856"/>
                </a:moveTo>
                <a:cubicBezTo>
                  <a:pt x="260601" y="56067"/>
                  <a:pt x="55990" y="755272"/>
                  <a:pt x="16126" y="890739"/>
                </a:cubicBezTo>
                <a:cubicBezTo>
                  <a:pt x="-23738" y="1026206"/>
                  <a:pt x="21418" y="868867"/>
                  <a:pt x="33060" y="816656"/>
                </a:cubicBezTo>
                <a:cubicBezTo>
                  <a:pt x="44702" y="764445"/>
                  <a:pt x="47170" y="710470"/>
                  <a:pt x="85976" y="577473"/>
                </a:cubicBezTo>
                <a:cubicBezTo>
                  <a:pt x="124782" y="444476"/>
                  <a:pt x="283885" y="-48355"/>
                  <a:pt x="272243" y="38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: 図形 101">
            <a:extLst>
              <a:ext uri="{FF2B5EF4-FFF2-40B4-BE49-F238E27FC236}">
                <a16:creationId xmlns:a16="http://schemas.microsoft.com/office/drawing/2014/main" id="{65C5CF29-C886-4F5A-AEB1-731DA71B64DC}"/>
              </a:ext>
            </a:extLst>
          </p:cNvPr>
          <p:cNvSpPr/>
          <p:nvPr/>
        </p:nvSpPr>
        <p:spPr>
          <a:xfrm>
            <a:off x="6364152" y="10634227"/>
            <a:ext cx="791070" cy="516928"/>
          </a:xfrm>
          <a:custGeom>
            <a:avLst/>
            <a:gdLst>
              <a:gd name="connsiteX0" fmla="*/ 665 w 791070"/>
              <a:gd name="connsiteY0" fmla="*/ 516373 h 516928"/>
              <a:gd name="connsiteX1" fmla="*/ 292765 w 791070"/>
              <a:gd name="connsiteY1" fmla="*/ 484623 h 516928"/>
              <a:gd name="connsiteX2" fmla="*/ 489615 w 791070"/>
              <a:gd name="connsiteY2" fmla="*/ 404190 h 516928"/>
              <a:gd name="connsiteX3" fmla="*/ 777481 w 791070"/>
              <a:gd name="connsiteY3" fmla="*/ 10490 h 516928"/>
              <a:gd name="connsiteX4" fmla="*/ 728798 w 791070"/>
              <a:gd name="connsiteY4" fmla="*/ 133256 h 516928"/>
              <a:gd name="connsiteX5" fmla="*/ 591215 w 791070"/>
              <a:gd name="connsiteY5" fmla="*/ 347040 h 516928"/>
              <a:gd name="connsiteX6" fmla="*/ 379548 w 791070"/>
              <a:gd name="connsiteY6" fmla="*/ 490973 h 516928"/>
              <a:gd name="connsiteX7" fmla="*/ 665 w 791070"/>
              <a:gd name="connsiteY7" fmla="*/ 516373 h 516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1070" h="516928">
                <a:moveTo>
                  <a:pt x="665" y="516373"/>
                </a:moveTo>
                <a:cubicBezTo>
                  <a:pt x="-13799" y="515315"/>
                  <a:pt x="211273" y="503320"/>
                  <a:pt x="292765" y="484623"/>
                </a:cubicBezTo>
                <a:cubicBezTo>
                  <a:pt x="374257" y="465926"/>
                  <a:pt x="408829" y="483212"/>
                  <a:pt x="489615" y="404190"/>
                </a:cubicBezTo>
                <a:cubicBezTo>
                  <a:pt x="570401" y="325168"/>
                  <a:pt x="737617" y="55646"/>
                  <a:pt x="777481" y="10490"/>
                </a:cubicBezTo>
                <a:cubicBezTo>
                  <a:pt x="817345" y="-34666"/>
                  <a:pt x="759842" y="77164"/>
                  <a:pt x="728798" y="133256"/>
                </a:cubicBezTo>
                <a:cubicBezTo>
                  <a:pt x="697754" y="189348"/>
                  <a:pt x="649423" y="287420"/>
                  <a:pt x="591215" y="347040"/>
                </a:cubicBezTo>
                <a:cubicBezTo>
                  <a:pt x="533007" y="406659"/>
                  <a:pt x="470917" y="462045"/>
                  <a:pt x="379548" y="490973"/>
                </a:cubicBezTo>
                <a:cubicBezTo>
                  <a:pt x="288179" y="519901"/>
                  <a:pt x="15129" y="517431"/>
                  <a:pt x="665" y="516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: 図形 102">
            <a:extLst>
              <a:ext uri="{FF2B5EF4-FFF2-40B4-BE49-F238E27FC236}">
                <a16:creationId xmlns:a16="http://schemas.microsoft.com/office/drawing/2014/main" id="{4DC948B5-2243-40ED-B417-445FDBB31CB1}"/>
              </a:ext>
            </a:extLst>
          </p:cNvPr>
          <p:cNvSpPr/>
          <p:nvPr/>
        </p:nvSpPr>
        <p:spPr>
          <a:xfrm>
            <a:off x="7043730" y="5438632"/>
            <a:ext cx="312891" cy="254688"/>
          </a:xfrm>
          <a:custGeom>
            <a:avLst/>
            <a:gdLst>
              <a:gd name="connsiteX0" fmla="*/ 1595 w 312891"/>
              <a:gd name="connsiteY0" fmla="*/ 254143 h 254688"/>
              <a:gd name="connsiteX1" fmla="*/ 142883 w 312891"/>
              <a:gd name="connsiteY1" fmla="*/ 76343 h 254688"/>
              <a:gd name="connsiteX2" fmla="*/ 238133 w 312891"/>
              <a:gd name="connsiteY2" fmla="*/ 1731 h 254688"/>
              <a:gd name="connsiteX3" fmla="*/ 276233 w 312891"/>
              <a:gd name="connsiteY3" fmla="*/ 27131 h 254688"/>
              <a:gd name="connsiteX4" fmla="*/ 293695 w 312891"/>
              <a:gd name="connsiteY4" fmla="*/ 65231 h 254688"/>
              <a:gd name="connsiteX5" fmla="*/ 306395 w 312891"/>
              <a:gd name="connsiteY5" fmla="*/ 100156 h 254688"/>
              <a:gd name="connsiteX6" fmla="*/ 306395 w 312891"/>
              <a:gd name="connsiteY6" fmla="*/ 114443 h 254688"/>
              <a:gd name="connsiteX7" fmla="*/ 225433 w 312891"/>
              <a:gd name="connsiteY7" fmla="*/ 125556 h 254688"/>
              <a:gd name="connsiteX8" fmla="*/ 298458 w 312891"/>
              <a:gd name="connsiteY8" fmla="*/ 90631 h 254688"/>
              <a:gd name="connsiteX9" fmla="*/ 242895 w 312891"/>
              <a:gd name="connsiteY9" fmla="*/ 12843 h 254688"/>
              <a:gd name="connsiteX10" fmla="*/ 1595 w 312891"/>
              <a:gd name="connsiteY10" fmla="*/ 254143 h 254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2891" h="254688">
                <a:moveTo>
                  <a:pt x="1595" y="254143"/>
                </a:moveTo>
                <a:cubicBezTo>
                  <a:pt x="-15074" y="264726"/>
                  <a:pt x="103460" y="118412"/>
                  <a:pt x="142883" y="76343"/>
                </a:cubicBezTo>
                <a:cubicBezTo>
                  <a:pt x="182306" y="34274"/>
                  <a:pt x="215908" y="9933"/>
                  <a:pt x="238133" y="1731"/>
                </a:cubicBezTo>
                <a:cubicBezTo>
                  <a:pt x="260358" y="-6471"/>
                  <a:pt x="266973" y="16548"/>
                  <a:pt x="276233" y="27131"/>
                </a:cubicBezTo>
                <a:cubicBezTo>
                  <a:pt x="285493" y="37714"/>
                  <a:pt x="288668" y="53060"/>
                  <a:pt x="293695" y="65231"/>
                </a:cubicBezTo>
                <a:cubicBezTo>
                  <a:pt x="298722" y="77402"/>
                  <a:pt x="304278" y="91954"/>
                  <a:pt x="306395" y="100156"/>
                </a:cubicBezTo>
                <a:cubicBezTo>
                  <a:pt x="308512" y="108358"/>
                  <a:pt x="319889" y="110210"/>
                  <a:pt x="306395" y="114443"/>
                </a:cubicBezTo>
                <a:cubicBezTo>
                  <a:pt x="292901" y="118676"/>
                  <a:pt x="226756" y="129525"/>
                  <a:pt x="225433" y="125556"/>
                </a:cubicBezTo>
                <a:cubicBezTo>
                  <a:pt x="224110" y="121587"/>
                  <a:pt x="295548" y="109416"/>
                  <a:pt x="298458" y="90631"/>
                </a:cubicBezTo>
                <a:cubicBezTo>
                  <a:pt x="301368" y="71845"/>
                  <a:pt x="292107" y="-11763"/>
                  <a:pt x="242895" y="12843"/>
                </a:cubicBezTo>
                <a:cubicBezTo>
                  <a:pt x="193683" y="37449"/>
                  <a:pt x="18264" y="243560"/>
                  <a:pt x="1595" y="254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: 図形 103">
            <a:extLst>
              <a:ext uri="{FF2B5EF4-FFF2-40B4-BE49-F238E27FC236}">
                <a16:creationId xmlns:a16="http://schemas.microsoft.com/office/drawing/2014/main" id="{54886C24-9EDF-4BF5-9A08-B304F5E5628A}"/>
              </a:ext>
            </a:extLst>
          </p:cNvPr>
          <p:cNvSpPr/>
          <p:nvPr/>
        </p:nvSpPr>
        <p:spPr>
          <a:xfrm>
            <a:off x="7024315" y="5278378"/>
            <a:ext cx="416450" cy="403922"/>
          </a:xfrm>
          <a:custGeom>
            <a:avLst/>
            <a:gdLst>
              <a:gd name="connsiteX0" fmla="*/ 3548 w 416450"/>
              <a:gd name="connsiteY0" fmla="*/ 401697 h 403922"/>
              <a:gd name="connsiteX1" fmla="*/ 138485 w 416450"/>
              <a:gd name="connsiteY1" fmla="*/ 220722 h 403922"/>
              <a:gd name="connsiteX2" fmla="*/ 273423 w 416450"/>
              <a:gd name="connsiteY2" fmla="*/ 84197 h 403922"/>
              <a:gd name="connsiteX3" fmla="*/ 327398 w 416450"/>
              <a:gd name="connsiteY3" fmla="*/ 65147 h 403922"/>
              <a:gd name="connsiteX4" fmla="*/ 414710 w 416450"/>
              <a:gd name="connsiteY4" fmla="*/ 60 h 403922"/>
              <a:gd name="connsiteX5" fmla="*/ 378198 w 416450"/>
              <a:gd name="connsiteY5" fmla="*/ 54035 h 403922"/>
              <a:gd name="connsiteX6" fmla="*/ 289298 w 416450"/>
              <a:gd name="connsiteY6" fmla="*/ 87372 h 403922"/>
              <a:gd name="connsiteX7" fmla="*/ 3548 w 416450"/>
              <a:gd name="connsiteY7" fmla="*/ 401697 h 403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6450" h="403922">
                <a:moveTo>
                  <a:pt x="3548" y="401697"/>
                </a:moveTo>
                <a:cubicBezTo>
                  <a:pt x="-21588" y="423922"/>
                  <a:pt x="93506" y="273638"/>
                  <a:pt x="138485" y="220722"/>
                </a:cubicBezTo>
                <a:cubicBezTo>
                  <a:pt x="183464" y="167806"/>
                  <a:pt x="241938" y="110126"/>
                  <a:pt x="273423" y="84197"/>
                </a:cubicBezTo>
                <a:cubicBezTo>
                  <a:pt x="304908" y="58268"/>
                  <a:pt x="303850" y="79170"/>
                  <a:pt x="327398" y="65147"/>
                </a:cubicBezTo>
                <a:cubicBezTo>
                  <a:pt x="350946" y="51124"/>
                  <a:pt x="406243" y="1912"/>
                  <a:pt x="414710" y="60"/>
                </a:cubicBezTo>
                <a:cubicBezTo>
                  <a:pt x="423177" y="-1792"/>
                  <a:pt x="399100" y="39483"/>
                  <a:pt x="378198" y="54035"/>
                </a:cubicBezTo>
                <a:cubicBezTo>
                  <a:pt x="357296" y="68587"/>
                  <a:pt x="348300" y="33132"/>
                  <a:pt x="289298" y="87372"/>
                </a:cubicBezTo>
                <a:cubicBezTo>
                  <a:pt x="230296" y="141611"/>
                  <a:pt x="28684" y="379472"/>
                  <a:pt x="3548" y="4016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: 図形 104">
            <a:extLst>
              <a:ext uri="{FF2B5EF4-FFF2-40B4-BE49-F238E27FC236}">
                <a16:creationId xmlns:a16="http://schemas.microsoft.com/office/drawing/2014/main" id="{F44E7970-92A1-43B2-A1CB-5B2FD6AB9C6E}"/>
              </a:ext>
            </a:extLst>
          </p:cNvPr>
          <p:cNvSpPr/>
          <p:nvPr/>
        </p:nvSpPr>
        <p:spPr>
          <a:xfrm>
            <a:off x="7446962" y="5213210"/>
            <a:ext cx="212944" cy="96414"/>
          </a:xfrm>
          <a:custGeom>
            <a:avLst/>
            <a:gdLst>
              <a:gd name="connsiteX0" fmla="*/ 1588 w 212944"/>
              <a:gd name="connsiteY0" fmla="*/ 140 h 96414"/>
              <a:gd name="connsiteX1" fmla="*/ 11113 w 212944"/>
              <a:gd name="connsiteY1" fmla="*/ 49353 h 96414"/>
              <a:gd name="connsiteX2" fmla="*/ 79376 w 212944"/>
              <a:gd name="connsiteY2" fmla="*/ 54115 h 96414"/>
              <a:gd name="connsiteX3" fmla="*/ 123826 w 212944"/>
              <a:gd name="connsiteY3" fmla="*/ 89040 h 96414"/>
              <a:gd name="connsiteX4" fmla="*/ 212726 w 212944"/>
              <a:gd name="connsiteY4" fmla="*/ 14428 h 96414"/>
              <a:gd name="connsiteX5" fmla="*/ 146051 w 212944"/>
              <a:gd name="connsiteY5" fmla="*/ 93803 h 96414"/>
              <a:gd name="connsiteX6" fmla="*/ 55563 w 212944"/>
              <a:gd name="connsiteY6" fmla="*/ 76340 h 96414"/>
              <a:gd name="connsiteX7" fmla="*/ 26988 w 212944"/>
              <a:gd name="connsiteY7" fmla="*/ 66815 h 96414"/>
              <a:gd name="connsiteX8" fmla="*/ 1588 w 212944"/>
              <a:gd name="connsiteY8" fmla="*/ 140 h 96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944" h="96414">
                <a:moveTo>
                  <a:pt x="1588" y="140"/>
                </a:moveTo>
                <a:cubicBezTo>
                  <a:pt x="-1058" y="-2770"/>
                  <a:pt x="-1852" y="40357"/>
                  <a:pt x="11113" y="49353"/>
                </a:cubicBezTo>
                <a:cubicBezTo>
                  <a:pt x="24078" y="58349"/>
                  <a:pt x="60591" y="47501"/>
                  <a:pt x="79376" y="54115"/>
                </a:cubicBezTo>
                <a:cubicBezTo>
                  <a:pt x="98161" y="60729"/>
                  <a:pt x="101601" y="95654"/>
                  <a:pt x="123826" y="89040"/>
                </a:cubicBezTo>
                <a:cubicBezTo>
                  <a:pt x="146051" y="82426"/>
                  <a:pt x="209022" y="13634"/>
                  <a:pt x="212726" y="14428"/>
                </a:cubicBezTo>
                <a:cubicBezTo>
                  <a:pt x="216430" y="15222"/>
                  <a:pt x="172245" y="83484"/>
                  <a:pt x="146051" y="93803"/>
                </a:cubicBezTo>
                <a:cubicBezTo>
                  <a:pt x="119857" y="104122"/>
                  <a:pt x="75407" y="80838"/>
                  <a:pt x="55563" y="76340"/>
                </a:cubicBezTo>
                <a:cubicBezTo>
                  <a:pt x="35719" y="71842"/>
                  <a:pt x="35984" y="75017"/>
                  <a:pt x="26988" y="66815"/>
                </a:cubicBezTo>
                <a:cubicBezTo>
                  <a:pt x="17992" y="58613"/>
                  <a:pt x="4234" y="3050"/>
                  <a:pt x="1588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: 図形 105">
            <a:extLst>
              <a:ext uri="{FF2B5EF4-FFF2-40B4-BE49-F238E27FC236}">
                <a16:creationId xmlns:a16="http://schemas.microsoft.com/office/drawing/2014/main" id="{FA067C8A-5381-4F34-A982-82A0DE0F4A2C}"/>
              </a:ext>
            </a:extLst>
          </p:cNvPr>
          <p:cNvSpPr/>
          <p:nvPr/>
        </p:nvSpPr>
        <p:spPr>
          <a:xfrm>
            <a:off x="7653703" y="5221073"/>
            <a:ext cx="682260" cy="281438"/>
          </a:xfrm>
          <a:custGeom>
            <a:avLst/>
            <a:gdLst>
              <a:gd name="connsiteX0" fmla="*/ 10747 w 682260"/>
              <a:gd name="connsiteY0" fmla="*/ 6565 h 281438"/>
              <a:gd name="connsiteX1" fmla="*/ 485410 w 682260"/>
              <a:gd name="connsiteY1" fmla="*/ 222465 h 281438"/>
              <a:gd name="connsiteX2" fmla="*/ 548910 w 682260"/>
              <a:gd name="connsiteY2" fmla="*/ 268502 h 281438"/>
              <a:gd name="connsiteX3" fmla="*/ 682260 w 682260"/>
              <a:gd name="connsiteY3" fmla="*/ 281202 h 281438"/>
              <a:gd name="connsiteX4" fmla="*/ 550497 w 682260"/>
              <a:gd name="connsiteY4" fmla="*/ 260565 h 281438"/>
              <a:gd name="connsiteX5" fmla="*/ 313960 w 682260"/>
              <a:gd name="connsiteY5" fmla="*/ 136740 h 281438"/>
              <a:gd name="connsiteX6" fmla="*/ 164735 w 682260"/>
              <a:gd name="connsiteY6" fmla="*/ 62127 h 281438"/>
              <a:gd name="connsiteX7" fmla="*/ 10747 w 682260"/>
              <a:gd name="connsiteY7" fmla="*/ 6565 h 281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2260" h="281438">
                <a:moveTo>
                  <a:pt x="10747" y="6565"/>
                </a:moveTo>
                <a:cubicBezTo>
                  <a:pt x="64193" y="33288"/>
                  <a:pt x="395716" y="178809"/>
                  <a:pt x="485410" y="222465"/>
                </a:cubicBezTo>
                <a:cubicBezTo>
                  <a:pt x="575104" y="266121"/>
                  <a:pt x="516102" y="258713"/>
                  <a:pt x="548910" y="268502"/>
                </a:cubicBezTo>
                <a:cubicBezTo>
                  <a:pt x="581718" y="278291"/>
                  <a:pt x="681996" y="282525"/>
                  <a:pt x="682260" y="281202"/>
                </a:cubicBezTo>
                <a:cubicBezTo>
                  <a:pt x="682524" y="279879"/>
                  <a:pt x="611880" y="284642"/>
                  <a:pt x="550497" y="260565"/>
                </a:cubicBezTo>
                <a:cubicBezTo>
                  <a:pt x="489114" y="236488"/>
                  <a:pt x="378254" y="169813"/>
                  <a:pt x="313960" y="136740"/>
                </a:cubicBezTo>
                <a:cubicBezTo>
                  <a:pt x="249666" y="103667"/>
                  <a:pt x="211302" y="82235"/>
                  <a:pt x="164735" y="62127"/>
                </a:cubicBezTo>
                <a:cubicBezTo>
                  <a:pt x="118168" y="42019"/>
                  <a:pt x="-42699" y="-20158"/>
                  <a:pt x="10747" y="6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: 図形 106">
            <a:extLst>
              <a:ext uri="{FF2B5EF4-FFF2-40B4-BE49-F238E27FC236}">
                <a16:creationId xmlns:a16="http://schemas.microsoft.com/office/drawing/2014/main" id="{3AC57161-E15B-4776-99AE-2A99DAD4E152}"/>
              </a:ext>
            </a:extLst>
          </p:cNvPr>
          <p:cNvSpPr/>
          <p:nvPr/>
        </p:nvSpPr>
        <p:spPr>
          <a:xfrm>
            <a:off x="8331170" y="5499097"/>
            <a:ext cx="200882" cy="258370"/>
          </a:xfrm>
          <a:custGeom>
            <a:avLst/>
            <a:gdLst>
              <a:gd name="connsiteX0" fmla="*/ 30 w 200882"/>
              <a:gd name="connsiteY0" fmla="*/ 3 h 258370"/>
              <a:gd name="connsiteX1" fmla="*/ 144493 w 200882"/>
              <a:gd name="connsiteY1" fmla="*/ 84141 h 258370"/>
              <a:gd name="connsiteX2" fmla="*/ 200055 w 200882"/>
              <a:gd name="connsiteY2" fmla="*/ 255591 h 258370"/>
              <a:gd name="connsiteX3" fmla="*/ 174655 w 200882"/>
              <a:gd name="connsiteY3" fmla="*/ 182566 h 258370"/>
              <a:gd name="connsiteX4" fmla="*/ 131793 w 200882"/>
              <a:gd name="connsiteY4" fmla="*/ 80966 h 258370"/>
              <a:gd name="connsiteX5" fmla="*/ 30 w 200882"/>
              <a:gd name="connsiteY5" fmla="*/ 3 h 258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882" h="258370">
                <a:moveTo>
                  <a:pt x="30" y="3"/>
                </a:moveTo>
                <a:cubicBezTo>
                  <a:pt x="2147" y="532"/>
                  <a:pt x="111156" y="41543"/>
                  <a:pt x="144493" y="84141"/>
                </a:cubicBezTo>
                <a:cubicBezTo>
                  <a:pt x="177831" y="126739"/>
                  <a:pt x="195028" y="239187"/>
                  <a:pt x="200055" y="255591"/>
                </a:cubicBezTo>
                <a:cubicBezTo>
                  <a:pt x="205082" y="271995"/>
                  <a:pt x="186032" y="211670"/>
                  <a:pt x="174655" y="182566"/>
                </a:cubicBezTo>
                <a:cubicBezTo>
                  <a:pt x="163278" y="153462"/>
                  <a:pt x="158251" y="108483"/>
                  <a:pt x="131793" y="80966"/>
                </a:cubicBezTo>
                <a:cubicBezTo>
                  <a:pt x="105335" y="53449"/>
                  <a:pt x="-2087" y="-526"/>
                  <a:pt x="30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: 図形 107">
            <a:extLst>
              <a:ext uri="{FF2B5EF4-FFF2-40B4-BE49-F238E27FC236}">
                <a16:creationId xmlns:a16="http://schemas.microsoft.com/office/drawing/2014/main" id="{9872871E-F5A6-4CF8-99D4-2873BD6C0DDC}"/>
              </a:ext>
            </a:extLst>
          </p:cNvPr>
          <p:cNvSpPr/>
          <p:nvPr/>
        </p:nvSpPr>
        <p:spPr>
          <a:xfrm>
            <a:off x="7001330" y="5689490"/>
            <a:ext cx="50768" cy="601351"/>
          </a:xfrm>
          <a:custGeom>
            <a:avLst/>
            <a:gdLst>
              <a:gd name="connsiteX0" fmla="*/ 18595 w 50768"/>
              <a:gd name="connsiteY0" fmla="*/ 110 h 601351"/>
              <a:gd name="connsiteX1" fmla="*/ 2720 w 50768"/>
              <a:gd name="connsiteY1" fmla="*/ 106473 h 601351"/>
              <a:gd name="connsiteX2" fmla="*/ 21770 w 50768"/>
              <a:gd name="connsiteY2" fmla="*/ 260460 h 601351"/>
              <a:gd name="connsiteX3" fmla="*/ 4308 w 50768"/>
              <a:gd name="connsiteY3" fmla="*/ 328723 h 601351"/>
              <a:gd name="connsiteX4" fmla="*/ 31295 w 50768"/>
              <a:gd name="connsiteY4" fmla="*/ 476360 h 601351"/>
              <a:gd name="connsiteX5" fmla="*/ 17008 w 50768"/>
              <a:gd name="connsiteY5" fmla="*/ 531923 h 601351"/>
              <a:gd name="connsiteX6" fmla="*/ 1133 w 50768"/>
              <a:gd name="connsiteY6" fmla="*/ 600185 h 601351"/>
              <a:gd name="connsiteX7" fmla="*/ 50345 w 50768"/>
              <a:gd name="connsiteY7" fmla="*/ 471598 h 601351"/>
              <a:gd name="connsiteX8" fmla="*/ 24945 w 50768"/>
              <a:gd name="connsiteY8" fmla="*/ 311260 h 601351"/>
              <a:gd name="connsiteX9" fmla="*/ 24945 w 50768"/>
              <a:gd name="connsiteY9" fmla="*/ 125523 h 601351"/>
              <a:gd name="connsiteX10" fmla="*/ 18595 w 50768"/>
              <a:gd name="connsiteY10" fmla="*/ 110 h 601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768" h="601351">
                <a:moveTo>
                  <a:pt x="18595" y="110"/>
                </a:moveTo>
                <a:cubicBezTo>
                  <a:pt x="14891" y="-3065"/>
                  <a:pt x="2191" y="63081"/>
                  <a:pt x="2720" y="106473"/>
                </a:cubicBezTo>
                <a:cubicBezTo>
                  <a:pt x="3249" y="149865"/>
                  <a:pt x="21505" y="223418"/>
                  <a:pt x="21770" y="260460"/>
                </a:cubicBezTo>
                <a:cubicBezTo>
                  <a:pt x="22035" y="297502"/>
                  <a:pt x="2720" y="292740"/>
                  <a:pt x="4308" y="328723"/>
                </a:cubicBezTo>
                <a:cubicBezTo>
                  <a:pt x="5895" y="364706"/>
                  <a:pt x="29178" y="442493"/>
                  <a:pt x="31295" y="476360"/>
                </a:cubicBezTo>
                <a:cubicBezTo>
                  <a:pt x="33412" y="510227"/>
                  <a:pt x="22035" y="511286"/>
                  <a:pt x="17008" y="531923"/>
                </a:cubicBezTo>
                <a:cubicBezTo>
                  <a:pt x="11981" y="552560"/>
                  <a:pt x="-4423" y="610239"/>
                  <a:pt x="1133" y="600185"/>
                </a:cubicBezTo>
                <a:cubicBezTo>
                  <a:pt x="6689" y="590131"/>
                  <a:pt x="46376" y="519752"/>
                  <a:pt x="50345" y="471598"/>
                </a:cubicBezTo>
                <a:cubicBezTo>
                  <a:pt x="54314" y="423444"/>
                  <a:pt x="29178" y="368939"/>
                  <a:pt x="24945" y="311260"/>
                </a:cubicBezTo>
                <a:cubicBezTo>
                  <a:pt x="20712" y="253581"/>
                  <a:pt x="25474" y="176323"/>
                  <a:pt x="24945" y="125523"/>
                </a:cubicBezTo>
                <a:cubicBezTo>
                  <a:pt x="24416" y="74723"/>
                  <a:pt x="22299" y="3285"/>
                  <a:pt x="18595" y="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: 図形 108">
            <a:extLst>
              <a:ext uri="{FF2B5EF4-FFF2-40B4-BE49-F238E27FC236}">
                <a16:creationId xmlns:a16="http://schemas.microsoft.com/office/drawing/2014/main" id="{6A17572F-ACB0-4F88-B03E-70EBEC8DB474}"/>
              </a:ext>
            </a:extLst>
          </p:cNvPr>
          <p:cNvSpPr/>
          <p:nvPr/>
        </p:nvSpPr>
        <p:spPr>
          <a:xfrm>
            <a:off x="8324850" y="5747624"/>
            <a:ext cx="119658" cy="581759"/>
          </a:xfrm>
          <a:custGeom>
            <a:avLst/>
            <a:gdLst>
              <a:gd name="connsiteX0" fmla="*/ 103188 w 119658"/>
              <a:gd name="connsiteY0" fmla="*/ 714 h 581759"/>
              <a:gd name="connsiteX1" fmla="*/ 111125 w 119658"/>
              <a:gd name="connsiteY1" fmla="*/ 180101 h 581759"/>
              <a:gd name="connsiteX2" fmla="*/ 111125 w 119658"/>
              <a:gd name="connsiteY2" fmla="*/ 269001 h 581759"/>
              <a:gd name="connsiteX3" fmla="*/ 0 w 119658"/>
              <a:gd name="connsiteY3" fmla="*/ 581739 h 581759"/>
              <a:gd name="connsiteX4" fmla="*/ 111125 w 119658"/>
              <a:gd name="connsiteY4" fmla="*/ 253126 h 581759"/>
              <a:gd name="connsiteX5" fmla="*/ 103188 w 119658"/>
              <a:gd name="connsiteY5" fmla="*/ 714 h 581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658" h="581759">
                <a:moveTo>
                  <a:pt x="103188" y="714"/>
                </a:moveTo>
                <a:cubicBezTo>
                  <a:pt x="103188" y="-11457"/>
                  <a:pt x="109802" y="135387"/>
                  <a:pt x="111125" y="180101"/>
                </a:cubicBezTo>
                <a:cubicBezTo>
                  <a:pt x="112448" y="224815"/>
                  <a:pt x="129646" y="202061"/>
                  <a:pt x="111125" y="269001"/>
                </a:cubicBezTo>
                <a:cubicBezTo>
                  <a:pt x="92604" y="335941"/>
                  <a:pt x="0" y="584385"/>
                  <a:pt x="0" y="581739"/>
                </a:cubicBezTo>
                <a:cubicBezTo>
                  <a:pt x="0" y="579093"/>
                  <a:pt x="96838" y="348111"/>
                  <a:pt x="111125" y="253126"/>
                </a:cubicBezTo>
                <a:cubicBezTo>
                  <a:pt x="125412" y="158141"/>
                  <a:pt x="103188" y="12885"/>
                  <a:pt x="103188" y="7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: 図形 109">
            <a:extLst>
              <a:ext uri="{FF2B5EF4-FFF2-40B4-BE49-F238E27FC236}">
                <a16:creationId xmlns:a16="http://schemas.microsoft.com/office/drawing/2014/main" id="{A074E193-14D6-4726-B5CE-50CE063C3D04}"/>
              </a:ext>
            </a:extLst>
          </p:cNvPr>
          <p:cNvSpPr/>
          <p:nvPr/>
        </p:nvSpPr>
        <p:spPr>
          <a:xfrm>
            <a:off x="7638364" y="5297207"/>
            <a:ext cx="503953" cy="378922"/>
          </a:xfrm>
          <a:custGeom>
            <a:avLst/>
            <a:gdLst>
              <a:gd name="connsiteX0" fmla="*/ 16561 w 503953"/>
              <a:gd name="connsiteY0" fmla="*/ 281 h 378922"/>
              <a:gd name="connsiteX1" fmla="*/ 40374 w 503953"/>
              <a:gd name="connsiteY1" fmla="*/ 78068 h 378922"/>
              <a:gd name="connsiteX2" fmla="*/ 180074 w 503953"/>
              <a:gd name="connsiteY2" fmla="*/ 84418 h 378922"/>
              <a:gd name="connsiteX3" fmla="*/ 302311 w 503953"/>
              <a:gd name="connsiteY3" fmla="*/ 154268 h 378922"/>
              <a:gd name="connsiteX4" fmla="*/ 372161 w 503953"/>
              <a:gd name="connsiteY4" fmla="*/ 251106 h 378922"/>
              <a:gd name="connsiteX5" fmla="*/ 415024 w 503953"/>
              <a:gd name="connsiteY5" fmla="*/ 317781 h 378922"/>
              <a:gd name="connsiteX6" fmla="*/ 492811 w 503953"/>
              <a:gd name="connsiteY6" fmla="*/ 370168 h 378922"/>
              <a:gd name="connsiteX7" fmla="*/ 491224 w 503953"/>
              <a:gd name="connsiteY7" fmla="*/ 370168 h 378922"/>
              <a:gd name="connsiteX8" fmla="*/ 378511 w 503953"/>
              <a:gd name="connsiteY8" fmla="*/ 284443 h 378922"/>
              <a:gd name="connsiteX9" fmla="*/ 324536 w 503953"/>
              <a:gd name="connsiteY9" fmla="*/ 198718 h 378922"/>
              <a:gd name="connsiteX10" fmla="*/ 188011 w 503953"/>
              <a:gd name="connsiteY10" fmla="*/ 116168 h 378922"/>
              <a:gd name="connsiteX11" fmla="*/ 57836 w 503953"/>
              <a:gd name="connsiteY11" fmla="*/ 87593 h 378922"/>
              <a:gd name="connsiteX12" fmla="*/ 2274 w 503953"/>
              <a:gd name="connsiteY12" fmla="*/ 52668 h 378922"/>
              <a:gd name="connsiteX13" fmla="*/ 16561 w 503953"/>
              <a:gd name="connsiteY13" fmla="*/ 281 h 378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3953" h="378922">
                <a:moveTo>
                  <a:pt x="16561" y="281"/>
                </a:moveTo>
                <a:cubicBezTo>
                  <a:pt x="22911" y="4514"/>
                  <a:pt x="13122" y="64045"/>
                  <a:pt x="40374" y="78068"/>
                </a:cubicBezTo>
                <a:cubicBezTo>
                  <a:pt x="67626" y="92091"/>
                  <a:pt x="136418" y="71718"/>
                  <a:pt x="180074" y="84418"/>
                </a:cubicBezTo>
                <a:cubicBezTo>
                  <a:pt x="223730" y="97118"/>
                  <a:pt x="270297" y="126487"/>
                  <a:pt x="302311" y="154268"/>
                </a:cubicBezTo>
                <a:cubicBezTo>
                  <a:pt x="334325" y="182049"/>
                  <a:pt x="353376" y="223854"/>
                  <a:pt x="372161" y="251106"/>
                </a:cubicBezTo>
                <a:cubicBezTo>
                  <a:pt x="390946" y="278358"/>
                  <a:pt x="394916" y="297937"/>
                  <a:pt x="415024" y="317781"/>
                </a:cubicBezTo>
                <a:cubicBezTo>
                  <a:pt x="435132" y="337625"/>
                  <a:pt x="492811" y="370168"/>
                  <a:pt x="492811" y="370168"/>
                </a:cubicBezTo>
                <a:cubicBezTo>
                  <a:pt x="505511" y="378899"/>
                  <a:pt x="510274" y="384456"/>
                  <a:pt x="491224" y="370168"/>
                </a:cubicBezTo>
                <a:cubicBezTo>
                  <a:pt x="472174" y="355881"/>
                  <a:pt x="406292" y="313018"/>
                  <a:pt x="378511" y="284443"/>
                </a:cubicBezTo>
                <a:cubicBezTo>
                  <a:pt x="350730" y="255868"/>
                  <a:pt x="356286" y="226764"/>
                  <a:pt x="324536" y="198718"/>
                </a:cubicBezTo>
                <a:cubicBezTo>
                  <a:pt x="292786" y="170672"/>
                  <a:pt x="232461" y="134689"/>
                  <a:pt x="188011" y="116168"/>
                </a:cubicBezTo>
                <a:cubicBezTo>
                  <a:pt x="143561" y="97647"/>
                  <a:pt x="88792" y="98176"/>
                  <a:pt x="57836" y="87593"/>
                </a:cubicBezTo>
                <a:cubicBezTo>
                  <a:pt x="26880" y="77010"/>
                  <a:pt x="10476" y="64574"/>
                  <a:pt x="2274" y="52668"/>
                </a:cubicBezTo>
                <a:cubicBezTo>
                  <a:pt x="-5928" y="40762"/>
                  <a:pt x="10211" y="-3952"/>
                  <a:pt x="16561" y="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: 図形 110">
            <a:extLst>
              <a:ext uri="{FF2B5EF4-FFF2-40B4-BE49-F238E27FC236}">
                <a16:creationId xmlns:a16="http://schemas.microsoft.com/office/drawing/2014/main" id="{C99BF4C1-74F8-47E2-AAFB-2BB682072695}"/>
              </a:ext>
            </a:extLst>
          </p:cNvPr>
          <p:cNvSpPr/>
          <p:nvPr/>
        </p:nvSpPr>
        <p:spPr>
          <a:xfrm>
            <a:off x="8081963" y="5613558"/>
            <a:ext cx="322346" cy="191973"/>
          </a:xfrm>
          <a:custGeom>
            <a:avLst/>
            <a:gdLst>
              <a:gd name="connsiteX0" fmla="*/ 0 w 322346"/>
              <a:gd name="connsiteY0" fmla="*/ 3017 h 191973"/>
              <a:gd name="connsiteX1" fmla="*/ 90487 w 322346"/>
              <a:gd name="connsiteY1" fmla="*/ 23655 h 191973"/>
              <a:gd name="connsiteX2" fmla="*/ 142875 w 322346"/>
              <a:gd name="connsiteY2" fmla="*/ 17305 h 191973"/>
              <a:gd name="connsiteX3" fmla="*/ 133350 w 322346"/>
              <a:gd name="connsiteY3" fmla="*/ 66517 h 191973"/>
              <a:gd name="connsiteX4" fmla="*/ 174625 w 322346"/>
              <a:gd name="connsiteY4" fmla="*/ 114142 h 191973"/>
              <a:gd name="connsiteX5" fmla="*/ 322262 w 322346"/>
              <a:gd name="connsiteY5" fmla="*/ 191930 h 191973"/>
              <a:gd name="connsiteX6" fmla="*/ 195262 w 322346"/>
              <a:gd name="connsiteY6" fmla="*/ 123667 h 191973"/>
              <a:gd name="connsiteX7" fmla="*/ 157162 w 322346"/>
              <a:gd name="connsiteY7" fmla="*/ 23655 h 191973"/>
              <a:gd name="connsiteX8" fmla="*/ 88900 w 322346"/>
              <a:gd name="connsiteY8" fmla="*/ 1430 h 191973"/>
              <a:gd name="connsiteX9" fmla="*/ 0 w 322346"/>
              <a:gd name="connsiteY9" fmla="*/ 3017 h 191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2346" h="191973">
                <a:moveTo>
                  <a:pt x="0" y="3017"/>
                </a:moveTo>
                <a:cubicBezTo>
                  <a:pt x="264" y="6721"/>
                  <a:pt x="66674" y="21274"/>
                  <a:pt x="90487" y="23655"/>
                </a:cubicBezTo>
                <a:cubicBezTo>
                  <a:pt x="114300" y="26036"/>
                  <a:pt x="135731" y="10161"/>
                  <a:pt x="142875" y="17305"/>
                </a:cubicBezTo>
                <a:cubicBezTo>
                  <a:pt x="150019" y="24449"/>
                  <a:pt x="128058" y="50378"/>
                  <a:pt x="133350" y="66517"/>
                </a:cubicBezTo>
                <a:cubicBezTo>
                  <a:pt x="138642" y="82656"/>
                  <a:pt x="143140" y="93240"/>
                  <a:pt x="174625" y="114142"/>
                </a:cubicBezTo>
                <a:cubicBezTo>
                  <a:pt x="206110" y="135044"/>
                  <a:pt x="318823" y="190343"/>
                  <a:pt x="322262" y="191930"/>
                </a:cubicBezTo>
                <a:cubicBezTo>
                  <a:pt x="325701" y="193517"/>
                  <a:pt x="222779" y="151713"/>
                  <a:pt x="195262" y="123667"/>
                </a:cubicBezTo>
                <a:cubicBezTo>
                  <a:pt x="167745" y="95621"/>
                  <a:pt x="174889" y="44028"/>
                  <a:pt x="157162" y="23655"/>
                </a:cubicBezTo>
                <a:cubicBezTo>
                  <a:pt x="139435" y="3282"/>
                  <a:pt x="113506" y="3547"/>
                  <a:pt x="88900" y="1430"/>
                </a:cubicBezTo>
                <a:cubicBezTo>
                  <a:pt x="64294" y="-687"/>
                  <a:pt x="-264" y="-687"/>
                  <a:pt x="0" y="30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: 図形 111">
            <a:extLst>
              <a:ext uri="{FF2B5EF4-FFF2-40B4-BE49-F238E27FC236}">
                <a16:creationId xmlns:a16="http://schemas.microsoft.com/office/drawing/2014/main" id="{F5F2446E-FB33-404F-9F87-C4FE147017B0}"/>
              </a:ext>
            </a:extLst>
          </p:cNvPr>
          <p:cNvSpPr/>
          <p:nvPr/>
        </p:nvSpPr>
        <p:spPr>
          <a:xfrm>
            <a:off x="7301933" y="5343448"/>
            <a:ext cx="180645" cy="251878"/>
          </a:xfrm>
          <a:custGeom>
            <a:avLst/>
            <a:gdLst>
              <a:gd name="connsiteX0" fmla="*/ 179955 w 180645"/>
              <a:gd name="connsiteY0" fmla="*/ 77 h 251878"/>
              <a:gd name="connsiteX1" fmla="*/ 87880 w 180645"/>
              <a:gd name="connsiteY1" fmla="*/ 49290 h 251878"/>
              <a:gd name="connsiteX2" fmla="*/ 33905 w 180645"/>
              <a:gd name="connsiteY2" fmla="*/ 55640 h 251878"/>
              <a:gd name="connsiteX3" fmla="*/ 567 w 180645"/>
              <a:gd name="connsiteY3" fmla="*/ 55640 h 251878"/>
              <a:gd name="connsiteX4" fmla="*/ 60892 w 180645"/>
              <a:gd name="connsiteY4" fmla="*/ 98502 h 251878"/>
              <a:gd name="connsiteX5" fmla="*/ 87880 w 180645"/>
              <a:gd name="connsiteY5" fmla="*/ 169940 h 251878"/>
              <a:gd name="connsiteX6" fmla="*/ 65655 w 180645"/>
              <a:gd name="connsiteY6" fmla="*/ 227090 h 251878"/>
              <a:gd name="connsiteX7" fmla="*/ 27555 w 180645"/>
              <a:gd name="connsiteY7" fmla="*/ 250902 h 251878"/>
              <a:gd name="connsiteX8" fmla="*/ 103755 w 180645"/>
              <a:gd name="connsiteY8" fmla="*/ 196927 h 251878"/>
              <a:gd name="connsiteX9" fmla="*/ 100580 w 180645"/>
              <a:gd name="connsiteY9" fmla="*/ 125490 h 251878"/>
              <a:gd name="connsiteX10" fmla="*/ 35492 w 180645"/>
              <a:gd name="connsiteY10" fmla="*/ 61990 h 251878"/>
              <a:gd name="connsiteX11" fmla="*/ 179955 w 180645"/>
              <a:gd name="connsiteY11" fmla="*/ 77 h 25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0645" h="251878">
                <a:moveTo>
                  <a:pt x="179955" y="77"/>
                </a:moveTo>
                <a:cubicBezTo>
                  <a:pt x="188686" y="-2040"/>
                  <a:pt x="112222" y="40030"/>
                  <a:pt x="87880" y="49290"/>
                </a:cubicBezTo>
                <a:cubicBezTo>
                  <a:pt x="63538" y="58550"/>
                  <a:pt x="48457" y="54582"/>
                  <a:pt x="33905" y="55640"/>
                </a:cubicBezTo>
                <a:cubicBezTo>
                  <a:pt x="19353" y="56698"/>
                  <a:pt x="-3931" y="48496"/>
                  <a:pt x="567" y="55640"/>
                </a:cubicBezTo>
                <a:cubicBezTo>
                  <a:pt x="5065" y="62784"/>
                  <a:pt x="46340" y="79452"/>
                  <a:pt x="60892" y="98502"/>
                </a:cubicBezTo>
                <a:cubicBezTo>
                  <a:pt x="75444" y="117552"/>
                  <a:pt x="87086" y="148509"/>
                  <a:pt x="87880" y="169940"/>
                </a:cubicBezTo>
                <a:cubicBezTo>
                  <a:pt x="88674" y="191371"/>
                  <a:pt x="75709" y="213596"/>
                  <a:pt x="65655" y="227090"/>
                </a:cubicBezTo>
                <a:cubicBezTo>
                  <a:pt x="55601" y="240584"/>
                  <a:pt x="21205" y="255929"/>
                  <a:pt x="27555" y="250902"/>
                </a:cubicBezTo>
                <a:cubicBezTo>
                  <a:pt x="33905" y="245875"/>
                  <a:pt x="91584" y="217829"/>
                  <a:pt x="103755" y="196927"/>
                </a:cubicBezTo>
                <a:cubicBezTo>
                  <a:pt x="115926" y="176025"/>
                  <a:pt x="111957" y="147980"/>
                  <a:pt x="100580" y="125490"/>
                </a:cubicBezTo>
                <a:cubicBezTo>
                  <a:pt x="89203" y="103001"/>
                  <a:pt x="23057" y="78659"/>
                  <a:pt x="35492" y="61990"/>
                </a:cubicBezTo>
                <a:cubicBezTo>
                  <a:pt x="47927" y="45321"/>
                  <a:pt x="171224" y="2194"/>
                  <a:pt x="179955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: 図形 112">
            <a:extLst>
              <a:ext uri="{FF2B5EF4-FFF2-40B4-BE49-F238E27FC236}">
                <a16:creationId xmlns:a16="http://schemas.microsoft.com/office/drawing/2014/main" id="{5A1E99B8-42BB-4CC2-B660-234E21DA157B}"/>
              </a:ext>
            </a:extLst>
          </p:cNvPr>
          <p:cNvSpPr/>
          <p:nvPr/>
        </p:nvSpPr>
        <p:spPr>
          <a:xfrm>
            <a:off x="7103889" y="5911844"/>
            <a:ext cx="98026" cy="336945"/>
          </a:xfrm>
          <a:custGeom>
            <a:avLst/>
            <a:gdLst>
              <a:gd name="connsiteX0" fmla="*/ 23986 w 98026"/>
              <a:gd name="connsiteY0" fmla="*/ 6 h 336945"/>
              <a:gd name="connsiteX1" fmla="*/ 174 w 98026"/>
              <a:gd name="connsiteY1" fmla="*/ 93669 h 336945"/>
              <a:gd name="connsiteX2" fmla="*/ 38274 w 98026"/>
              <a:gd name="connsiteY2" fmla="*/ 134944 h 336945"/>
              <a:gd name="connsiteX3" fmla="*/ 65261 w 98026"/>
              <a:gd name="connsiteY3" fmla="*/ 201619 h 336945"/>
              <a:gd name="connsiteX4" fmla="*/ 97011 w 98026"/>
              <a:gd name="connsiteY4" fmla="*/ 336556 h 336945"/>
              <a:gd name="connsiteX5" fmla="*/ 89074 w 98026"/>
              <a:gd name="connsiteY5" fmla="*/ 239719 h 336945"/>
              <a:gd name="connsiteX6" fmla="*/ 77961 w 98026"/>
              <a:gd name="connsiteY6" fmla="*/ 155581 h 336945"/>
              <a:gd name="connsiteX7" fmla="*/ 20811 w 98026"/>
              <a:gd name="connsiteY7" fmla="*/ 98431 h 336945"/>
              <a:gd name="connsiteX8" fmla="*/ 23986 w 98026"/>
              <a:gd name="connsiteY8" fmla="*/ 6 h 336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026" h="336945">
                <a:moveTo>
                  <a:pt x="23986" y="6"/>
                </a:moveTo>
                <a:cubicBezTo>
                  <a:pt x="20547" y="-788"/>
                  <a:pt x="-2207" y="71179"/>
                  <a:pt x="174" y="93669"/>
                </a:cubicBezTo>
                <a:cubicBezTo>
                  <a:pt x="2555" y="116159"/>
                  <a:pt x="27426" y="116952"/>
                  <a:pt x="38274" y="134944"/>
                </a:cubicBezTo>
                <a:cubicBezTo>
                  <a:pt x="49122" y="152936"/>
                  <a:pt x="55471" y="168017"/>
                  <a:pt x="65261" y="201619"/>
                </a:cubicBezTo>
                <a:cubicBezTo>
                  <a:pt x="75051" y="235221"/>
                  <a:pt x="93042" y="330206"/>
                  <a:pt x="97011" y="336556"/>
                </a:cubicBezTo>
                <a:cubicBezTo>
                  <a:pt x="100980" y="342906"/>
                  <a:pt x="92249" y="269882"/>
                  <a:pt x="89074" y="239719"/>
                </a:cubicBezTo>
                <a:cubicBezTo>
                  <a:pt x="85899" y="209556"/>
                  <a:pt x="89338" y="179129"/>
                  <a:pt x="77961" y="155581"/>
                </a:cubicBezTo>
                <a:cubicBezTo>
                  <a:pt x="66584" y="132033"/>
                  <a:pt x="30865" y="119862"/>
                  <a:pt x="20811" y="98431"/>
                </a:cubicBezTo>
                <a:cubicBezTo>
                  <a:pt x="10757" y="77000"/>
                  <a:pt x="27425" y="800"/>
                  <a:pt x="23986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: 図形 113">
            <a:extLst>
              <a:ext uri="{FF2B5EF4-FFF2-40B4-BE49-F238E27FC236}">
                <a16:creationId xmlns:a16="http://schemas.microsoft.com/office/drawing/2014/main" id="{A2E454BF-85DE-404C-9612-AB19BF6E7203}"/>
              </a:ext>
            </a:extLst>
          </p:cNvPr>
          <p:cNvSpPr/>
          <p:nvPr/>
        </p:nvSpPr>
        <p:spPr>
          <a:xfrm>
            <a:off x="7084999" y="5976409"/>
            <a:ext cx="84071" cy="366804"/>
          </a:xfrm>
          <a:custGeom>
            <a:avLst/>
            <a:gdLst>
              <a:gd name="connsiteX0" fmla="*/ 7951 w 84071"/>
              <a:gd name="connsiteY0" fmla="*/ 529 h 366804"/>
              <a:gd name="connsiteX1" fmla="*/ 4776 w 84071"/>
              <a:gd name="connsiteY1" fmla="*/ 73554 h 366804"/>
              <a:gd name="connsiteX2" fmla="*/ 52401 w 84071"/>
              <a:gd name="connsiteY2" fmla="*/ 135466 h 366804"/>
              <a:gd name="connsiteX3" fmla="*/ 80976 w 84071"/>
              <a:gd name="connsiteY3" fmla="*/ 365654 h 366804"/>
              <a:gd name="connsiteX4" fmla="*/ 80976 w 84071"/>
              <a:gd name="connsiteY4" fmla="*/ 219604 h 366804"/>
              <a:gd name="connsiteX5" fmla="*/ 60339 w 84071"/>
              <a:gd name="connsiteY5" fmla="*/ 113241 h 366804"/>
              <a:gd name="connsiteX6" fmla="*/ 7951 w 84071"/>
              <a:gd name="connsiteY6" fmla="*/ 529 h 366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071" h="366804">
                <a:moveTo>
                  <a:pt x="7951" y="529"/>
                </a:moveTo>
                <a:cubicBezTo>
                  <a:pt x="-1309" y="-6085"/>
                  <a:pt x="-2632" y="51065"/>
                  <a:pt x="4776" y="73554"/>
                </a:cubicBezTo>
                <a:cubicBezTo>
                  <a:pt x="12184" y="96043"/>
                  <a:pt x="39701" y="86783"/>
                  <a:pt x="52401" y="135466"/>
                </a:cubicBezTo>
                <a:cubicBezTo>
                  <a:pt x="65101" y="184149"/>
                  <a:pt x="76213" y="351631"/>
                  <a:pt x="80976" y="365654"/>
                </a:cubicBezTo>
                <a:cubicBezTo>
                  <a:pt x="85739" y="379677"/>
                  <a:pt x="84416" y="261673"/>
                  <a:pt x="80976" y="219604"/>
                </a:cubicBezTo>
                <a:cubicBezTo>
                  <a:pt x="77536" y="177535"/>
                  <a:pt x="72510" y="143933"/>
                  <a:pt x="60339" y="113241"/>
                </a:cubicBezTo>
                <a:cubicBezTo>
                  <a:pt x="48168" y="82549"/>
                  <a:pt x="17211" y="7143"/>
                  <a:pt x="7951" y="5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: 図形 114">
            <a:extLst>
              <a:ext uri="{FF2B5EF4-FFF2-40B4-BE49-F238E27FC236}">
                <a16:creationId xmlns:a16="http://schemas.microsoft.com/office/drawing/2014/main" id="{0F2CDACA-8B6D-4D88-9037-49408D4D7848}"/>
              </a:ext>
            </a:extLst>
          </p:cNvPr>
          <p:cNvSpPr/>
          <p:nvPr/>
        </p:nvSpPr>
        <p:spPr>
          <a:xfrm>
            <a:off x="8085255" y="5806971"/>
            <a:ext cx="288831" cy="125844"/>
          </a:xfrm>
          <a:custGeom>
            <a:avLst/>
            <a:gdLst>
              <a:gd name="connsiteX0" fmla="*/ 288808 w 288831"/>
              <a:gd name="connsiteY0" fmla="*/ 122342 h 125844"/>
              <a:gd name="connsiteX1" fmla="*/ 136408 w 288831"/>
              <a:gd name="connsiteY1" fmla="*/ 1692 h 125844"/>
              <a:gd name="connsiteX2" fmla="*/ 22108 w 288831"/>
              <a:gd name="connsiteY2" fmla="*/ 55667 h 125844"/>
              <a:gd name="connsiteX3" fmla="*/ 6233 w 288831"/>
              <a:gd name="connsiteY3" fmla="*/ 112817 h 125844"/>
              <a:gd name="connsiteX4" fmla="*/ 96720 w 288831"/>
              <a:gd name="connsiteY4" fmla="*/ 125517 h 125844"/>
              <a:gd name="connsiteX5" fmla="*/ 22108 w 288831"/>
              <a:gd name="connsiteY5" fmla="*/ 104879 h 125844"/>
              <a:gd name="connsiteX6" fmla="*/ 82433 w 288831"/>
              <a:gd name="connsiteY6" fmla="*/ 33442 h 125844"/>
              <a:gd name="connsiteX7" fmla="*/ 125295 w 288831"/>
              <a:gd name="connsiteY7" fmla="*/ 19154 h 125844"/>
              <a:gd name="connsiteX8" fmla="*/ 288808 w 288831"/>
              <a:gd name="connsiteY8" fmla="*/ 122342 h 125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831" h="125844">
                <a:moveTo>
                  <a:pt x="288808" y="122342"/>
                </a:moveTo>
                <a:cubicBezTo>
                  <a:pt x="290660" y="119432"/>
                  <a:pt x="180858" y="12805"/>
                  <a:pt x="136408" y="1692"/>
                </a:cubicBezTo>
                <a:cubicBezTo>
                  <a:pt x="91958" y="-9421"/>
                  <a:pt x="43804" y="37146"/>
                  <a:pt x="22108" y="55667"/>
                </a:cubicBezTo>
                <a:cubicBezTo>
                  <a:pt x="412" y="74188"/>
                  <a:pt x="-6202" y="101175"/>
                  <a:pt x="6233" y="112817"/>
                </a:cubicBezTo>
                <a:cubicBezTo>
                  <a:pt x="18668" y="124459"/>
                  <a:pt x="94074" y="126840"/>
                  <a:pt x="96720" y="125517"/>
                </a:cubicBezTo>
                <a:cubicBezTo>
                  <a:pt x="99366" y="124194"/>
                  <a:pt x="24489" y="120225"/>
                  <a:pt x="22108" y="104879"/>
                </a:cubicBezTo>
                <a:cubicBezTo>
                  <a:pt x="19727" y="89533"/>
                  <a:pt x="65235" y="47729"/>
                  <a:pt x="82433" y="33442"/>
                </a:cubicBezTo>
                <a:cubicBezTo>
                  <a:pt x="99631" y="19155"/>
                  <a:pt x="92222" y="6454"/>
                  <a:pt x="125295" y="19154"/>
                </a:cubicBezTo>
                <a:cubicBezTo>
                  <a:pt x="158368" y="31854"/>
                  <a:pt x="286956" y="125252"/>
                  <a:pt x="288808" y="122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: 図形 115">
            <a:extLst>
              <a:ext uri="{FF2B5EF4-FFF2-40B4-BE49-F238E27FC236}">
                <a16:creationId xmlns:a16="http://schemas.microsoft.com/office/drawing/2014/main" id="{1B15F907-19FF-4699-B8B9-0CAEE89F56E0}"/>
              </a:ext>
            </a:extLst>
          </p:cNvPr>
          <p:cNvSpPr/>
          <p:nvPr/>
        </p:nvSpPr>
        <p:spPr>
          <a:xfrm>
            <a:off x="7288169" y="6191155"/>
            <a:ext cx="229622" cy="55393"/>
          </a:xfrm>
          <a:custGeom>
            <a:avLst/>
            <a:gdLst>
              <a:gd name="connsiteX0" fmla="*/ 44 w 229622"/>
              <a:gd name="connsiteY0" fmla="*/ 47720 h 55393"/>
              <a:gd name="connsiteX1" fmla="*/ 192131 w 229622"/>
              <a:gd name="connsiteY1" fmla="*/ 52483 h 55393"/>
              <a:gd name="connsiteX2" fmla="*/ 228644 w 229622"/>
              <a:gd name="connsiteY2" fmla="*/ 95 h 55393"/>
              <a:gd name="connsiteX3" fmla="*/ 174669 w 229622"/>
              <a:gd name="connsiteY3" fmla="*/ 39783 h 55393"/>
              <a:gd name="connsiteX4" fmla="*/ 44 w 229622"/>
              <a:gd name="connsiteY4" fmla="*/ 47720 h 55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622" h="55393">
                <a:moveTo>
                  <a:pt x="44" y="47720"/>
                </a:moveTo>
                <a:cubicBezTo>
                  <a:pt x="2954" y="49837"/>
                  <a:pt x="154031" y="60420"/>
                  <a:pt x="192131" y="52483"/>
                </a:cubicBezTo>
                <a:cubicBezTo>
                  <a:pt x="230231" y="44546"/>
                  <a:pt x="231554" y="2212"/>
                  <a:pt x="228644" y="95"/>
                </a:cubicBezTo>
                <a:cubicBezTo>
                  <a:pt x="225734" y="-2022"/>
                  <a:pt x="210652" y="31845"/>
                  <a:pt x="174669" y="39783"/>
                </a:cubicBezTo>
                <a:cubicBezTo>
                  <a:pt x="138686" y="47721"/>
                  <a:pt x="-2866" y="45603"/>
                  <a:pt x="44" y="477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: 図形 116">
            <a:extLst>
              <a:ext uri="{FF2B5EF4-FFF2-40B4-BE49-F238E27FC236}">
                <a16:creationId xmlns:a16="http://schemas.microsoft.com/office/drawing/2014/main" id="{4F29F8CB-E255-4091-8077-A5799779BF5D}"/>
              </a:ext>
            </a:extLst>
          </p:cNvPr>
          <p:cNvSpPr/>
          <p:nvPr/>
        </p:nvSpPr>
        <p:spPr>
          <a:xfrm>
            <a:off x="7839243" y="5940211"/>
            <a:ext cx="333231" cy="298763"/>
          </a:xfrm>
          <a:custGeom>
            <a:avLst/>
            <a:gdLst>
              <a:gd name="connsiteX0" fmla="*/ 333207 w 333231"/>
              <a:gd name="connsiteY0" fmla="*/ 214 h 298763"/>
              <a:gd name="connsiteX1" fmla="*/ 228432 w 333231"/>
              <a:gd name="connsiteY1" fmla="*/ 43077 h 298763"/>
              <a:gd name="connsiteX2" fmla="*/ 207795 w 333231"/>
              <a:gd name="connsiteY2" fmla="*/ 70064 h 298763"/>
              <a:gd name="connsiteX3" fmla="*/ 198270 w 333231"/>
              <a:gd name="connsiteY3" fmla="*/ 89114 h 298763"/>
              <a:gd name="connsiteX4" fmla="*/ 95082 w 333231"/>
              <a:gd name="connsiteY4" fmla="*/ 143089 h 298763"/>
              <a:gd name="connsiteX5" fmla="*/ 3007 w 333231"/>
              <a:gd name="connsiteY5" fmla="*/ 298664 h 298763"/>
              <a:gd name="connsiteX6" fmla="*/ 37932 w 333231"/>
              <a:gd name="connsiteY6" fmla="*/ 165314 h 298763"/>
              <a:gd name="connsiteX7" fmla="*/ 188745 w 333231"/>
              <a:gd name="connsiteY7" fmla="*/ 81177 h 298763"/>
              <a:gd name="connsiteX8" fmla="*/ 237957 w 333231"/>
              <a:gd name="connsiteY8" fmla="*/ 28789 h 298763"/>
              <a:gd name="connsiteX9" fmla="*/ 333207 w 333231"/>
              <a:gd name="connsiteY9" fmla="*/ 214 h 2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3231" h="298763">
                <a:moveTo>
                  <a:pt x="333207" y="214"/>
                </a:moveTo>
                <a:cubicBezTo>
                  <a:pt x="331620" y="2595"/>
                  <a:pt x="249334" y="31435"/>
                  <a:pt x="228432" y="43077"/>
                </a:cubicBezTo>
                <a:cubicBezTo>
                  <a:pt x="207530" y="54719"/>
                  <a:pt x="212822" y="62391"/>
                  <a:pt x="207795" y="70064"/>
                </a:cubicBezTo>
                <a:cubicBezTo>
                  <a:pt x="202768" y="77737"/>
                  <a:pt x="217055" y="76943"/>
                  <a:pt x="198270" y="89114"/>
                </a:cubicBezTo>
                <a:cubicBezTo>
                  <a:pt x="179485" y="101285"/>
                  <a:pt x="127626" y="108164"/>
                  <a:pt x="95082" y="143089"/>
                </a:cubicBezTo>
                <a:cubicBezTo>
                  <a:pt x="62538" y="178014"/>
                  <a:pt x="12532" y="294960"/>
                  <a:pt x="3007" y="298664"/>
                </a:cubicBezTo>
                <a:cubicBezTo>
                  <a:pt x="-6518" y="302368"/>
                  <a:pt x="6976" y="201562"/>
                  <a:pt x="37932" y="165314"/>
                </a:cubicBezTo>
                <a:cubicBezTo>
                  <a:pt x="68888" y="129066"/>
                  <a:pt x="155407" y="103931"/>
                  <a:pt x="188745" y="81177"/>
                </a:cubicBezTo>
                <a:cubicBezTo>
                  <a:pt x="222082" y="58423"/>
                  <a:pt x="218378" y="41754"/>
                  <a:pt x="237957" y="28789"/>
                </a:cubicBezTo>
                <a:cubicBezTo>
                  <a:pt x="257536" y="15824"/>
                  <a:pt x="334794" y="-2167"/>
                  <a:pt x="333207" y="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: 図形 117">
            <a:extLst>
              <a:ext uri="{FF2B5EF4-FFF2-40B4-BE49-F238E27FC236}">
                <a16:creationId xmlns:a16="http://schemas.microsoft.com/office/drawing/2014/main" id="{E897850E-5FB5-47F7-BA24-AD827736F1B2}"/>
              </a:ext>
            </a:extLst>
          </p:cNvPr>
          <p:cNvSpPr/>
          <p:nvPr/>
        </p:nvSpPr>
        <p:spPr>
          <a:xfrm>
            <a:off x="7467510" y="6151095"/>
            <a:ext cx="370602" cy="52855"/>
          </a:xfrm>
          <a:custGeom>
            <a:avLst/>
            <a:gdLst>
              <a:gd name="connsiteX0" fmla="*/ 90 w 370602"/>
              <a:gd name="connsiteY0" fmla="*/ 468 h 52855"/>
              <a:gd name="connsiteX1" fmla="*/ 112803 w 370602"/>
              <a:gd name="connsiteY1" fmla="*/ 35393 h 52855"/>
              <a:gd name="connsiteX2" fmla="*/ 206465 w 370602"/>
              <a:gd name="connsiteY2" fmla="*/ 14755 h 52855"/>
              <a:gd name="connsiteX3" fmla="*/ 352515 w 370602"/>
              <a:gd name="connsiteY3" fmla="*/ 468 h 52855"/>
              <a:gd name="connsiteX4" fmla="*/ 363628 w 370602"/>
              <a:gd name="connsiteY4" fmla="*/ 32218 h 52855"/>
              <a:gd name="connsiteX5" fmla="*/ 309653 w 370602"/>
              <a:gd name="connsiteY5" fmla="*/ 21105 h 52855"/>
              <a:gd name="connsiteX6" fmla="*/ 131853 w 370602"/>
              <a:gd name="connsiteY6" fmla="*/ 52855 h 52855"/>
              <a:gd name="connsiteX7" fmla="*/ 90 w 370602"/>
              <a:gd name="connsiteY7" fmla="*/ 468 h 52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0602" h="52855">
                <a:moveTo>
                  <a:pt x="90" y="468"/>
                </a:moveTo>
                <a:cubicBezTo>
                  <a:pt x="-3085" y="-2442"/>
                  <a:pt x="78407" y="33012"/>
                  <a:pt x="112803" y="35393"/>
                </a:cubicBezTo>
                <a:cubicBezTo>
                  <a:pt x="147199" y="37774"/>
                  <a:pt x="166513" y="20576"/>
                  <a:pt x="206465" y="14755"/>
                </a:cubicBezTo>
                <a:cubicBezTo>
                  <a:pt x="246417" y="8934"/>
                  <a:pt x="326321" y="-2443"/>
                  <a:pt x="352515" y="468"/>
                </a:cubicBezTo>
                <a:cubicBezTo>
                  <a:pt x="378709" y="3379"/>
                  <a:pt x="370772" y="28779"/>
                  <a:pt x="363628" y="32218"/>
                </a:cubicBezTo>
                <a:cubicBezTo>
                  <a:pt x="356484" y="35658"/>
                  <a:pt x="348282" y="17665"/>
                  <a:pt x="309653" y="21105"/>
                </a:cubicBezTo>
                <a:cubicBezTo>
                  <a:pt x="271024" y="24545"/>
                  <a:pt x="179213" y="52855"/>
                  <a:pt x="131853" y="52855"/>
                </a:cubicBezTo>
                <a:cubicBezTo>
                  <a:pt x="84493" y="52855"/>
                  <a:pt x="3265" y="3378"/>
                  <a:pt x="90" y="4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: 図形 118">
            <a:extLst>
              <a:ext uri="{FF2B5EF4-FFF2-40B4-BE49-F238E27FC236}">
                <a16:creationId xmlns:a16="http://schemas.microsoft.com/office/drawing/2014/main" id="{3D3B30A8-30EA-4EFA-A633-F57AEF1849E7}"/>
              </a:ext>
            </a:extLst>
          </p:cNvPr>
          <p:cNvSpPr/>
          <p:nvPr/>
        </p:nvSpPr>
        <p:spPr>
          <a:xfrm>
            <a:off x="8085114" y="6184676"/>
            <a:ext cx="158845" cy="72934"/>
          </a:xfrm>
          <a:custGeom>
            <a:avLst/>
            <a:gdLst>
              <a:gd name="connsiteX0" fmla="*/ 24 w 158845"/>
              <a:gd name="connsiteY0" fmla="*/ 46262 h 72934"/>
              <a:gd name="connsiteX1" fmla="*/ 100036 w 158845"/>
              <a:gd name="connsiteY1" fmla="*/ 71662 h 72934"/>
              <a:gd name="connsiteX2" fmla="*/ 158774 w 158845"/>
              <a:gd name="connsiteY2" fmla="*/ 224 h 72934"/>
              <a:gd name="connsiteX3" fmla="*/ 109561 w 158845"/>
              <a:gd name="connsiteY3" fmla="*/ 49437 h 72934"/>
              <a:gd name="connsiteX4" fmla="*/ 24 w 158845"/>
              <a:gd name="connsiteY4" fmla="*/ 46262 h 72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845" h="72934">
                <a:moveTo>
                  <a:pt x="24" y="46262"/>
                </a:moveTo>
                <a:cubicBezTo>
                  <a:pt x="-1563" y="49966"/>
                  <a:pt x="73578" y="79335"/>
                  <a:pt x="100036" y="71662"/>
                </a:cubicBezTo>
                <a:cubicBezTo>
                  <a:pt x="126494" y="63989"/>
                  <a:pt x="157187" y="3928"/>
                  <a:pt x="158774" y="224"/>
                </a:cubicBezTo>
                <a:cubicBezTo>
                  <a:pt x="160361" y="-3480"/>
                  <a:pt x="135226" y="39647"/>
                  <a:pt x="109561" y="49437"/>
                </a:cubicBezTo>
                <a:cubicBezTo>
                  <a:pt x="83896" y="59227"/>
                  <a:pt x="1611" y="42558"/>
                  <a:pt x="24" y="46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: 図形 119">
            <a:extLst>
              <a:ext uri="{FF2B5EF4-FFF2-40B4-BE49-F238E27FC236}">
                <a16:creationId xmlns:a16="http://schemas.microsoft.com/office/drawing/2014/main" id="{00B4687A-8E7E-4D7C-984B-6F277B9BB1A7}"/>
              </a:ext>
            </a:extLst>
          </p:cNvPr>
          <p:cNvSpPr/>
          <p:nvPr/>
        </p:nvSpPr>
        <p:spPr>
          <a:xfrm>
            <a:off x="8020047" y="6269038"/>
            <a:ext cx="76706" cy="187326"/>
          </a:xfrm>
          <a:custGeom>
            <a:avLst/>
            <a:gdLst>
              <a:gd name="connsiteX0" fmla="*/ 3 w 76706"/>
              <a:gd name="connsiteY0" fmla="*/ 0 h 187326"/>
              <a:gd name="connsiteX1" fmla="*/ 76203 w 76706"/>
              <a:gd name="connsiteY1" fmla="*/ 122237 h 187326"/>
              <a:gd name="connsiteX2" fmla="*/ 34928 w 76706"/>
              <a:gd name="connsiteY2" fmla="*/ 187325 h 187326"/>
              <a:gd name="connsiteX3" fmla="*/ 73028 w 76706"/>
              <a:gd name="connsiteY3" fmla="*/ 123825 h 187326"/>
              <a:gd name="connsiteX4" fmla="*/ 3 w 76706"/>
              <a:gd name="connsiteY4" fmla="*/ 0 h 187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06" h="187326">
                <a:moveTo>
                  <a:pt x="3" y="0"/>
                </a:moveTo>
                <a:cubicBezTo>
                  <a:pt x="532" y="-265"/>
                  <a:pt x="70382" y="91016"/>
                  <a:pt x="76203" y="122237"/>
                </a:cubicBezTo>
                <a:cubicBezTo>
                  <a:pt x="82024" y="153458"/>
                  <a:pt x="35457" y="187060"/>
                  <a:pt x="34928" y="187325"/>
                </a:cubicBezTo>
                <a:cubicBezTo>
                  <a:pt x="34399" y="187590"/>
                  <a:pt x="79113" y="151077"/>
                  <a:pt x="73028" y="123825"/>
                </a:cubicBezTo>
                <a:cubicBezTo>
                  <a:pt x="66943" y="96573"/>
                  <a:pt x="-526" y="265"/>
                  <a:pt x="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: 図形 120">
            <a:extLst>
              <a:ext uri="{FF2B5EF4-FFF2-40B4-BE49-F238E27FC236}">
                <a16:creationId xmlns:a16="http://schemas.microsoft.com/office/drawing/2014/main" id="{BD73EADA-FDE3-4532-A2A7-ADB8D84D0118}"/>
              </a:ext>
            </a:extLst>
          </p:cNvPr>
          <p:cNvSpPr/>
          <p:nvPr/>
        </p:nvSpPr>
        <p:spPr>
          <a:xfrm>
            <a:off x="7922695" y="6275320"/>
            <a:ext cx="141023" cy="209744"/>
          </a:xfrm>
          <a:custGeom>
            <a:avLst/>
            <a:gdLst>
              <a:gd name="connsiteX0" fmla="*/ 75130 w 141023"/>
              <a:gd name="connsiteY0" fmla="*/ 68 h 209744"/>
              <a:gd name="connsiteX1" fmla="*/ 124343 w 141023"/>
              <a:gd name="connsiteY1" fmla="*/ 108018 h 209744"/>
              <a:gd name="connsiteX2" fmla="*/ 87830 w 141023"/>
              <a:gd name="connsiteY2" fmla="*/ 155643 h 209744"/>
              <a:gd name="connsiteX3" fmla="*/ 518 w 141023"/>
              <a:gd name="connsiteY3" fmla="*/ 209618 h 209744"/>
              <a:gd name="connsiteX4" fmla="*/ 132280 w 141023"/>
              <a:gd name="connsiteY4" fmla="*/ 139768 h 209744"/>
              <a:gd name="connsiteX5" fmla="*/ 124343 w 141023"/>
              <a:gd name="connsiteY5" fmla="*/ 92143 h 209744"/>
              <a:gd name="connsiteX6" fmla="*/ 75130 w 141023"/>
              <a:gd name="connsiteY6" fmla="*/ 68 h 209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023" h="209744">
                <a:moveTo>
                  <a:pt x="75130" y="68"/>
                </a:moveTo>
                <a:cubicBezTo>
                  <a:pt x="75130" y="2714"/>
                  <a:pt x="122226" y="82089"/>
                  <a:pt x="124343" y="108018"/>
                </a:cubicBezTo>
                <a:cubicBezTo>
                  <a:pt x="126460" y="133947"/>
                  <a:pt x="108468" y="138710"/>
                  <a:pt x="87830" y="155643"/>
                </a:cubicBezTo>
                <a:cubicBezTo>
                  <a:pt x="67192" y="172576"/>
                  <a:pt x="-6890" y="212264"/>
                  <a:pt x="518" y="209618"/>
                </a:cubicBezTo>
                <a:cubicBezTo>
                  <a:pt x="7926" y="206972"/>
                  <a:pt x="111643" y="159347"/>
                  <a:pt x="132280" y="139768"/>
                </a:cubicBezTo>
                <a:cubicBezTo>
                  <a:pt x="152917" y="120189"/>
                  <a:pt x="131487" y="111722"/>
                  <a:pt x="124343" y="92143"/>
                </a:cubicBezTo>
                <a:cubicBezTo>
                  <a:pt x="117199" y="72564"/>
                  <a:pt x="75130" y="-2578"/>
                  <a:pt x="75130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: 図形 121">
            <a:extLst>
              <a:ext uri="{FF2B5EF4-FFF2-40B4-BE49-F238E27FC236}">
                <a16:creationId xmlns:a16="http://schemas.microsoft.com/office/drawing/2014/main" id="{4ECE3CA5-F077-4D36-86EE-C10BDD4A6750}"/>
              </a:ext>
            </a:extLst>
          </p:cNvPr>
          <p:cNvSpPr/>
          <p:nvPr/>
        </p:nvSpPr>
        <p:spPr>
          <a:xfrm>
            <a:off x="8107342" y="6273757"/>
            <a:ext cx="101882" cy="217623"/>
          </a:xfrm>
          <a:custGeom>
            <a:avLst/>
            <a:gdLst>
              <a:gd name="connsiteX0" fmla="*/ 21 w 101882"/>
              <a:gd name="connsiteY0" fmla="*/ 43 h 217623"/>
              <a:gd name="connsiteX1" fmla="*/ 92096 w 101882"/>
              <a:gd name="connsiteY1" fmla="*/ 139743 h 217623"/>
              <a:gd name="connsiteX2" fmla="*/ 28596 w 101882"/>
              <a:gd name="connsiteY2" fmla="*/ 217531 h 217623"/>
              <a:gd name="connsiteX3" fmla="*/ 101621 w 101882"/>
              <a:gd name="connsiteY3" fmla="*/ 125456 h 217623"/>
              <a:gd name="connsiteX4" fmla="*/ 21 w 101882"/>
              <a:gd name="connsiteY4" fmla="*/ 43 h 217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882" h="217623">
                <a:moveTo>
                  <a:pt x="21" y="43"/>
                </a:moveTo>
                <a:cubicBezTo>
                  <a:pt x="-1567" y="2424"/>
                  <a:pt x="87334" y="103495"/>
                  <a:pt x="92096" y="139743"/>
                </a:cubicBezTo>
                <a:cubicBezTo>
                  <a:pt x="96858" y="175991"/>
                  <a:pt x="27009" y="219912"/>
                  <a:pt x="28596" y="217531"/>
                </a:cubicBezTo>
                <a:cubicBezTo>
                  <a:pt x="30184" y="215150"/>
                  <a:pt x="106913" y="157471"/>
                  <a:pt x="101621" y="125456"/>
                </a:cubicBezTo>
                <a:cubicBezTo>
                  <a:pt x="96329" y="93441"/>
                  <a:pt x="1609" y="-2338"/>
                  <a:pt x="21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: 図形 122">
            <a:extLst>
              <a:ext uri="{FF2B5EF4-FFF2-40B4-BE49-F238E27FC236}">
                <a16:creationId xmlns:a16="http://schemas.microsoft.com/office/drawing/2014/main" id="{C241B1F2-1461-4F5E-B85B-E54F47D0F32B}"/>
              </a:ext>
            </a:extLst>
          </p:cNvPr>
          <p:cNvSpPr/>
          <p:nvPr/>
        </p:nvSpPr>
        <p:spPr>
          <a:xfrm>
            <a:off x="7864997" y="3114827"/>
            <a:ext cx="131673" cy="459342"/>
          </a:xfrm>
          <a:custGeom>
            <a:avLst/>
            <a:gdLst>
              <a:gd name="connsiteX0" fmla="*/ 119070 w 131673"/>
              <a:gd name="connsiteY0" fmla="*/ 906 h 459342"/>
              <a:gd name="connsiteX1" fmla="*/ 127536 w 131673"/>
              <a:gd name="connsiteY1" fmla="*/ 157540 h 459342"/>
              <a:gd name="connsiteX2" fmla="*/ 44986 w 131673"/>
              <a:gd name="connsiteY2" fmla="*/ 265490 h 459342"/>
              <a:gd name="connsiteX3" fmla="*/ 42870 w 131673"/>
              <a:gd name="connsiteY3" fmla="*/ 371323 h 459342"/>
              <a:gd name="connsiteX4" fmla="*/ 536 w 131673"/>
              <a:gd name="connsiteY4" fmla="*/ 455990 h 459342"/>
              <a:gd name="connsiteX5" fmla="*/ 76736 w 131673"/>
              <a:gd name="connsiteY5" fmla="*/ 252790 h 459342"/>
              <a:gd name="connsiteX6" fmla="*/ 116953 w 131673"/>
              <a:gd name="connsiteY6" fmla="*/ 100390 h 459342"/>
              <a:gd name="connsiteX7" fmla="*/ 119070 w 131673"/>
              <a:gd name="connsiteY7" fmla="*/ 906 h 459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673" h="459342">
                <a:moveTo>
                  <a:pt x="119070" y="906"/>
                </a:moveTo>
                <a:cubicBezTo>
                  <a:pt x="120834" y="10431"/>
                  <a:pt x="139883" y="113443"/>
                  <a:pt x="127536" y="157540"/>
                </a:cubicBezTo>
                <a:cubicBezTo>
                  <a:pt x="115189" y="201637"/>
                  <a:pt x="59097" y="229860"/>
                  <a:pt x="44986" y="265490"/>
                </a:cubicBezTo>
                <a:cubicBezTo>
                  <a:pt x="30875" y="301121"/>
                  <a:pt x="50278" y="339573"/>
                  <a:pt x="42870" y="371323"/>
                </a:cubicBezTo>
                <a:cubicBezTo>
                  <a:pt x="35462" y="403073"/>
                  <a:pt x="-5108" y="475746"/>
                  <a:pt x="536" y="455990"/>
                </a:cubicBezTo>
                <a:cubicBezTo>
                  <a:pt x="6180" y="436234"/>
                  <a:pt x="57333" y="312057"/>
                  <a:pt x="76736" y="252790"/>
                </a:cubicBezTo>
                <a:cubicBezTo>
                  <a:pt x="96139" y="193523"/>
                  <a:pt x="110250" y="141665"/>
                  <a:pt x="116953" y="100390"/>
                </a:cubicBezTo>
                <a:cubicBezTo>
                  <a:pt x="123656" y="59115"/>
                  <a:pt x="117306" y="-8619"/>
                  <a:pt x="119070" y="9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: 図形 123">
            <a:extLst>
              <a:ext uri="{FF2B5EF4-FFF2-40B4-BE49-F238E27FC236}">
                <a16:creationId xmlns:a16="http://schemas.microsoft.com/office/drawing/2014/main" id="{20C7687F-9E17-4701-8015-47A3A193FAB8}"/>
              </a:ext>
            </a:extLst>
          </p:cNvPr>
          <p:cNvSpPr/>
          <p:nvPr/>
        </p:nvSpPr>
        <p:spPr>
          <a:xfrm>
            <a:off x="7806423" y="3102477"/>
            <a:ext cx="142161" cy="398236"/>
          </a:xfrm>
          <a:custGeom>
            <a:avLst/>
            <a:gdLst>
              <a:gd name="connsiteX0" fmla="*/ 141660 w 142161"/>
              <a:gd name="connsiteY0" fmla="*/ 556 h 398236"/>
              <a:gd name="connsiteX1" fmla="*/ 82394 w 142161"/>
              <a:gd name="connsiteY1" fmla="*/ 80990 h 398236"/>
              <a:gd name="connsiteX2" fmla="*/ 114144 w 142161"/>
              <a:gd name="connsiteY2" fmla="*/ 131790 h 398236"/>
              <a:gd name="connsiteX3" fmla="*/ 84510 w 142161"/>
              <a:gd name="connsiteY3" fmla="*/ 207990 h 398236"/>
              <a:gd name="connsiteX4" fmla="*/ 84510 w 142161"/>
              <a:gd name="connsiteY4" fmla="*/ 243973 h 398236"/>
              <a:gd name="connsiteX5" fmla="*/ 37944 w 142161"/>
              <a:gd name="connsiteY5" fmla="*/ 349806 h 398236"/>
              <a:gd name="connsiteX6" fmla="*/ 1960 w 142161"/>
              <a:gd name="connsiteY6" fmla="*/ 392140 h 398236"/>
              <a:gd name="connsiteX7" fmla="*/ 99327 w 142161"/>
              <a:gd name="connsiteY7" fmla="*/ 222806 h 398236"/>
              <a:gd name="connsiteX8" fmla="*/ 120494 w 142161"/>
              <a:gd name="connsiteY8" fmla="*/ 74640 h 398236"/>
              <a:gd name="connsiteX9" fmla="*/ 112027 w 142161"/>
              <a:gd name="connsiteY9" fmla="*/ 47123 h 398236"/>
              <a:gd name="connsiteX10" fmla="*/ 141660 w 142161"/>
              <a:gd name="connsiteY10" fmla="*/ 556 h 398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2161" h="398236">
                <a:moveTo>
                  <a:pt x="141660" y="556"/>
                </a:moveTo>
                <a:cubicBezTo>
                  <a:pt x="136721" y="6200"/>
                  <a:pt x="86980" y="59118"/>
                  <a:pt x="82394" y="80990"/>
                </a:cubicBezTo>
                <a:cubicBezTo>
                  <a:pt x="77808" y="102862"/>
                  <a:pt x="113791" y="110623"/>
                  <a:pt x="114144" y="131790"/>
                </a:cubicBezTo>
                <a:cubicBezTo>
                  <a:pt x="114497" y="152957"/>
                  <a:pt x="89449" y="189293"/>
                  <a:pt x="84510" y="207990"/>
                </a:cubicBezTo>
                <a:cubicBezTo>
                  <a:pt x="79571" y="226687"/>
                  <a:pt x="92271" y="220337"/>
                  <a:pt x="84510" y="243973"/>
                </a:cubicBezTo>
                <a:cubicBezTo>
                  <a:pt x="76749" y="267609"/>
                  <a:pt x="51702" y="325112"/>
                  <a:pt x="37944" y="349806"/>
                </a:cubicBezTo>
                <a:cubicBezTo>
                  <a:pt x="24186" y="374500"/>
                  <a:pt x="-8270" y="413307"/>
                  <a:pt x="1960" y="392140"/>
                </a:cubicBezTo>
                <a:cubicBezTo>
                  <a:pt x="12190" y="370973"/>
                  <a:pt x="79571" y="275723"/>
                  <a:pt x="99327" y="222806"/>
                </a:cubicBezTo>
                <a:cubicBezTo>
                  <a:pt x="119083" y="169889"/>
                  <a:pt x="118377" y="103921"/>
                  <a:pt x="120494" y="74640"/>
                </a:cubicBezTo>
                <a:cubicBezTo>
                  <a:pt x="122611" y="45360"/>
                  <a:pt x="110616" y="60529"/>
                  <a:pt x="112027" y="47123"/>
                </a:cubicBezTo>
                <a:cubicBezTo>
                  <a:pt x="113438" y="33717"/>
                  <a:pt x="146599" y="-5088"/>
                  <a:pt x="141660" y="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: 図形 124">
            <a:extLst>
              <a:ext uri="{FF2B5EF4-FFF2-40B4-BE49-F238E27FC236}">
                <a16:creationId xmlns:a16="http://schemas.microsoft.com/office/drawing/2014/main" id="{C8768D08-5A7A-4036-9080-B61DCB39347F}"/>
              </a:ext>
            </a:extLst>
          </p:cNvPr>
          <p:cNvSpPr/>
          <p:nvPr/>
        </p:nvSpPr>
        <p:spPr>
          <a:xfrm>
            <a:off x="7797504" y="3586065"/>
            <a:ext cx="78387" cy="317060"/>
          </a:xfrm>
          <a:custGeom>
            <a:avLst/>
            <a:gdLst>
              <a:gd name="connsiteX0" fmla="*/ 63796 w 78387"/>
              <a:gd name="connsiteY0" fmla="*/ 1685 h 317060"/>
              <a:gd name="connsiteX1" fmla="*/ 48979 w 78387"/>
              <a:gd name="connsiteY1" fmla="*/ 211235 h 317060"/>
              <a:gd name="connsiteX2" fmla="*/ 296 w 78387"/>
              <a:gd name="connsiteY2" fmla="*/ 314952 h 317060"/>
              <a:gd name="connsiteX3" fmla="*/ 74379 w 78387"/>
              <a:gd name="connsiteY3" fmla="*/ 122335 h 317060"/>
              <a:gd name="connsiteX4" fmla="*/ 63796 w 78387"/>
              <a:gd name="connsiteY4" fmla="*/ 1685 h 317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387" h="317060">
                <a:moveTo>
                  <a:pt x="63796" y="1685"/>
                </a:moveTo>
                <a:cubicBezTo>
                  <a:pt x="59563" y="16502"/>
                  <a:pt x="59562" y="159024"/>
                  <a:pt x="48979" y="211235"/>
                </a:cubicBezTo>
                <a:cubicBezTo>
                  <a:pt x="38396" y="263446"/>
                  <a:pt x="-3937" y="329769"/>
                  <a:pt x="296" y="314952"/>
                </a:cubicBezTo>
                <a:cubicBezTo>
                  <a:pt x="4529" y="300135"/>
                  <a:pt x="62384" y="171371"/>
                  <a:pt x="74379" y="122335"/>
                </a:cubicBezTo>
                <a:cubicBezTo>
                  <a:pt x="86374" y="73299"/>
                  <a:pt x="68029" y="-13132"/>
                  <a:pt x="63796" y="1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: 図形 125">
            <a:extLst>
              <a:ext uri="{FF2B5EF4-FFF2-40B4-BE49-F238E27FC236}">
                <a16:creationId xmlns:a16="http://schemas.microsoft.com/office/drawing/2014/main" id="{3C64B259-2EAC-49A0-8251-4879EA2B2633}"/>
              </a:ext>
            </a:extLst>
          </p:cNvPr>
          <p:cNvSpPr/>
          <p:nvPr/>
        </p:nvSpPr>
        <p:spPr>
          <a:xfrm>
            <a:off x="7774476" y="3587498"/>
            <a:ext cx="79154" cy="267066"/>
          </a:xfrm>
          <a:custGeom>
            <a:avLst/>
            <a:gdLst>
              <a:gd name="connsiteX0" fmla="*/ 63541 w 79154"/>
              <a:gd name="connsiteY0" fmla="*/ 252 h 267066"/>
              <a:gd name="connsiteX1" fmla="*/ 76241 w 79154"/>
              <a:gd name="connsiteY1" fmla="*/ 112435 h 267066"/>
              <a:gd name="connsiteX2" fmla="*/ 41 w 79154"/>
              <a:gd name="connsiteY2" fmla="*/ 266952 h 267066"/>
              <a:gd name="connsiteX3" fmla="*/ 65657 w 79154"/>
              <a:gd name="connsiteY3" fmla="*/ 87035 h 267066"/>
              <a:gd name="connsiteX4" fmla="*/ 63541 w 79154"/>
              <a:gd name="connsiteY4" fmla="*/ 252 h 26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154" h="267066">
                <a:moveTo>
                  <a:pt x="63541" y="252"/>
                </a:moveTo>
                <a:cubicBezTo>
                  <a:pt x="65305" y="4485"/>
                  <a:pt x="86824" y="67985"/>
                  <a:pt x="76241" y="112435"/>
                </a:cubicBezTo>
                <a:cubicBezTo>
                  <a:pt x="65658" y="156885"/>
                  <a:pt x="1805" y="271185"/>
                  <a:pt x="41" y="266952"/>
                </a:cubicBezTo>
                <a:cubicBezTo>
                  <a:pt x="-1723" y="262719"/>
                  <a:pt x="52957" y="128310"/>
                  <a:pt x="65657" y="87035"/>
                </a:cubicBezTo>
                <a:cubicBezTo>
                  <a:pt x="78357" y="45760"/>
                  <a:pt x="61777" y="-3981"/>
                  <a:pt x="63541" y="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: 図形 126">
            <a:extLst>
              <a:ext uri="{FF2B5EF4-FFF2-40B4-BE49-F238E27FC236}">
                <a16:creationId xmlns:a16="http://schemas.microsoft.com/office/drawing/2014/main" id="{FD927992-9EA6-44DB-B838-02C4E389460E}"/>
              </a:ext>
            </a:extLst>
          </p:cNvPr>
          <p:cNvSpPr/>
          <p:nvPr/>
        </p:nvSpPr>
        <p:spPr>
          <a:xfrm>
            <a:off x="7670210" y="3886000"/>
            <a:ext cx="106705" cy="502070"/>
          </a:xfrm>
          <a:custGeom>
            <a:avLst/>
            <a:gdLst>
              <a:gd name="connsiteX0" fmla="*/ 106423 w 106705"/>
              <a:gd name="connsiteY0" fmla="*/ 200 h 502070"/>
              <a:gd name="connsiteX1" fmla="*/ 30223 w 106705"/>
              <a:gd name="connsiteY1" fmla="*/ 277483 h 502070"/>
              <a:gd name="connsiteX2" fmla="*/ 590 w 106705"/>
              <a:gd name="connsiteY2" fmla="*/ 501850 h 502070"/>
              <a:gd name="connsiteX3" fmla="*/ 53507 w 106705"/>
              <a:gd name="connsiteY3" fmla="*/ 237267 h 502070"/>
              <a:gd name="connsiteX4" fmla="*/ 106423 w 106705"/>
              <a:gd name="connsiteY4" fmla="*/ 200 h 502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705" h="502070">
                <a:moveTo>
                  <a:pt x="106423" y="200"/>
                </a:moveTo>
                <a:cubicBezTo>
                  <a:pt x="102542" y="6903"/>
                  <a:pt x="47862" y="193875"/>
                  <a:pt x="30223" y="277483"/>
                </a:cubicBezTo>
                <a:cubicBezTo>
                  <a:pt x="12584" y="361091"/>
                  <a:pt x="-3291" y="508553"/>
                  <a:pt x="590" y="501850"/>
                </a:cubicBezTo>
                <a:cubicBezTo>
                  <a:pt x="4471" y="495147"/>
                  <a:pt x="33752" y="318053"/>
                  <a:pt x="53507" y="237267"/>
                </a:cubicBezTo>
                <a:cubicBezTo>
                  <a:pt x="73262" y="156481"/>
                  <a:pt x="110304" y="-6503"/>
                  <a:pt x="106423" y="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: 図形 127">
            <a:extLst>
              <a:ext uri="{FF2B5EF4-FFF2-40B4-BE49-F238E27FC236}">
                <a16:creationId xmlns:a16="http://schemas.microsoft.com/office/drawing/2014/main" id="{66DFC146-991A-4593-B98D-9E60A163BFC1}"/>
              </a:ext>
            </a:extLst>
          </p:cNvPr>
          <p:cNvSpPr/>
          <p:nvPr/>
        </p:nvSpPr>
        <p:spPr>
          <a:xfrm>
            <a:off x="7393760" y="4467990"/>
            <a:ext cx="233103" cy="252601"/>
          </a:xfrm>
          <a:custGeom>
            <a:avLst/>
            <a:gdLst>
              <a:gd name="connsiteX0" fmla="*/ 232590 w 233103"/>
              <a:gd name="connsiteY0" fmla="*/ 2410 h 252601"/>
              <a:gd name="connsiteX1" fmla="*/ 52673 w 233103"/>
              <a:gd name="connsiteY1" fmla="*/ 195027 h 252601"/>
              <a:gd name="connsiteX2" fmla="*/ 1873 w 233103"/>
              <a:gd name="connsiteY2" fmla="*/ 247943 h 252601"/>
              <a:gd name="connsiteX3" fmla="*/ 103473 w 233103"/>
              <a:gd name="connsiteY3" fmla="*/ 97660 h 252601"/>
              <a:gd name="connsiteX4" fmla="*/ 232590 w 233103"/>
              <a:gd name="connsiteY4" fmla="*/ 2410 h 252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103" h="252601">
                <a:moveTo>
                  <a:pt x="232590" y="2410"/>
                </a:moveTo>
                <a:cubicBezTo>
                  <a:pt x="224123" y="18638"/>
                  <a:pt x="91126" y="154105"/>
                  <a:pt x="52673" y="195027"/>
                </a:cubicBezTo>
                <a:cubicBezTo>
                  <a:pt x="14220" y="235949"/>
                  <a:pt x="-6594" y="264171"/>
                  <a:pt x="1873" y="247943"/>
                </a:cubicBezTo>
                <a:cubicBezTo>
                  <a:pt x="10340" y="231715"/>
                  <a:pt x="64315" y="139640"/>
                  <a:pt x="103473" y="97660"/>
                </a:cubicBezTo>
                <a:cubicBezTo>
                  <a:pt x="142631" y="55680"/>
                  <a:pt x="241057" y="-13818"/>
                  <a:pt x="232590" y="24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: 図形 128">
            <a:extLst>
              <a:ext uri="{FF2B5EF4-FFF2-40B4-BE49-F238E27FC236}">
                <a16:creationId xmlns:a16="http://schemas.microsoft.com/office/drawing/2014/main" id="{E5F9FFDC-C6DF-42AF-B5BF-1D1D7C21D7CE}"/>
              </a:ext>
            </a:extLst>
          </p:cNvPr>
          <p:cNvSpPr/>
          <p:nvPr/>
        </p:nvSpPr>
        <p:spPr>
          <a:xfrm>
            <a:off x="7351178" y="4387751"/>
            <a:ext cx="268825" cy="281664"/>
          </a:xfrm>
          <a:custGeom>
            <a:avLst/>
            <a:gdLst>
              <a:gd name="connsiteX0" fmla="*/ 268822 w 268825"/>
              <a:gd name="connsiteY0" fmla="*/ 99 h 281664"/>
              <a:gd name="connsiteX1" fmla="*/ 118539 w 268825"/>
              <a:gd name="connsiteY1" fmla="*/ 101699 h 281664"/>
              <a:gd name="connsiteX2" fmla="*/ 5 w 268825"/>
              <a:gd name="connsiteY2" fmla="*/ 281616 h 281664"/>
              <a:gd name="connsiteX3" fmla="*/ 114305 w 268825"/>
              <a:gd name="connsiteY3" fmla="*/ 118632 h 281664"/>
              <a:gd name="connsiteX4" fmla="*/ 268822 w 268825"/>
              <a:gd name="connsiteY4" fmla="*/ 99 h 28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8825" h="281664">
                <a:moveTo>
                  <a:pt x="268822" y="99"/>
                </a:moveTo>
                <a:cubicBezTo>
                  <a:pt x="269528" y="-2723"/>
                  <a:pt x="163342" y="54780"/>
                  <a:pt x="118539" y="101699"/>
                </a:cubicBezTo>
                <a:cubicBezTo>
                  <a:pt x="73736" y="148618"/>
                  <a:pt x="711" y="278794"/>
                  <a:pt x="5" y="281616"/>
                </a:cubicBezTo>
                <a:cubicBezTo>
                  <a:pt x="-701" y="284438"/>
                  <a:pt x="63858" y="162376"/>
                  <a:pt x="114305" y="118632"/>
                </a:cubicBezTo>
                <a:cubicBezTo>
                  <a:pt x="164752" y="74888"/>
                  <a:pt x="268116" y="2921"/>
                  <a:pt x="268822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: 図形 129">
            <a:extLst>
              <a:ext uri="{FF2B5EF4-FFF2-40B4-BE49-F238E27FC236}">
                <a16:creationId xmlns:a16="http://schemas.microsoft.com/office/drawing/2014/main" id="{EFE4A5F5-3BC2-4F84-B29B-6A68A8069D9D}"/>
              </a:ext>
            </a:extLst>
          </p:cNvPr>
          <p:cNvSpPr/>
          <p:nvPr/>
        </p:nvSpPr>
        <p:spPr>
          <a:xfrm>
            <a:off x="6533643" y="4986760"/>
            <a:ext cx="563609" cy="72749"/>
          </a:xfrm>
          <a:custGeom>
            <a:avLst/>
            <a:gdLst>
              <a:gd name="connsiteX0" fmla="*/ 2624 w 563609"/>
              <a:gd name="connsiteY0" fmla="*/ 107 h 72749"/>
              <a:gd name="connsiteX1" fmla="*/ 409024 w 563609"/>
              <a:gd name="connsiteY1" fmla="*/ 31857 h 72749"/>
              <a:gd name="connsiteX2" fmla="*/ 563540 w 563609"/>
              <a:gd name="connsiteY2" fmla="*/ 6457 h 72749"/>
              <a:gd name="connsiteX3" fmla="*/ 394207 w 563609"/>
              <a:gd name="connsiteY3" fmla="*/ 48790 h 72749"/>
              <a:gd name="connsiteX4" fmla="*/ 326474 w 563609"/>
              <a:gd name="connsiteY4" fmla="*/ 72073 h 72749"/>
              <a:gd name="connsiteX5" fmla="*/ 237574 w 563609"/>
              <a:gd name="connsiteY5" fmla="*/ 23390 h 72749"/>
              <a:gd name="connsiteX6" fmla="*/ 2624 w 563609"/>
              <a:gd name="connsiteY6" fmla="*/ 107 h 72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3609" h="72749">
                <a:moveTo>
                  <a:pt x="2624" y="107"/>
                </a:moveTo>
                <a:cubicBezTo>
                  <a:pt x="31199" y="1518"/>
                  <a:pt x="315538" y="30799"/>
                  <a:pt x="409024" y="31857"/>
                </a:cubicBezTo>
                <a:cubicBezTo>
                  <a:pt x="502510" y="32915"/>
                  <a:pt x="566010" y="3635"/>
                  <a:pt x="563540" y="6457"/>
                </a:cubicBezTo>
                <a:cubicBezTo>
                  <a:pt x="561071" y="9279"/>
                  <a:pt x="433718" y="37854"/>
                  <a:pt x="394207" y="48790"/>
                </a:cubicBezTo>
                <a:cubicBezTo>
                  <a:pt x="354696" y="59726"/>
                  <a:pt x="352580" y="76306"/>
                  <a:pt x="326474" y="72073"/>
                </a:cubicBezTo>
                <a:cubicBezTo>
                  <a:pt x="300368" y="67840"/>
                  <a:pt x="288021" y="35384"/>
                  <a:pt x="237574" y="23390"/>
                </a:cubicBezTo>
                <a:cubicBezTo>
                  <a:pt x="187127" y="11396"/>
                  <a:pt x="-25951" y="-1304"/>
                  <a:pt x="2624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: 図形 130">
            <a:extLst>
              <a:ext uri="{FF2B5EF4-FFF2-40B4-BE49-F238E27FC236}">
                <a16:creationId xmlns:a16="http://schemas.microsoft.com/office/drawing/2014/main" id="{95FCC7B4-AF55-490C-9DCC-640FD300C30A}"/>
              </a:ext>
            </a:extLst>
          </p:cNvPr>
          <p:cNvSpPr/>
          <p:nvPr/>
        </p:nvSpPr>
        <p:spPr>
          <a:xfrm>
            <a:off x="7143750" y="4807200"/>
            <a:ext cx="332797" cy="256827"/>
          </a:xfrm>
          <a:custGeom>
            <a:avLst/>
            <a:gdLst>
              <a:gd name="connsiteX0" fmla="*/ 332317 w 332797"/>
              <a:gd name="connsiteY0" fmla="*/ 1867 h 256827"/>
              <a:gd name="connsiteX1" fmla="*/ 167217 w 332797"/>
              <a:gd name="connsiteY1" fmla="*/ 215650 h 256827"/>
              <a:gd name="connsiteX2" fmla="*/ 0 w 332797"/>
              <a:gd name="connsiteY2" fmla="*/ 253750 h 256827"/>
              <a:gd name="connsiteX3" fmla="*/ 167217 w 332797"/>
              <a:gd name="connsiteY3" fmla="*/ 171200 h 256827"/>
              <a:gd name="connsiteX4" fmla="*/ 215900 w 332797"/>
              <a:gd name="connsiteY4" fmla="*/ 116167 h 256827"/>
              <a:gd name="connsiteX5" fmla="*/ 332317 w 332797"/>
              <a:gd name="connsiteY5" fmla="*/ 1867 h 256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2797" h="256827">
                <a:moveTo>
                  <a:pt x="332317" y="1867"/>
                </a:moveTo>
                <a:cubicBezTo>
                  <a:pt x="324203" y="18448"/>
                  <a:pt x="222603" y="173670"/>
                  <a:pt x="167217" y="215650"/>
                </a:cubicBezTo>
                <a:cubicBezTo>
                  <a:pt x="111831" y="257630"/>
                  <a:pt x="0" y="261158"/>
                  <a:pt x="0" y="253750"/>
                </a:cubicBezTo>
                <a:cubicBezTo>
                  <a:pt x="0" y="246342"/>
                  <a:pt x="131234" y="194131"/>
                  <a:pt x="167217" y="171200"/>
                </a:cubicBezTo>
                <a:cubicBezTo>
                  <a:pt x="203200" y="148269"/>
                  <a:pt x="188383" y="148622"/>
                  <a:pt x="215900" y="116167"/>
                </a:cubicBezTo>
                <a:cubicBezTo>
                  <a:pt x="243417" y="83712"/>
                  <a:pt x="340431" y="-14714"/>
                  <a:pt x="332317" y="18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: 図形 131">
            <a:extLst>
              <a:ext uri="{FF2B5EF4-FFF2-40B4-BE49-F238E27FC236}">
                <a16:creationId xmlns:a16="http://schemas.microsoft.com/office/drawing/2014/main" id="{3AF953B5-105B-45F2-B815-B158E246A01B}"/>
              </a:ext>
            </a:extLst>
          </p:cNvPr>
          <p:cNvSpPr/>
          <p:nvPr/>
        </p:nvSpPr>
        <p:spPr>
          <a:xfrm>
            <a:off x="6941513" y="5088096"/>
            <a:ext cx="753106" cy="174474"/>
          </a:xfrm>
          <a:custGeom>
            <a:avLst/>
            <a:gdLst>
              <a:gd name="connsiteX0" fmla="*/ 7504 w 753106"/>
              <a:gd name="connsiteY0" fmla="*/ 6721 h 174474"/>
              <a:gd name="connsiteX1" fmla="*/ 358870 w 753106"/>
              <a:gd name="connsiteY1" fmla="*/ 157004 h 174474"/>
              <a:gd name="connsiteX2" fmla="*/ 392737 w 753106"/>
              <a:gd name="connsiteY2" fmla="*/ 171821 h 174474"/>
              <a:gd name="connsiteX3" fmla="*/ 430837 w 753106"/>
              <a:gd name="connsiteY3" fmla="*/ 161237 h 174474"/>
              <a:gd name="connsiteX4" fmla="*/ 750454 w 753106"/>
              <a:gd name="connsiteY4" fmla="*/ 118904 h 174474"/>
              <a:gd name="connsiteX5" fmla="*/ 570537 w 753106"/>
              <a:gd name="connsiteY5" fmla="*/ 129487 h 174474"/>
              <a:gd name="connsiteX6" fmla="*/ 346170 w 753106"/>
              <a:gd name="connsiteY6" fmla="*/ 148537 h 174474"/>
              <a:gd name="connsiteX7" fmla="*/ 138737 w 753106"/>
              <a:gd name="connsiteY7" fmla="*/ 40587 h 174474"/>
              <a:gd name="connsiteX8" fmla="*/ 7504 w 753106"/>
              <a:gd name="connsiteY8" fmla="*/ 6721 h 174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3106" h="174474">
                <a:moveTo>
                  <a:pt x="7504" y="6721"/>
                </a:moveTo>
                <a:cubicBezTo>
                  <a:pt x="44193" y="26124"/>
                  <a:pt x="294664" y="129487"/>
                  <a:pt x="358870" y="157004"/>
                </a:cubicBezTo>
                <a:cubicBezTo>
                  <a:pt x="423076" y="184521"/>
                  <a:pt x="380743" y="171116"/>
                  <a:pt x="392737" y="171821"/>
                </a:cubicBezTo>
                <a:cubicBezTo>
                  <a:pt x="404731" y="172526"/>
                  <a:pt x="371218" y="170056"/>
                  <a:pt x="430837" y="161237"/>
                </a:cubicBezTo>
                <a:cubicBezTo>
                  <a:pt x="490456" y="152418"/>
                  <a:pt x="727171" y="124196"/>
                  <a:pt x="750454" y="118904"/>
                </a:cubicBezTo>
                <a:cubicBezTo>
                  <a:pt x="773737" y="113612"/>
                  <a:pt x="637918" y="124548"/>
                  <a:pt x="570537" y="129487"/>
                </a:cubicBezTo>
                <a:cubicBezTo>
                  <a:pt x="503156" y="134426"/>
                  <a:pt x="418137" y="163354"/>
                  <a:pt x="346170" y="148537"/>
                </a:cubicBezTo>
                <a:cubicBezTo>
                  <a:pt x="274203" y="133720"/>
                  <a:pt x="200120" y="67751"/>
                  <a:pt x="138737" y="40587"/>
                </a:cubicBezTo>
                <a:cubicBezTo>
                  <a:pt x="77354" y="13423"/>
                  <a:pt x="-29185" y="-12682"/>
                  <a:pt x="7504" y="67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: 図形 132">
            <a:extLst>
              <a:ext uri="{FF2B5EF4-FFF2-40B4-BE49-F238E27FC236}">
                <a16:creationId xmlns:a16="http://schemas.microsoft.com/office/drawing/2014/main" id="{738BE7ED-971E-46E3-B380-7591195A838D}"/>
              </a:ext>
            </a:extLst>
          </p:cNvPr>
          <p:cNvSpPr/>
          <p:nvPr/>
        </p:nvSpPr>
        <p:spPr>
          <a:xfrm>
            <a:off x="7249541" y="5053848"/>
            <a:ext cx="383163" cy="162172"/>
          </a:xfrm>
          <a:custGeom>
            <a:avLst/>
            <a:gdLst>
              <a:gd name="connsiteX0" fmla="*/ 42 w 383163"/>
              <a:gd name="connsiteY0" fmla="*/ 11335 h 162172"/>
              <a:gd name="connsiteX1" fmla="*/ 190542 w 383163"/>
              <a:gd name="connsiteY1" fmla="*/ 17685 h 162172"/>
              <a:gd name="connsiteX2" fmla="*/ 330242 w 383163"/>
              <a:gd name="connsiteY2" fmla="*/ 104469 h 162172"/>
              <a:gd name="connsiteX3" fmla="*/ 383159 w 383163"/>
              <a:gd name="connsiteY3" fmla="*/ 161619 h 162172"/>
              <a:gd name="connsiteX4" fmla="*/ 332359 w 383163"/>
              <a:gd name="connsiteY4" fmla="*/ 70602 h 162172"/>
              <a:gd name="connsiteX5" fmla="*/ 207476 w 383163"/>
              <a:gd name="connsiteY5" fmla="*/ 4985 h 162172"/>
              <a:gd name="connsiteX6" fmla="*/ 42 w 383163"/>
              <a:gd name="connsiteY6" fmla="*/ 11335 h 162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3163" h="162172">
                <a:moveTo>
                  <a:pt x="42" y="11335"/>
                </a:moveTo>
                <a:cubicBezTo>
                  <a:pt x="-2780" y="13452"/>
                  <a:pt x="135509" y="2163"/>
                  <a:pt x="190542" y="17685"/>
                </a:cubicBezTo>
                <a:cubicBezTo>
                  <a:pt x="245575" y="33207"/>
                  <a:pt x="298139" y="80480"/>
                  <a:pt x="330242" y="104469"/>
                </a:cubicBezTo>
                <a:cubicBezTo>
                  <a:pt x="362345" y="128458"/>
                  <a:pt x="382806" y="167263"/>
                  <a:pt x="383159" y="161619"/>
                </a:cubicBezTo>
                <a:cubicBezTo>
                  <a:pt x="383512" y="155975"/>
                  <a:pt x="361639" y="96708"/>
                  <a:pt x="332359" y="70602"/>
                </a:cubicBezTo>
                <a:cubicBezTo>
                  <a:pt x="303079" y="44496"/>
                  <a:pt x="256865" y="18391"/>
                  <a:pt x="207476" y="4985"/>
                </a:cubicBezTo>
                <a:cubicBezTo>
                  <a:pt x="158087" y="-8421"/>
                  <a:pt x="2864" y="9218"/>
                  <a:pt x="42" y="11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: 図形 133">
            <a:extLst>
              <a:ext uri="{FF2B5EF4-FFF2-40B4-BE49-F238E27FC236}">
                <a16:creationId xmlns:a16="http://schemas.microsoft.com/office/drawing/2014/main" id="{6D28C0B1-2ACA-4F44-A8C2-EDA159BD0097}"/>
              </a:ext>
            </a:extLst>
          </p:cNvPr>
          <p:cNvSpPr/>
          <p:nvPr/>
        </p:nvSpPr>
        <p:spPr>
          <a:xfrm>
            <a:off x="7478047" y="4413250"/>
            <a:ext cx="330454" cy="645583"/>
          </a:xfrm>
          <a:custGeom>
            <a:avLst/>
            <a:gdLst>
              <a:gd name="connsiteX0" fmla="*/ 330336 w 330454"/>
              <a:gd name="connsiteY0" fmla="*/ 0 h 645583"/>
              <a:gd name="connsiteX1" fmla="*/ 169470 w 330454"/>
              <a:gd name="connsiteY1" fmla="*/ 427567 h 645583"/>
              <a:gd name="connsiteX2" fmla="*/ 136 w 330454"/>
              <a:gd name="connsiteY2" fmla="*/ 645583 h 645583"/>
              <a:gd name="connsiteX3" fmla="*/ 144070 w 330454"/>
              <a:gd name="connsiteY3" fmla="*/ 429683 h 645583"/>
              <a:gd name="connsiteX4" fmla="*/ 330336 w 330454"/>
              <a:gd name="connsiteY4" fmla="*/ 0 h 645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454" h="645583">
                <a:moveTo>
                  <a:pt x="330336" y="0"/>
                </a:moveTo>
                <a:cubicBezTo>
                  <a:pt x="334569" y="-353"/>
                  <a:pt x="224503" y="319970"/>
                  <a:pt x="169470" y="427567"/>
                </a:cubicBezTo>
                <a:cubicBezTo>
                  <a:pt x="114437" y="535164"/>
                  <a:pt x="4369" y="645230"/>
                  <a:pt x="136" y="645583"/>
                </a:cubicBezTo>
                <a:cubicBezTo>
                  <a:pt x="-4097" y="645936"/>
                  <a:pt x="90800" y="534458"/>
                  <a:pt x="144070" y="429683"/>
                </a:cubicBezTo>
                <a:cubicBezTo>
                  <a:pt x="197339" y="324908"/>
                  <a:pt x="326103" y="353"/>
                  <a:pt x="33033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: 図形 134">
            <a:extLst>
              <a:ext uri="{FF2B5EF4-FFF2-40B4-BE49-F238E27FC236}">
                <a16:creationId xmlns:a16="http://schemas.microsoft.com/office/drawing/2014/main" id="{9E197357-D1C1-4DEB-849E-E0AF6DCDB252}"/>
              </a:ext>
            </a:extLst>
          </p:cNvPr>
          <p:cNvSpPr/>
          <p:nvPr/>
        </p:nvSpPr>
        <p:spPr>
          <a:xfrm>
            <a:off x="7709582" y="4328890"/>
            <a:ext cx="407448" cy="899031"/>
          </a:xfrm>
          <a:custGeom>
            <a:avLst/>
            <a:gdLst>
              <a:gd name="connsiteX0" fmla="*/ 14135 w 407448"/>
              <a:gd name="connsiteY0" fmla="*/ 873877 h 899031"/>
              <a:gd name="connsiteX1" fmla="*/ 390901 w 407448"/>
              <a:gd name="connsiteY1" fmla="*/ 44143 h 899031"/>
              <a:gd name="connsiteX2" fmla="*/ 316818 w 407448"/>
              <a:gd name="connsiteY2" fmla="*/ 169027 h 899031"/>
              <a:gd name="connsiteX3" fmla="*/ 103035 w 407448"/>
              <a:gd name="connsiteY3" fmla="*/ 638927 h 899031"/>
              <a:gd name="connsiteX4" fmla="*/ 14135 w 407448"/>
              <a:gd name="connsiteY4" fmla="*/ 873877 h 899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7448" h="899031">
                <a:moveTo>
                  <a:pt x="14135" y="873877"/>
                </a:moveTo>
                <a:cubicBezTo>
                  <a:pt x="62113" y="774746"/>
                  <a:pt x="340454" y="161618"/>
                  <a:pt x="390901" y="44143"/>
                </a:cubicBezTo>
                <a:cubicBezTo>
                  <a:pt x="441348" y="-73332"/>
                  <a:pt x="364796" y="69896"/>
                  <a:pt x="316818" y="169027"/>
                </a:cubicBezTo>
                <a:cubicBezTo>
                  <a:pt x="268840" y="268158"/>
                  <a:pt x="154540" y="522863"/>
                  <a:pt x="103035" y="638927"/>
                </a:cubicBezTo>
                <a:cubicBezTo>
                  <a:pt x="51530" y="754991"/>
                  <a:pt x="-33843" y="973008"/>
                  <a:pt x="14135" y="873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: 図形 135">
            <a:extLst>
              <a:ext uri="{FF2B5EF4-FFF2-40B4-BE49-F238E27FC236}">
                <a16:creationId xmlns:a16="http://schemas.microsoft.com/office/drawing/2014/main" id="{41C8DA2D-C7CE-476D-B7FB-803CF71D9D26}"/>
              </a:ext>
            </a:extLst>
          </p:cNvPr>
          <p:cNvSpPr/>
          <p:nvPr/>
        </p:nvSpPr>
        <p:spPr>
          <a:xfrm>
            <a:off x="7812337" y="3794591"/>
            <a:ext cx="318609" cy="635853"/>
          </a:xfrm>
          <a:custGeom>
            <a:avLst/>
            <a:gdLst>
              <a:gd name="connsiteX0" fmla="*/ 311430 w 318609"/>
              <a:gd name="connsiteY0" fmla="*/ 6942 h 635853"/>
              <a:gd name="connsiteX1" fmla="*/ 99763 w 318609"/>
              <a:gd name="connsiteY1" fmla="*/ 360426 h 635853"/>
              <a:gd name="connsiteX2" fmla="*/ 82830 w 318609"/>
              <a:gd name="connsiteY2" fmla="*/ 472609 h 635853"/>
              <a:gd name="connsiteX3" fmla="*/ 280 w 318609"/>
              <a:gd name="connsiteY3" fmla="*/ 635592 h 635853"/>
              <a:gd name="connsiteX4" fmla="*/ 114580 w 318609"/>
              <a:gd name="connsiteY4" fmla="*/ 432392 h 635853"/>
              <a:gd name="connsiteX5" fmla="*/ 129396 w 318609"/>
              <a:gd name="connsiteY5" fmla="*/ 311742 h 635853"/>
              <a:gd name="connsiteX6" fmla="*/ 258513 w 318609"/>
              <a:gd name="connsiteY6" fmla="*/ 138176 h 635853"/>
              <a:gd name="connsiteX7" fmla="*/ 311430 w 318609"/>
              <a:gd name="connsiteY7" fmla="*/ 6942 h 635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8609" h="635853">
                <a:moveTo>
                  <a:pt x="311430" y="6942"/>
                </a:moveTo>
                <a:cubicBezTo>
                  <a:pt x="284972" y="43984"/>
                  <a:pt x="137863" y="282815"/>
                  <a:pt x="99763" y="360426"/>
                </a:cubicBezTo>
                <a:cubicBezTo>
                  <a:pt x="61663" y="438037"/>
                  <a:pt x="99410" y="426748"/>
                  <a:pt x="82830" y="472609"/>
                </a:cubicBezTo>
                <a:cubicBezTo>
                  <a:pt x="66249" y="518470"/>
                  <a:pt x="-5012" y="642295"/>
                  <a:pt x="280" y="635592"/>
                </a:cubicBezTo>
                <a:cubicBezTo>
                  <a:pt x="5572" y="628889"/>
                  <a:pt x="93061" y="486367"/>
                  <a:pt x="114580" y="432392"/>
                </a:cubicBezTo>
                <a:cubicBezTo>
                  <a:pt x="136099" y="378417"/>
                  <a:pt x="105407" y="360778"/>
                  <a:pt x="129396" y="311742"/>
                </a:cubicBezTo>
                <a:cubicBezTo>
                  <a:pt x="153385" y="262706"/>
                  <a:pt x="232407" y="185448"/>
                  <a:pt x="258513" y="138176"/>
                </a:cubicBezTo>
                <a:cubicBezTo>
                  <a:pt x="284619" y="90904"/>
                  <a:pt x="337888" y="-30100"/>
                  <a:pt x="311430" y="69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: 図形 136">
            <a:extLst>
              <a:ext uri="{FF2B5EF4-FFF2-40B4-BE49-F238E27FC236}">
                <a16:creationId xmlns:a16="http://schemas.microsoft.com/office/drawing/2014/main" id="{BE672E16-1E4C-4FBA-B099-1749AD801F22}"/>
              </a:ext>
            </a:extLst>
          </p:cNvPr>
          <p:cNvSpPr/>
          <p:nvPr/>
        </p:nvSpPr>
        <p:spPr>
          <a:xfrm>
            <a:off x="8108846" y="3671862"/>
            <a:ext cx="175787" cy="658850"/>
          </a:xfrm>
          <a:custGeom>
            <a:avLst/>
            <a:gdLst>
              <a:gd name="connsiteX0" fmla="*/ 175787 w 175787"/>
              <a:gd name="connsiteY0" fmla="*/ 555 h 658850"/>
              <a:gd name="connsiteX1" fmla="*/ 118637 w 175787"/>
              <a:gd name="connsiteY1" fmla="*/ 248205 h 658850"/>
              <a:gd name="connsiteX2" fmla="*/ 72071 w 175787"/>
              <a:gd name="connsiteY2" fmla="*/ 332871 h 658850"/>
              <a:gd name="connsiteX3" fmla="*/ 104 w 175787"/>
              <a:gd name="connsiteY3" fmla="*/ 658838 h 658850"/>
              <a:gd name="connsiteX4" fmla="*/ 89004 w 175787"/>
              <a:gd name="connsiteY4" fmla="*/ 320171 h 658850"/>
              <a:gd name="connsiteX5" fmla="*/ 118637 w 175787"/>
              <a:gd name="connsiteY5" fmla="*/ 184705 h 658850"/>
              <a:gd name="connsiteX6" fmla="*/ 175787 w 175787"/>
              <a:gd name="connsiteY6" fmla="*/ 555 h 658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787" h="658850">
                <a:moveTo>
                  <a:pt x="175787" y="555"/>
                </a:moveTo>
                <a:cubicBezTo>
                  <a:pt x="175787" y="11138"/>
                  <a:pt x="135923" y="192819"/>
                  <a:pt x="118637" y="248205"/>
                </a:cubicBezTo>
                <a:cubicBezTo>
                  <a:pt x="101351" y="303591"/>
                  <a:pt x="91826" y="264432"/>
                  <a:pt x="72071" y="332871"/>
                </a:cubicBezTo>
                <a:cubicBezTo>
                  <a:pt x="52315" y="401310"/>
                  <a:pt x="-2718" y="660955"/>
                  <a:pt x="104" y="658838"/>
                </a:cubicBezTo>
                <a:cubicBezTo>
                  <a:pt x="2926" y="656721"/>
                  <a:pt x="69249" y="399193"/>
                  <a:pt x="89004" y="320171"/>
                </a:cubicBezTo>
                <a:cubicBezTo>
                  <a:pt x="108759" y="241149"/>
                  <a:pt x="104879" y="235858"/>
                  <a:pt x="118637" y="184705"/>
                </a:cubicBezTo>
                <a:cubicBezTo>
                  <a:pt x="132395" y="133552"/>
                  <a:pt x="175787" y="-10028"/>
                  <a:pt x="175787" y="5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: 図形 137">
            <a:extLst>
              <a:ext uri="{FF2B5EF4-FFF2-40B4-BE49-F238E27FC236}">
                <a16:creationId xmlns:a16="http://schemas.microsoft.com/office/drawing/2014/main" id="{A92C0AB3-C742-41BD-AF14-C304DC9E5296}"/>
              </a:ext>
            </a:extLst>
          </p:cNvPr>
          <p:cNvSpPr/>
          <p:nvPr/>
        </p:nvSpPr>
        <p:spPr>
          <a:xfrm>
            <a:off x="8102444" y="3630359"/>
            <a:ext cx="129673" cy="229356"/>
          </a:xfrm>
          <a:custGeom>
            <a:avLst/>
            <a:gdLst>
              <a:gd name="connsiteX0" fmla="*/ 128744 w 129673"/>
              <a:gd name="connsiteY0" fmla="*/ 254 h 229356"/>
              <a:gd name="connsiteX1" fmla="*/ 81119 w 129673"/>
              <a:gd name="connsiteY1" fmla="*/ 205041 h 229356"/>
              <a:gd name="connsiteX2" fmla="*/ 156 w 129673"/>
              <a:gd name="connsiteY2" fmla="*/ 220916 h 229356"/>
              <a:gd name="connsiteX3" fmla="*/ 103344 w 129673"/>
              <a:gd name="connsiteY3" fmla="*/ 163766 h 229356"/>
              <a:gd name="connsiteX4" fmla="*/ 128744 w 129673"/>
              <a:gd name="connsiteY4" fmla="*/ 254 h 229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9673" h="229356">
                <a:moveTo>
                  <a:pt x="128744" y="254"/>
                </a:moveTo>
                <a:cubicBezTo>
                  <a:pt x="125040" y="7133"/>
                  <a:pt x="102550" y="168264"/>
                  <a:pt x="81119" y="205041"/>
                </a:cubicBezTo>
                <a:cubicBezTo>
                  <a:pt x="59688" y="241818"/>
                  <a:pt x="-3548" y="227795"/>
                  <a:pt x="156" y="220916"/>
                </a:cubicBezTo>
                <a:cubicBezTo>
                  <a:pt x="3860" y="214037"/>
                  <a:pt x="81384" y="199749"/>
                  <a:pt x="103344" y="163766"/>
                </a:cubicBezTo>
                <a:cubicBezTo>
                  <a:pt x="125304" y="127783"/>
                  <a:pt x="132448" y="-6625"/>
                  <a:pt x="128744" y="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: 図形 138">
            <a:extLst>
              <a:ext uri="{FF2B5EF4-FFF2-40B4-BE49-F238E27FC236}">
                <a16:creationId xmlns:a16="http://schemas.microsoft.com/office/drawing/2014/main" id="{1FA7B90B-BA30-46DA-AECC-3882A9C784D5}"/>
              </a:ext>
            </a:extLst>
          </p:cNvPr>
          <p:cNvSpPr/>
          <p:nvPr/>
        </p:nvSpPr>
        <p:spPr>
          <a:xfrm>
            <a:off x="8272063" y="3314592"/>
            <a:ext cx="57256" cy="395593"/>
          </a:xfrm>
          <a:custGeom>
            <a:avLst/>
            <a:gdLst>
              <a:gd name="connsiteX0" fmla="*/ 9925 w 57256"/>
              <a:gd name="connsiteY0" fmla="*/ 108 h 395593"/>
              <a:gd name="connsiteX1" fmla="*/ 33737 w 57256"/>
              <a:gd name="connsiteY1" fmla="*/ 115996 h 395593"/>
              <a:gd name="connsiteX2" fmla="*/ 13100 w 57256"/>
              <a:gd name="connsiteY2" fmla="*/ 165208 h 395593"/>
              <a:gd name="connsiteX3" fmla="*/ 28975 w 57256"/>
              <a:gd name="connsiteY3" fmla="*/ 227121 h 395593"/>
              <a:gd name="connsiteX4" fmla="*/ 400 w 57256"/>
              <a:gd name="connsiteY4" fmla="*/ 395396 h 395593"/>
              <a:gd name="connsiteX5" fmla="*/ 54375 w 57256"/>
              <a:gd name="connsiteY5" fmla="*/ 190608 h 395593"/>
              <a:gd name="connsiteX6" fmla="*/ 48025 w 57256"/>
              <a:gd name="connsiteY6" fmla="*/ 138221 h 395593"/>
              <a:gd name="connsiteX7" fmla="*/ 9925 w 57256"/>
              <a:gd name="connsiteY7" fmla="*/ 108 h 395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256" h="395593">
                <a:moveTo>
                  <a:pt x="9925" y="108"/>
                </a:moveTo>
                <a:cubicBezTo>
                  <a:pt x="7544" y="-3596"/>
                  <a:pt x="33208" y="88479"/>
                  <a:pt x="33737" y="115996"/>
                </a:cubicBezTo>
                <a:cubicBezTo>
                  <a:pt x="34266" y="143513"/>
                  <a:pt x="13894" y="146687"/>
                  <a:pt x="13100" y="165208"/>
                </a:cubicBezTo>
                <a:cubicBezTo>
                  <a:pt x="12306" y="183729"/>
                  <a:pt x="31092" y="188756"/>
                  <a:pt x="28975" y="227121"/>
                </a:cubicBezTo>
                <a:cubicBezTo>
                  <a:pt x="26858" y="265486"/>
                  <a:pt x="-3833" y="401481"/>
                  <a:pt x="400" y="395396"/>
                </a:cubicBezTo>
                <a:cubicBezTo>
                  <a:pt x="4633" y="389311"/>
                  <a:pt x="46438" y="233470"/>
                  <a:pt x="54375" y="190608"/>
                </a:cubicBezTo>
                <a:cubicBezTo>
                  <a:pt x="62312" y="147746"/>
                  <a:pt x="51729" y="168119"/>
                  <a:pt x="48025" y="138221"/>
                </a:cubicBezTo>
                <a:cubicBezTo>
                  <a:pt x="44321" y="108323"/>
                  <a:pt x="12306" y="3812"/>
                  <a:pt x="9925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: 図形 139">
            <a:extLst>
              <a:ext uri="{FF2B5EF4-FFF2-40B4-BE49-F238E27FC236}">
                <a16:creationId xmlns:a16="http://schemas.microsoft.com/office/drawing/2014/main" id="{6EAC6CA6-CF21-441A-A85B-C1909F25A775}"/>
              </a:ext>
            </a:extLst>
          </p:cNvPr>
          <p:cNvSpPr/>
          <p:nvPr/>
        </p:nvSpPr>
        <p:spPr>
          <a:xfrm>
            <a:off x="8204147" y="3244813"/>
            <a:ext cx="77803" cy="412105"/>
          </a:xfrm>
          <a:custGeom>
            <a:avLst/>
            <a:gdLst>
              <a:gd name="connsiteX0" fmla="*/ 53 w 77803"/>
              <a:gd name="connsiteY0" fmla="*/ 37 h 412105"/>
              <a:gd name="connsiteX1" fmla="*/ 68316 w 77803"/>
              <a:gd name="connsiteY1" fmla="*/ 193712 h 412105"/>
              <a:gd name="connsiteX2" fmla="*/ 22278 w 77803"/>
              <a:gd name="connsiteY2" fmla="*/ 198475 h 412105"/>
              <a:gd name="connsiteX3" fmla="*/ 46091 w 77803"/>
              <a:gd name="connsiteY3" fmla="*/ 317537 h 412105"/>
              <a:gd name="connsiteX4" fmla="*/ 14341 w 77803"/>
              <a:gd name="connsiteY4" fmla="*/ 347700 h 412105"/>
              <a:gd name="connsiteX5" fmla="*/ 20691 w 77803"/>
              <a:gd name="connsiteY5" fmla="*/ 409612 h 412105"/>
              <a:gd name="connsiteX6" fmla="*/ 76253 w 77803"/>
              <a:gd name="connsiteY6" fmla="*/ 254037 h 412105"/>
              <a:gd name="connsiteX7" fmla="*/ 57203 w 77803"/>
              <a:gd name="connsiteY7" fmla="*/ 177837 h 412105"/>
              <a:gd name="connsiteX8" fmla="*/ 53 w 77803"/>
              <a:gd name="connsiteY8" fmla="*/ 37 h 412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803" h="412105">
                <a:moveTo>
                  <a:pt x="53" y="37"/>
                </a:moveTo>
                <a:cubicBezTo>
                  <a:pt x="1905" y="2683"/>
                  <a:pt x="64612" y="160639"/>
                  <a:pt x="68316" y="193712"/>
                </a:cubicBezTo>
                <a:cubicBezTo>
                  <a:pt x="72020" y="226785"/>
                  <a:pt x="25982" y="177837"/>
                  <a:pt x="22278" y="198475"/>
                </a:cubicBezTo>
                <a:cubicBezTo>
                  <a:pt x="18574" y="219113"/>
                  <a:pt x="47414" y="292666"/>
                  <a:pt x="46091" y="317537"/>
                </a:cubicBezTo>
                <a:cubicBezTo>
                  <a:pt x="44768" y="342408"/>
                  <a:pt x="18574" y="332354"/>
                  <a:pt x="14341" y="347700"/>
                </a:cubicBezTo>
                <a:cubicBezTo>
                  <a:pt x="10108" y="363046"/>
                  <a:pt x="10372" y="425222"/>
                  <a:pt x="20691" y="409612"/>
                </a:cubicBezTo>
                <a:cubicBezTo>
                  <a:pt x="31010" y="394002"/>
                  <a:pt x="70168" y="292666"/>
                  <a:pt x="76253" y="254037"/>
                </a:cubicBezTo>
                <a:cubicBezTo>
                  <a:pt x="82338" y="215408"/>
                  <a:pt x="69374" y="220435"/>
                  <a:pt x="57203" y="177837"/>
                </a:cubicBezTo>
                <a:cubicBezTo>
                  <a:pt x="45032" y="135239"/>
                  <a:pt x="-1799" y="-2609"/>
                  <a:pt x="53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: 図形 140">
            <a:extLst>
              <a:ext uri="{FF2B5EF4-FFF2-40B4-BE49-F238E27FC236}">
                <a16:creationId xmlns:a16="http://schemas.microsoft.com/office/drawing/2014/main" id="{3CB80D06-4366-4EB8-8699-EF161133E218}"/>
              </a:ext>
            </a:extLst>
          </p:cNvPr>
          <p:cNvSpPr/>
          <p:nvPr/>
        </p:nvSpPr>
        <p:spPr>
          <a:xfrm>
            <a:off x="7994628" y="3121016"/>
            <a:ext cx="273268" cy="187359"/>
          </a:xfrm>
          <a:custGeom>
            <a:avLst/>
            <a:gdLst>
              <a:gd name="connsiteX0" fmla="*/ 22 w 273268"/>
              <a:gd name="connsiteY0" fmla="*/ 9 h 187359"/>
              <a:gd name="connsiteX1" fmla="*/ 239735 w 273268"/>
              <a:gd name="connsiteY1" fmla="*/ 125422 h 187359"/>
              <a:gd name="connsiteX2" fmla="*/ 269897 w 273268"/>
              <a:gd name="connsiteY2" fmla="*/ 187334 h 187359"/>
              <a:gd name="connsiteX3" fmla="*/ 225447 w 273268"/>
              <a:gd name="connsiteY3" fmla="*/ 119072 h 187359"/>
              <a:gd name="connsiteX4" fmla="*/ 22 w 273268"/>
              <a:gd name="connsiteY4" fmla="*/ 9 h 187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268" h="187359">
                <a:moveTo>
                  <a:pt x="22" y="9"/>
                </a:moveTo>
                <a:cubicBezTo>
                  <a:pt x="2403" y="1067"/>
                  <a:pt x="194756" y="94201"/>
                  <a:pt x="239735" y="125422"/>
                </a:cubicBezTo>
                <a:cubicBezTo>
                  <a:pt x="284714" y="156643"/>
                  <a:pt x="272278" y="188392"/>
                  <a:pt x="269897" y="187334"/>
                </a:cubicBezTo>
                <a:cubicBezTo>
                  <a:pt x="267516" y="186276"/>
                  <a:pt x="266986" y="147911"/>
                  <a:pt x="225447" y="119072"/>
                </a:cubicBezTo>
                <a:cubicBezTo>
                  <a:pt x="183908" y="90233"/>
                  <a:pt x="-2359" y="-1049"/>
                  <a:pt x="22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: 図形 141">
            <a:extLst>
              <a:ext uri="{FF2B5EF4-FFF2-40B4-BE49-F238E27FC236}">
                <a16:creationId xmlns:a16="http://schemas.microsoft.com/office/drawing/2014/main" id="{ED6588DC-1BF7-4745-BC2B-98C506CA6C8C}"/>
              </a:ext>
            </a:extLst>
          </p:cNvPr>
          <p:cNvSpPr/>
          <p:nvPr/>
        </p:nvSpPr>
        <p:spPr>
          <a:xfrm>
            <a:off x="7997804" y="3097099"/>
            <a:ext cx="300693" cy="214600"/>
          </a:xfrm>
          <a:custGeom>
            <a:avLst/>
            <a:gdLst>
              <a:gd name="connsiteX0" fmla="*/ 21 w 300693"/>
              <a:gd name="connsiteY0" fmla="*/ 114 h 214600"/>
              <a:gd name="connsiteX1" fmla="*/ 206396 w 300693"/>
              <a:gd name="connsiteY1" fmla="*/ 90601 h 214600"/>
              <a:gd name="connsiteX2" fmla="*/ 247671 w 300693"/>
              <a:gd name="connsiteY2" fmla="*/ 116001 h 214600"/>
              <a:gd name="connsiteX3" fmla="*/ 296884 w 300693"/>
              <a:gd name="connsiteY3" fmla="*/ 214426 h 214600"/>
              <a:gd name="connsiteX4" fmla="*/ 285771 w 300693"/>
              <a:gd name="connsiteY4" fmla="*/ 138226 h 214600"/>
              <a:gd name="connsiteX5" fmla="*/ 193696 w 300693"/>
              <a:gd name="connsiteY5" fmla="*/ 73139 h 214600"/>
              <a:gd name="connsiteX6" fmla="*/ 21 w 300693"/>
              <a:gd name="connsiteY6" fmla="*/ 114 h 21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0693" h="214600">
                <a:moveTo>
                  <a:pt x="21" y="114"/>
                </a:moveTo>
                <a:cubicBezTo>
                  <a:pt x="2138" y="3024"/>
                  <a:pt x="165121" y="71286"/>
                  <a:pt x="206396" y="90601"/>
                </a:cubicBezTo>
                <a:cubicBezTo>
                  <a:pt x="247671" y="109916"/>
                  <a:pt x="232590" y="95364"/>
                  <a:pt x="247671" y="116001"/>
                </a:cubicBezTo>
                <a:cubicBezTo>
                  <a:pt x="262752" y="136638"/>
                  <a:pt x="290534" y="210722"/>
                  <a:pt x="296884" y="214426"/>
                </a:cubicBezTo>
                <a:cubicBezTo>
                  <a:pt x="303234" y="218130"/>
                  <a:pt x="302969" y="161774"/>
                  <a:pt x="285771" y="138226"/>
                </a:cubicBezTo>
                <a:cubicBezTo>
                  <a:pt x="268573" y="114678"/>
                  <a:pt x="237352" y="95893"/>
                  <a:pt x="193696" y="73139"/>
                </a:cubicBezTo>
                <a:cubicBezTo>
                  <a:pt x="150040" y="50385"/>
                  <a:pt x="-2096" y="-2796"/>
                  <a:pt x="21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: 図形 142">
            <a:extLst>
              <a:ext uri="{FF2B5EF4-FFF2-40B4-BE49-F238E27FC236}">
                <a16:creationId xmlns:a16="http://schemas.microsoft.com/office/drawing/2014/main" id="{D8E2F753-7E94-4031-979F-36409DF10E2B}"/>
              </a:ext>
            </a:extLst>
          </p:cNvPr>
          <p:cNvSpPr/>
          <p:nvPr/>
        </p:nvSpPr>
        <p:spPr>
          <a:xfrm>
            <a:off x="7825354" y="3100425"/>
            <a:ext cx="109579" cy="112449"/>
          </a:xfrm>
          <a:custGeom>
            <a:avLst/>
            <a:gdLst>
              <a:gd name="connsiteX0" fmla="*/ 108971 w 109579"/>
              <a:gd name="connsiteY0" fmla="*/ 3138 h 112449"/>
              <a:gd name="connsiteX1" fmla="*/ 4196 w 109579"/>
              <a:gd name="connsiteY1" fmla="*/ 111088 h 112449"/>
              <a:gd name="connsiteX2" fmla="*/ 23246 w 109579"/>
              <a:gd name="connsiteY2" fmla="*/ 61875 h 112449"/>
              <a:gd name="connsiteX3" fmla="*/ 47059 w 109579"/>
              <a:gd name="connsiteY3" fmla="*/ 31713 h 112449"/>
              <a:gd name="connsiteX4" fmla="*/ 108971 w 109579"/>
              <a:gd name="connsiteY4" fmla="*/ 3138 h 112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79" h="112449">
                <a:moveTo>
                  <a:pt x="108971" y="3138"/>
                </a:moveTo>
                <a:cubicBezTo>
                  <a:pt x="101827" y="16367"/>
                  <a:pt x="18483" y="101299"/>
                  <a:pt x="4196" y="111088"/>
                </a:cubicBezTo>
                <a:cubicBezTo>
                  <a:pt x="-10091" y="120877"/>
                  <a:pt x="16102" y="75104"/>
                  <a:pt x="23246" y="61875"/>
                </a:cubicBezTo>
                <a:cubicBezTo>
                  <a:pt x="30390" y="48646"/>
                  <a:pt x="35946" y="41238"/>
                  <a:pt x="47059" y="31713"/>
                </a:cubicBezTo>
                <a:cubicBezTo>
                  <a:pt x="58171" y="22188"/>
                  <a:pt x="116115" y="-10091"/>
                  <a:pt x="108971" y="3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: 図形 143">
            <a:extLst>
              <a:ext uri="{FF2B5EF4-FFF2-40B4-BE49-F238E27FC236}">
                <a16:creationId xmlns:a16="http://schemas.microsoft.com/office/drawing/2014/main" id="{770621E6-734A-4573-988F-37DB38D50799}"/>
              </a:ext>
            </a:extLst>
          </p:cNvPr>
          <p:cNvSpPr/>
          <p:nvPr/>
        </p:nvSpPr>
        <p:spPr>
          <a:xfrm>
            <a:off x="7432566" y="3177875"/>
            <a:ext cx="203604" cy="82212"/>
          </a:xfrm>
          <a:custGeom>
            <a:avLst/>
            <a:gdLst>
              <a:gd name="connsiteX0" fmla="*/ 109 w 203604"/>
              <a:gd name="connsiteY0" fmla="*/ 81263 h 82212"/>
              <a:gd name="connsiteX1" fmla="*/ 141397 w 203604"/>
              <a:gd name="connsiteY1" fmla="*/ 41575 h 82212"/>
              <a:gd name="connsiteX2" fmla="*/ 203309 w 203604"/>
              <a:gd name="connsiteY2" fmla="*/ 300 h 82212"/>
              <a:gd name="connsiteX3" fmla="*/ 119172 w 203604"/>
              <a:gd name="connsiteY3" fmla="*/ 63800 h 82212"/>
              <a:gd name="connsiteX4" fmla="*/ 109 w 203604"/>
              <a:gd name="connsiteY4" fmla="*/ 81263 h 82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604" h="82212">
                <a:moveTo>
                  <a:pt x="109" y="81263"/>
                </a:moveTo>
                <a:cubicBezTo>
                  <a:pt x="3813" y="77559"/>
                  <a:pt x="107530" y="55069"/>
                  <a:pt x="141397" y="41575"/>
                </a:cubicBezTo>
                <a:cubicBezTo>
                  <a:pt x="175264" y="28081"/>
                  <a:pt x="207013" y="-3404"/>
                  <a:pt x="203309" y="300"/>
                </a:cubicBezTo>
                <a:cubicBezTo>
                  <a:pt x="199605" y="4004"/>
                  <a:pt x="150393" y="50042"/>
                  <a:pt x="119172" y="63800"/>
                </a:cubicBezTo>
                <a:cubicBezTo>
                  <a:pt x="87951" y="77558"/>
                  <a:pt x="-3595" y="84967"/>
                  <a:pt x="109" y="81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: 図形 144">
            <a:extLst>
              <a:ext uri="{FF2B5EF4-FFF2-40B4-BE49-F238E27FC236}">
                <a16:creationId xmlns:a16="http://schemas.microsoft.com/office/drawing/2014/main" id="{65E806DD-8C53-4E1A-B0A0-25B9AFC87242}"/>
              </a:ext>
            </a:extLst>
          </p:cNvPr>
          <p:cNvSpPr/>
          <p:nvPr/>
        </p:nvSpPr>
        <p:spPr>
          <a:xfrm>
            <a:off x="7686661" y="3116056"/>
            <a:ext cx="220700" cy="68613"/>
          </a:xfrm>
          <a:custGeom>
            <a:avLst/>
            <a:gdLst>
              <a:gd name="connsiteX0" fmla="*/ 14 w 220700"/>
              <a:gd name="connsiteY0" fmla="*/ 68469 h 68613"/>
              <a:gd name="connsiteX1" fmla="*/ 123839 w 220700"/>
              <a:gd name="connsiteY1" fmla="*/ 24019 h 68613"/>
              <a:gd name="connsiteX2" fmla="*/ 220677 w 220700"/>
              <a:gd name="connsiteY2" fmla="*/ 207 h 68613"/>
              <a:gd name="connsiteX3" fmla="*/ 131777 w 220700"/>
              <a:gd name="connsiteY3" fmla="*/ 36719 h 68613"/>
              <a:gd name="connsiteX4" fmla="*/ 14 w 220700"/>
              <a:gd name="connsiteY4" fmla="*/ 68469 h 68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700" h="68613">
                <a:moveTo>
                  <a:pt x="14" y="68469"/>
                </a:moveTo>
                <a:cubicBezTo>
                  <a:pt x="-1309" y="66352"/>
                  <a:pt x="87062" y="35396"/>
                  <a:pt x="123839" y="24019"/>
                </a:cubicBezTo>
                <a:cubicBezTo>
                  <a:pt x="160616" y="12642"/>
                  <a:pt x="219354" y="-1910"/>
                  <a:pt x="220677" y="207"/>
                </a:cubicBezTo>
                <a:cubicBezTo>
                  <a:pt x="222000" y="2324"/>
                  <a:pt x="166967" y="24548"/>
                  <a:pt x="131777" y="36719"/>
                </a:cubicBezTo>
                <a:cubicBezTo>
                  <a:pt x="96587" y="48890"/>
                  <a:pt x="1337" y="70586"/>
                  <a:pt x="14" y="68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: 図形 145">
            <a:extLst>
              <a:ext uri="{FF2B5EF4-FFF2-40B4-BE49-F238E27FC236}">
                <a16:creationId xmlns:a16="http://schemas.microsoft.com/office/drawing/2014/main" id="{A9F056A6-8D07-4046-94C3-6D2F9541C2E6}"/>
              </a:ext>
            </a:extLst>
          </p:cNvPr>
          <p:cNvSpPr/>
          <p:nvPr/>
        </p:nvSpPr>
        <p:spPr>
          <a:xfrm>
            <a:off x="7147709" y="3228881"/>
            <a:ext cx="274858" cy="275621"/>
          </a:xfrm>
          <a:custGeom>
            <a:avLst/>
            <a:gdLst>
              <a:gd name="connsiteX0" fmla="*/ 2391 w 274858"/>
              <a:gd name="connsiteY0" fmla="*/ 274732 h 275621"/>
              <a:gd name="connsiteX1" fmla="*/ 107166 w 274858"/>
              <a:gd name="connsiteY1" fmla="*/ 144557 h 275621"/>
              <a:gd name="connsiteX2" fmla="*/ 270679 w 274858"/>
              <a:gd name="connsiteY2" fmla="*/ 1682 h 275621"/>
              <a:gd name="connsiteX3" fmla="*/ 208766 w 274858"/>
              <a:gd name="connsiteY3" fmla="*/ 77882 h 275621"/>
              <a:gd name="connsiteX4" fmla="*/ 2391 w 274858"/>
              <a:gd name="connsiteY4" fmla="*/ 274732 h 275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858" h="275621">
                <a:moveTo>
                  <a:pt x="2391" y="274732"/>
                </a:moveTo>
                <a:cubicBezTo>
                  <a:pt x="-14542" y="285844"/>
                  <a:pt x="62451" y="190065"/>
                  <a:pt x="107166" y="144557"/>
                </a:cubicBezTo>
                <a:cubicBezTo>
                  <a:pt x="151881" y="99049"/>
                  <a:pt x="253746" y="12794"/>
                  <a:pt x="270679" y="1682"/>
                </a:cubicBezTo>
                <a:cubicBezTo>
                  <a:pt x="287612" y="-9430"/>
                  <a:pt x="250306" y="36607"/>
                  <a:pt x="208766" y="77882"/>
                </a:cubicBezTo>
                <a:cubicBezTo>
                  <a:pt x="167226" y="119157"/>
                  <a:pt x="19324" y="263620"/>
                  <a:pt x="2391" y="2747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: 図形 146">
            <a:extLst>
              <a:ext uri="{FF2B5EF4-FFF2-40B4-BE49-F238E27FC236}">
                <a16:creationId xmlns:a16="http://schemas.microsoft.com/office/drawing/2014/main" id="{801080C0-AE84-4419-BADA-1A59099543D8}"/>
              </a:ext>
            </a:extLst>
          </p:cNvPr>
          <p:cNvSpPr/>
          <p:nvPr/>
        </p:nvSpPr>
        <p:spPr>
          <a:xfrm>
            <a:off x="7428848" y="3147809"/>
            <a:ext cx="245353" cy="73664"/>
          </a:xfrm>
          <a:custGeom>
            <a:avLst/>
            <a:gdLst>
              <a:gd name="connsiteX0" fmla="*/ 5415 w 245353"/>
              <a:gd name="connsiteY0" fmla="*/ 71641 h 73664"/>
              <a:gd name="connsiteX1" fmla="*/ 56215 w 245353"/>
              <a:gd name="connsiteY1" fmla="*/ 63704 h 73664"/>
              <a:gd name="connsiteX2" fmla="*/ 241952 w 245353"/>
              <a:gd name="connsiteY2" fmla="*/ 204 h 73664"/>
              <a:gd name="connsiteX3" fmla="*/ 164165 w 245353"/>
              <a:gd name="connsiteY3" fmla="*/ 44654 h 73664"/>
              <a:gd name="connsiteX4" fmla="*/ 5415 w 245353"/>
              <a:gd name="connsiteY4" fmla="*/ 71641 h 73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353" h="73664">
                <a:moveTo>
                  <a:pt x="5415" y="71641"/>
                </a:moveTo>
                <a:cubicBezTo>
                  <a:pt x="-12577" y="74816"/>
                  <a:pt x="16792" y="75610"/>
                  <a:pt x="56215" y="63704"/>
                </a:cubicBezTo>
                <a:cubicBezTo>
                  <a:pt x="95638" y="51798"/>
                  <a:pt x="223960" y="3379"/>
                  <a:pt x="241952" y="204"/>
                </a:cubicBezTo>
                <a:cubicBezTo>
                  <a:pt x="259944" y="-2971"/>
                  <a:pt x="202529" y="31690"/>
                  <a:pt x="164165" y="44654"/>
                </a:cubicBezTo>
                <a:cubicBezTo>
                  <a:pt x="125801" y="57618"/>
                  <a:pt x="23407" y="68466"/>
                  <a:pt x="5415" y="716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: 図形 147">
            <a:extLst>
              <a:ext uri="{FF2B5EF4-FFF2-40B4-BE49-F238E27FC236}">
                <a16:creationId xmlns:a16="http://schemas.microsoft.com/office/drawing/2014/main" id="{C3945DC0-9D16-43B1-9069-3424E9DED694}"/>
              </a:ext>
            </a:extLst>
          </p:cNvPr>
          <p:cNvSpPr/>
          <p:nvPr/>
        </p:nvSpPr>
        <p:spPr>
          <a:xfrm>
            <a:off x="7665326" y="3081904"/>
            <a:ext cx="337983" cy="66509"/>
          </a:xfrm>
          <a:custGeom>
            <a:avLst/>
            <a:gdLst>
              <a:gd name="connsiteX0" fmla="*/ 712 w 337983"/>
              <a:gd name="connsiteY0" fmla="*/ 66109 h 66509"/>
              <a:gd name="connsiteX1" fmla="*/ 295987 w 337983"/>
              <a:gd name="connsiteY1" fmla="*/ 1021 h 66509"/>
              <a:gd name="connsiteX2" fmla="*/ 327737 w 337983"/>
              <a:gd name="connsiteY2" fmla="*/ 26421 h 66509"/>
              <a:gd name="connsiteX3" fmla="*/ 216612 w 337983"/>
              <a:gd name="connsiteY3" fmla="*/ 28009 h 66509"/>
              <a:gd name="connsiteX4" fmla="*/ 712 w 337983"/>
              <a:gd name="connsiteY4" fmla="*/ 66109 h 66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983" h="66509">
                <a:moveTo>
                  <a:pt x="712" y="66109"/>
                </a:moveTo>
                <a:cubicBezTo>
                  <a:pt x="13941" y="61611"/>
                  <a:pt x="241483" y="7636"/>
                  <a:pt x="295987" y="1021"/>
                </a:cubicBezTo>
                <a:cubicBezTo>
                  <a:pt x="350491" y="-5594"/>
                  <a:pt x="340966" y="21923"/>
                  <a:pt x="327737" y="26421"/>
                </a:cubicBezTo>
                <a:cubicBezTo>
                  <a:pt x="314508" y="30919"/>
                  <a:pt x="271116" y="20072"/>
                  <a:pt x="216612" y="28009"/>
                </a:cubicBezTo>
                <a:cubicBezTo>
                  <a:pt x="162108" y="35946"/>
                  <a:pt x="-12517" y="70607"/>
                  <a:pt x="712" y="66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: 図形 148">
            <a:extLst>
              <a:ext uri="{FF2B5EF4-FFF2-40B4-BE49-F238E27FC236}">
                <a16:creationId xmlns:a16="http://schemas.microsoft.com/office/drawing/2014/main" id="{743EBB6C-0D18-41A2-9BD4-42AA652D8952}"/>
              </a:ext>
            </a:extLst>
          </p:cNvPr>
          <p:cNvSpPr/>
          <p:nvPr/>
        </p:nvSpPr>
        <p:spPr>
          <a:xfrm>
            <a:off x="6428980" y="4598718"/>
            <a:ext cx="785124" cy="157534"/>
          </a:xfrm>
          <a:custGeom>
            <a:avLst/>
            <a:gdLst>
              <a:gd name="connsiteX0" fmla="*/ 395 w 785124"/>
              <a:gd name="connsiteY0" fmla="*/ 92345 h 157534"/>
              <a:gd name="connsiteX1" fmla="*/ 205183 w 785124"/>
              <a:gd name="connsiteY1" fmla="*/ 28845 h 157534"/>
              <a:gd name="connsiteX2" fmla="*/ 349645 w 785124"/>
              <a:gd name="connsiteY2" fmla="*/ 39957 h 157534"/>
              <a:gd name="connsiteX3" fmla="*/ 583008 w 785124"/>
              <a:gd name="connsiteY3" fmla="*/ 125682 h 157534"/>
              <a:gd name="connsiteX4" fmla="*/ 784620 w 785124"/>
              <a:gd name="connsiteY4" fmla="*/ 157432 h 157534"/>
              <a:gd name="connsiteX5" fmla="*/ 635395 w 785124"/>
              <a:gd name="connsiteY5" fmla="*/ 133620 h 157534"/>
              <a:gd name="connsiteX6" fmla="*/ 478233 w 785124"/>
              <a:gd name="connsiteY6" fmla="*/ 76470 h 157534"/>
              <a:gd name="connsiteX7" fmla="*/ 403620 w 785124"/>
              <a:gd name="connsiteY7" fmla="*/ 47895 h 157534"/>
              <a:gd name="connsiteX8" fmla="*/ 338533 w 785124"/>
              <a:gd name="connsiteY8" fmla="*/ 22495 h 157534"/>
              <a:gd name="connsiteX9" fmla="*/ 260745 w 785124"/>
              <a:gd name="connsiteY9" fmla="*/ 1857 h 157534"/>
              <a:gd name="connsiteX10" fmla="*/ 395 w 785124"/>
              <a:gd name="connsiteY10" fmla="*/ 92345 h 157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85124" h="157534">
                <a:moveTo>
                  <a:pt x="395" y="92345"/>
                </a:moveTo>
                <a:cubicBezTo>
                  <a:pt x="-8865" y="96843"/>
                  <a:pt x="146975" y="37576"/>
                  <a:pt x="205183" y="28845"/>
                </a:cubicBezTo>
                <a:cubicBezTo>
                  <a:pt x="263391" y="20114"/>
                  <a:pt x="286674" y="23817"/>
                  <a:pt x="349645" y="39957"/>
                </a:cubicBezTo>
                <a:cubicBezTo>
                  <a:pt x="412616" y="56096"/>
                  <a:pt x="510512" y="106103"/>
                  <a:pt x="583008" y="125682"/>
                </a:cubicBezTo>
                <a:cubicBezTo>
                  <a:pt x="655504" y="145261"/>
                  <a:pt x="775889" y="156109"/>
                  <a:pt x="784620" y="157432"/>
                </a:cubicBezTo>
                <a:cubicBezTo>
                  <a:pt x="793351" y="158755"/>
                  <a:pt x="686459" y="147114"/>
                  <a:pt x="635395" y="133620"/>
                </a:cubicBezTo>
                <a:cubicBezTo>
                  <a:pt x="584331" y="120126"/>
                  <a:pt x="516862" y="90757"/>
                  <a:pt x="478233" y="76470"/>
                </a:cubicBezTo>
                <a:cubicBezTo>
                  <a:pt x="439604" y="62183"/>
                  <a:pt x="403620" y="47895"/>
                  <a:pt x="403620" y="47895"/>
                </a:cubicBezTo>
                <a:cubicBezTo>
                  <a:pt x="380337" y="38899"/>
                  <a:pt x="362345" y="30168"/>
                  <a:pt x="338533" y="22495"/>
                </a:cubicBezTo>
                <a:cubicBezTo>
                  <a:pt x="314721" y="14822"/>
                  <a:pt x="313662" y="-6345"/>
                  <a:pt x="260745" y="1857"/>
                </a:cubicBezTo>
                <a:cubicBezTo>
                  <a:pt x="207828" y="10059"/>
                  <a:pt x="9655" y="87847"/>
                  <a:pt x="395" y="92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: 図形 149">
            <a:extLst>
              <a:ext uri="{FF2B5EF4-FFF2-40B4-BE49-F238E27FC236}">
                <a16:creationId xmlns:a16="http://schemas.microsoft.com/office/drawing/2014/main" id="{A12BA8C9-51C6-4174-AEA2-28F27C83A83D}"/>
              </a:ext>
            </a:extLst>
          </p:cNvPr>
          <p:cNvSpPr/>
          <p:nvPr/>
        </p:nvSpPr>
        <p:spPr>
          <a:xfrm>
            <a:off x="6427720" y="4590799"/>
            <a:ext cx="495996" cy="92326"/>
          </a:xfrm>
          <a:custGeom>
            <a:avLst/>
            <a:gdLst>
              <a:gd name="connsiteX0" fmla="*/ 68 w 495996"/>
              <a:gd name="connsiteY0" fmla="*/ 81214 h 92326"/>
              <a:gd name="connsiteX1" fmla="*/ 187393 w 495996"/>
              <a:gd name="connsiteY1" fmla="*/ 16126 h 92326"/>
              <a:gd name="connsiteX2" fmla="*/ 246130 w 495996"/>
              <a:gd name="connsiteY2" fmla="*/ 251 h 92326"/>
              <a:gd name="connsiteX3" fmla="*/ 344555 w 495996"/>
              <a:gd name="connsiteY3" fmla="*/ 24064 h 92326"/>
              <a:gd name="connsiteX4" fmla="*/ 495368 w 495996"/>
              <a:gd name="connsiteY4" fmla="*/ 92326 h 92326"/>
              <a:gd name="connsiteX5" fmla="*/ 282643 w 495996"/>
              <a:gd name="connsiteY5" fmla="*/ 25651 h 92326"/>
              <a:gd name="connsiteX6" fmla="*/ 166755 w 495996"/>
              <a:gd name="connsiteY6" fmla="*/ 25651 h 92326"/>
              <a:gd name="connsiteX7" fmla="*/ 68 w 495996"/>
              <a:gd name="connsiteY7" fmla="*/ 81214 h 92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5996" h="92326">
                <a:moveTo>
                  <a:pt x="68" y="81214"/>
                </a:moveTo>
                <a:cubicBezTo>
                  <a:pt x="3508" y="79626"/>
                  <a:pt x="146383" y="29620"/>
                  <a:pt x="187393" y="16126"/>
                </a:cubicBezTo>
                <a:cubicBezTo>
                  <a:pt x="228403" y="2632"/>
                  <a:pt x="219936" y="-1072"/>
                  <a:pt x="246130" y="251"/>
                </a:cubicBezTo>
                <a:cubicBezTo>
                  <a:pt x="272324" y="1574"/>
                  <a:pt x="303015" y="8718"/>
                  <a:pt x="344555" y="24064"/>
                </a:cubicBezTo>
                <a:cubicBezTo>
                  <a:pt x="386095" y="39410"/>
                  <a:pt x="505687" y="92062"/>
                  <a:pt x="495368" y="92326"/>
                </a:cubicBezTo>
                <a:cubicBezTo>
                  <a:pt x="485049" y="92591"/>
                  <a:pt x="337412" y="36763"/>
                  <a:pt x="282643" y="25651"/>
                </a:cubicBezTo>
                <a:cubicBezTo>
                  <a:pt x="227874" y="14539"/>
                  <a:pt x="209882" y="17714"/>
                  <a:pt x="166755" y="25651"/>
                </a:cubicBezTo>
                <a:cubicBezTo>
                  <a:pt x="123628" y="33588"/>
                  <a:pt x="-3372" y="82802"/>
                  <a:pt x="68" y="81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: 図形 150">
            <a:extLst>
              <a:ext uri="{FF2B5EF4-FFF2-40B4-BE49-F238E27FC236}">
                <a16:creationId xmlns:a16="http://schemas.microsoft.com/office/drawing/2014/main" id="{8D6DECC0-D0D2-41F6-A403-CCCF3484A602}"/>
              </a:ext>
            </a:extLst>
          </p:cNvPr>
          <p:cNvSpPr/>
          <p:nvPr/>
        </p:nvSpPr>
        <p:spPr>
          <a:xfrm>
            <a:off x="7124083" y="4741755"/>
            <a:ext cx="380544" cy="54130"/>
          </a:xfrm>
          <a:custGeom>
            <a:avLst/>
            <a:gdLst>
              <a:gd name="connsiteX0" fmla="*/ 617 w 380544"/>
              <a:gd name="connsiteY0" fmla="*/ 6458 h 54130"/>
              <a:gd name="connsiteX1" fmla="*/ 256205 w 380544"/>
              <a:gd name="connsiteY1" fmla="*/ 20745 h 54130"/>
              <a:gd name="connsiteX2" fmla="*/ 380030 w 380544"/>
              <a:gd name="connsiteY2" fmla="*/ 54083 h 54130"/>
              <a:gd name="connsiteX3" fmla="*/ 295892 w 380544"/>
              <a:gd name="connsiteY3" fmla="*/ 12808 h 54130"/>
              <a:gd name="connsiteX4" fmla="*/ 187942 w 380544"/>
              <a:gd name="connsiteY4" fmla="*/ 108 h 54130"/>
              <a:gd name="connsiteX5" fmla="*/ 617 w 380544"/>
              <a:gd name="connsiteY5" fmla="*/ 6458 h 54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0544" h="54130">
                <a:moveTo>
                  <a:pt x="617" y="6458"/>
                </a:moveTo>
                <a:cubicBezTo>
                  <a:pt x="11994" y="9897"/>
                  <a:pt x="192970" y="12808"/>
                  <a:pt x="256205" y="20745"/>
                </a:cubicBezTo>
                <a:cubicBezTo>
                  <a:pt x="319440" y="28682"/>
                  <a:pt x="373416" y="55406"/>
                  <a:pt x="380030" y="54083"/>
                </a:cubicBezTo>
                <a:cubicBezTo>
                  <a:pt x="386644" y="52760"/>
                  <a:pt x="327907" y="21804"/>
                  <a:pt x="295892" y="12808"/>
                </a:cubicBezTo>
                <a:cubicBezTo>
                  <a:pt x="263877" y="3812"/>
                  <a:pt x="237684" y="902"/>
                  <a:pt x="187942" y="108"/>
                </a:cubicBezTo>
                <a:cubicBezTo>
                  <a:pt x="138200" y="-686"/>
                  <a:pt x="-10760" y="3019"/>
                  <a:pt x="617" y="6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: 図形 151">
            <a:extLst>
              <a:ext uri="{FF2B5EF4-FFF2-40B4-BE49-F238E27FC236}">
                <a16:creationId xmlns:a16="http://schemas.microsoft.com/office/drawing/2014/main" id="{B8D7D86C-CFEA-4E39-8E0F-1940EE4B4114}"/>
              </a:ext>
            </a:extLst>
          </p:cNvPr>
          <p:cNvSpPr/>
          <p:nvPr/>
        </p:nvSpPr>
        <p:spPr>
          <a:xfrm>
            <a:off x="7119693" y="4748526"/>
            <a:ext cx="348198" cy="34002"/>
          </a:xfrm>
          <a:custGeom>
            <a:avLst/>
            <a:gdLst>
              <a:gd name="connsiteX0" fmla="*/ 8182 w 348198"/>
              <a:gd name="connsiteY0" fmla="*/ 1274 h 34002"/>
              <a:gd name="connsiteX1" fmla="*/ 230432 w 348198"/>
              <a:gd name="connsiteY1" fmla="*/ 29849 h 34002"/>
              <a:gd name="connsiteX2" fmla="*/ 346320 w 348198"/>
              <a:gd name="connsiteY2" fmla="*/ 33024 h 34002"/>
              <a:gd name="connsiteX3" fmla="*/ 297107 w 348198"/>
              <a:gd name="connsiteY3" fmla="*/ 21912 h 34002"/>
              <a:gd name="connsiteX4" fmla="*/ 230432 w 348198"/>
              <a:gd name="connsiteY4" fmla="*/ 20324 h 34002"/>
              <a:gd name="connsiteX5" fmla="*/ 62157 w 348198"/>
              <a:gd name="connsiteY5" fmla="*/ 6037 h 34002"/>
              <a:gd name="connsiteX6" fmla="*/ 8182 w 348198"/>
              <a:gd name="connsiteY6" fmla="*/ 1274 h 34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8198" h="34002">
                <a:moveTo>
                  <a:pt x="8182" y="1274"/>
                </a:moveTo>
                <a:cubicBezTo>
                  <a:pt x="36228" y="5243"/>
                  <a:pt x="174076" y="24557"/>
                  <a:pt x="230432" y="29849"/>
                </a:cubicBezTo>
                <a:cubicBezTo>
                  <a:pt x="286788" y="35141"/>
                  <a:pt x="335208" y="34347"/>
                  <a:pt x="346320" y="33024"/>
                </a:cubicBezTo>
                <a:cubicBezTo>
                  <a:pt x="357432" y="31701"/>
                  <a:pt x="316422" y="24029"/>
                  <a:pt x="297107" y="21912"/>
                </a:cubicBezTo>
                <a:cubicBezTo>
                  <a:pt x="277792" y="19795"/>
                  <a:pt x="269590" y="22970"/>
                  <a:pt x="230432" y="20324"/>
                </a:cubicBezTo>
                <a:cubicBezTo>
                  <a:pt x="191274" y="17678"/>
                  <a:pt x="93642" y="8418"/>
                  <a:pt x="62157" y="6037"/>
                </a:cubicBezTo>
                <a:cubicBezTo>
                  <a:pt x="30672" y="3656"/>
                  <a:pt x="-19864" y="-2695"/>
                  <a:pt x="8182" y="12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: 図形 152">
            <a:extLst>
              <a:ext uri="{FF2B5EF4-FFF2-40B4-BE49-F238E27FC236}">
                <a16:creationId xmlns:a16="http://schemas.microsoft.com/office/drawing/2014/main" id="{AD48B76C-E1EC-472F-BD2C-BAB8BB8DC6FC}"/>
              </a:ext>
            </a:extLst>
          </p:cNvPr>
          <p:cNvSpPr/>
          <p:nvPr/>
        </p:nvSpPr>
        <p:spPr>
          <a:xfrm>
            <a:off x="6602233" y="4482587"/>
            <a:ext cx="938404" cy="299165"/>
          </a:xfrm>
          <a:custGeom>
            <a:avLst/>
            <a:gdLst>
              <a:gd name="connsiteX0" fmla="*/ 180 w 938404"/>
              <a:gd name="connsiteY0" fmla="*/ 5276 h 299165"/>
              <a:gd name="connsiteX1" fmla="*/ 174805 w 938404"/>
              <a:gd name="connsiteY1" fmla="*/ 5276 h 299165"/>
              <a:gd name="connsiteX2" fmla="*/ 336730 w 938404"/>
              <a:gd name="connsiteY2" fmla="*/ 59251 h 299165"/>
              <a:gd name="connsiteX3" fmla="*/ 579617 w 938404"/>
              <a:gd name="connsiteY3" fmla="*/ 179901 h 299165"/>
              <a:gd name="connsiteX4" fmla="*/ 770117 w 938404"/>
              <a:gd name="connsiteY4" fmla="*/ 256101 h 299165"/>
              <a:gd name="connsiteX5" fmla="*/ 938392 w 938404"/>
              <a:gd name="connsiteY5" fmla="*/ 298963 h 299165"/>
              <a:gd name="connsiteX6" fmla="*/ 778055 w 938404"/>
              <a:gd name="connsiteY6" fmla="*/ 268801 h 299165"/>
              <a:gd name="connsiteX7" fmla="*/ 582792 w 938404"/>
              <a:gd name="connsiteY7" fmla="*/ 194188 h 299165"/>
              <a:gd name="connsiteX8" fmla="*/ 304980 w 938404"/>
              <a:gd name="connsiteY8" fmla="*/ 68776 h 299165"/>
              <a:gd name="connsiteX9" fmla="*/ 208142 w 938404"/>
              <a:gd name="connsiteY9" fmla="*/ 33851 h 299165"/>
              <a:gd name="connsiteX10" fmla="*/ 180 w 938404"/>
              <a:gd name="connsiteY10" fmla="*/ 5276 h 299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38404" h="299165">
                <a:moveTo>
                  <a:pt x="180" y="5276"/>
                </a:moveTo>
                <a:cubicBezTo>
                  <a:pt x="-5376" y="514"/>
                  <a:pt x="118713" y="-3720"/>
                  <a:pt x="174805" y="5276"/>
                </a:cubicBezTo>
                <a:cubicBezTo>
                  <a:pt x="230897" y="14272"/>
                  <a:pt x="269261" y="30147"/>
                  <a:pt x="336730" y="59251"/>
                </a:cubicBezTo>
                <a:cubicBezTo>
                  <a:pt x="404199" y="88355"/>
                  <a:pt x="507386" y="147093"/>
                  <a:pt x="579617" y="179901"/>
                </a:cubicBezTo>
                <a:cubicBezTo>
                  <a:pt x="651848" y="212709"/>
                  <a:pt x="710321" y="236257"/>
                  <a:pt x="770117" y="256101"/>
                </a:cubicBezTo>
                <a:cubicBezTo>
                  <a:pt x="829913" y="275945"/>
                  <a:pt x="937069" y="296846"/>
                  <a:pt x="938392" y="298963"/>
                </a:cubicBezTo>
                <a:cubicBezTo>
                  <a:pt x="939715" y="301080"/>
                  <a:pt x="837322" y="286263"/>
                  <a:pt x="778055" y="268801"/>
                </a:cubicBezTo>
                <a:cubicBezTo>
                  <a:pt x="718788" y="251339"/>
                  <a:pt x="661638" y="227525"/>
                  <a:pt x="582792" y="194188"/>
                </a:cubicBezTo>
                <a:cubicBezTo>
                  <a:pt x="503946" y="160851"/>
                  <a:pt x="367422" y="95499"/>
                  <a:pt x="304980" y="68776"/>
                </a:cubicBezTo>
                <a:cubicBezTo>
                  <a:pt x="242538" y="42053"/>
                  <a:pt x="254973" y="42053"/>
                  <a:pt x="208142" y="33851"/>
                </a:cubicBezTo>
                <a:cubicBezTo>
                  <a:pt x="161311" y="25649"/>
                  <a:pt x="5736" y="10038"/>
                  <a:pt x="180" y="5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: 図形 153">
            <a:extLst>
              <a:ext uri="{FF2B5EF4-FFF2-40B4-BE49-F238E27FC236}">
                <a16:creationId xmlns:a16="http://schemas.microsoft.com/office/drawing/2014/main" id="{74F5DE10-56EC-4C51-8EBB-E48F58421A25}"/>
              </a:ext>
            </a:extLst>
          </p:cNvPr>
          <p:cNvSpPr/>
          <p:nvPr/>
        </p:nvSpPr>
        <p:spPr>
          <a:xfrm>
            <a:off x="6642100" y="4402212"/>
            <a:ext cx="323214" cy="85744"/>
          </a:xfrm>
          <a:custGeom>
            <a:avLst/>
            <a:gdLst>
              <a:gd name="connsiteX0" fmla="*/ 0 w 323214"/>
              <a:gd name="connsiteY0" fmla="*/ 82476 h 85744"/>
              <a:gd name="connsiteX1" fmla="*/ 152400 w 323214"/>
              <a:gd name="connsiteY1" fmla="*/ 76126 h 85744"/>
              <a:gd name="connsiteX2" fmla="*/ 320675 w 323214"/>
              <a:gd name="connsiteY2" fmla="*/ 1513 h 85744"/>
              <a:gd name="connsiteX3" fmla="*/ 250825 w 323214"/>
              <a:gd name="connsiteY3" fmla="*/ 26913 h 85744"/>
              <a:gd name="connsiteX4" fmla="*/ 209550 w 323214"/>
              <a:gd name="connsiteY4" fmla="*/ 38026 h 85744"/>
              <a:gd name="connsiteX5" fmla="*/ 0 w 323214"/>
              <a:gd name="connsiteY5" fmla="*/ 82476 h 85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3214" h="85744">
                <a:moveTo>
                  <a:pt x="0" y="82476"/>
                </a:moveTo>
                <a:cubicBezTo>
                  <a:pt x="49477" y="86048"/>
                  <a:pt x="98954" y="89620"/>
                  <a:pt x="152400" y="76126"/>
                </a:cubicBezTo>
                <a:cubicBezTo>
                  <a:pt x="205846" y="62632"/>
                  <a:pt x="304271" y="9715"/>
                  <a:pt x="320675" y="1513"/>
                </a:cubicBezTo>
                <a:cubicBezTo>
                  <a:pt x="337079" y="-6689"/>
                  <a:pt x="269346" y="20828"/>
                  <a:pt x="250825" y="26913"/>
                </a:cubicBezTo>
                <a:cubicBezTo>
                  <a:pt x="232304" y="32998"/>
                  <a:pt x="209550" y="38026"/>
                  <a:pt x="209550" y="38026"/>
                </a:cubicBezTo>
                <a:lnTo>
                  <a:pt x="0" y="8247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: 図形 154">
            <a:extLst>
              <a:ext uri="{FF2B5EF4-FFF2-40B4-BE49-F238E27FC236}">
                <a16:creationId xmlns:a16="http://schemas.microsoft.com/office/drawing/2014/main" id="{94457D75-FD87-4448-B15A-E9BB6255CBAE}"/>
              </a:ext>
            </a:extLst>
          </p:cNvPr>
          <p:cNvSpPr/>
          <p:nvPr/>
        </p:nvSpPr>
        <p:spPr>
          <a:xfrm>
            <a:off x="6621463" y="4351165"/>
            <a:ext cx="395433" cy="117648"/>
          </a:xfrm>
          <a:custGeom>
            <a:avLst/>
            <a:gdLst>
              <a:gd name="connsiteX0" fmla="*/ 0 w 395433"/>
              <a:gd name="connsiteY0" fmla="*/ 117648 h 117648"/>
              <a:gd name="connsiteX1" fmla="*/ 341312 w 395433"/>
              <a:gd name="connsiteY1" fmla="*/ 43035 h 117648"/>
              <a:gd name="connsiteX2" fmla="*/ 395287 w 395433"/>
              <a:gd name="connsiteY2" fmla="*/ 173 h 117648"/>
              <a:gd name="connsiteX3" fmla="*/ 354012 w 395433"/>
              <a:gd name="connsiteY3" fmla="*/ 28748 h 117648"/>
              <a:gd name="connsiteX4" fmla="*/ 261937 w 395433"/>
              <a:gd name="connsiteY4" fmla="*/ 49385 h 117648"/>
              <a:gd name="connsiteX5" fmla="*/ 0 w 395433"/>
              <a:gd name="connsiteY5" fmla="*/ 117648 h 117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5433" h="117648">
                <a:moveTo>
                  <a:pt x="0" y="117648"/>
                </a:moveTo>
                <a:cubicBezTo>
                  <a:pt x="137715" y="90131"/>
                  <a:pt x="275431" y="62614"/>
                  <a:pt x="341312" y="43035"/>
                </a:cubicBezTo>
                <a:cubicBezTo>
                  <a:pt x="407193" y="23456"/>
                  <a:pt x="393170" y="2554"/>
                  <a:pt x="395287" y="173"/>
                </a:cubicBezTo>
                <a:cubicBezTo>
                  <a:pt x="397404" y="-2208"/>
                  <a:pt x="376237" y="20546"/>
                  <a:pt x="354012" y="28748"/>
                </a:cubicBezTo>
                <a:cubicBezTo>
                  <a:pt x="331787" y="36950"/>
                  <a:pt x="261937" y="49385"/>
                  <a:pt x="261937" y="49385"/>
                </a:cubicBezTo>
                <a:lnTo>
                  <a:pt x="0" y="11764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: 図形 155">
            <a:extLst>
              <a:ext uri="{FF2B5EF4-FFF2-40B4-BE49-F238E27FC236}">
                <a16:creationId xmlns:a16="http://schemas.microsoft.com/office/drawing/2014/main" id="{4F682277-B91D-4837-ABBB-B10A87A144D5}"/>
              </a:ext>
            </a:extLst>
          </p:cNvPr>
          <p:cNvSpPr/>
          <p:nvPr/>
        </p:nvSpPr>
        <p:spPr>
          <a:xfrm>
            <a:off x="6769354" y="4349730"/>
            <a:ext cx="234706" cy="28911"/>
          </a:xfrm>
          <a:custGeom>
            <a:avLst/>
            <a:gdLst>
              <a:gd name="connsiteX0" fmla="*/ 4509 w 234706"/>
              <a:gd name="connsiteY0" fmla="*/ 20 h 28911"/>
              <a:gd name="connsiteX1" fmla="*/ 177546 w 234706"/>
              <a:gd name="connsiteY1" fmla="*/ 28595 h 28911"/>
              <a:gd name="connsiteX2" fmla="*/ 234696 w 234706"/>
              <a:gd name="connsiteY2" fmla="*/ 15895 h 28911"/>
              <a:gd name="connsiteX3" fmla="*/ 174371 w 234706"/>
              <a:gd name="connsiteY3" fmla="*/ 25420 h 28911"/>
              <a:gd name="connsiteX4" fmla="*/ 60071 w 234706"/>
              <a:gd name="connsiteY4" fmla="*/ 23833 h 28911"/>
              <a:gd name="connsiteX5" fmla="*/ 4509 w 234706"/>
              <a:gd name="connsiteY5" fmla="*/ 20 h 28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4706" h="28911">
                <a:moveTo>
                  <a:pt x="4509" y="20"/>
                </a:moveTo>
                <a:cubicBezTo>
                  <a:pt x="24088" y="814"/>
                  <a:pt x="139182" y="25949"/>
                  <a:pt x="177546" y="28595"/>
                </a:cubicBezTo>
                <a:cubicBezTo>
                  <a:pt x="215910" y="31241"/>
                  <a:pt x="235225" y="16424"/>
                  <a:pt x="234696" y="15895"/>
                </a:cubicBezTo>
                <a:cubicBezTo>
                  <a:pt x="234167" y="15366"/>
                  <a:pt x="203475" y="24097"/>
                  <a:pt x="174371" y="25420"/>
                </a:cubicBezTo>
                <a:cubicBezTo>
                  <a:pt x="145267" y="26743"/>
                  <a:pt x="86265" y="25685"/>
                  <a:pt x="60071" y="23833"/>
                </a:cubicBezTo>
                <a:cubicBezTo>
                  <a:pt x="33877" y="21981"/>
                  <a:pt x="-15070" y="-774"/>
                  <a:pt x="4509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: 図形 156">
            <a:extLst>
              <a:ext uri="{FF2B5EF4-FFF2-40B4-BE49-F238E27FC236}">
                <a16:creationId xmlns:a16="http://schemas.microsoft.com/office/drawing/2014/main" id="{158AB7FE-E023-460B-8466-60304E1EA455}"/>
              </a:ext>
            </a:extLst>
          </p:cNvPr>
          <p:cNvSpPr/>
          <p:nvPr/>
        </p:nvSpPr>
        <p:spPr>
          <a:xfrm>
            <a:off x="6781462" y="4225570"/>
            <a:ext cx="158144" cy="27560"/>
          </a:xfrm>
          <a:custGeom>
            <a:avLst/>
            <a:gdLst>
              <a:gd name="connsiteX0" fmla="*/ 338 w 158144"/>
              <a:gd name="connsiteY0" fmla="*/ 355 h 27560"/>
              <a:gd name="connsiteX1" fmla="*/ 108288 w 158144"/>
              <a:gd name="connsiteY1" fmla="*/ 11468 h 27560"/>
              <a:gd name="connsiteX2" fmla="*/ 157501 w 158144"/>
              <a:gd name="connsiteY2" fmla="*/ 5118 h 27560"/>
              <a:gd name="connsiteX3" fmla="*/ 76538 w 158144"/>
              <a:gd name="connsiteY3" fmla="*/ 27343 h 27560"/>
              <a:gd name="connsiteX4" fmla="*/ 338 w 158144"/>
              <a:gd name="connsiteY4" fmla="*/ 355 h 27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144" h="27560">
                <a:moveTo>
                  <a:pt x="338" y="355"/>
                </a:moveTo>
                <a:cubicBezTo>
                  <a:pt x="5630" y="-2291"/>
                  <a:pt x="82094" y="10674"/>
                  <a:pt x="108288" y="11468"/>
                </a:cubicBezTo>
                <a:cubicBezTo>
                  <a:pt x="134482" y="12262"/>
                  <a:pt x="162793" y="2472"/>
                  <a:pt x="157501" y="5118"/>
                </a:cubicBezTo>
                <a:cubicBezTo>
                  <a:pt x="152209" y="7764"/>
                  <a:pt x="99821" y="24433"/>
                  <a:pt x="76538" y="27343"/>
                </a:cubicBezTo>
                <a:cubicBezTo>
                  <a:pt x="53255" y="30253"/>
                  <a:pt x="-4954" y="3001"/>
                  <a:pt x="338" y="3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: 図形 157">
            <a:extLst>
              <a:ext uri="{FF2B5EF4-FFF2-40B4-BE49-F238E27FC236}">
                <a16:creationId xmlns:a16="http://schemas.microsoft.com/office/drawing/2014/main" id="{281A494D-BDFF-488C-B8A2-EDD9474235C9}"/>
              </a:ext>
            </a:extLst>
          </p:cNvPr>
          <p:cNvSpPr/>
          <p:nvPr/>
        </p:nvSpPr>
        <p:spPr>
          <a:xfrm>
            <a:off x="6672241" y="4244669"/>
            <a:ext cx="273091" cy="181576"/>
          </a:xfrm>
          <a:custGeom>
            <a:avLst/>
            <a:gdLst>
              <a:gd name="connsiteX0" fmla="*/ 22 w 273091"/>
              <a:gd name="connsiteY0" fmla="*/ 181281 h 181576"/>
              <a:gd name="connsiteX1" fmla="*/ 125434 w 273091"/>
              <a:gd name="connsiteY1" fmla="*/ 101906 h 181576"/>
              <a:gd name="connsiteX2" fmla="*/ 273072 w 273091"/>
              <a:gd name="connsiteY2" fmla="*/ 306 h 181576"/>
              <a:gd name="connsiteX3" fmla="*/ 134959 w 273091"/>
              <a:gd name="connsiteY3" fmla="*/ 73331 h 181576"/>
              <a:gd name="connsiteX4" fmla="*/ 22 w 273091"/>
              <a:gd name="connsiteY4" fmla="*/ 181281 h 181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091" h="181576">
                <a:moveTo>
                  <a:pt x="22" y="181281"/>
                </a:moveTo>
                <a:cubicBezTo>
                  <a:pt x="-1565" y="186043"/>
                  <a:pt x="79926" y="132068"/>
                  <a:pt x="125434" y="101906"/>
                </a:cubicBezTo>
                <a:cubicBezTo>
                  <a:pt x="170942" y="71744"/>
                  <a:pt x="271485" y="5068"/>
                  <a:pt x="273072" y="306"/>
                </a:cubicBezTo>
                <a:cubicBezTo>
                  <a:pt x="274659" y="-4456"/>
                  <a:pt x="177028" y="47402"/>
                  <a:pt x="134959" y="73331"/>
                </a:cubicBezTo>
                <a:cubicBezTo>
                  <a:pt x="92890" y="99260"/>
                  <a:pt x="1609" y="176519"/>
                  <a:pt x="22" y="181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: 図形 158">
            <a:extLst>
              <a:ext uri="{FF2B5EF4-FFF2-40B4-BE49-F238E27FC236}">
                <a16:creationId xmlns:a16="http://schemas.microsoft.com/office/drawing/2014/main" id="{6FEED9E0-D601-4140-82D3-2B2CBB00C6C4}"/>
              </a:ext>
            </a:extLst>
          </p:cNvPr>
          <p:cNvSpPr/>
          <p:nvPr/>
        </p:nvSpPr>
        <p:spPr>
          <a:xfrm>
            <a:off x="6845198" y="4019509"/>
            <a:ext cx="189457" cy="109594"/>
          </a:xfrm>
          <a:custGeom>
            <a:avLst/>
            <a:gdLst>
              <a:gd name="connsiteX0" fmla="*/ 102 w 189457"/>
              <a:gd name="connsiteY0" fmla="*/ 109579 h 109594"/>
              <a:gd name="connsiteX1" fmla="*/ 141390 w 189457"/>
              <a:gd name="connsiteY1" fmla="*/ 36554 h 109594"/>
              <a:gd name="connsiteX2" fmla="*/ 189015 w 189457"/>
              <a:gd name="connsiteY2" fmla="*/ 41 h 109594"/>
              <a:gd name="connsiteX3" fmla="*/ 119165 w 189457"/>
              <a:gd name="connsiteY3" fmla="*/ 42904 h 109594"/>
              <a:gd name="connsiteX4" fmla="*/ 102 w 189457"/>
              <a:gd name="connsiteY4" fmla="*/ 109579 h 10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457" h="109594">
                <a:moveTo>
                  <a:pt x="102" y="109579"/>
                </a:moveTo>
                <a:cubicBezTo>
                  <a:pt x="3806" y="108521"/>
                  <a:pt x="109905" y="54810"/>
                  <a:pt x="141390" y="36554"/>
                </a:cubicBezTo>
                <a:cubicBezTo>
                  <a:pt x="172875" y="18298"/>
                  <a:pt x="192719" y="-1017"/>
                  <a:pt x="189015" y="41"/>
                </a:cubicBezTo>
                <a:cubicBezTo>
                  <a:pt x="185311" y="1099"/>
                  <a:pt x="144565" y="29410"/>
                  <a:pt x="119165" y="42904"/>
                </a:cubicBezTo>
                <a:cubicBezTo>
                  <a:pt x="93765" y="56398"/>
                  <a:pt x="-3602" y="110637"/>
                  <a:pt x="102" y="1095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: 図形 159">
            <a:extLst>
              <a:ext uri="{FF2B5EF4-FFF2-40B4-BE49-F238E27FC236}">
                <a16:creationId xmlns:a16="http://schemas.microsoft.com/office/drawing/2014/main" id="{B625785C-F056-4158-91CC-8CF570732389}"/>
              </a:ext>
            </a:extLst>
          </p:cNvPr>
          <p:cNvSpPr/>
          <p:nvPr/>
        </p:nvSpPr>
        <p:spPr>
          <a:xfrm>
            <a:off x="6890098" y="4029058"/>
            <a:ext cx="136196" cy="18979"/>
          </a:xfrm>
          <a:custGeom>
            <a:avLst/>
            <a:gdLst>
              <a:gd name="connsiteX0" fmla="*/ 1240 w 136196"/>
              <a:gd name="connsiteY0" fmla="*/ 14305 h 18979"/>
              <a:gd name="connsiteX1" fmla="*/ 134590 w 136196"/>
              <a:gd name="connsiteY1" fmla="*/ 17 h 18979"/>
              <a:gd name="connsiteX2" fmla="*/ 71090 w 136196"/>
              <a:gd name="connsiteY2" fmla="*/ 17480 h 18979"/>
              <a:gd name="connsiteX3" fmla="*/ 1240 w 136196"/>
              <a:gd name="connsiteY3" fmla="*/ 14305 h 18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196" h="18979">
                <a:moveTo>
                  <a:pt x="1240" y="14305"/>
                </a:moveTo>
                <a:cubicBezTo>
                  <a:pt x="11823" y="11395"/>
                  <a:pt x="122948" y="-512"/>
                  <a:pt x="134590" y="17"/>
                </a:cubicBezTo>
                <a:cubicBezTo>
                  <a:pt x="146232" y="546"/>
                  <a:pt x="91463" y="13776"/>
                  <a:pt x="71090" y="17480"/>
                </a:cubicBezTo>
                <a:cubicBezTo>
                  <a:pt x="50717" y="21184"/>
                  <a:pt x="-9343" y="17215"/>
                  <a:pt x="1240" y="143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: 図形 160">
            <a:extLst>
              <a:ext uri="{FF2B5EF4-FFF2-40B4-BE49-F238E27FC236}">
                <a16:creationId xmlns:a16="http://schemas.microsoft.com/office/drawing/2014/main" id="{2C6B66EC-B6E7-4996-B66B-097B816B1246}"/>
              </a:ext>
            </a:extLst>
          </p:cNvPr>
          <p:cNvSpPr/>
          <p:nvPr/>
        </p:nvSpPr>
        <p:spPr>
          <a:xfrm>
            <a:off x="6919471" y="3852967"/>
            <a:ext cx="208417" cy="148202"/>
          </a:xfrm>
          <a:custGeom>
            <a:avLst/>
            <a:gdLst>
              <a:gd name="connsiteX0" fmla="*/ 442 w 208417"/>
              <a:gd name="connsiteY0" fmla="*/ 147533 h 148202"/>
              <a:gd name="connsiteX1" fmla="*/ 202054 w 208417"/>
              <a:gd name="connsiteY1" fmla="*/ 3071 h 148202"/>
              <a:gd name="connsiteX2" fmla="*/ 148079 w 208417"/>
              <a:gd name="connsiteY2" fmla="*/ 55458 h 148202"/>
              <a:gd name="connsiteX3" fmla="*/ 442 w 208417"/>
              <a:gd name="connsiteY3" fmla="*/ 147533 h 148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417" h="148202">
                <a:moveTo>
                  <a:pt x="442" y="147533"/>
                </a:moveTo>
                <a:cubicBezTo>
                  <a:pt x="9438" y="138802"/>
                  <a:pt x="177448" y="18417"/>
                  <a:pt x="202054" y="3071"/>
                </a:cubicBezTo>
                <a:cubicBezTo>
                  <a:pt x="226660" y="-12275"/>
                  <a:pt x="173744" y="33762"/>
                  <a:pt x="148079" y="55458"/>
                </a:cubicBezTo>
                <a:cubicBezTo>
                  <a:pt x="122414" y="77154"/>
                  <a:pt x="-8554" y="156264"/>
                  <a:pt x="442" y="1475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: 図形 161">
            <a:extLst>
              <a:ext uri="{FF2B5EF4-FFF2-40B4-BE49-F238E27FC236}">
                <a16:creationId xmlns:a16="http://schemas.microsoft.com/office/drawing/2014/main" id="{A976FDDA-46D1-4A41-A5C1-CCC943B44070}"/>
              </a:ext>
            </a:extLst>
          </p:cNvPr>
          <p:cNvSpPr/>
          <p:nvPr/>
        </p:nvSpPr>
        <p:spPr>
          <a:xfrm>
            <a:off x="6938761" y="3848277"/>
            <a:ext cx="170176" cy="103270"/>
          </a:xfrm>
          <a:custGeom>
            <a:avLst/>
            <a:gdLst>
              <a:gd name="connsiteX0" fmla="*/ 1789 w 170176"/>
              <a:gd name="connsiteY0" fmla="*/ 103011 h 103270"/>
              <a:gd name="connsiteX1" fmla="*/ 168477 w 170176"/>
              <a:gd name="connsiteY1" fmla="*/ 2998 h 103270"/>
              <a:gd name="connsiteX2" fmla="*/ 84339 w 170176"/>
              <a:gd name="connsiteY2" fmla="*/ 31573 h 103270"/>
              <a:gd name="connsiteX3" fmla="*/ 1789 w 170176"/>
              <a:gd name="connsiteY3" fmla="*/ 103011 h 103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176" h="103270">
                <a:moveTo>
                  <a:pt x="1789" y="103011"/>
                </a:moveTo>
                <a:cubicBezTo>
                  <a:pt x="15812" y="98248"/>
                  <a:pt x="154719" y="14904"/>
                  <a:pt x="168477" y="2998"/>
                </a:cubicBezTo>
                <a:cubicBezTo>
                  <a:pt x="182235" y="-8908"/>
                  <a:pt x="108681" y="17550"/>
                  <a:pt x="84339" y="31573"/>
                </a:cubicBezTo>
                <a:cubicBezTo>
                  <a:pt x="59997" y="45596"/>
                  <a:pt x="-12234" y="107774"/>
                  <a:pt x="1789" y="1030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: 図形 162">
            <a:extLst>
              <a:ext uri="{FF2B5EF4-FFF2-40B4-BE49-F238E27FC236}">
                <a16:creationId xmlns:a16="http://schemas.microsoft.com/office/drawing/2014/main" id="{0820AA35-5317-4494-B4B2-E6928F85E5FD}"/>
              </a:ext>
            </a:extLst>
          </p:cNvPr>
          <p:cNvSpPr/>
          <p:nvPr/>
        </p:nvSpPr>
        <p:spPr>
          <a:xfrm>
            <a:off x="7118665" y="3660733"/>
            <a:ext cx="257006" cy="192170"/>
          </a:xfrm>
          <a:custGeom>
            <a:avLst/>
            <a:gdLst>
              <a:gd name="connsiteX0" fmla="*/ 256860 w 257006"/>
              <a:gd name="connsiteY0" fmla="*/ 42 h 192170"/>
              <a:gd name="connsiteX1" fmla="*/ 48898 w 257006"/>
              <a:gd name="connsiteY1" fmla="*/ 100055 h 192170"/>
              <a:gd name="connsiteX2" fmla="*/ 1273 w 257006"/>
              <a:gd name="connsiteY2" fmla="*/ 192130 h 192170"/>
              <a:gd name="connsiteX3" fmla="*/ 80648 w 257006"/>
              <a:gd name="connsiteY3" fmla="*/ 88942 h 192170"/>
              <a:gd name="connsiteX4" fmla="*/ 256860 w 257006"/>
              <a:gd name="connsiteY4" fmla="*/ 42 h 192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006" h="192170">
                <a:moveTo>
                  <a:pt x="256860" y="42"/>
                </a:moveTo>
                <a:cubicBezTo>
                  <a:pt x="251568" y="1894"/>
                  <a:pt x="91496" y="68040"/>
                  <a:pt x="48898" y="100055"/>
                </a:cubicBezTo>
                <a:cubicBezTo>
                  <a:pt x="6300" y="132070"/>
                  <a:pt x="-4019" y="193982"/>
                  <a:pt x="1273" y="192130"/>
                </a:cubicBezTo>
                <a:cubicBezTo>
                  <a:pt x="6565" y="190278"/>
                  <a:pt x="39108" y="120692"/>
                  <a:pt x="80648" y="88942"/>
                </a:cubicBezTo>
                <a:cubicBezTo>
                  <a:pt x="122187" y="57192"/>
                  <a:pt x="262152" y="-1810"/>
                  <a:pt x="256860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: 図形 163">
            <a:extLst>
              <a:ext uri="{FF2B5EF4-FFF2-40B4-BE49-F238E27FC236}">
                <a16:creationId xmlns:a16="http://schemas.microsoft.com/office/drawing/2014/main" id="{CF0EB269-B04A-4699-B992-75D54EDFCCAC}"/>
              </a:ext>
            </a:extLst>
          </p:cNvPr>
          <p:cNvSpPr/>
          <p:nvPr/>
        </p:nvSpPr>
        <p:spPr>
          <a:xfrm>
            <a:off x="7040381" y="3650241"/>
            <a:ext cx="335217" cy="105498"/>
          </a:xfrm>
          <a:custGeom>
            <a:avLst/>
            <a:gdLst>
              <a:gd name="connsiteX0" fmla="*/ 1769 w 335217"/>
              <a:gd name="connsiteY0" fmla="*/ 104197 h 105498"/>
              <a:gd name="connsiteX1" fmla="*/ 328794 w 335217"/>
              <a:gd name="connsiteY1" fmla="*/ 1009 h 105498"/>
              <a:gd name="connsiteX2" fmla="*/ 203382 w 335217"/>
              <a:gd name="connsiteY2" fmla="*/ 54984 h 105498"/>
              <a:gd name="connsiteX3" fmla="*/ 1769 w 335217"/>
              <a:gd name="connsiteY3" fmla="*/ 104197 h 105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5217" h="105498">
                <a:moveTo>
                  <a:pt x="1769" y="104197"/>
                </a:moveTo>
                <a:cubicBezTo>
                  <a:pt x="22671" y="95201"/>
                  <a:pt x="295192" y="9211"/>
                  <a:pt x="328794" y="1009"/>
                </a:cubicBezTo>
                <a:cubicBezTo>
                  <a:pt x="362396" y="-7193"/>
                  <a:pt x="255769" y="36728"/>
                  <a:pt x="203382" y="54984"/>
                </a:cubicBezTo>
                <a:cubicBezTo>
                  <a:pt x="150995" y="73240"/>
                  <a:pt x="-19133" y="113193"/>
                  <a:pt x="1769" y="104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: 図形 164">
            <a:extLst>
              <a:ext uri="{FF2B5EF4-FFF2-40B4-BE49-F238E27FC236}">
                <a16:creationId xmlns:a16="http://schemas.microsoft.com/office/drawing/2014/main" id="{40E1DDB2-99A0-4E2A-8F39-93A5040E81BA}"/>
              </a:ext>
            </a:extLst>
          </p:cNvPr>
          <p:cNvSpPr/>
          <p:nvPr/>
        </p:nvSpPr>
        <p:spPr>
          <a:xfrm>
            <a:off x="7044452" y="3633179"/>
            <a:ext cx="350196" cy="70488"/>
          </a:xfrm>
          <a:custGeom>
            <a:avLst/>
            <a:gdLst>
              <a:gd name="connsiteX0" fmla="*/ 873 w 350196"/>
              <a:gd name="connsiteY0" fmla="*/ 70459 h 70488"/>
              <a:gd name="connsiteX1" fmla="*/ 181848 w 350196"/>
              <a:gd name="connsiteY1" fmla="*/ 16484 h 70488"/>
              <a:gd name="connsiteX2" fmla="*/ 253286 w 350196"/>
              <a:gd name="connsiteY2" fmla="*/ 609 h 70488"/>
              <a:gd name="connsiteX3" fmla="*/ 350123 w 350196"/>
              <a:gd name="connsiteY3" fmla="*/ 3784 h 70488"/>
              <a:gd name="connsiteX4" fmla="*/ 264398 w 350196"/>
              <a:gd name="connsiteY4" fmla="*/ 8546 h 70488"/>
              <a:gd name="connsiteX5" fmla="*/ 873 w 350196"/>
              <a:gd name="connsiteY5" fmla="*/ 70459 h 7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196" h="70488">
                <a:moveTo>
                  <a:pt x="873" y="70459"/>
                </a:moveTo>
                <a:cubicBezTo>
                  <a:pt x="-12885" y="71782"/>
                  <a:pt x="139779" y="28126"/>
                  <a:pt x="181848" y="16484"/>
                </a:cubicBezTo>
                <a:cubicBezTo>
                  <a:pt x="223917" y="4842"/>
                  <a:pt x="225240" y="2726"/>
                  <a:pt x="253286" y="609"/>
                </a:cubicBezTo>
                <a:cubicBezTo>
                  <a:pt x="281332" y="-1508"/>
                  <a:pt x="348271" y="2461"/>
                  <a:pt x="350123" y="3784"/>
                </a:cubicBezTo>
                <a:cubicBezTo>
                  <a:pt x="351975" y="5107"/>
                  <a:pt x="318637" y="-3096"/>
                  <a:pt x="264398" y="8546"/>
                </a:cubicBezTo>
                <a:cubicBezTo>
                  <a:pt x="210159" y="20188"/>
                  <a:pt x="14631" y="69136"/>
                  <a:pt x="873" y="704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: 図形 165">
            <a:extLst>
              <a:ext uri="{FF2B5EF4-FFF2-40B4-BE49-F238E27FC236}">
                <a16:creationId xmlns:a16="http://schemas.microsoft.com/office/drawing/2014/main" id="{2BDEF3BC-2707-4897-A5A7-19FE562A672D}"/>
              </a:ext>
            </a:extLst>
          </p:cNvPr>
          <p:cNvSpPr/>
          <p:nvPr/>
        </p:nvSpPr>
        <p:spPr>
          <a:xfrm>
            <a:off x="7045190" y="3639117"/>
            <a:ext cx="303896" cy="99650"/>
          </a:xfrm>
          <a:custGeom>
            <a:avLst/>
            <a:gdLst>
              <a:gd name="connsiteX0" fmla="*/ 135 w 303896"/>
              <a:gd name="connsiteY0" fmla="*/ 99446 h 99650"/>
              <a:gd name="connsiteX1" fmla="*/ 196985 w 303896"/>
              <a:gd name="connsiteY1" fmla="*/ 39121 h 99650"/>
              <a:gd name="connsiteX2" fmla="*/ 303348 w 303896"/>
              <a:gd name="connsiteY2" fmla="*/ 1021 h 99650"/>
              <a:gd name="connsiteX3" fmla="*/ 228735 w 303896"/>
              <a:gd name="connsiteY3" fmla="*/ 16896 h 99650"/>
              <a:gd name="connsiteX4" fmla="*/ 135 w 303896"/>
              <a:gd name="connsiteY4" fmla="*/ 99446 h 99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3896" h="99650">
                <a:moveTo>
                  <a:pt x="135" y="99446"/>
                </a:moveTo>
                <a:cubicBezTo>
                  <a:pt x="-5157" y="103150"/>
                  <a:pt x="146450" y="55525"/>
                  <a:pt x="196985" y="39121"/>
                </a:cubicBezTo>
                <a:cubicBezTo>
                  <a:pt x="247520" y="22717"/>
                  <a:pt x="298056" y="4725"/>
                  <a:pt x="303348" y="1021"/>
                </a:cubicBezTo>
                <a:cubicBezTo>
                  <a:pt x="308640" y="-2683"/>
                  <a:pt x="275037" y="3932"/>
                  <a:pt x="228735" y="16896"/>
                </a:cubicBezTo>
                <a:cubicBezTo>
                  <a:pt x="182433" y="29860"/>
                  <a:pt x="5427" y="95742"/>
                  <a:pt x="135" y="994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: 図形 166">
            <a:extLst>
              <a:ext uri="{FF2B5EF4-FFF2-40B4-BE49-F238E27FC236}">
                <a16:creationId xmlns:a16="http://schemas.microsoft.com/office/drawing/2014/main" id="{26F872D8-F8E5-4FFB-AD4C-C14D32109677}"/>
              </a:ext>
            </a:extLst>
          </p:cNvPr>
          <p:cNvSpPr/>
          <p:nvPr/>
        </p:nvSpPr>
        <p:spPr>
          <a:xfrm>
            <a:off x="7081461" y="3528989"/>
            <a:ext cx="190375" cy="145914"/>
          </a:xfrm>
          <a:custGeom>
            <a:avLst/>
            <a:gdLst>
              <a:gd name="connsiteX0" fmla="*/ 3552 w 190375"/>
              <a:gd name="connsiteY0" fmla="*/ 144486 h 145914"/>
              <a:gd name="connsiteX1" fmla="*/ 189289 w 190375"/>
              <a:gd name="connsiteY1" fmla="*/ 1611 h 145914"/>
              <a:gd name="connsiteX2" fmla="*/ 76577 w 190375"/>
              <a:gd name="connsiteY2" fmla="*/ 71461 h 145914"/>
              <a:gd name="connsiteX3" fmla="*/ 3552 w 190375"/>
              <a:gd name="connsiteY3" fmla="*/ 144486 h 145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375" h="145914">
                <a:moveTo>
                  <a:pt x="3552" y="144486"/>
                </a:moveTo>
                <a:cubicBezTo>
                  <a:pt x="22337" y="132844"/>
                  <a:pt x="177118" y="13782"/>
                  <a:pt x="189289" y="1611"/>
                </a:cubicBezTo>
                <a:cubicBezTo>
                  <a:pt x="201460" y="-10560"/>
                  <a:pt x="108062" y="49501"/>
                  <a:pt x="76577" y="71461"/>
                </a:cubicBezTo>
                <a:cubicBezTo>
                  <a:pt x="45092" y="93421"/>
                  <a:pt x="-15233" y="156128"/>
                  <a:pt x="3552" y="144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: 図形 167">
            <a:extLst>
              <a:ext uri="{FF2B5EF4-FFF2-40B4-BE49-F238E27FC236}">
                <a16:creationId xmlns:a16="http://schemas.microsoft.com/office/drawing/2014/main" id="{A616828B-F82A-4A16-BA14-64D441C87706}"/>
              </a:ext>
            </a:extLst>
          </p:cNvPr>
          <p:cNvSpPr/>
          <p:nvPr/>
        </p:nvSpPr>
        <p:spPr>
          <a:xfrm>
            <a:off x="7065911" y="3524138"/>
            <a:ext cx="182636" cy="140007"/>
          </a:xfrm>
          <a:custGeom>
            <a:avLst/>
            <a:gdLst>
              <a:gd name="connsiteX0" fmla="*/ 182614 w 182636"/>
              <a:gd name="connsiteY0" fmla="*/ 112 h 140007"/>
              <a:gd name="connsiteX1" fmla="*/ 63552 w 182636"/>
              <a:gd name="connsiteY1" fmla="*/ 74725 h 140007"/>
              <a:gd name="connsiteX2" fmla="*/ 52 w 182636"/>
              <a:gd name="connsiteY2" fmla="*/ 139812 h 140007"/>
              <a:gd name="connsiteX3" fmla="*/ 73077 w 182636"/>
              <a:gd name="connsiteY3" fmla="*/ 92187 h 140007"/>
              <a:gd name="connsiteX4" fmla="*/ 182614 w 182636"/>
              <a:gd name="connsiteY4" fmla="*/ 112 h 14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636" h="140007">
                <a:moveTo>
                  <a:pt x="182614" y="112"/>
                </a:moveTo>
                <a:cubicBezTo>
                  <a:pt x="181027" y="-2798"/>
                  <a:pt x="93979" y="51442"/>
                  <a:pt x="63552" y="74725"/>
                </a:cubicBezTo>
                <a:cubicBezTo>
                  <a:pt x="33125" y="98008"/>
                  <a:pt x="-1535" y="136902"/>
                  <a:pt x="52" y="139812"/>
                </a:cubicBezTo>
                <a:cubicBezTo>
                  <a:pt x="1639" y="142722"/>
                  <a:pt x="43708" y="112560"/>
                  <a:pt x="73077" y="92187"/>
                </a:cubicBezTo>
                <a:cubicBezTo>
                  <a:pt x="102446" y="71814"/>
                  <a:pt x="184201" y="3022"/>
                  <a:pt x="182614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: 図形 168">
            <a:extLst>
              <a:ext uri="{FF2B5EF4-FFF2-40B4-BE49-F238E27FC236}">
                <a16:creationId xmlns:a16="http://schemas.microsoft.com/office/drawing/2014/main" id="{2E3F0DAE-A1AB-4967-BC3E-15E005DD4000}"/>
              </a:ext>
            </a:extLst>
          </p:cNvPr>
          <p:cNvSpPr/>
          <p:nvPr/>
        </p:nvSpPr>
        <p:spPr>
          <a:xfrm>
            <a:off x="7106878" y="3516286"/>
            <a:ext cx="175923" cy="17873"/>
          </a:xfrm>
          <a:custGeom>
            <a:avLst/>
            <a:gdLst>
              <a:gd name="connsiteX0" fmla="*/ 360 w 175923"/>
              <a:gd name="connsiteY0" fmla="*/ 17489 h 17873"/>
              <a:gd name="connsiteX1" fmla="*/ 170222 w 175923"/>
              <a:gd name="connsiteY1" fmla="*/ 11139 h 17873"/>
              <a:gd name="connsiteX2" fmla="*/ 125772 w 175923"/>
              <a:gd name="connsiteY2" fmla="*/ 27 h 17873"/>
              <a:gd name="connsiteX3" fmla="*/ 360 w 175923"/>
              <a:gd name="connsiteY3" fmla="*/ 17489 h 17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923" h="17873">
                <a:moveTo>
                  <a:pt x="360" y="17489"/>
                </a:moveTo>
                <a:cubicBezTo>
                  <a:pt x="7768" y="19341"/>
                  <a:pt x="149320" y="14049"/>
                  <a:pt x="170222" y="11139"/>
                </a:cubicBezTo>
                <a:cubicBezTo>
                  <a:pt x="191124" y="8229"/>
                  <a:pt x="149584" y="821"/>
                  <a:pt x="125772" y="27"/>
                </a:cubicBezTo>
                <a:cubicBezTo>
                  <a:pt x="101960" y="-767"/>
                  <a:pt x="-7048" y="15637"/>
                  <a:pt x="360" y="17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: 図形 169">
            <a:extLst>
              <a:ext uri="{FF2B5EF4-FFF2-40B4-BE49-F238E27FC236}">
                <a16:creationId xmlns:a16="http://schemas.microsoft.com/office/drawing/2014/main" id="{751BC888-29BB-4B7A-BE2F-9FCC249A5985}"/>
              </a:ext>
            </a:extLst>
          </p:cNvPr>
          <p:cNvSpPr/>
          <p:nvPr/>
        </p:nvSpPr>
        <p:spPr>
          <a:xfrm>
            <a:off x="7208597" y="3002767"/>
            <a:ext cx="250184" cy="126576"/>
          </a:xfrm>
          <a:custGeom>
            <a:avLst/>
            <a:gdLst>
              <a:gd name="connsiteX0" fmla="*/ 241 w 250184"/>
              <a:gd name="connsiteY0" fmla="*/ 126196 h 126576"/>
              <a:gd name="connsiteX1" fmla="*/ 146291 w 250184"/>
              <a:gd name="connsiteY1" fmla="*/ 64283 h 126576"/>
              <a:gd name="connsiteX2" fmla="*/ 249478 w 250184"/>
              <a:gd name="connsiteY2" fmla="*/ 783 h 126576"/>
              <a:gd name="connsiteX3" fmla="*/ 182803 w 250184"/>
              <a:gd name="connsiteY3" fmla="*/ 34121 h 126576"/>
              <a:gd name="connsiteX4" fmla="*/ 241 w 250184"/>
              <a:gd name="connsiteY4" fmla="*/ 126196 h 12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184" h="126576">
                <a:moveTo>
                  <a:pt x="241" y="126196"/>
                </a:moveTo>
                <a:cubicBezTo>
                  <a:pt x="-5844" y="131223"/>
                  <a:pt x="104752" y="85185"/>
                  <a:pt x="146291" y="64283"/>
                </a:cubicBezTo>
                <a:cubicBezTo>
                  <a:pt x="187830" y="43381"/>
                  <a:pt x="243393" y="5810"/>
                  <a:pt x="249478" y="783"/>
                </a:cubicBezTo>
                <a:cubicBezTo>
                  <a:pt x="255563" y="-4244"/>
                  <a:pt x="221432" y="15865"/>
                  <a:pt x="182803" y="34121"/>
                </a:cubicBezTo>
                <a:cubicBezTo>
                  <a:pt x="144174" y="52377"/>
                  <a:pt x="6326" y="121169"/>
                  <a:pt x="241" y="126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フリーフォーム: 図形 170">
            <a:extLst>
              <a:ext uri="{FF2B5EF4-FFF2-40B4-BE49-F238E27FC236}">
                <a16:creationId xmlns:a16="http://schemas.microsoft.com/office/drawing/2014/main" id="{F2D5F30F-B811-4348-BFED-C7CE80DA01D6}"/>
              </a:ext>
            </a:extLst>
          </p:cNvPr>
          <p:cNvSpPr/>
          <p:nvPr/>
        </p:nvSpPr>
        <p:spPr>
          <a:xfrm>
            <a:off x="7216590" y="2992401"/>
            <a:ext cx="219336" cy="83232"/>
          </a:xfrm>
          <a:custGeom>
            <a:avLst/>
            <a:gdLst>
              <a:gd name="connsiteX0" fmla="*/ 219260 w 219336"/>
              <a:gd name="connsiteY0" fmla="*/ 37 h 83232"/>
              <a:gd name="connsiteX1" fmla="*/ 71623 w 219336"/>
              <a:gd name="connsiteY1" fmla="*/ 61949 h 83232"/>
              <a:gd name="connsiteX2" fmla="*/ 185 w 219336"/>
              <a:gd name="connsiteY2" fmla="*/ 82587 h 83232"/>
              <a:gd name="connsiteX3" fmla="*/ 90673 w 219336"/>
              <a:gd name="connsiteY3" fmla="*/ 71474 h 83232"/>
              <a:gd name="connsiteX4" fmla="*/ 219260 w 219336"/>
              <a:gd name="connsiteY4" fmla="*/ 37 h 8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336" h="83232">
                <a:moveTo>
                  <a:pt x="219260" y="37"/>
                </a:moveTo>
                <a:cubicBezTo>
                  <a:pt x="216085" y="-1550"/>
                  <a:pt x="108135" y="48191"/>
                  <a:pt x="71623" y="61949"/>
                </a:cubicBezTo>
                <a:cubicBezTo>
                  <a:pt x="35111" y="75707"/>
                  <a:pt x="-2990" y="81000"/>
                  <a:pt x="185" y="82587"/>
                </a:cubicBezTo>
                <a:cubicBezTo>
                  <a:pt x="3360" y="84174"/>
                  <a:pt x="55748" y="83645"/>
                  <a:pt x="90673" y="71474"/>
                </a:cubicBezTo>
                <a:cubicBezTo>
                  <a:pt x="125598" y="59303"/>
                  <a:pt x="222435" y="1624"/>
                  <a:pt x="219260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: 図形 171">
            <a:extLst>
              <a:ext uri="{FF2B5EF4-FFF2-40B4-BE49-F238E27FC236}">
                <a16:creationId xmlns:a16="http://schemas.microsoft.com/office/drawing/2014/main" id="{254A0FA0-DAEF-4F7F-96D7-788ED87A3DB9}"/>
              </a:ext>
            </a:extLst>
          </p:cNvPr>
          <p:cNvSpPr/>
          <p:nvPr/>
        </p:nvSpPr>
        <p:spPr>
          <a:xfrm>
            <a:off x="7315644" y="2989969"/>
            <a:ext cx="132805" cy="13585"/>
          </a:xfrm>
          <a:custGeom>
            <a:avLst/>
            <a:gdLst>
              <a:gd name="connsiteX0" fmla="*/ 1144 w 132805"/>
              <a:gd name="connsiteY0" fmla="*/ 881 h 13585"/>
              <a:gd name="connsiteX1" fmla="*/ 131319 w 132805"/>
              <a:gd name="connsiteY1" fmla="*/ 2469 h 13585"/>
              <a:gd name="connsiteX2" fmla="*/ 69406 w 132805"/>
              <a:gd name="connsiteY2" fmla="*/ 13581 h 13585"/>
              <a:gd name="connsiteX3" fmla="*/ 1144 w 132805"/>
              <a:gd name="connsiteY3" fmla="*/ 881 h 13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805" h="13585">
                <a:moveTo>
                  <a:pt x="1144" y="881"/>
                </a:moveTo>
                <a:cubicBezTo>
                  <a:pt x="11463" y="-971"/>
                  <a:pt x="119942" y="352"/>
                  <a:pt x="131319" y="2469"/>
                </a:cubicBezTo>
                <a:cubicBezTo>
                  <a:pt x="142696" y="4586"/>
                  <a:pt x="85546" y="13317"/>
                  <a:pt x="69406" y="13581"/>
                </a:cubicBezTo>
                <a:cubicBezTo>
                  <a:pt x="53266" y="13845"/>
                  <a:pt x="-9175" y="2733"/>
                  <a:pt x="1144" y="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: 図形 172">
            <a:extLst>
              <a:ext uri="{FF2B5EF4-FFF2-40B4-BE49-F238E27FC236}">
                <a16:creationId xmlns:a16="http://schemas.microsoft.com/office/drawing/2014/main" id="{B94816C2-C4CE-4B17-83A5-B44459ACD352}"/>
              </a:ext>
            </a:extLst>
          </p:cNvPr>
          <p:cNvSpPr/>
          <p:nvPr/>
        </p:nvSpPr>
        <p:spPr>
          <a:xfrm>
            <a:off x="7217727" y="2793638"/>
            <a:ext cx="374946" cy="253945"/>
          </a:xfrm>
          <a:custGeom>
            <a:avLst/>
            <a:gdLst>
              <a:gd name="connsiteX0" fmla="*/ 6986 w 374946"/>
              <a:gd name="connsiteY0" fmla="*/ 251187 h 253945"/>
              <a:gd name="connsiteX1" fmla="*/ 241936 w 374946"/>
              <a:gd name="connsiteY1" fmla="*/ 101962 h 253945"/>
              <a:gd name="connsiteX2" fmla="*/ 373698 w 374946"/>
              <a:gd name="connsiteY2" fmla="*/ 362 h 253945"/>
              <a:gd name="connsiteX3" fmla="*/ 167323 w 374946"/>
              <a:gd name="connsiteY3" fmla="*/ 136887 h 253945"/>
              <a:gd name="connsiteX4" fmla="*/ 70486 w 374946"/>
              <a:gd name="connsiteY4" fmla="*/ 195625 h 253945"/>
              <a:gd name="connsiteX5" fmla="*/ 6986 w 374946"/>
              <a:gd name="connsiteY5" fmla="*/ 251187 h 253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4946" h="253945">
                <a:moveTo>
                  <a:pt x="6986" y="251187"/>
                </a:moveTo>
                <a:cubicBezTo>
                  <a:pt x="35561" y="235576"/>
                  <a:pt x="180817" y="143766"/>
                  <a:pt x="241936" y="101962"/>
                </a:cubicBezTo>
                <a:cubicBezTo>
                  <a:pt x="303055" y="60158"/>
                  <a:pt x="386134" y="-5459"/>
                  <a:pt x="373698" y="362"/>
                </a:cubicBezTo>
                <a:cubicBezTo>
                  <a:pt x="361263" y="6183"/>
                  <a:pt x="217858" y="104343"/>
                  <a:pt x="167323" y="136887"/>
                </a:cubicBezTo>
                <a:cubicBezTo>
                  <a:pt x="116788" y="169431"/>
                  <a:pt x="95886" y="179485"/>
                  <a:pt x="70486" y="195625"/>
                </a:cubicBezTo>
                <a:cubicBezTo>
                  <a:pt x="45086" y="211765"/>
                  <a:pt x="-21589" y="266798"/>
                  <a:pt x="6986" y="251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: 図形 173">
            <a:extLst>
              <a:ext uri="{FF2B5EF4-FFF2-40B4-BE49-F238E27FC236}">
                <a16:creationId xmlns:a16="http://schemas.microsoft.com/office/drawing/2014/main" id="{ACF0B555-EFC7-4194-93B0-D351A6AD7805}"/>
              </a:ext>
            </a:extLst>
          </p:cNvPr>
          <p:cNvSpPr/>
          <p:nvPr/>
        </p:nvSpPr>
        <p:spPr>
          <a:xfrm>
            <a:off x="7228902" y="2904668"/>
            <a:ext cx="167909" cy="97733"/>
          </a:xfrm>
          <a:custGeom>
            <a:avLst/>
            <a:gdLst>
              <a:gd name="connsiteX0" fmla="*/ 2161 w 167909"/>
              <a:gd name="connsiteY0" fmla="*/ 94120 h 97733"/>
              <a:gd name="connsiteX1" fmla="*/ 164086 w 167909"/>
              <a:gd name="connsiteY1" fmla="*/ 2045 h 97733"/>
              <a:gd name="connsiteX2" fmla="*/ 113286 w 167909"/>
              <a:gd name="connsiteY2" fmla="*/ 33795 h 97733"/>
              <a:gd name="connsiteX3" fmla="*/ 72011 w 167909"/>
              <a:gd name="connsiteY3" fmla="*/ 75070 h 97733"/>
              <a:gd name="connsiteX4" fmla="*/ 2161 w 167909"/>
              <a:gd name="connsiteY4" fmla="*/ 94120 h 9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909" h="97733">
                <a:moveTo>
                  <a:pt x="2161" y="94120"/>
                </a:moveTo>
                <a:cubicBezTo>
                  <a:pt x="17507" y="81949"/>
                  <a:pt x="145565" y="12099"/>
                  <a:pt x="164086" y="2045"/>
                </a:cubicBezTo>
                <a:cubicBezTo>
                  <a:pt x="182607" y="-8009"/>
                  <a:pt x="128632" y="21624"/>
                  <a:pt x="113286" y="33795"/>
                </a:cubicBezTo>
                <a:cubicBezTo>
                  <a:pt x="97940" y="45966"/>
                  <a:pt x="86298" y="65545"/>
                  <a:pt x="72011" y="75070"/>
                </a:cubicBezTo>
                <a:cubicBezTo>
                  <a:pt x="57724" y="84595"/>
                  <a:pt x="-13185" y="106291"/>
                  <a:pt x="2161" y="94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: 図形 174">
            <a:extLst>
              <a:ext uri="{FF2B5EF4-FFF2-40B4-BE49-F238E27FC236}">
                <a16:creationId xmlns:a16="http://schemas.microsoft.com/office/drawing/2014/main" id="{0D8DEDB2-A49F-48BF-A7E3-6570AD6CBA6E}"/>
              </a:ext>
            </a:extLst>
          </p:cNvPr>
          <p:cNvSpPr/>
          <p:nvPr/>
        </p:nvSpPr>
        <p:spPr>
          <a:xfrm>
            <a:off x="7241921" y="2758766"/>
            <a:ext cx="372800" cy="65413"/>
          </a:xfrm>
          <a:custGeom>
            <a:avLst/>
            <a:gdLst>
              <a:gd name="connsiteX0" fmla="*/ 254 w 372800"/>
              <a:gd name="connsiteY0" fmla="*/ 65397 h 65413"/>
              <a:gd name="connsiteX1" fmla="*/ 219329 w 372800"/>
              <a:gd name="connsiteY1" fmla="*/ 9834 h 65413"/>
              <a:gd name="connsiteX2" fmla="*/ 284417 w 372800"/>
              <a:gd name="connsiteY2" fmla="*/ 24122 h 65413"/>
              <a:gd name="connsiteX3" fmla="*/ 371729 w 372800"/>
              <a:gd name="connsiteY3" fmla="*/ 24122 h 65413"/>
              <a:gd name="connsiteX4" fmla="*/ 328867 w 372800"/>
              <a:gd name="connsiteY4" fmla="*/ 11422 h 65413"/>
              <a:gd name="connsiteX5" fmla="*/ 266954 w 372800"/>
              <a:gd name="connsiteY5" fmla="*/ 3484 h 65413"/>
              <a:gd name="connsiteX6" fmla="*/ 254 w 372800"/>
              <a:gd name="connsiteY6" fmla="*/ 65397 h 65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2800" h="65413">
                <a:moveTo>
                  <a:pt x="254" y="65397"/>
                </a:moveTo>
                <a:cubicBezTo>
                  <a:pt x="-7683" y="66455"/>
                  <a:pt x="171969" y="16713"/>
                  <a:pt x="219329" y="9834"/>
                </a:cubicBezTo>
                <a:cubicBezTo>
                  <a:pt x="266689" y="2955"/>
                  <a:pt x="259017" y="21741"/>
                  <a:pt x="284417" y="24122"/>
                </a:cubicBezTo>
                <a:cubicBezTo>
                  <a:pt x="309817" y="26503"/>
                  <a:pt x="364321" y="26239"/>
                  <a:pt x="371729" y="24122"/>
                </a:cubicBezTo>
                <a:cubicBezTo>
                  <a:pt x="379137" y="22005"/>
                  <a:pt x="346330" y="14862"/>
                  <a:pt x="328867" y="11422"/>
                </a:cubicBezTo>
                <a:cubicBezTo>
                  <a:pt x="311405" y="7982"/>
                  <a:pt x="319871" y="-6570"/>
                  <a:pt x="266954" y="3484"/>
                </a:cubicBezTo>
                <a:cubicBezTo>
                  <a:pt x="214037" y="13538"/>
                  <a:pt x="8191" y="64339"/>
                  <a:pt x="254" y="65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: 図形 175">
            <a:extLst>
              <a:ext uri="{FF2B5EF4-FFF2-40B4-BE49-F238E27FC236}">
                <a16:creationId xmlns:a16="http://schemas.microsoft.com/office/drawing/2014/main" id="{4CE02602-FB2A-4046-9C1A-721E9A8720A8}"/>
              </a:ext>
            </a:extLst>
          </p:cNvPr>
          <p:cNvSpPr/>
          <p:nvPr/>
        </p:nvSpPr>
        <p:spPr>
          <a:xfrm>
            <a:off x="7226548" y="2780649"/>
            <a:ext cx="324051" cy="134901"/>
          </a:xfrm>
          <a:custGeom>
            <a:avLst/>
            <a:gdLst>
              <a:gd name="connsiteX0" fmla="*/ 1340 w 324051"/>
              <a:gd name="connsiteY0" fmla="*/ 134001 h 134901"/>
              <a:gd name="connsiteX1" fmla="*/ 312490 w 324051"/>
              <a:gd name="connsiteY1" fmla="*/ 5414 h 134901"/>
              <a:gd name="connsiteX2" fmla="*/ 252165 w 324051"/>
              <a:gd name="connsiteY2" fmla="*/ 27639 h 134901"/>
              <a:gd name="connsiteX3" fmla="*/ 201365 w 324051"/>
              <a:gd name="connsiteY3" fmla="*/ 60976 h 134901"/>
              <a:gd name="connsiteX4" fmla="*/ 1340 w 324051"/>
              <a:gd name="connsiteY4" fmla="*/ 134001 h 134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051" h="134901">
                <a:moveTo>
                  <a:pt x="1340" y="134001"/>
                </a:moveTo>
                <a:cubicBezTo>
                  <a:pt x="19861" y="124741"/>
                  <a:pt x="270686" y="23141"/>
                  <a:pt x="312490" y="5414"/>
                </a:cubicBezTo>
                <a:cubicBezTo>
                  <a:pt x="354294" y="-12313"/>
                  <a:pt x="270686" y="18379"/>
                  <a:pt x="252165" y="27639"/>
                </a:cubicBezTo>
                <a:cubicBezTo>
                  <a:pt x="233644" y="36899"/>
                  <a:pt x="241053" y="43513"/>
                  <a:pt x="201365" y="60976"/>
                </a:cubicBezTo>
                <a:cubicBezTo>
                  <a:pt x="161678" y="78438"/>
                  <a:pt x="-17181" y="143261"/>
                  <a:pt x="1340" y="1340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: 図形 176">
            <a:extLst>
              <a:ext uri="{FF2B5EF4-FFF2-40B4-BE49-F238E27FC236}">
                <a16:creationId xmlns:a16="http://schemas.microsoft.com/office/drawing/2014/main" id="{84970070-251A-4CA9-AF2A-240E8AD76BA3}"/>
              </a:ext>
            </a:extLst>
          </p:cNvPr>
          <p:cNvSpPr/>
          <p:nvPr/>
        </p:nvSpPr>
        <p:spPr>
          <a:xfrm>
            <a:off x="7237313" y="2763960"/>
            <a:ext cx="294641" cy="103178"/>
          </a:xfrm>
          <a:custGeom>
            <a:avLst/>
            <a:gdLst>
              <a:gd name="connsiteX0" fmla="*/ 100 w 294641"/>
              <a:gd name="connsiteY0" fmla="*/ 103065 h 103178"/>
              <a:gd name="connsiteX1" fmla="*/ 235050 w 294641"/>
              <a:gd name="connsiteY1" fmla="*/ 7815 h 103178"/>
              <a:gd name="connsiteX2" fmla="*/ 293787 w 294641"/>
              <a:gd name="connsiteY2" fmla="*/ 7815 h 103178"/>
              <a:gd name="connsiteX3" fmla="*/ 206475 w 294641"/>
              <a:gd name="connsiteY3" fmla="*/ 26865 h 103178"/>
              <a:gd name="connsiteX4" fmla="*/ 100 w 294641"/>
              <a:gd name="connsiteY4" fmla="*/ 103065 h 103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641" h="103178">
                <a:moveTo>
                  <a:pt x="100" y="103065"/>
                </a:moveTo>
                <a:cubicBezTo>
                  <a:pt x="4862" y="99890"/>
                  <a:pt x="186102" y="23690"/>
                  <a:pt x="235050" y="7815"/>
                </a:cubicBezTo>
                <a:cubicBezTo>
                  <a:pt x="283998" y="-8060"/>
                  <a:pt x="298549" y="4640"/>
                  <a:pt x="293787" y="7815"/>
                </a:cubicBezTo>
                <a:cubicBezTo>
                  <a:pt x="289025" y="10990"/>
                  <a:pt x="252512" y="12048"/>
                  <a:pt x="206475" y="26865"/>
                </a:cubicBezTo>
                <a:cubicBezTo>
                  <a:pt x="160438" y="41682"/>
                  <a:pt x="-4662" y="106240"/>
                  <a:pt x="100" y="1030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: 図形 177">
            <a:extLst>
              <a:ext uri="{FF2B5EF4-FFF2-40B4-BE49-F238E27FC236}">
                <a16:creationId xmlns:a16="http://schemas.microsoft.com/office/drawing/2014/main" id="{B572014B-6F1F-43CB-A57F-7E53CA7D2EAD}"/>
              </a:ext>
            </a:extLst>
          </p:cNvPr>
          <p:cNvSpPr/>
          <p:nvPr/>
        </p:nvSpPr>
        <p:spPr>
          <a:xfrm>
            <a:off x="7295130" y="2630165"/>
            <a:ext cx="204327" cy="198260"/>
          </a:xfrm>
          <a:custGeom>
            <a:avLst/>
            <a:gdLst>
              <a:gd name="connsiteX0" fmla="*/ 2608 w 204327"/>
              <a:gd name="connsiteY0" fmla="*/ 197173 h 198260"/>
              <a:gd name="connsiteX1" fmla="*/ 202633 w 204327"/>
              <a:gd name="connsiteY1" fmla="*/ 3498 h 198260"/>
              <a:gd name="connsiteX2" fmla="*/ 94683 w 204327"/>
              <a:gd name="connsiteY2" fmla="*/ 79698 h 198260"/>
              <a:gd name="connsiteX3" fmla="*/ 2608 w 204327"/>
              <a:gd name="connsiteY3" fmla="*/ 197173 h 19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327" h="198260">
                <a:moveTo>
                  <a:pt x="2608" y="197173"/>
                </a:moveTo>
                <a:cubicBezTo>
                  <a:pt x="20600" y="184473"/>
                  <a:pt x="187287" y="23077"/>
                  <a:pt x="202633" y="3498"/>
                </a:cubicBezTo>
                <a:cubicBezTo>
                  <a:pt x="217979" y="-16081"/>
                  <a:pt x="124845" y="51652"/>
                  <a:pt x="94683" y="79698"/>
                </a:cubicBezTo>
                <a:cubicBezTo>
                  <a:pt x="64521" y="107744"/>
                  <a:pt x="-15384" y="209873"/>
                  <a:pt x="2608" y="197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フリーフォーム: 図形 178">
            <a:extLst>
              <a:ext uri="{FF2B5EF4-FFF2-40B4-BE49-F238E27FC236}">
                <a16:creationId xmlns:a16="http://schemas.microsoft.com/office/drawing/2014/main" id="{CC0E438F-2C97-4CEB-9D93-FF58A5EDB795}"/>
              </a:ext>
            </a:extLst>
          </p:cNvPr>
          <p:cNvSpPr/>
          <p:nvPr/>
        </p:nvSpPr>
        <p:spPr>
          <a:xfrm>
            <a:off x="7234238" y="2621045"/>
            <a:ext cx="255620" cy="53893"/>
          </a:xfrm>
          <a:custGeom>
            <a:avLst/>
            <a:gdLst>
              <a:gd name="connsiteX0" fmla="*/ 0 w 255620"/>
              <a:gd name="connsiteY0" fmla="*/ 53893 h 53893"/>
              <a:gd name="connsiteX1" fmla="*/ 176212 w 255620"/>
              <a:gd name="connsiteY1" fmla="*/ 4680 h 53893"/>
              <a:gd name="connsiteX2" fmla="*/ 255587 w 255620"/>
              <a:gd name="connsiteY2" fmla="*/ 3093 h 53893"/>
              <a:gd name="connsiteX3" fmla="*/ 168275 w 255620"/>
              <a:gd name="connsiteY3" fmla="*/ 14205 h 53893"/>
              <a:gd name="connsiteX4" fmla="*/ 0 w 255620"/>
              <a:gd name="connsiteY4" fmla="*/ 53893 h 53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620" h="53893">
                <a:moveTo>
                  <a:pt x="0" y="53893"/>
                </a:moveTo>
                <a:cubicBezTo>
                  <a:pt x="1323" y="52306"/>
                  <a:pt x="133614" y="13147"/>
                  <a:pt x="176212" y="4680"/>
                </a:cubicBezTo>
                <a:cubicBezTo>
                  <a:pt x="218810" y="-3787"/>
                  <a:pt x="256910" y="1506"/>
                  <a:pt x="255587" y="3093"/>
                </a:cubicBezTo>
                <a:cubicBezTo>
                  <a:pt x="254264" y="4680"/>
                  <a:pt x="207962" y="4945"/>
                  <a:pt x="168275" y="14205"/>
                </a:cubicBezTo>
                <a:lnTo>
                  <a:pt x="0" y="5389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フリーフォーム: 図形 179">
            <a:extLst>
              <a:ext uri="{FF2B5EF4-FFF2-40B4-BE49-F238E27FC236}">
                <a16:creationId xmlns:a16="http://schemas.microsoft.com/office/drawing/2014/main" id="{4800A94C-49E9-4BEC-9AB1-5043510E6148}"/>
              </a:ext>
            </a:extLst>
          </p:cNvPr>
          <p:cNvSpPr/>
          <p:nvPr/>
        </p:nvSpPr>
        <p:spPr>
          <a:xfrm>
            <a:off x="7243967" y="2641567"/>
            <a:ext cx="216091" cy="110880"/>
          </a:xfrm>
          <a:custGeom>
            <a:avLst/>
            <a:gdLst>
              <a:gd name="connsiteX0" fmla="*/ 215696 w 216091"/>
              <a:gd name="connsiteY0" fmla="*/ 1621 h 110880"/>
              <a:gd name="connsiteX1" fmla="*/ 9321 w 216091"/>
              <a:gd name="connsiteY1" fmla="*/ 107983 h 110880"/>
              <a:gd name="connsiteX2" fmla="*/ 37896 w 216091"/>
              <a:gd name="connsiteY2" fmla="*/ 77821 h 110880"/>
              <a:gd name="connsiteX3" fmla="*/ 60121 w 216091"/>
              <a:gd name="connsiteY3" fmla="*/ 46071 h 110880"/>
              <a:gd name="connsiteX4" fmla="*/ 215696 w 216091"/>
              <a:gd name="connsiteY4" fmla="*/ 1621 h 110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91" h="110880">
                <a:moveTo>
                  <a:pt x="215696" y="1621"/>
                </a:moveTo>
                <a:cubicBezTo>
                  <a:pt x="207229" y="11940"/>
                  <a:pt x="38954" y="95283"/>
                  <a:pt x="9321" y="107983"/>
                </a:cubicBezTo>
                <a:cubicBezTo>
                  <a:pt x="-20312" y="120683"/>
                  <a:pt x="29429" y="88140"/>
                  <a:pt x="37896" y="77821"/>
                </a:cubicBezTo>
                <a:cubicBezTo>
                  <a:pt x="46363" y="67502"/>
                  <a:pt x="25990" y="59036"/>
                  <a:pt x="60121" y="46071"/>
                </a:cubicBezTo>
                <a:cubicBezTo>
                  <a:pt x="94252" y="33106"/>
                  <a:pt x="224163" y="-8698"/>
                  <a:pt x="215696" y="16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フリーフォーム: 図形 180">
            <a:extLst>
              <a:ext uri="{FF2B5EF4-FFF2-40B4-BE49-F238E27FC236}">
                <a16:creationId xmlns:a16="http://schemas.microsoft.com/office/drawing/2014/main" id="{BFCBEA9A-8AFC-4A8C-A64E-740A991E6E27}"/>
              </a:ext>
            </a:extLst>
          </p:cNvPr>
          <p:cNvSpPr/>
          <p:nvPr/>
        </p:nvSpPr>
        <p:spPr>
          <a:xfrm>
            <a:off x="7200735" y="2541294"/>
            <a:ext cx="277130" cy="116260"/>
          </a:xfrm>
          <a:custGeom>
            <a:avLst/>
            <a:gdLst>
              <a:gd name="connsiteX0" fmla="*/ 165 w 277130"/>
              <a:gd name="connsiteY0" fmla="*/ 8231 h 116260"/>
              <a:gd name="connsiteX1" fmla="*/ 250990 w 277130"/>
              <a:gd name="connsiteY1" fmla="*/ 14581 h 116260"/>
              <a:gd name="connsiteX2" fmla="*/ 244640 w 277130"/>
              <a:gd name="connsiteY2" fmla="*/ 20931 h 116260"/>
              <a:gd name="connsiteX3" fmla="*/ 31915 w 277130"/>
              <a:gd name="connsiteY3" fmla="*/ 116181 h 116260"/>
              <a:gd name="connsiteX4" fmla="*/ 252578 w 277130"/>
              <a:gd name="connsiteY4" fmla="*/ 36806 h 116260"/>
              <a:gd name="connsiteX5" fmla="*/ 266865 w 277130"/>
              <a:gd name="connsiteY5" fmla="*/ 9819 h 116260"/>
              <a:gd name="connsiteX6" fmla="*/ 212890 w 277130"/>
              <a:gd name="connsiteY6" fmla="*/ 294 h 116260"/>
              <a:gd name="connsiteX7" fmla="*/ 165 w 277130"/>
              <a:gd name="connsiteY7" fmla="*/ 8231 h 116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7130" h="116260">
                <a:moveTo>
                  <a:pt x="165" y="8231"/>
                </a:moveTo>
                <a:cubicBezTo>
                  <a:pt x="6515" y="10612"/>
                  <a:pt x="250990" y="14581"/>
                  <a:pt x="250990" y="14581"/>
                </a:cubicBezTo>
                <a:cubicBezTo>
                  <a:pt x="291736" y="16698"/>
                  <a:pt x="281153" y="3998"/>
                  <a:pt x="244640" y="20931"/>
                </a:cubicBezTo>
                <a:cubicBezTo>
                  <a:pt x="208128" y="37864"/>
                  <a:pt x="30592" y="113535"/>
                  <a:pt x="31915" y="116181"/>
                </a:cubicBezTo>
                <a:cubicBezTo>
                  <a:pt x="33238" y="118827"/>
                  <a:pt x="213420" y="54533"/>
                  <a:pt x="252578" y="36806"/>
                </a:cubicBezTo>
                <a:cubicBezTo>
                  <a:pt x="291736" y="19079"/>
                  <a:pt x="273480" y="15904"/>
                  <a:pt x="266865" y="9819"/>
                </a:cubicBezTo>
                <a:cubicBezTo>
                  <a:pt x="260250" y="3734"/>
                  <a:pt x="253371" y="2146"/>
                  <a:pt x="212890" y="294"/>
                </a:cubicBezTo>
                <a:cubicBezTo>
                  <a:pt x="172409" y="-1558"/>
                  <a:pt x="-6185" y="5850"/>
                  <a:pt x="165" y="8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フリーフォーム: 図形 181">
            <a:extLst>
              <a:ext uri="{FF2B5EF4-FFF2-40B4-BE49-F238E27FC236}">
                <a16:creationId xmlns:a16="http://schemas.microsoft.com/office/drawing/2014/main" id="{9FA05F18-B20F-4ECF-9C4E-9DE9FAB4AAFE}"/>
              </a:ext>
            </a:extLst>
          </p:cNvPr>
          <p:cNvSpPr/>
          <p:nvPr/>
        </p:nvSpPr>
        <p:spPr>
          <a:xfrm>
            <a:off x="7228642" y="2550963"/>
            <a:ext cx="184033" cy="78014"/>
          </a:xfrm>
          <a:custGeom>
            <a:avLst/>
            <a:gdLst>
              <a:gd name="connsiteX0" fmla="*/ 833 w 184033"/>
              <a:gd name="connsiteY0" fmla="*/ 77937 h 78014"/>
              <a:gd name="connsiteX1" fmla="*/ 180221 w 184033"/>
              <a:gd name="connsiteY1" fmla="*/ 3325 h 78014"/>
              <a:gd name="connsiteX2" fmla="*/ 115133 w 184033"/>
              <a:gd name="connsiteY2" fmla="*/ 17612 h 78014"/>
              <a:gd name="connsiteX3" fmla="*/ 833 w 184033"/>
              <a:gd name="connsiteY3" fmla="*/ 77937 h 78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033" h="78014">
                <a:moveTo>
                  <a:pt x="833" y="77937"/>
                </a:moveTo>
                <a:cubicBezTo>
                  <a:pt x="11681" y="75556"/>
                  <a:pt x="161171" y="13379"/>
                  <a:pt x="180221" y="3325"/>
                </a:cubicBezTo>
                <a:cubicBezTo>
                  <a:pt x="199271" y="-6729"/>
                  <a:pt x="142121" y="8352"/>
                  <a:pt x="115133" y="17612"/>
                </a:cubicBezTo>
                <a:cubicBezTo>
                  <a:pt x="88146" y="26872"/>
                  <a:pt x="-10015" y="80318"/>
                  <a:pt x="833" y="779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リーフォーム: 図形 182">
            <a:extLst>
              <a:ext uri="{FF2B5EF4-FFF2-40B4-BE49-F238E27FC236}">
                <a16:creationId xmlns:a16="http://schemas.microsoft.com/office/drawing/2014/main" id="{17D85F5E-B292-40F9-8F3D-5FD05C92441F}"/>
              </a:ext>
            </a:extLst>
          </p:cNvPr>
          <p:cNvSpPr/>
          <p:nvPr/>
        </p:nvSpPr>
        <p:spPr>
          <a:xfrm>
            <a:off x="7212728" y="2555845"/>
            <a:ext cx="139838" cy="16381"/>
          </a:xfrm>
          <a:custGeom>
            <a:avLst/>
            <a:gdLst>
              <a:gd name="connsiteX0" fmla="*/ 872 w 139838"/>
              <a:gd name="connsiteY0" fmla="*/ 15905 h 16381"/>
              <a:gd name="connsiteX1" fmla="*/ 137397 w 139838"/>
              <a:gd name="connsiteY1" fmla="*/ 11143 h 16381"/>
              <a:gd name="connsiteX2" fmla="*/ 81835 w 139838"/>
              <a:gd name="connsiteY2" fmla="*/ 30 h 16381"/>
              <a:gd name="connsiteX3" fmla="*/ 872 w 139838"/>
              <a:gd name="connsiteY3" fmla="*/ 15905 h 16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838" h="16381">
                <a:moveTo>
                  <a:pt x="872" y="15905"/>
                </a:moveTo>
                <a:cubicBezTo>
                  <a:pt x="10132" y="17757"/>
                  <a:pt x="123903" y="13789"/>
                  <a:pt x="137397" y="11143"/>
                </a:cubicBezTo>
                <a:cubicBezTo>
                  <a:pt x="150891" y="8497"/>
                  <a:pt x="105118" y="824"/>
                  <a:pt x="81835" y="30"/>
                </a:cubicBezTo>
                <a:cubicBezTo>
                  <a:pt x="58552" y="-764"/>
                  <a:pt x="-8388" y="14053"/>
                  <a:pt x="872" y="159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フリーフォーム: 図形 183">
            <a:extLst>
              <a:ext uri="{FF2B5EF4-FFF2-40B4-BE49-F238E27FC236}">
                <a16:creationId xmlns:a16="http://schemas.microsoft.com/office/drawing/2014/main" id="{D0AAFF7B-E0D8-4D21-AF6D-3628F97A79F7}"/>
              </a:ext>
            </a:extLst>
          </p:cNvPr>
          <p:cNvSpPr/>
          <p:nvPr/>
        </p:nvSpPr>
        <p:spPr>
          <a:xfrm>
            <a:off x="6474253" y="2535413"/>
            <a:ext cx="411453" cy="1554345"/>
          </a:xfrm>
          <a:custGeom>
            <a:avLst/>
            <a:gdLst>
              <a:gd name="connsiteX0" fmla="*/ 336122 w 411453"/>
              <a:gd name="connsiteY0" fmla="*/ 4587 h 1554345"/>
              <a:gd name="connsiteX1" fmla="*/ 390097 w 411453"/>
              <a:gd name="connsiteY1" fmla="*/ 156987 h 1554345"/>
              <a:gd name="connsiteX2" fmla="*/ 336122 w 411453"/>
              <a:gd name="connsiteY2" fmla="*/ 566562 h 1554345"/>
              <a:gd name="connsiteX3" fmla="*/ 196422 w 411453"/>
              <a:gd name="connsiteY3" fmla="*/ 1125362 h 1554345"/>
              <a:gd name="connsiteX4" fmla="*/ 110697 w 411453"/>
              <a:gd name="connsiteY4" fmla="*/ 1366662 h 1554345"/>
              <a:gd name="connsiteX5" fmla="*/ 2747 w 411453"/>
              <a:gd name="connsiteY5" fmla="*/ 1547637 h 1554345"/>
              <a:gd name="connsiteX6" fmla="*/ 231347 w 411453"/>
              <a:gd name="connsiteY6" fmla="*/ 1125362 h 1554345"/>
              <a:gd name="connsiteX7" fmla="*/ 409147 w 411453"/>
              <a:gd name="connsiteY7" fmla="*/ 309387 h 1554345"/>
              <a:gd name="connsiteX8" fmla="*/ 336122 w 411453"/>
              <a:gd name="connsiteY8" fmla="*/ 4587 h 1554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1453" h="1554345">
                <a:moveTo>
                  <a:pt x="336122" y="4587"/>
                </a:moveTo>
                <a:cubicBezTo>
                  <a:pt x="332947" y="-20813"/>
                  <a:pt x="390097" y="63325"/>
                  <a:pt x="390097" y="156987"/>
                </a:cubicBezTo>
                <a:cubicBezTo>
                  <a:pt x="390097" y="250649"/>
                  <a:pt x="368401" y="405166"/>
                  <a:pt x="336122" y="566562"/>
                </a:cubicBezTo>
                <a:cubicBezTo>
                  <a:pt x="303843" y="727958"/>
                  <a:pt x="233993" y="992012"/>
                  <a:pt x="196422" y="1125362"/>
                </a:cubicBezTo>
                <a:cubicBezTo>
                  <a:pt x="158851" y="1258712"/>
                  <a:pt x="142976" y="1296283"/>
                  <a:pt x="110697" y="1366662"/>
                </a:cubicBezTo>
                <a:cubicBezTo>
                  <a:pt x="78418" y="1437041"/>
                  <a:pt x="-17361" y="1587854"/>
                  <a:pt x="2747" y="1547637"/>
                </a:cubicBezTo>
                <a:cubicBezTo>
                  <a:pt x="22855" y="1507420"/>
                  <a:pt x="163614" y="1331737"/>
                  <a:pt x="231347" y="1125362"/>
                </a:cubicBezTo>
                <a:cubicBezTo>
                  <a:pt x="299080" y="918987"/>
                  <a:pt x="391685" y="497241"/>
                  <a:pt x="409147" y="309387"/>
                </a:cubicBezTo>
                <a:cubicBezTo>
                  <a:pt x="426610" y="121533"/>
                  <a:pt x="339297" y="29987"/>
                  <a:pt x="336122" y="45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フリーフォーム: 図形 184">
            <a:extLst>
              <a:ext uri="{FF2B5EF4-FFF2-40B4-BE49-F238E27FC236}">
                <a16:creationId xmlns:a16="http://schemas.microsoft.com/office/drawing/2014/main" id="{8EB17989-4607-4138-8081-7AC2F517CE07}"/>
              </a:ext>
            </a:extLst>
          </p:cNvPr>
          <p:cNvSpPr/>
          <p:nvPr/>
        </p:nvSpPr>
        <p:spPr>
          <a:xfrm>
            <a:off x="5722224" y="4039650"/>
            <a:ext cx="800114" cy="698658"/>
          </a:xfrm>
          <a:custGeom>
            <a:avLst/>
            <a:gdLst>
              <a:gd name="connsiteX0" fmla="*/ 1243 w 800114"/>
              <a:gd name="connsiteY0" fmla="*/ 697450 h 698658"/>
              <a:gd name="connsiteX1" fmla="*/ 272176 w 800114"/>
              <a:gd name="connsiteY1" fmla="*/ 561983 h 698658"/>
              <a:gd name="connsiteX2" fmla="*/ 771709 w 800114"/>
              <a:gd name="connsiteY2" fmla="*/ 24350 h 698658"/>
              <a:gd name="connsiteX3" fmla="*/ 714559 w 800114"/>
              <a:gd name="connsiteY3" fmla="*/ 117483 h 698658"/>
              <a:gd name="connsiteX4" fmla="*/ 515593 w 800114"/>
              <a:gd name="connsiteY4" fmla="*/ 346083 h 698658"/>
              <a:gd name="connsiteX5" fmla="*/ 373776 w 800114"/>
              <a:gd name="connsiteY5" fmla="*/ 513300 h 698658"/>
              <a:gd name="connsiteX6" fmla="*/ 1243 w 800114"/>
              <a:gd name="connsiteY6" fmla="*/ 697450 h 698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0114" h="698658">
                <a:moveTo>
                  <a:pt x="1243" y="697450"/>
                </a:moveTo>
                <a:cubicBezTo>
                  <a:pt x="-15690" y="705564"/>
                  <a:pt x="143765" y="674166"/>
                  <a:pt x="272176" y="561983"/>
                </a:cubicBezTo>
                <a:cubicBezTo>
                  <a:pt x="400587" y="449800"/>
                  <a:pt x="697979" y="98433"/>
                  <a:pt x="771709" y="24350"/>
                </a:cubicBezTo>
                <a:cubicBezTo>
                  <a:pt x="845439" y="-49733"/>
                  <a:pt x="757245" y="63861"/>
                  <a:pt x="714559" y="117483"/>
                </a:cubicBezTo>
                <a:cubicBezTo>
                  <a:pt x="671873" y="171105"/>
                  <a:pt x="572390" y="280113"/>
                  <a:pt x="515593" y="346083"/>
                </a:cubicBezTo>
                <a:cubicBezTo>
                  <a:pt x="458796" y="412053"/>
                  <a:pt x="458795" y="452622"/>
                  <a:pt x="373776" y="513300"/>
                </a:cubicBezTo>
                <a:cubicBezTo>
                  <a:pt x="288757" y="573978"/>
                  <a:pt x="18176" y="689336"/>
                  <a:pt x="1243" y="697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フリーフォーム: 図形 185">
            <a:extLst>
              <a:ext uri="{FF2B5EF4-FFF2-40B4-BE49-F238E27FC236}">
                <a16:creationId xmlns:a16="http://schemas.microsoft.com/office/drawing/2014/main" id="{0F521677-E566-4BB1-B0FA-31DD53A07A35}"/>
              </a:ext>
            </a:extLst>
          </p:cNvPr>
          <p:cNvSpPr/>
          <p:nvPr/>
        </p:nvSpPr>
        <p:spPr>
          <a:xfrm>
            <a:off x="5712562" y="4723002"/>
            <a:ext cx="408864" cy="71255"/>
          </a:xfrm>
          <a:custGeom>
            <a:avLst/>
            <a:gdLst>
              <a:gd name="connsiteX0" fmla="*/ 321 w 408864"/>
              <a:gd name="connsiteY0" fmla="*/ 71248 h 71255"/>
              <a:gd name="connsiteX1" fmla="*/ 387671 w 408864"/>
              <a:gd name="connsiteY1" fmla="*/ 9865 h 71255"/>
              <a:gd name="connsiteX2" fmla="*/ 322055 w 408864"/>
              <a:gd name="connsiteY2" fmla="*/ 5631 h 71255"/>
              <a:gd name="connsiteX3" fmla="*/ 321 w 408864"/>
              <a:gd name="connsiteY3" fmla="*/ 71248 h 71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8864" h="71255">
                <a:moveTo>
                  <a:pt x="321" y="71248"/>
                </a:moveTo>
                <a:cubicBezTo>
                  <a:pt x="11257" y="71954"/>
                  <a:pt x="334049" y="20801"/>
                  <a:pt x="387671" y="9865"/>
                </a:cubicBezTo>
                <a:cubicBezTo>
                  <a:pt x="441293" y="-1071"/>
                  <a:pt x="383438" y="-3541"/>
                  <a:pt x="322055" y="5631"/>
                </a:cubicBezTo>
                <a:cubicBezTo>
                  <a:pt x="260672" y="14803"/>
                  <a:pt x="-10615" y="70542"/>
                  <a:pt x="321" y="71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フリーフォーム: 図形 186">
            <a:extLst>
              <a:ext uri="{FF2B5EF4-FFF2-40B4-BE49-F238E27FC236}">
                <a16:creationId xmlns:a16="http://schemas.microsoft.com/office/drawing/2014/main" id="{858343DB-1D50-4AAD-A559-C63A043006A4}"/>
              </a:ext>
            </a:extLst>
          </p:cNvPr>
          <p:cNvSpPr/>
          <p:nvPr/>
        </p:nvSpPr>
        <p:spPr>
          <a:xfrm>
            <a:off x="6034640" y="3877254"/>
            <a:ext cx="639396" cy="814606"/>
          </a:xfrm>
          <a:custGeom>
            <a:avLst/>
            <a:gdLst>
              <a:gd name="connsiteX0" fmla="*/ 628627 w 639396"/>
              <a:gd name="connsiteY0" fmla="*/ 8946 h 814606"/>
              <a:gd name="connsiteX1" fmla="*/ 306893 w 639396"/>
              <a:gd name="connsiteY1" fmla="*/ 480963 h 814606"/>
              <a:gd name="connsiteX2" fmla="*/ 118510 w 639396"/>
              <a:gd name="connsiteY2" fmla="*/ 730729 h 814606"/>
              <a:gd name="connsiteX3" fmla="*/ 2093 w 639396"/>
              <a:gd name="connsiteY3" fmla="*/ 813279 h 814606"/>
              <a:gd name="connsiteX4" fmla="*/ 215877 w 639396"/>
              <a:gd name="connsiteY4" fmla="*/ 677813 h 814606"/>
              <a:gd name="connsiteX5" fmla="*/ 531260 w 639396"/>
              <a:gd name="connsiteY5" fmla="*/ 207913 h 814606"/>
              <a:gd name="connsiteX6" fmla="*/ 628627 w 639396"/>
              <a:gd name="connsiteY6" fmla="*/ 8946 h 814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9396" h="814606">
                <a:moveTo>
                  <a:pt x="628627" y="8946"/>
                </a:moveTo>
                <a:cubicBezTo>
                  <a:pt x="591232" y="54454"/>
                  <a:pt x="391912" y="360666"/>
                  <a:pt x="306893" y="480963"/>
                </a:cubicBezTo>
                <a:cubicBezTo>
                  <a:pt x="221874" y="601260"/>
                  <a:pt x="169310" y="675343"/>
                  <a:pt x="118510" y="730729"/>
                </a:cubicBezTo>
                <a:cubicBezTo>
                  <a:pt x="67710" y="786115"/>
                  <a:pt x="-14135" y="822098"/>
                  <a:pt x="2093" y="813279"/>
                </a:cubicBezTo>
                <a:cubicBezTo>
                  <a:pt x="18321" y="804460"/>
                  <a:pt x="127683" y="778707"/>
                  <a:pt x="215877" y="677813"/>
                </a:cubicBezTo>
                <a:cubicBezTo>
                  <a:pt x="304071" y="576919"/>
                  <a:pt x="463174" y="314805"/>
                  <a:pt x="531260" y="207913"/>
                </a:cubicBezTo>
                <a:cubicBezTo>
                  <a:pt x="599346" y="101021"/>
                  <a:pt x="666022" y="-36562"/>
                  <a:pt x="628627" y="89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フリーフォーム: 図形 187">
            <a:extLst>
              <a:ext uri="{FF2B5EF4-FFF2-40B4-BE49-F238E27FC236}">
                <a16:creationId xmlns:a16="http://schemas.microsoft.com/office/drawing/2014/main" id="{5AD2C783-E8DB-4A94-A8F8-7E1474BBB3AE}"/>
              </a:ext>
            </a:extLst>
          </p:cNvPr>
          <p:cNvSpPr/>
          <p:nvPr/>
        </p:nvSpPr>
        <p:spPr>
          <a:xfrm>
            <a:off x="6673969" y="2882042"/>
            <a:ext cx="318366" cy="1004813"/>
          </a:xfrm>
          <a:custGeom>
            <a:avLst/>
            <a:gdLst>
              <a:gd name="connsiteX0" fmla="*/ 315264 w 318366"/>
              <a:gd name="connsiteY0" fmla="*/ 858 h 1004813"/>
              <a:gd name="connsiteX1" fmla="*/ 209431 w 318366"/>
              <a:gd name="connsiteY1" fmla="*/ 430541 h 1004813"/>
              <a:gd name="connsiteX2" fmla="*/ 1998 w 318366"/>
              <a:gd name="connsiteY2" fmla="*/ 995691 h 1004813"/>
              <a:gd name="connsiteX3" fmla="*/ 114181 w 318366"/>
              <a:gd name="connsiteY3" fmla="*/ 748041 h 1004813"/>
              <a:gd name="connsiteX4" fmla="*/ 275048 w 318366"/>
              <a:gd name="connsiteY4" fmla="*/ 331058 h 1004813"/>
              <a:gd name="connsiteX5" fmla="*/ 315264 w 318366"/>
              <a:gd name="connsiteY5" fmla="*/ 858 h 1004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8366" h="1004813">
                <a:moveTo>
                  <a:pt x="315264" y="858"/>
                </a:moveTo>
                <a:cubicBezTo>
                  <a:pt x="304328" y="17439"/>
                  <a:pt x="261642" y="264735"/>
                  <a:pt x="209431" y="430541"/>
                </a:cubicBezTo>
                <a:cubicBezTo>
                  <a:pt x="157220" y="596347"/>
                  <a:pt x="17873" y="942774"/>
                  <a:pt x="1998" y="995691"/>
                </a:cubicBezTo>
                <a:cubicBezTo>
                  <a:pt x="-13877" y="1048608"/>
                  <a:pt x="68673" y="858813"/>
                  <a:pt x="114181" y="748041"/>
                </a:cubicBezTo>
                <a:cubicBezTo>
                  <a:pt x="159689" y="637269"/>
                  <a:pt x="242945" y="450297"/>
                  <a:pt x="275048" y="331058"/>
                </a:cubicBezTo>
                <a:cubicBezTo>
                  <a:pt x="307151" y="211819"/>
                  <a:pt x="326200" y="-15723"/>
                  <a:pt x="315264" y="8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フリーフォーム: 図形 188">
            <a:extLst>
              <a:ext uri="{FF2B5EF4-FFF2-40B4-BE49-F238E27FC236}">
                <a16:creationId xmlns:a16="http://schemas.microsoft.com/office/drawing/2014/main" id="{6CE8871F-AA5E-400E-BA2F-51D292347B58}"/>
              </a:ext>
            </a:extLst>
          </p:cNvPr>
          <p:cNvSpPr/>
          <p:nvPr/>
        </p:nvSpPr>
        <p:spPr>
          <a:xfrm>
            <a:off x="6777342" y="2317389"/>
            <a:ext cx="390678" cy="165924"/>
          </a:xfrm>
          <a:custGeom>
            <a:avLst/>
            <a:gdLst>
              <a:gd name="connsiteX0" fmla="*/ 225 w 390678"/>
              <a:gd name="connsiteY0" fmla="*/ 6711 h 165924"/>
              <a:gd name="connsiteX1" fmla="*/ 108175 w 390678"/>
              <a:gd name="connsiteY1" fmla="*/ 6711 h 165924"/>
              <a:gd name="connsiteX2" fmla="*/ 144158 w 390678"/>
              <a:gd name="connsiteY2" fmla="*/ 13061 h 165924"/>
              <a:gd name="connsiteX3" fmla="*/ 385458 w 390678"/>
              <a:gd name="connsiteY3" fmla="*/ 161228 h 165924"/>
              <a:gd name="connsiteX4" fmla="*/ 296558 w 390678"/>
              <a:gd name="connsiteY4" fmla="*/ 121011 h 165924"/>
              <a:gd name="connsiteX5" fmla="*/ 139925 w 390678"/>
              <a:gd name="connsiteY5" fmla="*/ 40578 h 165924"/>
              <a:gd name="connsiteX6" fmla="*/ 225 w 390678"/>
              <a:gd name="connsiteY6" fmla="*/ 6711 h 16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0678" h="165924">
                <a:moveTo>
                  <a:pt x="225" y="6711"/>
                </a:moveTo>
                <a:cubicBezTo>
                  <a:pt x="-5067" y="1067"/>
                  <a:pt x="84186" y="5653"/>
                  <a:pt x="108175" y="6711"/>
                </a:cubicBezTo>
                <a:cubicBezTo>
                  <a:pt x="132164" y="7769"/>
                  <a:pt x="97944" y="-12692"/>
                  <a:pt x="144158" y="13061"/>
                </a:cubicBezTo>
                <a:cubicBezTo>
                  <a:pt x="190372" y="38814"/>
                  <a:pt x="360058" y="143236"/>
                  <a:pt x="385458" y="161228"/>
                </a:cubicBezTo>
                <a:cubicBezTo>
                  <a:pt x="410858" y="179220"/>
                  <a:pt x="337480" y="141119"/>
                  <a:pt x="296558" y="121011"/>
                </a:cubicBezTo>
                <a:cubicBezTo>
                  <a:pt x="255636" y="100903"/>
                  <a:pt x="186845" y="57159"/>
                  <a:pt x="139925" y="40578"/>
                </a:cubicBezTo>
                <a:cubicBezTo>
                  <a:pt x="93005" y="23997"/>
                  <a:pt x="5517" y="12355"/>
                  <a:pt x="225" y="6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フリーフォーム: 図形 189">
            <a:extLst>
              <a:ext uri="{FF2B5EF4-FFF2-40B4-BE49-F238E27FC236}">
                <a16:creationId xmlns:a16="http://schemas.microsoft.com/office/drawing/2014/main" id="{119F015A-1294-44FF-A15C-FA0522788761}"/>
              </a:ext>
            </a:extLst>
          </p:cNvPr>
          <p:cNvSpPr/>
          <p:nvPr/>
        </p:nvSpPr>
        <p:spPr>
          <a:xfrm>
            <a:off x="6883119" y="2349396"/>
            <a:ext cx="119689" cy="563619"/>
          </a:xfrm>
          <a:custGeom>
            <a:avLst/>
            <a:gdLst>
              <a:gd name="connsiteX0" fmla="*/ 281 w 119689"/>
              <a:gd name="connsiteY0" fmla="*/ 104 h 563619"/>
              <a:gd name="connsiteX1" fmla="*/ 80714 w 119689"/>
              <a:gd name="connsiteY1" fmla="*/ 277387 h 563619"/>
              <a:gd name="connsiteX2" fmla="*/ 89181 w 119689"/>
              <a:gd name="connsiteY2" fmla="*/ 563137 h 563619"/>
              <a:gd name="connsiteX3" fmla="*/ 112464 w 119689"/>
              <a:gd name="connsiteY3" fmla="*/ 343004 h 563619"/>
              <a:gd name="connsiteX4" fmla="*/ 112464 w 119689"/>
              <a:gd name="connsiteY4" fmla="*/ 245637 h 563619"/>
              <a:gd name="connsiteX5" fmla="*/ 281 w 119689"/>
              <a:gd name="connsiteY5" fmla="*/ 104 h 56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689" h="563619">
                <a:moveTo>
                  <a:pt x="281" y="104"/>
                </a:moveTo>
                <a:cubicBezTo>
                  <a:pt x="-5011" y="5396"/>
                  <a:pt x="65897" y="183548"/>
                  <a:pt x="80714" y="277387"/>
                </a:cubicBezTo>
                <a:cubicBezTo>
                  <a:pt x="95531" y="371226"/>
                  <a:pt x="83889" y="552201"/>
                  <a:pt x="89181" y="563137"/>
                </a:cubicBezTo>
                <a:cubicBezTo>
                  <a:pt x="94473" y="574073"/>
                  <a:pt x="108584" y="395920"/>
                  <a:pt x="112464" y="343004"/>
                </a:cubicBezTo>
                <a:cubicBezTo>
                  <a:pt x="116344" y="290088"/>
                  <a:pt x="126575" y="299612"/>
                  <a:pt x="112464" y="245637"/>
                </a:cubicBezTo>
                <a:cubicBezTo>
                  <a:pt x="98353" y="191662"/>
                  <a:pt x="5573" y="-5188"/>
                  <a:pt x="281" y="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フリーフォーム: 図形 190">
            <a:extLst>
              <a:ext uri="{FF2B5EF4-FFF2-40B4-BE49-F238E27FC236}">
                <a16:creationId xmlns:a16="http://schemas.microsoft.com/office/drawing/2014/main" id="{DBDB1514-E664-4B2D-91F7-DB0858144EC0}"/>
              </a:ext>
            </a:extLst>
          </p:cNvPr>
          <p:cNvSpPr/>
          <p:nvPr/>
        </p:nvSpPr>
        <p:spPr>
          <a:xfrm>
            <a:off x="7108809" y="2490846"/>
            <a:ext cx="112029" cy="998308"/>
          </a:xfrm>
          <a:custGeom>
            <a:avLst/>
            <a:gdLst>
              <a:gd name="connsiteX0" fmla="*/ 60341 w 112029"/>
              <a:gd name="connsiteY0" fmla="*/ 471 h 998308"/>
              <a:gd name="connsiteX1" fmla="*/ 111141 w 112029"/>
              <a:gd name="connsiteY1" fmla="*/ 241771 h 998308"/>
              <a:gd name="connsiteX2" fmla="*/ 85741 w 112029"/>
              <a:gd name="connsiteY2" fmla="*/ 622771 h 998308"/>
              <a:gd name="connsiteX3" fmla="*/ 1074 w 112029"/>
              <a:gd name="connsiteY3" fmla="*/ 995304 h 998308"/>
              <a:gd name="connsiteX4" fmla="*/ 41291 w 112029"/>
              <a:gd name="connsiteY4" fmla="*/ 785754 h 998308"/>
              <a:gd name="connsiteX5" fmla="*/ 89974 w 112029"/>
              <a:gd name="connsiteY5" fmla="*/ 559271 h 998308"/>
              <a:gd name="connsiteX6" fmla="*/ 96324 w 112029"/>
              <a:gd name="connsiteY6" fmla="*/ 190971 h 998308"/>
              <a:gd name="connsiteX7" fmla="*/ 60341 w 112029"/>
              <a:gd name="connsiteY7" fmla="*/ 471 h 998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029" h="998308">
                <a:moveTo>
                  <a:pt x="60341" y="471"/>
                </a:moveTo>
                <a:cubicBezTo>
                  <a:pt x="62810" y="8938"/>
                  <a:pt x="106908" y="138054"/>
                  <a:pt x="111141" y="241771"/>
                </a:cubicBezTo>
                <a:cubicBezTo>
                  <a:pt x="115374" y="345488"/>
                  <a:pt x="104086" y="497182"/>
                  <a:pt x="85741" y="622771"/>
                </a:cubicBezTo>
                <a:cubicBezTo>
                  <a:pt x="67396" y="748360"/>
                  <a:pt x="8482" y="968140"/>
                  <a:pt x="1074" y="995304"/>
                </a:cubicBezTo>
                <a:cubicBezTo>
                  <a:pt x="-6334" y="1022468"/>
                  <a:pt x="26474" y="858426"/>
                  <a:pt x="41291" y="785754"/>
                </a:cubicBezTo>
                <a:cubicBezTo>
                  <a:pt x="56108" y="713082"/>
                  <a:pt x="80802" y="658401"/>
                  <a:pt x="89974" y="559271"/>
                </a:cubicBezTo>
                <a:cubicBezTo>
                  <a:pt x="99146" y="460141"/>
                  <a:pt x="102674" y="282693"/>
                  <a:pt x="96324" y="190971"/>
                </a:cubicBezTo>
                <a:cubicBezTo>
                  <a:pt x="89974" y="99249"/>
                  <a:pt x="57872" y="-7996"/>
                  <a:pt x="60341" y="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: 図形 191">
            <a:extLst>
              <a:ext uri="{FF2B5EF4-FFF2-40B4-BE49-F238E27FC236}">
                <a16:creationId xmlns:a16="http://schemas.microsoft.com/office/drawing/2014/main" id="{C05A9FCB-89D9-4E25-A026-A87EE6DD03E8}"/>
              </a:ext>
            </a:extLst>
          </p:cNvPr>
          <p:cNvSpPr/>
          <p:nvPr/>
        </p:nvSpPr>
        <p:spPr>
          <a:xfrm>
            <a:off x="6721936" y="3483256"/>
            <a:ext cx="392302" cy="825751"/>
          </a:xfrm>
          <a:custGeom>
            <a:avLst/>
            <a:gdLst>
              <a:gd name="connsiteX0" fmla="*/ 392181 w 392302"/>
              <a:gd name="connsiteY0" fmla="*/ 777 h 825751"/>
              <a:gd name="connsiteX1" fmla="*/ 195331 w 392302"/>
              <a:gd name="connsiteY1" fmla="*/ 464327 h 825751"/>
              <a:gd name="connsiteX2" fmla="*/ 2714 w 392302"/>
              <a:gd name="connsiteY2" fmla="*/ 822044 h 825751"/>
              <a:gd name="connsiteX3" fmla="*/ 91614 w 392302"/>
              <a:gd name="connsiteY3" fmla="*/ 633661 h 825751"/>
              <a:gd name="connsiteX4" fmla="*/ 222847 w 392302"/>
              <a:gd name="connsiteY4" fmla="*/ 360611 h 825751"/>
              <a:gd name="connsiteX5" fmla="*/ 392181 w 392302"/>
              <a:gd name="connsiteY5" fmla="*/ 777 h 825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2302" h="825751">
                <a:moveTo>
                  <a:pt x="392181" y="777"/>
                </a:moveTo>
                <a:cubicBezTo>
                  <a:pt x="387595" y="18063"/>
                  <a:pt x="260242" y="327449"/>
                  <a:pt x="195331" y="464327"/>
                </a:cubicBezTo>
                <a:cubicBezTo>
                  <a:pt x="130420" y="601205"/>
                  <a:pt x="20000" y="793822"/>
                  <a:pt x="2714" y="822044"/>
                </a:cubicBezTo>
                <a:cubicBezTo>
                  <a:pt x="-14572" y="850266"/>
                  <a:pt x="54925" y="710567"/>
                  <a:pt x="91614" y="633661"/>
                </a:cubicBezTo>
                <a:cubicBezTo>
                  <a:pt x="128303" y="556756"/>
                  <a:pt x="175928" y="462211"/>
                  <a:pt x="222847" y="360611"/>
                </a:cubicBezTo>
                <a:cubicBezTo>
                  <a:pt x="269766" y="259011"/>
                  <a:pt x="396767" y="-16509"/>
                  <a:pt x="392181" y="7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: 図形 192">
            <a:extLst>
              <a:ext uri="{FF2B5EF4-FFF2-40B4-BE49-F238E27FC236}">
                <a16:creationId xmlns:a16="http://schemas.microsoft.com/office/drawing/2014/main" id="{BFCFA54E-4BE6-47D8-B05A-83EF9CD8E5A0}"/>
              </a:ext>
            </a:extLst>
          </p:cNvPr>
          <p:cNvSpPr/>
          <p:nvPr/>
        </p:nvSpPr>
        <p:spPr>
          <a:xfrm>
            <a:off x="6107280" y="4332734"/>
            <a:ext cx="602553" cy="552786"/>
          </a:xfrm>
          <a:custGeom>
            <a:avLst/>
            <a:gdLst>
              <a:gd name="connsiteX0" fmla="*/ 602553 w 602553"/>
              <a:gd name="connsiteY0" fmla="*/ 83 h 552786"/>
              <a:gd name="connsiteX1" fmla="*/ 378187 w 602553"/>
              <a:gd name="connsiteY1" fmla="*/ 245616 h 552786"/>
              <a:gd name="connsiteX2" fmla="*/ 278703 w 602553"/>
              <a:gd name="connsiteY2" fmla="*/ 393783 h 552786"/>
              <a:gd name="connsiteX3" fmla="*/ 170753 w 602553"/>
              <a:gd name="connsiteY3" fmla="*/ 491149 h 552786"/>
              <a:gd name="connsiteX4" fmla="*/ 1420 w 602553"/>
              <a:gd name="connsiteY4" fmla="*/ 552533 h 552786"/>
              <a:gd name="connsiteX5" fmla="*/ 98787 w 602553"/>
              <a:gd name="connsiteY5" fmla="*/ 508083 h 552786"/>
              <a:gd name="connsiteX6" fmla="*/ 257537 w 602553"/>
              <a:gd name="connsiteY6" fmla="*/ 395899 h 552786"/>
              <a:gd name="connsiteX7" fmla="*/ 376070 w 602553"/>
              <a:gd name="connsiteY7" fmla="*/ 220216 h 552786"/>
              <a:gd name="connsiteX8" fmla="*/ 602553 w 602553"/>
              <a:gd name="connsiteY8" fmla="*/ 83 h 552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2553" h="552786">
                <a:moveTo>
                  <a:pt x="602553" y="83"/>
                </a:moveTo>
                <a:cubicBezTo>
                  <a:pt x="602906" y="4316"/>
                  <a:pt x="432162" y="179999"/>
                  <a:pt x="378187" y="245616"/>
                </a:cubicBezTo>
                <a:cubicBezTo>
                  <a:pt x="324212" y="311233"/>
                  <a:pt x="313275" y="352861"/>
                  <a:pt x="278703" y="393783"/>
                </a:cubicBezTo>
                <a:cubicBezTo>
                  <a:pt x="244131" y="434705"/>
                  <a:pt x="216967" y="464691"/>
                  <a:pt x="170753" y="491149"/>
                </a:cubicBezTo>
                <a:cubicBezTo>
                  <a:pt x="124539" y="517607"/>
                  <a:pt x="13414" y="549711"/>
                  <a:pt x="1420" y="552533"/>
                </a:cubicBezTo>
                <a:cubicBezTo>
                  <a:pt x="-10574" y="555355"/>
                  <a:pt x="56101" y="534189"/>
                  <a:pt x="98787" y="508083"/>
                </a:cubicBezTo>
                <a:cubicBezTo>
                  <a:pt x="141473" y="481977"/>
                  <a:pt x="211323" y="443877"/>
                  <a:pt x="257537" y="395899"/>
                </a:cubicBezTo>
                <a:cubicBezTo>
                  <a:pt x="303751" y="347921"/>
                  <a:pt x="319273" y="287597"/>
                  <a:pt x="376070" y="220216"/>
                </a:cubicBezTo>
                <a:cubicBezTo>
                  <a:pt x="432867" y="152836"/>
                  <a:pt x="602200" y="-4150"/>
                  <a:pt x="602553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: 図形 193">
            <a:extLst>
              <a:ext uri="{FF2B5EF4-FFF2-40B4-BE49-F238E27FC236}">
                <a16:creationId xmlns:a16="http://schemas.microsoft.com/office/drawing/2014/main" id="{4B55B633-2FF0-44CD-9D50-0746DC1C120F}"/>
              </a:ext>
            </a:extLst>
          </p:cNvPr>
          <p:cNvSpPr/>
          <p:nvPr/>
        </p:nvSpPr>
        <p:spPr>
          <a:xfrm>
            <a:off x="5606997" y="4927241"/>
            <a:ext cx="201178" cy="98237"/>
          </a:xfrm>
          <a:custGeom>
            <a:avLst/>
            <a:gdLst>
              <a:gd name="connsiteX0" fmla="*/ 53 w 201178"/>
              <a:gd name="connsiteY0" fmla="*/ 359 h 98237"/>
              <a:gd name="connsiteX1" fmla="*/ 148220 w 201178"/>
              <a:gd name="connsiteY1" fmla="*/ 95609 h 98237"/>
              <a:gd name="connsiteX2" fmla="*/ 201136 w 201178"/>
              <a:gd name="connsiteY2" fmla="*/ 72326 h 98237"/>
              <a:gd name="connsiteX3" fmla="*/ 156686 w 201178"/>
              <a:gd name="connsiteY3" fmla="*/ 80792 h 98237"/>
              <a:gd name="connsiteX4" fmla="*/ 131286 w 201178"/>
              <a:gd name="connsiteY4" fmla="*/ 63859 h 98237"/>
              <a:gd name="connsiteX5" fmla="*/ 53 w 201178"/>
              <a:gd name="connsiteY5" fmla="*/ 359 h 98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178" h="98237">
                <a:moveTo>
                  <a:pt x="53" y="359"/>
                </a:moveTo>
                <a:cubicBezTo>
                  <a:pt x="2875" y="5651"/>
                  <a:pt x="114706" y="83615"/>
                  <a:pt x="148220" y="95609"/>
                </a:cubicBezTo>
                <a:cubicBezTo>
                  <a:pt x="181734" y="107604"/>
                  <a:pt x="199725" y="74795"/>
                  <a:pt x="201136" y="72326"/>
                </a:cubicBezTo>
                <a:cubicBezTo>
                  <a:pt x="202547" y="69857"/>
                  <a:pt x="168328" y="82203"/>
                  <a:pt x="156686" y="80792"/>
                </a:cubicBezTo>
                <a:cubicBezTo>
                  <a:pt x="145044" y="79381"/>
                  <a:pt x="154922" y="77970"/>
                  <a:pt x="131286" y="63859"/>
                </a:cubicBezTo>
                <a:cubicBezTo>
                  <a:pt x="107650" y="49748"/>
                  <a:pt x="-2769" y="-4933"/>
                  <a:pt x="53" y="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: 図形 194">
            <a:extLst>
              <a:ext uri="{FF2B5EF4-FFF2-40B4-BE49-F238E27FC236}">
                <a16:creationId xmlns:a16="http://schemas.microsoft.com/office/drawing/2014/main" id="{86517176-F31F-49AE-841C-40F185AD3111}"/>
              </a:ext>
            </a:extLst>
          </p:cNvPr>
          <p:cNvSpPr/>
          <p:nvPr/>
        </p:nvSpPr>
        <p:spPr>
          <a:xfrm>
            <a:off x="6705600" y="2219097"/>
            <a:ext cx="85994" cy="175411"/>
          </a:xfrm>
          <a:custGeom>
            <a:avLst/>
            <a:gdLst>
              <a:gd name="connsiteX0" fmla="*/ 73025 w 85994"/>
              <a:gd name="connsiteY0" fmla="*/ 228 h 175411"/>
              <a:gd name="connsiteX1" fmla="*/ 28575 w 85994"/>
              <a:gd name="connsiteY1" fmla="*/ 124053 h 175411"/>
              <a:gd name="connsiteX2" fmla="*/ 85725 w 85994"/>
              <a:gd name="connsiteY2" fmla="*/ 174853 h 175411"/>
              <a:gd name="connsiteX3" fmla="*/ 0 w 85994"/>
              <a:gd name="connsiteY3" fmla="*/ 95478 h 175411"/>
              <a:gd name="connsiteX4" fmla="*/ 73025 w 85994"/>
              <a:gd name="connsiteY4" fmla="*/ 228 h 175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994" h="175411">
                <a:moveTo>
                  <a:pt x="73025" y="228"/>
                </a:moveTo>
                <a:cubicBezTo>
                  <a:pt x="77787" y="4990"/>
                  <a:pt x="26458" y="94949"/>
                  <a:pt x="28575" y="124053"/>
                </a:cubicBezTo>
                <a:cubicBezTo>
                  <a:pt x="30692" y="153157"/>
                  <a:pt x="90487" y="179615"/>
                  <a:pt x="85725" y="174853"/>
                </a:cubicBezTo>
                <a:cubicBezTo>
                  <a:pt x="80963" y="170091"/>
                  <a:pt x="0" y="124582"/>
                  <a:pt x="0" y="95478"/>
                </a:cubicBezTo>
                <a:cubicBezTo>
                  <a:pt x="0" y="66374"/>
                  <a:pt x="68263" y="-4534"/>
                  <a:pt x="73025" y="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: 図形 195">
            <a:extLst>
              <a:ext uri="{FF2B5EF4-FFF2-40B4-BE49-F238E27FC236}">
                <a16:creationId xmlns:a16="http://schemas.microsoft.com/office/drawing/2014/main" id="{F9CDC26D-CEE3-4EEC-A046-83AF4A53E959}"/>
              </a:ext>
            </a:extLst>
          </p:cNvPr>
          <p:cNvSpPr/>
          <p:nvPr/>
        </p:nvSpPr>
        <p:spPr>
          <a:xfrm>
            <a:off x="6441927" y="2392888"/>
            <a:ext cx="325763" cy="914099"/>
          </a:xfrm>
          <a:custGeom>
            <a:avLst/>
            <a:gdLst>
              <a:gd name="connsiteX0" fmla="*/ 317648 w 325763"/>
              <a:gd name="connsiteY0" fmla="*/ 1062 h 914099"/>
              <a:gd name="connsiteX1" fmla="*/ 323998 w 325763"/>
              <a:gd name="connsiteY1" fmla="*/ 159812 h 914099"/>
              <a:gd name="connsiteX2" fmla="*/ 285898 w 325763"/>
              <a:gd name="connsiteY2" fmla="*/ 175687 h 914099"/>
              <a:gd name="connsiteX3" fmla="*/ 241448 w 325763"/>
              <a:gd name="connsiteY3" fmla="*/ 299512 h 914099"/>
              <a:gd name="connsiteX4" fmla="*/ 225573 w 325763"/>
              <a:gd name="connsiteY4" fmla="*/ 404287 h 914099"/>
              <a:gd name="connsiteX5" fmla="*/ 177948 w 325763"/>
              <a:gd name="connsiteY5" fmla="*/ 483662 h 914099"/>
              <a:gd name="connsiteX6" fmla="*/ 146198 w 325763"/>
              <a:gd name="connsiteY6" fmla="*/ 594787 h 914099"/>
              <a:gd name="connsiteX7" fmla="*/ 120798 w 325763"/>
              <a:gd name="connsiteY7" fmla="*/ 677337 h 914099"/>
              <a:gd name="connsiteX8" fmla="*/ 127148 w 325763"/>
              <a:gd name="connsiteY8" fmla="*/ 763062 h 914099"/>
              <a:gd name="connsiteX9" fmla="*/ 66823 w 325763"/>
              <a:gd name="connsiteY9" fmla="*/ 832912 h 914099"/>
              <a:gd name="connsiteX10" fmla="*/ 148 w 325763"/>
              <a:gd name="connsiteY10" fmla="*/ 912287 h 914099"/>
              <a:gd name="connsiteX11" fmla="*/ 85873 w 325763"/>
              <a:gd name="connsiteY11" fmla="*/ 750362 h 914099"/>
              <a:gd name="connsiteX12" fmla="*/ 123973 w 325763"/>
              <a:gd name="connsiteY12" fmla="*/ 594787 h 914099"/>
              <a:gd name="connsiteX13" fmla="*/ 206523 w 325763"/>
              <a:gd name="connsiteY13" fmla="*/ 293162 h 914099"/>
              <a:gd name="connsiteX14" fmla="*/ 301773 w 325763"/>
              <a:gd name="connsiteY14" fmla="*/ 99487 h 914099"/>
              <a:gd name="connsiteX15" fmla="*/ 317648 w 325763"/>
              <a:gd name="connsiteY15" fmla="*/ 1062 h 914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5763" h="914099">
                <a:moveTo>
                  <a:pt x="317648" y="1062"/>
                </a:moveTo>
                <a:cubicBezTo>
                  <a:pt x="321352" y="11116"/>
                  <a:pt x="329290" y="130708"/>
                  <a:pt x="323998" y="159812"/>
                </a:cubicBezTo>
                <a:cubicBezTo>
                  <a:pt x="318706" y="188916"/>
                  <a:pt x="299656" y="152404"/>
                  <a:pt x="285898" y="175687"/>
                </a:cubicBezTo>
                <a:cubicBezTo>
                  <a:pt x="272140" y="198970"/>
                  <a:pt x="251502" y="261412"/>
                  <a:pt x="241448" y="299512"/>
                </a:cubicBezTo>
                <a:cubicBezTo>
                  <a:pt x="231394" y="337612"/>
                  <a:pt x="236156" y="373595"/>
                  <a:pt x="225573" y="404287"/>
                </a:cubicBezTo>
                <a:cubicBezTo>
                  <a:pt x="214990" y="434979"/>
                  <a:pt x="191177" y="451912"/>
                  <a:pt x="177948" y="483662"/>
                </a:cubicBezTo>
                <a:cubicBezTo>
                  <a:pt x="164719" y="515412"/>
                  <a:pt x="155723" y="562508"/>
                  <a:pt x="146198" y="594787"/>
                </a:cubicBezTo>
                <a:cubicBezTo>
                  <a:pt x="136673" y="627066"/>
                  <a:pt x="123973" y="649291"/>
                  <a:pt x="120798" y="677337"/>
                </a:cubicBezTo>
                <a:cubicBezTo>
                  <a:pt x="117623" y="705383"/>
                  <a:pt x="136144" y="737133"/>
                  <a:pt x="127148" y="763062"/>
                </a:cubicBezTo>
                <a:cubicBezTo>
                  <a:pt x="118152" y="788991"/>
                  <a:pt x="87990" y="808041"/>
                  <a:pt x="66823" y="832912"/>
                </a:cubicBezTo>
                <a:cubicBezTo>
                  <a:pt x="45656" y="857783"/>
                  <a:pt x="-3027" y="926045"/>
                  <a:pt x="148" y="912287"/>
                </a:cubicBezTo>
                <a:cubicBezTo>
                  <a:pt x="3323" y="898529"/>
                  <a:pt x="65235" y="803279"/>
                  <a:pt x="85873" y="750362"/>
                </a:cubicBezTo>
                <a:cubicBezTo>
                  <a:pt x="106510" y="697445"/>
                  <a:pt x="103865" y="670987"/>
                  <a:pt x="123973" y="594787"/>
                </a:cubicBezTo>
                <a:cubicBezTo>
                  <a:pt x="144081" y="518587"/>
                  <a:pt x="176890" y="375712"/>
                  <a:pt x="206523" y="293162"/>
                </a:cubicBezTo>
                <a:cubicBezTo>
                  <a:pt x="236156" y="210612"/>
                  <a:pt x="283781" y="144466"/>
                  <a:pt x="301773" y="99487"/>
                </a:cubicBezTo>
                <a:cubicBezTo>
                  <a:pt x="319765" y="54508"/>
                  <a:pt x="313944" y="-8992"/>
                  <a:pt x="317648" y="10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: 図形 196">
            <a:extLst>
              <a:ext uri="{FF2B5EF4-FFF2-40B4-BE49-F238E27FC236}">
                <a16:creationId xmlns:a16="http://schemas.microsoft.com/office/drawing/2014/main" id="{A75A9E84-B8A0-47D5-B55D-F150C2E9AFC5}"/>
              </a:ext>
            </a:extLst>
          </p:cNvPr>
          <p:cNvSpPr/>
          <p:nvPr/>
        </p:nvSpPr>
        <p:spPr>
          <a:xfrm>
            <a:off x="6146681" y="3253907"/>
            <a:ext cx="334165" cy="983943"/>
          </a:xfrm>
          <a:custGeom>
            <a:avLst/>
            <a:gdLst>
              <a:gd name="connsiteX0" fmla="*/ 330319 w 334165"/>
              <a:gd name="connsiteY0" fmla="*/ 468 h 983943"/>
              <a:gd name="connsiteX1" fmla="*/ 314444 w 334165"/>
              <a:gd name="connsiteY1" fmla="*/ 140168 h 983943"/>
              <a:gd name="connsiteX2" fmla="*/ 260469 w 334165"/>
              <a:gd name="connsiteY2" fmla="*/ 238593 h 983943"/>
              <a:gd name="connsiteX3" fmla="*/ 228719 w 334165"/>
              <a:gd name="connsiteY3" fmla="*/ 394168 h 983943"/>
              <a:gd name="connsiteX4" fmla="*/ 155694 w 334165"/>
              <a:gd name="connsiteY4" fmla="*/ 587843 h 983943"/>
              <a:gd name="connsiteX5" fmla="*/ 130294 w 334165"/>
              <a:gd name="connsiteY5" fmla="*/ 727543 h 983943"/>
              <a:gd name="connsiteX6" fmla="*/ 111244 w 334165"/>
              <a:gd name="connsiteY6" fmla="*/ 800568 h 983943"/>
              <a:gd name="connsiteX7" fmla="*/ 76319 w 334165"/>
              <a:gd name="connsiteY7" fmla="*/ 895818 h 983943"/>
              <a:gd name="connsiteX8" fmla="*/ 119 w 334165"/>
              <a:gd name="connsiteY8" fmla="*/ 981543 h 983943"/>
              <a:gd name="connsiteX9" fmla="*/ 95369 w 334165"/>
              <a:gd name="connsiteY9" fmla="*/ 797393 h 983943"/>
              <a:gd name="connsiteX10" fmla="*/ 158869 w 334165"/>
              <a:gd name="connsiteY10" fmla="*/ 587843 h 983943"/>
              <a:gd name="connsiteX11" fmla="*/ 187444 w 334165"/>
              <a:gd name="connsiteY11" fmla="*/ 425918 h 983943"/>
              <a:gd name="connsiteX12" fmla="*/ 238244 w 334165"/>
              <a:gd name="connsiteY12" fmla="*/ 279868 h 983943"/>
              <a:gd name="connsiteX13" fmla="*/ 247769 w 334165"/>
              <a:gd name="connsiteY13" fmla="*/ 190968 h 983943"/>
              <a:gd name="connsiteX14" fmla="*/ 330319 w 334165"/>
              <a:gd name="connsiteY14" fmla="*/ 468 h 983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34165" h="983943">
                <a:moveTo>
                  <a:pt x="330319" y="468"/>
                </a:moveTo>
                <a:cubicBezTo>
                  <a:pt x="341431" y="-7999"/>
                  <a:pt x="326086" y="100481"/>
                  <a:pt x="314444" y="140168"/>
                </a:cubicBezTo>
                <a:cubicBezTo>
                  <a:pt x="302802" y="179856"/>
                  <a:pt x="274756" y="196260"/>
                  <a:pt x="260469" y="238593"/>
                </a:cubicBezTo>
                <a:cubicBezTo>
                  <a:pt x="246182" y="280926"/>
                  <a:pt x="246181" y="335960"/>
                  <a:pt x="228719" y="394168"/>
                </a:cubicBezTo>
                <a:cubicBezTo>
                  <a:pt x="211257" y="452376"/>
                  <a:pt x="172098" y="532281"/>
                  <a:pt x="155694" y="587843"/>
                </a:cubicBezTo>
                <a:cubicBezTo>
                  <a:pt x="139290" y="643405"/>
                  <a:pt x="137702" y="692089"/>
                  <a:pt x="130294" y="727543"/>
                </a:cubicBezTo>
                <a:cubicBezTo>
                  <a:pt x="122886" y="762997"/>
                  <a:pt x="120240" y="772522"/>
                  <a:pt x="111244" y="800568"/>
                </a:cubicBezTo>
                <a:cubicBezTo>
                  <a:pt x="102248" y="828614"/>
                  <a:pt x="94840" y="865656"/>
                  <a:pt x="76319" y="895818"/>
                </a:cubicBezTo>
                <a:cubicBezTo>
                  <a:pt x="57798" y="925981"/>
                  <a:pt x="-3056" y="997947"/>
                  <a:pt x="119" y="981543"/>
                </a:cubicBezTo>
                <a:cubicBezTo>
                  <a:pt x="3294" y="965139"/>
                  <a:pt x="68911" y="863010"/>
                  <a:pt x="95369" y="797393"/>
                </a:cubicBezTo>
                <a:cubicBezTo>
                  <a:pt x="121827" y="731776"/>
                  <a:pt x="143523" y="649755"/>
                  <a:pt x="158869" y="587843"/>
                </a:cubicBezTo>
                <a:cubicBezTo>
                  <a:pt x="174215" y="525931"/>
                  <a:pt x="174215" y="477247"/>
                  <a:pt x="187444" y="425918"/>
                </a:cubicBezTo>
                <a:cubicBezTo>
                  <a:pt x="200673" y="374589"/>
                  <a:pt x="228190" y="319026"/>
                  <a:pt x="238244" y="279868"/>
                </a:cubicBezTo>
                <a:cubicBezTo>
                  <a:pt x="248298" y="240710"/>
                  <a:pt x="235598" y="233301"/>
                  <a:pt x="247769" y="190968"/>
                </a:cubicBezTo>
                <a:cubicBezTo>
                  <a:pt x="259940" y="148635"/>
                  <a:pt x="319207" y="8935"/>
                  <a:pt x="330319" y="4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: 図形 197">
            <a:extLst>
              <a:ext uri="{FF2B5EF4-FFF2-40B4-BE49-F238E27FC236}">
                <a16:creationId xmlns:a16="http://schemas.microsoft.com/office/drawing/2014/main" id="{970D9B73-2E47-4EB4-B110-AFE8C3765BA0}"/>
              </a:ext>
            </a:extLst>
          </p:cNvPr>
          <p:cNvSpPr/>
          <p:nvPr/>
        </p:nvSpPr>
        <p:spPr>
          <a:xfrm>
            <a:off x="5553907" y="4055104"/>
            <a:ext cx="592151" cy="190687"/>
          </a:xfrm>
          <a:custGeom>
            <a:avLst/>
            <a:gdLst>
              <a:gd name="connsiteX0" fmla="*/ 226 w 592151"/>
              <a:gd name="connsiteY0" fmla="*/ 32179 h 190687"/>
              <a:gd name="connsiteX1" fmla="*/ 243643 w 592151"/>
              <a:gd name="connsiteY1" fmla="*/ 429 h 190687"/>
              <a:gd name="connsiteX2" fmla="*/ 343126 w 592151"/>
              <a:gd name="connsiteY2" fmla="*/ 27946 h 190687"/>
              <a:gd name="connsiteX3" fmla="*/ 590776 w 592151"/>
              <a:gd name="connsiteY3" fmla="*/ 188813 h 190687"/>
              <a:gd name="connsiteX4" fmla="*/ 436260 w 592151"/>
              <a:gd name="connsiteY4" fmla="*/ 110496 h 190687"/>
              <a:gd name="connsiteX5" fmla="*/ 290210 w 592151"/>
              <a:gd name="connsiteY5" fmla="*/ 30063 h 190687"/>
              <a:gd name="connsiteX6" fmla="*/ 226 w 592151"/>
              <a:gd name="connsiteY6" fmla="*/ 32179 h 19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2151" h="190687">
                <a:moveTo>
                  <a:pt x="226" y="32179"/>
                </a:moveTo>
                <a:cubicBezTo>
                  <a:pt x="-7535" y="27240"/>
                  <a:pt x="186493" y="1134"/>
                  <a:pt x="243643" y="429"/>
                </a:cubicBezTo>
                <a:cubicBezTo>
                  <a:pt x="300793" y="-277"/>
                  <a:pt x="285270" y="-3451"/>
                  <a:pt x="343126" y="27946"/>
                </a:cubicBezTo>
                <a:cubicBezTo>
                  <a:pt x="400982" y="59343"/>
                  <a:pt x="575254" y="175055"/>
                  <a:pt x="590776" y="188813"/>
                </a:cubicBezTo>
                <a:cubicBezTo>
                  <a:pt x="606298" y="202571"/>
                  <a:pt x="486354" y="136954"/>
                  <a:pt x="436260" y="110496"/>
                </a:cubicBezTo>
                <a:cubicBezTo>
                  <a:pt x="386166" y="84038"/>
                  <a:pt x="356885" y="42410"/>
                  <a:pt x="290210" y="30063"/>
                </a:cubicBezTo>
                <a:cubicBezTo>
                  <a:pt x="223535" y="17716"/>
                  <a:pt x="7987" y="37118"/>
                  <a:pt x="226" y="32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: 図形 198">
            <a:extLst>
              <a:ext uri="{FF2B5EF4-FFF2-40B4-BE49-F238E27FC236}">
                <a16:creationId xmlns:a16="http://schemas.microsoft.com/office/drawing/2014/main" id="{1CCBC524-A20E-41DB-862A-35BD4BF6B3FE}"/>
              </a:ext>
            </a:extLst>
          </p:cNvPr>
          <p:cNvSpPr/>
          <p:nvPr/>
        </p:nvSpPr>
        <p:spPr>
          <a:xfrm>
            <a:off x="5880096" y="4032098"/>
            <a:ext cx="267817" cy="198922"/>
          </a:xfrm>
          <a:custGeom>
            <a:avLst/>
            <a:gdLst>
              <a:gd name="connsiteX0" fmla="*/ 4 w 267817"/>
              <a:gd name="connsiteY0" fmla="*/ 152 h 198922"/>
              <a:gd name="connsiteX1" fmla="*/ 133354 w 267817"/>
              <a:gd name="connsiteY1" fmla="*/ 86935 h 198922"/>
              <a:gd name="connsiteX2" fmla="*/ 262471 w 267817"/>
              <a:gd name="connsiteY2" fmla="*/ 197002 h 198922"/>
              <a:gd name="connsiteX3" fmla="*/ 232837 w 267817"/>
              <a:gd name="connsiteY3" fmla="*/ 150435 h 198922"/>
              <a:gd name="connsiteX4" fmla="*/ 137587 w 267817"/>
              <a:gd name="connsiteY4" fmla="*/ 67885 h 198922"/>
              <a:gd name="connsiteX5" fmla="*/ 4 w 267817"/>
              <a:gd name="connsiteY5" fmla="*/ 152 h 198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817" h="198922">
                <a:moveTo>
                  <a:pt x="4" y="152"/>
                </a:moveTo>
                <a:cubicBezTo>
                  <a:pt x="-701" y="3327"/>
                  <a:pt x="89610" y="54127"/>
                  <a:pt x="133354" y="86935"/>
                </a:cubicBezTo>
                <a:cubicBezTo>
                  <a:pt x="177099" y="119743"/>
                  <a:pt x="245891" y="186419"/>
                  <a:pt x="262471" y="197002"/>
                </a:cubicBezTo>
                <a:cubicBezTo>
                  <a:pt x="279051" y="207585"/>
                  <a:pt x="253651" y="171955"/>
                  <a:pt x="232837" y="150435"/>
                </a:cubicBezTo>
                <a:cubicBezTo>
                  <a:pt x="212023" y="128916"/>
                  <a:pt x="173570" y="91521"/>
                  <a:pt x="137587" y="67885"/>
                </a:cubicBezTo>
                <a:cubicBezTo>
                  <a:pt x="101604" y="44249"/>
                  <a:pt x="709" y="-3023"/>
                  <a:pt x="4" y="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: 図形 199">
            <a:extLst>
              <a:ext uri="{FF2B5EF4-FFF2-40B4-BE49-F238E27FC236}">
                <a16:creationId xmlns:a16="http://schemas.microsoft.com/office/drawing/2014/main" id="{087AA299-FF72-4A02-BDAB-30DC06A13925}"/>
              </a:ext>
            </a:extLst>
          </p:cNvPr>
          <p:cNvSpPr/>
          <p:nvPr/>
        </p:nvSpPr>
        <p:spPr>
          <a:xfrm>
            <a:off x="5737523" y="4247896"/>
            <a:ext cx="415318" cy="154010"/>
          </a:xfrm>
          <a:custGeom>
            <a:avLst/>
            <a:gdLst>
              <a:gd name="connsiteX0" fmla="*/ 760 w 415318"/>
              <a:gd name="connsiteY0" fmla="*/ 152654 h 154010"/>
              <a:gd name="connsiteX1" fmla="*/ 201844 w 415318"/>
              <a:gd name="connsiteY1" fmla="*/ 53171 h 154010"/>
              <a:gd name="connsiteX2" fmla="*/ 413510 w 415318"/>
              <a:gd name="connsiteY2" fmla="*/ 254 h 154010"/>
              <a:gd name="connsiteX3" fmla="*/ 294977 w 415318"/>
              <a:gd name="connsiteY3" fmla="*/ 36237 h 154010"/>
              <a:gd name="connsiteX4" fmla="*/ 138344 w 415318"/>
              <a:gd name="connsiteY4" fmla="*/ 106087 h 154010"/>
              <a:gd name="connsiteX5" fmla="*/ 760 w 415318"/>
              <a:gd name="connsiteY5" fmla="*/ 152654 h 154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5318" h="154010">
                <a:moveTo>
                  <a:pt x="760" y="152654"/>
                </a:moveTo>
                <a:cubicBezTo>
                  <a:pt x="11343" y="143835"/>
                  <a:pt x="133052" y="78571"/>
                  <a:pt x="201844" y="53171"/>
                </a:cubicBezTo>
                <a:cubicBezTo>
                  <a:pt x="270636" y="27771"/>
                  <a:pt x="397988" y="3076"/>
                  <a:pt x="413510" y="254"/>
                </a:cubicBezTo>
                <a:cubicBezTo>
                  <a:pt x="429032" y="-2568"/>
                  <a:pt x="340838" y="18598"/>
                  <a:pt x="294977" y="36237"/>
                </a:cubicBezTo>
                <a:cubicBezTo>
                  <a:pt x="249116" y="53876"/>
                  <a:pt x="183852" y="87037"/>
                  <a:pt x="138344" y="106087"/>
                </a:cubicBezTo>
                <a:cubicBezTo>
                  <a:pt x="92836" y="125137"/>
                  <a:pt x="-9823" y="161473"/>
                  <a:pt x="760" y="152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フリーフォーム: 図形 200">
            <a:extLst>
              <a:ext uri="{FF2B5EF4-FFF2-40B4-BE49-F238E27FC236}">
                <a16:creationId xmlns:a16="http://schemas.microsoft.com/office/drawing/2014/main" id="{78781828-6989-401C-858A-A7CCEF8F60AF}"/>
              </a:ext>
            </a:extLst>
          </p:cNvPr>
          <p:cNvSpPr/>
          <p:nvPr/>
        </p:nvSpPr>
        <p:spPr>
          <a:xfrm>
            <a:off x="5796840" y="2160114"/>
            <a:ext cx="110575" cy="473019"/>
          </a:xfrm>
          <a:custGeom>
            <a:avLst/>
            <a:gdLst>
              <a:gd name="connsiteX0" fmla="*/ 95960 w 110575"/>
              <a:gd name="connsiteY0" fmla="*/ 1003 h 473019"/>
              <a:gd name="connsiteX1" fmla="*/ 98077 w 110575"/>
              <a:gd name="connsiteY1" fmla="*/ 98369 h 473019"/>
              <a:gd name="connsiteX2" fmla="*/ 68443 w 110575"/>
              <a:gd name="connsiteY2" fmla="*/ 161869 h 473019"/>
              <a:gd name="connsiteX3" fmla="*/ 74793 w 110575"/>
              <a:gd name="connsiteY3" fmla="*/ 240186 h 473019"/>
              <a:gd name="connsiteX4" fmla="*/ 21877 w 110575"/>
              <a:gd name="connsiteY4" fmla="*/ 312153 h 473019"/>
              <a:gd name="connsiteX5" fmla="*/ 710 w 110575"/>
              <a:gd name="connsiteY5" fmla="*/ 473019 h 473019"/>
              <a:gd name="connsiteX6" fmla="*/ 45160 w 110575"/>
              <a:gd name="connsiteY6" fmla="*/ 312153 h 473019"/>
              <a:gd name="connsiteX7" fmla="*/ 106543 w 110575"/>
              <a:gd name="connsiteY7" fmla="*/ 210553 h 473019"/>
              <a:gd name="connsiteX8" fmla="*/ 104427 w 110575"/>
              <a:gd name="connsiteY8" fmla="*/ 163986 h 473019"/>
              <a:gd name="connsiteX9" fmla="*/ 95960 w 110575"/>
              <a:gd name="connsiteY9" fmla="*/ 1003 h 473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0575" h="473019">
                <a:moveTo>
                  <a:pt x="95960" y="1003"/>
                </a:moveTo>
                <a:cubicBezTo>
                  <a:pt x="94902" y="-9933"/>
                  <a:pt x="102663" y="71558"/>
                  <a:pt x="98077" y="98369"/>
                </a:cubicBezTo>
                <a:cubicBezTo>
                  <a:pt x="93491" y="125180"/>
                  <a:pt x="72324" y="138233"/>
                  <a:pt x="68443" y="161869"/>
                </a:cubicBezTo>
                <a:cubicBezTo>
                  <a:pt x="64562" y="185505"/>
                  <a:pt x="82554" y="215139"/>
                  <a:pt x="74793" y="240186"/>
                </a:cubicBezTo>
                <a:cubicBezTo>
                  <a:pt x="67032" y="265233"/>
                  <a:pt x="34224" y="273348"/>
                  <a:pt x="21877" y="312153"/>
                </a:cubicBezTo>
                <a:cubicBezTo>
                  <a:pt x="9530" y="350959"/>
                  <a:pt x="-3170" y="473019"/>
                  <a:pt x="710" y="473019"/>
                </a:cubicBezTo>
                <a:cubicBezTo>
                  <a:pt x="4590" y="473019"/>
                  <a:pt x="27521" y="355897"/>
                  <a:pt x="45160" y="312153"/>
                </a:cubicBezTo>
                <a:cubicBezTo>
                  <a:pt x="62799" y="268409"/>
                  <a:pt x="96665" y="235247"/>
                  <a:pt x="106543" y="210553"/>
                </a:cubicBezTo>
                <a:cubicBezTo>
                  <a:pt x="116421" y="185859"/>
                  <a:pt x="105133" y="196442"/>
                  <a:pt x="104427" y="163986"/>
                </a:cubicBezTo>
                <a:cubicBezTo>
                  <a:pt x="103722" y="131530"/>
                  <a:pt x="97018" y="11939"/>
                  <a:pt x="95960" y="10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フリーフォーム: 図形 201">
            <a:extLst>
              <a:ext uri="{FF2B5EF4-FFF2-40B4-BE49-F238E27FC236}">
                <a16:creationId xmlns:a16="http://schemas.microsoft.com/office/drawing/2014/main" id="{C23F77BC-2D47-4C44-BAA1-321B1E218A82}"/>
              </a:ext>
            </a:extLst>
          </p:cNvPr>
          <p:cNvSpPr/>
          <p:nvPr/>
        </p:nvSpPr>
        <p:spPr>
          <a:xfrm>
            <a:off x="5879606" y="2086017"/>
            <a:ext cx="238982" cy="138601"/>
          </a:xfrm>
          <a:custGeom>
            <a:avLst/>
            <a:gdLst>
              <a:gd name="connsiteX0" fmla="*/ 494 w 238982"/>
              <a:gd name="connsiteY0" fmla="*/ 138600 h 138601"/>
              <a:gd name="connsiteX1" fmla="*/ 72461 w 238982"/>
              <a:gd name="connsiteY1" fmla="*/ 43350 h 138601"/>
              <a:gd name="connsiteX2" fmla="*/ 235444 w 238982"/>
              <a:gd name="connsiteY2" fmla="*/ 1016 h 138601"/>
              <a:gd name="connsiteX3" fmla="*/ 178294 w 238982"/>
              <a:gd name="connsiteY3" fmla="*/ 15833 h 138601"/>
              <a:gd name="connsiteX4" fmla="*/ 104211 w 238982"/>
              <a:gd name="connsiteY4" fmla="*/ 45466 h 138601"/>
              <a:gd name="connsiteX5" fmla="*/ 494 w 238982"/>
              <a:gd name="connsiteY5" fmla="*/ 138600 h 138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8982" h="138601">
                <a:moveTo>
                  <a:pt x="494" y="138600"/>
                </a:moveTo>
                <a:cubicBezTo>
                  <a:pt x="-4798" y="138247"/>
                  <a:pt x="33303" y="66281"/>
                  <a:pt x="72461" y="43350"/>
                </a:cubicBezTo>
                <a:cubicBezTo>
                  <a:pt x="111619" y="20419"/>
                  <a:pt x="235444" y="1016"/>
                  <a:pt x="235444" y="1016"/>
                </a:cubicBezTo>
                <a:cubicBezTo>
                  <a:pt x="253083" y="-3570"/>
                  <a:pt x="200166" y="8425"/>
                  <a:pt x="178294" y="15833"/>
                </a:cubicBezTo>
                <a:cubicBezTo>
                  <a:pt x="156422" y="23241"/>
                  <a:pt x="130669" y="29944"/>
                  <a:pt x="104211" y="45466"/>
                </a:cubicBezTo>
                <a:cubicBezTo>
                  <a:pt x="77753" y="60988"/>
                  <a:pt x="5786" y="138953"/>
                  <a:pt x="494" y="1386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: 図形 202">
            <a:extLst>
              <a:ext uri="{FF2B5EF4-FFF2-40B4-BE49-F238E27FC236}">
                <a16:creationId xmlns:a16="http://schemas.microsoft.com/office/drawing/2014/main" id="{7B873404-3CFE-4BAD-A70E-BB35FC62A59D}"/>
              </a:ext>
            </a:extLst>
          </p:cNvPr>
          <p:cNvSpPr/>
          <p:nvPr/>
        </p:nvSpPr>
        <p:spPr>
          <a:xfrm>
            <a:off x="6114989" y="2004384"/>
            <a:ext cx="205455" cy="87073"/>
          </a:xfrm>
          <a:custGeom>
            <a:avLst/>
            <a:gdLst>
              <a:gd name="connsiteX0" fmla="*/ 61 w 205455"/>
              <a:gd name="connsiteY0" fmla="*/ 86883 h 87073"/>
              <a:gd name="connsiteX1" fmla="*/ 103778 w 205455"/>
              <a:gd name="connsiteY1" fmla="*/ 44549 h 87073"/>
              <a:gd name="connsiteX2" fmla="*/ 205378 w 205455"/>
              <a:gd name="connsiteY2" fmla="*/ 99 h 87073"/>
              <a:gd name="connsiteX3" fmla="*/ 118594 w 205455"/>
              <a:gd name="connsiteY3" fmla="*/ 57249 h 87073"/>
              <a:gd name="connsiteX4" fmla="*/ 61 w 205455"/>
              <a:gd name="connsiteY4" fmla="*/ 86883 h 87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455" h="87073">
                <a:moveTo>
                  <a:pt x="61" y="86883"/>
                </a:moveTo>
                <a:cubicBezTo>
                  <a:pt x="-2408" y="84766"/>
                  <a:pt x="69559" y="59013"/>
                  <a:pt x="103778" y="44549"/>
                </a:cubicBezTo>
                <a:cubicBezTo>
                  <a:pt x="137997" y="30085"/>
                  <a:pt x="202909" y="-2018"/>
                  <a:pt x="205378" y="99"/>
                </a:cubicBezTo>
                <a:cubicBezTo>
                  <a:pt x="207847" y="2216"/>
                  <a:pt x="150697" y="41374"/>
                  <a:pt x="118594" y="57249"/>
                </a:cubicBezTo>
                <a:cubicBezTo>
                  <a:pt x="86491" y="73124"/>
                  <a:pt x="2530" y="89000"/>
                  <a:pt x="61" y="868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フリーフォーム: 図形 203">
            <a:extLst>
              <a:ext uri="{FF2B5EF4-FFF2-40B4-BE49-F238E27FC236}">
                <a16:creationId xmlns:a16="http://schemas.microsoft.com/office/drawing/2014/main" id="{8C8109CD-9B4D-4DDE-A876-1218B732AEAA}"/>
              </a:ext>
            </a:extLst>
          </p:cNvPr>
          <p:cNvSpPr/>
          <p:nvPr/>
        </p:nvSpPr>
        <p:spPr>
          <a:xfrm>
            <a:off x="6055761" y="2033501"/>
            <a:ext cx="244906" cy="677899"/>
          </a:xfrm>
          <a:custGeom>
            <a:avLst/>
            <a:gdLst>
              <a:gd name="connsiteX0" fmla="*/ 243439 w 244906"/>
              <a:gd name="connsiteY0" fmla="*/ 2732 h 677899"/>
              <a:gd name="connsiteX1" fmla="*/ 99506 w 244906"/>
              <a:gd name="connsiteY1" fmla="*/ 303299 h 677899"/>
              <a:gd name="connsiteX2" fmla="*/ 22 w 244906"/>
              <a:gd name="connsiteY2" fmla="*/ 675832 h 677899"/>
              <a:gd name="connsiteX3" fmla="*/ 91039 w 244906"/>
              <a:gd name="connsiteY3" fmla="*/ 440882 h 677899"/>
              <a:gd name="connsiteX4" fmla="*/ 169356 w 244906"/>
              <a:gd name="connsiteY4" fmla="*/ 169949 h 677899"/>
              <a:gd name="connsiteX5" fmla="*/ 243439 w 244906"/>
              <a:gd name="connsiteY5" fmla="*/ 2732 h 677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4906" h="677899">
                <a:moveTo>
                  <a:pt x="243439" y="2732"/>
                </a:moveTo>
                <a:cubicBezTo>
                  <a:pt x="231797" y="24957"/>
                  <a:pt x="140075" y="191116"/>
                  <a:pt x="99506" y="303299"/>
                </a:cubicBezTo>
                <a:cubicBezTo>
                  <a:pt x="58937" y="415482"/>
                  <a:pt x="1433" y="652902"/>
                  <a:pt x="22" y="675832"/>
                </a:cubicBezTo>
                <a:cubicBezTo>
                  <a:pt x="-1389" y="698762"/>
                  <a:pt x="62817" y="525196"/>
                  <a:pt x="91039" y="440882"/>
                </a:cubicBezTo>
                <a:cubicBezTo>
                  <a:pt x="119261" y="356568"/>
                  <a:pt x="144309" y="240857"/>
                  <a:pt x="169356" y="169949"/>
                </a:cubicBezTo>
                <a:cubicBezTo>
                  <a:pt x="194403" y="99041"/>
                  <a:pt x="255081" y="-19493"/>
                  <a:pt x="243439" y="27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フリーフォーム: 図形 204">
            <a:extLst>
              <a:ext uri="{FF2B5EF4-FFF2-40B4-BE49-F238E27FC236}">
                <a16:creationId xmlns:a16="http://schemas.microsoft.com/office/drawing/2014/main" id="{388C00B7-747B-4281-B214-7FA0B9C6BB8D}"/>
              </a:ext>
            </a:extLst>
          </p:cNvPr>
          <p:cNvSpPr/>
          <p:nvPr/>
        </p:nvSpPr>
        <p:spPr>
          <a:xfrm>
            <a:off x="5879972" y="2755407"/>
            <a:ext cx="194979" cy="817532"/>
          </a:xfrm>
          <a:custGeom>
            <a:avLst/>
            <a:gdLst>
              <a:gd name="connsiteX0" fmla="*/ 194861 w 194979"/>
              <a:gd name="connsiteY0" fmla="*/ 493 h 817532"/>
              <a:gd name="connsiteX1" fmla="*/ 146178 w 194979"/>
              <a:gd name="connsiteY1" fmla="*/ 258726 h 817532"/>
              <a:gd name="connsiteX2" fmla="*/ 108078 w 194979"/>
              <a:gd name="connsiteY2" fmla="*/ 516960 h 817532"/>
              <a:gd name="connsiteX3" fmla="*/ 128 w 194979"/>
              <a:gd name="connsiteY3" fmla="*/ 817526 h 817532"/>
              <a:gd name="connsiteX4" fmla="*/ 86911 w 194979"/>
              <a:gd name="connsiteY4" fmla="*/ 525426 h 817532"/>
              <a:gd name="connsiteX5" fmla="*/ 122895 w 194979"/>
              <a:gd name="connsiteY5" fmla="*/ 366676 h 817532"/>
              <a:gd name="connsiteX6" fmla="*/ 131361 w 194979"/>
              <a:gd name="connsiteY6" fmla="*/ 197343 h 817532"/>
              <a:gd name="connsiteX7" fmla="*/ 194861 w 194979"/>
              <a:gd name="connsiteY7" fmla="*/ 493 h 817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4979" h="817532">
                <a:moveTo>
                  <a:pt x="194861" y="493"/>
                </a:moveTo>
                <a:cubicBezTo>
                  <a:pt x="197330" y="10723"/>
                  <a:pt x="160642" y="172648"/>
                  <a:pt x="146178" y="258726"/>
                </a:cubicBezTo>
                <a:cubicBezTo>
                  <a:pt x="131714" y="344804"/>
                  <a:pt x="132420" y="423827"/>
                  <a:pt x="108078" y="516960"/>
                </a:cubicBezTo>
                <a:cubicBezTo>
                  <a:pt x="83736" y="610093"/>
                  <a:pt x="3656" y="816115"/>
                  <a:pt x="128" y="817526"/>
                </a:cubicBezTo>
                <a:cubicBezTo>
                  <a:pt x="-3400" y="818937"/>
                  <a:pt x="66450" y="600568"/>
                  <a:pt x="86911" y="525426"/>
                </a:cubicBezTo>
                <a:cubicBezTo>
                  <a:pt x="107372" y="450284"/>
                  <a:pt x="115487" y="421357"/>
                  <a:pt x="122895" y="366676"/>
                </a:cubicBezTo>
                <a:cubicBezTo>
                  <a:pt x="130303" y="311996"/>
                  <a:pt x="122894" y="252729"/>
                  <a:pt x="131361" y="197343"/>
                </a:cubicBezTo>
                <a:cubicBezTo>
                  <a:pt x="139828" y="141957"/>
                  <a:pt x="192392" y="-9737"/>
                  <a:pt x="194861" y="4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フリーフォーム: 図形 205">
            <a:extLst>
              <a:ext uri="{FF2B5EF4-FFF2-40B4-BE49-F238E27FC236}">
                <a16:creationId xmlns:a16="http://schemas.microsoft.com/office/drawing/2014/main" id="{0A348760-E7B7-434C-AC9B-0485BCEDF012}"/>
              </a:ext>
            </a:extLst>
          </p:cNvPr>
          <p:cNvSpPr/>
          <p:nvPr/>
        </p:nvSpPr>
        <p:spPr>
          <a:xfrm>
            <a:off x="5875760" y="3511418"/>
            <a:ext cx="146296" cy="537608"/>
          </a:xfrm>
          <a:custGeom>
            <a:avLst/>
            <a:gdLst>
              <a:gd name="connsiteX0" fmla="*/ 91123 w 146296"/>
              <a:gd name="connsiteY0" fmla="*/ 132 h 537608"/>
              <a:gd name="connsiteX1" fmla="*/ 108057 w 146296"/>
              <a:gd name="connsiteY1" fmla="*/ 264715 h 537608"/>
              <a:gd name="connsiteX2" fmla="*/ 107 w 146296"/>
              <a:gd name="connsiteY2" fmla="*/ 535649 h 537608"/>
              <a:gd name="connsiteX3" fmla="*/ 89007 w 146296"/>
              <a:gd name="connsiteY3" fmla="*/ 379015 h 537608"/>
              <a:gd name="connsiteX4" fmla="*/ 146157 w 146296"/>
              <a:gd name="connsiteY4" fmla="*/ 230849 h 537608"/>
              <a:gd name="connsiteX5" fmla="*/ 91123 w 146296"/>
              <a:gd name="connsiteY5" fmla="*/ 132 h 537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296" h="537608">
                <a:moveTo>
                  <a:pt x="91123" y="132"/>
                </a:moveTo>
                <a:cubicBezTo>
                  <a:pt x="84773" y="5776"/>
                  <a:pt x="123226" y="175462"/>
                  <a:pt x="108057" y="264715"/>
                </a:cubicBezTo>
                <a:cubicBezTo>
                  <a:pt x="92888" y="353968"/>
                  <a:pt x="3282" y="516599"/>
                  <a:pt x="107" y="535649"/>
                </a:cubicBezTo>
                <a:cubicBezTo>
                  <a:pt x="-3068" y="554699"/>
                  <a:pt x="64665" y="429815"/>
                  <a:pt x="89007" y="379015"/>
                </a:cubicBezTo>
                <a:cubicBezTo>
                  <a:pt x="113349" y="328215"/>
                  <a:pt x="142982" y="291527"/>
                  <a:pt x="146157" y="230849"/>
                </a:cubicBezTo>
                <a:cubicBezTo>
                  <a:pt x="149332" y="170171"/>
                  <a:pt x="97473" y="-5512"/>
                  <a:pt x="91123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フリーフォーム: 図形 206">
            <a:extLst>
              <a:ext uri="{FF2B5EF4-FFF2-40B4-BE49-F238E27FC236}">
                <a16:creationId xmlns:a16="http://schemas.microsoft.com/office/drawing/2014/main" id="{C5D3290A-CB16-48F1-B0A7-AE0D98B9D2D7}"/>
              </a:ext>
            </a:extLst>
          </p:cNvPr>
          <p:cNvSpPr/>
          <p:nvPr/>
        </p:nvSpPr>
        <p:spPr>
          <a:xfrm>
            <a:off x="6321161" y="2006406"/>
            <a:ext cx="488110" cy="210005"/>
          </a:xfrm>
          <a:custGeom>
            <a:avLst/>
            <a:gdLst>
              <a:gd name="connsiteX0" fmla="*/ 1322 w 488110"/>
              <a:gd name="connsiteY0" fmla="*/ 194 h 210005"/>
              <a:gd name="connsiteX1" fmla="*/ 456406 w 488110"/>
              <a:gd name="connsiteY1" fmla="*/ 194927 h 210005"/>
              <a:gd name="connsiteX2" fmla="*/ 435239 w 488110"/>
              <a:gd name="connsiteY2" fmla="*/ 192811 h 210005"/>
              <a:gd name="connsiteX3" fmla="*/ 320939 w 488110"/>
              <a:gd name="connsiteY3" fmla="*/ 158944 h 210005"/>
              <a:gd name="connsiteX4" fmla="*/ 1322 w 488110"/>
              <a:gd name="connsiteY4" fmla="*/ 194 h 210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8110" h="210005">
                <a:moveTo>
                  <a:pt x="1322" y="194"/>
                </a:moveTo>
                <a:cubicBezTo>
                  <a:pt x="23900" y="6191"/>
                  <a:pt x="384087" y="162824"/>
                  <a:pt x="456406" y="194927"/>
                </a:cubicBezTo>
                <a:cubicBezTo>
                  <a:pt x="528725" y="227030"/>
                  <a:pt x="457817" y="198808"/>
                  <a:pt x="435239" y="192811"/>
                </a:cubicBezTo>
                <a:cubicBezTo>
                  <a:pt x="412661" y="186814"/>
                  <a:pt x="390083" y="188930"/>
                  <a:pt x="320939" y="158944"/>
                </a:cubicBezTo>
                <a:cubicBezTo>
                  <a:pt x="251795" y="128958"/>
                  <a:pt x="-21256" y="-5803"/>
                  <a:pt x="1322" y="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F129E22D-9538-40F0-87E1-B577644CE60E}"/>
              </a:ext>
            </a:extLst>
          </p:cNvPr>
          <p:cNvSpPr/>
          <p:nvPr/>
        </p:nvSpPr>
        <p:spPr>
          <a:xfrm>
            <a:off x="5420438" y="1767227"/>
            <a:ext cx="319925" cy="475847"/>
          </a:xfrm>
          <a:custGeom>
            <a:avLst/>
            <a:gdLst>
              <a:gd name="connsiteX0" fmla="*/ 17279 w 319925"/>
              <a:gd name="connsiteY0" fmla="*/ 190 h 475847"/>
              <a:gd name="connsiteX1" fmla="*/ 49029 w 319925"/>
              <a:gd name="connsiteY1" fmla="*/ 110256 h 475847"/>
              <a:gd name="connsiteX2" fmla="*/ 188729 w 319925"/>
              <a:gd name="connsiteY2" fmla="*/ 186456 h 475847"/>
              <a:gd name="connsiteX3" fmla="*/ 209895 w 319925"/>
              <a:gd name="connsiteY3" fmla="*/ 228790 h 475847"/>
              <a:gd name="connsiteX4" fmla="*/ 245879 w 319925"/>
              <a:gd name="connsiteY4" fmla="*/ 298640 h 475847"/>
              <a:gd name="connsiteX5" fmla="*/ 317845 w 319925"/>
              <a:gd name="connsiteY5" fmla="*/ 470090 h 475847"/>
              <a:gd name="connsiteX6" fmla="*/ 292445 w 319925"/>
              <a:gd name="connsiteY6" fmla="*/ 419290 h 475847"/>
              <a:gd name="connsiteX7" fmla="*/ 209895 w 319925"/>
              <a:gd name="connsiteY7" fmla="*/ 262656 h 475847"/>
              <a:gd name="connsiteX8" fmla="*/ 205662 w 319925"/>
              <a:gd name="connsiteY8" fmla="*/ 205506 h 475847"/>
              <a:gd name="connsiteX9" fmla="*/ 38445 w 319925"/>
              <a:gd name="connsiteY9" fmla="*/ 146240 h 475847"/>
              <a:gd name="connsiteX10" fmla="*/ 345 w 319925"/>
              <a:gd name="connsiteY10" fmla="*/ 84856 h 475847"/>
              <a:gd name="connsiteX11" fmla="*/ 17279 w 319925"/>
              <a:gd name="connsiteY11" fmla="*/ 190 h 475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9925" h="475847">
                <a:moveTo>
                  <a:pt x="17279" y="190"/>
                </a:moveTo>
                <a:cubicBezTo>
                  <a:pt x="25393" y="4423"/>
                  <a:pt x="20454" y="79212"/>
                  <a:pt x="49029" y="110256"/>
                </a:cubicBezTo>
                <a:cubicBezTo>
                  <a:pt x="77604" y="141300"/>
                  <a:pt x="161918" y="166700"/>
                  <a:pt x="188729" y="186456"/>
                </a:cubicBezTo>
                <a:cubicBezTo>
                  <a:pt x="215540" y="206212"/>
                  <a:pt x="200370" y="210093"/>
                  <a:pt x="209895" y="228790"/>
                </a:cubicBezTo>
                <a:cubicBezTo>
                  <a:pt x="219420" y="247487"/>
                  <a:pt x="227887" y="258423"/>
                  <a:pt x="245879" y="298640"/>
                </a:cubicBezTo>
                <a:cubicBezTo>
                  <a:pt x="263871" y="338857"/>
                  <a:pt x="310084" y="449982"/>
                  <a:pt x="317845" y="470090"/>
                </a:cubicBezTo>
                <a:cubicBezTo>
                  <a:pt x="325606" y="490198"/>
                  <a:pt x="310437" y="453862"/>
                  <a:pt x="292445" y="419290"/>
                </a:cubicBezTo>
                <a:cubicBezTo>
                  <a:pt x="274453" y="384718"/>
                  <a:pt x="224359" y="298287"/>
                  <a:pt x="209895" y="262656"/>
                </a:cubicBezTo>
                <a:cubicBezTo>
                  <a:pt x="195431" y="227025"/>
                  <a:pt x="234237" y="224909"/>
                  <a:pt x="205662" y="205506"/>
                </a:cubicBezTo>
                <a:cubicBezTo>
                  <a:pt x="177087" y="186103"/>
                  <a:pt x="72664" y="166348"/>
                  <a:pt x="38445" y="146240"/>
                </a:cubicBezTo>
                <a:cubicBezTo>
                  <a:pt x="4226" y="126132"/>
                  <a:pt x="2814" y="106376"/>
                  <a:pt x="345" y="84856"/>
                </a:cubicBezTo>
                <a:cubicBezTo>
                  <a:pt x="-2124" y="63337"/>
                  <a:pt x="9165" y="-4043"/>
                  <a:pt x="17279" y="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: 図形 88">
            <a:extLst>
              <a:ext uri="{FF2B5EF4-FFF2-40B4-BE49-F238E27FC236}">
                <a16:creationId xmlns:a16="http://schemas.microsoft.com/office/drawing/2014/main" id="{3E93300B-70F2-443E-8B61-501B88B44D2A}"/>
              </a:ext>
            </a:extLst>
          </p:cNvPr>
          <p:cNvSpPr/>
          <p:nvPr/>
        </p:nvSpPr>
        <p:spPr>
          <a:xfrm>
            <a:off x="5088460" y="1794882"/>
            <a:ext cx="345542" cy="254169"/>
          </a:xfrm>
          <a:custGeom>
            <a:avLst/>
            <a:gdLst>
              <a:gd name="connsiteX0" fmla="*/ 345023 w 345542"/>
              <a:gd name="connsiteY0" fmla="*/ 51 h 254169"/>
              <a:gd name="connsiteX1" fmla="*/ 80440 w 345542"/>
              <a:gd name="connsiteY1" fmla="*/ 93185 h 254169"/>
              <a:gd name="connsiteX2" fmla="*/ 7 w 345542"/>
              <a:gd name="connsiteY2" fmla="*/ 254051 h 254169"/>
              <a:gd name="connsiteX3" fmla="*/ 76207 w 345542"/>
              <a:gd name="connsiteY3" fmla="*/ 118585 h 254169"/>
              <a:gd name="connsiteX4" fmla="*/ 146057 w 345542"/>
              <a:gd name="connsiteY4" fmla="*/ 80485 h 254169"/>
              <a:gd name="connsiteX5" fmla="*/ 345023 w 345542"/>
              <a:gd name="connsiteY5" fmla="*/ 51 h 254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5542" h="254169">
                <a:moveTo>
                  <a:pt x="345023" y="51"/>
                </a:moveTo>
                <a:cubicBezTo>
                  <a:pt x="334087" y="2168"/>
                  <a:pt x="137943" y="50852"/>
                  <a:pt x="80440" y="93185"/>
                </a:cubicBezTo>
                <a:cubicBezTo>
                  <a:pt x="22937" y="135518"/>
                  <a:pt x="712" y="249818"/>
                  <a:pt x="7" y="254051"/>
                </a:cubicBezTo>
                <a:cubicBezTo>
                  <a:pt x="-699" y="258284"/>
                  <a:pt x="51865" y="147513"/>
                  <a:pt x="76207" y="118585"/>
                </a:cubicBezTo>
                <a:cubicBezTo>
                  <a:pt x="100549" y="89657"/>
                  <a:pt x="100901" y="99888"/>
                  <a:pt x="146057" y="80485"/>
                </a:cubicBezTo>
                <a:cubicBezTo>
                  <a:pt x="191212" y="61082"/>
                  <a:pt x="355959" y="-2066"/>
                  <a:pt x="345023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フリーフォーム: 図形 207">
            <a:extLst>
              <a:ext uri="{FF2B5EF4-FFF2-40B4-BE49-F238E27FC236}">
                <a16:creationId xmlns:a16="http://schemas.microsoft.com/office/drawing/2014/main" id="{B4FDB13F-951F-47AA-A7D7-5947B751880A}"/>
              </a:ext>
            </a:extLst>
          </p:cNvPr>
          <p:cNvSpPr/>
          <p:nvPr/>
        </p:nvSpPr>
        <p:spPr>
          <a:xfrm>
            <a:off x="4679942" y="1790685"/>
            <a:ext cx="721923" cy="580245"/>
          </a:xfrm>
          <a:custGeom>
            <a:avLst/>
            <a:gdLst>
              <a:gd name="connsiteX0" fmla="*/ 721791 w 721923"/>
              <a:gd name="connsiteY0" fmla="*/ 15 h 580245"/>
              <a:gd name="connsiteX1" fmla="*/ 450858 w 721923"/>
              <a:gd name="connsiteY1" fmla="*/ 74098 h 580245"/>
              <a:gd name="connsiteX2" fmla="*/ 275175 w 721923"/>
              <a:gd name="connsiteY2" fmla="*/ 309048 h 580245"/>
              <a:gd name="connsiteX3" fmla="*/ 243425 w 721923"/>
              <a:gd name="connsiteY3" fmla="*/ 372548 h 580245"/>
              <a:gd name="connsiteX4" fmla="*/ 8 w 721923"/>
              <a:gd name="connsiteY4" fmla="*/ 579982 h 580245"/>
              <a:gd name="connsiteX5" fmla="*/ 234958 w 721923"/>
              <a:gd name="connsiteY5" fmla="*/ 412765 h 580245"/>
              <a:gd name="connsiteX6" fmla="*/ 313275 w 721923"/>
              <a:gd name="connsiteY6" fmla="*/ 273065 h 580245"/>
              <a:gd name="connsiteX7" fmla="*/ 484725 w 721923"/>
              <a:gd name="connsiteY7" fmla="*/ 78332 h 580245"/>
              <a:gd name="connsiteX8" fmla="*/ 721791 w 721923"/>
              <a:gd name="connsiteY8" fmla="*/ 15 h 580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1923" h="580245">
                <a:moveTo>
                  <a:pt x="721791" y="15"/>
                </a:moveTo>
                <a:cubicBezTo>
                  <a:pt x="716146" y="-691"/>
                  <a:pt x="525294" y="22593"/>
                  <a:pt x="450858" y="74098"/>
                </a:cubicBezTo>
                <a:cubicBezTo>
                  <a:pt x="376422" y="125603"/>
                  <a:pt x="309747" y="259306"/>
                  <a:pt x="275175" y="309048"/>
                </a:cubicBezTo>
                <a:cubicBezTo>
                  <a:pt x="240603" y="358790"/>
                  <a:pt x="289286" y="327392"/>
                  <a:pt x="243425" y="372548"/>
                </a:cubicBezTo>
                <a:cubicBezTo>
                  <a:pt x="197564" y="417704"/>
                  <a:pt x="1419" y="573279"/>
                  <a:pt x="8" y="579982"/>
                </a:cubicBezTo>
                <a:cubicBezTo>
                  <a:pt x="-1403" y="586685"/>
                  <a:pt x="182747" y="463918"/>
                  <a:pt x="234958" y="412765"/>
                </a:cubicBezTo>
                <a:cubicBezTo>
                  <a:pt x="287169" y="361612"/>
                  <a:pt x="271647" y="328804"/>
                  <a:pt x="313275" y="273065"/>
                </a:cubicBezTo>
                <a:cubicBezTo>
                  <a:pt x="354903" y="217326"/>
                  <a:pt x="418050" y="123840"/>
                  <a:pt x="484725" y="78332"/>
                </a:cubicBezTo>
                <a:cubicBezTo>
                  <a:pt x="551400" y="32824"/>
                  <a:pt x="727436" y="721"/>
                  <a:pt x="721791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フリーフォーム: 図形 208">
            <a:extLst>
              <a:ext uri="{FF2B5EF4-FFF2-40B4-BE49-F238E27FC236}">
                <a16:creationId xmlns:a16="http://schemas.microsoft.com/office/drawing/2014/main" id="{BD828E30-F761-41E7-AE54-4858CFE60861}"/>
              </a:ext>
            </a:extLst>
          </p:cNvPr>
          <p:cNvSpPr/>
          <p:nvPr/>
        </p:nvSpPr>
        <p:spPr>
          <a:xfrm>
            <a:off x="3903112" y="2314154"/>
            <a:ext cx="838259" cy="353195"/>
          </a:xfrm>
          <a:custGeom>
            <a:avLst/>
            <a:gdLst>
              <a:gd name="connsiteX0" fmla="*/ 838221 w 838259"/>
              <a:gd name="connsiteY0" fmla="*/ 1479 h 353195"/>
              <a:gd name="connsiteX1" fmla="*/ 726038 w 838259"/>
              <a:gd name="connsiteY1" fmla="*/ 64979 h 353195"/>
              <a:gd name="connsiteX2" fmla="*/ 673121 w 838259"/>
              <a:gd name="connsiteY2" fmla="*/ 111546 h 353195"/>
              <a:gd name="connsiteX3" fmla="*/ 649838 w 838259"/>
              <a:gd name="connsiteY3" fmla="*/ 130596 h 353195"/>
              <a:gd name="connsiteX4" fmla="*/ 567288 w 838259"/>
              <a:gd name="connsiteY4" fmla="*/ 103079 h 353195"/>
              <a:gd name="connsiteX5" fmla="*/ 497438 w 838259"/>
              <a:gd name="connsiteY5" fmla="*/ 141179 h 353195"/>
              <a:gd name="connsiteX6" fmla="*/ 391605 w 838259"/>
              <a:gd name="connsiteY6" fmla="*/ 164463 h 353195"/>
              <a:gd name="connsiteX7" fmla="*/ 332338 w 838259"/>
              <a:gd name="connsiteY7" fmla="*/ 215263 h 353195"/>
              <a:gd name="connsiteX8" fmla="*/ 203221 w 838259"/>
              <a:gd name="connsiteY8" fmla="*/ 234313 h 353195"/>
              <a:gd name="connsiteX9" fmla="*/ 114321 w 838259"/>
              <a:gd name="connsiteY9" fmla="*/ 289346 h 353195"/>
              <a:gd name="connsiteX10" fmla="*/ 2138 w 838259"/>
              <a:gd name="connsiteY10" fmla="*/ 352846 h 353195"/>
              <a:gd name="connsiteX11" fmla="*/ 220155 w 838259"/>
              <a:gd name="connsiteY11" fmla="*/ 259713 h 353195"/>
              <a:gd name="connsiteX12" fmla="*/ 463571 w 838259"/>
              <a:gd name="connsiteY12" fmla="*/ 164463 h 353195"/>
              <a:gd name="connsiteX13" fmla="*/ 577871 w 838259"/>
              <a:gd name="connsiteY13" fmla="*/ 130596 h 353195"/>
              <a:gd name="connsiteX14" fmla="*/ 713338 w 838259"/>
              <a:gd name="connsiteY14" fmla="*/ 132713 h 353195"/>
              <a:gd name="connsiteX15" fmla="*/ 838221 w 838259"/>
              <a:gd name="connsiteY15" fmla="*/ 1479 h 353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38259" h="353195">
                <a:moveTo>
                  <a:pt x="838221" y="1479"/>
                </a:moveTo>
                <a:cubicBezTo>
                  <a:pt x="840338" y="-9810"/>
                  <a:pt x="753555" y="46635"/>
                  <a:pt x="726038" y="64979"/>
                </a:cubicBezTo>
                <a:cubicBezTo>
                  <a:pt x="698521" y="83324"/>
                  <a:pt x="685821" y="100610"/>
                  <a:pt x="673121" y="111546"/>
                </a:cubicBezTo>
                <a:cubicBezTo>
                  <a:pt x="660421" y="122482"/>
                  <a:pt x="667477" y="132007"/>
                  <a:pt x="649838" y="130596"/>
                </a:cubicBezTo>
                <a:cubicBezTo>
                  <a:pt x="632199" y="129185"/>
                  <a:pt x="592688" y="101315"/>
                  <a:pt x="567288" y="103079"/>
                </a:cubicBezTo>
                <a:cubicBezTo>
                  <a:pt x="541888" y="104843"/>
                  <a:pt x="526718" y="130948"/>
                  <a:pt x="497438" y="141179"/>
                </a:cubicBezTo>
                <a:cubicBezTo>
                  <a:pt x="468157" y="151410"/>
                  <a:pt x="419122" y="152116"/>
                  <a:pt x="391605" y="164463"/>
                </a:cubicBezTo>
                <a:cubicBezTo>
                  <a:pt x="364088" y="176810"/>
                  <a:pt x="363735" y="203621"/>
                  <a:pt x="332338" y="215263"/>
                </a:cubicBezTo>
                <a:cubicBezTo>
                  <a:pt x="300941" y="226905"/>
                  <a:pt x="239557" y="221966"/>
                  <a:pt x="203221" y="234313"/>
                </a:cubicBezTo>
                <a:cubicBezTo>
                  <a:pt x="166885" y="246660"/>
                  <a:pt x="147835" y="269591"/>
                  <a:pt x="114321" y="289346"/>
                </a:cubicBezTo>
                <a:cubicBezTo>
                  <a:pt x="80807" y="309102"/>
                  <a:pt x="-15501" y="357785"/>
                  <a:pt x="2138" y="352846"/>
                </a:cubicBezTo>
                <a:cubicBezTo>
                  <a:pt x="19777" y="347907"/>
                  <a:pt x="143249" y="291110"/>
                  <a:pt x="220155" y="259713"/>
                </a:cubicBezTo>
                <a:cubicBezTo>
                  <a:pt x="297060" y="228316"/>
                  <a:pt x="403952" y="185982"/>
                  <a:pt x="463571" y="164463"/>
                </a:cubicBezTo>
                <a:cubicBezTo>
                  <a:pt x="523190" y="142944"/>
                  <a:pt x="536243" y="135888"/>
                  <a:pt x="577871" y="130596"/>
                </a:cubicBezTo>
                <a:cubicBezTo>
                  <a:pt x="619499" y="125304"/>
                  <a:pt x="669946" y="152116"/>
                  <a:pt x="713338" y="132713"/>
                </a:cubicBezTo>
                <a:cubicBezTo>
                  <a:pt x="756730" y="113310"/>
                  <a:pt x="836104" y="12768"/>
                  <a:pt x="838221" y="14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フリーフォーム: 図形 209">
            <a:extLst>
              <a:ext uri="{FF2B5EF4-FFF2-40B4-BE49-F238E27FC236}">
                <a16:creationId xmlns:a16="http://schemas.microsoft.com/office/drawing/2014/main" id="{E5841D60-0F9E-4AA2-97CA-C2751E12E0D1}"/>
              </a:ext>
            </a:extLst>
          </p:cNvPr>
          <p:cNvSpPr/>
          <p:nvPr/>
        </p:nvSpPr>
        <p:spPr>
          <a:xfrm>
            <a:off x="3828705" y="2641578"/>
            <a:ext cx="311552" cy="256807"/>
          </a:xfrm>
          <a:custGeom>
            <a:avLst/>
            <a:gdLst>
              <a:gd name="connsiteX0" fmla="*/ 311495 w 311552"/>
              <a:gd name="connsiteY0" fmla="*/ 22 h 256807"/>
              <a:gd name="connsiteX1" fmla="*/ 93478 w 311552"/>
              <a:gd name="connsiteY1" fmla="*/ 61405 h 256807"/>
              <a:gd name="connsiteX2" fmla="*/ 345 w 311552"/>
              <a:gd name="connsiteY2" fmla="*/ 256139 h 256807"/>
              <a:gd name="connsiteX3" fmla="*/ 63845 w 311552"/>
              <a:gd name="connsiteY3" fmla="*/ 122789 h 256807"/>
              <a:gd name="connsiteX4" fmla="*/ 114645 w 311552"/>
              <a:gd name="connsiteY4" fmla="*/ 55055 h 256807"/>
              <a:gd name="connsiteX5" fmla="*/ 311495 w 311552"/>
              <a:gd name="connsiteY5" fmla="*/ 22 h 25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552" h="256807">
                <a:moveTo>
                  <a:pt x="311495" y="22"/>
                </a:moveTo>
                <a:cubicBezTo>
                  <a:pt x="307967" y="1080"/>
                  <a:pt x="145336" y="18719"/>
                  <a:pt x="93478" y="61405"/>
                </a:cubicBezTo>
                <a:cubicBezTo>
                  <a:pt x="41620" y="104091"/>
                  <a:pt x="5284" y="245908"/>
                  <a:pt x="345" y="256139"/>
                </a:cubicBezTo>
                <a:cubicBezTo>
                  <a:pt x="-4594" y="266370"/>
                  <a:pt x="44795" y="156303"/>
                  <a:pt x="63845" y="122789"/>
                </a:cubicBezTo>
                <a:cubicBezTo>
                  <a:pt x="82895" y="89275"/>
                  <a:pt x="75487" y="75163"/>
                  <a:pt x="114645" y="55055"/>
                </a:cubicBezTo>
                <a:cubicBezTo>
                  <a:pt x="153803" y="34947"/>
                  <a:pt x="315023" y="-1036"/>
                  <a:pt x="311495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フリーフォーム: 図形 210">
            <a:extLst>
              <a:ext uri="{FF2B5EF4-FFF2-40B4-BE49-F238E27FC236}">
                <a16:creationId xmlns:a16="http://schemas.microsoft.com/office/drawing/2014/main" id="{FE775AD7-FB8D-49D4-B3C4-F1C6B33EC6FA}"/>
              </a:ext>
            </a:extLst>
          </p:cNvPr>
          <p:cNvSpPr/>
          <p:nvPr/>
        </p:nvSpPr>
        <p:spPr>
          <a:xfrm>
            <a:off x="3467027" y="2789326"/>
            <a:ext cx="372606" cy="108604"/>
          </a:xfrm>
          <a:custGeom>
            <a:avLst/>
            <a:gdLst>
              <a:gd name="connsiteX0" fmla="*/ 372606 w 372606"/>
              <a:gd name="connsiteY0" fmla="*/ 108391 h 108604"/>
              <a:gd name="connsiteX1" fmla="*/ 258306 w 372606"/>
              <a:gd name="connsiteY1" fmla="*/ 13141 h 108604"/>
              <a:gd name="connsiteX2" fmla="*/ 95323 w 372606"/>
              <a:gd name="connsiteY2" fmla="*/ 11024 h 108604"/>
              <a:gd name="connsiteX3" fmla="*/ 73 w 372606"/>
              <a:gd name="connsiteY3" fmla="*/ 108391 h 108604"/>
              <a:gd name="connsiteX4" fmla="*/ 80506 w 372606"/>
              <a:gd name="connsiteY4" fmla="*/ 36424 h 108604"/>
              <a:gd name="connsiteX5" fmla="*/ 135540 w 372606"/>
              <a:gd name="connsiteY5" fmla="*/ 11024 h 108604"/>
              <a:gd name="connsiteX6" fmla="*/ 258306 w 372606"/>
              <a:gd name="connsiteY6" fmla="*/ 13141 h 108604"/>
              <a:gd name="connsiteX7" fmla="*/ 372606 w 372606"/>
              <a:gd name="connsiteY7" fmla="*/ 108391 h 108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2606" h="108604">
                <a:moveTo>
                  <a:pt x="372606" y="108391"/>
                </a:moveTo>
                <a:cubicBezTo>
                  <a:pt x="372606" y="108391"/>
                  <a:pt x="304520" y="29369"/>
                  <a:pt x="258306" y="13141"/>
                </a:cubicBezTo>
                <a:cubicBezTo>
                  <a:pt x="212092" y="-3087"/>
                  <a:pt x="138362" y="-4851"/>
                  <a:pt x="95323" y="11024"/>
                </a:cubicBezTo>
                <a:cubicBezTo>
                  <a:pt x="52284" y="26899"/>
                  <a:pt x="2542" y="104158"/>
                  <a:pt x="73" y="108391"/>
                </a:cubicBezTo>
                <a:cubicBezTo>
                  <a:pt x="-2396" y="112624"/>
                  <a:pt x="57928" y="52652"/>
                  <a:pt x="80506" y="36424"/>
                </a:cubicBezTo>
                <a:cubicBezTo>
                  <a:pt x="103084" y="20196"/>
                  <a:pt x="105907" y="14904"/>
                  <a:pt x="135540" y="11024"/>
                </a:cubicBezTo>
                <a:cubicBezTo>
                  <a:pt x="165173" y="7144"/>
                  <a:pt x="220912" y="-970"/>
                  <a:pt x="258306" y="13141"/>
                </a:cubicBezTo>
                <a:cubicBezTo>
                  <a:pt x="295700" y="27252"/>
                  <a:pt x="372606" y="108391"/>
                  <a:pt x="372606" y="108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フリーフォーム: 図形 211">
            <a:extLst>
              <a:ext uri="{FF2B5EF4-FFF2-40B4-BE49-F238E27FC236}">
                <a16:creationId xmlns:a16="http://schemas.microsoft.com/office/drawing/2014/main" id="{9C355F91-66F5-4F46-805F-876373A00171}"/>
              </a:ext>
            </a:extLst>
          </p:cNvPr>
          <p:cNvSpPr/>
          <p:nvPr/>
        </p:nvSpPr>
        <p:spPr>
          <a:xfrm>
            <a:off x="3555863" y="2834176"/>
            <a:ext cx="249976" cy="47264"/>
          </a:xfrm>
          <a:custGeom>
            <a:avLst/>
            <a:gdLst>
              <a:gd name="connsiteX0" fmla="*/ 137 w 249976"/>
              <a:gd name="connsiteY0" fmla="*/ 46607 h 47264"/>
              <a:gd name="connsiteX1" fmla="*/ 91154 w 249976"/>
              <a:gd name="connsiteY1" fmla="*/ 41 h 47264"/>
              <a:gd name="connsiteX2" fmla="*/ 249904 w 249976"/>
              <a:gd name="connsiteY2" fmla="*/ 38141 h 47264"/>
              <a:gd name="connsiteX3" fmla="*/ 110204 w 249976"/>
              <a:gd name="connsiteY3" fmla="*/ 27557 h 47264"/>
              <a:gd name="connsiteX4" fmla="*/ 137 w 249976"/>
              <a:gd name="connsiteY4" fmla="*/ 46607 h 47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976" h="47264">
                <a:moveTo>
                  <a:pt x="137" y="46607"/>
                </a:moveTo>
                <a:cubicBezTo>
                  <a:pt x="-3038" y="42021"/>
                  <a:pt x="49526" y="1452"/>
                  <a:pt x="91154" y="41"/>
                </a:cubicBezTo>
                <a:cubicBezTo>
                  <a:pt x="132782" y="-1370"/>
                  <a:pt x="246729" y="33555"/>
                  <a:pt x="249904" y="38141"/>
                </a:cubicBezTo>
                <a:cubicBezTo>
                  <a:pt x="253079" y="42727"/>
                  <a:pt x="151126" y="24735"/>
                  <a:pt x="110204" y="27557"/>
                </a:cubicBezTo>
                <a:cubicBezTo>
                  <a:pt x="69282" y="30379"/>
                  <a:pt x="3312" y="51193"/>
                  <a:pt x="137" y="46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フリーフォーム: 図形 212">
            <a:extLst>
              <a:ext uri="{FF2B5EF4-FFF2-40B4-BE49-F238E27FC236}">
                <a16:creationId xmlns:a16="http://schemas.microsoft.com/office/drawing/2014/main" id="{0EAE74B9-658F-4A84-9F8A-865B90F2EE23}"/>
              </a:ext>
            </a:extLst>
          </p:cNvPr>
          <p:cNvSpPr/>
          <p:nvPr/>
        </p:nvSpPr>
        <p:spPr>
          <a:xfrm>
            <a:off x="3482764" y="2895483"/>
            <a:ext cx="350803" cy="226822"/>
          </a:xfrm>
          <a:custGeom>
            <a:avLst/>
            <a:gdLst>
              <a:gd name="connsiteX0" fmla="*/ 1269 w 350803"/>
              <a:gd name="connsiteY0" fmla="*/ 117 h 226822"/>
              <a:gd name="connsiteX1" fmla="*/ 81703 w 350803"/>
              <a:gd name="connsiteY1" fmla="*/ 76317 h 226822"/>
              <a:gd name="connsiteX2" fmla="*/ 149436 w 350803"/>
              <a:gd name="connsiteY2" fmla="*/ 103834 h 226822"/>
              <a:gd name="connsiteX3" fmla="*/ 227753 w 350803"/>
              <a:gd name="connsiteY3" fmla="*/ 135584 h 226822"/>
              <a:gd name="connsiteX4" fmla="*/ 274319 w 350803"/>
              <a:gd name="connsiteY4" fmla="*/ 148284 h 226822"/>
              <a:gd name="connsiteX5" fmla="*/ 350519 w 350803"/>
              <a:gd name="connsiteY5" fmla="*/ 226600 h 226822"/>
              <a:gd name="connsiteX6" fmla="*/ 244686 w 350803"/>
              <a:gd name="connsiteY6" fmla="*/ 120767 h 226822"/>
              <a:gd name="connsiteX7" fmla="*/ 149436 w 350803"/>
              <a:gd name="connsiteY7" fmla="*/ 95367 h 226822"/>
              <a:gd name="connsiteX8" fmla="*/ 1269 w 350803"/>
              <a:gd name="connsiteY8" fmla="*/ 117 h 226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0803" h="226822">
                <a:moveTo>
                  <a:pt x="1269" y="117"/>
                </a:moveTo>
                <a:cubicBezTo>
                  <a:pt x="-10020" y="-3058"/>
                  <a:pt x="57009" y="59031"/>
                  <a:pt x="81703" y="76317"/>
                </a:cubicBezTo>
                <a:cubicBezTo>
                  <a:pt x="106397" y="93603"/>
                  <a:pt x="125094" y="93956"/>
                  <a:pt x="149436" y="103834"/>
                </a:cubicBezTo>
                <a:cubicBezTo>
                  <a:pt x="173778" y="113712"/>
                  <a:pt x="206939" y="128176"/>
                  <a:pt x="227753" y="135584"/>
                </a:cubicBezTo>
                <a:cubicBezTo>
                  <a:pt x="248567" y="142992"/>
                  <a:pt x="253858" y="133115"/>
                  <a:pt x="274319" y="148284"/>
                </a:cubicBezTo>
                <a:cubicBezTo>
                  <a:pt x="294780" y="163453"/>
                  <a:pt x="355458" y="231186"/>
                  <a:pt x="350519" y="226600"/>
                </a:cubicBezTo>
                <a:cubicBezTo>
                  <a:pt x="345580" y="222014"/>
                  <a:pt x="278200" y="142639"/>
                  <a:pt x="244686" y="120767"/>
                </a:cubicBezTo>
                <a:cubicBezTo>
                  <a:pt x="211172" y="98895"/>
                  <a:pt x="187536" y="112300"/>
                  <a:pt x="149436" y="95367"/>
                </a:cubicBezTo>
                <a:cubicBezTo>
                  <a:pt x="111336" y="78434"/>
                  <a:pt x="12558" y="3292"/>
                  <a:pt x="1269" y="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フリーフォーム: 図形 213">
            <a:extLst>
              <a:ext uri="{FF2B5EF4-FFF2-40B4-BE49-F238E27FC236}">
                <a16:creationId xmlns:a16="http://schemas.microsoft.com/office/drawing/2014/main" id="{FD17330F-D8B4-4B11-BE83-E36F85C8DE9A}"/>
              </a:ext>
            </a:extLst>
          </p:cNvPr>
          <p:cNvSpPr/>
          <p:nvPr/>
        </p:nvSpPr>
        <p:spPr>
          <a:xfrm>
            <a:off x="3962326" y="3284934"/>
            <a:ext cx="316519" cy="147247"/>
          </a:xfrm>
          <a:custGeom>
            <a:avLst/>
            <a:gdLst>
              <a:gd name="connsiteX0" fmla="*/ 74 w 316519"/>
              <a:gd name="connsiteY0" fmla="*/ 133 h 147247"/>
              <a:gd name="connsiteX1" fmla="*/ 112257 w 316519"/>
              <a:gd name="connsiteY1" fmla="*/ 97499 h 147247"/>
              <a:gd name="connsiteX2" fmla="*/ 224441 w 316519"/>
              <a:gd name="connsiteY2" fmla="*/ 108083 h 147247"/>
              <a:gd name="connsiteX3" fmla="*/ 292174 w 316519"/>
              <a:gd name="connsiteY3" fmla="*/ 127133 h 147247"/>
              <a:gd name="connsiteX4" fmla="*/ 315457 w 316519"/>
              <a:gd name="connsiteY4" fmla="*/ 146183 h 147247"/>
              <a:gd name="connsiteX5" fmla="*/ 262541 w 316519"/>
              <a:gd name="connsiteY5" fmla="*/ 93266 h 147247"/>
              <a:gd name="connsiteX6" fmla="*/ 129191 w 316519"/>
              <a:gd name="connsiteY6" fmla="*/ 76333 h 147247"/>
              <a:gd name="connsiteX7" fmla="*/ 74 w 316519"/>
              <a:gd name="connsiteY7" fmla="*/ 133 h 14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6519" h="147247">
                <a:moveTo>
                  <a:pt x="74" y="133"/>
                </a:moveTo>
                <a:cubicBezTo>
                  <a:pt x="-2748" y="3661"/>
                  <a:pt x="74863" y="79507"/>
                  <a:pt x="112257" y="97499"/>
                </a:cubicBezTo>
                <a:cubicBezTo>
                  <a:pt x="149651" y="115491"/>
                  <a:pt x="194455" y="103144"/>
                  <a:pt x="224441" y="108083"/>
                </a:cubicBezTo>
                <a:cubicBezTo>
                  <a:pt x="254427" y="113022"/>
                  <a:pt x="277005" y="120783"/>
                  <a:pt x="292174" y="127133"/>
                </a:cubicBezTo>
                <a:cubicBezTo>
                  <a:pt x="307343" y="133483"/>
                  <a:pt x="320396" y="151827"/>
                  <a:pt x="315457" y="146183"/>
                </a:cubicBezTo>
                <a:cubicBezTo>
                  <a:pt x="310518" y="140539"/>
                  <a:pt x="293585" y="104908"/>
                  <a:pt x="262541" y="93266"/>
                </a:cubicBezTo>
                <a:cubicBezTo>
                  <a:pt x="231497" y="81624"/>
                  <a:pt x="169055" y="88680"/>
                  <a:pt x="129191" y="76333"/>
                </a:cubicBezTo>
                <a:cubicBezTo>
                  <a:pt x="89327" y="63986"/>
                  <a:pt x="2896" y="-3395"/>
                  <a:pt x="74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フリーフォーム: 図形 214">
            <a:extLst>
              <a:ext uri="{FF2B5EF4-FFF2-40B4-BE49-F238E27FC236}">
                <a16:creationId xmlns:a16="http://schemas.microsoft.com/office/drawing/2014/main" id="{C3A379C1-2D6E-46BC-A6A1-A031B5ECB4B3}"/>
              </a:ext>
            </a:extLst>
          </p:cNvPr>
          <p:cNvSpPr/>
          <p:nvPr/>
        </p:nvSpPr>
        <p:spPr>
          <a:xfrm>
            <a:off x="4036464" y="3335680"/>
            <a:ext cx="259866" cy="185534"/>
          </a:xfrm>
          <a:custGeom>
            <a:avLst/>
            <a:gdLst>
              <a:gd name="connsiteX0" fmla="*/ 254019 w 259866"/>
              <a:gd name="connsiteY0" fmla="*/ 187 h 185534"/>
              <a:gd name="connsiteX1" fmla="*/ 254019 w 259866"/>
              <a:gd name="connsiteY1" fmla="*/ 116603 h 185534"/>
              <a:gd name="connsiteX2" fmla="*/ 201103 w 259866"/>
              <a:gd name="connsiteY2" fmla="*/ 163170 h 185534"/>
              <a:gd name="connsiteX3" fmla="*/ 148186 w 259866"/>
              <a:gd name="connsiteY3" fmla="*/ 184337 h 185534"/>
              <a:gd name="connsiteX4" fmla="*/ 19 w 259866"/>
              <a:gd name="connsiteY4" fmla="*/ 129303 h 185534"/>
              <a:gd name="connsiteX5" fmla="*/ 158769 w 259866"/>
              <a:gd name="connsiteY5" fmla="*/ 165287 h 185534"/>
              <a:gd name="connsiteX6" fmla="*/ 213803 w 259866"/>
              <a:gd name="connsiteY6" fmla="*/ 146237 h 185534"/>
              <a:gd name="connsiteX7" fmla="*/ 254019 w 259866"/>
              <a:gd name="connsiteY7" fmla="*/ 187 h 185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9866" h="185534">
                <a:moveTo>
                  <a:pt x="254019" y="187"/>
                </a:moveTo>
                <a:cubicBezTo>
                  <a:pt x="260722" y="-4752"/>
                  <a:pt x="262838" y="89439"/>
                  <a:pt x="254019" y="116603"/>
                </a:cubicBezTo>
                <a:cubicBezTo>
                  <a:pt x="245200" y="143767"/>
                  <a:pt x="218742" y="151881"/>
                  <a:pt x="201103" y="163170"/>
                </a:cubicBezTo>
                <a:cubicBezTo>
                  <a:pt x="183464" y="174459"/>
                  <a:pt x="181700" y="189982"/>
                  <a:pt x="148186" y="184337"/>
                </a:cubicBezTo>
                <a:cubicBezTo>
                  <a:pt x="114672" y="178693"/>
                  <a:pt x="-1745" y="132478"/>
                  <a:pt x="19" y="129303"/>
                </a:cubicBezTo>
                <a:cubicBezTo>
                  <a:pt x="1783" y="126128"/>
                  <a:pt x="123138" y="162465"/>
                  <a:pt x="158769" y="165287"/>
                </a:cubicBezTo>
                <a:cubicBezTo>
                  <a:pt x="194400" y="168109"/>
                  <a:pt x="195458" y="171284"/>
                  <a:pt x="213803" y="146237"/>
                </a:cubicBezTo>
                <a:cubicBezTo>
                  <a:pt x="232147" y="121190"/>
                  <a:pt x="247316" y="5126"/>
                  <a:pt x="254019" y="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フリーフォーム: 図形 215">
            <a:extLst>
              <a:ext uri="{FF2B5EF4-FFF2-40B4-BE49-F238E27FC236}">
                <a16:creationId xmlns:a16="http://schemas.microsoft.com/office/drawing/2014/main" id="{F6FDCD29-5213-4A20-A4D6-C11FA5B4F7DA}"/>
              </a:ext>
            </a:extLst>
          </p:cNvPr>
          <p:cNvSpPr/>
          <p:nvPr/>
        </p:nvSpPr>
        <p:spPr>
          <a:xfrm>
            <a:off x="4119412" y="3270727"/>
            <a:ext cx="571168" cy="329787"/>
          </a:xfrm>
          <a:custGeom>
            <a:avLst/>
            <a:gdLst>
              <a:gd name="connsiteX0" fmla="*/ 1738 w 571168"/>
              <a:gd name="connsiteY0" fmla="*/ 24923 h 329787"/>
              <a:gd name="connsiteX1" fmla="*/ 149905 w 571168"/>
              <a:gd name="connsiteY1" fmla="*/ 1640 h 329787"/>
              <a:gd name="connsiteX2" fmla="*/ 268438 w 571168"/>
              <a:gd name="connsiteY2" fmla="*/ 75723 h 329787"/>
              <a:gd name="connsiteX3" fmla="*/ 285371 w 571168"/>
              <a:gd name="connsiteY3" fmla="*/ 122290 h 329787"/>
              <a:gd name="connsiteX4" fmla="*/ 346755 w 571168"/>
              <a:gd name="connsiteY4" fmla="*/ 183673 h 329787"/>
              <a:gd name="connsiteX5" fmla="*/ 412371 w 571168"/>
              <a:gd name="connsiteY5" fmla="*/ 238706 h 329787"/>
              <a:gd name="connsiteX6" fmla="*/ 571121 w 571168"/>
              <a:gd name="connsiteY6" fmla="*/ 329723 h 329787"/>
              <a:gd name="connsiteX7" fmla="*/ 427188 w 571168"/>
              <a:gd name="connsiteY7" fmla="*/ 223890 h 329787"/>
              <a:gd name="connsiteX8" fmla="*/ 255738 w 571168"/>
              <a:gd name="connsiteY8" fmla="*/ 31273 h 329787"/>
              <a:gd name="connsiteX9" fmla="*/ 1738 w 571168"/>
              <a:gd name="connsiteY9" fmla="*/ 24923 h 329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1168" h="329787">
                <a:moveTo>
                  <a:pt x="1738" y="24923"/>
                </a:moveTo>
                <a:cubicBezTo>
                  <a:pt x="-15901" y="19984"/>
                  <a:pt x="105455" y="-6827"/>
                  <a:pt x="149905" y="1640"/>
                </a:cubicBezTo>
                <a:cubicBezTo>
                  <a:pt x="194355" y="10107"/>
                  <a:pt x="245860" y="55615"/>
                  <a:pt x="268438" y="75723"/>
                </a:cubicBezTo>
                <a:cubicBezTo>
                  <a:pt x="291016" y="95831"/>
                  <a:pt x="272318" y="104298"/>
                  <a:pt x="285371" y="122290"/>
                </a:cubicBezTo>
                <a:cubicBezTo>
                  <a:pt x="298424" y="140282"/>
                  <a:pt x="325588" y="164270"/>
                  <a:pt x="346755" y="183673"/>
                </a:cubicBezTo>
                <a:cubicBezTo>
                  <a:pt x="367922" y="203076"/>
                  <a:pt x="374977" y="214364"/>
                  <a:pt x="412371" y="238706"/>
                </a:cubicBezTo>
                <a:cubicBezTo>
                  <a:pt x="449765" y="263048"/>
                  <a:pt x="568652" y="332192"/>
                  <a:pt x="571121" y="329723"/>
                </a:cubicBezTo>
                <a:cubicBezTo>
                  <a:pt x="573590" y="327254"/>
                  <a:pt x="479752" y="273632"/>
                  <a:pt x="427188" y="223890"/>
                </a:cubicBezTo>
                <a:cubicBezTo>
                  <a:pt x="374624" y="174148"/>
                  <a:pt x="324177" y="67962"/>
                  <a:pt x="255738" y="31273"/>
                </a:cubicBezTo>
                <a:cubicBezTo>
                  <a:pt x="187299" y="-5416"/>
                  <a:pt x="19377" y="29862"/>
                  <a:pt x="1738" y="249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フリーフォーム: 図形 216">
            <a:extLst>
              <a:ext uri="{FF2B5EF4-FFF2-40B4-BE49-F238E27FC236}">
                <a16:creationId xmlns:a16="http://schemas.microsoft.com/office/drawing/2014/main" id="{EA1C2654-8F36-43B2-A840-DBF35C40BCF8}"/>
              </a:ext>
            </a:extLst>
          </p:cNvPr>
          <p:cNvSpPr/>
          <p:nvPr/>
        </p:nvSpPr>
        <p:spPr>
          <a:xfrm>
            <a:off x="4597383" y="3331632"/>
            <a:ext cx="163280" cy="247679"/>
          </a:xfrm>
          <a:custGeom>
            <a:avLst/>
            <a:gdLst>
              <a:gd name="connsiteX0" fmla="*/ 82567 w 163280"/>
              <a:gd name="connsiteY0" fmla="*/ 247651 h 247679"/>
              <a:gd name="connsiteX1" fmla="*/ 129134 w 163280"/>
              <a:gd name="connsiteY1" fmla="*/ 175685 h 247679"/>
              <a:gd name="connsiteX2" fmla="*/ 156650 w 163280"/>
              <a:gd name="connsiteY2" fmla="*/ 118535 h 247679"/>
              <a:gd name="connsiteX3" fmla="*/ 17 w 163280"/>
              <a:gd name="connsiteY3" fmla="*/ 1 h 247679"/>
              <a:gd name="connsiteX4" fmla="*/ 146067 w 163280"/>
              <a:gd name="connsiteY4" fmla="*/ 116418 h 247679"/>
              <a:gd name="connsiteX5" fmla="*/ 110084 w 163280"/>
              <a:gd name="connsiteY5" fmla="*/ 167218 h 247679"/>
              <a:gd name="connsiteX6" fmla="*/ 82567 w 163280"/>
              <a:gd name="connsiteY6" fmla="*/ 247651 h 247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280" h="247679">
                <a:moveTo>
                  <a:pt x="82567" y="247651"/>
                </a:moveTo>
                <a:cubicBezTo>
                  <a:pt x="85742" y="249062"/>
                  <a:pt x="116787" y="197204"/>
                  <a:pt x="129134" y="175685"/>
                </a:cubicBezTo>
                <a:cubicBezTo>
                  <a:pt x="141481" y="154166"/>
                  <a:pt x="178169" y="147816"/>
                  <a:pt x="156650" y="118535"/>
                </a:cubicBezTo>
                <a:cubicBezTo>
                  <a:pt x="135131" y="89254"/>
                  <a:pt x="1781" y="354"/>
                  <a:pt x="17" y="1"/>
                </a:cubicBezTo>
                <a:cubicBezTo>
                  <a:pt x="-1747" y="-352"/>
                  <a:pt x="127723" y="88548"/>
                  <a:pt x="146067" y="116418"/>
                </a:cubicBezTo>
                <a:cubicBezTo>
                  <a:pt x="164412" y="144287"/>
                  <a:pt x="119962" y="148521"/>
                  <a:pt x="110084" y="167218"/>
                </a:cubicBezTo>
                <a:cubicBezTo>
                  <a:pt x="100206" y="185915"/>
                  <a:pt x="79392" y="246240"/>
                  <a:pt x="82567" y="2476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フリーフォーム: 図形 217">
            <a:extLst>
              <a:ext uri="{FF2B5EF4-FFF2-40B4-BE49-F238E27FC236}">
                <a16:creationId xmlns:a16="http://schemas.microsoft.com/office/drawing/2014/main" id="{0009E864-2197-41E0-A419-33550AAB6C56}"/>
              </a:ext>
            </a:extLst>
          </p:cNvPr>
          <p:cNvSpPr/>
          <p:nvPr/>
        </p:nvSpPr>
        <p:spPr>
          <a:xfrm>
            <a:off x="4671380" y="3297746"/>
            <a:ext cx="112957" cy="209591"/>
          </a:xfrm>
          <a:custGeom>
            <a:avLst/>
            <a:gdLst>
              <a:gd name="connsiteX0" fmla="*/ 103 w 112957"/>
              <a:gd name="connsiteY0" fmla="*/ 21 h 209591"/>
              <a:gd name="connsiteX1" fmla="*/ 112287 w 112957"/>
              <a:gd name="connsiteY1" fmla="*/ 105854 h 209591"/>
              <a:gd name="connsiteX2" fmla="*/ 48787 w 112957"/>
              <a:gd name="connsiteY2" fmla="*/ 209571 h 209591"/>
              <a:gd name="connsiteX3" fmla="*/ 91120 w 112957"/>
              <a:gd name="connsiteY3" fmla="*/ 97387 h 209591"/>
              <a:gd name="connsiteX4" fmla="*/ 103 w 112957"/>
              <a:gd name="connsiteY4" fmla="*/ 21 h 209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957" h="209591">
                <a:moveTo>
                  <a:pt x="103" y="21"/>
                </a:moveTo>
                <a:cubicBezTo>
                  <a:pt x="3631" y="1432"/>
                  <a:pt x="104173" y="70929"/>
                  <a:pt x="112287" y="105854"/>
                </a:cubicBezTo>
                <a:cubicBezTo>
                  <a:pt x="120401" y="140779"/>
                  <a:pt x="52315" y="210982"/>
                  <a:pt x="48787" y="209571"/>
                </a:cubicBezTo>
                <a:cubicBezTo>
                  <a:pt x="45259" y="208160"/>
                  <a:pt x="98176" y="128784"/>
                  <a:pt x="91120" y="97387"/>
                </a:cubicBezTo>
                <a:cubicBezTo>
                  <a:pt x="84064" y="65990"/>
                  <a:pt x="-3425" y="-1390"/>
                  <a:pt x="103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フリーフォーム: 図形 218">
            <a:extLst>
              <a:ext uri="{FF2B5EF4-FFF2-40B4-BE49-F238E27FC236}">
                <a16:creationId xmlns:a16="http://schemas.microsoft.com/office/drawing/2014/main" id="{BC616982-4ECF-46F7-9B1D-625AAE02F0AB}"/>
              </a:ext>
            </a:extLst>
          </p:cNvPr>
          <p:cNvSpPr/>
          <p:nvPr/>
        </p:nvSpPr>
        <p:spPr>
          <a:xfrm>
            <a:off x="4499974" y="3121949"/>
            <a:ext cx="330316" cy="167587"/>
          </a:xfrm>
          <a:custGeom>
            <a:avLst/>
            <a:gdLst>
              <a:gd name="connsiteX0" fmla="*/ 330259 w 330316"/>
              <a:gd name="connsiteY0" fmla="*/ 134 h 167587"/>
              <a:gd name="connsiteX1" fmla="*/ 228659 w 330316"/>
              <a:gd name="connsiteY1" fmla="*/ 103851 h 167587"/>
              <a:gd name="connsiteX2" fmla="*/ 173626 w 330316"/>
              <a:gd name="connsiteY2" fmla="*/ 63634 h 167587"/>
              <a:gd name="connsiteX3" fmla="*/ 167276 w 330316"/>
              <a:gd name="connsiteY3" fmla="*/ 139834 h 167587"/>
              <a:gd name="connsiteX4" fmla="*/ 59 w 330316"/>
              <a:gd name="connsiteY4" fmla="*/ 167351 h 167587"/>
              <a:gd name="connsiteX5" fmla="*/ 148226 w 330316"/>
              <a:gd name="connsiteY5" fmla="*/ 127134 h 167587"/>
              <a:gd name="connsiteX6" fmla="*/ 156693 w 330316"/>
              <a:gd name="connsiteY6" fmla="*/ 55168 h 167587"/>
              <a:gd name="connsiteX7" fmla="*/ 163043 w 330316"/>
              <a:gd name="connsiteY7" fmla="*/ 38234 h 167587"/>
              <a:gd name="connsiteX8" fmla="*/ 213843 w 330316"/>
              <a:gd name="connsiteY8" fmla="*/ 80568 h 167587"/>
              <a:gd name="connsiteX9" fmla="*/ 330259 w 330316"/>
              <a:gd name="connsiteY9" fmla="*/ 134 h 167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0316" h="167587">
                <a:moveTo>
                  <a:pt x="330259" y="134"/>
                </a:moveTo>
                <a:cubicBezTo>
                  <a:pt x="332728" y="4014"/>
                  <a:pt x="254764" y="93268"/>
                  <a:pt x="228659" y="103851"/>
                </a:cubicBezTo>
                <a:cubicBezTo>
                  <a:pt x="202554" y="114434"/>
                  <a:pt x="183856" y="57637"/>
                  <a:pt x="173626" y="63634"/>
                </a:cubicBezTo>
                <a:cubicBezTo>
                  <a:pt x="163395" y="69631"/>
                  <a:pt x="196204" y="122548"/>
                  <a:pt x="167276" y="139834"/>
                </a:cubicBezTo>
                <a:cubicBezTo>
                  <a:pt x="138348" y="157120"/>
                  <a:pt x="3234" y="169468"/>
                  <a:pt x="59" y="167351"/>
                </a:cubicBezTo>
                <a:cubicBezTo>
                  <a:pt x="-3116" y="165234"/>
                  <a:pt x="122120" y="145831"/>
                  <a:pt x="148226" y="127134"/>
                </a:cubicBezTo>
                <a:cubicBezTo>
                  <a:pt x="174332" y="108437"/>
                  <a:pt x="154223" y="69985"/>
                  <a:pt x="156693" y="55168"/>
                </a:cubicBezTo>
                <a:cubicBezTo>
                  <a:pt x="159163" y="40351"/>
                  <a:pt x="153518" y="34001"/>
                  <a:pt x="163043" y="38234"/>
                </a:cubicBezTo>
                <a:cubicBezTo>
                  <a:pt x="172568" y="42467"/>
                  <a:pt x="187738" y="83390"/>
                  <a:pt x="213843" y="80568"/>
                </a:cubicBezTo>
                <a:cubicBezTo>
                  <a:pt x="239948" y="77746"/>
                  <a:pt x="327790" y="-3746"/>
                  <a:pt x="330259" y="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フリーフォーム: 図形 219">
            <a:extLst>
              <a:ext uri="{FF2B5EF4-FFF2-40B4-BE49-F238E27FC236}">
                <a16:creationId xmlns:a16="http://schemas.microsoft.com/office/drawing/2014/main" id="{649A5C44-0EE1-4B3E-A015-37AD71582E0B}"/>
              </a:ext>
            </a:extLst>
          </p:cNvPr>
          <p:cNvSpPr/>
          <p:nvPr/>
        </p:nvSpPr>
        <p:spPr>
          <a:xfrm>
            <a:off x="4838552" y="3128432"/>
            <a:ext cx="226696" cy="110755"/>
          </a:xfrm>
          <a:custGeom>
            <a:avLst/>
            <a:gdLst>
              <a:gd name="connsiteX0" fmla="*/ 148 w 226696"/>
              <a:gd name="connsiteY0" fmla="*/ 1 h 110755"/>
              <a:gd name="connsiteX1" fmla="*/ 82698 w 226696"/>
              <a:gd name="connsiteY1" fmla="*/ 88901 h 110755"/>
              <a:gd name="connsiteX2" fmla="*/ 154665 w 226696"/>
              <a:gd name="connsiteY2" fmla="*/ 110068 h 110755"/>
              <a:gd name="connsiteX3" fmla="*/ 226631 w 226696"/>
              <a:gd name="connsiteY3" fmla="*/ 71968 h 110755"/>
              <a:gd name="connsiteX4" fmla="*/ 141965 w 226696"/>
              <a:gd name="connsiteY4" fmla="*/ 97368 h 110755"/>
              <a:gd name="connsiteX5" fmla="*/ 103865 w 226696"/>
              <a:gd name="connsiteY5" fmla="*/ 91018 h 110755"/>
              <a:gd name="connsiteX6" fmla="*/ 148 w 226696"/>
              <a:gd name="connsiteY6" fmla="*/ 1 h 110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696" h="110755">
                <a:moveTo>
                  <a:pt x="148" y="1"/>
                </a:moveTo>
                <a:cubicBezTo>
                  <a:pt x="-3380" y="-352"/>
                  <a:pt x="56945" y="70557"/>
                  <a:pt x="82698" y="88901"/>
                </a:cubicBezTo>
                <a:cubicBezTo>
                  <a:pt x="108451" y="107246"/>
                  <a:pt x="130676" y="112890"/>
                  <a:pt x="154665" y="110068"/>
                </a:cubicBezTo>
                <a:cubicBezTo>
                  <a:pt x="178654" y="107246"/>
                  <a:pt x="228748" y="74085"/>
                  <a:pt x="226631" y="71968"/>
                </a:cubicBezTo>
                <a:cubicBezTo>
                  <a:pt x="224514" y="69851"/>
                  <a:pt x="162426" y="94193"/>
                  <a:pt x="141965" y="97368"/>
                </a:cubicBezTo>
                <a:cubicBezTo>
                  <a:pt x="121504" y="100543"/>
                  <a:pt x="124326" y="105835"/>
                  <a:pt x="103865" y="91018"/>
                </a:cubicBezTo>
                <a:cubicBezTo>
                  <a:pt x="83404" y="76201"/>
                  <a:pt x="3676" y="354"/>
                  <a:pt x="14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フリーフォーム: 図形 220">
            <a:extLst>
              <a:ext uri="{FF2B5EF4-FFF2-40B4-BE49-F238E27FC236}">
                <a16:creationId xmlns:a16="http://schemas.microsoft.com/office/drawing/2014/main" id="{72EB2C91-11E9-4184-994D-C467D25CCB8E}"/>
              </a:ext>
            </a:extLst>
          </p:cNvPr>
          <p:cNvSpPr/>
          <p:nvPr/>
        </p:nvSpPr>
        <p:spPr>
          <a:xfrm>
            <a:off x="4977519" y="3581927"/>
            <a:ext cx="138516" cy="98992"/>
          </a:xfrm>
          <a:custGeom>
            <a:avLst/>
            <a:gdLst>
              <a:gd name="connsiteX0" fmla="*/ 881 w 138516"/>
              <a:gd name="connsiteY0" fmla="*/ 98956 h 98992"/>
              <a:gd name="connsiteX1" fmla="*/ 45331 w 138516"/>
              <a:gd name="connsiteY1" fmla="*/ 14290 h 98992"/>
              <a:gd name="connsiteX2" fmla="*/ 138464 w 138516"/>
              <a:gd name="connsiteY2" fmla="*/ 67206 h 98992"/>
              <a:gd name="connsiteX3" fmla="*/ 58031 w 138516"/>
              <a:gd name="connsiteY3" fmla="*/ 1590 h 98992"/>
              <a:gd name="connsiteX4" fmla="*/ 17814 w 138516"/>
              <a:gd name="connsiteY4" fmla="*/ 24873 h 98992"/>
              <a:gd name="connsiteX5" fmla="*/ 881 w 138516"/>
              <a:gd name="connsiteY5" fmla="*/ 98956 h 98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8516" h="98992">
                <a:moveTo>
                  <a:pt x="881" y="98956"/>
                </a:moveTo>
                <a:cubicBezTo>
                  <a:pt x="5467" y="97192"/>
                  <a:pt x="22401" y="19582"/>
                  <a:pt x="45331" y="14290"/>
                </a:cubicBezTo>
                <a:cubicBezTo>
                  <a:pt x="68261" y="8998"/>
                  <a:pt x="136347" y="69323"/>
                  <a:pt x="138464" y="67206"/>
                </a:cubicBezTo>
                <a:cubicBezTo>
                  <a:pt x="140581" y="65089"/>
                  <a:pt x="78139" y="8645"/>
                  <a:pt x="58031" y="1590"/>
                </a:cubicBezTo>
                <a:cubicBezTo>
                  <a:pt x="37923" y="-5466"/>
                  <a:pt x="24869" y="12526"/>
                  <a:pt x="17814" y="24873"/>
                </a:cubicBezTo>
                <a:cubicBezTo>
                  <a:pt x="10759" y="37220"/>
                  <a:pt x="-3705" y="100720"/>
                  <a:pt x="881" y="989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フリーフォーム: 図形 221">
            <a:extLst>
              <a:ext uri="{FF2B5EF4-FFF2-40B4-BE49-F238E27FC236}">
                <a16:creationId xmlns:a16="http://schemas.microsoft.com/office/drawing/2014/main" id="{FE7ACF64-249F-4451-B19B-72246F322714}"/>
              </a:ext>
            </a:extLst>
          </p:cNvPr>
          <p:cNvSpPr/>
          <p:nvPr/>
        </p:nvSpPr>
        <p:spPr>
          <a:xfrm>
            <a:off x="4950365" y="3402988"/>
            <a:ext cx="146657" cy="273668"/>
          </a:xfrm>
          <a:custGeom>
            <a:avLst/>
            <a:gdLst>
              <a:gd name="connsiteX0" fmla="*/ 19568 w 146657"/>
              <a:gd name="connsiteY0" fmla="*/ 273662 h 273668"/>
              <a:gd name="connsiteX1" fmla="*/ 518 w 146657"/>
              <a:gd name="connsiteY1" fmla="*/ 108562 h 273668"/>
              <a:gd name="connsiteX2" fmla="*/ 42852 w 146657"/>
              <a:gd name="connsiteY2" fmla="*/ 61995 h 273668"/>
              <a:gd name="connsiteX3" fmla="*/ 146568 w 146657"/>
              <a:gd name="connsiteY3" fmla="*/ 612 h 273668"/>
              <a:gd name="connsiteX4" fmla="*/ 23802 w 146657"/>
              <a:gd name="connsiteY4" fmla="*/ 102212 h 273668"/>
              <a:gd name="connsiteX5" fmla="*/ 19568 w 146657"/>
              <a:gd name="connsiteY5" fmla="*/ 273662 h 27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657" h="273668">
                <a:moveTo>
                  <a:pt x="19568" y="273662"/>
                </a:moveTo>
                <a:cubicBezTo>
                  <a:pt x="15687" y="274720"/>
                  <a:pt x="-3363" y="143840"/>
                  <a:pt x="518" y="108562"/>
                </a:cubicBezTo>
                <a:cubicBezTo>
                  <a:pt x="4399" y="73284"/>
                  <a:pt x="18510" y="79987"/>
                  <a:pt x="42852" y="61995"/>
                </a:cubicBezTo>
                <a:cubicBezTo>
                  <a:pt x="67194" y="44003"/>
                  <a:pt x="149743" y="-6091"/>
                  <a:pt x="146568" y="612"/>
                </a:cubicBezTo>
                <a:cubicBezTo>
                  <a:pt x="143393" y="7315"/>
                  <a:pt x="49555" y="61290"/>
                  <a:pt x="23802" y="102212"/>
                </a:cubicBezTo>
                <a:cubicBezTo>
                  <a:pt x="-1951" y="143134"/>
                  <a:pt x="23449" y="272604"/>
                  <a:pt x="19568" y="273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フリーフォーム: 図形 222">
            <a:extLst>
              <a:ext uri="{FF2B5EF4-FFF2-40B4-BE49-F238E27FC236}">
                <a16:creationId xmlns:a16="http://schemas.microsoft.com/office/drawing/2014/main" id="{773790F0-64A9-4799-9D9C-9A8CE2FDEE4F}"/>
              </a:ext>
            </a:extLst>
          </p:cNvPr>
          <p:cNvSpPr/>
          <p:nvPr/>
        </p:nvSpPr>
        <p:spPr>
          <a:xfrm>
            <a:off x="5190899" y="3380191"/>
            <a:ext cx="143155" cy="457758"/>
          </a:xfrm>
          <a:custGeom>
            <a:avLst/>
            <a:gdLst>
              <a:gd name="connsiteX0" fmla="*/ 143101 w 143155"/>
              <a:gd name="connsiteY0" fmla="*/ 126 h 457758"/>
              <a:gd name="connsiteX1" fmla="*/ 7634 w 143155"/>
              <a:gd name="connsiteY1" fmla="*/ 156759 h 457758"/>
              <a:gd name="connsiteX2" fmla="*/ 24568 w 143155"/>
              <a:gd name="connsiteY2" fmla="*/ 239309 h 457758"/>
              <a:gd name="connsiteX3" fmla="*/ 88068 w 143155"/>
              <a:gd name="connsiteY3" fmla="*/ 457326 h 457758"/>
              <a:gd name="connsiteX4" fmla="*/ 64784 w 143155"/>
              <a:gd name="connsiteY4" fmla="*/ 292226 h 457758"/>
              <a:gd name="connsiteX5" fmla="*/ 24568 w 143155"/>
              <a:gd name="connsiteY5" fmla="*/ 184276 h 457758"/>
              <a:gd name="connsiteX6" fmla="*/ 143101 w 143155"/>
              <a:gd name="connsiteY6" fmla="*/ 126 h 457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155" h="457758">
                <a:moveTo>
                  <a:pt x="143101" y="126"/>
                </a:moveTo>
                <a:cubicBezTo>
                  <a:pt x="140279" y="-4460"/>
                  <a:pt x="27389" y="116895"/>
                  <a:pt x="7634" y="156759"/>
                </a:cubicBezTo>
                <a:cubicBezTo>
                  <a:pt x="-12121" y="196623"/>
                  <a:pt x="11162" y="189215"/>
                  <a:pt x="24568" y="239309"/>
                </a:cubicBezTo>
                <a:cubicBezTo>
                  <a:pt x="37974" y="289404"/>
                  <a:pt x="81365" y="448507"/>
                  <a:pt x="88068" y="457326"/>
                </a:cubicBezTo>
                <a:cubicBezTo>
                  <a:pt x="94771" y="466146"/>
                  <a:pt x="75367" y="337734"/>
                  <a:pt x="64784" y="292226"/>
                </a:cubicBezTo>
                <a:cubicBezTo>
                  <a:pt x="54201" y="246718"/>
                  <a:pt x="11162" y="234371"/>
                  <a:pt x="24568" y="184276"/>
                </a:cubicBezTo>
                <a:cubicBezTo>
                  <a:pt x="37974" y="134182"/>
                  <a:pt x="145923" y="4712"/>
                  <a:pt x="143101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フリーフォーム: 図形 223">
            <a:extLst>
              <a:ext uri="{FF2B5EF4-FFF2-40B4-BE49-F238E27FC236}">
                <a16:creationId xmlns:a16="http://schemas.microsoft.com/office/drawing/2014/main" id="{B041C0FA-725D-4241-994A-74E2BB9EF1E6}"/>
              </a:ext>
            </a:extLst>
          </p:cNvPr>
          <p:cNvSpPr/>
          <p:nvPr/>
        </p:nvSpPr>
        <p:spPr>
          <a:xfrm>
            <a:off x="5266258" y="3524250"/>
            <a:ext cx="459553" cy="331133"/>
          </a:xfrm>
          <a:custGeom>
            <a:avLst/>
            <a:gdLst>
              <a:gd name="connsiteX0" fmla="*/ 459325 w 459553"/>
              <a:gd name="connsiteY0" fmla="*/ 0 h 331133"/>
              <a:gd name="connsiteX1" fmla="*/ 283642 w 459553"/>
              <a:gd name="connsiteY1" fmla="*/ 171450 h 331133"/>
              <a:gd name="connsiteX2" fmla="*/ 222259 w 459553"/>
              <a:gd name="connsiteY2" fmla="*/ 281517 h 331133"/>
              <a:gd name="connsiteX3" fmla="*/ 198975 w 459553"/>
              <a:gd name="connsiteY3" fmla="*/ 325967 h 331133"/>
              <a:gd name="connsiteX4" fmla="*/ 9 w 459553"/>
              <a:gd name="connsiteY4" fmla="*/ 325967 h 331133"/>
              <a:gd name="connsiteX5" fmla="*/ 190509 w 459553"/>
              <a:gd name="connsiteY5" fmla="*/ 287867 h 331133"/>
              <a:gd name="connsiteX6" fmla="*/ 220142 w 459553"/>
              <a:gd name="connsiteY6" fmla="*/ 234950 h 331133"/>
              <a:gd name="connsiteX7" fmla="*/ 243425 w 459553"/>
              <a:gd name="connsiteY7" fmla="*/ 169333 h 331133"/>
              <a:gd name="connsiteX8" fmla="*/ 459325 w 459553"/>
              <a:gd name="connsiteY8" fmla="*/ 0 h 331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9553" h="331133">
                <a:moveTo>
                  <a:pt x="459325" y="0"/>
                </a:moveTo>
                <a:cubicBezTo>
                  <a:pt x="466028" y="353"/>
                  <a:pt x="323153" y="124531"/>
                  <a:pt x="283642" y="171450"/>
                </a:cubicBezTo>
                <a:cubicBezTo>
                  <a:pt x="244131" y="218369"/>
                  <a:pt x="236370" y="255764"/>
                  <a:pt x="222259" y="281517"/>
                </a:cubicBezTo>
                <a:cubicBezTo>
                  <a:pt x="208148" y="307270"/>
                  <a:pt x="236017" y="318559"/>
                  <a:pt x="198975" y="325967"/>
                </a:cubicBezTo>
                <a:cubicBezTo>
                  <a:pt x="161933" y="333375"/>
                  <a:pt x="1420" y="332317"/>
                  <a:pt x="9" y="325967"/>
                </a:cubicBezTo>
                <a:cubicBezTo>
                  <a:pt x="-1402" y="319617"/>
                  <a:pt x="153820" y="303037"/>
                  <a:pt x="190509" y="287867"/>
                </a:cubicBezTo>
                <a:cubicBezTo>
                  <a:pt x="227198" y="272698"/>
                  <a:pt x="211323" y="254706"/>
                  <a:pt x="220142" y="234950"/>
                </a:cubicBezTo>
                <a:cubicBezTo>
                  <a:pt x="228961" y="215194"/>
                  <a:pt x="203914" y="206022"/>
                  <a:pt x="243425" y="169333"/>
                </a:cubicBezTo>
                <a:cubicBezTo>
                  <a:pt x="282936" y="132644"/>
                  <a:pt x="452622" y="-353"/>
                  <a:pt x="45932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フリーフォーム: 図形 224">
            <a:extLst>
              <a:ext uri="{FF2B5EF4-FFF2-40B4-BE49-F238E27FC236}">
                <a16:creationId xmlns:a16="http://schemas.microsoft.com/office/drawing/2014/main" id="{CE4E45A3-D3EB-481D-B0ED-92C095FE41CE}"/>
              </a:ext>
            </a:extLst>
          </p:cNvPr>
          <p:cNvSpPr/>
          <p:nvPr/>
        </p:nvSpPr>
        <p:spPr>
          <a:xfrm>
            <a:off x="5722854" y="3077388"/>
            <a:ext cx="68464" cy="487934"/>
          </a:xfrm>
          <a:custGeom>
            <a:avLst/>
            <a:gdLst>
              <a:gd name="connsiteX0" fmla="*/ 68346 w 68464"/>
              <a:gd name="connsiteY0" fmla="*/ 245 h 487934"/>
              <a:gd name="connsiteX1" fmla="*/ 42946 w 68464"/>
              <a:gd name="connsiteY1" fmla="*/ 188629 h 487934"/>
              <a:gd name="connsiteX2" fmla="*/ 15429 w 68464"/>
              <a:gd name="connsiteY2" fmla="*/ 300812 h 487934"/>
              <a:gd name="connsiteX3" fmla="*/ 36596 w 68464"/>
              <a:gd name="connsiteY3" fmla="*/ 487079 h 487934"/>
              <a:gd name="connsiteX4" fmla="*/ 13313 w 68464"/>
              <a:gd name="connsiteY4" fmla="*/ 368545 h 487934"/>
              <a:gd name="connsiteX5" fmla="*/ 613 w 68464"/>
              <a:gd name="connsiteY5" fmla="*/ 330445 h 487934"/>
              <a:gd name="connsiteX6" fmla="*/ 32363 w 68464"/>
              <a:gd name="connsiteY6" fmla="*/ 152645 h 487934"/>
              <a:gd name="connsiteX7" fmla="*/ 68346 w 68464"/>
              <a:gd name="connsiteY7" fmla="*/ 245 h 487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464" h="487934">
                <a:moveTo>
                  <a:pt x="68346" y="245"/>
                </a:moveTo>
                <a:cubicBezTo>
                  <a:pt x="70110" y="6242"/>
                  <a:pt x="51765" y="138535"/>
                  <a:pt x="42946" y="188629"/>
                </a:cubicBezTo>
                <a:cubicBezTo>
                  <a:pt x="34127" y="238723"/>
                  <a:pt x="16487" y="251070"/>
                  <a:pt x="15429" y="300812"/>
                </a:cubicBezTo>
                <a:cubicBezTo>
                  <a:pt x="14371" y="350554"/>
                  <a:pt x="36949" y="475790"/>
                  <a:pt x="36596" y="487079"/>
                </a:cubicBezTo>
                <a:cubicBezTo>
                  <a:pt x="36243" y="498368"/>
                  <a:pt x="19310" y="394651"/>
                  <a:pt x="13313" y="368545"/>
                </a:cubicBezTo>
                <a:cubicBezTo>
                  <a:pt x="7316" y="342439"/>
                  <a:pt x="-2562" y="366428"/>
                  <a:pt x="613" y="330445"/>
                </a:cubicBezTo>
                <a:cubicBezTo>
                  <a:pt x="3788" y="294462"/>
                  <a:pt x="21780" y="205562"/>
                  <a:pt x="32363" y="152645"/>
                </a:cubicBezTo>
                <a:cubicBezTo>
                  <a:pt x="42946" y="99728"/>
                  <a:pt x="66582" y="-5752"/>
                  <a:pt x="68346" y="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" name="フリーフォーム: 図形 225">
            <a:extLst>
              <a:ext uri="{FF2B5EF4-FFF2-40B4-BE49-F238E27FC236}">
                <a16:creationId xmlns:a16="http://schemas.microsoft.com/office/drawing/2014/main" id="{FC5C06B8-FC04-4847-B17F-55A65622220A}"/>
              </a:ext>
            </a:extLst>
          </p:cNvPr>
          <p:cNvSpPr/>
          <p:nvPr/>
        </p:nvSpPr>
        <p:spPr>
          <a:xfrm>
            <a:off x="5086326" y="2695814"/>
            <a:ext cx="548280" cy="356648"/>
          </a:xfrm>
          <a:custGeom>
            <a:avLst/>
            <a:gdLst>
              <a:gd name="connsiteX0" fmla="*/ 24 w 548280"/>
              <a:gd name="connsiteY0" fmla="*/ 356419 h 356648"/>
              <a:gd name="connsiteX1" fmla="*/ 165124 w 548280"/>
              <a:gd name="connsiteY1" fmla="*/ 301386 h 356648"/>
              <a:gd name="connsiteX2" fmla="*/ 198991 w 548280"/>
              <a:gd name="connsiteY2" fmla="*/ 335253 h 356648"/>
              <a:gd name="connsiteX3" fmla="*/ 311174 w 548280"/>
              <a:gd name="connsiteY3" fmla="*/ 242119 h 356648"/>
              <a:gd name="connsiteX4" fmla="*/ 336574 w 548280"/>
              <a:gd name="connsiteY4" fmla="*/ 144753 h 356648"/>
              <a:gd name="connsiteX5" fmla="*/ 385257 w 548280"/>
              <a:gd name="connsiteY5" fmla="*/ 57969 h 356648"/>
              <a:gd name="connsiteX6" fmla="*/ 465691 w 548280"/>
              <a:gd name="connsiteY6" fmla="*/ 34686 h 356648"/>
              <a:gd name="connsiteX7" fmla="*/ 548241 w 548280"/>
              <a:gd name="connsiteY7" fmla="*/ 208253 h 356648"/>
              <a:gd name="connsiteX8" fmla="*/ 455107 w 548280"/>
              <a:gd name="connsiteY8" fmla="*/ 2936 h 356648"/>
              <a:gd name="connsiteX9" fmla="*/ 332341 w 548280"/>
              <a:gd name="connsiteY9" fmla="*/ 98186 h 356648"/>
              <a:gd name="connsiteX10" fmla="*/ 285774 w 548280"/>
              <a:gd name="connsiteY10" fmla="*/ 252703 h 356648"/>
              <a:gd name="connsiteX11" fmla="*/ 207457 w 548280"/>
              <a:gd name="connsiteY11" fmla="*/ 301386 h 356648"/>
              <a:gd name="connsiteX12" fmla="*/ 177824 w 548280"/>
              <a:gd name="connsiteY12" fmla="*/ 275986 h 356648"/>
              <a:gd name="connsiteX13" fmla="*/ 24 w 548280"/>
              <a:gd name="connsiteY13" fmla="*/ 356419 h 35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48280" h="356648">
                <a:moveTo>
                  <a:pt x="24" y="356419"/>
                </a:moveTo>
                <a:cubicBezTo>
                  <a:pt x="-2093" y="360652"/>
                  <a:pt x="131963" y="304914"/>
                  <a:pt x="165124" y="301386"/>
                </a:cubicBezTo>
                <a:cubicBezTo>
                  <a:pt x="198285" y="297858"/>
                  <a:pt x="174649" y="345131"/>
                  <a:pt x="198991" y="335253"/>
                </a:cubicBezTo>
                <a:cubicBezTo>
                  <a:pt x="223333" y="325375"/>
                  <a:pt x="288244" y="273869"/>
                  <a:pt x="311174" y="242119"/>
                </a:cubicBezTo>
                <a:cubicBezTo>
                  <a:pt x="334104" y="210369"/>
                  <a:pt x="324227" y="175445"/>
                  <a:pt x="336574" y="144753"/>
                </a:cubicBezTo>
                <a:cubicBezTo>
                  <a:pt x="348921" y="114061"/>
                  <a:pt x="363738" y="76313"/>
                  <a:pt x="385257" y="57969"/>
                </a:cubicBezTo>
                <a:cubicBezTo>
                  <a:pt x="406777" y="39624"/>
                  <a:pt x="438527" y="9639"/>
                  <a:pt x="465691" y="34686"/>
                </a:cubicBezTo>
                <a:cubicBezTo>
                  <a:pt x="492855" y="59733"/>
                  <a:pt x="550005" y="213545"/>
                  <a:pt x="548241" y="208253"/>
                </a:cubicBezTo>
                <a:cubicBezTo>
                  <a:pt x="546477" y="202961"/>
                  <a:pt x="491090" y="21281"/>
                  <a:pt x="455107" y="2936"/>
                </a:cubicBezTo>
                <a:cubicBezTo>
                  <a:pt x="419124" y="-15409"/>
                  <a:pt x="360563" y="56558"/>
                  <a:pt x="332341" y="98186"/>
                </a:cubicBezTo>
                <a:cubicBezTo>
                  <a:pt x="304119" y="139814"/>
                  <a:pt x="306588" y="218836"/>
                  <a:pt x="285774" y="252703"/>
                </a:cubicBezTo>
                <a:cubicBezTo>
                  <a:pt x="264960" y="286570"/>
                  <a:pt x="225449" y="297505"/>
                  <a:pt x="207457" y="301386"/>
                </a:cubicBezTo>
                <a:cubicBezTo>
                  <a:pt x="189465" y="305266"/>
                  <a:pt x="209221" y="268225"/>
                  <a:pt x="177824" y="275986"/>
                </a:cubicBezTo>
                <a:cubicBezTo>
                  <a:pt x="146427" y="283747"/>
                  <a:pt x="2141" y="352186"/>
                  <a:pt x="24" y="3564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フリーフォーム: 図形 226">
            <a:extLst>
              <a:ext uri="{FF2B5EF4-FFF2-40B4-BE49-F238E27FC236}">
                <a16:creationId xmlns:a16="http://schemas.microsoft.com/office/drawing/2014/main" id="{FCACC1DD-862A-43E5-80B7-27F7EE9D1125}"/>
              </a:ext>
            </a:extLst>
          </p:cNvPr>
          <p:cNvSpPr/>
          <p:nvPr/>
        </p:nvSpPr>
        <p:spPr>
          <a:xfrm>
            <a:off x="5653516" y="2635250"/>
            <a:ext cx="196407" cy="457224"/>
          </a:xfrm>
          <a:custGeom>
            <a:avLst/>
            <a:gdLst>
              <a:gd name="connsiteX0" fmla="*/ 101 w 196407"/>
              <a:gd name="connsiteY0" fmla="*/ 0 h 457224"/>
              <a:gd name="connsiteX1" fmla="*/ 192717 w 196407"/>
              <a:gd name="connsiteY1" fmla="*/ 152400 h 457224"/>
              <a:gd name="connsiteX2" fmla="*/ 129217 w 196407"/>
              <a:gd name="connsiteY2" fmla="*/ 273050 h 457224"/>
              <a:gd name="connsiteX3" fmla="*/ 158851 w 196407"/>
              <a:gd name="connsiteY3" fmla="*/ 338667 h 457224"/>
              <a:gd name="connsiteX4" fmla="*/ 177901 w 196407"/>
              <a:gd name="connsiteY4" fmla="*/ 378883 h 457224"/>
              <a:gd name="connsiteX5" fmla="*/ 124984 w 196407"/>
              <a:gd name="connsiteY5" fmla="*/ 457200 h 457224"/>
              <a:gd name="connsiteX6" fmla="*/ 158851 w 196407"/>
              <a:gd name="connsiteY6" fmla="*/ 370417 h 457224"/>
              <a:gd name="connsiteX7" fmla="*/ 108051 w 196407"/>
              <a:gd name="connsiteY7" fmla="*/ 245533 h 457224"/>
              <a:gd name="connsiteX8" fmla="*/ 165201 w 196407"/>
              <a:gd name="connsiteY8" fmla="*/ 152400 h 457224"/>
              <a:gd name="connsiteX9" fmla="*/ 101 w 196407"/>
              <a:gd name="connsiteY9" fmla="*/ 0 h 457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407" h="457224">
                <a:moveTo>
                  <a:pt x="101" y="0"/>
                </a:moveTo>
                <a:cubicBezTo>
                  <a:pt x="4687" y="0"/>
                  <a:pt x="171198" y="106892"/>
                  <a:pt x="192717" y="152400"/>
                </a:cubicBezTo>
                <a:cubicBezTo>
                  <a:pt x="214236" y="197908"/>
                  <a:pt x="134861" y="242006"/>
                  <a:pt x="129217" y="273050"/>
                </a:cubicBezTo>
                <a:cubicBezTo>
                  <a:pt x="123573" y="304095"/>
                  <a:pt x="150737" y="321028"/>
                  <a:pt x="158851" y="338667"/>
                </a:cubicBezTo>
                <a:cubicBezTo>
                  <a:pt x="166965" y="356306"/>
                  <a:pt x="183546" y="359128"/>
                  <a:pt x="177901" y="378883"/>
                </a:cubicBezTo>
                <a:cubicBezTo>
                  <a:pt x="172257" y="398639"/>
                  <a:pt x="128159" y="458611"/>
                  <a:pt x="124984" y="457200"/>
                </a:cubicBezTo>
                <a:cubicBezTo>
                  <a:pt x="121809" y="455789"/>
                  <a:pt x="161673" y="405695"/>
                  <a:pt x="158851" y="370417"/>
                </a:cubicBezTo>
                <a:cubicBezTo>
                  <a:pt x="156029" y="335139"/>
                  <a:pt x="106993" y="281869"/>
                  <a:pt x="108051" y="245533"/>
                </a:cubicBezTo>
                <a:cubicBezTo>
                  <a:pt x="109109" y="209197"/>
                  <a:pt x="182840" y="191558"/>
                  <a:pt x="165201" y="152400"/>
                </a:cubicBezTo>
                <a:cubicBezTo>
                  <a:pt x="147562" y="113242"/>
                  <a:pt x="-4485" y="0"/>
                  <a:pt x="10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フリーフォーム: 図形 227">
            <a:extLst>
              <a:ext uri="{FF2B5EF4-FFF2-40B4-BE49-F238E27FC236}">
                <a16:creationId xmlns:a16="http://schemas.microsoft.com/office/drawing/2014/main" id="{9D3106B4-65A6-4C76-A611-BA65A278023F}"/>
              </a:ext>
            </a:extLst>
          </p:cNvPr>
          <p:cNvSpPr/>
          <p:nvPr/>
        </p:nvSpPr>
        <p:spPr>
          <a:xfrm>
            <a:off x="5684054" y="2227246"/>
            <a:ext cx="143760" cy="329340"/>
          </a:xfrm>
          <a:custGeom>
            <a:avLst/>
            <a:gdLst>
              <a:gd name="connsiteX0" fmla="*/ 59521 w 143760"/>
              <a:gd name="connsiteY0" fmla="*/ 17 h 329340"/>
              <a:gd name="connsiteX1" fmla="*/ 134134 w 143760"/>
              <a:gd name="connsiteY1" fmla="*/ 63517 h 329340"/>
              <a:gd name="connsiteX2" fmla="*/ 134134 w 143760"/>
              <a:gd name="connsiteY2" fmla="*/ 223854 h 329340"/>
              <a:gd name="connsiteX3" fmla="*/ 54759 w 143760"/>
              <a:gd name="connsiteY3" fmla="*/ 281004 h 329340"/>
              <a:gd name="connsiteX4" fmla="*/ 2371 w 143760"/>
              <a:gd name="connsiteY4" fmla="*/ 327042 h 329340"/>
              <a:gd name="connsiteX5" fmla="*/ 132546 w 143760"/>
              <a:gd name="connsiteY5" fmla="*/ 206392 h 329340"/>
              <a:gd name="connsiteX6" fmla="*/ 127784 w 143760"/>
              <a:gd name="connsiteY6" fmla="*/ 68279 h 329340"/>
              <a:gd name="connsiteX7" fmla="*/ 59521 w 143760"/>
              <a:gd name="connsiteY7" fmla="*/ 17 h 329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760" h="329340">
                <a:moveTo>
                  <a:pt x="59521" y="17"/>
                </a:moveTo>
                <a:cubicBezTo>
                  <a:pt x="60579" y="-777"/>
                  <a:pt x="121699" y="26211"/>
                  <a:pt x="134134" y="63517"/>
                </a:cubicBezTo>
                <a:cubicBezTo>
                  <a:pt x="146569" y="100823"/>
                  <a:pt x="147363" y="187606"/>
                  <a:pt x="134134" y="223854"/>
                </a:cubicBezTo>
                <a:cubicBezTo>
                  <a:pt x="120905" y="260102"/>
                  <a:pt x="76719" y="263806"/>
                  <a:pt x="54759" y="281004"/>
                </a:cubicBezTo>
                <a:cubicBezTo>
                  <a:pt x="32799" y="298202"/>
                  <a:pt x="-10593" y="339477"/>
                  <a:pt x="2371" y="327042"/>
                </a:cubicBezTo>
                <a:cubicBezTo>
                  <a:pt x="15335" y="314607"/>
                  <a:pt x="111644" y="249519"/>
                  <a:pt x="132546" y="206392"/>
                </a:cubicBezTo>
                <a:cubicBezTo>
                  <a:pt x="153448" y="163265"/>
                  <a:pt x="137573" y="99235"/>
                  <a:pt x="127784" y="68279"/>
                </a:cubicBezTo>
                <a:cubicBezTo>
                  <a:pt x="117995" y="37323"/>
                  <a:pt x="58463" y="811"/>
                  <a:pt x="59521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フリーフォーム: 図形 228">
            <a:extLst>
              <a:ext uri="{FF2B5EF4-FFF2-40B4-BE49-F238E27FC236}">
                <a16:creationId xmlns:a16="http://schemas.microsoft.com/office/drawing/2014/main" id="{9F667000-4EAF-476A-BB1A-7AD14FFDA808}"/>
              </a:ext>
            </a:extLst>
          </p:cNvPr>
          <p:cNvSpPr/>
          <p:nvPr/>
        </p:nvSpPr>
        <p:spPr>
          <a:xfrm>
            <a:off x="5722806" y="2279525"/>
            <a:ext cx="55376" cy="198574"/>
          </a:xfrm>
          <a:custGeom>
            <a:avLst/>
            <a:gdLst>
              <a:gd name="connsiteX0" fmla="*/ 54107 w 55376"/>
              <a:gd name="connsiteY0" fmla="*/ 1713 h 198574"/>
              <a:gd name="connsiteX1" fmla="*/ 22357 w 55376"/>
              <a:gd name="connsiteY1" fmla="*/ 44575 h 198574"/>
              <a:gd name="connsiteX2" fmla="*/ 31882 w 55376"/>
              <a:gd name="connsiteY2" fmla="*/ 98550 h 198574"/>
              <a:gd name="connsiteX3" fmla="*/ 132 w 55376"/>
              <a:gd name="connsiteY3" fmla="*/ 198563 h 198574"/>
              <a:gd name="connsiteX4" fmla="*/ 46169 w 55376"/>
              <a:gd name="connsiteY4" fmla="*/ 104900 h 198574"/>
              <a:gd name="connsiteX5" fmla="*/ 54107 w 55376"/>
              <a:gd name="connsiteY5" fmla="*/ 1713 h 198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376" h="198574">
                <a:moveTo>
                  <a:pt x="54107" y="1713"/>
                </a:moveTo>
                <a:cubicBezTo>
                  <a:pt x="50138" y="-8341"/>
                  <a:pt x="26061" y="28436"/>
                  <a:pt x="22357" y="44575"/>
                </a:cubicBezTo>
                <a:cubicBezTo>
                  <a:pt x="18653" y="60714"/>
                  <a:pt x="35586" y="72885"/>
                  <a:pt x="31882" y="98550"/>
                </a:cubicBezTo>
                <a:cubicBezTo>
                  <a:pt x="28178" y="124215"/>
                  <a:pt x="-2249" y="197505"/>
                  <a:pt x="132" y="198563"/>
                </a:cubicBezTo>
                <a:cubicBezTo>
                  <a:pt x="2513" y="199621"/>
                  <a:pt x="40348" y="130036"/>
                  <a:pt x="46169" y="104900"/>
                </a:cubicBezTo>
                <a:cubicBezTo>
                  <a:pt x="51990" y="79764"/>
                  <a:pt x="58076" y="11767"/>
                  <a:pt x="54107" y="17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フリーフォーム: 図形 229">
            <a:extLst>
              <a:ext uri="{FF2B5EF4-FFF2-40B4-BE49-F238E27FC236}">
                <a16:creationId xmlns:a16="http://schemas.microsoft.com/office/drawing/2014/main" id="{3A9A8138-B094-4ECC-B349-E804C0EFB6C7}"/>
              </a:ext>
            </a:extLst>
          </p:cNvPr>
          <p:cNvSpPr/>
          <p:nvPr/>
        </p:nvSpPr>
        <p:spPr>
          <a:xfrm>
            <a:off x="5655918" y="2254189"/>
            <a:ext cx="79849" cy="260419"/>
          </a:xfrm>
          <a:custGeom>
            <a:avLst/>
            <a:gdLst>
              <a:gd name="connsiteX0" fmla="*/ 79720 w 79849"/>
              <a:gd name="connsiteY0" fmla="*/ 61 h 260419"/>
              <a:gd name="connsiteX1" fmla="*/ 19395 w 79849"/>
              <a:gd name="connsiteY1" fmla="*/ 61974 h 260419"/>
              <a:gd name="connsiteX2" fmla="*/ 35270 w 79849"/>
              <a:gd name="connsiteY2" fmla="*/ 260411 h 260419"/>
              <a:gd name="connsiteX3" fmla="*/ 345 w 79849"/>
              <a:gd name="connsiteY3" fmla="*/ 69911 h 260419"/>
              <a:gd name="connsiteX4" fmla="*/ 79720 w 79849"/>
              <a:gd name="connsiteY4" fmla="*/ 61 h 260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849" h="260419">
                <a:moveTo>
                  <a:pt x="79720" y="61"/>
                </a:moveTo>
                <a:cubicBezTo>
                  <a:pt x="82895" y="-1262"/>
                  <a:pt x="26803" y="18582"/>
                  <a:pt x="19395" y="61974"/>
                </a:cubicBezTo>
                <a:cubicBezTo>
                  <a:pt x="11987" y="105366"/>
                  <a:pt x="38445" y="259088"/>
                  <a:pt x="35270" y="260411"/>
                </a:cubicBezTo>
                <a:cubicBezTo>
                  <a:pt x="32095" y="261734"/>
                  <a:pt x="-3888" y="111450"/>
                  <a:pt x="345" y="69911"/>
                </a:cubicBezTo>
                <a:cubicBezTo>
                  <a:pt x="4578" y="28372"/>
                  <a:pt x="76545" y="1384"/>
                  <a:pt x="79720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" name="フリーフォーム: 図形 230">
            <a:extLst>
              <a:ext uri="{FF2B5EF4-FFF2-40B4-BE49-F238E27FC236}">
                <a16:creationId xmlns:a16="http://schemas.microsoft.com/office/drawing/2014/main" id="{FCDC559B-DF6F-4C6D-8163-BB905FA465CE}"/>
              </a:ext>
            </a:extLst>
          </p:cNvPr>
          <p:cNvSpPr/>
          <p:nvPr/>
        </p:nvSpPr>
        <p:spPr>
          <a:xfrm>
            <a:off x="5692009" y="2265362"/>
            <a:ext cx="67531" cy="221537"/>
          </a:xfrm>
          <a:custGeom>
            <a:avLst/>
            <a:gdLst>
              <a:gd name="connsiteX0" fmla="*/ 67441 w 67531"/>
              <a:gd name="connsiteY0" fmla="*/ 1 h 221537"/>
              <a:gd name="connsiteX1" fmla="*/ 18229 w 67531"/>
              <a:gd name="connsiteY1" fmla="*/ 50801 h 221537"/>
              <a:gd name="connsiteX2" fmla="*/ 30929 w 67531"/>
              <a:gd name="connsiteY2" fmla="*/ 220663 h 221537"/>
              <a:gd name="connsiteX3" fmla="*/ 5529 w 67531"/>
              <a:gd name="connsiteY3" fmla="*/ 114301 h 221537"/>
              <a:gd name="connsiteX4" fmla="*/ 3941 w 67531"/>
              <a:gd name="connsiteY4" fmla="*/ 49213 h 221537"/>
              <a:gd name="connsiteX5" fmla="*/ 67441 w 67531"/>
              <a:gd name="connsiteY5" fmla="*/ 1 h 221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31" h="221537">
                <a:moveTo>
                  <a:pt x="67441" y="1"/>
                </a:moveTo>
                <a:cubicBezTo>
                  <a:pt x="69822" y="266"/>
                  <a:pt x="24314" y="14024"/>
                  <a:pt x="18229" y="50801"/>
                </a:cubicBezTo>
                <a:cubicBezTo>
                  <a:pt x="12144" y="87578"/>
                  <a:pt x="33046" y="210080"/>
                  <a:pt x="30929" y="220663"/>
                </a:cubicBezTo>
                <a:cubicBezTo>
                  <a:pt x="28812" y="231246"/>
                  <a:pt x="10027" y="142876"/>
                  <a:pt x="5529" y="114301"/>
                </a:cubicBezTo>
                <a:cubicBezTo>
                  <a:pt x="1031" y="85726"/>
                  <a:pt x="-3467" y="66675"/>
                  <a:pt x="3941" y="49213"/>
                </a:cubicBezTo>
                <a:cubicBezTo>
                  <a:pt x="11349" y="31751"/>
                  <a:pt x="65060" y="-264"/>
                  <a:pt x="6744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" name="フリーフォーム: 図形 231">
            <a:extLst>
              <a:ext uri="{FF2B5EF4-FFF2-40B4-BE49-F238E27FC236}">
                <a16:creationId xmlns:a16="http://schemas.microsoft.com/office/drawing/2014/main" id="{E24193AB-AD59-4CE4-BFAB-7B61A9406391}"/>
              </a:ext>
            </a:extLst>
          </p:cNvPr>
          <p:cNvSpPr/>
          <p:nvPr/>
        </p:nvSpPr>
        <p:spPr>
          <a:xfrm>
            <a:off x="5232349" y="1909673"/>
            <a:ext cx="131981" cy="154305"/>
          </a:xfrm>
          <a:custGeom>
            <a:avLst/>
            <a:gdLst>
              <a:gd name="connsiteX0" fmla="*/ 51 w 131981"/>
              <a:gd name="connsiteY0" fmla="*/ 90 h 154305"/>
              <a:gd name="connsiteX1" fmla="*/ 93714 w 131981"/>
              <a:gd name="connsiteY1" fmla="*/ 90577 h 154305"/>
              <a:gd name="connsiteX2" fmla="*/ 131814 w 131981"/>
              <a:gd name="connsiteY2" fmla="*/ 154077 h 154305"/>
              <a:gd name="connsiteX3" fmla="*/ 81014 w 131981"/>
              <a:gd name="connsiteY3" fmla="*/ 108040 h 154305"/>
              <a:gd name="connsiteX4" fmla="*/ 51 w 131981"/>
              <a:gd name="connsiteY4" fmla="*/ 90 h 154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81" h="154305">
                <a:moveTo>
                  <a:pt x="51" y="90"/>
                </a:moveTo>
                <a:cubicBezTo>
                  <a:pt x="2168" y="-2820"/>
                  <a:pt x="71754" y="64913"/>
                  <a:pt x="93714" y="90577"/>
                </a:cubicBezTo>
                <a:cubicBezTo>
                  <a:pt x="115674" y="116241"/>
                  <a:pt x="133931" y="151167"/>
                  <a:pt x="131814" y="154077"/>
                </a:cubicBezTo>
                <a:cubicBezTo>
                  <a:pt x="129697" y="156987"/>
                  <a:pt x="100858" y="131588"/>
                  <a:pt x="81014" y="108040"/>
                </a:cubicBezTo>
                <a:cubicBezTo>
                  <a:pt x="61170" y="84492"/>
                  <a:pt x="-2066" y="3000"/>
                  <a:pt x="51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フリーフォーム: 図形 232">
            <a:extLst>
              <a:ext uri="{FF2B5EF4-FFF2-40B4-BE49-F238E27FC236}">
                <a16:creationId xmlns:a16="http://schemas.microsoft.com/office/drawing/2014/main" id="{6E8B5C36-ED3B-43D1-9030-B0D0BE004800}"/>
              </a:ext>
            </a:extLst>
          </p:cNvPr>
          <p:cNvSpPr/>
          <p:nvPr/>
        </p:nvSpPr>
        <p:spPr>
          <a:xfrm>
            <a:off x="5221214" y="1920230"/>
            <a:ext cx="8266" cy="164774"/>
          </a:xfrm>
          <a:custGeom>
            <a:avLst/>
            <a:gdLst>
              <a:gd name="connsiteX0" fmla="*/ 74 w 8266"/>
              <a:gd name="connsiteY0" fmla="*/ 3820 h 164774"/>
              <a:gd name="connsiteX1" fmla="*/ 8011 w 8266"/>
              <a:gd name="connsiteY1" fmla="*/ 164158 h 164774"/>
              <a:gd name="connsiteX2" fmla="*/ 4836 w 8266"/>
              <a:gd name="connsiteY2" fmla="*/ 57795 h 164774"/>
              <a:gd name="connsiteX3" fmla="*/ 74 w 8266"/>
              <a:gd name="connsiteY3" fmla="*/ 3820 h 164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66" h="164774">
                <a:moveTo>
                  <a:pt x="74" y="3820"/>
                </a:moveTo>
                <a:cubicBezTo>
                  <a:pt x="603" y="21547"/>
                  <a:pt x="7217" y="155162"/>
                  <a:pt x="8011" y="164158"/>
                </a:cubicBezTo>
                <a:cubicBezTo>
                  <a:pt x="8805" y="173154"/>
                  <a:pt x="7746" y="81078"/>
                  <a:pt x="4836" y="57795"/>
                </a:cubicBezTo>
                <a:cubicBezTo>
                  <a:pt x="1926" y="34512"/>
                  <a:pt x="-455" y="-13907"/>
                  <a:pt x="74" y="38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フリーフォーム: 図形 233">
            <a:extLst>
              <a:ext uri="{FF2B5EF4-FFF2-40B4-BE49-F238E27FC236}">
                <a16:creationId xmlns:a16="http://schemas.microsoft.com/office/drawing/2014/main" id="{EB88C4D3-B8CA-4AC2-BFE9-ABC9D9B2C1E9}"/>
              </a:ext>
            </a:extLst>
          </p:cNvPr>
          <p:cNvSpPr/>
          <p:nvPr/>
        </p:nvSpPr>
        <p:spPr>
          <a:xfrm>
            <a:off x="5070140" y="2248058"/>
            <a:ext cx="228460" cy="177746"/>
          </a:xfrm>
          <a:custGeom>
            <a:avLst/>
            <a:gdLst>
              <a:gd name="connsiteX0" fmla="*/ 36848 w 228460"/>
              <a:gd name="connsiteY0" fmla="*/ 12542 h 177746"/>
              <a:gd name="connsiteX1" fmla="*/ 128923 w 228460"/>
              <a:gd name="connsiteY1" fmla="*/ 6192 h 177746"/>
              <a:gd name="connsiteX2" fmla="*/ 214648 w 228460"/>
              <a:gd name="connsiteY2" fmla="*/ 107792 h 177746"/>
              <a:gd name="connsiteX3" fmla="*/ 217823 w 228460"/>
              <a:gd name="connsiteY3" fmla="*/ 134780 h 177746"/>
              <a:gd name="connsiteX4" fmla="*/ 111460 w 228460"/>
              <a:gd name="connsiteY4" fmla="*/ 160180 h 177746"/>
              <a:gd name="connsiteX5" fmla="*/ 1923 w 228460"/>
              <a:gd name="connsiteY5" fmla="*/ 176055 h 177746"/>
              <a:gd name="connsiteX6" fmla="*/ 208298 w 228460"/>
              <a:gd name="connsiteY6" fmla="*/ 118905 h 177746"/>
              <a:gd name="connsiteX7" fmla="*/ 127335 w 228460"/>
              <a:gd name="connsiteY7" fmla="*/ 23655 h 177746"/>
              <a:gd name="connsiteX8" fmla="*/ 36848 w 228460"/>
              <a:gd name="connsiteY8" fmla="*/ 12542 h 177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8460" h="177746">
                <a:moveTo>
                  <a:pt x="36848" y="12542"/>
                </a:moveTo>
                <a:cubicBezTo>
                  <a:pt x="37113" y="9632"/>
                  <a:pt x="99290" y="-9683"/>
                  <a:pt x="128923" y="6192"/>
                </a:cubicBezTo>
                <a:cubicBezTo>
                  <a:pt x="158556" y="22067"/>
                  <a:pt x="199831" y="86361"/>
                  <a:pt x="214648" y="107792"/>
                </a:cubicBezTo>
                <a:cubicBezTo>
                  <a:pt x="229465" y="129223"/>
                  <a:pt x="235021" y="126049"/>
                  <a:pt x="217823" y="134780"/>
                </a:cubicBezTo>
                <a:cubicBezTo>
                  <a:pt x="200625" y="143511"/>
                  <a:pt x="147443" y="153301"/>
                  <a:pt x="111460" y="160180"/>
                </a:cubicBezTo>
                <a:cubicBezTo>
                  <a:pt x="75477" y="167059"/>
                  <a:pt x="-14217" y="182934"/>
                  <a:pt x="1923" y="176055"/>
                </a:cubicBezTo>
                <a:cubicBezTo>
                  <a:pt x="18063" y="169176"/>
                  <a:pt x="187396" y="144305"/>
                  <a:pt x="208298" y="118905"/>
                </a:cubicBezTo>
                <a:cubicBezTo>
                  <a:pt x="229200" y="93505"/>
                  <a:pt x="153000" y="41911"/>
                  <a:pt x="127335" y="23655"/>
                </a:cubicBezTo>
                <a:cubicBezTo>
                  <a:pt x="101670" y="5399"/>
                  <a:pt x="36583" y="15452"/>
                  <a:pt x="36848" y="125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フリーフォーム: 図形 234">
            <a:extLst>
              <a:ext uri="{FF2B5EF4-FFF2-40B4-BE49-F238E27FC236}">
                <a16:creationId xmlns:a16="http://schemas.microsoft.com/office/drawing/2014/main" id="{02FD50A4-ED06-4B8D-BA10-7B83D243662A}"/>
              </a:ext>
            </a:extLst>
          </p:cNvPr>
          <p:cNvSpPr/>
          <p:nvPr/>
        </p:nvSpPr>
        <p:spPr>
          <a:xfrm>
            <a:off x="5379036" y="1951038"/>
            <a:ext cx="130727" cy="331879"/>
          </a:xfrm>
          <a:custGeom>
            <a:avLst/>
            <a:gdLst>
              <a:gd name="connsiteX0" fmla="*/ 128002 w 130727"/>
              <a:gd name="connsiteY0" fmla="*/ 0 h 331879"/>
              <a:gd name="connsiteX1" fmla="*/ 13702 w 130727"/>
              <a:gd name="connsiteY1" fmla="*/ 100012 h 331879"/>
              <a:gd name="connsiteX2" fmla="*/ 4177 w 130727"/>
              <a:gd name="connsiteY2" fmla="*/ 106362 h 331879"/>
              <a:gd name="connsiteX3" fmla="*/ 32752 w 130727"/>
              <a:gd name="connsiteY3" fmla="*/ 138112 h 331879"/>
              <a:gd name="connsiteX4" fmla="*/ 128002 w 130727"/>
              <a:gd name="connsiteY4" fmla="*/ 331787 h 331879"/>
              <a:gd name="connsiteX5" fmla="*/ 35927 w 130727"/>
              <a:gd name="connsiteY5" fmla="*/ 111125 h 331879"/>
              <a:gd name="connsiteX6" fmla="*/ 89902 w 130727"/>
              <a:gd name="connsiteY6" fmla="*/ 98425 h 331879"/>
              <a:gd name="connsiteX7" fmla="*/ 128002 w 130727"/>
              <a:gd name="connsiteY7" fmla="*/ 0 h 33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0727" h="331879">
                <a:moveTo>
                  <a:pt x="128002" y="0"/>
                </a:moveTo>
                <a:cubicBezTo>
                  <a:pt x="115302" y="265"/>
                  <a:pt x="34339" y="82285"/>
                  <a:pt x="13702" y="100012"/>
                </a:cubicBezTo>
                <a:cubicBezTo>
                  <a:pt x="-6935" y="117739"/>
                  <a:pt x="1002" y="100012"/>
                  <a:pt x="4177" y="106362"/>
                </a:cubicBezTo>
                <a:cubicBezTo>
                  <a:pt x="7352" y="112712"/>
                  <a:pt x="12114" y="100541"/>
                  <a:pt x="32752" y="138112"/>
                </a:cubicBezTo>
                <a:cubicBezTo>
                  <a:pt x="53389" y="175683"/>
                  <a:pt x="127473" y="336285"/>
                  <a:pt x="128002" y="331787"/>
                </a:cubicBezTo>
                <a:cubicBezTo>
                  <a:pt x="128531" y="327289"/>
                  <a:pt x="42277" y="150019"/>
                  <a:pt x="35927" y="111125"/>
                </a:cubicBezTo>
                <a:cubicBezTo>
                  <a:pt x="29577" y="72231"/>
                  <a:pt x="74027" y="112713"/>
                  <a:pt x="89902" y="98425"/>
                </a:cubicBezTo>
                <a:cubicBezTo>
                  <a:pt x="105777" y="84138"/>
                  <a:pt x="140702" y="-265"/>
                  <a:pt x="12800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フリーフォーム: 図形 235">
            <a:extLst>
              <a:ext uri="{FF2B5EF4-FFF2-40B4-BE49-F238E27FC236}">
                <a16:creationId xmlns:a16="http://schemas.microsoft.com/office/drawing/2014/main" id="{DFA08D01-C6DA-43AA-8F5B-2EABCDB28AF2}"/>
              </a:ext>
            </a:extLst>
          </p:cNvPr>
          <p:cNvSpPr/>
          <p:nvPr/>
        </p:nvSpPr>
        <p:spPr>
          <a:xfrm>
            <a:off x="5436670" y="2355807"/>
            <a:ext cx="118165" cy="203362"/>
          </a:xfrm>
          <a:custGeom>
            <a:avLst/>
            <a:gdLst>
              <a:gd name="connsiteX0" fmla="*/ 518 w 118165"/>
              <a:gd name="connsiteY0" fmla="*/ 43 h 203362"/>
              <a:gd name="connsiteX1" fmla="*/ 52905 w 118165"/>
              <a:gd name="connsiteY1" fmla="*/ 138156 h 203362"/>
              <a:gd name="connsiteX2" fmla="*/ 117993 w 118165"/>
              <a:gd name="connsiteY2" fmla="*/ 203243 h 203362"/>
              <a:gd name="connsiteX3" fmla="*/ 32268 w 118165"/>
              <a:gd name="connsiteY3" fmla="*/ 123868 h 203362"/>
              <a:gd name="connsiteX4" fmla="*/ 518 w 118165"/>
              <a:gd name="connsiteY4" fmla="*/ 43 h 203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165" h="203362">
                <a:moveTo>
                  <a:pt x="518" y="43"/>
                </a:moveTo>
                <a:cubicBezTo>
                  <a:pt x="3958" y="2424"/>
                  <a:pt x="33326" y="104289"/>
                  <a:pt x="52905" y="138156"/>
                </a:cubicBezTo>
                <a:cubicBezTo>
                  <a:pt x="72484" y="172023"/>
                  <a:pt x="121433" y="205624"/>
                  <a:pt x="117993" y="203243"/>
                </a:cubicBezTo>
                <a:cubicBezTo>
                  <a:pt x="114554" y="200862"/>
                  <a:pt x="53435" y="154295"/>
                  <a:pt x="32268" y="123868"/>
                </a:cubicBezTo>
                <a:cubicBezTo>
                  <a:pt x="11101" y="93441"/>
                  <a:pt x="-2922" y="-2338"/>
                  <a:pt x="518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フリーフォーム: 図形 236">
            <a:extLst>
              <a:ext uri="{FF2B5EF4-FFF2-40B4-BE49-F238E27FC236}">
                <a16:creationId xmlns:a16="http://schemas.microsoft.com/office/drawing/2014/main" id="{D5AED799-88A7-4EA1-B618-AD5E60CDD12B}"/>
              </a:ext>
            </a:extLst>
          </p:cNvPr>
          <p:cNvSpPr/>
          <p:nvPr/>
        </p:nvSpPr>
        <p:spPr>
          <a:xfrm>
            <a:off x="5206961" y="2391404"/>
            <a:ext cx="268363" cy="145482"/>
          </a:xfrm>
          <a:custGeom>
            <a:avLst/>
            <a:gdLst>
              <a:gd name="connsiteX0" fmla="*/ 39 w 268363"/>
              <a:gd name="connsiteY0" fmla="*/ 104146 h 145482"/>
              <a:gd name="connsiteX1" fmla="*/ 125452 w 268363"/>
              <a:gd name="connsiteY1" fmla="*/ 20009 h 145482"/>
              <a:gd name="connsiteX2" fmla="*/ 268327 w 268363"/>
              <a:gd name="connsiteY2" fmla="*/ 145421 h 145482"/>
              <a:gd name="connsiteX3" fmla="*/ 138152 w 268363"/>
              <a:gd name="connsiteY3" fmla="*/ 959 h 145482"/>
              <a:gd name="connsiteX4" fmla="*/ 39 w 268363"/>
              <a:gd name="connsiteY4" fmla="*/ 104146 h 145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8363" h="145482">
                <a:moveTo>
                  <a:pt x="39" y="104146"/>
                </a:moveTo>
                <a:cubicBezTo>
                  <a:pt x="-2078" y="107321"/>
                  <a:pt x="80737" y="13130"/>
                  <a:pt x="125452" y="20009"/>
                </a:cubicBezTo>
                <a:cubicBezTo>
                  <a:pt x="170167" y="26888"/>
                  <a:pt x="266210" y="148596"/>
                  <a:pt x="268327" y="145421"/>
                </a:cubicBezTo>
                <a:cubicBezTo>
                  <a:pt x="270444" y="142246"/>
                  <a:pt x="179956" y="13394"/>
                  <a:pt x="138152" y="959"/>
                </a:cubicBezTo>
                <a:cubicBezTo>
                  <a:pt x="96348" y="-11476"/>
                  <a:pt x="2156" y="100971"/>
                  <a:pt x="39" y="104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フリーフォーム: 図形 237">
            <a:extLst>
              <a:ext uri="{FF2B5EF4-FFF2-40B4-BE49-F238E27FC236}">
                <a16:creationId xmlns:a16="http://schemas.microsoft.com/office/drawing/2014/main" id="{6B370005-C5E0-4E24-8800-0D793C8B0513}"/>
              </a:ext>
            </a:extLst>
          </p:cNvPr>
          <p:cNvSpPr/>
          <p:nvPr/>
        </p:nvSpPr>
        <p:spPr>
          <a:xfrm>
            <a:off x="4927600" y="2541539"/>
            <a:ext cx="296863" cy="133582"/>
          </a:xfrm>
          <a:custGeom>
            <a:avLst/>
            <a:gdLst>
              <a:gd name="connsiteX0" fmla="*/ 296863 w 296863"/>
              <a:gd name="connsiteY0" fmla="*/ 49 h 133582"/>
              <a:gd name="connsiteX1" fmla="*/ 173038 w 296863"/>
              <a:gd name="connsiteY1" fmla="*/ 96886 h 133582"/>
              <a:gd name="connsiteX2" fmla="*/ 0 w 296863"/>
              <a:gd name="connsiteY2" fmla="*/ 133399 h 133582"/>
              <a:gd name="connsiteX3" fmla="*/ 173038 w 296863"/>
              <a:gd name="connsiteY3" fmla="*/ 84186 h 133582"/>
              <a:gd name="connsiteX4" fmla="*/ 296863 w 296863"/>
              <a:gd name="connsiteY4" fmla="*/ 49 h 133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863" h="133582">
                <a:moveTo>
                  <a:pt x="296863" y="49"/>
                </a:moveTo>
                <a:cubicBezTo>
                  <a:pt x="296863" y="2166"/>
                  <a:pt x="222515" y="74661"/>
                  <a:pt x="173038" y="96886"/>
                </a:cubicBezTo>
                <a:cubicBezTo>
                  <a:pt x="123561" y="119111"/>
                  <a:pt x="0" y="135516"/>
                  <a:pt x="0" y="133399"/>
                </a:cubicBezTo>
                <a:cubicBezTo>
                  <a:pt x="0" y="131282"/>
                  <a:pt x="125678" y="104294"/>
                  <a:pt x="173038" y="84186"/>
                </a:cubicBezTo>
                <a:cubicBezTo>
                  <a:pt x="220398" y="64078"/>
                  <a:pt x="296863" y="-2068"/>
                  <a:pt x="296863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" name="フリーフォーム: 図形 238">
            <a:extLst>
              <a:ext uri="{FF2B5EF4-FFF2-40B4-BE49-F238E27FC236}">
                <a16:creationId xmlns:a16="http://schemas.microsoft.com/office/drawing/2014/main" id="{6506738F-8BAD-4E9A-BDB9-506A93CC7ED0}"/>
              </a:ext>
            </a:extLst>
          </p:cNvPr>
          <p:cNvSpPr/>
          <p:nvPr/>
        </p:nvSpPr>
        <p:spPr>
          <a:xfrm>
            <a:off x="5276807" y="2552647"/>
            <a:ext cx="268553" cy="288986"/>
          </a:xfrm>
          <a:custGeom>
            <a:avLst/>
            <a:gdLst>
              <a:gd name="connsiteX0" fmla="*/ 268331 w 268553"/>
              <a:gd name="connsiteY0" fmla="*/ 53 h 288986"/>
              <a:gd name="connsiteX1" fmla="*/ 122281 w 268553"/>
              <a:gd name="connsiteY1" fmla="*/ 84191 h 288986"/>
              <a:gd name="connsiteX2" fmla="*/ 136568 w 268553"/>
              <a:gd name="connsiteY2" fmla="*/ 149278 h 288986"/>
              <a:gd name="connsiteX3" fmla="*/ 43 w 268553"/>
              <a:gd name="connsiteY3" fmla="*/ 288978 h 288986"/>
              <a:gd name="connsiteX4" fmla="*/ 152443 w 268553"/>
              <a:gd name="connsiteY4" fmla="*/ 155628 h 288986"/>
              <a:gd name="connsiteX5" fmla="*/ 155618 w 268553"/>
              <a:gd name="connsiteY5" fmla="*/ 96891 h 288986"/>
              <a:gd name="connsiteX6" fmla="*/ 268331 w 268553"/>
              <a:gd name="connsiteY6" fmla="*/ 53 h 288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8553" h="288986">
                <a:moveTo>
                  <a:pt x="268331" y="53"/>
                </a:moveTo>
                <a:cubicBezTo>
                  <a:pt x="262775" y="-2064"/>
                  <a:pt x="144242" y="59320"/>
                  <a:pt x="122281" y="84191"/>
                </a:cubicBezTo>
                <a:cubicBezTo>
                  <a:pt x="100320" y="109062"/>
                  <a:pt x="156941" y="115147"/>
                  <a:pt x="136568" y="149278"/>
                </a:cubicBezTo>
                <a:cubicBezTo>
                  <a:pt x="116195" y="183409"/>
                  <a:pt x="-2603" y="287920"/>
                  <a:pt x="43" y="288978"/>
                </a:cubicBezTo>
                <a:cubicBezTo>
                  <a:pt x="2689" y="290036"/>
                  <a:pt x="126514" y="187643"/>
                  <a:pt x="152443" y="155628"/>
                </a:cubicBezTo>
                <a:cubicBezTo>
                  <a:pt x="178372" y="123614"/>
                  <a:pt x="137626" y="121497"/>
                  <a:pt x="155618" y="96891"/>
                </a:cubicBezTo>
                <a:cubicBezTo>
                  <a:pt x="173610" y="72285"/>
                  <a:pt x="273887" y="2170"/>
                  <a:pt x="268331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" name="フリーフォーム: 図形 239">
            <a:extLst>
              <a:ext uri="{FF2B5EF4-FFF2-40B4-BE49-F238E27FC236}">
                <a16:creationId xmlns:a16="http://schemas.microsoft.com/office/drawing/2014/main" id="{C3841808-2175-4F9D-9986-E5F0326A7CCD}"/>
              </a:ext>
            </a:extLst>
          </p:cNvPr>
          <p:cNvSpPr/>
          <p:nvPr/>
        </p:nvSpPr>
        <p:spPr>
          <a:xfrm>
            <a:off x="4228575" y="2844754"/>
            <a:ext cx="237164" cy="465185"/>
          </a:xfrm>
          <a:custGeom>
            <a:avLst/>
            <a:gdLst>
              <a:gd name="connsiteX0" fmla="*/ 57675 w 237164"/>
              <a:gd name="connsiteY0" fmla="*/ 46 h 465185"/>
              <a:gd name="connsiteX1" fmla="*/ 525 w 237164"/>
              <a:gd name="connsiteY1" fmla="*/ 114346 h 465185"/>
              <a:gd name="connsiteX2" fmla="*/ 98950 w 237164"/>
              <a:gd name="connsiteY2" fmla="*/ 230234 h 465185"/>
              <a:gd name="connsiteX3" fmla="*/ 98950 w 237164"/>
              <a:gd name="connsiteY3" fmla="*/ 276271 h 465185"/>
              <a:gd name="connsiteX4" fmla="*/ 237063 w 237164"/>
              <a:gd name="connsiteY4" fmla="*/ 465184 h 465185"/>
              <a:gd name="connsiteX5" fmla="*/ 121175 w 237164"/>
              <a:gd name="connsiteY5" fmla="*/ 273096 h 465185"/>
              <a:gd name="connsiteX6" fmla="*/ 111650 w 237164"/>
              <a:gd name="connsiteY6" fmla="*/ 211184 h 465185"/>
              <a:gd name="connsiteX7" fmla="*/ 6875 w 237164"/>
              <a:gd name="connsiteY7" fmla="*/ 101646 h 465185"/>
              <a:gd name="connsiteX8" fmla="*/ 57675 w 237164"/>
              <a:gd name="connsiteY8" fmla="*/ 46 h 465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164" h="465185">
                <a:moveTo>
                  <a:pt x="57675" y="46"/>
                </a:moveTo>
                <a:cubicBezTo>
                  <a:pt x="56617" y="2163"/>
                  <a:pt x="-6354" y="75981"/>
                  <a:pt x="525" y="114346"/>
                </a:cubicBezTo>
                <a:cubicBezTo>
                  <a:pt x="7404" y="152711"/>
                  <a:pt x="82546" y="203247"/>
                  <a:pt x="98950" y="230234"/>
                </a:cubicBezTo>
                <a:cubicBezTo>
                  <a:pt x="115354" y="257221"/>
                  <a:pt x="75931" y="237113"/>
                  <a:pt x="98950" y="276271"/>
                </a:cubicBezTo>
                <a:cubicBezTo>
                  <a:pt x="121969" y="315429"/>
                  <a:pt x="233359" y="465713"/>
                  <a:pt x="237063" y="465184"/>
                </a:cubicBezTo>
                <a:cubicBezTo>
                  <a:pt x="240767" y="464655"/>
                  <a:pt x="142077" y="315429"/>
                  <a:pt x="121175" y="273096"/>
                </a:cubicBezTo>
                <a:cubicBezTo>
                  <a:pt x="100273" y="230763"/>
                  <a:pt x="130700" y="239759"/>
                  <a:pt x="111650" y="211184"/>
                </a:cubicBezTo>
                <a:cubicBezTo>
                  <a:pt x="92600" y="182609"/>
                  <a:pt x="15342" y="134190"/>
                  <a:pt x="6875" y="101646"/>
                </a:cubicBezTo>
                <a:cubicBezTo>
                  <a:pt x="-1592" y="69102"/>
                  <a:pt x="58733" y="-2071"/>
                  <a:pt x="57675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" name="フリーフォーム: 図形 240">
            <a:extLst>
              <a:ext uri="{FF2B5EF4-FFF2-40B4-BE49-F238E27FC236}">
                <a16:creationId xmlns:a16="http://schemas.microsoft.com/office/drawing/2014/main" id="{415EA3EE-4619-4ADD-B975-11AFB0B0A7D2}"/>
              </a:ext>
            </a:extLst>
          </p:cNvPr>
          <p:cNvSpPr/>
          <p:nvPr/>
        </p:nvSpPr>
        <p:spPr>
          <a:xfrm>
            <a:off x="4400472" y="2936763"/>
            <a:ext cx="130222" cy="251240"/>
          </a:xfrm>
          <a:custGeom>
            <a:avLst/>
            <a:gdLst>
              <a:gd name="connsiteX0" fmla="*/ 108028 w 130222"/>
              <a:gd name="connsiteY0" fmla="*/ 112 h 251240"/>
              <a:gd name="connsiteX1" fmla="*/ 30241 w 130222"/>
              <a:gd name="connsiteY1" fmla="*/ 139812 h 251240"/>
              <a:gd name="connsiteX2" fmla="*/ 128666 w 130222"/>
              <a:gd name="connsiteY2" fmla="*/ 247762 h 251240"/>
              <a:gd name="connsiteX3" fmla="*/ 84216 w 130222"/>
              <a:gd name="connsiteY3" fmla="*/ 219187 h 251240"/>
              <a:gd name="connsiteX4" fmla="*/ 78 w 130222"/>
              <a:gd name="connsiteY4" fmla="*/ 163625 h 251240"/>
              <a:gd name="connsiteX5" fmla="*/ 108028 w 130222"/>
              <a:gd name="connsiteY5" fmla="*/ 112 h 251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222" h="251240">
                <a:moveTo>
                  <a:pt x="108028" y="112"/>
                </a:moveTo>
                <a:cubicBezTo>
                  <a:pt x="113055" y="-3857"/>
                  <a:pt x="26801" y="98537"/>
                  <a:pt x="30241" y="139812"/>
                </a:cubicBezTo>
                <a:cubicBezTo>
                  <a:pt x="33681" y="181087"/>
                  <a:pt x="119670" y="234533"/>
                  <a:pt x="128666" y="247762"/>
                </a:cubicBezTo>
                <a:cubicBezTo>
                  <a:pt x="137662" y="260991"/>
                  <a:pt x="105647" y="233210"/>
                  <a:pt x="84216" y="219187"/>
                </a:cubicBezTo>
                <a:cubicBezTo>
                  <a:pt x="62785" y="205164"/>
                  <a:pt x="-2568" y="194846"/>
                  <a:pt x="78" y="163625"/>
                </a:cubicBezTo>
                <a:cubicBezTo>
                  <a:pt x="2724" y="132404"/>
                  <a:pt x="103001" y="4081"/>
                  <a:pt x="108028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" name="フリーフォーム: 図形 241">
            <a:extLst>
              <a:ext uri="{FF2B5EF4-FFF2-40B4-BE49-F238E27FC236}">
                <a16:creationId xmlns:a16="http://schemas.microsoft.com/office/drawing/2014/main" id="{AC786409-D4E3-4DB3-B28D-18E6526744EB}"/>
              </a:ext>
            </a:extLst>
          </p:cNvPr>
          <p:cNvSpPr/>
          <p:nvPr/>
        </p:nvSpPr>
        <p:spPr>
          <a:xfrm>
            <a:off x="3984351" y="3603511"/>
            <a:ext cx="1019794" cy="962393"/>
          </a:xfrm>
          <a:custGeom>
            <a:avLst/>
            <a:gdLst>
              <a:gd name="connsiteX0" fmla="*/ 1019449 w 1019794"/>
              <a:gd name="connsiteY0" fmla="*/ 117589 h 962393"/>
              <a:gd name="connsiteX1" fmla="*/ 625749 w 1019794"/>
              <a:gd name="connsiteY1" fmla="*/ 114 h 962393"/>
              <a:gd name="connsiteX2" fmla="*/ 301899 w 1019794"/>
              <a:gd name="connsiteY2" fmla="*/ 101714 h 962393"/>
              <a:gd name="connsiteX3" fmla="*/ 60599 w 1019794"/>
              <a:gd name="connsiteY3" fmla="*/ 365239 h 962393"/>
              <a:gd name="connsiteX4" fmla="*/ 274 w 1019794"/>
              <a:gd name="connsiteY4" fmla="*/ 587489 h 962393"/>
              <a:gd name="connsiteX5" fmla="*/ 38374 w 1019794"/>
              <a:gd name="connsiteY5" fmla="*/ 958964 h 962393"/>
              <a:gd name="connsiteX6" fmla="*/ 41549 w 1019794"/>
              <a:gd name="connsiteY6" fmla="*/ 755764 h 962393"/>
              <a:gd name="connsiteX7" fmla="*/ 47899 w 1019794"/>
              <a:gd name="connsiteY7" fmla="*/ 476364 h 962393"/>
              <a:gd name="connsiteX8" fmla="*/ 212999 w 1019794"/>
              <a:gd name="connsiteY8" fmla="*/ 228714 h 962393"/>
              <a:gd name="connsiteX9" fmla="*/ 555899 w 1019794"/>
              <a:gd name="connsiteY9" fmla="*/ 38214 h 962393"/>
              <a:gd name="connsiteX10" fmla="*/ 1019449 w 1019794"/>
              <a:gd name="connsiteY10" fmla="*/ 117589 h 96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19794" h="962393">
                <a:moveTo>
                  <a:pt x="1019449" y="117589"/>
                </a:moveTo>
                <a:cubicBezTo>
                  <a:pt x="1031091" y="111239"/>
                  <a:pt x="745341" y="2760"/>
                  <a:pt x="625749" y="114"/>
                </a:cubicBezTo>
                <a:cubicBezTo>
                  <a:pt x="506157" y="-2532"/>
                  <a:pt x="396091" y="40860"/>
                  <a:pt x="301899" y="101714"/>
                </a:cubicBezTo>
                <a:cubicBezTo>
                  <a:pt x="207707" y="162568"/>
                  <a:pt x="110870" y="284277"/>
                  <a:pt x="60599" y="365239"/>
                </a:cubicBezTo>
                <a:cubicBezTo>
                  <a:pt x="10328" y="446201"/>
                  <a:pt x="3978" y="488535"/>
                  <a:pt x="274" y="587489"/>
                </a:cubicBezTo>
                <a:cubicBezTo>
                  <a:pt x="-3430" y="686443"/>
                  <a:pt x="31495" y="930918"/>
                  <a:pt x="38374" y="958964"/>
                </a:cubicBezTo>
                <a:cubicBezTo>
                  <a:pt x="45253" y="987010"/>
                  <a:pt x="39961" y="836197"/>
                  <a:pt x="41549" y="755764"/>
                </a:cubicBezTo>
                <a:cubicBezTo>
                  <a:pt x="43136" y="675331"/>
                  <a:pt x="19324" y="564206"/>
                  <a:pt x="47899" y="476364"/>
                </a:cubicBezTo>
                <a:cubicBezTo>
                  <a:pt x="76474" y="388522"/>
                  <a:pt x="128332" y="301739"/>
                  <a:pt x="212999" y="228714"/>
                </a:cubicBezTo>
                <a:cubicBezTo>
                  <a:pt x="297666" y="155689"/>
                  <a:pt x="426782" y="59910"/>
                  <a:pt x="555899" y="38214"/>
                </a:cubicBezTo>
                <a:cubicBezTo>
                  <a:pt x="685016" y="16518"/>
                  <a:pt x="1007807" y="123939"/>
                  <a:pt x="1019449" y="1175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フリーフォーム: 図形 242">
            <a:extLst>
              <a:ext uri="{FF2B5EF4-FFF2-40B4-BE49-F238E27FC236}">
                <a16:creationId xmlns:a16="http://schemas.microsoft.com/office/drawing/2014/main" id="{809EE5E5-F6ED-4CB8-BED1-F872AA5D6137}"/>
              </a:ext>
            </a:extLst>
          </p:cNvPr>
          <p:cNvSpPr/>
          <p:nvPr/>
        </p:nvSpPr>
        <p:spPr>
          <a:xfrm>
            <a:off x="5000625" y="3711370"/>
            <a:ext cx="758825" cy="795163"/>
          </a:xfrm>
          <a:custGeom>
            <a:avLst/>
            <a:gdLst>
              <a:gd name="connsiteX0" fmla="*/ 0 w 758825"/>
              <a:gd name="connsiteY0" fmla="*/ 205 h 795163"/>
              <a:gd name="connsiteX1" fmla="*/ 403225 w 758825"/>
              <a:gd name="connsiteY1" fmla="*/ 174830 h 795163"/>
              <a:gd name="connsiteX2" fmla="*/ 473075 w 758825"/>
              <a:gd name="connsiteY2" fmla="*/ 228805 h 795163"/>
              <a:gd name="connsiteX3" fmla="*/ 695325 w 758825"/>
              <a:gd name="connsiteY3" fmla="*/ 619330 h 795163"/>
              <a:gd name="connsiteX4" fmla="*/ 758825 w 758825"/>
              <a:gd name="connsiteY4" fmla="*/ 793955 h 795163"/>
              <a:gd name="connsiteX5" fmla="*/ 695325 w 758825"/>
              <a:gd name="connsiteY5" fmla="*/ 670130 h 795163"/>
              <a:gd name="connsiteX6" fmla="*/ 400050 w 758825"/>
              <a:gd name="connsiteY6" fmla="*/ 212930 h 795163"/>
              <a:gd name="connsiteX7" fmla="*/ 0 w 758825"/>
              <a:gd name="connsiteY7" fmla="*/ 205 h 795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8825" h="795163">
                <a:moveTo>
                  <a:pt x="0" y="205"/>
                </a:moveTo>
                <a:cubicBezTo>
                  <a:pt x="529" y="-6145"/>
                  <a:pt x="324379" y="136730"/>
                  <a:pt x="403225" y="174830"/>
                </a:cubicBezTo>
                <a:cubicBezTo>
                  <a:pt x="482071" y="212930"/>
                  <a:pt x="424392" y="154722"/>
                  <a:pt x="473075" y="228805"/>
                </a:cubicBezTo>
                <a:cubicBezTo>
                  <a:pt x="521758" y="302888"/>
                  <a:pt x="647700" y="525138"/>
                  <a:pt x="695325" y="619330"/>
                </a:cubicBezTo>
                <a:cubicBezTo>
                  <a:pt x="742950" y="713522"/>
                  <a:pt x="758825" y="785488"/>
                  <a:pt x="758825" y="793955"/>
                </a:cubicBezTo>
                <a:cubicBezTo>
                  <a:pt x="758825" y="802422"/>
                  <a:pt x="755121" y="766967"/>
                  <a:pt x="695325" y="670130"/>
                </a:cubicBezTo>
                <a:cubicBezTo>
                  <a:pt x="635529" y="573293"/>
                  <a:pt x="513292" y="324055"/>
                  <a:pt x="400050" y="212930"/>
                </a:cubicBezTo>
                <a:cubicBezTo>
                  <a:pt x="286808" y="101805"/>
                  <a:pt x="-529" y="6555"/>
                  <a:pt x="0" y="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" name="フリーフォーム: 図形 243">
            <a:extLst>
              <a:ext uri="{FF2B5EF4-FFF2-40B4-BE49-F238E27FC236}">
                <a16:creationId xmlns:a16="http://schemas.microsoft.com/office/drawing/2014/main" id="{464FDA2C-3344-4D5D-B73A-F707CF4C5177}"/>
              </a:ext>
            </a:extLst>
          </p:cNvPr>
          <p:cNvSpPr/>
          <p:nvPr/>
        </p:nvSpPr>
        <p:spPr>
          <a:xfrm>
            <a:off x="5492696" y="4489347"/>
            <a:ext cx="276397" cy="486032"/>
          </a:xfrm>
          <a:custGeom>
            <a:avLst/>
            <a:gdLst>
              <a:gd name="connsiteX0" fmla="*/ 276279 w 276397"/>
              <a:gd name="connsiteY0" fmla="*/ 103 h 486032"/>
              <a:gd name="connsiteX1" fmla="*/ 206429 w 276397"/>
              <a:gd name="connsiteY1" fmla="*/ 85828 h 486032"/>
              <a:gd name="connsiteX2" fmla="*/ 206429 w 276397"/>
              <a:gd name="connsiteY2" fmla="*/ 238228 h 486032"/>
              <a:gd name="connsiteX3" fmla="*/ 184204 w 276397"/>
              <a:gd name="connsiteY3" fmla="*/ 317603 h 486032"/>
              <a:gd name="connsiteX4" fmla="*/ 54 w 276397"/>
              <a:gd name="connsiteY4" fmla="*/ 485878 h 486032"/>
              <a:gd name="connsiteX5" fmla="*/ 165154 w 276397"/>
              <a:gd name="connsiteY5" fmla="*/ 285853 h 486032"/>
              <a:gd name="connsiteX6" fmla="*/ 187379 w 276397"/>
              <a:gd name="connsiteY6" fmla="*/ 101703 h 486032"/>
              <a:gd name="connsiteX7" fmla="*/ 276279 w 276397"/>
              <a:gd name="connsiteY7" fmla="*/ 103 h 486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6397" h="486032">
                <a:moveTo>
                  <a:pt x="276279" y="103"/>
                </a:moveTo>
                <a:cubicBezTo>
                  <a:pt x="279454" y="-2543"/>
                  <a:pt x="218071" y="46141"/>
                  <a:pt x="206429" y="85828"/>
                </a:cubicBezTo>
                <a:cubicBezTo>
                  <a:pt x="194787" y="125516"/>
                  <a:pt x="210133" y="199599"/>
                  <a:pt x="206429" y="238228"/>
                </a:cubicBezTo>
                <a:cubicBezTo>
                  <a:pt x="202725" y="276857"/>
                  <a:pt x="218600" y="276328"/>
                  <a:pt x="184204" y="317603"/>
                </a:cubicBezTo>
                <a:cubicBezTo>
                  <a:pt x="149808" y="358878"/>
                  <a:pt x="3229" y="491170"/>
                  <a:pt x="54" y="485878"/>
                </a:cubicBezTo>
                <a:cubicBezTo>
                  <a:pt x="-3121" y="480586"/>
                  <a:pt x="133933" y="349882"/>
                  <a:pt x="165154" y="285853"/>
                </a:cubicBezTo>
                <a:cubicBezTo>
                  <a:pt x="196375" y="221824"/>
                  <a:pt x="174679" y="149857"/>
                  <a:pt x="187379" y="101703"/>
                </a:cubicBezTo>
                <a:cubicBezTo>
                  <a:pt x="200079" y="53549"/>
                  <a:pt x="273104" y="2749"/>
                  <a:pt x="276279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フリーフォーム: 図形 244">
            <a:extLst>
              <a:ext uri="{FF2B5EF4-FFF2-40B4-BE49-F238E27FC236}">
                <a16:creationId xmlns:a16="http://schemas.microsoft.com/office/drawing/2014/main" id="{DD5A2D48-7D64-417D-8C73-48BA39DE541A}"/>
              </a:ext>
            </a:extLst>
          </p:cNvPr>
          <p:cNvSpPr/>
          <p:nvPr/>
        </p:nvSpPr>
        <p:spPr>
          <a:xfrm>
            <a:off x="4150829" y="3924265"/>
            <a:ext cx="482559" cy="356064"/>
          </a:xfrm>
          <a:custGeom>
            <a:avLst/>
            <a:gdLst>
              <a:gd name="connsiteX0" fmla="*/ 481496 w 482559"/>
              <a:gd name="connsiteY0" fmla="*/ 3210 h 356064"/>
              <a:gd name="connsiteX1" fmla="*/ 189396 w 482559"/>
              <a:gd name="connsiteY1" fmla="*/ 19085 h 356064"/>
              <a:gd name="connsiteX2" fmla="*/ 68746 w 482559"/>
              <a:gd name="connsiteY2" fmla="*/ 142910 h 356064"/>
              <a:gd name="connsiteX3" fmla="*/ 5246 w 482559"/>
              <a:gd name="connsiteY3" fmla="*/ 355635 h 356064"/>
              <a:gd name="connsiteX4" fmla="*/ 11596 w 482559"/>
              <a:gd name="connsiteY4" fmla="*/ 193710 h 356064"/>
              <a:gd name="connsiteX5" fmla="*/ 75096 w 482559"/>
              <a:gd name="connsiteY5" fmla="*/ 47660 h 356064"/>
              <a:gd name="connsiteX6" fmla="*/ 481496 w 482559"/>
              <a:gd name="connsiteY6" fmla="*/ 3210 h 356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2559" h="356064">
                <a:moveTo>
                  <a:pt x="481496" y="3210"/>
                </a:moveTo>
                <a:cubicBezTo>
                  <a:pt x="500546" y="-1552"/>
                  <a:pt x="258188" y="-4198"/>
                  <a:pt x="189396" y="19085"/>
                </a:cubicBezTo>
                <a:cubicBezTo>
                  <a:pt x="120604" y="42368"/>
                  <a:pt x="99438" y="86818"/>
                  <a:pt x="68746" y="142910"/>
                </a:cubicBezTo>
                <a:cubicBezTo>
                  <a:pt x="38054" y="199002"/>
                  <a:pt x="14771" y="347168"/>
                  <a:pt x="5246" y="355635"/>
                </a:cubicBezTo>
                <a:cubicBezTo>
                  <a:pt x="-4279" y="364102"/>
                  <a:pt x="-46" y="245039"/>
                  <a:pt x="11596" y="193710"/>
                </a:cubicBezTo>
                <a:cubicBezTo>
                  <a:pt x="23238" y="142381"/>
                  <a:pt x="-2691" y="80997"/>
                  <a:pt x="75096" y="47660"/>
                </a:cubicBezTo>
                <a:cubicBezTo>
                  <a:pt x="152883" y="14323"/>
                  <a:pt x="462446" y="7972"/>
                  <a:pt x="481496" y="3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6" name="フリーフォーム: 図形 245">
            <a:extLst>
              <a:ext uri="{FF2B5EF4-FFF2-40B4-BE49-F238E27FC236}">
                <a16:creationId xmlns:a16="http://schemas.microsoft.com/office/drawing/2014/main" id="{FF59E113-2B3E-4DCD-B452-E3FE03086FAC}"/>
              </a:ext>
            </a:extLst>
          </p:cNvPr>
          <p:cNvSpPr/>
          <p:nvPr/>
        </p:nvSpPr>
        <p:spPr>
          <a:xfrm>
            <a:off x="4698846" y="3946525"/>
            <a:ext cx="740014" cy="647676"/>
          </a:xfrm>
          <a:custGeom>
            <a:avLst/>
            <a:gdLst>
              <a:gd name="connsiteX0" fmla="*/ 154 w 740014"/>
              <a:gd name="connsiteY0" fmla="*/ 0 h 647676"/>
              <a:gd name="connsiteX1" fmla="*/ 333529 w 740014"/>
              <a:gd name="connsiteY1" fmla="*/ 142875 h 647676"/>
              <a:gd name="connsiteX2" fmla="*/ 479579 w 740014"/>
              <a:gd name="connsiteY2" fmla="*/ 285750 h 647676"/>
              <a:gd name="connsiteX3" fmla="*/ 720879 w 740014"/>
              <a:gd name="connsiteY3" fmla="*/ 635000 h 647676"/>
              <a:gd name="connsiteX4" fmla="*/ 685954 w 740014"/>
              <a:gd name="connsiteY4" fmla="*/ 530225 h 647676"/>
              <a:gd name="connsiteX5" fmla="*/ 377979 w 740014"/>
              <a:gd name="connsiteY5" fmla="*/ 142875 h 647676"/>
              <a:gd name="connsiteX6" fmla="*/ 154 w 740014"/>
              <a:gd name="connsiteY6" fmla="*/ 0 h 647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0014" h="647676">
                <a:moveTo>
                  <a:pt x="154" y="0"/>
                </a:moveTo>
                <a:cubicBezTo>
                  <a:pt x="-7254" y="0"/>
                  <a:pt x="253625" y="95250"/>
                  <a:pt x="333529" y="142875"/>
                </a:cubicBezTo>
                <a:cubicBezTo>
                  <a:pt x="413433" y="190500"/>
                  <a:pt x="415021" y="203729"/>
                  <a:pt x="479579" y="285750"/>
                </a:cubicBezTo>
                <a:cubicBezTo>
                  <a:pt x="544137" y="367771"/>
                  <a:pt x="686483" y="594254"/>
                  <a:pt x="720879" y="635000"/>
                </a:cubicBezTo>
                <a:cubicBezTo>
                  <a:pt x="755275" y="675746"/>
                  <a:pt x="743104" y="612246"/>
                  <a:pt x="685954" y="530225"/>
                </a:cubicBezTo>
                <a:cubicBezTo>
                  <a:pt x="628804" y="448204"/>
                  <a:pt x="492279" y="230187"/>
                  <a:pt x="377979" y="142875"/>
                </a:cubicBezTo>
                <a:cubicBezTo>
                  <a:pt x="263679" y="55563"/>
                  <a:pt x="7562" y="0"/>
                  <a:pt x="15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7" name="フリーフォーム: 図形 246">
            <a:extLst>
              <a:ext uri="{FF2B5EF4-FFF2-40B4-BE49-F238E27FC236}">
                <a16:creationId xmlns:a16="http://schemas.microsoft.com/office/drawing/2014/main" id="{37D8BBFB-DECB-47BB-B49C-C1EFB70DFD75}"/>
              </a:ext>
            </a:extLst>
          </p:cNvPr>
          <p:cNvSpPr/>
          <p:nvPr/>
        </p:nvSpPr>
        <p:spPr>
          <a:xfrm>
            <a:off x="5453927" y="4637229"/>
            <a:ext cx="32473" cy="307617"/>
          </a:xfrm>
          <a:custGeom>
            <a:avLst/>
            <a:gdLst>
              <a:gd name="connsiteX0" fmla="*/ 723 w 32473"/>
              <a:gd name="connsiteY0" fmla="*/ 1446 h 307617"/>
              <a:gd name="connsiteX1" fmla="*/ 10248 w 32473"/>
              <a:gd name="connsiteY1" fmla="*/ 258621 h 307617"/>
              <a:gd name="connsiteX2" fmla="*/ 10248 w 32473"/>
              <a:gd name="connsiteY2" fmla="*/ 299896 h 307617"/>
              <a:gd name="connsiteX3" fmla="*/ 32473 w 32473"/>
              <a:gd name="connsiteY3" fmla="*/ 160196 h 307617"/>
              <a:gd name="connsiteX4" fmla="*/ 723 w 32473"/>
              <a:gd name="connsiteY4" fmla="*/ 1446 h 307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73" h="307617">
                <a:moveTo>
                  <a:pt x="723" y="1446"/>
                </a:moveTo>
                <a:cubicBezTo>
                  <a:pt x="-2981" y="17850"/>
                  <a:pt x="8661" y="208879"/>
                  <a:pt x="10248" y="258621"/>
                </a:cubicBezTo>
                <a:cubicBezTo>
                  <a:pt x="11836" y="308363"/>
                  <a:pt x="6544" y="316300"/>
                  <a:pt x="10248" y="299896"/>
                </a:cubicBezTo>
                <a:cubicBezTo>
                  <a:pt x="13952" y="283492"/>
                  <a:pt x="32473" y="207821"/>
                  <a:pt x="32473" y="160196"/>
                </a:cubicBezTo>
                <a:cubicBezTo>
                  <a:pt x="32473" y="112571"/>
                  <a:pt x="4427" y="-14958"/>
                  <a:pt x="723" y="14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8" name="フリーフォーム: 図形 247">
            <a:extLst>
              <a:ext uri="{FF2B5EF4-FFF2-40B4-BE49-F238E27FC236}">
                <a16:creationId xmlns:a16="http://schemas.microsoft.com/office/drawing/2014/main" id="{F7DAE348-903D-4A31-B0B8-E0309EA06C35}"/>
              </a:ext>
            </a:extLst>
          </p:cNvPr>
          <p:cNvSpPr/>
          <p:nvPr/>
        </p:nvSpPr>
        <p:spPr>
          <a:xfrm>
            <a:off x="2501772" y="3047522"/>
            <a:ext cx="334580" cy="184703"/>
          </a:xfrm>
          <a:custGeom>
            <a:avLst/>
            <a:gdLst>
              <a:gd name="connsiteX0" fmla="*/ 11241 w 334580"/>
              <a:gd name="connsiteY0" fmla="*/ 170341 h 184703"/>
              <a:gd name="connsiteX1" fmla="*/ 325566 w 334580"/>
              <a:gd name="connsiteY1" fmla="*/ 3653 h 184703"/>
              <a:gd name="connsiteX2" fmla="*/ 255716 w 334580"/>
              <a:gd name="connsiteY2" fmla="*/ 51278 h 184703"/>
              <a:gd name="connsiteX3" fmla="*/ 85853 w 334580"/>
              <a:gd name="connsiteY3" fmla="*/ 162403 h 184703"/>
              <a:gd name="connsiteX4" fmla="*/ 11241 w 334580"/>
              <a:gd name="connsiteY4" fmla="*/ 170341 h 18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580" h="184703">
                <a:moveTo>
                  <a:pt x="11241" y="170341"/>
                </a:moveTo>
                <a:cubicBezTo>
                  <a:pt x="51193" y="143883"/>
                  <a:pt x="284820" y="23497"/>
                  <a:pt x="325566" y="3653"/>
                </a:cubicBezTo>
                <a:cubicBezTo>
                  <a:pt x="366312" y="-16191"/>
                  <a:pt x="255716" y="51278"/>
                  <a:pt x="255716" y="51278"/>
                </a:cubicBezTo>
                <a:cubicBezTo>
                  <a:pt x="215764" y="77736"/>
                  <a:pt x="123953" y="142559"/>
                  <a:pt x="85853" y="162403"/>
                </a:cubicBezTo>
                <a:cubicBezTo>
                  <a:pt x="47753" y="182247"/>
                  <a:pt x="-28711" y="196799"/>
                  <a:pt x="11241" y="1703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9" name="フリーフォーム: 図形 248">
            <a:extLst>
              <a:ext uri="{FF2B5EF4-FFF2-40B4-BE49-F238E27FC236}">
                <a16:creationId xmlns:a16="http://schemas.microsoft.com/office/drawing/2014/main" id="{98090F46-EE70-4F9A-A834-5A29788E83DA}"/>
              </a:ext>
            </a:extLst>
          </p:cNvPr>
          <p:cNvSpPr/>
          <p:nvPr/>
        </p:nvSpPr>
        <p:spPr>
          <a:xfrm>
            <a:off x="2542802" y="3098125"/>
            <a:ext cx="322970" cy="191238"/>
          </a:xfrm>
          <a:custGeom>
            <a:avLst/>
            <a:gdLst>
              <a:gd name="connsiteX0" fmla="*/ 373 w 322970"/>
              <a:gd name="connsiteY0" fmla="*/ 191175 h 191238"/>
              <a:gd name="connsiteX1" fmla="*/ 308348 w 322970"/>
              <a:gd name="connsiteY1" fmla="*/ 11788 h 191238"/>
              <a:gd name="connsiteX2" fmla="*/ 246436 w 322970"/>
              <a:gd name="connsiteY2" fmla="*/ 32425 h 191238"/>
              <a:gd name="connsiteX3" fmla="*/ 373 w 322970"/>
              <a:gd name="connsiteY3" fmla="*/ 191175 h 191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2970" h="191238">
                <a:moveTo>
                  <a:pt x="373" y="191175"/>
                </a:moveTo>
                <a:cubicBezTo>
                  <a:pt x="10692" y="187736"/>
                  <a:pt x="267338" y="38246"/>
                  <a:pt x="308348" y="11788"/>
                </a:cubicBezTo>
                <a:cubicBezTo>
                  <a:pt x="349358" y="-14670"/>
                  <a:pt x="296177" y="8348"/>
                  <a:pt x="246436" y="32425"/>
                </a:cubicBezTo>
                <a:cubicBezTo>
                  <a:pt x="196695" y="56502"/>
                  <a:pt x="-9946" y="194614"/>
                  <a:pt x="373" y="191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0" name="フリーフォーム: 図形 249">
            <a:extLst>
              <a:ext uri="{FF2B5EF4-FFF2-40B4-BE49-F238E27FC236}">
                <a16:creationId xmlns:a16="http://schemas.microsoft.com/office/drawing/2014/main" id="{EA656C6B-3EE0-4920-83B5-03161F1D083E}"/>
              </a:ext>
            </a:extLst>
          </p:cNvPr>
          <p:cNvSpPr/>
          <p:nvPr/>
        </p:nvSpPr>
        <p:spPr>
          <a:xfrm>
            <a:off x="2523436" y="3211410"/>
            <a:ext cx="140280" cy="523114"/>
          </a:xfrm>
          <a:custGeom>
            <a:avLst/>
            <a:gdLst>
              <a:gd name="connsiteX0" fmla="*/ 689 w 140280"/>
              <a:gd name="connsiteY0" fmla="*/ 12803 h 523114"/>
              <a:gd name="connsiteX1" fmla="*/ 32439 w 140280"/>
              <a:gd name="connsiteY1" fmla="*/ 87415 h 523114"/>
              <a:gd name="connsiteX2" fmla="*/ 134039 w 140280"/>
              <a:gd name="connsiteY2" fmla="*/ 498578 h 523114"/>
              <a:gd name="connsiteX3" fmla="*/ 121339 w 140280"/>
              <a:gd name="connsiteY3" fmla="*/ 454128 h 523114"/>
              <a:gd name="connsiteX4" fmla="*/ 56252 w 140280"/>
              <a:gd name="connsiteY4" fmla="*/ 271565 h 523114"/>
              <a:gd name="connsiteX5" fmla="*/ 689 w 140280"/>
              <a:gd name="connsiteY5" fmla="*/ 12803 h 523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280" h="523114">
                <a:moveTo>
                  <a:pt x="689" y="12803"/>
                </a:moveTo>
                <a:cubicBezTo>
                  <a:pt x="-3280" y="-17889"/>
                  <a:pt x="10214" y="6452"/>
                  <a:pt x="32439" y="87415"/>
                </a:cubicBezTo>
                <a:cubicBezTo>
                  <a:pt x="54664" y="168378"/>
                  <a:pt x="119222" y="437459"/>
                  <a:pt x="134039" y="498578"/>
                </a:cubicBezTo>
                <a:cubicBezTo>
                  <a:pt x="148856" y="559697"/>
                  <a:pt x="134303" y="491963"/>
                  <a:pt x="121339" y="454128"/>
                </a:cubicBezTo>
                <a:cubicBezTo>
                  <a:pt x="108375" y="416293"/>
                  <a:pt x="77683" y="340621"/>
                  <a:pt x="56252" y="271565"/>
                </a:cubicBezTo>
                <a:cubicBezTo>
                  <a:pt x="34821" y="202509"/>
                  <a:pt x="4658" y="43495"/>
                  <a:pt x="689" y="128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1" name="フリーフォーム: 図形 250">
            <a:extLst>
              <a:ext uri="{FF2B5EF4-FFF2-40B4-BE49-F238E27FC236}">
                <a16:creationId xmlns:a16="http://schemas.microsoft.com/office/drawing/2014/main" id="{A23743BA-33D1-4EE6-B391-9F31698511FC}"/>
              </a:ext>
            </a:extLst>
          </p:cNvPr>
          <p:cNvSpPr/>
          <p:nvPr/>
        </p:nvSpPr>
        <p:spPr>
          <a:xfrm>
            <a:off x="2195304" y="3148258"/>
            <a:ext cx="330918" cy="823440"/>
          </a:xfrm>
          <a:custGeom>
            <a:avLst/>
            <a:gdLst>
              <a:gd name="connsiteX0" fmla="*/ 314534 w 330918"/>
              <a:gd name="connsiteY0" fmla="*/ 50555 h 823440"/>
              <a:gd name="connsiteX1" fmla="*/ 12909 w 330918"/>
              <a:gd name="connsiteY1" fmla="*/ 796680 h 823440"/>
              <a:gd name="connsiteX2" fmla="*/ 76409 w 330918"/>
              <a:gd name="connsiteY2" fmla="*/ 607767 h 823440"/>
              <a:gd name="connsiteX3" fmla="*/ 268496 w 330918"/>
              <a:gd name="connsiteY3" fmla="*/ 125167 h 823440"/>
              <a:gd name="connsiteX4" fmla="*/ 314534 w 330918"/>
              <a:gd name="connsiteY4" fmla="*/ 50555 h 82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918" h="823440">
                <a:moveTo>
                  <a:pt x="314534" y="50555"/>
                </a:moveTo>
                <a:cubicBezTo>
                  <a:pt x="271936" y="162474"/>
                  <a:pt x="52596" y="703811"/>
                  <a:pt x="12909" y="796680"/>
                </a:cubicBezTo>
                <a:cubicBezTo>
                  <a:pt x="-26778" y="889549"/>
                  <a:pt x="33811" y="719686"/>
                  <a:pt x="76409" y="607767"/>
                </a:cubicBezTo>
                <a:cubicBezTo>
                  <a:pt x="119007" y="495848"/>
                  <a:pt x="229338" y="215654"/>
                  <a:pt x="268496" y="125167"/>
                </a:cubicBezTo>
                <a:cubicBezTo>
                  <a:pt x="307654" y="34680"/>
                  <a:pt x="357132" y="-61364"/>
                  <a:pt x="314534" y="505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フリーフォーム: 図形 251">
            <a:extLst>
              <a:ext uri="{FF2B5EF4-FFF2-40B4-BE49-F238E27FC236}">
                <a16:creationId xmlns:a16="http://schemas.microsoft.com/office/drawing/2014/main" id="{8E8FB8E9-EABD-440C-B470-47E5A20A2145}"/>
              </a:ext>
            </a:extLst>
          </p:cNvPr>
          <p:cNvSpPr/>
          <p:nvPr/>
        </p:nvSpPr>
        <p:spPr>
          <a:xfrm>
            <a:off x="2159881" y="3146401"/>
            <a:ext cx="344405" cy="770753"/>
          </a:xfrm>
          <a:custGeom>
            <a:avLst/>
            <a:gdLst>
              <a:gd name="connsiteX0" fmla="*/ 13407 w 344405"/>
              <a:gd name="connsiteY0" fmla="*/ 712812 h 770753"/>
              <a:gd name="connsiteX1" fmla="*/ 262644 w 344405"/>
              <a:gd name="connsiteY1" fmla="*/ 57174 h 770753"/>
              <a:gd name="connsiteX2" fmla="*/ 342019 w 344405"/>
              <a:gd name="connsiteY2" fmla="*/ 30187 h 770753"/>
              <a:gd name="connsiteX3" fmla="*/ 321382 w 344405"/>
              <a:gd name="connsiteY3" fmla="*/ 25424 h 770753"/>
              <a:gd name="connsiteX4" fmla="*/ 297569 w 344405"/>
              <a:gd name="connsiteY4" fmla="*/ 38124 h 770753"/>
              <a:gd name="connsiteX5" fmla="*/ 229307 w 344405"/>
              <a:gd name="connsiteY5" fmla="*/ 174649 h 770753"/>
              <a:gd name="connsiteX6" fmla="*/ 53094 w 344405"/>
              <a:gd name="connsiteY6" fmla="*/ 676299 h 770753"/>
              <a:gd name="connsiteX7" fmla="*/ 13407 w 344405"/>
              <a:gd name="connsiteY7" fmla="*/ 712812 h 770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4405" h="770753">
                <a:moveTo>
                  <a:pt x="13407" y="712812"/>
                </a:moveTo>
                <a:cubicBezTo>
                  <a:pt x="48332" y="609625"/>
                  <a:pt x="207875" y="170945"/>
                  <a:pt x="262644" y="57174"/>
                </a:cubicBezTo>
                <a:cubicBezTo>
                  <a:pt x="317413" y="-56597"/>
                  <a:pt x="332229" y="35479"/>
                  <a:pt x="342019" y="30187"/>
                </a:cubicBezTo>
                <a:cubicBezTo>
                  <a:pt x="351809" y="24895"/>
                  <a:pt x="328790" y="24101"/>
                  <a:pt x="321382" y="25424"/>
                </a:cubicBezTo>
                <a:cubicBezTo>
                  <a:pt x="313974" y="26747"/>
                  <a:pt x="312915" y="13253"/>
                  <a:pt x="297569" y="38124"/>
                </a:cubicBezTo>
                <a:cubicBezTo>
                  <a:pt x="282223" y="62995"/>
                  <a:pt x="270053" y="68287"/>
                  <a:pt x="229307" y="174649"/>
                </a:cubicBezTo>
                <a:cubicBezTo>
                  <a:pt x="188561" y="281011"/>
                  <a:pt x="87225" y="585282"/>
                  <a:pt x="53094" y="676299"/>
                </a:cubicBezTo>
                <a:cubicBezTo>
                  <a:pt x="18963" y="767316"/>
                  <a:pt x="-21518" y="815999"/>
                  <a:pt x="13407" y="7128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3" name="フリーフォーム: 図形 252">
            <a:extLst>
              <a:ext uri="{FF2B5EF4-FFF2-40B4-BE49-F238E27FC236}">
                <a16:creationId xmlns:a16="http://schemas.microsoft.com/office/drawing/2014/main" id="{F341268F-566A-4756-A2F7-4FB179A65CB1}"/>
              </a:ext>
            </a:extLst>
          </p:cNvPr>
          <p:cNvSpPr/>
          <p:nvPr/>
        </p:nvSpPr>
        <p:spPr>
          <a:xfrm>
            <a:off x="2928564" y="2370566"/>
            <a:ext cx="1166732" cy="621238"/>
          </a:xfrm>
          <a:custGeom>
            <a:avLst/>
            <a:gdLst>
              <a:gd name="connsiteX0" fmla="*/ 3549 w 1166732"/>
              <a:gd name="connsiteY0" fmla="*/ 618697 h 621238"/>
              <a:gd name="connsiteX1" fmla="*/ 1090986 w 1166732"/>
              <a:gd name="connsiteY1" fmla="*/ 37672 h 621238"/>
              <a:gd name="connsiteX2" fmla="*/ 1038599 w 1166732"/>
              <a:gd name="connsiteY2" fmla="*/ 77359 h 621238"/>
              <a:gd name="connsiteX3" fmla="*/ 751261 w 1166732"/>
              <a:gd name="connsiteY3" fmla="*/ 242459 h 621238"/>
              <a:gd name="connsiteX4" fmla="*/ 3549 w 1166732"/>
              <a:gd name="connsiteY4" fmla="*/ 618697 h 621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6732" h="621238">
                <a:moveTo>
                  <a:pt x="3549" y="618697"/>
                </a:moveTo>
                <a:cubicBezTo>
                  <a:pt x="60170" y="584566"/>
                  <a:pt x="918478" y="127895"/>
                  <a:pt x="1090986" y="37672"/>
                </a:cubicBezTo>
                <a:cubicBezTo>
                  <a:pt x="1263494" y="-52551"/>
                  <a:pt x="1095220" y="43228"/>
                  <a:pt x="1038599" y="77359"/>
                </a:cubicBezTo>
                <a:cubicBezTo>
                  <a:pt x="981978" y="111490"/>
                  <a:pt x="918478" y="151442"/>
                  <a:pt x="751261" y="242459"/>
                </a:cubicBezTo>
                <a:cubicBezTo>
                  <a:pt x="584044" y="333476"/>
                  <a:pt x="-53072" y="652828"/>
                  <a:pt x="3549" y="6186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4" name="フリーフォーム: 図形 253">
            <a:extLst>
              <a:ext uri="{FF2B5EF4-FFF2-40B4-BE49-F238E27FC236}">
                <a16:creationId xmlns:a16="http://schemas.microsoft.com/office/drawing/2014/main" id="{5D8342D0-D014-4910-99E2-012B54140024}"/>
              </a:ext>
            </a:extLst>
          </p:cNvPr>
          <p:cNvSpPr/>
          <p:nvPr/>
        </p:nvSpPr>
        <p:spPr>
          <a:xfrm>
            <a:off x="3097665" y="2346320"/>
            <a:ext cx="1165338" cy="633248"/>
          </a:xfrm>
          <a:custGeom>
            <a:avLst/>
            <a:gdLst>
              <a:gd name="connsiteX0" fmla="*/ 29710 w 1165338"/>
              <a:gd name="connsiteY0" fmla="*/ 619130 h 633248"/>
              <a:gd name="connsiteX1" fmla="*/ 1106035 w 1165338"/>
              <a:gd name="connsiteY1" fmla="*/ 34930 h 633248"/>
              <a:gd name="connsiteX2" fmla="*/ 1018723 w 1165338"/>
              <a:gd name="connsiteY2" fmla="*/ 69855 h 633248"/>
              <a:gd name="connsiteX3" fmla="*/ 964748 w 1165338"/>
              <a:gd name="connsiteY3" fmla="*/ 96843 h 633248"/>
              <a:gd name="connsiteX4" fmla="*/ 821873 w 1165338"/>
              <a:gd name="connsiteY4" fmla="*/ 173043 h 633248"/>
              <a:gd name="connsiteX5" fmla="*/ 345623 w 1165338"/>
              <a:gd name="connsiteY5" fmla="*/ 430218 h 633248"/>
              <a:gd name="connsiteX6" fmla="*/ 29710 w 1165338"/>
              <a:gd name="connsiteY6" fmla="*/ 619130 h 63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5338" h="633248">
                <a:moveTo>
                  <a:pt x="29710" y="619130"/>
                </a:moveTo>
                <a:cubicBezTo>
                  <a:pt x="156445" y="553249"/>
                  <a:pt x="941200" y="126476"/>
                  <a:pt x="1106035" y="34930"/>
                </a:cubicBezTo>
                <a:cubicBezTo>
                  <a:pt x="1270870" y="-56616"/>
                  <a:pt x="1042271" y="59536"/>
                  <a:pt x="1018723" y="69855"/>
                </a:cubicBezTo>
                <a:cubicBezTo>
                  <a:pt x="995175" y="80174"/>
                  <a:pt x="964748" y="96843"/>
                  <a:pt x="964748" y="96843"/>
                </a:cubicBezTo>
                <a:lnTo>
                  <a:pt x="821873" y="173043"/>
                </a:lnTo>
                <a:lnTo>
                  <a:pt x="345623" y="430218"/>
                </a:lnTo>
                <a:cubicBezTo>
                  <a:pt x="214654" y="502978"/>
                  <a:pt x="-97025" y="685011"/>
                  <a:pt x="29710" y="619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5" name="フリーフォーム: 図形 254">
            <a:extLst>
              <a:ext uri="{FF2B5EF4-FFF2-40B4-BE49-F238E27FC236}">
                <a16:creationId xmlns:a16="http://schemas.microsoft.com/office/drawing/2014/main" id="{AC1AF926-09B4-404D-A8AD-925C4B6134DF}"/>
              </a:ext>
            </a:extLst>
          </p:cNvPr>
          <p:cNvSpPr/>
          <p:nvPr/>
        </p:nvSpPr>
        <p:spPr>
          <a:xfrm>
            <a:off x="4078404" y="1838090"/>
            <a:ext cx="1009037" cy="540195"/>
          </a:xfrm>
          <a:custGeom>
            <a:avLst/>
            <a:gdLst>
              <a:gd name="connsiteX0" fmla="*/ 4646 w 1009037"/>
              <a:gd name="connsiteY0" fmla="*/ 536810 h 540195"/>
              <a:gd name="connsiteX1" fmla="*/ 938096 w 1009037"/>
              <a:gd name="connsiteY1" fmla="*/ 33573 h 540195"/>
              <a:gd name="connsiteX2" fmla="*/ 904759 w 1009037"/>
              <a:gd name="connsiteY2" fmla="*/ 68498 h 540195"/>
              <a:gd name="connsiteX3" fmla="*/ 592021 w 1009037"/>
              <a:gd name="connsiteY3" fmla="*/ 244710 h 540195"/>
              <a:gd name="connsiteX4" fmla="*/ 4646 w 1009037"/>
              <a:gd name="connsiteY4" fmla="*/ 536810 h 540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9037" h="540195">
                <a:moveTo>
                  <a:pt x="4646" y="536810"/>
                </a:moveTo>
                <a:cubicBezTo>
                  <a:pt x="62325" y="501620"/>
                  <a:pt x="788077" y="111625"/>
                  <a:pt x="938096" y="33573"/>
                </a:cubicBezTo>
                <a:cubicBezTo>
                  <a:pt x="1088115" y="-44479"/>
                  <a:pt x="962438" y="33308"/>
                  <a:pt x="904759" y="68498"/>
                </a:cubicBezTo>
                <a:cubicBezTo>
                  <a:pt x="847080" y="103687"/>
                  <a:pt x="741511" y="166393"/>
                  <a:pt x="592021" y="244710"/>
                </a:cubicBezTo>
                <a:cubicBezTo>
                  <a:pt x="442531" y="323027"/>
                  <a:pt x="-53033" y="572000"/>
                  <a:pt x="4646" y="536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6" name="フリーフォーム: 図形 255">
            <a:extLst>
              <a:ext uri="{FF2B5EF4-FFF2-40B4-BE49-F238E27FC236}">
                <a16:creationId xmlns:a16="http://schemas.microsoft.com/office/drawing/2014/main" id="{1FF8DBD8-A78F-4B8C-B013-36FE3830266B}"/>
              </a:ext>
            </a:extLst>
          </p:cNvPr>
          <p:cNvSpPr/>
          <p:nvPr/>
        </p:nvSpPr>
        <p:spPr>
          <a:xfrm>
            <a:off x="4251325" y="1911183"/>
            <a:ext cx="829707" cy="446255"/>
          </a:xfrm>
          <a:custGeom>
            <a:avLst/>
            <a:gdLst>
              <a:gd name="connsiteX0" fmla="*/ 0 w 829707"/>
              <a:gd name="connsiteY0" fmla="*/ 446255 h 446255"/>
              <a:gd name="connsiteX1" fmla="*/ 793750 w 829707"/>
              <a:gd name="connsiteY1" fmla="*/ 23980 h 446255"/>
              <a:gd name="connsiteX2" fmla="*/ 671513 w 829707"/>
              <a:gd name="connsiteY2" fmla="*/ 65255 h 446255"/>
              <a:gd name="connsiteX3" fmla="*/ 469900 w 829707"/>
              <a:gd name="connsiteY3" fmla="*/ 173205 h 446255"/>
              <a:gd name="connsiteX4" fmla="*/ 0 w 829707"/>
              <a:gd name="connsiteY4" fmla="*/ 446255 h 446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9707" h="446255">
                <a:moveTo>
                  <a:pt x="0" y="446255"/>
                </a:moveTo>
                <a:lnTo>
                  <a:pt x="793750" y="23980"/>
                </a:lnTo>
                <a:cubicBezTo>
                  <a:pt x="905669" y="-39520"/>
                  <a:pt x="725488" y="40384"/>
                  <a:pt x="671513" y="65255"/>
                </a:cubicBezTo>
                <a:cubicBezTo>
                  <a:pt x="617538" y="90126"/>
                  <a:pt x="469900" y="173205"/>
                  <a:pt x="469900" y="173205"/>
                </a:cubicBezTo>
                <a:lnTo>
                  <a:pt x="0" y="44625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7" name="フリーフォーム: 図形 256">
            <a:extLst>
              <a:ext uri="{FF2B5EF4-FFF2-40B4-BE49-F238E27FC236}">
                <a16:creationId xmlns:a16="http://schemas.microsoft.com/office/drawing/2014/main" id="{9C8BCB77-5FF1-44D7-9C0B-42D639F3B748}"/>
              </a:ext>
            </a:extLst>
          </p:cNvPr>
          <p:cNvSpPr/>
          <p:nvPr/>
        </p:nvSpPr>
        <p:spPr>
          <a:xfrm>
            <a:off x="5077590" y="1680548"/>
            <a:ext cx="314822" cy="163623"/>
          </a:xfrm>
          <a:custGeom>
            <a:avLst/>
            <a:gdLst>
              <a:gd name="connsiteX0" fmla="*/ 3998 w 314822"/>
              <a:gd name="connsiteY0" fmla="*/ 159365 h 163623"/>
              <a:gd name="connsiteX1" fmla="*/ 311973 w 314822"/>
              <a:gd name="connsiteY1" fmla="*/ 615 h 163623"/>
              <a:gd name="connsiteX2" fmla="*/ 148460 w 314822"/>
              <a:gd name="connsiteY2" fmla="*/ 106977 h 163623"/>
              <a:gd name="connsiteX3" fmla="*/ 3998 w 314822"/>
              <a:gd name="connsiteY3" fmla="*/ 159365 h 163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822" h="163623">
                <a:moveTo>
                  <a:pt x="3998" y="159365"/>
                </a:moveTo>
                <a:cubicBezTo>
                  <a:pt x="31250" y="141638"/>
                  <a:pt x="287896" y="9346"/>
                  <a:pt x="311973" y="615"/>
                </a:cubicBezTo>
                <a:cubicBezTo>
                  <a:pt x="336050" y="-8116"/>
                  <a:pt x="201112" y="78402"/>
                  <a:pt x="148460" y="106977"/>
                </a:cubicBezTo>
                <a:cubicBezTo>
                  <a:pt x="95808" y="135552"/>
                  <a:pt x="-23254" y="177092"/>
                  <a:pt x="3998" y="159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8" name="フリーフォーム: 図形 257">
            <a:extLst>
              <a:ext uri="{FF2B5EF4-FFF2-40B4-BE49-F238E27FC236}">
                <a16:creationId xmlns:a16="http://schemas.microsoft.com/office/drawing/2014/main" id="{F7668066-4FBD-449E-B2AB-8100E778EA48}"/>
              </a:ext>
            </a:extLst>
          </p:cNvPr>
          <p:cNvSpPr/>
          <p:nvPr/>
        </p:nvSpPr>
        <p:spPr>
          <a:xfrm>
            <a:off x="7409385" y="2338386"/>
            <a:ext cx="61688" cy="266704"/>
          </a:xfrm>
          <a:custGeom>
            <a:avLst/>
            <a:gdLst>
              <a:gd name="connsiteX0" fmla="*/ 61390 w 61688"/>
              <a:gd name="connsiteY0" fmla="*/ 2 h 266704"/>
              <a:gd name="connsiteX1" fmla="*/ 7415 w 61688"/>
              <a:gd name="connsiteY1" fmla="*/ 127002 h 266704"/>
              <a:gd name="connsiteX2" fmla="*/ 2653 w 61688"/>
              <a:gd name="connsiteY2" fmla="*/ 266702 h 266704"/>
              <a:gd name="connsiteX3" fmla="*/ 28053 w 61688"/>
              <a:gd name="connsiteY3" fmla="*/ 123827 h 266704"/>
              <a:gd name="connsiteX4" fmla="*/ 61390 w 61688"/>
              <a:gd name="connsiteY4" fmla="*/ 2 h 266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688" h="266704">
                <a:moveTo>
                  <a:pt x="61390" y="2"/>
                </a:moveTo>
                <a:cubicBezTo>
                  <a:pt x="57950" y="531"/>
                  <a:pt x="17204" y="82552"/>
                  <a:pt x="7415" y="127002"/>
                </a:cubicBezTo>
                <a:cubicBezTo>
                  <a:pt x="-2375" y="171452"/>
                  <a:pt x="-787" y="267231"/>
                  <a:pt x="2653" y="266702"/>
                </a:cubicBezTo>
                <a:cubicBezTo>
                  <a:pt x="6093" y="266173"/>
                  <a:pt x="18528" y="166160"/>
                  <a:pt x="28053" y="123827"/>
                </a:cubicBezTo>
                <a:cubicBezTo>
                  <a:pt x="37578" y="81494"/>
                  <a:pt x="64830" y="-527"/>
                  <a:pt x="6139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9" name="フリーフォーム: 図形 258">
            <a:extLst>
              <a:ext uri="{FF2B5EF4-FFF2-40B4-BE49-F238E27FC236}">
                <a16:creationId xmlns:a16="http://schemas.microsoft.com/office/drawing/2014/main" id="{D7987A23-E411-4021-8F38-3AB7E36B35F7}"/>
              </a:ext>
            </a:extLst>
          </p:cNvPr>
          <p:cNvSpPr/>
          <p:nvPr/>
        </p:nvSpPr>
        <p:spPr>
          <a:xfrm>
            <a:off x="7467577" y="2124036"/>
            <a:ext cx="208377" cy="216072"/>
          </a:xfrm>
          <a:custGeom>
            <a:avLst/>
            <a:gdLst>
              <a:gd name="connsiteX0" fmla="*/ 207986 w 208377"/>
              <a:gd name="connsiteY0" fmla="*/ 39 h 216072"/>
              <a:gd name="connsiteX1" fmla="*/ 28598 w 208377"/>
              <a:gd name="connsiteY1" fmla="*/ 152439 h 216072"/>
              <a:gd name="connsiteX2" fmla="*/ 4786 w 208377"/>
              <a:gd name="connsiteY2" fmla="*/ 215939 h 216072"/>
              <a:gd name="connsiteX3" fmla="*/ 74636 w 208377"/>
              <a:gd name="connsiteY3" fmla="*/ 138152 h 216072"/>
              <a:gd name="connsiteX4" fmla="*/ 207986 w 208377"/>
              <a:gd name="connsiteY4" fmla="*/ 39 h 216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377" h="216072">
                <a:moveTo>
                  <a:pt x="207986" y="39"/>
                </a:moveTo>
                <a:cubicBezTo>
                  <a:pt x="200313" y="2420"/>
                  <a:pt x="62465" y="116456"/>
                  <a:pt x="28598" y="152439"/>
                </a:cubicBezTo>
                <a:cubicBezTo>
                  <a:pt x="-5269" y="188422"/>
                  <a:pt x="-2887" y="218320"/>
                  <a:pt x="4786" y="215939"/>
                </a:cubicBezTo>
                <a:cubicBezTo>
                  <a:pt x="12459" y="213558"/>
                  <a:pt x="40769" y="173077"/>
                  <a:pt x="74636" y="138152"/>
                </a:cubicBezTo>
                <a:cubicBezTo>
                  <a:pt x="108503" y="103227"/>
                  <a:pt x="215659" y="-2342"/>
                  <a:pt x="207986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0" name="フリーフォーム: 図形 259">
            <a:extLst>
              <a:ext uri="{FF2B5EF4-FFF2-40B4-BE49-F238E27FC236}">
                <a16:creationId xmlns:a16="http://schemas.microsoft.com/office/drawing/2014/main" id="{9BA7300C-F416-4241-BF2B-16C0ACBB3D38}"/>
              </a:ext>
            </a:extLst>
          </p:cNvPr>
          <p:cNvSpPr/>
          <p:nvPr/>
        </p:nvSpPr>
        <p:spPr>
          <a:xfrm>
            <a:off x="7683407" y="2119012"/>
            <a:ext cx="606590" cy="343227"/>
          </a:xfrm>
          <a:custGeom>
            <a:avLst/>
            <a:gdLst>
              <a:gd name="connsiteX0" fmla="*/ 93 w 606590"/>
              <a:gd name="connsiteY0" fmla="*/ 301 h 343227"/>
              <a:gd name="connsiteX1" fmla="*/ 169956 w 606590"/>
              <a:gd name="connsiteY1" fmla="*/ 76501 h 343227"/>
              <a:gd name="connsiteX2" fmla="*/ 401731 w 606590"/>
              <a:gd name="connsiteY2" fmla="*/ 93963 h 343227"/>
              <a:gd name="connsiteX3" fmla="*/ 554131 w 606590"/>
              <a:gd name="connsiteY3" fmla="*/ 147938 h 343227"/>
              <a:gd name="connsiteX4" fmla="*/ 543018 w 606590"/>
              <a:gd name="connsiteY4" fmla="*/ 176513 h 343227"/>
              <a:gd name="connsiteX5" fmla="*/ 606518 w 606590"/>
              <a:gd name="connsiteY5" fmla="*/ 343201 h 343227"/>
              <a:gd name="connsiteX6" fmla="*/ 528731 w 606590"/>
              <a:gd name="connsiteY6" fmla="*/ 189213 h 343227"/>
              <a:gd name="connsiteX7" fmla="*/ 512856 w 606590"/>
              <a:gd name="connsiteY7" fmla="*/ 151113 h 343227"/>
              <a:gd name="connsiteX8" fmla="*/ 344581 w 606590"/>
              <a:gd name="connsiteY8" fmla="*/ 120951 h 343227"/>
              <a:gd name="connsiteX9" fmla="*/ 192181 w 606590"/>
              <a:gd name="connsiteY9" fmla="*/ 108251 h 343227"/>
              <a:gd name="connsiteX10" fmla="*/ 93 w 606590"/>
              <a:gd name="connsiteY10" fmla="*/ 301 h 343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6590" h="343227">
                <a:moveTo>
                  <a:pt x="93" y="301"/>
                </a:moveTo>
                <a:cubicBezTo>
                  <a:pt x="-3611" y="-4991"/>
                  <a:pt x="103016" y="60891"/>
                  <a:pt x="169956" y="76501"/>
                </a:cubicBezTo>
                <a:cubicBezTo>
                  <a:pt x="236896" y="92111"/>
                  <a:pt x="337702" y="82057"/>
                  <a:pt x="401731" y="93963"/>
                </a:cubicBezTo>
                <a:cubicBezTo>
                  <a:pt x="465760" y="105869"/>
                  <a:pt x="530583" y="134180"/>
                  <a:pt x="554131" y="147938"/>
                </a:cubicBezTo>
                <a:cubicBezTo>
                  <a:pt x="577679" y="161696"/>
                  <a:pt x="534287" y="143969"/>
                  <a:pt x="543018" y="176513"/>
                </a:cubicBezTo>
                <a:cubicBezTo>
                  <a:pt x="551749" y="209057"/>
                  <a:pt x="608899" y="341084"/>
                  <a:pt x="606518" y="343201"/>
                </a:cubicBezTo>
                <a:cubicBezTo>
                  <a:pt x="604137" y="345318"/>
                  <a:pt x="544341" y="221228"/>
                  <a:pt x="528731" y="189213"/>
                </a:cubicBezTo>
                <a:cubicBezTo>
                  <a:pt x="513121" y="157198"/>
                  <a:pt x="543548" y="162490"/>
                  <a:pt x="512856" y="151113"/>
                </a:cubicBezTo>
                <a:cubicBezTo>
                  <a:pt x="482164" y="139736"/>
                  <a:pt x="398027" y="128095"/>
                  <a:pt x="344581" y="120951"/>
                </a:cubicBezTo>
                <a:cubicBezTo>
                  <a:pt x="291135" y="113807"/>
                  <a:pt x="245627" y="125449"/>
                  <a:pt x="192181" y="108251"/>
                </a:cubicBezTo>
                <a:cubicBezTo>
                  <a:pt x="138735" y="91053"/>
                  <a:pt x="3797" y="5593"/>
                  <a:pt x="93" y="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1" name="フリーフォーム: 図形 260">
            <a:extLst>
              <a:ext uri="{FF2B5EF4-FFF2-40B4-BE49-F238E27FC236}">
                <a16:creationId xmlns:a16="http://schemas.microsoft.com/office/drawing/2014/main" id="{74C16974-2296-4CF0-8037-6EFE09EB817A}"/>
              </a:ext>
            </a:extLst>
          </p:cNvPr>
          <p:cNvSpPr/>
          <p:nvPr/>
        </p:nvSpPr>
        <p:spPr>
          <a:xfrm>
            <a:off x="7571685" y="2162146"/>
            <a:ext cx="121584" cy="474904"/>
          </a:xfrm>
          <a:custGeom>
            <a:avLst/>
            <a:gdLst>
              <a:gd name="connsiteX0" fmla="*/ 121340 w 121584"/>
              <a:gd name="connsiteY0" fmla="*/ 29 h 474904"/>
              <a:gd name="connsiteX1" fmla="*/ 57840 w 121584"/>
              <a:gd name="connsiteY1" fmla="*/ 157192 h 474904"/>
              <a:gd name="connsiteX2" fmla="*/ 26090 w 121584"/>
              <a:gd name="connsiteY2" fmla="*/ 279429 h 474904"/>
              <a:gd name="connsiteX3" fmla="*/ 11803 w 121584"/>
              <a:gd name="connsiteY3" fmla="*/ 474692 h 474904"/>
              <a:gd name="connsiteX4" fmla="*/ 690 w 121584"/>
              <a:gd name="connsiteY4" fmla="*/ 314354 h 474904"/>
              <a:gd name="connsiteX5" fmla="*/ 32440 w 121584"/>
              <a:gd name="connsiteY5" fmla="*/ 169892 h 474904"/>
              <a:gd name="connsiteX6" fmla="*/ 121340 w 121584"/>
              <a:gd name="connsiteY6" fmla="*/ 29 h 474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584" h="474904">
                <a:moveTo>
                  <a:pt x="121340" y="29"/>
                </a:moveTo>
                <a:cubicBezTo>
                  <a:pt x="125573" y="-2088"/>
                  <a:pt x="73715" y="110625"/>
                  <a:pt x="57840" y="157192"/>
                </a:cubicBezTo>
                <a:cubicBezTo>
                  <a:pt x="41965" y="203759"/>
                  <a:pt x="33763" y="226512"/>
                  <a:pt x="26090" y="279429"/>
                </a:cubicBezTo>
                <a:cubicBezTo>
                  <a:pt x="18417" y="332346"/>
                  <a:pt x="16036" y="468871"/>
                  <a:pt x="11803" y="474692"/>
                </a:cubicBezTo>
                <a:cubicBezTo>
                  <a:pt x="7570" y="480513"/>
                  <a:pt x="-2750" y="365154"/>
                  <a:pt x="690" y="314354"/>
                </a:cubicBezTo>
                <a:cubicBezTo>
                  <a:pt x="4130" y="263554"/>
                  <a:pt x="11538" y="223602"/>
                  <a:pt x="32440" y="169892"/>
                </a:cubicBezTo>
                <a:cubicBezTo>
                  <a:pt x="53342" y="116182"/>
                  <a:pt x="117107" y="2146"/>
                  <a:pt x="121340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2" name="フリーフォーム: 図形 261">
            <a:extLst>
              <a:ext uri="{FF2B5EF4-FFF2-40B4-BE49-F238E27FC236}">
                <a16:creationId xmlns:a16="http://schemas.microsoft.com/office/drawing/2014/main" id="{65C8795C-E56B-4FDE-82AD-C3337C80125F}"/>
              </a:ext>
            </a:extLst>
          </p:cNvPr>
          <p:cNvSpPr/>
          <p:nvPr/>
        </p:nvSpPr>
        <p:spPr>
          <a:xfrm>
            <a:off x="7454077" y="2618558"/>
            <a:ext cx="150431" cy="134313"/>
          </a:xfrm>
          <a:custGeom>
            <a:avLst/>
            <a:gdLst>
              <a:gd name="connsiteX0" fmla="*/ 823 w 150431"/>
              <a:gd name="connsiteY0" fmla="*/ 134167 h 134313"/>
              <a:gd name="connsiteX1" fmla="*/ 146873 w 150431"/>
              <a:gd name="connsiteY1" fmla="*/ 5580 h 134313"/>
              <a:gd name="connsiteX2" fmla="*/ 108773 w 150431"/>
              <a:gd name="connsiteY2" fmla="*/ 21455 h 134313"/>
              <a:gd name="connsiteX3" fmla="*/ 88136 w 150431"/>
              <a:gd name="connsiteY3" fmla="*/ 30980 h 134313"/>
              <a:gd name="connsiteX4" fmla="*/ 823 w 150431"/>
              <a:gd name="connsiteY4" fmla="*/ 134167 h 134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431" h="134313">
                <a:moveTo>
                  <a:pt x="823" y="134167"/>
                </a:moveTo>
                <a:cubicBezTo>
                  <a:pt x="10612" y="129934"/>
                  <a:pt x="128881" y="24365"/>
                  <a:pt x="146873" y="5580"/>
                </a:cubicBezTo>
                <a:cubicBezTo>
                  <a:pt x="164865" y="-13205"/>
                  <a:pt x="108773" y="21455"/>
                  <a:pt x="108773" y="21455"/>
                </a:cubicBezTo>
                <a:cubicBezTo>
                  <a:pt x="98984" y="25688"/>
                  <a:pt x="104804" y="12459"/>
                  <a:pt x="88136" y="30980"/>
                </a:cubicBezTo>
                <a:cubicBezTo>
                  <a:pt x="71468" y="49501"/>
                  <a:pt x="-8966" y="138400"/>
                  <a:pt x="823" y="134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3" name="フリーフォーム: 図形 262">
            <a:extLst>
              <a:ext uri="{FF2B5EF4-FFF2-40B4-BE49-F238E27FC236}">
                <a16:creationId xmlns:a16="http://schemas.microsoft.com/office/drawing/2014/main" id="{42339F84-74AB-409D-A7A8-47B262B4B80B}"/>
              </a:ext>
            </a:extLst>
          </p:cNvPr>
          <p:cNvSpPr/>
          <p:nvPr/>
        </p:nvSpPr>
        <p:spPr>
          <a:xfrm>
            <a:off x="8176787" y="2461855"/>
            <a:ext cx="97267" cy="409933"/>
          </a:xfrm>
          <a:custGeom>
            <a:avLst/>
            <a:gdLst>
              <a:gd name="connsiteX0" fmla="*/ 97263 w 97267"/>
              <a:gd name="connsiteY0" fmla="*/ 1945 h 409933"/>
              <a:gd name="connsiteX1" fmla="*/ 33763 w 97267"/>
              <a:gd name="connsiteY1" fmla="*/ 290870 h 409933"/>
              <a:gd name="connsiteX2" fmla="*/ 426 w 97267"/>
              <a:gd name="connsiteY2" fmla="*/ 409933 h 409933"/>
              <a:gd name="connsiteX3" fmla="*/ 16301 w 97267"/>
              <a:gd name="connsiteY3" fmla="*/ 290870 h 409933"/>
              <a:gd name="connsiteX4" fmla="*/ 36938 w 97267"/>
              <a:gd name="connsiteY4" fmla="*/ 170220 h 409933"/>
              <a:gd name="connsiteX5" fmla="*/ 97263 w 97267"/>
              <a:gd name="connsiteY5" fmla="*/ 1945 h 409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267" h="409933">
                <a:moveTo>
                  <a:pt x="97263" y="1945"/>
                </a:moveTo>
                <a:cubicBezTo>
                  <a:pt x="96734" y="22053"/>
                  <a:pt x="49902" y="222872"/>
                  <a:pt x="33763" y="290870"/>
                </a:cubicBezTo>
                <a:cubicBezTo>
                  <a:pt x="17624" y="358868"/>
                  <a:pt x="3336" y="409933"/>
                  <a:pt x="426" y="409933"/>
                </a:cubicBezTo>
                <a:cubicBezTo>
                  <a:pt x="-2484" y="409933"/>
                  <a:pt x="10216" y="330822"/>
                  <a:pt x="16301" y="290870"/>
                </a:cubicBezTo>
                <a:cubicBezTo>
                  <a:pt x="22386" y="250918"/>
                  <a:pt x="21857" y="217316"/>
                  <a:pt x="36938" y="170220"/>
                </a:cubicBezTo>
                <a:cubicBezTo>
                  <a:pt x="52019" y="123124"/>
                  <a:pt x="97792" y="-18163"/>
                  <a:pt x="97263" y="19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4" name="フリーフォーム: 図形 263">
            <a:extLst>
              <a:ext uri="{FF2B5EF4-FFF2-40B4-BE49-F238E27FC236}">
                <a16:creationId xmlns:a16="http://schemas.microsoft.com/office/drawing/2014/main" id="{475B4F17-4BAF-4060-B05C-05E07D760391}"/>
              </a:ext>
            </a:extLst>
          </p:cNvPr>
          <p:cNvSpPr/>
          <p:nvPr/>
        </p:nvSpPr>
        <p:spPr>
          <a:xfrm>
            <a:off x="7564638" y="2671220"/>
            <a:ext cx="620482" cy="191071"/>
          </a:xfrm>
          <a:custGeom>
            <a:avLst/>
            <a:gdLst>
              <a:gd name="connsiteX0" fmla="*/ 2975 w 620482"/>
              <a:gd name="connsiteY0" fmla="*/ 543 h 191071"/>
              <a:gd name="connsiteX1" fmla="*/ 312537 w 620482"/>
              <a:gd name="connsiteY1" fmla="*/ 57693 h 191071"/>
              <a:gd name="connsiteX2" fmla="*/ 614162 w 620482"/>
              <a:gd name="connsiteY2" fmla="*/ 186280 h 191071"/>
              <a:gd name="connsiteX3" fmla="*/ 490337 w 620482"/>
              <a:gd name="connsiteY3" fmla="*/ 151355 h 191071"/>
              <a:gd name="connsiteX4" fmla="*/ 174425 w 620482"/>
              <a:gd name="connsiteY4" fmla="*/ 35468 h 191071"/>
              <a:gd name="connsiteX5" fmla="*/ 2975 w 620482"/>
              <a:gd name="connsiteY5" fmla="*/ 543 h 191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0482" h="191071">
                <a:moveTo>
                  <a:pt x="2975" y="543"/>
                </a:moveTo>
                <a:cubicBezTo>
                  <a:pt x="25994" y="4247"/>
                  <a:pt x="210673" y="26737"/>
                  <a:pt x="312537" y="57693"/>
                </a:cubicBezTo>
                <a:cubicBezTo>
                  <a:pt x="414402" y="88649"/>
                  <a:pt x="584529" y="170670"/>
                  <a:pt x="614162" y="186280"/>
                </a:cubicBezTo>
                <a:cubicBezTo>
                  <a:pt x="643795" y="201890"/>
                  <a:pt x="563626" y="176490"/>
                  <a:pt x="490337" y="151355"/>
                </a:cubicBezTo>
                <a:cubicBezTo>
                  <a:pt x="417048" y="126220"/>
                  <a:pt x="253271" y="58487"/>
                  <a:pt x="174425" y="35468"/>
                </a:cubicBezTo>
                <a:cubicBezTo>
                  <a:pt x="95579" y="12449"/>
                  <a:pt x="-20044" y="-3161"/>
                  <a:pt x="2975" y="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フリーフォーム: 図形 264">
            <a:extLst>
              <a:ext uri="{FF2B5EF4-FFF2-40B4-BE49-F238E27FC236}">
                <a16:creationId xmlns:a16="http://schemas.microsoft.com/office/drawing/2014/main" id="{540542A2-E823-449C-B8AF-DA2020D2C849}"/>
              </a:ext>
            </a:extLst>
          </p:cNvPr>
          <p:cNvSpPr/>
          <p:nvPr/>
        </p:nvSpPr>
        <p:spPr>
          <a:xfrm>
            <a:off x="7860135" y="2864853"/>
            <a:ext cx="301598" cy="239675"/>
          </a:xfrm>
          <a:custGeom>
            <a:avLst/>
            <a:gdLst>
              <a:gd name="connsiteX0" fmla="*/ 301203 w 301598"/>
              <a:gd name="connsiteY0" fmla="*/ 585 h 239675"/>
              <a:gd name="connsiteX1" fmla="*/ 205953 w 301598"/>
              <a:gd name="connsiteY1" fmla="*/ 130760 h 239675"/>
              <a:gd name="connsiteX2" fmla="*/ 2753 w 301598"/>
              <a:gd name="connsiteY2" fmla="*/ 238710 h 239675"/>
              <a:gd name="connsiteX3" fmla="*/ 98003 w 301598"/>
              <a:gd name="connsiteY3" fmla="*/ 178385 h 239675"/>
              <a:gd name="connsiteX4" fmla="*/ 234528 w 301598"/>
              <a:gd name="connsiteY4" fmla="*/ 86310 h 239675"/>
              <a:gd name="connsiteX5" fmla="*/ 301203 w 301598"/>
              <a:gd name="connsiteY5" fmla="*/ 585 h 23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598" h="239675">
                <a:moveTo>
                  <a:pt x="301203" y="585"/>
                </a:moveTo>
                <a:cubicBezTo>
                  <a:pt x="296440" y="7993"/>
                  <a:pt x="255695" y="91073"/>
                  <a:pt x="205953" y="130760"/>
                </a:cubicBezTo>
                <a:cubicBezTo>
                  <a:pt x="156211" y="170448"/>
                  <a:pt x="20745" y="230773"/>
                  <a:pt x="2753" y="238710"/>
                </a:cubicBezTo>
                <a:cubicBezTo>
                  <a:pt x="-15239" y="246648"/>
                  <a:pt x="59374" y="203785"/>
                  <a:pt x="98003" y="178385"/>
                </a:cubicBezTo>
                <a:cubicBezTo>
                  <a:pt x="136632" y="152985"/>
                  <a:pt x="202249" y="114620"/>
                  <a:pt x="234528" y="86310"/>
                </a:cubicBezTo>
                <a:cubicBezTo>
                  <a:pt x="266807" y="58000"/>
                  <a:pt x="305966" y="-6823"/>
                  <a:pt x="301203" y="5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6" name="フリーフォーム: 図形 265">
            <a:extLst>
              <a:ext uri="{FF2B5EF4-FFF2-40B4-BE49-F238E27FC236}">
                <a16:creationId xmlns:a16="http://schemas.microsoft.com/office/drawing/2014/main" id="{C34B2AB5-EB87-4BDB-BC0E-C108C3629C91}"/>
              </a:ext>
            </a:extLst>
          </p:cNvPr>
          <p:cNvSpPr/>
          <p:nvPr/>
        </p:nvSpPr>
        <p:spPr>
          <a:xfrm>
            <a:off x="7496217" y="2891515"/>
            <a:ext cx="381168" cy="215763"/>
          </a:xfrm>
          <a:custGeom>
            <a:avLst/>
            <a:gdLst>
              <a:gd name="connsiteX0" fmla="*/ 6308 w 381168"/>
              <a:gd name="connsiteY0" fmla="*/ 910 h 215763"/>
              <a:gd name="connsiteX1" fmla="*/ 96796 w 381168"/>
              <a:gd name="connsiteY1" fmla="*/ 83460 h 215763"/>
              <a:gd name="connsiteX2" fmla="*/ 368258 w 381168"/>
              <a:gd name="connsiteY2" fmla="*/ 212048 h 215763"/>
              <a:gd name="connsiteX3" fmla="*/ 328571 w 381168"/>
              <a:gd name="connsiteY3" fmla="*/ 177123 h 215763"/>
              <a:gd name="connsiteX4" fmla="*/ 249196 w 381168"/>
              <a:gd name="connsiteY4" fmla="*/ 135848 h 215763"/>
              <a:gd name="connsiteX5" fmla="*/ 6308 w 381168"/>
              <a:gd name="connsiteY5" fmla="*/ 910 h 215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1168" h="215763">
                <a:moveTo>
                  <a:pt x="6308" y="910"/>
                </a:moveTo>
                <a:cubicBezTo>
                  <a:pt x="-19092" y="-7821"/>
                  <a:pt x="36471" y="48270"/>
                  <a:pt x="96796" y="83460"/>
                </a:cubicBezTo>
                <a:cubicBezTo>
                  <a:pt x="157121" y="118650"/>
                  <a:pt x="329629" y="196438"/>
                  <a:pt x="368258" y="212048"/>
                </a:cubicBezTo>
                <a:cubicBezTo>
                  <a:pt x="406887" y="227658"/>
                  <a:pt x="348415" y="189823"/>
                  <a:pt x="328571" y="177123"/>
                </a:cubicBezTo>
                <a:cubicBezTo>
                  <a:pt x="308727" y="164423"/>
                  <a:pt x="299996" y="164159"/>
                  <a:pt x="249196" y="135848"/>
                </a:cubicBezTo>
                <a:cubicBezTo>
                  <a:pt x="198396" y="107538"/>
                  <a:pt x="31708" y="9641"/>
                  <a:pt x="6308" y="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7" name="フリーフォーム: 図形 266">
            <a:extLst>
              <a:ext uri="{FF2B5EF4-FFF2-40B4-BE49-F238E27FC236}">
                <a16:creationId xmlns:a16="http://schemas.microsoft.com/office/drawing/2014/main" id="{BA5441E2-7840-467C-ABE4-AB64B9A739B2}"/>
              </a:ext>
            </a:extLst>
          </p:cNvPr>
          <p:cNvSpPr/>
          <p:nvPr/>
        </p:nvSpPr>
        <p:spPr>
          <a:xfrm>
            <a:off x="8297280" y="2416175"/>
            <a:ext cx="156139" cy="9840"/>
          </a:xfrm>
          <a:custGeom>
            <a:avLst/>
            <a:gdLst>
              <a:gd name="connsiteX0" fmla="*/ 53 w 156139"/>
              <a:gd name="connsiteY0" fmla="*/ 1058 h 9840"/>
              <a:gd name="connsiteX1" fmla="*/ 146103 w 156139"/>
              <a:gd name="connsiteY1" fmla="*/ 1058 h 9840"/>
              <a:gd name="connsiteX2" fmla="*/ 129170 w 156139"/>
              <a:gd name="connsiteY2" fmla="*/ 9525 h 9840"/>
              <a:gd name="connsiteX3" fmla="*/ 53 w 156139"/>
              <a:gd name="connsiteY3" fmla="*/ 1058 h 9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139" h="9840">
                <a:moveTo>
                  <a:pt x="53" y="1058"/>
                </a:moveTo>
                <a:cubicBezTo>
                  <a:pt x="2875" y="-353"/>
                  <a:pt x="124584" y="-353"/>
                  <a:pt x="146103" y="1058"/>
                </a:cubicBezTo>
                <a:cubicBezTo>
                  <a:pt x="167623" y="2469"/>
                  <a:pt x="151042" y="7408"/>
                  <a:pt x="129170" y="9525"/>
                </a:cubicBezTo>
                <a:cubicBezTo>
                  <a:pt x="107298" y="11642"/>
                  <a:pt x="-2769" y="2469"/>
                  <a:pt x="53" y="1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8" name="フリーフォーム: 図形 267">
            <a:extLst>
              <a:ext uri="{FF2B5EF4-FFF2-40B4-BE49-F238E27FC236}">
                <a16:creationId xmlns:a16="http://schemas.microsoft.com/office/drawing/2014/main" id="{6157CD84-6CB1-4464-8C53-ECDAC870B0FC}"/>
              </a:ext>
            </a:extLst>
          </p:cNvPr>
          <p:cNvSpPr/>
          <p:nvPr/>
        </p:nvSpPr>
        <p:spPr>
          <a:xfrm>
            <a:off x="8392138" y="2440072"/>
            <a:ext cx="642329" cy="124066"/>
          </a:xfrm>
          <a:custGeom>
            <a:avLst/>
            <a:gdLst>
              <a:gd name="connsiteX0" fmla="*/ 30079 w 642329"/>
              <a:gd name="connsiteY0" fmla="*/ 8911 h 124066"/>
              <a:gd name="connsiteX1" fmla="*/ 616395 w 642329"/>
              <a:gd name="connsiteY1" fmla="*/ 121095 h 124066"/>
              <a:gd name="connsiteX2" fmla="*/ 497862 w 642329"/>
              <a:gd name="connsiteY2" fmla="*/ 85111 h 124066"/>
              <a:gd name="connsiteX3" fmla="*/ 127445 w 642329"/>
              <a:gd name="connsiteY3" fmla="*/ 15261 h 124066"/>
              <a:gd name="connsiteX4" fmla="*/ 30079 w 642329"/>
              <a:gd name="connsiteY4" fmla="*/ 8911 h 124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2329" h="124066">
                <a:moveTo>
                  <a:pt x="30079" y="8911"/>
                </a:moveTo>
                <a:cubicBezTo>
                  <a:pt x="111571" y="26550"/>
                  <a:pt x="538431" y="108395"/>
                  <a:pt x="616395" y="121095"/>
                </a:cubicBezTo>
                <a:cubicBezTo>
                  <a:pt x="694359" y="133795"/>
                  <a:pt x="579354" y="102750"/>
                  <a:pt x="497862" y="85111"/>
                </a:cubicBezTo>
                <a:cubicBezTo>
                  <a:pt x="416370" y="67472"/>
                  <a:pt x="204703" y="27255"/>
                  <a:pt x="127445" y="15261"/>
                </a:cubicBezTo>
                <a:cubicBezTo>
                  <a:pt x="50187" y="3267"/>
                  <a:pt x="-51413" y="-8728"/>
                  <a:pt x="30079" y="89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9" name="フリーフォーム: 図形 268">
            <a:extLst>
              <a:ext uri="{FF2B5EF4-FFF2-40B4-BE49-F238E27FC236}">
                <a16:creationId xmlns:a16="http://schemas.microsoft.com/office/drawing/2014/main" id="{AFE9D193-59BC-4121-9796-1CBE52524C20}"/>
              </a:ext>
            </a:extLst>
          </p:cNvPr>
          <p:cNvSpPr/>
          <p:nvPr/>
        </p:nvSpPr>
        <p:spPr>
          <a:xfrm>
            <a:off x="8252868" y="2444658"/>
            <a:ext cx="220176" cy="233035"/>
          </a:xfrm>
          <a:custGeom>
            <a:avLst/>
            <a:gdLst>
              <a:gd name="connsiteX0" fmla="*/ 220149 w 220176"/>
              <a:gd name="connsiteY0" fmla="*/ 92 h 233035"/>
              <a:gd name="connsiteX1" fmla="*/ 129132 w 220176"/>
              <a:gd name="connsiteY1" fmla="*/ 95342 h 233035"/>
              <a:gd name="connsiteX2" fmla="*/ 15 w 220176"/>
              <a:gd name="connsiteY2" fmla="*/ 232925 h 233035"/>
              <a:gd name="connsiteX3" fmla="*/ 137599 w 220176"/>
              <a:gd name="connsiteY3" fmla="*/ 116509 h 233035"/>
              <a:gd name="connsiteX4" fmla="*/ 220149 w 220176"/>
              <a:gd name="connsiteY4" fmla="*/ 92 h 233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176" h="233035">
                <a:moveTo>
                  <a:pt x="220149" y="92"/>
                </a:moveTo>
                <a:cubicBezTo>
                  <a:pt x="218738" y="-3436"/>
                  <a:pt x="129132" y="95342"/>
                  <a:pt x="129132" y="95342"/>
                </a:cubicBezTo>
                <a:cubicBezTo>
                  <a:pt x="92443" y="134148"/>
                  <a:pt x="-1396" y="229397"/>
                  <a:pt x="15" y="232925"/>
                </a:cubicBezTo>
                <a:cubicBezTo>
                  <a:pt x="1426" y="236453"/>
                  <a:pt x="106202" y="154609"/>
                  <a:pt x="137599" y="116509"/>
                </a:cubicBezTo>
                <a:cubicBezTo>
                  <a:pt x="168996" y="78409"/>
                  <a:pt x="221560" y="3620"/>
                  <a:pt x="220149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0" name="フリーフォーム: 図形 269">
            <a:extLst>
              <a:ext uri="{FF2B5EF4-FFF2-40B4-BE49-F238E27FC236}">
                <a16:creationId xmlns:a16="http://schemas.microsoft.com/office/drawing/2014/main" id="{B4560364-9737-4055-AEA2-E5304338B087}"/>
              </a:ext>
            </a:extLst>
          </p:cNvPr>
          <p:cNvSpPr/>
          <p:nvPr/>
        </p:nvSpPr>
        <p:spPr>
          <a:xfrm>
            <a:off x="8108076" y="2795563"/>
            <a:ext cx="117180" cy="255705"/>
          </a:xfrm>
          <a:custGeom>
            <a:avLst/>
            <a:gdLst>
              <a:gd name="connsiteX0" fmla="*/ 116762 w 117180"/>
              <a:gd name="connsiteY0" fmla="*/ 25 h 255705"/>
              <a:gd name="connsiteX1" fmla="*/ 32624 w 117180"/>
              <a:gd name="connsiteY1" fmla="*/ 181000 h 255705"/>
              <a:gd name="connsiteX2" fmla="*/ 874 w 117180"/>
              <a:gd name="connsiteY2" fmla="*/ 255612 h 255705"/>
              <a:gd name="connsiteX3" fmla="*/ 62787 w 117180"/>
              <a:gd name="connsiteY3" fmla="*/ 168300 h 255705"/>
              <a:gd name="connsiteX4" fmla="*/ 116762 w 117180"/>
              <a:gd name="connsiteY4" fmla="*/ 25 h 255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180" h="255705">
                <a:moveTo>
                  <a:pt x="116762" y="25"/>
                </a:moveTo>
                <a:cubicBezTo>
                  <a:pt x="111735" y="2142"/>
                  <a:pt x="51939" y="138402"/>
                  <a:pt x="32624" y="181000"/>
                </a:cubicBezTo>
                <a:cubicBezTo>
                  <a:pt x="13309" y="223598"/>
                  <a:pt x="-4153" y="257729"/>
                  <a:pt x="874" y="255612"/>
                </a:cubicBezTo>
                <a:cubicBezTo>
                  <a:pt x="5901" y="253495"/>
                  <a:pt x="45325" y="207458"/>
                  <a:pt x="62787" y="168300"/>
                </a:cubicBezTo>
                <a:cubicBezTo>
                  <a:pt x="80249" y="129142"/>
                  <a:pt x="121789" y="-2092"/>
                  <a:pt x="116762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1" name="フリーフォーム: 図形 270">
            <a:extLst>
              <a:ext uri="{FF2B5EF4-FFF2-40B4-BE49-F238E27FC236}">
                <a16:creationId xmlns:a16="http://schemas.microsoft.com/office/drawing/2014/main" id="{269E13EA-18AD-4D64-834A-A8A31B077F4D}"/>
              </a:ext>
            </a:extLst>
          </p:cNvPr>
          <p:cNvSpPr/>
          <p:nvPr/>
        </p:nvSpPr>
        <p:spPr>
          <a:xfrm>
            <a:off x="8023650" y="3043720"/>
            <a:ext cx="196814" cy="45555"/>
          </a:xfrm>
          <a:custGeom>
            <a:avLst/>
            <a:gdLst>
              <a:gd name="connsiteX0" fmla="*/ 1163 w 196814"/>
              <a:gd name="connsiteY0" fmla="*/ 45555 h 45555"/>
              <a:gd name="connsiteX1" fmla="*/ 156738 w 196814"/>
              <a:gd name="connsiteY1" fmla="*/ 2693 h 45555"/>
              <a:gd name="connsiteX2" fmla="*/ 193250 w 196814"/>
              <a:gd name="connsiteY2" fmla="*/ 4280 h 45555"/>
              <a:gd name="connsiteX3" fmla="*/ 90063 w 196814"/>
              <a:gd name="connsiteY3" fmla="*/ 2693 h 45555"/>
              <a:gd name="connsiteX4" fmla="*/ 1163 w 196814"/>
              <a:gd name="connsiteY4" fmla="*/ 45555 h 45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814" h="45555">
                <a:moveTo>
                  <a:pt x="1163" y="45555"/>
                </a:moveTo>
                <a:cubicBezTo>
                  <a:pt x="12275" y="45555"/>
                  <a:pt x="124724" y="9572"/>
                  <a:pt x="156738" y="2693"/>
                </a:cubicBezTo>
                <a:cubicBezTo>
                  <a:pt x="188753" y="-4186"/>
                  <a:pt x="204362" y="4280"/>
                  <a:pt x="193250" y="4280"/>
                </a:cubicBezTo>
                <a:cubicBezTo>
                  <a:pt x="182138" y="4280"/>
                  <a:pt x="118638" y="841"/>
                  <a:pt x="90063" y="2693"/>
                </a:cubicBezTo>
                <a:cubicBezTo>
                  <a:pt x="61488" y="4545"/>
                  <a:pt x="-9949" y="45555"/>
                  <a:pt x="1163" y="455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3" name="フリーフォーム: 図形 272">
            <a:extLst>
              <a:ext uri="{FF2B5EF4-FFF2-40B4-BE49-F238E27FC236}">
                <a16:creationId xmlns:a16="http://schemas.microsoft.com/office/drawing/2014/main" id="{13C758A9-63BB-4E3D-B28F-AEB48FB8052F}"/>
              </a:ext>
            </a:extLst>
          </p:cNvPr>
          <p:cNvSpPr/>
          <p:nvPr/>
        </p:nvSpPr>
        <p:spPr>
          <a:xfrm>
            <a:off x="8025306" y="2894853"/>
            <a:ext cx="133141" cy="184363"/>
          </a:xfrm>
          <a:custGeom>
            <a:avLst/>
            <a:gdLst>
              <a:gd name="connsiteX0" fmla="*/ 131269 w 133141"/>
              <a:gd name="connsiteY0" fmla="*/ 747 h 184363"/>
              <a:gd name="connsiteX1" fmla="*/ 1094 w 133141"/>
              <a:gd name="connsiteY1" fmla="*/ 180135 h 184363"/>
              <a:gd name="connsiteX2" fmla="*/ 72532 w 133141"/>
              <a:gd name="connsiteY2" fmla="*/ 118222 h 184363"/>
              <a:gd name="connsiteX3" fmla="*/ 131269 w 133141"/>
              <a:gd name="connsiteY3" fmla="*/ 747 h 184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141" h="184363">
                <a:moveTo>
                  <a:pt x="131269" y="747"/>
                </a:moveTo>
                <a:cubicBezTo>
                  <a:pt x="119363" y="11066"/>
                  <a:pt x="10883" y="160556"/>
                  <a:pt x="1094" y="180135"/>
                </a:cubicBezTo>
                <a:cubicBezTo>
                  <a:pt x="-8695" y="199714"/>
                  <a:pt x="49778" y="146532"/>
                  <a:pt x="72532" y="118222"/>
                </a:cubicBezTo>
                <a:cubicBezTo>
                  <a:pt x="95286" y="89912"/>
                  <a:pt x="143175" y="-9572"/>
                  <a:pt x="131269" y="7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フリーフォーム: 図形 273">
            <a:extLst>
              <a:ext uri="{FF2B5EF4-FFF2-40B4-BE49-F238E27FC236}">
                <a16:creationId xmlns:a16="http://schemas.microsoft.com/office/drawing/2014/main" id="{7D8D2825-BF68-4F42-8D91-4109A8BCE6E9}"/>
              </a:ext>
            </a:extLst>
          </p:cNvPr>
          <p:cNvSpPr/>
          <p:nvPr/>
        </p:nvSpPr>
        <p:spPr>
          <a:xfrm>
            <a:off x="8159365" y="3060251"/>
            <a:ext cx="390289" cy="95172"/>
          </a:xfrm>
          <a:custGeom>
            <a:avLst/>
            <a:gdLst>
              <a:gd name="connsiteX0" fmla="*/ 385 w 390289"/>
              <a:gd name="connsiteY0" fmla="*/ 2037 h 95172"/>
              <a:gd name="connsiteX1" fmla="*/ 254385 w 390289"/>
              <a:gd name="connsiteY1" fmla="*/ 21087 h 95172"/>
              <a:gd name="connsiteX2" fmla="*/ 387735 w 390289"/>
              <a:gd name="connsiteY2" fmla="*/ 94112 h 95172"/>
              <a:gd name="connsiteX3" fmla="*/ 316298 w 390289"/>
              <a:gd name="connsiteY3" fmla="*/ 60774 h 95172"/>
              <a:gd name="connsiteX4" fmla="*/ 385 w 390289"/>
              <a:gd name="connsiteY4" fmla="*/ 2037 h 95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0289" h="95172">
                <a:moveTo>
                  <a:pt x="385" y="2037"/>
                </a:moveTo>
                <a:cubicBezTo>
                  <a:pt x="-9934" y="-4578"/>
                  <a:pt x="189827" y="5741"/>
                  <a:pt x="254385" y="21087"/>
                </a:cubicBezTo>
                <a:cubicBezTo>
                  <a:pt x="318943" y="36433"/>
                  <a:pt x="377416" y="87498"/>
                  <a:pt x="387735" y="94112"/>
                </a:cubicBezTo>
                <a:cubicBezTo>
                  <a:pt x="398054" y="100727"/>
                  <a:pt x="377681" y="74797"/>
                  <a:pt x="316298" y="60774"/>
                </a:cubicBezTo>
                <a:cubicBezTo>
                  <a:pt x="254915" y="46751"/>
                  <a:pt x="10704" y="8652"/>
                  <a:pt x="385" y="20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5" name="フリーフォーム: 図形 274">
            <a:extLst>
              <a:ext uri="{FF2B5EF4-FFF2-40B4-BE49-F238E27FC236}">
                <a16:creationId xmlns:a16="http://schemas.microsoft.com/office/drawing/2014/main" id="{7991AB51-799F-4370-BF35-EEE9B428C400}"/>
              </a:ext>
            </a:extLst>
          </p:cNvPr>
          <p:cNvSpPr/>
          <p:nvPr/>
        </p:nvSpPr>
        <p:spPr>
          <a:xfrm>
            <a:off x="8049901" y="3097204"/>
            <a:ext cx="397060" cy="80971"/>
          </a:xfrm>
          <a:custGeom>
            <a:avLst/>
            <a:gdLst>
              <a:gd name="connsiteX0" fmla="*/ 312 w 397060"/>
              <a:gd name="connsiteY0" fmla="*/ 9 h 80971"/>
              <a:gd name="connsiteX1" fmla="*/ 193987 w 397060"/>
              <a:gd name="connsiteY1" fmla="*/ 60334 h 80971"/>
              <a:gd name="connsiteX2" fmla="*/ 394012 w 397060"/>
              <a:gd name="connsiteY2" fmla="*/ 80971 h 80971"/>
              <a:gd name="connsiteX3" fmla="*/ 309874 w 397060"/>
              <a:gd name="connsiteY3" fmla="*/ 60334 h 80971"/>
              <a:gd name="connsiteX4" fmla="*/ 240024 w 397060"/>
              <a:gd name="connsiteY4" fmla="*/ 55571 h 80971"/>
              <a:gd name="connsiteX5" fmla="*/ 312 w 397060"/>
              <a:gd name="connsiteY5" fmla="*/ 9 h 80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7060" h="80971">
                <a:moveTo>
                  <a:pt x="312" y="9"/>
                </a:moveTo>
                <a:cubicBezTo>
                  <a:pt x="-7361" y="803"/>
                  <a:pt x="128370" y="46840"/>
                  <a:pt x="193987" y="60334"/>
                </a:cubicBezTo>
                <a:cubicBezTo>
                  <a:pt x="259604" y="73828"/>
                  <a:pt x="374698" y="80971"/>
                  <a:pt x="394012" y="80971"/>
                </a:cubicBezTo>
                <a:cubicBezTo>
                  <a:pt x="413326" y="80971"/>
                  <a:pt x="335539" y="64567"/>
                  <a:pt x="309874" y="60334"/>
                </a:cubicBezTo>
                <a:cubicBezTo>
                  <a:pt x="284209" y="56101"/>
                  <a:pt x="291088" y="65096"/>
                  <a:pt x="240024" y="55571"/>
                </a:cubicBezTo>
                <a:cubicBezTo>
                  <a:pt x="188960" y="46046"/>
                  <a:pt x="7985" y="-785"/>
                  <a:pt x="312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6" name="フリーフォーム: 図形 275">
            <a:extLst>
              <a:ext uri="{FF2B5EF4-FFF2-40B4-BE49-F238E27FC236}">
                <a16:creationId xmlns:a16="http://schemas.microsoft.com/office/drawing/2014/main" id="{1FC29C09-C1EE-4DA3-AEC2-81B1B37BC4FA}"/>
              </a:ext>
            </a:extLst>
          </p:cNvPr>
          <p:cNvSpPr/>
          <p:nvPr/>
        </p:nvSpPr>
        <p:spPr>
          <a:xfrm>
            <a:off x="8548671" y="3141513"/>
            <a:ext cx="324177" cy="70428"/>
          </a:xfrm>
          <a:custGeom>
            <a:avLst/>
            <a:gdLst>
              <a:gd name="connsiteX0" fmla="*/ 17 w 324177"/>
              <a:gd name="connsiteY0" fmla="*/ 150 h 70428"/>
              <a:gd name="connsiteX1" fmla="*/ 247667 w 324177"/>
              <a:gd name="connsiteY1" fmla="*/ 70000 h 70428"/>
              <a:gd name="connsiteX2" fmla="*/ 323867 w 324177"/>
              <a:gd name="connsiteY2" fmla="*/ 30312 h 70428"/>
              <a:gd name="connsiteX3" fmla="*/ 273067 w 324177"/>
              <a:gd name="connsiteY3" fmla="*/ 46187 h 70428"/>
              <a:gd name="connsiteX4" fmla="*/ 234967 w 324177"/>
              <a:gd name="connsiteY4" fmla="*/ 50950 h 70428"/>
              <a:gd name="connsiteX5" fmla="*/ 17 w 324177"/>
              <a:gd name="connsiteY5" fmla="*/ 150 h 70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177" h="70428">
                <a:moveTo>
                  <a:pt x="17" y="150"/>
                </a:moveTo>
                <a:cubicBezTo>
                  <a:pt x="2134" y="3325"/>
                  <a:pt x="193692" y="64973"/>
                  <a:pt x="247667" y="70000"/>
                </a:cubicBezTo>
                <a:cubicBezTo>
                  <a:pt x="301642" y="75027"/>
                  <a:pt x="319634" y="34281"/>
                  <a:pt x="323867" y="30312"/>
                </a:cubicBezTo>
                <a:cubicBezTo>
                  <a:pt x="328100" y="26343"/>
                  <a:pt x="287884" y="42747"/>
                  <a:pt x="273067" y="46187"/>
                </a:cubicBezTo>
                <a:cubicBezTo>
                  <a:pt x="258250" y="49627"/>
                  <a:pt x="277565" y="57035"/>
                  <a:pt x="234967" y="50950"/>
                </a:cubicBezTo>
                <a:cubicBezTo>
                  <a:pt x="192369" y="44865"/>
                  <a:pt x="-2100" y="-3025"/>
                  <a:pt x="17" y="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7" name="フリーフォーム: 図形 276">
            <a:extLst>
              <a:ext uri="{FF2B5EF4-FFF2-40B4-BE49-F238E27FC236}">
                <a16:creationId xmlns:a16="http://schemas.microsoft.com/office/drawing/2014/main" id="{4798AF41-5024-44A5-95CA-870FA48AF872}"/>
              </a:ext>
            </a:extLst>
          </p:cNvPr>
          <p:cNvSpPr/>
          <p:nvPr/>
        </p:nvSpPr>
        <p:spPr>
          <a:xfrm>
            <a:off x="8677244" y="3149287"/>
            <a:ext cx="204931" cy="94923"/>
          </a:xfrm>
          <a:custGeom>
            <a:avLst/>
            <a:gdLst>
              <a:gd name="connsiteX0" fmla="*/ 31 w 204931"/>
              <a:gd name="connsiteY0" fmla="*/ 49526 h 94923"/>
              <a:gd name="connsiteX1" fmla="*/ 136556 w 204931"/>
              <a:gd name="connsiteY1" fmla="*/ 93976 h 94923"/>
              <a:gd name="connsiteX2" fmla="*/ 204819 w 204931"/>
              <a:gd name="connsiteY2" fmla="*/ 313 h 94923"/>
              <a:gd name="connsiteX3" fmla="*/ 149256 w 204931"/>
              <a:gd name="connsiteY3" fmla="*/ 63813 h 94923"/>
              <a:gd name="connsiteX4" fmla="*/ 31 w 204931"/>
              <a:gd name="connsiteY4" fmla="*/ 49526 h 94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931" h="94923">
                <a:moveTo>
                  <a:pt x="31" y="49526"/>
                </a:moveTo>
                <a:cubicBezTo>
                  <a:pt x="-2086" y="54553"/>
                  <a:pt x="102425" y="102178"/>
                  <a:pt x="136556" y="93976"/>
                </a:cubicBezTo>
                <a:cubicBezTo>
                  <a:pt x="170687" y="85774"/>
                  <a:pt x="202702" y="5340"/>
                  <a:pt x="204819" y="313"/>
                </a:cubicBezTo>
                <a:cubicBezTo>
                  <a:pt x="206936" y="-4714"/>
                  <a:pt x="178889" y="52171"/>
                  <a:pt x="149256" y="63813"/>
                </a:cubicBezTo>
                <a:cubicBezTo>
                  <a:pt x="119623" y="75455"/>
                  <a:pt x="2148" y="44499"/>
                  <a:pt x="31" y="495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8" name="フリーフォーム: 図形 277">
            <a:extLst>
              <a:ext uri="{FF2B5EF4-FFF2-40B4-BE49-F238E27FC236}">
                <a16:creationId xmlns:a16="http://schemas.microsoft.com/office/drawing/2014/main" id="{DD8D2256-2DBB-42CF-9786-A025159878F9}"/>
              </a:ext>
            </a:extLst>
          </p:cNvPr>
          <p:cNvSpPr/>
          <p:nvPr/>
        </p:nvSpPr>
        <p:spPr>
          <a:xfrm>
            <a:off x="8870678" y="2571665"/>
            <a:ext cx="162266" cy="625792"/>
          </a:xfrm>
          <a:custGeom>
            <a:avLst/>
            <a:gdLst>
              <a:gd name="connsiteX0" fmla="*/ 162197 w 162266"/>
              <a:gd name="connsiteY0" fmla="*/ 85 h 625792"/>
              <a:gd name="connsiteX1" fmla="*/ 49485 w 162266"/>
              <a:gd name="connsiteY1" fmla="*/ 295360 h 625792"/>
              <a:gd name="connsiteX2" fmla="*/ 5035 w 162266"/>
              <a:gd name="connsiteY2" fmla="*/ 617623 h 625792"/>
              <a:gd name="connsiteX3" fmla="*/ 3447 w 162266"/>
              <a:gd name="connsiteY3" fmla="*/ 522373 h 625792"/>
              <a:gd name="connsiteX4" fmla="*/ 1860 w 162266"/>
              <a:gd name="connsiteY4" fmla="*/ 444585 h 625792"/>
              <a:gd name="connsiteX5" fmla="*/ 32022 w 162266"/>
              <a:gd name="connsiteY5" fmla="*/ 266785 h 625792"/>
              <a:gd name="connsiteX6" fmla="*/ 162197 w 162266"/>
              <a:gd name="connsiteY6" fmla="*/ 85 h 625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266" h="625792">
                <a:moveTo>
                  <a:pt x="162197" y="85"/>
                </a:moveTo>
                <a:cubicBezTo>
                  <a:pt x="165107" y="4847"/>
                  <a:pt x="75679" y="192437"/>
                  <a:pt x="49485" y="295360"/>
                </a:cubicBezTo>
                <a:cubicBezTo>
                  <a:pt x="23291" y="398283"/>
                  <a:pt x="12708" y="579788"/>
                  <a:pt x="5035" y="617623"/>
                </a:cubicBezTo>
                <a:cubicBezTo>
                  <a:pt x="-2638" y="655459"/>
                  <a:pt x="3976" y="551213"/>
                  <a:pt x="3447" y="522373"/>
                </a:cubicBezTo>
                <a:cubicBezTo>
                  <a:pt x="2918" y="493533"/>
                  <a:pt x="-2902" y="487183"/>
                  <a:pt x="1860" y="444585"/>
                </a:cubicBezTo>
                <a:cubicBezTo>
                  <a:pt x="6622" y="401987"/>
                  <a:pt x="801" y="341662"/>
                  <a:pt x="32022" y="266785"/>
                </a:cubicBezTo>
                <a:cubicBezTo>
                  <a:pt x="63243" y="191908"/>
                  <a:pt x="159287" y="-4677"/>
                  <a:pt x="162197" y="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9" name="フリーフォーム: 図形 278">
            <a:extLst>
              <a:ext uri="{FF2B5EF4-FFF2-40B4-BE49-F238E27FC236}">
                <a16:creationId xmlns:a16="http://schemas.microsoft.com/office/drawing/2014/main" id="{8B97AB8F-9CAE-4F47-A14F-2059B1A40C0E}"/>
              </a:ext>
            </a:extLst>
          </p:cNvPr>
          <p:cNvSpPr/>
          <p:nvPr/>
        </p:nvSpPr>
        <p:spPr>
          <a:xfrm>
            <a:off x="8996175" y="2786055"/>
            <a:ext cx="260581" cy="295406"/>
          </a:xfrm>
          <a:custGeom>
            <a:avLst/>
            <a:gdLst>
              <a:gd name="connsiteX0" fmla="*/ 188 w 260581"/>
              <a:gd name="connsiteY0" fmla="*/ 8 h 295406"/>
              <a:gd name="connsiteX1" fmla="*/ 155763 w 260581"/>
              <a:gd name="connsiteY1" fmla="*/ 131770 h 295406"/>
              <a:gd name="connsiteX2" fmla="*/ 187513 w 260581"/>
              <a:gd name="connsiteY2" fmla="*/ 153995 h 295406"/>
              <a:gd name="connsiteX3" fmla="*/ 260538 w 260581"/>
              <a:gd name="connsiteY3" fmla="*/ 295283 h 295406"/>
              <a:gd name="connsiteX4" fmla="*/ 197038 w 260581"/>
              <a:gd name="connsiteY4" fmla="*/ 177808 h 295406"/>
              <a:gd name="connsiteX5" fmla="*/ 125600 w 260581"/>
              <a:gd name="connsiteY5" fmla="*/ 125420 h 295406"/>
              <a:gd name="connsiteX6" fmla="*/ 188 w 260581"/>
              <a:gd name="connsiteY6" fmla="*/ 8 h 295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581" h="295406">
                <a:moveTo>
                  <a:pt x="188" y="8"/>
                </a:moveTo>
                <a:cubicBezTo>
                  <a:pt x="5215" y="1066"/>
                  <a:pt x="124542" y="106106"/>
                  <a:pt x="155763" y="131770"/>
                </a:cubicBezTo>
                <a:cubicBezTo>
                  <a:pt x="186984" y="157434"/>
                  <a:pt x="170051" y="126743"/>
                  <a:pt x="187513" y="153995"/>
                </a:cubicBezTo>
                <a:cubicBezTo>
                  <a:pt x="204975" y="181247"/>
                  <a:pt x="258951" y="291314"/>
                  <a:pt x="260538" y="295283"/>
                </a:cubicBezTo>
                <a:cubicBezTo>
                  <a:pt x="262126" y="299252"/>
                  <a:pt x="219528" y="206119"/>
                  <a:pt x="197038" y="177808"/>
                </a:cubicBezTo>
                <a:cubicBezTo>
                  <a:pt x="174548" y="149498"/>
                  <a:pt x="158937" y="153201"/>
                  <a:pt x="125600" y="125420"/>
                </a:cubicBezTo>
                <a:cubicBezTo>
                  <a:pt x="92263" y="97639"/>
                  <a:pt x="-4839" y="-1050"/>
                  <a:pt x="188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0" name="フリーフォーム: 図形 279">
            <a:extLst>
              <a:ext uri="{FF2B5EF4-FFF2-40B4-BE49-F238E27FC236}">
                <a16:creationId xmlns:a16="http://schemas.microsoft.com/office/drawing/2014/main" id="{E5E5A4B4-ACCB-4F3C-9C5C-EDF97629FB13}"/>
              </a:ext>
            </a:extLst>
          </p:cNvPr>
          <p:cNvSpPr/>
          <p:nvPr/>
        </p:nvSpPr>
        <p:spPr>
          <a:xfrm>
            <a:off x="8824000" y="3187669"/>
            <a:ext cx="258171" cy="225998"/>
          </a:xfrm>
          <a:custGeom>
            <a:avLst/>
            <a:gdLst>
              <a:gd name="connsiteX0" fmla="*/ 258088 w 258171"/>
              <a:gd name="connsiteY0" fmla="*/ 31 h 225998"/>
              <a:gd name="connsiteX1" fmla="*/ 204113 w 258171"/>
              <a:gd name="connsiteY1" fmla="*/ 196881 h 225998"/>
              <a:gd name="connsiteX2" fmla="*/ 154900 w 258171"/>
              <a:gd name="connsiteY2" fmla="*/ 223869 h 225998"/>
              <a:gd name="connsiteX3" fmla="*/ 110450 w 258171"/>
              <a:gd name="connsiteY3" fmla="*/ 185769 h 225998"/>
              <a:gd name="connsiteX4" fmla="*/ 31075 w 258171"/>
              <a:gd name="connsiteY4" fmla="*/ 95281 h 225998"/>
              <a:gd name="connsiteX5" fmla="*/ 4088 w 258171"/>
              <a:gd name="connsiteY5" fmla="*/ 73056 h 225998"/>
              <a:gd name="connsiteX6" fmla="*/ 112038 w 258171"/>
              <a:gd name="connsiteY6" fmla="*/ 155606 h 225998"/>
              <a:gd name="connsiteX7" fmla="*/ 191413 w 258171"/>
              <a:gd name="connsiteY7" fmla="*/ 181006 h 225998"/>
              <a:gd name="connsiteX8" fmla="*/ 258088 w 258171"/>
              <a:gd name="connsiteY8" fmla="*/ 31 h 225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171" h="225998">
                <a:moveTo>
                  <a:pt x="258088" y="31"/>
                </a:moveTo>
                <a:cubicBezTo>
                  <a:pt x="260205" y="2677"/>
                  <a:pt x="221311" y="159575"/>
                  <a:pt x="204113" y="196881"/>
                </a:cubicBezTo>
                <a:cubicBezTo>
                  <a:pt x="186915" y="234187"/>
                  <a:pt x="170510" y="225721"/>
                  <a:pt x="154900" y="223869"/>
                </a:cubicBezTo>
                <a:cubicBezTo>
                  <a:pt x="139290" y="222017"/>
                  <a:pt x="131087" y="207200"/>
                  <a:pt x="110450" y="185769"/>
                </a:cubicBezTo>
                <a:cubicBezTo>
                  <a:pt x="89813" y="164338"/>
                  <a:pt x="48802" y="114067"/>
                  <a:pt x="31075" y="95281"/>
                </a:cubicBezTo>
                <a:cubicBezTo>
                  <a:pt x="13348" y="76496"/>
                  <a:pt x="-9406" y="63002"/>
                  <a:pt x="4088" y="73056"/>
                </a:cubicBezTo>
                <a:cubicBezTo>
                  <a:pt x="17582" y="83110"/>
                  <a:pt x="80817" y="137614"/>
                  <a:pt x="112038" y="155606"/>
                </a:cubicBezTo>
                <a:cubicBezTo>
                  <a:pt x="143259" y="173598"/>
                  <a:pt x="168659" y="202173"/>
                  <a:pt x="191413" y="181006"/>
                </a:cubicBezTo>
                <a:cubicBezTo>
                  <a:pt x="214167" y="159839"/>
                  <a:pt x="255971" y="-2615"/>
                  <a:pt x="258088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1" name="フリーフォーム: 図形 280">
            <a:extLst>
              <a:ext uri="{FF2B5EF4-FFF2-40B4-BE49-F238E27FC236}">
                <a16:creationId xmlns:a16="http://schemas.microsoft.com/office/drawing/2014/main" id="{80CA09B0-71B9-4FC4-9844-CBAF315F0648}"/>
              </a:ext>
            </a:extLst>
          </p:cNvPr>
          <p:cNvSpPr/>
          <p:nvPr/>
        </p:nvSpPr>
        <p:spPr>
          <a:xfrm>
            <a:off x="8948847" y="3060675"/>
            <a:ext cx="312910" cy="552984"/>
          </a:xfrm>
          <a:custGeom>
            <a:avLst/>
            <a:gdLst>
              <a:gd name="connsiteX0" fmla="*/ 312628 w 312910"/>
              <a:gd name="connsiteY0" fmla="*/ 25 h 552984"/>
              <a:gd name="connsiteX1" fmla="*/ 263416 w 312910"/>
              <a:gd name="connsiteY1" fmla="*/ 239738 h 552984"/>
              <a:gd name="connsiteX2" fmla="*/ 226903 w 312910"/>
              <a:gd name="connsiteY2" fmla="*/ 285775 h 552984"/>
              <a:gd name="connsiteX3" fmla="*/ 3066 w 312910"/>
              <a:gd name="connsiteY3" fmla="*/ 550888 h 552984"/>
              <a:gd name="connsiteX4" fmla="*/ 106253 w 312910"/>
              <a:gd name="connsiteY4" fmla="*/ 400075 h 552984"/>
              <a:gd name="connsiteX5" fmla="*/ 239603 w 312910"/>
              <a:gd name="connsiteY5" fmla="*/ 225450 h 552984"/>
              <a:gd name="connsiteX6" fmla="*/ 312628 w 312910"/>
              <a:gd name="connsiteY6" fmla="*/ 25 h 552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2910" h="552984">
                <a:moveTo>
                  <a:pt x="312628" y="25"/>
                </a:moveTo>
                <a:cubicBezTo>
                  <a:pt x="316597" y="2406"/>
                  <a:pt x="277703" y="192113"/>
                  <a:pt x="263416" y="239738"/>
                </a:cubicBezTo>
                <a:cubicBezTo>
                  <a:pt x="249129" y="287363"/>
                  <a:pt x="270295" y="233917"/>
                  <a:pt x="226903" y="285775"/>
                </a:cubicBezTo>
                <a:cubicBezTo>
                  <a:pt x="183511" y="337633"/>
                  <a:pt x="23174" y="531838"/>
                  <a:pt x="3066" y="550888"/>
                </a:cubicBezTo>
                <a:cubicBezTo>
                  <a:pt x="-17042" y="569938"/>
                  <a:pt x="66830" y="454315"/>
                  <a:pt x="106253" y="400075"/>
                </a:cubicBezTo>
                <a:cubicBezTo>
                  <a:pt x="145676" y="345835"/>
                  <a:pt x="207853" y="288156"/>
                  <a:pt x="239603" y="225450"/>
                </a:cubicBezTo>
                <a:cubicBezTo>
                  <a:pt x="271353" y="162744"/>
                  <a:pt x="308659" y="-2356"/>
                  <a:pt x="312628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2" name="フリーフォーム: 図形 281">
            <a:extLst>
              <a:ext uri="{FF2B5EF4-FFF2-40B4-BE49-F238E27FC236}">
                <a16:creationId xmlns:a16="http://schemas.microsoft.com/office/drawing/2014/main" id="{AD851A3D-37E6-4794-996C-BA213831ADD0}"/>
              </a:ext>
            </a:extLst>
          </p:cNvPr>
          <p:cNvSpPr/>
          <p:nvPr/>
        </p:nvSpPr>
        <p:spPr>
          <a:xfrm>
            <a:off x="8296272" y="3140273"/>
            <a:ext cx="304442" cy="104733"/>
          </a:xfrm>
          <a:custGeom>
            <a:avLst/>
            <a:gdLst>
              <a:gd name="connsiteX0" fmla="*/ 3 w 304442"/>
              <a:gd name="connsiteY0" fmla="*/ 104577 h 104733"/>
              <a:gd name="connsiteX1" fmla="*/ 274641 w 304442"/>
              <a:gd name="connsiteY1" fmla="*/ 4565 h 104733"/>
              <a:gd name="connsiteX2" fmla="*/ 268291 w 304442"/>
              <a:gd name="connsiteY2" fmla="*/ 26790 h 104733"/>
              <a:gd name="connsiteX3" fmla="*/ 3 w 304442"/>
              <a:gd name="connsiteY3" fmla="*/ 104577 h 104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442" h="104733">
                <a:moveTo>
                  <a:pt x="3" y="104577"/>
                </a:moveTo>
                <a:cubicBezTo>
                  <a:pt x="1061" y="100873"/>
                  <a:pt x="229926" y="17530"/>
                  <a:pt x="274641" y="4565"/>
                </a:cubicBezTo>
                <a:cubicBezTo>
                  <a:pt x="319356" y="-8400"/>
                  <a:pt x="310889" y="8534"/>
                  <a:pt x="268291" y="26790"/>
                </a:cubicBezTo>
                <a:cubicBezTo>
                  <a:pt x="225693" y="45046"/>
                  <a:pt x="-1055" y="108281"/>
                  <a:pt x="3" y="1045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3" name="フリーフォーム: 図形 282">
            <a:extLst>
              <a:ext uri="{FF2B5EF4-FFF2-40B4-BE49-F238E27FC236}">
                <a16:creationId xmlns:a16="http://schemas.microsoft.com/office/drawing/2014/main" id="{6399ADB6-4EC0-45D4-88B3-94CDFB85C6DD}"/>
              </a:ext>
            </a:extLst>
          </p:cNvPr>
          <p:cNvSpPr/>
          <p:nvPr/>
        </p:nvSpPr>
        <p:spPr>
          <a:xfrm>
            <a:off x="8352532" y="3174996"/>
            <a:ext cx="212551" cy="633605"/>
          </a:xfrm>
          <a:custGeom>
            <a:avLst/>
            <a:gdLst>
              <a:gd name="connsiteX0" fmla="*/ 212031 w 212551"/>
              <a:gd name="connsiteY0" fmla="*/ 4 h 633605"/>
              <a:gd name="connsiteX1" fmla="*/ 159643 w 212551"/>
              <a:gd name="connsiteY1" fmla="*/ 198442 h 633605"/>
              <a:gd name="connsiteX2" fmla="*/ 38993 w 212551"/>
              <a:gd name="connsiteY2" fmla="*/ 527054 h 633605"/>
              <a:gd name="connsiteX3" fmla="*/ 893 w 212551"/>
              <a:gd name="connsiteY3" fmla="*/ 633417 h 633605"/>
              <a:gd name="connsiteX4" fmla="*/ 69156 w 212551"/>
              <a:gd name="connsiteY4" fmla="*/ 508004 h 633605"/>
              <a:gd name="connsiteX5" fmla="*/ 178693 w 212551"/>
              <a:gd name="connsiteY5" fmla="*/ 193679 h 633605"/>
              <a:gd name="connsiteX6" fmla="*/ 212031 w 212551"/>
              <a:gd name="connsiteY6" fmla="*/ 4 h 633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551" h="633605">
                <a:moveTo>
                  <a:pt x="212031" y="4"/>
                </a:moveTo>
                <a:cubicBezTo>
                  <a:pt x="208856" y="798"/>
                  <a:pt x="188483" y="110600"/>
                  <a:pt x="159643" y="198442"/>
                </a:cubicBezTo>
                <a:cubicBezTo>
                  <a:pt x="130803" y="286284"/>
                  <a:pt x="65451" y="454558"/>
                  <a:pt x="38993" y="527054"/>
                </a:cubicBezTo>
                <a:cubicBezTo>
                  <a:pt x="12535" y="599550"/>
                  <a:pt x="-4134" y="636592"/>
                  <a:pt x="893" y="633417"/>
                </a:cubicBezTo>
                <a:cubicBezTo>
                  <a:pt x="5920" y="630242"/>
                  <a:pt x="39523" y="581294"/>
                  <a:pt x="69156" y="508004"/>
                </a:cubicBezTo>
                <a:cubicBezTo>
                  <a:pt x="98789" y="434714"/>
                  <a:pt x="153558" y="275700"/>
                  <a:pt x="178693" y="193679"/>
                </a:cubicBezTo>
                <a:cubicBezTo>
                  <a:pt x="203828" y="111658"/>
                  <a:pt x="215206" y="-790"/>
                  <a:pt x="212031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4" name="フリーフォーム: 図形 283">
            <a:extLst>
              <a:ext uri="{FF2B5EF4-FFF2-40B4-BE49-F238E27FC236}">
                <a16:creationId xmlns:a16="http://schemas.microsoft.com/office/drawing/2014/main" id="{1B92DE33-7EBB-45CF-98A2-E03DFF419ECC}"/>
              </a:ext>
            </a:extLst>
          </p:cNvPr>
          <p:cNvSpPr/>
          <p:nvPr/>
        </p:nvSpPr>
        <p:spPr>
          <a:xfrm>
            <a:off x="8243584" y="3787267"/>
            <a:ext cx="154863" cy="60895"/>
          </a:xfrm>
          <a:custGeom>
            <a:avLst/>
            <a:gdLst>
              <a:gd name="connsiteX0" fmla="*/ 304 w 154863"/>
              <a:gd name="connsiteY0" fmla="*/ 60833 h 60895"/>
              <a:gd name="connsiteX1" fmla="*/ 149529 w 154863"/>
              <a:gd name="connsiteY1" fmla="*/ 13208 h 60895"/>
              <a:gd name="connsiteX2" fmla="*/ 111429 w 154863"/>
              <a:gd name="connsiteY2" fmla="*/ 2096 h 60895"/>
              <a:gd name="connsiteX3" fmla="*/ 304 w 154863"/>
              <a:gd name="connsiteY3" fmla="*/ 60833 h 60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863" h="60895">
                <a:moveTo>
                  <a:pt x="304" y="60833"/>
                </a:moveTo>
                <a:cubicBezTo>
                  <a:pt x="6654" y="62685"/>
                  <a:pt x="131008" y="22997"/>
                  <a:pt x="149529" y="13208"/>
                </a:cubicBezTo>
                <a:cubicBezTo>
                  <a:pt x="168050" y="3419"/>
                  <a:pt x="134183" y="-3725"/>
                  <a:pt x="111429" y="2096"/>
                </a:cubicBezTo>
                <a:cubicBezTo>
                  <a:pt x="88675" y="7917"/>
                  <a:pt x="-6046" y="58981"/>
                  <a:pt x="304" y="60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5" name="フリーフォーム: 図形 284">
            <a:extLst>
              <a:ext uri="{FF2B5EF4-FFF2-40B4-BE49-F238E27FC236}">
                <a16:creationId xmlns:a16="http://schemas.microsoft.com/office/drawing/2014/main" id="{633AA07C-CF52-440B-82B9-47AF147D0700}"/>
              </a:ext>
            </a:extLst>
          </p:cNvPr>
          <p:cNvSpPr/>
          <p:nvPr/>
        </p:nvSpPr>
        <p:spPr>
          <a:xfrm>
            <a:off x="8265965" y="3863961"/>
            <a:ext cx="239120" cy="147953"/>
          </a:xfrm>
          <a:custGeom>
            <a:avLst/>
            <a:gdLst>
              <a:gd name="connsiteX0" fmla="*/ 148 w 239120"/>
              <a:gd name="connsiteY0" fmla="*/ 14 h 147953"/>
              <a:gd name="connsiteX1" fmla="*/ 158898 w 239120"/>
              <a:gd name="connsiteY1" fmla="*/ 122252 h 147953"/>
              <a:gd name="connsiteX2" fmla="*/ 238273 w 239120"/>
              <a:gd name="connsiteY2" fmla="*/ 147652 h 147953"/>
              <a:gd name="connsiteX3" fmla="*/ 189060 w 239120"/>
              <a:gd name="connsiteY3" fmla="*/ 114314 h 147953"/>
              <a:gd name="connsiteX4" fmla="*/ 148 w 239120"/>
              <a:gd name="connsiteY4" fmla="*/ 14 h 147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120" h="147953">
                <a:moveTo>
                  <a:pt x="148" y="14"/>
                </a:moveTo>
                <a:cubicBezTo>
                  <a:pt x="-4879" y="1337"/>
                  <a:pt x="119211" y="97646"/>
                  <a:pt x="158898" y="122252"/>
                </a:cubicBezTo>
                <a:cubicBezTo>
                  <a:pt x="198585" y="146858"/>
                  <a:pt x="233246" y="148975"/>
                  <a:pt x="238273" y="147652"/>
                </a:cubicBezTo>
                <a:cubicBezTo>
                  <a:pt x="243300" y="146329"/>
                  <a:pt x="225837" y="137597"/>
                  <a:pt x="189060" y="114314"/>
                </a:cubicBezTo>
                <a:cubicBezTo>
                  <a:pt x="152283" y="91031"/>
                  <a:pt x="5175" y="-1309"/>
                  <a:pt x="148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6" name="フリーフォーム: 図形 285">
            <a:extLst>
              <a:ext uri="{FF2B5EF4-FFF2-40B4-BE49-F238E27FC236}">
                <a16:creationId xmlns:a16="http://schemas.microsoft.com/office/drawing/2014/main" id="{C7C525BB-626C-43B4-8CE8-F62E64285B7F}"/>
              </a:ext>
            </a:extLst>
          </p:cNvPr>
          <p:cNvSpPr/>
          <p:nvPr/>
        </p:nvSpPr>
        <p:spPr>
          <a:xfrm>
            <a:off x="8397875" y="3805238"/>
            <a:ext cx="397780" cy="233908"/>
          </a:xfrm>
          <a:custGeom>
            <a:avLst/>
            <a:gdLst>
              <a:gd name="connsiteX0" fmla="*/ 0 w 397780"/>
              <a:gd name="connsiteY0" fmla="*/ 0 h 233908"/>
              <a:gd name="connsiteX1" fmla="*/ 374650 w 397780"/>
              <a:gd name="connsiteY1" fmla="*/ 225425 h 233908"/>
              <a:gd name="connsiteX2" fmla="*/ 346075 w 397780"/>
              <a:gd name="connsiteY2" fmla="*/ 180975 h 233908"/>
              <a:gd name="connsiteX3" fmla="*/ 252413 w 397780"/>
              <a:gd name="connsiteY3" fmla="*/ 130175 h 233908"/>
              <a:gd name="connsiteX4" fmla="*/ 0 w 397780"/>
              <a:gd name="connsiteY4" fmla="*/ 0 h 233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780" h="233908">
                <a:moveTo>
                  <a:pt x="0" y="0"/>
                </a:moveTo>
                <a:cubicBezTo>
                  <a:pt x="158485" y="97631"/>
                  <a:pt x="316971" y="195263"/>
                  <a:pt x="374650" y="225425"/>
                </a:cubicBezTo>
                <a:cubicBezTo>
                  <a:pt x="432329" y="255587"/>
                  <a:pt x="366448" y="196850"/>
                  <a:pt x="346075" y="180975"/>
                </a:cubicBezTo>
                <a:cubicBezTo>
                  <a:pt x="325702" y="165100"/>
                  <a:pt x="252413" y="130175"/>
                  <a:pt x="252413" y="13017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7" name="フリーフォーム: 図形 286">
            <a:extLst>
              <a:ext uri="{FF2B5EF4-FFF2-40B4-BE49-F238E27FC236}">
                <a16:creationId xmlns:a16="http://schemas.microsoft.com/office/drawing/2014/main" id="{9AAEFDBA-3A72-445E-B4D8-5C1BAC230B75}"/>
              </a:ext>
            </a:extLst>
          </p:cNvPr>
          <p:cNvSpPr/>
          <p:nvPr/>
        </p:nvSpPr>
        <p:spPr>
          <a:xfrm>
            <a:off x="8585149" y="3182885"/>
            <a:ext cx="365538" cy="846095"/>
          </a:xfrm>
          <a:custGeom>
            <a:avLst/>
            <a:gdLst>
              <a:gd name="connsiteX0" fmla="*/ 51 w 365538"/>
              <a:gd name="connsiteY0" fmla="*/ 53 h 846095"/>
              <a:gd name="connsiteX1" fmla="*/ 328664 w 365538"/>
              <a:gd name="connsiteY1" fmla="*/ 168328 h 846095"/>
              <a:gd name="connsiteX2" fmla="*/ 341364 w 365538"/>
              <a:gd name="connsiteY2" fmla="*/ 195315 h 846095"/>
              <a:gd name="connsiteX3" fmla="*/ 350889 w 365538"/>
              <a:gd name="connsiteY3" fmla="*/ 293740 h 846095"/>
              <a:gd name="connsiteX4" fmla="*/ 363589 w 365538"/>
              <a:gd name="connsiteY4" fmla="*/ 409628 h 846095"/>
              <a:gd name="connsiteX5" fmla="*/ 349301 w 365538"/>
              <a:gd name="connsiteY5" fmla="*/ 431853 h 846095"/>
              <a:gd name="connsiteX6" fmla="*/ 217539 w 365538"/>
              <a:gd name="connsiteY6" fmla="*/ 836665 h 846095"/>
              <a:gd name="connsiteX7" fmla="*/ 250876 w 365538"/>
              <a:gd name="connsiteY7" fmla="*/ 690615 h 846095"/>
              <a:gd name="connsiteX8" fmla="*/ 327076 w 365538"/>
              <a:gd name="connsiteY8" fmla="*/ 388990 h 846095"/>
              <a:gd name="connsiteX9" fmla="*/ 303264 w 365538"/>
              <a:gd name="connsiteY9" fmla="*/ 187378 h 846095"/>
              <a:gd name="connsiteX10" fmla="*/ 51 w 365538"/>
              <a:gd name="connsiteY10" fmla="*/ 53 h 846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5538" h="846095">
                <a:moveTo>
                  <a:pt x="51" y="53"/>
                </a:moveTo>
                <a:cubicBezTo>
                  <a:pt x="4284" y="-3122"/>
                  <a:pt x="271779" y="135784"/>
                  <a:pt x="328664" y="168328"/>
                </a:cubicBezTo>
                <a:cubicBezTo>
                  <a:pt x="385550" y="200872"/>
                  <a:pt x="337660" y="174413"/>
                  <a:pt x="341364" y="195315"/>
                </a:cubicBezTo>
                <a:cubicBezTo>
                  <a:pt x="345068" y="216217"/>
                  <a:pt x="347185" y="258021"/>
                  <a:pt x="350889" y="293740"/>
                </a:cubicBezTo>
                <a:cubicBezTo>
                  <a:pt x="354593" y="329459"/>
                  <a:pt x="363854" y="386609"/>
                  <a:pt x="363589" y="409628"/>
                </a:cubicBezTo>
                <a:cubicBezTo>
                  <a:pt x="363324" y="432647"/>
                  <a:pt x="373643" y="360680"/>
                  <a:pt x="349301" y="431853"/>
                </a:cubicBezTo>
                <a:cubicBezTo>
                  <a:pt x="324959" y="503026"/>
                  <a:pt x="233943" y="793538"/>
                  <a:pt x="217539" y="836665"/>
                </a:cubicBezTo>
                <a:cubicBezTo>
                  <a:pt x="201135" y="879792"/>
                  <a:pt x="232620" y="765227"/>
                  <a:pt x="250876" y="690615"/>
                </a:cubicBezTo>
                <a:cubicBezTo>
                  <a:pt x="269132" y="616003"/>
                  <a:pt x="318345" y="472863"/>
                  <a:pt x="327076" y="388990"/>
                </a:cubicBezTo>
                <a:cubicBezTo>
                  <a:pt x="335807" y="305117"/>
                  <a:pt x="354593" y="249290"/>
                  <a:pt x="303264" y="187378"/>
                </a:cubicBezTo>
                <a:cubicBezTo>
                  <a:pt x="251935" y="125466"/>
                  <a:pt x="-4182" y="3228"/>
                  <a:pt x="51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8" name="フリーフォーム: 図形 287">
            <a:extLst>
              <a:ext uri="{FF2B5EF4-FFF2-40B4-BE49-F238E27FC236}">
                <a16:creationId xmlns:a16="http://schemas.microsoft.com/office/drawing/2014/main" id="{7D1243C2-5E6E-40D5-B8EB-B8D94706EA90}"/>
              </a:ext>
            </a:extLst>
          </p:cNvPr>
          <p:cNvSpPr/>
          <p:nvPr/>
        </p:nvSpPr>
        <p:spPr>
          <a:xfrm>
            <a:off x="8518525" y="4010025"/>
            <a:ext cx="358483" cy="136782"/>
          </a:xfrm>
          <a:custGeom>
            <a:avLst/>
            <a:gdLst>
              <a:gd name="connsiteX0" fmla="*/ 0 w 358483"/>
              <a:gd name="connsiteY0" fmla="*/ 0 h 136782"/>
              <a:gd name="connsiteX1" fmla="*/ 249238 w 358483"/>
              <a:gd name="connsiteY1" fmla="*/ 3175 h 136782"/>
              <a:gd name="connsiteX2" fmla="*/ 342900 w 358483"/>
              <a:gd name="connsiteY2" fmla="*/ 14288 h 136782"/>
              <a:gd name="connsiteX3" fmla="*/ 350838 w 358483"/>
              <a:gd name="connsiteY3" fmla="*/ 65088 h 136782"/>
              <a:gd name="connsiteX4" fmla="*/ 357188 w 358483"/>
              <a:gd name="connsiteY4" fmla="*/ 136525 h 136782"/>
              <a:gd name="connsiteX5" fmla="*/ 323850 w 358483"/>
              <a:gd name="connsiteY5" fmla="*/ 38100 h 136782"/>
              <a:gd name="connsiteX6" fmla="*/ 250825 w 358483"/>
              <a:gd name="connsiteY6" fmla="*/ 33338 h 136782"/>
              <a:gd name="connsiteX7" fmla="*/ 0 w 358483"/>
              <a:gd name="connsiteY7" fmla="*/ 0 h 13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8483" h="136782">
                <a:moveTo>
                  <a:pt x="0" y="0"/>
                </a:moveTo>
                <a:lnTo>
                  <a:pt x="249238" y="3175"/>
                </a:lnTo>
                <a:cubicBezTo>
                  <a:pt x="306388" y="5556"/>
                  <a:pt x="325967" y="3969"/>
                  <a:pt x="342900" y="14288"/>
                </a:cubicBezTo>
                <a:cubicBezTo>
                  <a:pt x="359833" y="24607"/>
                  <a:pt x="348457" y="44715"/>
                  <a:pt x="350838" y="65088"/>
                </a:cubicBezTo>
                <a:cubicBezTo>
                  <a:pt x="353219" y="85461"/>
                  <a:pt x="361686" y="141023"/>
                  <a:pt x="357188" y="136525"/>
                </a:cubicBezTo>
                <a:cubicBezTo>
                  <a:pt x="352690" y="132027"/>
                  <a:pt x="341577" y="55298"/>
                  <a:pt x="323850" y="38100"/>
                </a:cubicBezTo>
                <a:cubicBezTo>
                  <a:pt x="306123" y="20902"/>
                  <a:pt x="250825" y="33338"/>
                  <a:pt x="250825" y="33338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9" name="フリーフォーム: 図形 288">
            <a:extLst>
              <a:ext uri="{FF2B5EF4-FFF2-40B4-BE49-F238E27FC236}">
                <a16:creationId xmlns:a16="http://schemas.microsoft.com/office/drawing/2014/main" id="{DC8F5CDF-949C-4216-8201-7367B34EF4D3}"/>
              </a:ext>
            </a:extLst>
          </p:cNvPr>
          <p:cNvSpPr/>
          <p:nvPr/>
        </p:nvSpPr>
        <p:spPr>
          <a:xfrm>
            <a:off x="8635889" y="4170361"/>
            <a:ext cx="228865" cy="417258"/>
          </a:xfrm>
          <a:custGeom>
            <a:avLst/>
            <a:gdLst>
              <a:gd name="connsiteX0" fmla="*/ 228711 w 228865"/>
              <a:gd name="connsiteY0" fmla="*/ 2 h 417258"/>
              <a:gd name="connsiteX1" fmla="*/ 106474 w 228865"/>
              <a:gd name="connsiteY1" fmla="*/ 277814 h 417258"/>
              <a:gd name="connsiteX2" fmla="*/ 108061 w 228865"/>
              <a:gd name="connsiteY2" fmla="*/ 336552 h 417258"/>
              <a:gd name="connsiteX3" fmla="*/ 69961 w 228865"/>
              <a:gd name="connsiteY3" fmla="*/ 398464 h 417258"/>
              <a:gd name="connsiteX4" fmla="*/ 111 w 228865"/>
              <a:gd name="connsiteY4" fmla="*/ 414339 h 417258"/>
              <a:gd name="connsiteX5" fmla="*/ 87424 w 228865"/>
              <a:gd name="connsiteY5" fmla="*/ 347664 h 417258"/>
              <a:gd name="connsiteX6" fmla="*/ 77899 w 228865"/>
              <a:gd name="connsiteY6" fmla="*/ 273052 h 417258"/>
              <a:gd name="connsiteX7" fmla="*/ 228711 w 228865"/>
              <a:gd name="connsiteY7" fmla="*/ 2 h 417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8865" h="417258">
                <a:moveTo>
                  <a:pt x="228711" y="2"/>
                </a:moveTo>
                <a:cubicBezTo>
                  <a:pt x="233473" y="796"/>
                  <a:pt x="126582" y="221722"/>
                  <a:pt x="106474" y="277814"/>
                </a:cubicBezTo>
                <a:cubicBezTo>
                  <a:pt x="86366" y="333906"/>
                  <a:pt x="114146" y="316444"/>
                  <a:pt x="108061" y="336552"/>
                </a:cubicBezTo>
                <a:cubicBezTo>
                  <a:pt x="101976" y="356660"/>
                  <a:pt x="87953" y="385500"/>
                  <a:pt x="69961" y="398464"/>
                </a:cubicBezTo>
                <a:cubicBezTo>
                  <a:pt x="51969" y="411428"/>
                  <a:pt x="-2799" y="422806"/>
                  <a:pt x="111" y="414339"/>
                </a:cubicBezTo>
                <a:cubicBezTo>
                  <a:pt x="3021" y="405872"/>
                  <a:pt x="74459" y="371212"/>
                  <a:pt x="87424" y="347664"/>
                </a:cubicBezTo>
                <a:cubicBezTo>
                  <a:pt x="100389" y="324116"/>
                  <a:pt x="54616" y="333641"/>
                  <a:pt x="77899" y="273052"/>
                </a:cubicBezTo>
                <a:cubicBezTo>
                  <a:pt x="101182" y="212463"/>
                  <a:pt x="223949" y="-792"/>
                  <a:pt x="228711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0" name="フリーフォーム: 図形 289">
            <a:extLst>
              <a:ext uri="{FF2B5EF4-FFF2-40B4-BE49-F238E27FC236}">
                <a16:creationId xmlns:a16="http://schemas.microsoft.com/office/drawing/2014/main" id="{D4B4511F-9DB7-4449-A049-BCAEA6105362}"/>
              </a:ext>
            </a:extLst>
          </p:cNvPr>
          <p:cNvSpPr/>
          <p:nvPr/>
        </p:nvSpPr>
        <p:spPr>
          <a:xfrm>
            <a:off x="8586772" y="4059180"/>
            <a:ext cx="260369" cy="328957"/>
          </a:xfrm>
          <a:custGeom>
            <a:avLst/>
            <a:gdLst>
              <a:gd name="connsiteX0" fmla="*/ 260366 w 260369"/>
              <a:gd name="connsiteY0" fmla="*/ 58 h 328957"/>
              <a:gd name="connsiteX1" fmla="*/ 69866 w 260369"/>
              <a:gd name="connsiteY1" fmla="*/ 223895 h 328957"/>
              <a:gd name="connsiteX2" fmla="*/ 16 w 260369"/>
              <a:gd name="connsiteY2" fmla="*/ 328670 h 328957"/>
              <a:gd name="connsiteX3" fmla="*/ 74628 w 260369"/>
              <a:gd name="connsiteY3" fmla="*/ 246120 h 328957"/>
              <a:gd name="connsiteX4" fmla="*/ 260366 w 260369"/>
              <a:gd name="connsiteY4" fmla="*/ 58 h 328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369" h="328957">
                <a:moveTo>
                  <a:pt x="260366" y="58"/>
                </a:moveTo>
                <a:cubicBezTo>
                  <a:pt x="259572" y="-3646"/>
                  <a:pt x="113258" y="169126"/>
                  <a:pt x="69866" y="223895"/>
                </a:cubicBezTo>
                <a:cubicBezTo>
                  <a:pt x="26474" y="278664"/>
                  <a:pt x="-778" y="324966"/>
                  <a:pt x="16" y="328670"/>
                </a:cubicBezTo>
                <a:cubicBezTo>
                  <a:pt x="810" y="332374"/>
                  <a:pt x="31236" y="300095"/>
                  <a:pt x="74628" y="246120"/>
                </a:cubicBezTo>
                <a:cubicBezTo>
                  <a:pt x="118020" y="192145"/>
                  <a:pt x="261160" y="3762"/>
                  <a:pt x="260366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1" name="フリーフォーム: 図形 290">
            <a:extLst>
              <a:ext uri="{FF2B5EF4-FFF2-40B4-BE49-F238E27FC236}">
                <a16:creationId xmlns:a16="http://schemas.microsoft.com/office/drawing/2014/main" id="{7607ADF5-B396-48BF-816F-7B87346A33F6}"/>
              </a:ext>
            </a:extLst>
          </p:cNvPr>
          <p:cNvSpPr/>
          <p:nvPr/>
        </p:nvSpPr>
        <p:spPr>
          <a:xfrm>
            <a:off x="8200611" y="4015650"/>
            <a:ext cx="315371" cy="318549"/>
          </a:xfrm>
          <a:custGeom>
            <a:avLst/>
            <a:gdLst>
              <a:gd name="connsiteX0" fmla="*/ 314739 w 315371"/>
              <a:gd name="connsiteY0" fmla="*/ 2313 h 318549"/>
              <a:gd name="connsiteX1" fmla="*/ 162339 w 315371"/>
              <a:gd name="connsiteY1" fmla="*/ 165825 h 318549"/>
              <a:gd name="connsiteX2" fmla="*/ 89314 w 315371"/>
              <a:gd name="connsiteY2" fmla="*/ 254725 h 318549"/>
              <a:gd name="connsiteX3" fmla="*/ 414 w 315371"/>
              <a:gd name="connsiteY3" fmla="*/ 316638 h 318549"/>
              <a:gd name="connsiteX4" fmla="*/ 127414 w 315371"/>
              <a:gd name="connsiteY4" fmla="*/ 181700 h 318549"/>
              <a:gd name="connsiteX5" fmla="*/ 213139 w 315371"/>
              <a:gd name="connsiteY5" fmla="*/ 76925 h 318549"/>
              <a:gd name="connsiteX6" fmla="*/ 314739 w 315371"/>
              <a:gd name="connsiteY6" fmla="*/ 2313 h 318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371" h="318549">
                <a:moveTo>
                  <a:pt x="314739" y="2313"/>
                </a:moveTo>
                <a:cubicBezTo>
                  <a:pt x="306272" y="17130"/>
                  <a:pt x="199910" y="123756"/>
                  <a:pt x="162339" y="165825"/>
                </a:cubicBezTo>
                <a:cubicBezTo>
                  <a:pt x="124768" y="207894"/>
                  <a:pt x="116301" y="229590"/>
                  <a:pt x="89314" y="254725"/>
                </a:cubicBezTo>
                <a:cubicBezTo>
                  <a:pt x="62327" y="279860"/>
                  <a:pt x="-5936" y="328809"/>
                  <a:pt x="414" y="316638"/>
                </a:cubicBezTo>
                <a:cubicBezTo>
                  <a:pt x="6764" y="304467"/>
                  <a:pt x="91960" y="221652"/>
                  <a:pt x="127414" y="181700"/>
                </a:cubicBezTo>
                <a:cubicBezTo>
                  <a:pt x="162868" y="141748"/>
                  <a:pt x="181918" y="106294"/>
                  <a:pt x="213139" y="76925"/>
                </a:cubicBezTo>
                <a:cubicBezTo>
                  <a:pt x="244360" y="47556"/>
                  <a:pt x="323206" y="-12504"/>
                  <a:pt x="314739" y="23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2" name="フリーフォーム: 図形 291">
            <a:extLst>
              <a:ext uri="{FF2B5EF4-FFF2-40B4-BE49-F238E27FC236}">
                <a16:creationId xmlns:a16="http://schemas.microsoft.com/office/drawing/2014/main" id="{516E2B84-F2B1-4A4E-A615-405CABC762C8}"/>
              </a:ext>
            </a:extLst>
          </p:cNvPr>
          <p:cNvSpPr/>
          <p:nvPr/>
        </p:nvSpPr>
        <p:spPr>
          <a:xfrm>
            <a:off x="8205330" y="4334441"/>
            <a:ext cx="260684" cy="163376"/>
          </a:xfrm>
          <a:custGeom>
            <a:avLst/>
            <a:gdLst>
              <a:gd name="connsiteX0" fmla="*/ 458 w 260684"/>
              <a:gd name="connsiteY0" fmla="*/ 12134 h 163376"/>
              <a:gd name="connsiteX1" fmla="*/ 119520 w 260684"/>
              <a:gd name="connsiteY1" fmla="*/ 10547 h 163376"/>
              <a:gd name="connsiteX2" fmla="*/ 254458 w 260684"/>
              <a:gd name="connsiteY2" fmla="*/ 161359 h 163376"/>
              <a:gd name="connsiteX3" fmla="*/ 230645 w 260684"/>
              <a:gd name="connsiteY3" fmla="*/ 91509 h 163376"/>
              <a:gd name="connsiteX4" fmla="*/ 163970 w 260684"/>
              <a:gd name="connsiteY4" fmla="*/ 7372 h 163376"/>
              <a:gd name="connsiteX5" fmla="*/ 458 w 260684"/>
              <a:gd name="connsiteY5" fmla="*/ 12134 h 163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684" h="163376">
                <a:moveTo>
                  <a:pt x="458" y="12134"/>
                </a:moveTo>
                <a:cubicBezTo>
                  <a:pt x="-6950" y="12663"/>
                  <a:pt x="77187" y="-14324"/>
                  <a:pt x="119520" y="10547"/>
                </a:cubicBezTo>
                <a:cubicBezTo>
                  <a:pt x="161853" y="35418"/>
                  <a:pt x="235937" y="147865"/>
                  <a:pt x="254458" y="161359"/>
                </a:cubicBezTo>
                <a:cubicBezTo>
                  <a:pt x="272979" y="174853"/>
                  <a:pt x="245726" y="117173"/>
                  <a:pt x="230645" y="91509"/>
                </a:cubicBezTo>
                <a:cubicBezTo>
                  <a:pt x="215564" y="65845"/>
                  <a:pt x="199689" y="23511"/>
                  <a:pt x="163970" y="7372"/>
                </a:cubicBezTo>
                <a:cubicBezTo>
                  <a:pt x="128251" y="-8767"/>
                  <a:pt x="7866" y="11605"/>
                  <a:pt x="458" y="12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3" name="フリーフォーム: 図形 292">
            <a:extLst>
              <a:ext uri="{FF2B5EF4-FFF2-40B4-BE49-F238E27FC236}">
                <a16:creationId xmlns:a16="http://schemas.microsoft.com/office/drawing/2014/main" id="{92F046FD-B368-4766-8482-2117F03EAE0F}"/>
              </a:ext>
            </a:extLst>
          </p:cNvPr>
          <p:cNvSpPr/>
          <p:nvPr/>
        </p:nvSpPr>
        <p:spPr>
          <a:xfrm>
            <a:off x="8510585" y="4386316"/>
            <a:ext cx="195268" cy="92039"/>
          </a:xfrm>
          <a:custGeom>
            <a:avLst/>
            <a:gdLst>
              <a:gd name="connsiteX0" fmla="*/ 3 w 195268"/>
              <a:gd name="connsiteY0" fmla="*/ 33284 h 92039"/>
              <a:gd name="connsiteX1" fmla="*/ 96840 w 195268"/>
              <a:gd name="connsiteY1" fmla="*/ 1534 h 92039"/>
              <a:gd name="connsiteX2" fmla="*/ 195265 w 195268"/>
              <a:gd name="connsiteY2" fmla="*/ 92022 h 92039"/>
              <a:gd name="connsiteX3" fmla="*/ 100015 w 195268"/>
              <a:gd name="connsiteY3" fmla="*/ 9472 h 92039"/>
              <a:gd name="connsiteX4" fmla="*/ 3 w 195268"/>
              <a:gd name="connsiteY4" fmla="*/ 33284 h 92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268" h="92039">
                <a:moveTo>
                  <a:pt x="3" y="33284"/>
                </a:moveTo>
                <a:cubicBezTo>
                  <a:pt x="-526" y="31961"/>
                  <a:pt x="64296" y="-8256"/>
                  <a:pt x="96840" y="1534"/>
                </a:cubicBezTo>
                <a:cubicBezTo>
                  <a:pt x="129384" y="11324"/>
                  <a:pt x="194736" y="90699"/>
                  <a:pt x="195265" y="92022"/>
                </a:cubicBezTo>
                <a:cubicBezTo>
                  <a:pt x="195794" y="93345"/>
                  <a:pt x="134411" y="18997"/>
                  <a:pt x="100015" y="9472"/>
                </a:cubicBezTo>
                <a:cubicBezTo>
                  <a:pt x="65619" y="-53"/>
                  <a:pt x="532" y="34607"/>
                  <a:pt x="3" y="33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4" name="フリーフォーム: 図形 293">
            <a:extLst>
              <a:ext uri="{FF2B5EF4-FFF2-40B4-BE49-F238E27FC236}">
                <a16:creationId xmlns:a16="http://schemas.microsoft.com/office/drawing/2014/main" id="{7DA6FF1D-210F-49D4-B25C-2B22342EBD73}"/>
              </a:ext>
            </a:extLst>
          </p:cNvPr>
          <p:cNvSpPr/>
          <p:nvPr/>
        </p:nvSpPr>
        <p:spPr>
          <a:xfrm>
            <a:off x="8192277" y="4351251"/>
            <a:ext cx="448561" cy="249042"/>
          </a:xfrm>
          <a:custGeom>
            <a:avLst/>
            <a:gdLst>
              <a:gd name="connsiteX0" fmla="*/ 811 w 448561"/>
              <a:gd name="connsiteY0" fmla="*/ 87 h 249042"/>
              <a:gd name="connsiteX1" fmla="*/ 91298 w 448561"/>
              <a:gd name="connsiteY1" fmla="*/ 122324 h 249042"/>
              <a:gd name="connsiteX2" fmla="*/ 138923 w 448561"/>
              <a:gd name="connsiteY2" fmla="*/ 163599 h 249042"/>
              <a:gd name="connsiteX3" fmla="*/ 172261 w 448561"/>
              <a:gd name="connsiteY3" fmla="*/ 160424 h 249042"/>
              <a:gd name="connsiteX4" fmla="*/ 261161 w 448561"/>
              <a:gd name="connsiteY4" fmla="*/ 149312 h 249042"/>
              <a:gd name="connsiteX5" fmla="*/ 307198 w 448561"/>
              <a:gd name="connsiteY5" fmla="*/ 165187 h 249042"/>
              <a:gd name="connsiteX6" fmla="*/ 429436 w 448561"/>
              <a:gd name="connsiteY6" fmla="*/ 247737 h 249042"/>
              <a:gd name="connsiteX7" fmla="*/ 429436 w 448561"/>
              <a:gd name="connsiteY7" fmla="*/ 209637 h 249042"/>
              <a:gd name="connsiteX8" fmla="*/ 248461 w 448561"/>
              <a:gd name="connsiteY8" fmla="*/ 128674 h 249042"/>
              <a:gd name="connsiteX9" fmla="*/ 148448 w 448561"/>
              <a:gd name="connsiteY9" fmla="*/ 142962 h 249042"/>
              <a:gd name="connsiteX10" fmla="*/ 811 w 448561"/>
              <a:gd name="connsiteY10" fmla="*/ 87 h 249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8561" h="249042">
                <a:moveTo>
                  <a:pt x="811" y="87"/>
                </a:moveTo>
                <a:cubicBezTo>
                  <a:pt x="-8714" y="-3353"/>
                  <a:pt x="68279" y="95072"/>
                  <a:pt x="91298" y="122324"/>
                </a:cubicBezTo>
                <a:cubicBezTo>
                  <a:pt x="114317" y="149576"/>
                  <a:pt x="125429" y="157249"/>
                  <a:pt x="138923" y="163599"/>
                </a:cubicBezTo>
                <a:cubicBezTo>
                  <a:pt x="152417" y="169949"/>
                  <a:pt x="172261" y="160424"/>
                  <a:pt x="172261" y="160424"/>
                </a:cubicBezTo>
                <a:cubicBezTo>
                  <a:pt x="192634" y="158043"/>
                  <a:pt x="238672" y="148518"/>
                  <a:pt x="261161" y="149312"/>
                </a:cubicBezTo>
                <a:cubicBezTo>
                  <a:pt x="283650" y="150106"/>
                  <a:pt x="279152" y="148783"/>
                  <a:pt x="307198" y="165187"/>
                </a:cubicBezTo>
                <a:cubicBezTo>
                  <a:pt x="335244" y="181591"/>
                  <a:pt x="409063" y="240329"/>
                  <a:pt x="429436" y="247737"/>
                </a:cubicBezTo>
                <a:cubicBezTo>
                  <a:pt x="449809" y="255145"/>
                  <a:pt x="459599" y="229481"/>
                  <a:pt x="429436" y="209637"/>
                </a:cubicBezTo>
                <a:cubicBezTo>
                  <a:pt x="399274" y="189793"/>
                  <a:pt x="295292" y="139787"/>
                  <a:pt x="248461" y="128674"/>
                </a:cubicBezTo>
                <a:cubicBezTo>
                  <a:pt x="201630" y="117562"/>
                  <a:pt x="187342" y="161483"/>
                  <a:pt x="148448" y="142962"/>
                </a:cubicBezTo>
                <a:cubicBezTo>
                  <a:pt x="109554" y="124441"/>
                  <a:pt x="10336" y="3527"/>
                  <a:pt x="811" y="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5" name="フリーフォーム: 図形 294">
            <a:extLst>
              <a:ext uri="{FF2B5EF4-FFF2-40B4-BE49-F238E27FC236}">
                <a16:creationId xmlns:a16="http://schemas.microsoft.com/office/drawing/2014/main" id="{731A8028-2075-45A9-B1D6-EBCEC3A4182F}"/>
              </a:ext>
            </a:extLst>
          </p:cNvPr>
          <p:cNvSpPr/>
          <p:nvPr/>
        </p:nvSpPr>
        <p:spPr>
          <a:xfrm>
            <a:off x="8853501" y="3769412"/>
            <a:ext cx="233408" cy="237438"/>
          </a:xfrm>
          <a:custGeom>
            <a:avLst/>
            <a:gdLst>
              <a:gd name="connsiteX0" fmla="*/ 233349 w 233408"/>
              <a:gd name="connsiteY0" fmla="*/ 371 h 237438"/>
              <a:gd name="connsiteX1" fmla="*/ 89416 w 233408"/>
              <a:gd name="connsiteY1" fmla="*/ 19421 h 237438"/>
              <a:gd name="connsiteX2" fmla="*/ 68249 w 233408"/>
              <a:gd name="connsiteY2" fmla="*/ 68105 h 237438"/>
              <a:gd name="connsiteX3" fmla="*/ 34382 w 233408"/>
              <a:gd name="connsiteY3" fmla="*/ 146421 h 237438"/>
              <a:gd name="connsiteX4" fmla="*/ 516 w 233408"/>
              <a:gd name="connsiteY4" fmla="*/ 237438 h 237438"/>
              <a:gd name="connsiteX5" fmla="*/ 61899 w 233408"/>
              <a:gd name="connsiteY5" fmla="*/ 146421 h 237438"/>
              <a:gd name="connsiteX6" fmla="*/ 106349 w 233408"/>
              <a:gd name="connsiteY6" fmla="*/ 34238 h 237438"/>
              <a:gd name="connsiteX7" fmla="*/ 233349 w 233408"/>
              <a:gd name="connsiteY7" fmla="*/ 371 h 23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3408" h="237438">
                <a:moveTo>
                  <a:pt x="233349" y="371"/>
                </a:moveTo>
                <a:cubicBezTo>
                  <a:pt x="230527" y="-2099"/>
                  <a:pt x="116933" y="8132"/>
                  <a:pt x="89416" y="19421"/>
                </a:cubicBezTo>
                <a:cubicBezTo>
                  <a:pt x="61899" y="30710"/>
                  <a:pt x="77421" y="46938"/>
                  <a:pt x="68249" y="68105"/>
                </a:cubicBezTo>
                <a:cubicBezTo>
                  <a:pt x="59077" y="89272"/>
                  <a:pt x="45671" y="118199"/>
                  <a:pt x="34382" y="146421"/>
                </a:cubicBezTo>
                <a:cubicBezTo>
                  <a:pt x="23093" y="174643"/>
                  <a:pt x="-4070" y="237438"/>
                  <a:pt x="516" y="237438"/>
                </a:cubicBezTo>
                <a:cubicBezTo>
                  <a:pt x="5102" y="237438"/>
                  <a:pt x="44260" y="180288"/>
                  <a:pt x="61899" y="146421"/>
                </a:cubicBezTo>
                <a:cubicBezTo>
                  <a:pt x="79538" y="112554"/>
                  <a:pt x="74952" y="57521"/>
                  <a:pt x="106349" y="34238"/>
                </a:cubicBezTo>
                <a:cubicBezTo>
                  <a:pt x="137746" y="10955"/>
                  <a:pt x="236171" y="2841"/>
                  <a:pt x="233349" y="3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フリーフォーム: 図形 295">
            <a:extLst>
              <a:ext uri="{FF2B5EF4-FFF2-40B4-BE49-F238E27FC236}">
                <a16:creationId xmlns:a16="http://schemas.microsoft.com/office/drawing/2014/main" id="{9D364580-7129-44EF-BD38-C006DF5CE5DE}"/>
              </a:ext>
            </a:extLst>
          </p:cNvPr>
          <p:cNvSpPr/>
          <p:nvPr/>
        </p:nvSpPr>
        <p:spPr>
          <a:xfrm>
            <a:off x="8777062" y="3803989"/>
            <a:ext cx="308363" cy="1114941"/>
          </a:xfrm>
          <a:custGeom>
            <a:avLst/>
            <a:gdLst>
              <a:gd name="connsiteX0" fmla="*/ 307671 w 308363"/>
              <a:gd name="connsiteY0" fmla="*/ 3894 h 1114941"/>
              <a:gd name="connsiteX1" fmla="*/ 138338 w 308363"/>
              <a:gd name="connsiteY1" fmla="*/ 619844 h 1114941"/>
              <a:gd name="connsiteX2" fmla="*/ 2871 w 308363"/>
              <a:gd name="connsiteY2" fmla="*/ 1091861 h 1114941"/>
              <a:gd name="connsiteX3" fmla="*/ 70605 w 308363"/>
              <a:gd name="connsiteY3" fmla="*/ 933111 h 1114941"/>
              <a:gd name="connsiteX4" fmla="*/ 307671 w 308363"/>
              <a:gd name="connsiteY4" fmla="*/ 3894 h 1114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363" h="1114941">
                <a:moveTo>
                  <a:pt x="307671" y="3894"/>
                </a:moveTo>
                <a:cubicBezTo>
                  <a:pt x="318960" y="-48317"/>
                  <a:pt x="189138" y="438516"/>
                  <a:pt x="138338" y="619844"/>
                </a:cubicBezTo>
                <a:cubicBezTo>
                  <a:pt x="87538" y="801172"/>
                  <a:pt x="14160" y="1039650"/>
                  <a:pt x="2871" y="1091861"/>
                </a:cubicBezTo>
                <a:cubicBezTo>
                  <a:pt x="-8418" y="1144072"/>
                  <a:pt x="13455" y="1114439"/>
                  <a:pt x="70605" y="933111"/>
                </a:cubicBezTo>
                <a:cubicBezTo>
                  <a:pt x="127755" y="751783"/>
                  <a:pt x="296382" y="56105"/>
                  <a:pt x="307671" y="38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7" name="フリーフォーム: 図形 296">
            <a:extLst>
              <a:ext uri="{FF2B5EF4-FFF2-40B4-BE49-F238E27FC236}">
                <a16:creationId xmlns:a16="http://schemas.microsoft.com/office/drawing/2014/main" id="{019398DA-7159-4E3B-9546-082414A1DDF7}"/>
              </a:ext>
            </a:extLst>
          </p:cNvPr>
          <p:cNvSpPr/>
          <p:nvPr/>
        </p:nvSpPr>
        <p:spPr>
          <a:xfrm>
            <a:off x="8771144" y="3987565"/>
            <a:ext cx="250122" cy="927337"/>
          </a:xfrm>
          <a:custGeom>
            <a:avLst/>
            <a:gdLst>
              <a:gd name="connsiteX0" fmla="*/ 250089 w 250122"/>
              <a:gd name="connsiteY0" fmla="*/ 235 h 927337"/>
              <a:gd name="connsiteX1" fmla="*/ 163306 w 250122"/>
              <a:gd name="connsiteY1" fmla="*/ 243652 h 927337"/>
              <a:gd name="connsiteX2" fmla="*/ 125206 w 250122"/>
              <a:gd name="connsiteY2" fmla="*/ 285985 h 927337"/>
              <a:gd name="connsiteX3" fmla="*/ 104039 w 250122"/>
              <a:gd name="connsiteY3" fmla="*/ 550568 h 927337"/>
              <a:gd name="connsiteX4" fmla="*/ 4556 w 250122"/>
              <a:gd name="connsiteY4" fmla="*/ 736835 h 927337"/>
              <a:gd name="connsiteX5" fmla="*/ 17256 w 250122"/>
              <a:gd name="connsiteY5" fmla="*/ 927335 h 927337"/>
              <a:gd name="connsiteX6" fmla="*/ 21489 w 250122"/>
              <a:gd name="connsiteY6" fmla="*/ 741068 h 927337"/>
              <a:gd name="connsiteX7" fmla="*/ 118856 w 250122"/>
              <a:gd name="connsiteY7" fmla="*/ 563268 h 927337"/>
              <a:gd name="connsiteX8" fmla="*/ 152723 w 250122"/>
              <a:gd name="connsiteY8" fmla="*/ 292335 h 927337"/>
              <a:gd name="connsiteX9" fmla="*/ 250089 w 250122"/>
              <a:gd name="connsiteY9" fmla="*/ 235 h 927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0122" h="927337">
                <a:moveTo>
                  <a:pt x="250089" y="235"/>
                </a:moveTo>
                <a:cubicBezTo>
                  <a:pt x="251853" y="-7879"/>
                  <a:pt x="184120" y="196027"/>
                  <a:pt x="163306" y="243652"/>
                </a:cubicBezTo>
                <a:cubicBezTo>
                  <a:pt x="142492" y="291277"/>
                  <a:pt x="135084" y="234832"/>
                  <a:pt x="125206" y="285985"/>
                </a:cubicBezTo>
                <a:cubicBezTo>
                  <a:pt x="115328" y="337138"/>
                  <a:pt x="124147" y="475426"/>
                  <a:pt x="104039" y="550568"/>
                </a:cubicBezTo>
                <a:cubicBezTo>
                  <a:pt x="83931" y="625710"/>
                  <a:pt x="19020" y="674041"/>
                  <a:pt x="4556" y="736835"/>
                </a:cubicBezTo>
                <a:cubicBezTo>
                  <a:pt x="-9908" y="799630"/>
                  <a:pt x="14434" y="926630"/>
                  <a:pt x="17256" y="927335"/>
                </a:cubicBezTo>
                <a:cubicBezTo>
                  <a:pt x="20078" y="928040"/>
                  <a:pt x="4556" y="801746"/>
                  <a:pt x="21489" y="741068"/>
                </a:cubicBezTo>
                <a:cubicBezTo>
                  <a:pt x="38422" y="680390"/>
                  <a:pt x="96984" y="638057"/>
                  <a:pt x="118856" y="563268"/>
                </a:cubicBezTo>
                <a:cubicBezTo>
                  <a:pt x="140728" y="488479"/>
                  <a:pt x="129793" y="382646"/>
                  <a:pt x="152723" y="292335"/>
                </a:cubicBezTo>
                <a:cubicBezTo>
                  <a:pt x="175653" y="202024"/>
                  <a:pt x="248325" y="8349"/>
                  <a:pt x="250089" y="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8" name="フリーフォーム: 図形 297">
            <a:extLst>
              <a:ext uri="{FF2B5EF4-FFF2-40B4-BE49-F238E27FC236}">
                <a16:creationId xmlns:a16="http://schemas.microsoft.com/office/drawing/2014/main" id="{2439AC68-7173-4E1C-881D-1021992F7D39}"/>
              </a:ext>
            </a:extLst>
          </p:cNvPr>
          <p:cNvSpPr/>
          <p:nvPr/>
        </p:nvSpPr>
        <p:spPr>
          <a:xfrm>
            <a:off x="8652273" y="4471982"/>
            <a:ext cx="103124" cy="188578"/>
          </a:xfrm>
          <a:custGeom>
            <a:avLst/>
            <a:gdLst>
              <a:gd name="connsiteX0" fmla="*/ 101202 w 103124"/>
              <a:gd name="connsiteY0" fmla="*/ 6 h 188578"/>
              <a:gd name="connsiteX1" fmla="*/ 61515 w 103124"/>
              <a:gd name="connsiteY1" fmla="*/ 103193 h 188578"/>
              <a:gd name="connsiteX2" fmla="*/ 9127 w 103124"/>
              <a:gd name="connsiteY2" fmla="*/ 165106 h 188578"/>
              <a:gd name="connsiteX3" fmla="*/ 7540 w 103124"/>
              <a:gd name="connsiteY3" fmla="*/ 185743 h 188578"/>
              <a:gd name="connsiteX4" fmla="*/ 85327 w 103124"/>
              <a:gd name="connsiteY4" fmla="*/ 107956 h 188578"/>
              <a:gd name="connsiteX5" fmla="*/ 101202 w 103124"/>
              <a:gd name="connsiteY5" fmla="*/ 6 h 18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124" h="188578">
                <a:moveTo>
                  <a:pt x="101202" y="6"/>
                </a:moveTo>
                <a:cubicBezTo>
                  <a:pt x="97233" y="-788"/>
                  <a:pt x="76861" y="75676"/>
                  <a:pt x="61515" y="103193"/>
                </a:cubicBezTo>
                <a:cubicBezTo>
                  <a:pt x="46169" y="130710"/>
                  <a:pt x="18123" y="151348"/>
                  <a:pt x="9127" y="165106"/>
                </a:cubicBezTo>
                <a:cubicBezTo>
                  <a:pt x="131" y="178864"/>
                  <a:pt x="-5160" y="195268"/>
                  <a:pt x="7540" y="185743"/>
                </a:cubicBezTo>
                <a:cubicBezTo>
                  <a:pt x="20240" y="176218"/>
                  <a:pt x="66277" y="135737"/>
                  <a:pt x="85327" y="107956"/>
                </a:cubicBezTo>
                <a:cubicBezTo>
                  <a:pt x="104377" y="80175"/>
                  <a:pt x="105171" y="800"/>
                  <a:pt x="101202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9" name="フリーフォーム: 図形 298">
            <a:extLst>
              <a:ext uri="{FF2B5EF4-FFF2-40B4-BE49-F238E27FC236}">
                <a16:creationId xmlns:a16="http://schemas.microsoft.com/office/drawing/2014/main" id="{D4804D2E-ED2D-43A8-985D-2DF12D72972F}"/>
              </a:ext>
            </a:extLst>
          </p:cNvPr>
          <p:cNvSpPr/>
          <p:nvPr/>
        </p:nvSpPr>
        <p:spPr>
          <a:xfrm>
            <a:off x="8655050" y="4914863"/>
            <a:ext cx="143882" cy="25003"/>
          </a:xfrm>
          <a:custGeom>
            <a:avLst/>
            <a:gdLst>
              <a:gd name="connsiteX0" fmla="*/ 0 w 143882"/>
              <a:gd name="connsiteY0" fmla="*/ 23850 h 25003"/>
              <a:gd name="connsiteX1" fmla="*/ 128588 w 143882"/>
              <a:gd name="connsiteY1" fmla="*/ 19087 h 25003"/>
              <a:gd name="connsiteX2" fmla="*/ 127000 w 143882"/>
              <a:gd name="connsiteY2" fmla="*/ 37 h 25003"/>
              <a:gd name="connsiteX3" fmla="*/ 0 w 143882"/>
              <a:gd name="connsiteY3" fmla="*/ 23850 h 2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882" h="25003">
                <a:moveTo>
                  <a:pt x="0" y="23850"/>
                </a:moveTo>
                <a:cubicBezTo>
                  <a:pt x="265" y="27025"/>
                  <a:pt x="107421" y="23056"/>
                  <a:pt x="128588" y="19087"/>
                </a:cubicBezTo>
                <a:cubicBezTo>
                  <a:pt x="149755" y="15118"/>
                  <a:pt x="148696" y="1095"/>
                  <a:pt x="127000" y="37"/>
                </a:cubicBezTo>
                <a:cubicBezTo>
                  <a:pt x="105304" y="-1021"/>
                  <a:pt x="-265" y="20675"/>
                  <a:pt x="0" y="238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0" name="フリーフォーム: 図形 299">
            <a:extLst>
              <a:ext uri="{FF2B5EF4-FFF2-40B4-BE49-F238E27FC236}">
                <a16:creationId xmlns:a16="http://schemas.microsoft.com/office/drawing/2014/main" id="{0ADAF78C-0475-4155-85E9-221A7CA16F8F}"/>
              </a:ext>
            </a:extLst>
          </p:cNvPr>
          <p:cNvSpPr/>
          <p:nvPr/>
        </p:nvSpPr>
        <p:spPr>
          <a:xfrm>
            <a:off x="8153331" y="4744880"/>
            <a:ext cx="193750" cy="498503"/>
          </a:xfrm>
          <a:custGeom>
            <a:avLst/>
            <a:gdLst>
              <a:gd name="connsiteX0" fmla="*/ 193744 w 193750"/>
              <a:gd name="connsiteY0" fmla="*/ 158 h 498503"/>
              <a:gd name="connsiteX1" fmla="*/ 34994 w 193750"/>
              <a:gd name="connsiteY1" fmla="*/ 179545 h 498503"/>
              <a:gd name="connsiteX2" fmla="*/ 30232 w 193750"/>
              <a:gd name="connsiteY2" fmla="*/ 220820 h 498503"/>
              <a:gd name="connsiteX3" fmla="*/ 54044 w 193750"/>
              <a:gd name="connsiteY3" fmla="*/ 487520 h 498503"/>
              <a:gd name="connsiteX4" fmla="*/ 47694 w 193750"/>
              <a:gd name="connsiteY4" fmla="*/ 424020 h 498503"/>
              <a:gd name="connsiteX5" fmla="*/ 69 w 193750"/>
              <a:gd name="connsiteY5" fmla="*/ 209708 h 498503"/>
              <a:gd name="connsiteX6" fmla="*/ 41344 w 193750"/>
              <a:gd name="connsiteY6" fmla="*/ 149383 h 498503"/>
              <a:gd name="connsiteX7" fmla="*/ 193744 w 193750"/>
              <a:gd name="connsiteY7" fmla="*/ 158 h 498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750" h="498503">
                <a:moveTo>
                  <a:pt x="193744" y="158"/>
                </a:moveTo>
                <a:cubicBezTo>
                  <a:pt x="192686" y="5185"/>
                  <a:pt x="62246" y="142768"/>
                  <a:pt x="34994" y="179545"/>
                </a:cubicBezTo>
                <a:cubicBezTo>
                  <a:pt x="7742" y="216322"/>
                  <a:pt x="27057" y="169491"/>
                  <a:pt x="30232" y="220820"/>
                </a:cubicBezTo>
                <a:cubicBezTo>
                  <a:pt x="33407" y="272149"/>
                  <a:pt x="51134" y="453653"/>
                  <a:pt x="54044" y="487520"/>
                </a:cubicBezTo>
                <a:cubicBezTo>
                  <a:pt x="56954" y="521387"/>
                  <a:pt x="56690" y="470322"/>
                  <a:pt x="47694" y="424020"/>
                </a:cubicBezTo>
                <a:cubicBezTo>
                  <a:pt x="38698" y="377718"/>
                  <a:pt x="1127" y="255481"/>
                  <a:pt x="69" y="209708"/>
                </a:cubicBezTo>
                <a:cubicBezTo>
                  <a:pt x="-989" y="163935"/>
                  <a:pt x="9858" y="187483"/>
                  <a:pt x="41344" y="149383"/>
                </a:cubicBezTo>
                <a:cubicBezTo>
                  <a:pt x="72829" y="111283"/>
                  <a:pt x="194802" y="-4869"/>
                  <a:pt x="193744" y="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1" name="フリーフォーム: 図形 300">
            <a:extLst>
              <a:ext uri="{FF2B5EF4-FFF2-40B4-BE49-F238E27FC236}">
                <a16:creationId xmlns:a16="http://schemas.microsoft.com/office/drawing/2014/main" id="{83369F3D-C1DD-483F-ACA9-72861B4A02C4}"/>
              </a:ext>
            </a:extLst>
          </p:cNvPr>
          <p:cNvSpPr/>
          <p:nvPr/>
        </p:nvSpPr>
        <p:spPr>
          <a:xfrm>
            <a:off x="7976012" y="4862660"/>
            <a:ext cx="208455" cy="515223"/>
          </a:xfrm>
          <a:custGeom>
            <a:avLst/>
            <a:gdLst>
              <a:gd name="connsiteX0" fmla="*/ 61501 w 208455"/>
              <a:gd name="connsiteY0" fmla="*/ 1440 h 515223"/>
              <a:gd name="connsiteX1" fmla="*/ 66263 w 208455"/>
              <a:gd name="connsiteY1" fmla="*/ 150665 h 515223"/>
              <a:gd name="connsiteX2" fmla="*/ 4351 w 208455"/>
              <a:gd name="connsiteY2" fmla="*/ 337990 h 515223"/>
              <a:gd name="connsiteX3" fmla="*/ 12288 w 208455"/>
              <a:gd name="connsiteY3" fmla="*/ 341165 h 515223"/>
              <a:gd name="connsiteX4" fmla="*/ 69438 w 208455"/>
              <a:gd name="connsiteY4" fmla="*/ 422128 h 515223"/>
              <a:gd name="connsiteX5" fmla="*/ 204376 w 208455"/>
              <a:gd name="connsiteY5" fmla="*/ 514203 h 515223"/>
              <a:gd name="connsiteX6" fmla="*/ 161513 w 208455"/>
              <a:gd name="connsiteY6" fmla="*/ 463403 h 515223"/>
              <a:gd name="connsiteX7" fmla="*/ 40863 w 208455"/>
              <a:gd name="connsiteY7" fmla="*/ 342753 h 515223"/>
              <a:gd name="connsiteX8" fmla="*/ 75788 w 208455"/>
              <a:gd name="connsiteY8" fmla="*/ 223690 h 515223"/>
              <a:gd name="connsiteX9" fmla="*/ 91663 w 208455"/>
              <a:gd name="connsiteY9" fmla="*/ 82403 h 515223"/>
              <a:gd name="connsiteX10" fmla="*/ 61501 w 208455"/>
              <a:gd name="connsiteY10" fmla="*/ 1440 h 515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8455" h="515223">
                <a:moveTo>
                  <a:pt x="61501" y="1440"/>
                </a:moveTo>
                <a:cubicBezTo>
                  <a:pt x="57268" y="12817"/>
                  <a:pt x="75788" y="94573"/>
                  <a:pt x="66263" y="150665"/>
                </a:cubicBezTo>
                <a:cubicBezTo>
                  <a:pt x="56738" y="206757"/>
                  <a:pt x="4351" y="337990"/>
                  <a:pt x="4351" y="337990"/>
                </a:cubicBezTo>
                <a:cubicBezTo>
                  <a:pt x="-4645" y="369740"/>
                  <a:pt x="1440" y="327142"/>
                  <a:pt x="12288" y="341165"/>
                </a:cubicBezTo>
                <a:cubicBezTo>
                  <a:pt x="23136" y="355188"/>
                  <a:pt x="37423" y="393288"/>
                  <a:pt x="69438" y="422128"/>
                </a:cubicBezTo>
                <a:cubicBezTo>
                  <a:pt x="101453" y="450968"/>
                  <a:pt x="189030" y="507324"/>
                  <a:pt x="204376" y="514203"/>
                </a:cubicBezTo>
                <a:cubicBezTo>
                  <a:pt x="219722" y="521082"/>
                  <a:pt x="188765" y="491978"/>
                  <a:pt x="161513" y="463403"/>
                </a:cubicBezTo>
                <a:cubicBezTo>
                  <a:pt x="134261" y="434828"/>
                  <a:pt x="55150" y="382705"/>
                  <a:pt x="40863" y="342753"/>
                </a:cubicBezTo>
                <a:cubicBezTo>
                  <a:pt x="26576" y="302801"/>
                  <a:pt x="67321" y="267082"/>
                  <a:pt x="75788" y="223690"/>
                </a:cubicBezTo>
                <a:cubicBezTo>
                  <a:pt x="84255" y="180298"/>
                  <a:pt x="92986" y="116005"/>
                  <a:pt x="91663" y="82403"/>
                </a:cubicBezTo>
                <a:cubicBezTo>
                  <a:pt x="90340" y="48801"/>
                  <a:pt x="65734" y="-9937"/>
                  <a:pt x="61501" y="14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フリーフォーム: 図形 301">
            <a:extLst>
              <a:ext uri="{FF2B5EF4-FFF2-40B4-BE49-F238E27FC236}">
                <a16:creationId xmlns:a16="http://schemas.microsoft.com/office/drawing/2014/main" id="{B00C4FA1-449C-4C80-BC35-6D6318A83F6A}"/>
              </a:ext>
            </a:extLst>
          </p:cNvPr>
          <p:cNvSpPr/>
          <p:nvPr/>
        </p:nvSpPr>
        <p:spPr>
          <a:xfrm>
            <a:off x="8031998" y="4598198"/>
            <a:ext cx="211404" cy="270895"/>
          </a:xfrm>
          <a:custGeom>
            <a:avLst/>
            <a:gdLst>
              <a:gd name="connsiteX0" fmla="*/ 210302 w 211404"/>
              <a:gd name="connsiteY0" fmla="*/ 2377 h 270895"/>
              <a:gd name="connsiteX1" fmla="*/ 3927 w 211404"/>
              <a:gd name="connsiteY1" fmla="*/ 267490 h 270895"/>
              <a:gd name="connsiteX2" fmla="*/ 83302 w 211404"/>
              <a:gd name="connsiteY2" fmla="*/ 143665 h 270895"/>
              <a:gd name="connsiteX3" fmla="*/ 210302 w 211404"/>
              <a:gd name="connsiteY3" fmla="*/ 2377 h 270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404" h="270895">
                <a:moveTo>
                  <a:pt x="210302" y="2377"/>
                </a:moveTo>
                <a:cubicBezTo>
                  <a:pt x="197073" y="23015"/>
                  <a:pt x="25094" y="243942"/>
                  <a:pt x="3927" y="267490"/>
                </a:cubicBezTo>
                <a:cubicBezTo>
                  <a:pt x="-17240" y="291038"/>
                  <a:pt x="52610" y="186263"/>
                  <a:pt x="83302" y="143665"/>
                </a:cubicBezTo>
                <a:cubicBezTo>
                  <a:pt x="113994" y="101067"/>
                  <a:pt x="223531" y="-18261"/>
                  <a:pt x="210302" y="2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3" name="フリーフォーム: 図形 302">
            <a:extLst>
              <a:ext uri="{FF2B5EF4-FFF2-40B4-BE49-F238E27FC236}">
                <a16:creationId xmlns:a16="http://schemas.microsoft.com/office/drawing/2014/main" id="{7364749C-42B6-4D7C-BFF0-8424C9E9D893}"/>
              </a:ext>
            </a:extLst>
          </p:cNvPr>
          <p:cNvSpPr/>
          <p:nvPr/>
        </p:nvSpPr>
        <p:spPr>
          <a:xfrm>
            <a:off x="8237523" y="4640205"/>
            <a:ext cx="122238" cy="105204"/>
          </a:xfrm>
          <a:custGeom>
            <a:avLst/>
            <a:gdLst>
              <a:gd name="connsiteX0" fmla="*/ 15 w 122238"/>
              <a:gd name="connsiteY0" fmla="*/ 58 h 105204"/>
              <a:gd name="connsiteX1" fmla="*/ 104790 w 122238"/>
              <a:gd name="connsiteY1" fmla="*/ 82608 h 105204"/>
              <a:gd name="connsiteX2" fmla="*/ 117490 w 122238"/>
              <a:gd name="connsiteY2" fmla="*/ 104833 h 105204"/>
              <a:gd name="connsiteX3" fmla="*/ 112727 w 122238"/>
              <a:gd name="connsiteY3" fmla="*/ 69908 h 105204"/>
              <a:gd name="connsiteX4" fmla="*/ 15 w 122238"/>
              <a:gd name="connsiteY4" fmla="*/ 58 h 105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38" h="105204">
                <a:moveTo>
                  <a:pt x="15" y="58"/>
                </a:moveTo>
                <a:cubicBezTo>
                  <a:pt x="-1308" y="2175"/>
                  <a:pt x="85211" y="65146"/>
                  <a:pt x="104790" y="82608"/>
                </a:cubicBezTo>
                <a:cubicBezTo>
                  <a:pt x="124369" y="100070"/>
                  <a:pt x="116167" y="106950"/>
                  <a:pt x="117490" y="104833"/>
                </a:cubicBezTo>
                <a:cubicBezTo>
                  <a:pt x="118813" y="102716"/>
                  <a:pt x="129925" y="86312"/>
                  <a:pt x="112727" y="69908"/>
                </a:cubicBezTo>
                <a:cubicBezTo>
                  <a:pt x="95529" y="53504"/>
                  <a:pt x="1338" y="-2059"/>
                  <a:pt x="15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4" name="フリーフォーム: 図形 303">
            <a:extLst>
              <a:ext uri="{FF2B5EF4-FFF2-40B4-BE49-F238E27FC236}">
                <a16:creationId xmlns:a16="http://schemas.microsoft.com/office/drawing/2014/main" id="{A3A08BA4-B9C1-4D82-A122-97888ADD8CA9}"/>
              </a:ext>
            </a:extLst>
          </p:cNvPr>
          <p:cNvSpPr/>
          <p:nvPr/>
        </p:nvSpPr>
        <p:spPr>
          <a:xfrm>
            <a:off x="8232523" y="4601965"/>
            <a:ext cx="167079" cy="16165"/>
          </a:xfrm>
          <a:custGeom>
            <a:avLst/>
            <a:gdLst>
              <a:gd name="connsiteX0" fmla="*/ 252 w 167079"/>
              <a:gd name="connsiteY0" fmla="*/ 1785 h 16165"/>
              <a:gd name="connsiteX1" fmla="*/ 160590 w 167079"/>
              <a:gd name="connsiteY1" fmla="*/ 1785 h 16165"/>
              <a:gd name="connsiteX2" fmla="*/ 124077 w 167079"/>
              <a:gd name="connsiteY2" fmla="*/ 16073 h 16165"/>
              <a:gd name="connsiteX3" fmla="*/ 252 w 167079"/>
              <a:gd name="connsiteY3" fmla="*/ 1785 h 16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079" h="16165">
                <a:moveTo>
                  <a:pt x="252" y="1785"/>
                </a:moveTo>
                <a:cubicBezTo>
                  <a:pt x="6338" y="-596"/>
                  <a:pt x="139953" y="-596"/>
                  <a:pt x="160590" y="1785"/>
                </a:cubicBezTo>
                <a:cubicBezTo>
                  <a:pt x="181227" y="4166"/>
                  <a:pt x="148154" y="14750"/>
                  <a:pt x="124077" y="16073"/>
                </a:cubicBezTo>
                <a:cubicBezTo>
                  <a:pt x="100000" y="17396"/>
                  <a:pt x="-5834" y="4166"/>
                  <a:pt x="252" y="17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5" name="フリーフォーム: 図形 304">
            <a:extLst>
              <a:ext uri="{FF2B5EF4-FFF2-40B4-BE49-F238E27FC236}">
                <a16:creationId xmlns:a16="http://schemas.microsoft.com/office/drawing/2014/main" id="{78ABA703-A2E0-4784-B543-29A16221FD67}"/>
              </a:ext>
            </a:extLst>
          </p:cNvPr>
          <p:cNvSpPr/>
          <p:nvPr/>
        </p:nvSpPr>
        <p:spPr>
          <a:xfrm>
            <a:off x="8404223" y="4597557"/>
            <a:ext cx="273320" cy="100544"/>
          </a:xfrm>
          <a:custGeom>
            <a:avLst/>
            <a:gdLst>
              <a:gd name="connsiteX0" fmla="*/ 2 w 273320"/>
              <a:gd name="connsiteY0" fmla="*/ 10956 h 100544"/>
              <a:gd name="connsiteX1" fmla="*/ 127002 w 273320"/>
              <a:gd name="connsiteY1" fmla="*/ 1431 h 100544"/>
              <a:gd name="connsiteX2" fmla="*/ 157165 w 273320"/>
              <a:gd name="connsiteY2" fmla="*/ 10956 h 100544"/>
              <a:gd name="connsiteX3" fmla="*/ 273052 w 273320"/>
              <a:gd name="connsiteY3" fmla="*/ 99856 h 100544"/>
              <a:gd name="connsiteX4" fmla="*/ 187327 w 273320"/>
              <a:gd name="connsiteY4" fmla="*/ 50643 h 100544"/>
              <a:gd name="connsiteX5" fmla="*/ 130177 w 273320"/>
              <a:gd name="connsiteY5" fmla="*/ 22068 h 100544"/>
              <a:gd name="connsiteX6" fmla="*/ 2 w 273320"/>
              <a:gd name="connsiteY6" fmla="*/ 10956 h 10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3320" h="100544">
                <a:moveTo>
                  <a:pt x="2" y="10956"/>
                </a:moveTo>
                <a:cubicBezTo>
                  <a:pt x="-527" y="7517"/>
                  <a:pt x="100808" y="1431"/>
                  <a:pt x="127002" y="1431"/>
                </a:cubicBezTo>
                <a:cubicBezTo>
                  <a:pt x="153196" y="1431"/>
                  <a:pt x="132823" y="-5448"/>
                  <a:pt x="157165" y="10956"/>
                </a:cubicBezTo>
                <a:cubicBezTo>
                  <a:pt x="181507" y="27360"/>
                  <a:pt x="268025" y="93242"/>
                  <a:pt x="273052" y="99856"/>
                </a:cubicBezTo>
                <a:cubicBezTo>
                  <a:pt x="278079" y="106470"/>
                  <a:pt x="211139" y="63608"/>
                  <a:pt x="187327" y="50643"/>
                </a:cubicBezTo>
                <a:cubicBezTo>
                  <a:pt x="163515" y="37678"/>
                  <a:pt x="156106" y="28947"/>
                  <a:pt x="130177" y="22068"/>
                </a:cubicBezTo>
                <a:cubicBezTo>
                  <a:pt x="104248" y="15189"/>
                  <a:pt x="531" y="14395"/>
                  <a:pt x="2" y="109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6" name="フリーフォーム: 図形 305">
            <a:extLst>
              <a:ext uri="{FF2B5EF4-FFF2-40B4-BE49-F238E27FC236}">
                <a16:creationId xmlns:a16="http://schemas.microsoft.com/office/drawing/2014/main" id="{18C4CFDE-777A-4354-80F9-F607208864AC}"/>
              </a:ext>
            </a:extLst>
          </p:cNvPr>
          <p:cNvSpPr/>
          <p:nvPr/>
        </p:nvSpPr>
        <p:spPr>
          <a:xfrm>
            <a:off x="8358180" y="4665552"/>
            <a:ext cx="316891" cy="66912"/>
          </a:xfrm>
          <a:custGeom>
            <a:avLst/>
            <a:gdLst>
              <a:gd name="connsiteX0" fmla="*/ 8 w 316891"/>
              <a:gd name="connsiteY0" fmla="*/ 66786 h 66912"/>
              <a:gd name="connsiteX1" fmla="*/ 95258 w 316891"/>
              <a:gd name="connsiteY1" fmla="*/ 22336 h 66912"/>
              <a:gd name="connsiteX2" fmla="*/ 141295 w 316891"/>
              <a:gd name="connsiteY2" fmla="*/ 22336 h 66912"/>
              <a:gd name="connsiteX3" fmla="*/ 315920 w 316891"/>
              <a:gd name="connsiteY3" fmla="*/ 22336 h 66912"/>
              <a:gd name="connsiteX4" fmla="*/ 206383 w 316891"/>
              <a:gd name="connsiteY4" fmla="*/ 3286 h 66912"/>
              <a:gd name="connsiteX5" fmla="*/ 90495 w 316891"/>
              <a:gd name="connsiteY5" fmla="*/ 6461 h 66912"/>
              <a:gd name="connsiteX6" fmla="*/ 8 w 316891"/>
              <a:gd name="connsiteY6" fmla="*/ 66786 h 66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6891" h="66912">
                <a:moveTo>
                  <a:pt x="8" y="66786"/>
                </a:moveTo>
                <a:cubicBezTo>
                  <a:pt x="802" y="69432"/>
                  <a:pt x="71710" y="29744"/>
                  <a:pt x="95258" y="22336"/>
                </a:cubicBezTo>
                <a:cubicBezTo>
                  <a:pt x="118806" y="14928"/>
                  <a:pt x="141295" y="22336"/>
                  <a:pt x="141295" y="22336"/>
                </a:cubicBezTo>
                <a:cubicBezTo>
                  <a:pt x="178072" y="22336"/>
                  <a:pt x="305072" y="25511"/>
                  <a:pt x="315920" y="22336"/>
                </a:cubicBezTo>
                <a:cubicBezTo>
                  <a:pt x="326768" y="19161"/>
                  <a:pt x="243954" y="5932"/>
                  <a:pt x="206383" y="3286"/>
                </a:cubicBezTo>
                <a:cubicBezTo>
                  <a:pt x="168812" y="640"/>
                  <a:pt x="123568" y="-3858"/>
                  <a:pt x="90495" y="6461"/>
                </a:cubicBezTo>
                <a:cubicBezTo>
                  <a:pt x="57422" y="16780"/>
                  <a:pt x="-786" y="64140"/>
                  <a:pt x="8" y="667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7" name="フリーフォーム: 図形 306">
            <a:extLst>
              <a:ext uri="{FF2B5EF4-FFF2-40B4-BE49-F238E27FC236}">
                <a16:creationId xmlns:a16="http://schemas.microsoft.com/office/drawing/2014/main" id="{6B8DE698-F178-4B4F-99B5-70F7AC2CEDF5}"/>
              </a:ext>
            </a:extLst>
          </p:cNvPr>
          <p:cNvSpPr/>
          <p:nvPr/>
        </p:nvSpPr>
        <p:spPr>
          <a:xfrm>
            <a:off x="8323178" y="4607778"/>
            <a:ext cx="127603" cy="76172"/>
          </a:xfrm>
          <a:custGeom>
            <a:avLst/>
            <a:gdLst>
              <a:gd name="connsiteX0" fmla="*/ 85 w 127603"/>
              <a:gd name="connsiteY0" fmla="*/ 735 h 76172"/>
              <a:gd name="connsiteX1" fmla="*/ 120735 w 127603"/>
              <a:gd name="connsiteY1" fmla="*/ 75347 h 76172"/>
              <a:gd name="connsiteX2" fmla="*/ 101685 w 127603"/>
              <a:gd name="connsiteY2" fmla="*/ 38835 h 76172"/>
              <a:gd name="connsiteX3" fmla="*/ 85 w 127603"/>
              <a:gd name="connsiteY3" fmla="*/ 735 h 76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603" h="76172">
                <a:moveTo>
                  <a:pt x="85" y="735"/>
                </a:moveTo>
                <a:cubicBezTo>
                  <a:pt x="3260" y="6820"/>
                  <a:pt x="103802" y="68997"/>
                  <a:pt x="120735" y="75347"/>
                </a:cubicBezTo>
                <a:cubicBezTo>
                  <a:pt x="137668" y="81697"/>
                  <a:pt x="120206" y="49683"/>
                  <a:pt x="101685" y="38835"/>
                </a:cubicBezTo>
                <a:cubicBezTo>
                  <a:pt x="83164" y="27987"/>
                  <a:pt x="-3090" y="-5350"/>
                  <a:pt x="85" y="7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8" name="フリーフォーム: 図形 307">
            <a:extLst>
              <a:ext uri="{FF2B5EF4-FFF2-40B4-BE49-F238E27FC236}">
                <a16:creationId xmlns:a16="http://schemas.microsoft.com/office/drawing/2014/main" id="{40F454A3-9E63-4005-85CF-AAFA17727BA3}"/>
              </a:ext>
            </a:extLst>
          </p:cNvPr>
          <p:cNvSpPr/>
          <p:nvPr/>
        </p:nvSpPr>
        <p:spPr>
          <a:xfrm>
            <a:off x="8406988" y="4706851"/>
            <a:ext cx="256029" cy="354398"/>
          </a:xfrm>
          <a:custGeom>
            <a:avLst/>
            <a:gdLst>
              <a:gd name="connsiteX0" fmla="*/ 256000 w 256029"/>
              <a:gd name="connsiteY0" fmla="*/ 87 h 354398"/>
              <a:gd name="connsiteX1" fmla="*/ 182975 w 256029"/>
              <a:gd name="connsiteY1" fmla="*/ 206462 h 354398"/>
              <a:gd name="connsiteX2" fmla="*/ 181387 w 256029"/>
              <a:gd name="connsiteY2" fmla="*/ 231862 h 354398"/>
              <a:gd name="connsiteX3" fmla="*/ 138525 w 256029"/>
              <a:gd name="connsiteY3" fmla="*/ 241387 h 354398"/>
              <a:gd name="connsiteX4" fmla="*/ 24225 w 256029"/>
              <a:gd name="connsiteY4" fmla="*/ 311237 h 354398"/>
              <a:gd name="connsiteX5" fmla="*/ 8350 w 256029"/>
              <a:gd name="connsiteY5" fmla="*/ 350924 h 354398"/>
              <a:gd name="connsiteX6" fmla="*/ 127412 w 256029"/>
              <a:gd name="connsiteY6" fmla="*/ 222337 h 354398"/>
              <a:gd name="connsiteX7" fmla="*/ 173450 w 256029"/>
              <a:gd name="connsiteY7" fmla="*/ 181062 h 354398"/>
              <a:gd name="connsiteX8" fmla="*/ 256000 w 256029"/>
              <a:gd name="connsiteY8" fmla="*/ 87 h 354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029" h="354398">
                <a:moveTo>
                  <a:pt x="256000" y="87"/>
                </a:moveTo>
                <a:cubicBezTo>
                  <a:pt x="257587" y="4320"/>
                  <a:pt x="195410" y="167833"/>
                  <a:pt x="182975" y="206462"/>
                </a:cubicBezTo>
                <a:cubicBezTo>
                  <a:pt x="170540" y="245091"/>
                  <a:pt x="188795" y="226041"/>
                  <a:pt x="181387" y="231862"/>
                </a:cubicBezTo>
                <a:cubicBezTo>
                  <a:pt x="173979" y="237683"/>
                  <a:pt x="164719" y="228158"/>
                  <a:pt x="138525" y="241387"/>
                </a:cubicBezTo>
                <a:cubicBezTo>
                  <a:pt x="112331" y="254616"/>
                  <a:pt x="45921" y="292981"/>
                  <a:pt x="24225" y="311237"/>
                </a:cubicBezTo>
                <a:cubicBezTo>
                  <a:pt x="2529" y="329493"/>
                  <a:pt x="-8848" y="365741"/>
                  <a:pt x="8350" y="350924"/>
                </a:cubicBezTo>
                <a:cubicBezTo>
                  <a:pt x="25548" y="336107"/>
                  <a:pt x="99895" y="250647"/>
                  <a:pt x="127412" y="222337"/>
                </a:cubicBezTo>
                <a:cubicBezTo>
                  <a:pt x="154929" y="194027"/>
                  <a:pt x="152812" y="216516"/>
                  <a:pt x="173450" y="181062"/>
                </a:cubicBezTo>
                <a:cubicBezTo>
                  <a:pt x="194088" y="145608"/>
                  <a:pt x="254413" y="-4146"/>
                  <a:pt x="256000" y="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9" name="フリーフォーム: 図形 308">
            <a:extLst>
              <a:ext uri="{FF2B5EF4-FFF2-40B4-BE49-F238E27FC236}">
                <a16:creationId xmlns:a16="http://schemas.microsoft.com/office/drawing/2014/main" id="{E36F1E6A-1F9F-4080-9D97-9AB452E83900}"/>
              </a:ext>
            </a:extLst>
          </p:cNvPr>
          <p:cNvSpPr/>
          <p:nvPr/>
        </p:nvSpPr>
        <p:spPr>
          <a:xfrm>
            <a:off x="8418448" y="4970104"/>
            <a:ext cx="247257" cy="234649"/>
          </a:xfrm>
          <a:custGeom>
            <a:avLst/>
            <a:gdLst>
              <a:gd name="connsiteX0" fmla="*/ 174690 w 247257"/>
              <a:gd name="connsiteY0" fmla="*/ 359 h 234649"/>
              <a:gd name="connsiteX1" fmla="*/ 212790 w 247257"/>
              <a:gd name="connsiteY1" fmla="*/ 108309 h 234649"/>
              <a:gd name="connsiteX2" fmla="*/ 246127 w 247257"/>
              <a:gd name="connsiteY2" fmla="*/ 168634 h 234649"/>
              <a:gd name="connsiteX3" fmla="*/ 169927 w 247257"/>
              <a:gd name="connsiteY3" fmla="*/ 189271 h 234649"/>
              <a:gd name="connsiteX4" fmla="*/ 54040 w 247257"/>
              <a:gd name="connsiteY4" fmla="*/ 214671 h 234649"/>
              <a:gd name="connsiteX5" fmla="*/ 3240 w 247257"/>
              <a:gd name="connsiteY5" fmla="*/ 233721 h 234649"/>
              <a:gd name="connsiteX6" fmla="*/ 141352 w 247257"/>
              <a:gd name="connsiteY6" fmla="*/ 184509 h 234649"/>
              <a:gd name="connsiteX7" fmla="*/ 217552 w 247257"/>
              <a:gd name="connsiteY7" fmla="*/ 147996 h 234649"/>
              <a:gd name="connsiteX8" fmla="*/ 174690 w 247257"/>
              <a:gd name="connsiteY8" fmla="*/ 359 h 234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7257" h="234649">
                <a:moveTo>
                  <a:pt x="174690" y="359"/>
                </a:moveTo>
                <a:cubicBezTo>
                  <a:pt x="173896" y="-6255"/>
                  <a:pt x="200884" y="80263"/>
                  <a:pt x="212790" y="108309"/>
                </a:cubicBezTo>
                <a:cubicBezTo>
                  <a:pt x="224696" y="136355"/>
                  <a:pt x="253271" y="155140"/>
                  <a:pt x="246127" y="168634"/>
                </a:cubicBezTo>
                <a:cubicBezTo>
                  <a:pt x="238983" y="182128"/>
                  <a:pt x="201942" y="181598"/>
                  <a:pt x="169927" y="189271"/>
                </a:cubicBezTo>
                <a:cubicBezTo>
                  <a:pt x="137912" y="196944"/>
                  <a:pt x="81821" y="207263"/>
                  <a:pt x="54040" y="214671"/>
                </a:cubicBezTo>
                <a:cubicBezTo>
                  <a:pt x="26259" y="222079"/>
                  <a:pt x="-11312" y="238748"/>
                  <a:pt x="3240" y="233721"/>
                </a:cubicBezTo>
                <a:cubicBezTo>
                  <a:pt x="17792" y="228694"/>
                  <a:pt x="105633" y="198796"/>
                  <a:pt x="141352" y="184509"/>
                </a:cubicBezTo>
                <a:cubicBezTo>
                  <a:pt x="177071" y="170222"/>
                  <a:pt x="212525" y="176836"/>
                  <a:pt x="217552" y="147996"/>
                </a:cubicBezTo>
                <a:cubicBezTo>
                  <a:pt x="222579" y="119156"/>
                  <a:pt x="175484" y="6973"/>
                  <a:pt x="174690" y="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0" name="フリーフォーム: 図形 309">
            <a:extLst>
              <a:ext uri="{FF2B5EF4-FFF2-40B4-BE49-F238E27FC236}">
                <a16:creationId xmlns:a16="http://schemas.microsoft.com/office/drawing/2014/main" id="{AE432E8D-2D02-4FEE-AE2C-7B754F51E8FE}"/>
              </a:ext>
            </a:extLst>
          </p:cNvPr>
          <p:cNvSpPr/>
          <p:nvPr/>
        </p:nvSpPr>
        <p:spPr>
          <a:xfrm>
            <a:off x="8410664" y="5013890"/>
            <a:ext cx="200008" cy="177420"/>
          </a:xfrm>
          <a:custGeom>
            <a:avLst/>
            <a:gdLst>
              <a:gd name="connsiteX0" fmla="*/ 199936 w 200008"/>
              <a:gd name="connsiteY0" fmla="*/ 28010 h 177420"/>
              <a:gd name="connsiteX1" fmla="*/ 98336 w 200008"/>
              <a:gd name="connsiteY1" fmla="*/ 4198 h 177420"/>
              <a:gd name="connsiteX2" fmla="*/ 87224 w 200008"/>
              <a:gd name="connsiteY2" fmla="*/ 129610 h 177420"/>
              <a:gd name="connsiteX3" fmla="*/ 66586 w 200008"/>
              <a:gd name="connsiteY3" fmla="*/ 166123 h 177420"/>
              <a:gd name="connsiteX4" fmla="*/ 11024 w 200008"/>
              <a:gd name="connsiteY4" fmla="*/ 172473 h 177420"/>
              <a:gd name="connsiteX5" fmla="*/ 6261 w 200008"/>
              <a:gd name="connsiteY5" fmla="*/ 172473 h 177420"/>
              <a:gd name="connsiteX6" fmla="*/ 80874 w 200008"/>
              <a:gd name="connsiteY6" fmla="*/ 108973 h 177420"/>
              <a:gd name="connsiteX7" fmla="*/ 80874 w 200008"/>
              <a:gd name="connsiteY7" fmla="*/ 10548 h 177420"/>
              <a:gd name="connsiteX8" fmla="*/ 199936 w 200008"/>
              <a:gd name="connsiteY8" fmla="*/ 28010 h 177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0008" h="177420">
                <a:moveTo>
                  <a:pt x="199936" y="28010"/>
                </a:moveTo>
                <a:cubicBezTo>
                  <a:pt x="202846" y="26952"/>
                  <a:pt x="117121" y="-12735"/>
                  <a:pt x="98336" y="4198"/>
                </a:cubicBezTo>
                <a:cubicBezTo>
                  <a:pt x="79551" y="21131"/>
                  <a:pt x="92516" y="102623"/>
                  <a:pt x="87224" y="129610"/>
                </a:cubicBezTo>
                <a:cubicBezTo>
                  <a:pt x="81932" y="156598"/>
                  <a:pt x="79286" y="158979"/>
                  <a:pt x="66586" y="166123"/>
                </a:cubicBezTo>
                <a:cubicBezTo>
                  <a:pt x="53886" y="173267"/>
                  <a:pt x="21078" y="171415"/>
                  <a:pt x="11024" y="172473"/>
                </a:cubicBezTo>
                <a:cubicBezTo>
                  <a:pt x="970" y="173531"/>
                  <a:pt x="-5381" y="183056"/>
                  <a:pt x="6261" y="172473"/>
                </a:cubicBezTo>
                <a:cubicBezTo>
                  <a:pt x="17903" y="161890"/>
                  <a:pt x="68439" y="135960"/>
                  <a:pt x="80874" y="108973"/>
                </a:cubicBezTo>
                <a:cubicBezTo>
                  <a:pt x="93309" y="81986"/>
                  <a:pt x="61295" y="23248"/>
                  <a:pt x="80874" y="10548"/>
                </a:cubicBezTo>
                <a:cubicBezTo>
                  <a:pt x="100453" y="-2152"/>
                  <a:pt x="197026" y="29068"/>
                  <a:pt x="199936" y="280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1" name="フリーフォーム: 図形 310">
            <a:extLst>
              <a:ext uri="{FF2B5EF4-FFF2-40B4-BE49-F238E27FC236}">
                <a16:creationId xmlns:a16="http://schemas.microsoft.com/office/drawing/2014/main" id="{090C4017-8C7E-4F49-858D-5AE15B57EE78}"/>
              </a:ext>
            </a:extLst>
          </p:cNvPr>
          <p:cNvSpPr/>
          <p:nvPr/>
        </p:nvSpPr>
        <p:spPr>
          <a:xfrm>
            <a:off x="8207357" y="5069269"/>
            <a:ext cx="251199" cy="176858"/>
          </a:xfrm>
          <a:custGeom>
            <a:avLst/>
            <a:gdLst>
              <a:gd name="connsiteX0" fmla="*/ 217506 w 251199"/>
              <a:gd name="connsiteY0" fmla="*/ 121856 h 176858"/>
              <a:gd name="connsiteX1" fmla="*/ 195281 w 251199"/>
              <a:gd name="connsiteY1" fmla="*/ 25019 h 176858"/>
              <a:gd name="connsiteX2" fmla="*/ 250843 w 251199"/>
              <a:gd name="connsiteY2" fmla="*/ 2794 h 176858"/>
              <a:gd name="connsiteX3" fmla="*/ 163531 w 251199"/>
              <a:gd name="connsiteY3" fmla="*/ 74231 h 176858"/>
              <a:gd name="connsiteX4" fmla="*/ 127018 w 251199"/>
              <a:gd name="connsiteY4" fmla="*/ 140906 h 176858"/>
              <a:gd name="connsiteX5" fmla="*/ 88918 w 251199"/>
              <a:gd name="connsiteY5" fmla="*/ 163131 h 176858"/>
              <a:gd name="connsiteX6" fmla="*/ 18 w 251199"/>
              <a:gd name="connsiteY6" fmla="*/ 175831 h 176858"/>
              <a:gd name="connsiteX7" fmla="*/ 96856 w 251199"/>
              <a:gd name="connsiteY7" fmla="*/ 136144 h 176858"/>
              <a:gd name="connsiteX8" fmla="*/ 182581 w 251199"/>
              <a:gd name="connsiteY8" fmla="*/ 31369 h 176858"/>
              <a:gd name="connsiteX9" fmla="*/ 204806 w 251199"/>
              <a:gd name="connsiteY9" fmla="*/ 61531 h 176858"/>
              <a:gd name="connsiteX10" fmla="*/ 217506 w 251199"/>
              <a:gd name="connsiteY10" fmla="*/ 121856 h 176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1199" h="176858">
                <a:moveTo>
                  <a:pt x="217506" y="121856"/>
                </a:moveTo>
                <a:cubicBezTo>
                  <a:pt x="215919" y="115771"/>
                  <a:pt x="189725" y="44863"/>
                  <a:pt x="195281" y="25019"/>
                </a:cubicBezTo>
                <a:cubicBezTo>
                  <a:pt x="200837" y="5175"/>
                  <a:pt x="256135" y="-5408"/>
                  <a:pt x="250843" y="2794"/>
                </a:cubicBezTo>
                <a:cubicBezTo>
                  <a:pt x="245551" y="10996"/>
                  <a:pt x="184168" y="51212"/>
                  <a:pt x="163531" y="74231"/>
                </a:cubicBezTo>
                <a:cubicBezTo>
                  <a:pt x="142894" y="97250"/>
                  <a:pt x="139453" y="126089"/>
                  <a:pt x="127018" y="140906"/>
                </a:cubicBezTo>
                <a:cubicBezTo>
                  <a:pt x="114583" y="155723"/>
                  <a:pt x="110085" y="157310"/>
                  <a:pt x="88918" y="163131"/>
                </a:cubicBezTo>
                <a:cubicBezTo>
                  <a:pt x="67751" y="168952"/>
                  <a:pt x="-1305" y="180329"/>
                  <a:pt x="18" y="175831"/>
                </a:cubicBezTo>
                <a:cubicBezTo>
                  <a:pt x="1341" y="171333"/>
                  <a:pt x="66429" y="160221"/>
                  <a:pt x="96856" y="136144"/>
                </a:cubicBezTo>
                <a:cubicBezTo>
                  <a:pt x="127283" y="112067"/>
                  <a:pt x="164589" y="43804"/>
                  <a:pt x="182581" y="31369"/>
                </a:cubicBezTo>
                <a:cubicBezTo>
                  <a:pt x="200573" y="18933"/>
                  <a:pt x="199779" y="50154"/>
                  <a:pt x="204806" y="61531"/>
                </a:cubicBezTo>
                <a:cubicBezTo>
                  <a:pt x="209833" y="72908"/>
                  <a:pt x="219093" y="127941"/>
                  <a:pt x="217506" y="1218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2" name="フリーフォーム: 図形 311">
            <a:extLst>
              <a:ext uri="{FF2B5EF4-FFF2-40B4-BE49-F238E27FC236}">
                <a16:creationId xmlns:a16="http://schemas.microsoft.com/office/drawing/2014/main" id="{8C53BD06-0F2F-46F8-8293-5BD7C63E630D}"/>
              </a:ext>
            </a:extLst>
          </p:cNvPr>
          <p:cNvSpPr/>
          <p:nvPr/>
        </p:nvSpPr>
        <p:spPr>
          <a:xfrm>
            <a:off x="7813413" y="4590182"/>
            <a:ext cx="450708" cy="829816"/>
          </a:xfrm>
          <a:custGeom>
            <a:avLst/>
            <a:gdLst>
              <a:gd name="connsiteX0" fmla="*/ 449525 w 450708"/>
              <a:gd name="connsiteY0" fmla="*/ 4043 h 829816"/>
              <a:gd name="connsiteX1" fmla="*/ 301887 w 450708"/>
              <a:gd name="connsiteY1" fmla="*/ 13568 h 829816"/>
              <a:gd name="connsiteX2" fmla="*/ 246325 w 450708"/>
              <a:gd name="connsiteY2" fmla="*/ 48493 h 829816"/>
              <a:gd name="connsiteX3" fmla="*/ 187587 w 450708"/>
              <a:gd name="connsiteY3" fmla="*/ 65956 h 829816"/>
              <a:gd name="connsiteX4" fmla="*/ 146312 w 450708"/>
              <a:gd name="connsiteY4" fmla="*/ 224706 h 829816"/>
              <a:gd name="connsiteX5" fmla="*/ 73287 w 450708"/>
              <a:gd name="connsiteY5" fmla="*/ 458068 h 829816"/>
              <a:gd name="connsiteX6" fmla="*/ 12962 w 450708"/>
              <a:gd name="connsiteY6" fmla="*/ 527918 h 829816"/>
              <a:gd name="connsiteX7" fmla="*/ 1850 w 450708"/>
              <a:gd name="connsiteY7" fmla="*/ 556493 h 829816"/>
              <a:gd name="connsiteX8" fmla="*/ 39950 w 450708"/>
              <a:gd name="connsiteY8" fmla="*/ 666031 h 829816"/>
              <a:gd name="connsiteX9" fmla="*/ 116150 w 450708"/>
              <a:gd name="connsiteY9" fmla="*/ 699368 h 829816"/>
              <a:gd name="connsiteX10" fmla="*/ 357450 w 450708"/>
              <a:gd name="connsiteY10" fmla="*/ 829543 h 829816"/>
              <a:gd name="connsiteX11" fmla="*/ 211400 w 450708"/>
              <a:gd name="connsiteY11" fmla="*/ 732706 h 829816"/>
              <a:gd name="connsiteX12" fmla="*/ 116150 w 450708"/>
              <a:gd name="connsiteY12" fmla="*/ 699368 h 829816"/>
              <a:gd name="connsiteX13" fmla="*/ 168537 w 450708"/>
              <a:gd name="connsiteY13" fmla="*/ 635868 h 829816"/>
              <a:gd name="connsiteX14" fmla="*/ 103450 w 450708"/>
              <a:gd name="connsiteY14" fmla="*/ 659681 h 829816"/>
              <a:gd name="connsiteX15" fmla="*/ 38362 w 450708"/>
              <a:gd name="connsiteY15" fmla="*/ 559668 h 829816"/>
              <a:gd name="connsiteX16" fmla="*/ 125675 w 450708"/>
              <a:gd name="connsiteY16" fmla="*/ 365993 h 829816"/>
              <a:gd name="connsiteX17" fmla="*/ 212987 w 450708"/>
              <a:gd name="connsiteY17" fmla="*/ 77068 h 829816"/>
              <a:gd name="connsiteX18" fmla="*/ 449525 w 450708"/>
              <a:gd name="connsiteY18" fmla="*/ 4043 h 829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50708" h="829816">
                <a:moveTo>
                  <a:pt x="449525" y="4043"/>
                </a:moveTo>
                <a:cubicBezTo>
                  <a:pt x="464342" y="-6540"/>
                  <a:pt x="335754" y="6160"/>
                  <a:pt x="301887" y="13568"/>
                </a:cubicBezTo>
                <a:cubicBezTo>
                  <a:pt x="268020" y="20976"/>
                  <a:pt x="265375" y="39762"/>
                  <a:pt x="246325" y="48493"/>
                </a:cubicBezTo>
                <a:cubicBezTo>
                  <a:pt x="227275" y="57224"/>
                  <a:pt x="204256" y="36587"/>
                  <a:pt x="187587" y="65956"/>
                </a:cubicBezTo>
                <a:cubicBezTo>
                  <a:pt x="170918" y="95325"/>
                  <a:pt x="165362" y="159354"/>
                  <a:pt x="146312" y="224706"/>
                </a:cubicBezTo>
                <a:cubicBezTo>
                  <a:pt x="127262" y="290058"/>
                  <a:pt x="95512" y="407533"/>
                  <a:pt x="73287" y="458068"/>
                </a:cubicBezTo>
                <a:cubicBezTo>
                  <a:pt x="51062" y="508603"/>
                  <a:pt x="24868" y="511514"/>
                  <a:pt x="12962" y="527918"/>
                </a:cubicBezTo>
                <a:cubicBezTo>
                  <a:pt x="1056" y="544322"/>
                  <a:pt x="-2648" y="533474"/>
                  <a:pt x="1850" y="556493"/>
                </a:cubicBezTo>
                <a:cubicBezTo>
                  <a:pt x="6348" y="579512"/>
                  <a:pt x="20900" y="642219"/>
                  <a:pt x="39950" y="666031"/>
                </a:cubicBezTo>
                <a:cubicBezTo>
                  <a:pt x="59000" y="689843"/>
                  <a:pt x="63233" y="672116"/>
                  <a:pt x="116150" y="699368"/>
                </a:cubicBezTo>
                <a:cubicBezTo>
                  <a:pt x="169067" y="726620"/>
                  <a:pt x="341575" y="823987"/>
                  <a:pt x="357450" y="829543"/>
                </a:cubicBezTo>
                <a:cubicBezTo>
                  <a:pt x="373325" y="835099"/>
                  <a:pt x="251616" y="754402"/>
                  <a:pt x="211400" y="732706"/>
                </a:cubicBezTo>
                <a:cubicBezTo>
                  <a:pt x="171184" y="711010"/>
                  <a:pt x="123294" y="715508"/>
                  <a:pt x="116150" y="699368"/>
                </a:cubicBezTo>
                <a:cubicBezTo>
                  <a:pt x="109006" y="683228"/>
                  <a:pt x="170654" y="642482"/>
                  <a:pt x="168537" y="635868"/>
                </a:cubicBezTo>
                <a:cubicBezTo>
                  <a:pt x="166420" y="629254"/>
                  <a:pt x="125146" y="672381"/>
                  <a:pt x="103450" y="659681"/>
                </a:cubicBezTo>
                <a:cubicBezTo>
                  <a:pt x="81754" y="646981"/>
                  <a:pt x="34658" y="608616"/>
                  <a:pt x="38362" y="559668"/>
                </a:cubicBezTo>
                <a:cubicBezTo>
                  <a:pt x="42066" y="510720"/>
                  <a:pt x="96571" y="446426"/>
                  <a:pt x="125675" y="365993"/>
                </a:cubicBezTo>
                <a:cubicBezTo>
                  <a:pt x="154779" y="285560"/>
                  <a:pt x="161393" y="138451"/>
                  <a:pt x="212987" y="77068"/>
                </a:cubicBezTo>
                <a:cubicBezTo>
                  <a:pt x="264581" y="15685"/>
                  <a:pt x="434708" y="14626"/>
                  <a:pt x="449525" y="40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3" name="フリーフォーム: 図形 312">
            <a:extLst>
              <a:ext uri="{FF2B5EF4-FFF2-40B4-BE49-F238E27FC236}">
                <a16:creationId xmlns:a16="http://schemas.microsoft.com/office/drawing/2014/main" id="{0C245EEC-E612-454A-8D7B-34B6601EBB59}"/>
              </a:ext>
            </a:extLst>
          </p:cNvPr>
          <p:cNvSpPr/>
          <p:nvPr/>
        </p:nvSpPr>
        <p:spPr>
          <a:xfrm>
            <a:off x="8021520" y="4632171"/>
            <a:ext cx="182692" cy="217901"/>
          </a:xfrm>
          <a:custGeom>
            <a:avLst/>
            <a:gdLst>
              <a:gd name="connsiteX0" fmla="*/ 182680 w 182692"/>
              <a:gd name="connsiteY0" fmla="*/ 154 h 217901"/>
              <a:gd name="connsiteX1" fmla="*/ 52505 w 182692"/>
              <a:gd name="connsiteY1" fmla="*/ 66829 h 217901"/>
              <a:gd name="connsiteX2" fmla="*/ 30280 w 182692"/>
              <a:gd name="connsiteY2" fmla="*/ 112867 h 217901"/>
              <a:gd name="connsiteX3" fmla="*/ 118 w 182692"/>
              <a:gd name="connsiteY3" fmla="*/ 217642 h 217901"/>
              <a:gd name="connsiteX4" fmla="*/ 20755 w 182692"/>
              <a:gd name="connsiteY4" fmla="*/ 79529 h 217901"/>
              <a:gd name="connsiteX5" fmla="*/ 44568 w 182692"/>
              <a:gd name="connsiteY5" fmla="*/ 49367 h 217901"/>
              <a:gd name="connsiteX6" fmla="*/ 182680 w 182692"/>
              <a:gd name="connsiteY6" fmla="*/ 154 h 217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692" h="217901">
                <a:moveTo>
                  <a:pt x="182680" y="154"/>
                </a:moveTo>
                <a:cubicBezTo>
                  <a:pt x="184003" y="3064"/>
                  <a:pt x="77905" y="48044"/>
                  <a:pt x="52505" y="66829"/>
                </a:cubicBezTo>
                <a:cubicBezTo>
                  <a:pt x="27105" y="85614"/>
                  <a:pt x="39011" y="87731"/>
                  <a:pt x="30280" y="112867"/>
                </a:cubicBezTo>
                <a:cubicBezTo>
                  <a:pt x="21549" y="138003"/>
                  <a:pt x="1705" y="223198"/>
                  <a:pt x="118" y="217642"/>
                </a:cubicBezTo>
                <a:cubicBezTo>
                  <a:pt x="-1469" y="212086"/>
                  <a:pt x="13347" y="107575"/>
                  <a:pt x="20755" y="79529"/>
                </a:cubicBezTo>
                <a:cubicBezTo>
                  <a:pt x="28163" y="51483"/>
                  <a:pt x="20491" y="62596"/>
                  <a:pt x="44568" y="49367"/>
                </a:cubicBezTo>
                <a:cubicBezTo>
                  <a:pt x="68645" y="36138"/>
                  <a:pt x="181357" y="-2756"/>
                  <a:pt x="182680" y="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4" name="フリーフォーム: 図形 313">
            <a:extLst>
              <a:ext uri="{FF2B5EF4-FFF2-40B4-BE49-F238E27FC236}">
                <a16:creationId xmlns:a16="http://schemas.microsoft.com/office/drawing/2014/main" id="{8FBC31BC-F6C1-41D7-A63C-BAE63C4328E0}"/>
              </a:ext>
            </a:extLst>
          </p:cNvPr>
          <p:cNvSpPr/>
          <p:nvPr/>
        </p:nvSpPr>
        <p:spPr>
          <a:xfrm>
            <a:off x="8193087" y="5185525"/>
            <a:ext cx="500480" cy="89311"/>
          </a:xfrm>
          <a:custGeom>
            <a:avLst/>
            <a:gdLst>
              <a:gd name="connsiteX0" fmla="*/ 1 w 500480"/>
              <a:gd name="connsiteY0" fmla="*/ 88150 h 89311"/>
              <a:gd name="connsiteX1" fmla="*/ 242888 w 500480"/>
              <a:gd name="connsiteY1" fmla="*/ 34175 h 89311"/>
              <a:gd name="connsiteX2" fmla="*/ 284163 w 500480"/>
              <a:gd name="connsiteY2" fmla="*/ 5600 h 89311"/>
              <a:gd name="connsiteX3" fmla="*/ 496888 w 500480"/>
              <a:gd name="connsiteY3" fmla="*/ 838 h 89311"/>
              <a:gd name="connsiteX4" fmla="*/ 411163 w 500480"/>
              <a:gd name="connsiteY4" fmla="*/ 16713 h 89311"/>
              <a:gd name="connsiteX5" fmla="*/ 323851 w 500480"/>
              <a:gd name="connsiteY5" fmla="*/ 21475 h 89311"/>
              <a:gd name="connsiteX6" fmla="*/ 239713 w 500480"/>
              <a:gd name="connsiteY6" fmla="*/ 67513 h 89311"/>
              <a:gd name="connsiteX7" fmla="*/ 1 w 500480"/>
              <a:gd name="connsiteY7" fmla="*/ 88150 h 89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480" h="89311">
                <a:moveTo>
                  <a:pt x="1" y="88150"/>
                </a:moveTo>
                <a:cubicBezTo>
                  <a:pt x="530" y="82594"/>
                  <a:pt x="195528" y="47933"/>
                  <a:pt x="242888" y="34175"/>
                </a:cubicBezTo>
                <a:cubicBezTo>
                  <a:pt x="290248" y="20417"/>
                  <a:pt x="241830" y="11156"/>
                  <a:pt x="284163" y="5600"/>
                </a:cubicBezTo>
                <a:cubicBezTo>
                  <a:pt x="326496" y="44"/>
                  <a:pt x="475721" y="-1014"/>
                  <a:pt x="496888" y="838"/>
                </a:cubicBezTo>
                <a:cubicBezTo>
                  <a:pt x="518055" y="2690"/>
                  <a:pt x="440003" y="13273"/>
                  <a:pt x="411163" y="16713"/>
                </a:cubicBezTo>
                <a:cubicBezTo>
                  <a:pt x="382324" y="20152"/>
                  <a:pt x="352426" y="13008"/>
                  <a:pt x="323851" y="21475"/>
                </a:cubicBezTo>
                <a:cubicBezTo>
                  <a:pt x="295276" y="29942"/>
                  <a:pt x="292365" y="56930"/>
                  <a:pt x="239713" y="67513"/>
                </a:cubicBezTo>
                <a:cubicBezTo>
                  <a:pt x="187061" y="78096"/>
                  <a:pt x="-528" y="93706"/>
                  <a:pt x="1" y="88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5" name="フリーフォーム: 図形 314">
            <a:extLst>
              <a:ext uri="{FF2B5EF4-FFF2-40B4-BE49-F238E27FC236}">
                <a16:creationId xmlns:a16="http://schemas.microsoft.com/office/drawing/2014/main" id="{73B22537-D290-4EA1-ACD0-39216B91F94C}"/>
              </a:ext>
            </a:extLst>
          </p:cNvPr>
          <p:cNvSpPr/>
          <p:nvPr/>
        </p:nvSpPr>
        <p:spPr>
          <a:xfrm>
            <a:off x="8486920" y="5199063"/>
            <a:ext cx="202237" cy="244842"/>
          </a:xfrm>
          <a:custGeom>
            <a:avLst/>
            <a:gdLst>
              <a:gd name="connsiteX0" fmla="*/ 201468 w 202237"/>
              <a:gd name="connsiteY0" fmla="*/ 0 h 244842"/>
              <a:gd name="connsiteX1" fmla="*/ 136380 w 202237"/>
              <a:gd name="connsiteY1" fmla="*/ 211137 h 244842"/>
              <a:gd name="connsiteX2" fmla="*/ 63355 w 202237"/>
              <a:gd name="connsiteY2" fmla="*/ 238125 h 244842"/>
              <a:gd name="connsiteX3" fmla="*/ 3030 w 202237"/>
              <a:gd name="connsiteY3" fmla="*/ 242887 h 244842"/>
              <a:gd name="connsiteX4" fmla="*/ 161780 w 202237"/>
              <a:gd name="connsiteY4" fmla="*/ 211137 h 244842"/>
              <a:gd name="connsiteX5" fmla="*/ 201468 w 202237"/>
              <a:gd name="connsiteY5" fmla="*/ 0 h 244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237" h="244842">
                <a:moveTo>
                  <a:pt x="201468" y="0"/>
                </a:moveTo>
                <a:cubicBezTo>
                  <a:pt x="197235" y="0"/>
                  <a:pt x="159399" y="171450"/>
                  <a:pt x="136380" y="211137"/>
                </a:cubicBezTo>
                <a:cubicBezTo>
                  <a:pt x="113361" y="250824"/>
                  <a:pt x="85580" y="232833"/>
                  <a:pt x="63355" y="238125"/>
                </a:cubicBezTo>
                <a:cubicBezTo>
                  <a:pt x="41130" y="243417"/>
                  <a:pt x="-13374" y="247385"/>
                  <a:pt x="3030" y="242887"/>
                </a:cubicBezTo>
                <a:cubicBezTo>
                  <a:pt x="19434" y="238389"/>
                  <a:pt x="131088" y="247914"/>
                  <a:pt x="161780" y="211137"/>
                </a:cubicBezTo>
                <a:cubicBezTo>
                  <a:pt x="192472" y="174360"/>
                  <a:pt x="205701" y="0"/>
                  <a:pt x="20146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6" name="フリーフォーム: 図形 315">
            <a:extLst>
              <a:ext uri="{FF2B5EF4-FFF2-40B4-BE49-F238E27FC236}">
                <a16:creationId xmlns:a16="http://schemas.microsoft.com/office/drawing/2014/main" id="{1EF7F0CA-B285-4E1F-A9FB-EA8D46495316}"/>
              </a:ext>
            </a:extLst>
          </p:cNvPr>
          <p:cNvSpPr/>
          <p:nvPr/>
        </p:nvSpPr>
        <p:spPr>
          <a:xfrm>
            <a:off x="8162597" y="5262494"/>
            <a:ext cx="335150" cy="180140"/>
          </a:xfrm>
          <a:custGeom>
            <a:avLst/>
            <a:gdLst>
              <a:gd name="connsiteX0" fmla="*/ 38428 w 335150"/>
              <a:gd name="connsiteY0" fmla="*/ 69 h 180140"/>
              <a:gd name="connsiteX1" fmla="*/ 3503 w 335150"/>
              <a:gd name="connsiteY1" fmla="*/ 55631 h 180140"/>
              <a:gd name="connsiteX2" fmla="*/ 38428 w 335150"/>
              <a:gd name="connsiteY2" fmla="*/ 63569 h 180140"/>
              <a:gd name="connsiteX3" fmla="*/ 332116 w 335150"/>
              <a:gd name="connsiteY3" fmla="*/ 179456 h 180140"/>
              <a:gd name="connsiteX4" fmla="*/ 182891 w 335150"/>
              <a:gd name="connsiteY4" fmla="*/ 109606 h 180140"/>
              <a:gd name="connsiteX5" fmla="*/ 46366 w 335150"/>
              <a:gd name="connsiteY5" fmla="*/ 68331 h 180140"/>
              <a:gd name="connsiteX6" fmla="*/ 38428 w 335150"/>
              <a:gd name="connsiteY6" fmla="*/ 69 h 180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150" h="180140">
                <a:moveTo>
                  <a:pt x="38428" y="69"/>
                </a:moveTo>
                <a:cubicBezTo>
                  <a:pt x="31284" y="-2048"/>
                  <a:pt x="3503" y="45048"/>
                  <a:pt x="3503" y="55631"/>
                </a:cubicBezTo>
                <a:cubicBezTo>
                  <a:pt x="3503" y="66214"/>
                  <a:pt x="-16341" y="42932"/>
                  <a:pt x="38428" y="63569"/>
                </a:cubicBezTo>
                <a:cubicBezTo>
                  <a:pt x="93197" y="84206"/>
                  <a:pt x="308039" y="171783"/>
                  <a:pt x="332116" y="179456"/>
                </a:cubicBezTo>
                <a:cubicBezTo>
                  <a:pt x="356193" y="187129"/>
                  <a:pt x="230516" y="128127"/>
                  <a:pt x="182891" y="109606"/>
                </a:cubicBezTo>
                <a:cubicBezTo>
                  <a:pt x="135266" y="91085"/>
                  <a:pt x="70179" y="82883"/>
                  <a:pt x="46366" y="68331"/>
                </a:cubicBezTo>
                <a:cubicBezTo>
                  <a:pt x="22553" y="53779"/>
                  <a:pt x="45572" y="2186"/>
                  <a:pt x="38428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7" name="フリーフォーム: 図形 316">
            <a:extLst>
              <a:ext uri="{FF2B5EF4-FFF2-40B4-BE49-F238E27FC236}">
                <a16:creationId xmlns:a16="http://schemas.microsoft.com/office/drawing/2014/main" id="{2E7A4401-5D62-4188-A998-220257CC20BD}"/>
              </a:ext>
            </a:extLst>
          </p:cNvPr>
          <p:cNvSpPr/>
          <p:nvPr/>
        </p:nvSpPr>
        <p:spPr>
          <a:xfrm>
            <a:off x="8200554" y="5283179"/>
            <a:ext cx="437171" cy="121337"/>
          </a:xfrm>
          <a:custGeom>
            <a:avLst/>
            <a:gdLst>
              <a:gd name="connsiteX0" fmla="*/ 471 w 437171"/>
              <a:gd name="connsiteY0" fmla="*/ 21 h 121337"/>
              <a:gd name="connsiteX1" fmla="*/ 243359 w 437171"/>
              <a:gd name="connsiteY1" fmla="*/ 106384 h 121337"/>
              <a:gd name="connsiteX2" fmla="*/ 284634 w 437171"/>
              <a:gd name="connsiteY2" fmla="*/ 120671 h 121337"/>
              <a:gd name="connsiteX3" fmla="*/ 378296 w 437171"/>
              <a:gd name="connsiteY3" fmla="*/ 107971 h 121337"/>
              <a:gd name="connsiteX4" fmla="*/ 437034 w 437171"/>
              <a:gd name="connsiteY4" fmla="*/ 55584 h 121337"/>
              <a:gd name="connsiteX5" fmla="*/ 362421 w 437171"/>
              <a:gd name="connsiteY5" fmla="*/ 85746 h 121337"/>
              <a:gd name="connsiteX6" fmla="*/ 313209 w 437171"/>
              <a:gd name="connsiteY6" fmla="*/ 96859 h 121337"/>
              <a:gd name="connsiteX7" fmla="*/ 471 w 437171"/>
              <a:gd name="connsiteY7" fmla="*/ 21 h 12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7171" h="121337">
                <a:moveTo>
                  <a:pt x="471" y="21"/>
                </a:moveTo>
                <a:cubicBezTo>
                  <a:pt x="-11171" y="1608"/>
                  <a:pt x="195999" y="86276"/>
                  <a:pt x="243359" y="106384"/>
                </a:cubicBezTo>
                <a:cubicBezTo>
                  <a:pt x="290719" y="126492"/>
                  <a:pt x="262145" y="120407"/>
                  <a:pt x="284634" y="120671"/>
                </a:cubicBezTo>
                <a:cubicBezTo>
                  <a:pt x="307123" y="120935"/>
                  <a:pt x="352896" y="118819"/>
                  <a:pt x="378296" y="107971"/>
                </a:cubicBezTo>
                <a:cubicBezTo>
                  <a:pt x="403696" y="97123"/>
                  <a:pt x="439680" y="59288"/>
                  <a:pt x="437034" y="55584"/>
                </a:cubicBezTo>
                <a:cubicBezTo>
                  <a:pt x="434388" y="51880"/>
                  <a:pt x="383058" y="78867"/>
                  <a:pt x="362421" y="85746"/>
                </a:cubicBezTo>
                <a:cubicBezTo>
                  <a:pt x="341784" y="92625"/>
                  <a:pt x="372740" y="109824"/>
                  <a:pt x="313209" y="96859"/>
                </a:cubicBezTo>
                <a:cubicBezTo>
                  <a:pt x="253678" y="83895"/>
                  <a:pt x="12113" y="-1566"/>
                  <a:pt x="471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8" name="フリーフォーム: 図形 317">
            <a:extLst>
              <a:ext uri="{FF2B5EF4-FFF2-40B4-BE49-F238E27FC236}">
                <a16:creationId xmlns:a16="http://schemas.microsoft.com/office/drawing/2014/main" id="{8A2030C0-7AC4-4978-B0C4-EC124F56EBAF}"/>
              </a:ext>
            </a:extLst>
          </p:cNvPr>
          <p:cNvSpPr/>
          <p:nvPr/>
        </p:nvSpPr>
        <p:spPr>
          <a:xfrm>
            <a:off x="8177691" y="5311162"/>
            <a:ext cx="58503" cy="164741"/>
          </a:xfrm>
          <a:custGeom>
            <a:avLst/>
            <a:gdLst>
              <a:gd name="connsiteX0" fmla="*/ 1109 w 58503"/>
              <a:gd name="connsiteY0" fmla="*/ 613 h 164741"/>
              <a:gd name="connsiteX1" fmla="*/ 58259 w 58503"/>
              <a:gd name="connsiteY1" fmla="*/ 160951 h 164741"/>
              <a:gd name="connsiteX2" fmla="*/ 21747 w 58503"/>
              <a:gd name="connsiteY2" fmla="*/ 106976 h 164741"/>
              <a:gd name="connsiteX3" fmla="*/ 1109 w 58503"/>
              <a:gd name="connsiteY3" fmla="*/ 613 h 164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503" h="164741">
                <a:moveTo>
                  <a:pt x="1109" y="613"/>
                </a:moveTo>
                <a:cubicBezTo>
                  <a:pt x="7194" y="9609"/>
                  <a:pt x="54819" y="143224"/>
                  <a:pt x="58259" y="160951"/>
                </a:cubicBezTo>
                <a:cubicBezTo>
                  <a:pt x="61699" y="178678"/>
                  <a:pt x="27832" y="129730"/>
                  <a:pt x="21747" y="106976"/>
                </a:cubicBezTo>
                <a:cubicBezTo>
                  <a:pt x="15662" y="84222"/>
                  <a:pt x="-4976" y="-8383"/>
                  <a:pt x="1109" y="6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9" name="フリーフォーム: 図形 318">
            <a:extLst>
              <a:ext uri="{FF2B5EF4-FFF2-40B4-BE49-F238E27FC236}">
                <a16:creationId xmlns:a16="http://schemas.microsoft.com/office/drawing/2014/main" id="{0382CE40-372F-43FA-A0A8-F894D38B5E76}"/>
              </a:ext>
            </a:extLst>
          </p:cNvPr>
          <p:cNvSpPr/>
          <p:nvPr/>
        </p:nvSpPr>
        <p:spPr>
          <a:xfrm>
            <a:off x="1804712" y="4736714"/>
            <a:ext cx="168553" cy="240210"/>
          </a:xfrm>
          <a:custGeom>
            <a:avLst/>
            <a:gdLst>
              <a:gd name="connsiteX0" fmla="*/ 168551 w 168553"/>
              <a:gd name="connsiteY0" fmla="*/ 386 h 240210"/>
              <a:gd name="connsiteX1" fmla="*/ 70126 w 168553"/>
              <a:gd name="connsiteY1" fmla="*/ 232161 h 240210"/>
              <a:gd name="connsiteX2" fmla="*/ 27263 w 168553"/>
              <a:gd name="connsiteY2" fmla="*/ 182949 h 240210"/>
              <a:gd name="connsiteX3" fmla="*/ 1863 w 168553"/>
              <a:gd name="connsiteY3" fmla="*/ 141674 h 240210"/>
              <a:gd name="connsiteX4" fmla="*/ 78063 w 168553"/>
              <a:gd name="connsiteY4" fmla="*/ 6736 h 240210"/>
              <a:gd name="connsiteX5" fmla="*/ 19326 w 168553"/>
              <a:gd name="connsiteY5" fmla="*/ 133736 h 240210"/>
              <a:gd name="connsiteX6" fmla="*/ 55838 w 168553"/>
              <a:gd name="connsiteY6" fmla="*/ 190886 h 240210"/>
              <a:gd name="connsiteX7" fmla="*/ 73301 w 168553"/>
              <a:gd name="connsiteY7" fmla="*/ 176599 h 240210"/>
              <a:gd name="connsiteX8" fmla="*/ 168551 w 168553"/>
              <a:gd name="connsiteY8" fmla="*/ 386 h 24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553" h="240210">
                <a:moveTo>
                  <a:pt x="168551" y="386"/>
                </a:moveTo>
                <a:cubicBezTo>
                  <a:pt x="168022" y="9646"/>
                  <a:pt x="93674" y="201734"/>
                  <a:pt x="70126" y="232161"/>
                </a:cubicBezTo>
                <a:cubicBezTo>
                  <a:pt x="46578" y="262588"/>
                  <a:pt x="38640" y="198030"/>
                  <a:pt x="27263" y="182949"/>
                </a:cubicBezTo>
                <a:cubicBezTo>
                  <a:pt x="15886" y="167868"/>
                  <a:pt x="-6604" y="171043"/>
                  <a:pt x="1863" y="141674"/>
                </a:cubicBezTo>
                <a:cubicBezTo>
                  <a:pt x="10330" y="112305"/>
                  <a:pt x="75153" y="8059"/>
                  <a:pt x="78063" y="6736"/>
                </a:cubicBezTo>
                <a:cubicBezTo>
                  <a:pt x="80973" y="5413"/>
                  <a:pt x="23030" y="103044"/>
                  <a:pt x="19326" y="133736"/>
                </a:cubicBezTo>
                <a:cubicBezTo>
                  <a:pt x="15622" y="164428"/>
                  <a:pt x="46842" y="183742"/>
                  <a:pt x="55838" y="190886"/>
                </a:cubicBezTo>
                <a:cubicBezTo>
                  <a:pt x="64834" y="198030"/>
                  <a:pt x="56632" y="202264"/>
                  <a:pt x="73301" y="176599"/>
                </a:cubicBezTo>
                <a:cubicBezTo>
                  <a:pt x="89970" y="150934"/>
                  <a:pt x="169080" y="-8874"/>
                  <a:pt x="168551" y="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0" name="フリーフォーム: 図形 319">
            <a:extLst>
              <a:ext uri="{FF2B5EF4-FFF2-40B4-BE49-F238E27FC236}">
                <a16:creationId xmlns:a16="http://schemas.microsoft.com/office/drawing/2014/main" id="{C9A9C7E5-EA85-4BD8-96B7-335A864F6CF5}"/>
              </a:ext>
            </a:extLst>
          </p:cNvPr>
          <p:cNvSpPr/>
          <p:nvPr/>
        </p:nvSpPr>
        <p:spPr>
          <a:xfrm>
            <a:off x="1859473" y="4621143"/>
            <a:ext cx="59514" cy="140153"/>
          </a:xfrm>
          <a:custGeom>
            <a:avLst/>
            <a:gdLst>
              <a:gd name="connsiteX0" fmla="*/ 32827 w 59514"/>
              <a:gd name="connsiteY0" fmla="*/ 70 h 140153"/>
              <a:gd name="connsiteX1" fmla="*/ 21715 w 59514"/>
              <a:gd name="connsiteY1" fmla="*/ 108020 h 140153"/>
              <a:gd name="connsiteX2" fmla="*/ 1077 w 59514"/>
              <a:gd name="connsiteY2" fmla="*/ 139770 h 140153"/>
              <a:gd name="connsiteX3" fmla="*/ 58227 w 59514"/>
              <a:gd name="connsiteY3" fmla="*/ 92145 h 140153"/>
              <a:gd name="connsiteX4" fmla="*/ 32827 w 59514"/>
              <a:gd name="connsiteY4" fmla="*/ 70 h 140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514" h="140153">
                <a:moveTo>
                  <a:pt x="32827" y="70"/>
                </a:moveTo>
                <a:cubicBezTo>
                  <a:pt x="26742" y="2716"/>
                  <a:pt x="27007" y="84737"/>
                  <a:pt x="21715" y="108020"/>
                </a:cubicBezTo>
                <a:cubicBezTo>
                  <a:pt x="16423" y="131303"/>
                  <a:pt x="-5008" y="142416"/>
                  <a:pt x="1077" y="139770"/>
                </a:cubicBezTo>
                <a:cubicBezTo>
                  <a:pt x="7162" y="137124"/>
                  <a:pt x="50819" y="114105"/>
                  <a:pt x="58227" y="92145"/>
                </a:cubicBezTo>
                <a:cubicBezTo>
                  <a:pt x="65635" y="70185"/>
                  <a:pt x="38912" y="-2576"/>
                  <a:pt x="32827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1" name="フリーフォーム: 図形 320">
            <a:extLst>
              <a:ext uri="{FF2B5EF4-FFF2-40B4-BE49-F238E27FC236}">
                <a16:creationId xmlns:a16="http://schemas.microsoft.com/office/drawing/2014/main" id="{F3C34503-D1DE-400F-9B58-7C65FB6E6D14}"/>
              </a:ext>
            </a:extLst>
          </p:cNvPr>
          <p:cNvSpPr/>
          <p:nvPr/>
        </p:nvSpPr>
        <p:spPr>
          <a:xfrm>
            <a:off x="1902462" y="4602912"/>
            <a:ext cx="347649" cy="645230"/>
          </a:xfrm>
          <a:custGeom>
            <a:avLst/>
            <a:gdLst>
              <a:gd name="connsiteX0" fmla="*/ 4126 w 347649"/>
              <a:gd name="connsiteY0" fmla="*/ 5601 h 645230"/>
              <a:gd name="connsiteX1" fmla="*/ 127951 w 347649"/>
              <a:gd name="connsiteY1" fmla="*/ 234201 h 645230"/>
              <a:gd name="connsiteX2" fmla="*/ 335913 w 347649"/>
              <a:gd name="connsiteY2" fmla="*/ 629488 h 645230"/>
              <a:gd name="connsiteX3" fmla="*/ 316863 w 347649"/>
              <a:gd name="connsiteY3" fmla="*/ 556463 h 645230"/>
              <a:gd name="connsiteX4" fmla="*/ 277176 w 347649"/>
              <a:gd name="connsiteY4" fmla="*/ 461213 h 645230"/>
              <a:gd name="connsiteX5" fmla="*/ 4126 w 347649"/>
              <a:gd name="connsiteY5" fmla="*/ 5601 h 645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7649" h="645230">
                <a:moveTo>
                  <a:pt x="4126" y="5601"/>
                </a:moveTo>
                <a:cubicBezTo>
                  <a:pt x="-20745" y="-32234"/>
                  <a:pt x="72653" y="130220"/>
                  <a:pt x="127951" y="234201"/>
                </a:cubicBezTo>
                <a:cubicBezTo>
                  <a:pt x="183249" y="338182"/>
                  <a:pt x="304428" y="575778"/>
                  <a:pt x="335913" y="629488"/>
                </a:cubicBezTo>
                <a:cubicBezTo>
                  <a:pt x="367398" y="683198"/>
                  <a:pt x="326652" y="584509"/>
                  <a:pt x="316863" y="556463"/>
                </a:cubicBezTo>
                <a:cubicBezTo>
                  <a:pt x="307074" y="528417"/>
                  <a:pt x="327447" y="552759"/>
                  <a:pt x="277176" y="461213"/>
                </a:cubicBezTo>
                <a:cubicBezTo>
                  <a:pt x="226905" y="369667"/>
                  <a:pt x="28997" y="43436"/>
                  <a:pt x="4126" y="56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2" name="フリーフォーム: 図形 321">
            <a:extLst>
              <a:ext uri="{FF2B5EF4-FFF2-40B4-BE49-F238E27FC236}">
                <a16:creationId xmlns:a16="http://schemas.microsoft.com/office/drawing/2014/main" id="{1D578789-1C20-419C-9038-A873C852FFA5}"/>
              </a:ext>
            </a:extLst>
          </p:cNvPr>
          <p:cNvSpPr/>
          <p:nvPr/>
        </p:nvSpPr>
        <p:spPr>
          <a:xfrm>
            <a:off x="2018110" y="3928288"/>
            <a:ext cx="157701" cy="520658"/>
          </a:xfrm>
          <a:custGeom>
            <a:avLst/>
            <a:gdLst>
              <a:gd name="connsiteX0" fmla="*/ 156765 w 157701"/>
              <a:gd name="connsiteY0" fmla="*/ 775 h 520658"/>
              <a:gd name="connsiteX1" fmla="*/ 40878 w 157701"/>
              <a:gd name="connsiteY1" fmla="*/ 442100 h 520658"/>
              <a:gd name="connsiteX2" fmla="*/ 15478 w 157701"/>
              <a:gd name="connsiteY2" fmla="*/ 499250 h 520658"/>
              <a:gd name="connsiteX3" fmla="*/ 4365 w 157701"/>
              <a:gd name="connsiteY3" fmla="*/ 508775 h 520658"/>
              <a:gd name="connsiteX4" fmla="*/ 90090 w 157701"/>
              <a:gd name="connsiteY4" fmla="*/ 338912 h 520658"/>
              <a:gd name="connsiteX5" fmla="*/ 156765 w 157701"/>
              <a:gd name="connsiteY5" fmla="*/ 775 h 520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701" h="520658">
                <a:moveTo>
                  <a:pt x="156765" y="775"/>
                </a:moveTo>
                <a:cubicBezTo>
                  <a:pt x="148563" y="17973"/>
                  <a:pt x="64426" y="359021"/>
                  <a:pt x="40878" y="442100"/>
                </a:cubicBezTo>
                <a:cubicBezTo>
                  <a:pt x="17330" y="525179"/>
                  <a:pt x="21563" y="488138"/>
                  <a:pt x="15478" y="499250"/>
                </a:cubicBezTo>
                <a:cubicBezTo>
                  <a:pt x="9393" y="510362"/>
                  <a:pt x="-8070" y="535498"/>
                  <a:pt x="4365" y="508775"/>
                </a:cubicBezTo>
                <a:cubicBezTo>
                  <a:pt x="16800" y="482052"/>
                  <a:pt x="62838" y="420668"/>
                  <a:pt x="90090" y="338912"/>
                </a:cubicBezTo>
                <a:cubicBezTo>
                  <a:pt x="117342" y="257156"/>
                  <a:pt x="164967" y="-16423"/>
                  <a:pt x="156765" y="7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3" name="フリーフォーム: 図形 322">
            <a:extLst>
              <a:ext uri="{FF2B5EF4-FFF2-40B4-BE49-F238E27FC236}">
                <a16:creationId xmlns:a16="http://schemas.microsoft.com/office/drawing/2014/main" id="{0B5CB7FD-C873-42A0-90D0-0F7FA4CF873D}"/>
              </a:ext>
            </a:extLst>
          </p:cNvPr>
          <p:cNvSpPr/>
          <p:nvPr/>
        </p:nvSpPr>
        <p:spPr>
          <a:xfrm>
            <a:off x="1900238" y="4417774"/>
            <a:ext cx="138189" cy="192326"/>
          </a:xfrm>
          <a:custGeom>
            <a:avLst/>
            <a:gdLst>
              <a:gd name="connsiteX0" fmla="*/ 0 w 138189"/>
              <a:gd name="connsiteY0" fmla="*/ 192326 h 192326"/>
              <a:gd name="connsiteX1" fmla="*/ 71437 w 138189"/>
              <a:gd name="connsiteY1" fmla="*/ 11351 h 192326"/>
              <a:gd name="connsiteX2" fmla="*/ 96837 w 138189"/>
              <a:gd name="connsiteY2" fmla="*/ 20876 h 192326"/>
              <a:gd name="connsiteX3" fmla="*/ 138112 w 138189"/>
              <a:gd name="connsiteY3" fmla="*/ 36751 h 192326"/>
              <a:gd name="connsiteX4" fmla="*/ 85725 w 138189"/>
              <a:gd name="connsiteY4" fmla="*/ 19289 h 192326"/>
              <a:gd name="connsiteX5" fmla="*/ 69850 w 138189"/>
              <a:gd name="connsiteY5" fmla="*/ 55801 h 192326"/>
              <a:gd name="connsiteX6" fmla="*/ 0 w 138189"/>
              <a:gd name="connsiteY6" fmla="*/ 192326 h 192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189" h="192326">
                <a:moveTo>
                  <a:pt x="0" y="192326"/>
                </a:moveTo>
                <a:cubicBezTo>
                  <a:pt x="27649" y="116126"/>
                  <a:pt x="55298" y="39926"/>
                  <a:pt x="71437" y="11351"/>
                </a:cubicBezTo>
                <a:cubicBezTo>
                  <a:pt x="87576" y="-17224"/>
                  <a:pt x="85725" y="16643"/>
                  <a:pt x="96837" y="20876"/>
                </a:cubicBezTo>
                <a:cubicBezTo>
                  <a:pt x="107950" y="25109"/>
                  <a:pt x="139964" y="37015"/>
                  <a:pt x="138112" y="36751"/>
                </a:cubicBezTo>
                <a:cubicBezTo>
                  <a:pt x="136260" y="36487"/>
                  <a:pt x="97102" y="16114"/>
                  <a:pt x="85725" y="19289"/>
                </a:cubicBezTo>
                <a:cubicBezTo>
                  <a:pt x="74348" y="22464"/>
                  <a:pt x="81227" y="29872"/>
                  <a:pt x="69850" y="55801"/>
                </a:cubicBezTo>
                <a:lnTo>
                  <a:pt x="0" y="19232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4" name="フリーフォーム: 図形 323">
            <a:extLst>
              <a:ext uri="{FF2B5EF4-FFF2-40B4-BE49-F238E27FC236}">
                <a16:creationId xmlns:a16="http://schemas.microsoft.com/office/drawing/2014/main" id="{C6E1D988-2393-4313-9E2C-6C2863C98A37}"/>
              </a:ext>
            </a:extLst>
          </p:cNvPr>
          <p:cNvSpPr/>
          <p:nvPr/>
        </p:nvSpPr>
        <p:spPr>
          <a:xfrm>
            <a:off x="2194369" y="3935047"/>
            <a:ext cx="246234" cy="446505"/>
          </a:xfrm>
          <a:custGeom>
            <a:avLst/>
            <a:gdLst>
              <a:gd name="connsiteX0" fmla="*/ 1144 w 246234"/>
              <a:gd name="connsiteY0" fmla="*/ 366 h 446505"/>
              <a:gd name="connsiteX1" fmla="*/ 96394 w 246234"/>
              <a:gd name="connsiteY1" fmla="*/ 198803 h 446505"/>
              <a:gd name="connsiteX2" fmla="*/ 126556 w 246234"/>
              <a:gd name="connsiteY2" fmla="*/ 273416 h 446505"/>
              <a:gd name="connsiteX3" fmla="*/ 245619 w 246234"/>
              <a:gd name="connsiteY3" fmla="*/ 444866 h 446505"/>
              <a:gd name="connsiteX4" fmla="*/ 167831 w 246234"/>
              <a:gd name="connsiteY4" fmla="*/ 348028 h 446505"/>
              <a:gd name="connsiteX5" fmla="*/ 51944 w 246234"/>
              <a:gd name="connsiteY5" fmla="*/ 154353 h 446505"/>
              <a:gd name="connsiteX6" fmla="*/ 1144 w 246234"/>
              <a:gd name="connsiteY6" fmla="*/ 366 h 446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6234" h="446505">
                <a:moveTo>
                  <a:pt x="1144" y="366"/>
                </a:moveTo>
                <a:cubicBezTo>
                  <a:pt x="8552" y="7774"/>
                  <a:pt x="75492" y="153295"/>
                  <a:pt x="96394" y="198803"/>
                </a:cubicBezTo>
                <a:cubicBezTo>
                  <a:pt x="117296" y="244311"/>
                  <a:pt x="101685" y="232406"/>
                  <a:pt x="126556" y="273416"/>
                </a:cubicBezTo>
                <a:cubicBezTo>
                  <a:pt x="151427" y="314426"/>
                  <a:pt x="238740" y="432431"/>
                  <a:pt x="245619" y="444866"/>
                </a:cubicBezTo>
                <a:cubicBezTo>
                  <a:pt x="252498" y="457301"/>
                  <a:pt x="200110" y="396447"/>
                  <a:pt x="167831" y="348028"/>
                </a:cubicBezTo>
                <a:cubicBezTo>
                  <a:pt x="135552" y="299609"/>
                  <a:pt x="80254" y="209122"/>
                  <a:pt x="51944" y="154353"/>
                </a:cubicBezTo>
                <a:cubicBezTo>
                  <a:pt x="23634" y="99584"/>
                  <a:pt x="-6264" y="-7042"/>
                  <a:pt x="1144" y="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5" name="フリーフォーム: 図形 324">
            <a:extLst>
              <a:ext uri="{FF2B5EF4-FFF2-40B4-BE49-F238E27FC236}">
                <a16:creationId xmlns:a16="http://schemas.microsoft.com/office/drawing/2014/main" id="{4685162C-E774-48A9-B868-739DF4B00022}"/>
              </a:ext>
            </a:extLst>
          </p:cNvPr>
          <p:cNvSpPr/>
          <p:nvPr/>
        </p:nvSpPr>
        <p:spPr>
          <a:xfrm>
            <a:off x="2271160" y="4482471"/>
            <a:ext cx="108087" cy="776554"/>
          </a:xfrm>
          <a:custGeom>
            <a:avLst/>
            <a:gdLst>
              <a:gd name="connsiteX0" fmla="*/ 84690 w 108087"/>
              <a:gd name="connsiteY0" fmla="*/ 3804 h 776554"/>
              <a:gd name="connsiteX1" fmla="*/ 62465 w 108087"/>
              <a:gd name="connsiteY1" fmla="*/ 270504 h 776554"/>
              <a:gd name="connsiteX2" fmla="*/ 553 w 108087"/>
              <a:gd name="connsiteY2" fmla="*/ 754692 h 776554"/>
              <a:gd name="connsiteX3" fmla="*/ 33890 w 108087"/>
              <a:gd name="connsiteY3" fmla="*/ 668967 h 776554"/>
              <a:gd name="connsiteX4" fmla="*/ 65640 w 108087"/>
              <a:gd name="connsiteY4" fmla="*/ 449892 h 776554"/>
              <a:gd name="connsiteX5" fmla="*/ 106915 w 108087"/>
              <a:gd name="connsiteY5" fmla="*/ 135567 h 776554"/>
              <a:gd name="connsiteX6" fmla="*/ 84690 w 108087"/>
              <a:gd name="connsiteY6" fmla="*/ 3804 h 77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087" h="776554">
                <a:moveTo>
                  <a:pt x="84690" y="3804"/>
                </a:moveTo>
                <a:cubicBezTo>
                  <a:pt x="77282" y="26293"/>
                  <a:pt x="76488" y="145356"/>
                  <a:pt x="62465" y="270504"/>
                </a:cubicBezTo>
                <a:cubicBezTo>
                  <a:pt x="48442" y="395652"/>
                  <a:pt x="5315" y="688282"/>
                  <a:pt x="553" y="754692"/>
                </a:cubicBezTo>
                <a:cubicBezTo>
                  <a:pt x="-4210" y="821103"/>
                  <a:pt x="23042" y="719767"/>
                  <a:pt x="33890" y="668967"/>
                </a:cubicBezTo>
                <a:cubicBezTo>
                  <a:pt x="44738" y="618167"/>
                  <a:pt x="53469" y="538792"/>
                  <a:pt x="65640" y="449892"/>
                </a:cubicBezTo>
                <a:cubicBezTo>
                  <a:pt x="77811" y="360992"/>
                  <a:pt x="100565" y="208328"/>
                  <a:pt x="106915" y="135567"/>
                </a:cubicBezTo>
                <a:cubicBezTo>
                  <a:pt x="113265" y="62807"/>
                  <a:pt x="92098" y="-18685"/>
                  <a:pt x="84690" y="3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6" name="フリーフォーム: 図形 325">
            <a:extLst>
              <a:ext uri="{FF2B5EF4-FFF2-40B4-BE49-F238E27FC236}">
                <a16:creationId xmlns:a16="http://schemas.microsoft.com/office/drawing/2014/main" id="{32A403D8-AAA4-4EE6-9AD6-5317B893827B}"/>
              </a:ext>
            </a:extLst>
          </p:cNvPr>
          <p:cNvSpPr/>
          <p:nvPr/>
        </p:nvSpPr>
        <p:spPr>
          <a:xfrm>
            <a:off x="2367173" y="4500154"/>
            <a:ext cx="509020" cy="168977"/>
          </a:xfrm>
          <a:custGeom>
            <a:avLst/>
            <a:gdLst>
              <a:gd name="connsiteX0" fmla="*/ 1377 w 509020"/>
              <a:gd name="connsiteY0" fmla="*/ 409 h 168977"/>
              <a:gd name="connsiteX1" fmla="*/ 136315 w 509020"/>
              <a:gd name="connsiteY1" fmla="*/ 98834 h 168977"/>
              <a:gd name="connsiteX2" fmla="*/ 360152 w 509020"/>
              <a:gd name="connsiteY2" fmla="*/ 141696 h 168977"/>
              <a:gd name="connsiteX3" fmla="*/ 506202 w 509020"/>
              <a:gd name="connsiteY3" fmla="*/ 167096 h 168977"/>
              <a:gd name="connsiteX4" fmla="*/ 460165 w 509020"/>
              <a:gd name="connsiteY4" fmla="*/ 167096 h 168977"/>
              <a:gd name="connsiteX5" fmla="*/ 377615 w 509020"/>
              <a:gd name="connsiteY5" fmla="*/ 163921 h 168977"/>
              <a:gd name="connsiteX6" fmla="*/ 217277 w 509020"/>
              <a:gd name="connsiteY6" fmla="*/ 140109 h 168977"/>
              <a:gd name="connsiteX7" fmla="*/ 1377 w 509020"/>
              <a:gd name="connsiteY7" fmla="*/ 409 h 168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9020" h="168977">
                <a:moveTo>
                  <a:pt x="1377" y="409"/>
                </a:moveTo>
                <a:cubicBezTo>
                  <a:pt x="-12117" y="-6470"/>
                  <a:pt x="76519" y="75286"/>
                  <a:pt x="136315" y="98834"/>
                </a:cubicBezTo>
                <a:cubicBezTo>
                  <a:pt x="196111" y="122382"/>
                  <a:pt x="360152" y="141696"/>
                  <a:pt x="360152" y="141696"/>
                </a:cubicBezTo>
                <a:cubicBezTo>
                  <a:pt x="421800" y="153073"/>
                  <a:pt x="489533" y="162863"/>
                  <a:pt x="506202" y="167096"/>
                </a:cubicBezTo>
                <a:cubicBezTo>
                  <a:pt x="522871" y="171329"/>
                  <a:pt x="460165" y="167096"/>
                  <a:pt x="460165" y="167096"/>
                </a:cubicBezTo>
                <a:cubicBezTo>
                  <a:pt x="438734" y="166567"/>
                  <a:pt x="418096" y="168419"/>
                  <a:pt x="377615" y="163921"/>
                </a:cubicBezTo>
                <a:cubicBezTo>
                  <a:pt x="337134" y="159423"/>
                  <a:pt x="278925" y="165244"/>
                  <a:pt x="217277" y="140109"/>
                </a:cubicBezTo>
                <a:cubicBezTo>
                  <a:pt x="155629" y="114974"/>
                  <a:pt x="14871" y="7288"/>
                  <a:pt x="1377" y="4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7" name="フリーフォーム: 図形 326">
            <a:extLst>
              <a:ext uri="{FF2B5EF4-FFF2-40B4-BE49-F238E27FC236}">
                <a16:creationId xmlns:a16="http://schemas.microsoft.com/office/drawing/2014/main" id="{816499F1-5CEC-4470-8E96-2CA6738B210D}"/>
              </a:ext>
            </a:extLst>
          </p:cNvPr>
          <p:cNvSpPr/>
          <p:nvPr/>
        </p:nvSpPr>
        <p:spPr>
          <a:xfrm>
            <a:off x="2360436" y="4162340"/>
            <a:ext cx="190089" cy="323935"/>
          </a:xfrm>
          <a:custGeom>
            <a:avLst/>
            <a:gdLst>
              <a:gd name="connsiteX0" fmla="*/ 189089 w 190089"/>
              <a:gd name="connsiteY0" fmla="*/ 85 h 323935"/>
              <a:gd name="connsiteX1" fmla="*/ 182739 w 190089"/>
              <a:gd name="connsiteY1" fmla="*/ 144548 h 323935"/>
              <a:gd name="connsiteX2" fmla="*/ 139877 w 190089"/>
              <a:gd name="connsiteY2" fmla="*/ 173123 h 323935"/>
              <a:gd name="connsiteX3" fmla="*/ 177 w 190089"/>
              <a:gd name="connsiteY3" fmla="*/ 323935 h 323935"/>
              <a:gd name="connsiteX4" fmla="*/ 171627 w 190089"/>
              <a:gd name="connsiteY4" fmla="*/ 171535 h 323935"/>
              <a:gd name="connsiteX5" fmla="*/ 171627 w 190089"/>
              <a:gd name="connsiteY5" fmla="*/ 123910 h 323935"/>
              <a:gd name="connsiteX6" fmla="*/ 189089 w 190089"/>
              <a:gd name="connsiteY6" fmla="*/ 85 h 323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089" h="323935">
                <a:moveTo>
                  <a:pt x="189089" y="85"/>
                </a:moveTo>
                <a:cubicBezTo>
                  <a:pt x="190941" y="3525"/>
                  <a:pt x="190941" y="115708"/>
                  <a:pt x="182739" y="144548"/>
                </a:cubicBezTo>
                <a:cubicBezTo>
                  <a:pt x="174537" y="173388"/>
                  <a:pt x="170304" y="143225"/>
                  <a:pt x="139877" y="173123"/>
                </a:cubicBezTo>
                <a:cubicBezTo>
                  <a:pt x="109450" y="203021"/>
                  <a:pt x="-5115" y="324200"/>
                  <a:pt x="177" y="323935"/>
                </a:cubicBezTo>
                <a:cubicBezTo>
                  <a:pt x="5469" y="323670"/>
                  <a:pt x="143052" y="204873"/>
                  <a:pt x="171627" y="171535"/>
                </a:cubicBezTo>
                <a:cubicBezTo>
                  <a:pt x="200202" y="138198"/>
                  <a:pt x="171098" y="149839"/>
                  <a:pt x="171627" y="123910"/>
                </a:cubicBezTo>
                <a:cubicBezTo>
                  <a:pt x="172156" y="97981"/>
                  <a:pt x="187237" y="-3355"/>
                  <a:pt x="189089" y="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8" name="フリーフォーム: 図形 327">
            <a:extLst>
              <a:ext uri="{FF2B5EF4-FFF2-40B4-BE49-F238E27FC236}">
                <a16:creationId xmlns:a16="http://schemas.microsoft.com/office/drawing/2014/main" id="{72056232-10AD-4257-A120-CD5A4BD0EA97}"/>
              </a:ext>
            </a:extLst>
          </p:cNvPr>
          <p:cNvSpPr/>
          <p:nvPr/>
        </p:nvSpPr>
        <p:spPr>
          <a:xfrm>
            <a:off x="2431427" y="4457310"/>
            <a:ext cx="445890" cy="143590"/>
          </a:xfrm>
          <a:custGeom>
            <a:avLst/>
            <a:gdLst>
              <a:gd name="connsiteX0" fmla="*/ 623 w 445890"/>
              <a:gd name="connsiteY0" fmla="*/ 390 h 143590"/>
              <a:gd name="connsiteX1" fmla="*/ 137148 w 445890"/>
              <a:gd name="connsiteY1" fmla="*/ 73415 h 143590"/>
              <a:gd name="connsiteX2" fmla="*/ 229223 w 445890"/>
              <a:gd name="connsiteY2" fmla="*/ 108340 h 143590"/>
              <a:gd name="connsiteX3" fmla="*/ 308598 w 445890"/>
              <a:gd name="connsiteY3" fmla="*/ 125803 h 143590"/>
              <a:gd name="connsiteX4" fmla="*/ 445123 w 445890"/>
              <a:gd name="connsiteY4" fmla="*/ 125803 h 143590"/>
              <a:gd name="connsiteX5" fmla="*/ 356223 w 445890"/>
              <a:gd name="connsiteY5" fmla="*/ 143265 h 143590"/>
              <a:gd name="connsiteX6" fmla="*/ 195886 w 445890"/>
              <a:gd name="connsiteY6" fmla="*/ 108340 h 143590"/>
              <a:gd name="connsiteX7" fmla="*/ 623 w 445890"/>
              <a:gd name="connsiteY7" fmla="*/ 390 h 143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890" h="143590">
                <a:moveTo>
                  <a:pt x="623" y="390"/>
                </a:moveTo>
                <a:cubicBezTo>
                  <a:pt x="-9167" y="-5431"/>
                  <a:pt x="99048" y="55423"/>
                  <a:pt x="137148" y="73415"/>
                </a:cubicBezTo>
                <a:cubicBezTo>
                  <a:pt x="175248" y="91407"/>
                  <a:pt x="200648" y="99609"/>
                  <a:pt x="229223" y="108340"/>
                </a:cubicBezTo>
                <a:cubicBezTo>
                  <a:pt x="257798" y="117071"/>
                  <a:pt x="272615" y="122893"/>
                  <a:pt x="308598" y="125803"/>
                </a:cubicBezTo>
                <a:cubicBezTo>
                  <a:pt x="344581" y="128714"/>
                  <a:pt x="437186" y="122893"/>
                  <a:pt x="445123" y="125803"/>
                </a:cubicBezTo>
                <a:cubicBezTo>
                  <a:pt x="453060" y="128713"/>
                  <a:pt x="397762" y="146175"/>
                  <a:pt x="356223" y="143265"/>
                </a:cubicBezTo>
                <a:cubicBezTo>
                  <a:pt x="314684" y="140355"/>
                  <a:pt x="253830" y="130300"/>
                  <a:pt x="195886" y="108340"/>
                </a:cubicBezTo>
                <a:cubicBezTo>
                  <a:pt x="137942" y="86380"/>
                  <a:pt x="10413" y="6211"/>
                  <a:pt x="623" y="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9" name="フリーフォーム: 図形 328">
            <a:extLst>
              <a:ext uri="{FF2B5EF4-FFF2-40B4-BE49-F238E27FC236}">
                <a16:creationId xmlns:a16="http://schemas.microsoft.com/office/drawing/2014/main" id="{98983E46-3CE6-4EFE-908E-CD1564FDC374}"/>
              </a:ext>
            </a:extLst>
          </p:cNvPr>
          <p:cNvSpPr/>
          <p:nvPr/>
        </p:nvSpPr>
        <p:spPr>
          <a:xfrm>
            <a:off x="2541588" y="4325938"/>
            <a:ext cx="365125" cy="70035"/>
          </a:xfrm>
          <a:custGeom>
            <a:avLst/>
            <a:gdLst>
              <a:gd name="connsiteX0" fmla="*/ 0 w 365125"/>
              <a:gd name="connsiteY0" fmla="*/ 0 h 70035"/>
              <a:gd name="connsiteX1" fmla="*/ 179387 w 365125"/>
              <a:gd name="connsiteY1" fmla="*/ 60325 h 70035"/>
              <a:gd name="connsiteX2" fmla="*/ 254000 w 365125"/>
              <a:gd name="connsiteY2" fmla="*/ 68262 h 70035"/>
              <a:gd name="connsiteX3" fmla="*/ 365125 w 365125"/>
              <a:gd name="connsiteY3" fmla="*/ 42862 h 70035"/>
              <a:gd name="connsiteX4" fmla="*/ 252412 w 365125"/>
              <a:gd name="connsiteY4" fmla="*/ 50800 h 70035"/>
              <a:gd name="connsiteX5" fmla="*/ 184150 w 365125"/>
              <a:gd name="connsiteY5" fmla="*/ 34925 h 70035"/>
              <a:gd name="connsiteX6" fmla="*/ 0 w 365125"/>
              <a:gd name="connsiteY6" fmla="*/ 0 h 70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5125" h="70035">
                <a:moveTo>
                  <a:pt x="0" y="0"/>
                </a:moveTo>
                <a:cubicBezTo>
                  <a:pt x="68527" y="24474"/>
                  <a:pt x="137054" y="48948"/>
                  <a:pt x="179387" y="60325"/>
                </a:cubicBezTo>
                <a:cubicBezTo>
                  <a:pt x="221720" y="71702"/>
                  <a:pt x="223044" y="71172"/>
                  <a:pt x="254000" y="68262"/>
                </a:cubicBezTo>
                <a:cubicBezTo>
                  <a:pt x="284956" y="65352"/>
                  <a:pt x="365390" y="45772"/>
                  <a:pt x="365125" y="42862"/>
                </a:cubicBezTo>
                <a:cubicBezTo>
                  <a:pt x="364860" y="39952"/>
                  <a:pt x="282574" y="52123"/>
                  <a:pt x="252412" y="50800"/>
                </a:cubicBezTo>
                <a:cubicBezTo>
                  <a:pt x="222250" y="49477"/>
                  <a:pt x="184150" y="34925"/>
                  <a:pt x="184150" y="349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0" name="フリーフォーム: 図形 329">
            <a:extLst>
              <a:ext uri="{FF2B5EF4-FFF2-40B4-BE49-F238E27FC236}">
                <a16:creationId xmlns:a16="http://schemas.microsoft.com/office/drawing/2014/main" id="{4615622F-7B0F-4399-A815-05415A07CA94}"/>
              </a:ext>
            </a:extLst>
          </p:cNvPr>
          <p:cNvSpPr/>
          <p:nvPr/>
        </p:nvSpPr>
        <p:spPr>
          <a:xfrm>
            <a:off x="2541032" y="3744516"/>
            <a:ext cx="83264" cy="430631"/>
          </a:xfrm>
          <a:custGeom>
            <a:avLst/>
            <a:gdLst>
              <a:gd name="connsiteX0" fmla="*/ 83106 w 83264"/>
              <a:gd name="connsiteY0" fmla="*/ 397 h 430631"/>
              <a:gd name="connsiteX1" fmla="*/ 40243 w 83264"/>
              <a:gd name="connsiteY1" fmla="*/ 163909 h 430631"/>
              <a:gd name="connsiteX2" fmla="*/ 556 w 83264"/>
              <a:gd name="connsiteY2" fmla="*/ 351234 h 430631"/>
              <a:gd name="connsiteX3" fmla="*/ 16431 w 83264"/>
              <a:gd name="connsiteY3" fmla="*/ 430609 h 430631"/>
              <a:gd name="connsiteX4" fmla="*/ 8493 w 83264"/>
              <a:gd name="connsiteY4" fmla="*/ 344884 h 430631"/>
              <a:gd name="connsiteX5" fmla="*/ 52943 w 83264"/>
              <a:gd name="connsiteY5" fmla="*/ 211534 h 430631"/>
              <a:gd name="connsiteX6" fmla="*/ 83106 w 83264"/>
              <a:gd name="connsiteY6" fmla="*/ 397 h 430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264" h="430631">
                <a:moveTo>
                  <a:pt x="83106" y="397"/>
                </a:moveTo>
                <a:cubicBezTo>
                  <a:pt x="80989" y="-7540"/>
                  <a:pt x="54001" y="105436"/>
                  <a:pt x="40243" y="163909"/>
                </a:cubicBezTo>
                <a:cubicBezTo>
                  <a:pt x="26485" y="222382"/>
                  <a:pt x="4525" y="306784"/>
                  <a:pt x="556" y="351234"/>
                </a:cubicBezTo>
                <a:cubicBezTo>
                  <a:pt x="-3413" y="395684"/>
                  <a:pt x="15108" y="431667"/>
                  <a:pt x="16431" y="430609"/>
                </a:cubicBezTo>
                <a:cubicBezTo>
                  <a:pt x="17754" y="429551"/>
                  <a:pt x="2408" y="381397"/>
                  <a:pt x="8493" y="344884"/>
                </a:cubicBezTo>
                <a:cubicBezTo>
                  <a:pt x="14578" y="308371"/>
                  <a:pt x="40243" y="266832"/>
                  <a:pt x="52943" y="211534"/>
                </a:cubicBezTo>
                <a:cubicBezTo>
                  <a:pt x="65643" y="156236"/>
                  <a:pt x="85223" y="8334"/>
                  <a:pt x="83106" y="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1" name="フリーフォーム: 図形 330">
            <a:extLst>
              <a:ext uri="{FF2B5EF4-FFF2-40B4-BE49-F238E27FC236}">
                <a16:creationId xmlns:a16="http://schemas.microsoft.com/office/drawing/2014/main" id="{8F2CA8E2-D8C0-46B5-AD86-E36AAF41E1D1}"/>
              </a:ext>
            </a:extLst>
          </p:cNvPr>
          <p:cNvSpPr/>
          <p:nvPr/>
        </p:nvSpPr>
        <p:spPr>
          <a:xfrm>
            <a:off x="2813050" y="3790836"/>
            <a:ext cx="162142" cy="439192"/>
          </a:xfrm>
          <a:custGeom>
            <a:avLst/>
            <a:gdLst>
              <a:gd name="connsiteX0" fmla="*/ 161925 w 162142"/>
              <a:gd name="connsiteY0" fmla="*/ 6464 h 439192"/>
              <a:gd name="connsiteX1" fmla="*/ 136525 w 162142"/>
              <a:gd name="connsiteY1" fmla="*/ 396989 h 439192"/>
              <a:gd name="connsiteX2" fmla="*/ 127000 w 162142"/>
              <a:gd name="connsiteY2" fmla="*/ 416039 h 439192"/>
              <a:gd name="connsiteX3" fmla="*/ 0 w 162142"/>
              <a:gd name="connsiteY3" fmla="*/ 438264 h 439192"/>
              <a:gd name="connsiteX4" fmla="*/ 127000 w 162142"/>
              <a:gd name="connsiteY4" fmla="*/ 382702 h 439192"/>
              <a:gd name="connsiteX5" fmla="*/ 120650 w 162142"/>
              <a:gd name="connsiteY5" fmla="*/ 168389 h 439192"/>
              <a:gd name="connsiteX6" fmla="*/ 161925 w 162142"/>
              <a:gd name="connsiteY6" fmla="*/ 6464 h 439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142" h="439192">
                <a:moveTo>
                  <a:pt x="161925" y="6464"/>
                </a:moveTo>
                <a:cubicBezTo>
                  <a:pt x="164571" y="44564"/>
                  <a:pt x="142346" y="328727"/>
                  <a:pt x="136525" y="396989"/>
                </a:cubicBezTo>
                <a:cubicBezTo>
                  <a:pt x="130704" y="465251"/>
                  <a:pt x="149754" y="409160"/>
                  <a:pt x="127000" y="416039"/>
                </a:cubicBezTo>
                <a:cubicBezTo>
                  <a:pt x="104246" y="422918"/>
                  <a:pt x="0" y="443820"/>
                  <a:pt x="0" y="438264"/>
                </a:cubicBezTo>
                <a:cubicBezTo>
                  <a:pt x="0" y="432708"/>
                  <a:pt x="106892" y="427681"/>
                  <a:pt x="127000" y="382702"/>
                </a:cubicBezTo>
                <a:cubicBezTo>
                  <a:pt x="147108" y="337723"/>
                  <a:pt x="114035" y="228185"/>
                  <a:pt x="120650" y="168389"/>
                </a:cubicBezTo>
                <a:cubicBezTo>
                  <a:pt x="127265" y="108593"/>
                  <a:pt x="159279" y="-31636"/>
                  <a:pt x="161925" y="64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2" name="フリーフォーム: 図形 331">
            <a:extLst>
              <a:ext uri="{FF2B5EF4-FFF2-40B4-BE49-F238E27FC236}">
                <a16:creationId xmlns:a16="http://schemas.microsoft.com/office/drawing/2014/main" id="{2173BEC9-5A8D-4C57-B2E5-E7A1B6BC6E3F}"/>
              </a:ext>
            </a:extLst>
          </p:cNvPr>
          <p:cNvSpPr/>
          <p:nvPr/>
        </p:nvSpPr>
        <p:spPr>
          <a:xfrm>
            <a:off x="2552943" y="4149280"/>
            <a:ext cx="391550" cy="95450"/>
          </a:xfrm>
          <a:custGeom>
            <a:avLst/>
            <a:gdLst>
              <a:gd name="connsiteX0" fmla="*/ 2932 w 391550"/>
              <a:gd name="connsiteY0" fmla="*/ 445 h 95450"/>
              <a:gd name="connsiteX1" fmla="*/ 134695 w 391550"/>
              <a:gd name="connsiteY1" fmla="*/ 59183 h 95450"/>
              <a:gd name="connsiteX2" fmla="*/ 388695 w 391550"/>
              <a:gd name="connsiteY2" fmla="*/ 70295 h 95450"/>
              <a:gd name="connsiteX3" fmla="*/ 255345 w 391550"/>
              <a:gd name="connsiteY3" fmla="*/ 94108 h 95450"/>
              <a:gd name="connsiteX4" fmla="*/ 2932 w 391550"/>
              <a:gd name="connsiteY4" fmla="*/ 445 h 9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1550" h="95450">
                <a:moveTo>
                  <a:pt x="2932" y="445"/>
                </a:moveTo>
                <a:cubicBezTo>
                  <a:pt x="-17176" y="-5376"/>
                  <a:pt x="70401" y="47541"/>
                  <a:pt x="134695" y="59183"/>
                </a:cubicBezTo>
                <a:cubicBezTo>
                  <a:pt x="198989" y="70825"/>
                  <a:pt x="368587" y="64474"/>
                  <a:pt x="388695" y="70295"/>
                </a:cubicBezTo>
                <a:cubicBezTo>
                  <a:pt x="408803" y="76116"/>
                  <a:pt x="318316" y="101516"/>
                  <a:pt x="255345" y="94108"/>
                </a:cubicBezTo>
                <a:cubicBezTo>
                  <a:pt x="192374" y="86700"/>
                  <a:pt x="23040" y="6266"/>
                  <a:pt x="2932" y="4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3" name="フリーフォーム: 図形 332">
            <a:extLst>
              <a:ext uri="{FF2B5EF4-FFF2-40B4-BE49-F238E27FC236}">
                <a16:creationId xmlns:a16="http://schemas.microsoft.com/office/drawing/2014/main" id="{E0F64DF2-2442-4B98-B010-B4EFF87D57C7}"/>
              </a:ext>
            </a:extLst>
          </p:cNvPr>
          <p:cNvSpPr/>
          <p:nvPr/>
        </p:nvSpPr>
        <p:spPr>
          <a:xfrm>
            <a:off x="2899412" y="4235326"/>
            <a:ext cx="62720" cy="197006"/>
          </a:xfrm>
          <a:custGeom>
            <a:avLst/>
            <a:gdLst>
              <a:gd name="connsiteX0" fmla="*/ 27938 w 62720"/>
              <a:gd name="connsiteY0" fmla="*/ 124 h 197006"/>
              <a:gd name="connsiteX1" fmla="*/ 23176 w 62720"/>
              <a:gd name="connsiteY1" fmla="*/ 142999 h 197006"/>
              <a:gd name="connsiteX2" fmla="*/ 42226 w 62720"/>
              <a:gd name="connsiteY2" fmla="*/ 174749 h 197006"/>
              <a:gd name="connsiteX3" fmla="*/ 61276 w 62720"/>
              <a:gd name="connsiteY3" fmla="*/ 196974 h 197006"/>
              <a:gd name="connsiteX4" fmla="*/ 951 w 62720"/>
              <a:gd name="connsiteY4" fmla="*/ 169987 h 197006"/>
              <a:gd name="connsiteX5" fmla="*/ 27938 w 62720"/>
              <a:gd name="connsiteY5" fmla="*/ 124 h 197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720" h="197006">
                <a:moveTo>
                  <a:pt x="27938" y="124"/>
                </a:moveTo>
                <a:cubicBezTo>
                  <a:pt x="31642" y="-4374"/>
                  <a:pt x="20795" y="113895"/>
                  <a:pt x="23176" y="142999"/>
                </a:cubicBezTo>
                <a:cubicBezTo>
                  <a:pt x="25557" y="172103"/>
                  <a:pt x="35876" y="165753"/>
                  <a:pt x="42226" y="174749"/>
                </a:cubicBezTo>
                <a:cubicBezTo>
                  <a:pt x="48576" y="183745"/>
                  <a:pt x="68155" y="197768"/>
                  <a:pt x="61276" y="196974"/>
                </a:cubicBezTo>
                <a:cubicBezTo>
                  <a:pt x="54397" y="196180"/>
                  <a:pt x="7566" y="199620"/>
                  <a:pt x="951" y="169987"/>
                </a:cubicBezTo>
                <a:cubicBezTo>
                  <a:pt x="-5664" y="140354"/>
                  <a:pt x="24234" y="4622"/>
                  <a:pt x="27938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4" name="フリーフォーム: 図形 333">
            <a:extLst>
              <a:ext uri="{FF2B5EF4-FFF2-40B4-BE49-F238E27FC236}">
                <a16:creationId xmlns:a16="http://schemas.microsoft.com/office/drawing/2014/main" id="{2796DBC3-09C6-4B35-8BF8-035010885EFE}"/>
              </a:ext>
            </a:extLst>
          </p:cNvPr>
          <p:cNvSpPr/>
          <p:nvPr/>
        </p:nvSpPr>
        <p:spPr>
          <a:xfrm>
            <a:off x="2625000" y="3753996"/>
            <a:ext cx="368777" cy="90983"/>
          </a:xfrm>
          <a:custGeom>
            <a:avLst/>
            <a:gdLst>
              <a:gd name="connsiteX0" fmla="*/ 2313 w 368777"/>
              <a:gd name="connsiteY0" fmla="*/ 442 h 90983"/>
              <a:gd name="connsiteX1" fmla="*/ 89625 w 368777"/>
              <a:gd name="connsiteY1" fmla="*/ 54417 h 90983"/>
              <a:gd name="connsiteX2" fmla="*/ 216625 w 368777"/>
              <a:gd name="connsiteY2" fmla="*/ 67117 h 90983"/>
              <a:gd name="connsiteX3" fmla="*/ 365850 w 368777"/>
              <a:gd name="connsiteY3" fmla="*/ 52829 h 90983"/>
              <a:gd name="connsiteX4" fmla="*/ 305525 w 368777"/>
              <a:gd name="connsiteY4" fmla="*/ 75054 h 90983"/>
              <a:gd name="connsiteX5" fmla="*/ 183288 w 368777"/>
              <a:gd name="connsiteY5" fmla="*/ 87754 h 90983"/>
              <a:gd name="connsiteX6" fmla="*/ 2313 w 368777"/>
              <a:gd name="connsiteY6" fmla="*/ 442 h 90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8777" h="90983">
                <a:moveTo>
                  <a:pt x="2313" y="442"/>
                </a:moveTo>
                <a:cubicBezTo>
                  <a:pt x="-13297" y="-5114"/>
                  <a:pt x="53906" y="43305"/>
                  <a:pt x="89625" y="54417"/>
                </a:cubicBezTo>
                <a:cubicBezTo>
                  <a:pt x="125344" y="65530"/>
                  <a:pt x="170588" y="67382"/>
                  <a:pt x="216625" y="67117"/>
                </a:cubicBezTo>
                <a:cubicBezTo>
                  <a:pt x="262662" y="66852"/>
                  <a:pt x="351033" y="51506"/>
                  <a:pt x="365850" y="52829"/>
                </a:cubicBezTo>
                <a:cubicBezTo>
                  <a:pt x="380667" y="54152"/>
                  <a:pt x="335952" y="69233"/>
                  <a:pt x="305525" y="75054"/>
                </a:cubicBezTo>
                <a:cubicBezTo>
                  <a:pt x="275098" y="80875"/>
                  <a:pt x="233823" y="98073"/>
                  <a:pt x="183288" y="87754"/>
                </a:cubicBezTo>
                <a:cubicBezTo>
                  <a:pt x="132753" y="77435"/>
                  <a:pt x="17923" y="5998"/>
                  <a:pt x="2313" y="4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5" name="フリーフォーム: 図形 334">
            <a:extLst>
              <a:ext uri="{FF2B5EF4-FFF2-40B4-BE49-F238E27FC236}">
                <a16:creationId xmlns:a16="http://schemas.microsoft.com/office/drawing/2014/main" id="{AA1D0F80-23C3-44C7-9322-1CEA726B7FE2}"/>
              </a:ext>
            </a:extLst>
          </p:cNvPr>
          <p:cNvSpPr/>
          <p:nvPr/>
        </p:nvSpPr>
        <p:spPr>
          <a:xfrm>
            <a:off x="2625130" y="3701823"/>
            <a:ext cx="364271" cy="94081"/>
          </a:xfrm>
          <a:custGeom>
            <a:avLst/>
            <a:gdLst>
              <a:gd name="connsiteX0" fmla="*/ 3770 w 364271"/>
              <a:gd name="connsiteY0" fmla="*/ 35152 h 94081"/>
              <a:gd name="connsiteX1" fmla="*/ 84733 w 364271"/>
              <a:gd name="connsiteY1" fmla="*/ 227 h 94081"/>
              <a:gd name="connsiteX2" fmla="*/ 240308 w 364271"/>
              <a:gd name="connsiteY2" fmla="*/ 20865 h 94081"/>
              <a:gd name="connsiteX3" fmla="*/ 294283 w 364271"/>
              <a:gd name="connsiteY3" fmla="*/ 36740 h 94081"/>
              <a:gd name="connsiteX4" fmla="*/ 364133 w 364271"/>
              <a:gd name="connsiteY4" fmla="*/ 93890 h 94081"/>
              <a:gd name="connsiteX5" fmla="*/ 275233 w 364271"/>
              <a:gd name="connsiteY5" fmla="*/ 54202 h 94081"/>
              <a:gd name="connsiteX6" fmla="*/ 202208 w 364271"/>
              <a:gd name="connsiteY6" fmla="*/ 24040 h 94081"/>
              <a:gd name="connsiteX7" fmla="*/ 3770 w 364271"/>
              <a:gd name="connsiteY7" fmla="*/ 35152 h 94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4271" h="94081">
                <a:moveTo>
                  <a:pt x="3770" y="35152"/>
                </a:moveTo>
                <a:cubicBezTo>
                  <a:pt x="-15809" y="31183"/>
                  <a:pt x="45310" y="2608"/>
                  <a:pt x="84733" y="227"/>
                </a:cubicBezTo>
                <a:cubicBezTo>
                  <a:pt x="124156" y="-2154"/>
                  <a:pt x="205383" y="14780"/>
                  <a:pt x="240308" y="20865"/>
                </a:cubicBezTo>
                <a:cubicBezTo>
                  <a:pt x="275233" y="26950"/>
                  <a:pt x="273646" y="24569"/>
                  <a:pt x="294283" y="36740"/>
                </a:cubicBezTo>
                <a:cubicBezTo>
                  <a:pt x="314920" y="48911"/>
                  <a:pt x="367308" y="90980"/>
                  <a:pt x="364133" y="93890"/>
                </a:cubicBezTo>
                <a:cubicBezTo>
                  <a:pt x="360958" y="96800"/>
                  <a:pt x="302220" y="65844"/>
                  <a:pt x="275233" y="54202"/>
                </a:cubicBezTo>
                <a:cubicBezTo>
                  <a:pt x="248246" y="42560"/>
                  <a:pt x="245335" y="27479"/>
                  <a:pt x="202208" y="24040"/>
                </a:cubicBezTo>
                <a:cubicBezTo>
                  <a:pt x="159081" y="20600"/>
                  <a:pt x="23349" y="39121"/>
                  <a:pt x="3770" y="35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6" name="フリーフォーム: 図形 335">
            <a:extLst>
              <a:ext uri="{FF2B5EF4-FFF2-40B4-BE49-F238E27FC236}">
                <a16:creationId xmlns:a16="http://schemas.microsoft.com/office/drawing/2014/main" id="{CB76269C-1BAB-43F6-B9B3-803DE95D2FC5}"/>
              </a:ext>
            </a:extLst>
          </p:cNvPr>
          <p:cNvSpPr/>
          <p:nvPr/>
        </p:nvSpPr>
        <p:spPr>
          <a:xfrm>
            <a:off x="9154764" y="2402003"/>
            <a:ext cx="213544" cy="678798"/>
          </a:xfrm>
          <a:custGeom>
            <a:avLst/>
            <a:gdLst>
              <a:gd name="connsiteX0" fmla="*/ 349 w 213544"/>
              <a:gd name="connsiteY0" fmla="*/ 1472 h 678798"/>
              <a:gd name="connsiteX1" fmla="*/ 173386 w 213544"/>
              <a:gd name="connsiteY1" fmla="*/ 253885 h 678798"/>
              <a:gd name="connsiteX2" fmla="*/ 178149 w 213544"/>
              <a:gd name="connsiteY2" fmla="*/ 388822 h 678798"/>
              <a:gd name="connsiteX3" fmla="*/ 120999 w 213544"/>
              <a:gd name="connsiteY3" fmla="*/ 672985 h 678798"/>
              <a:gd name="connsiteX4" fmla="*/ 162274 w 213544"/>
              <a:gd name="connsiteY4" fmla="*/ 557097 h 678798"/>
              <a:gd name="connsiteX5" fmla="*/ 213074 w 213544"/>
              <a:gd name="connsiteY5" fmla="*/ 284047 h 678798"/>
              <a:gd name="connsiteX6" fmla="*/ 130524 w 213544"/>
              <a:gd name="connsiteY6" fmla="*/ 155460 h 678798"/>
              <a:gd name="connsiteX7" fmla="*/ 349 w 213544"/>
              <a:gd name="connsiteY7" fmla="*/ 1472 h 678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544" h="678798">
                <a:moveTo>
                  <a:pt x="349" y="1472"/>
                </a:moveTo>
                <a:cubicBezTo>
                  <a:pt x="7493" y="17876"/>
                  <a:pt x="143753" y="189327"/>
                  <a:pt x="173386" y="253885"/>
                </a:cubicBezTo>
                <a:cubicBezTo>
                  <a:pt x="203019" y="318443"/>
                  <a:pt x="186880" y="318972"/>
                  <a:pt x="178149" y="388822"/>
                </a:cubicBezTo>
                <a:cubicBezTo>
                  <a:pt x="169418" y="458672"/>
                  <a:pt x="123645" y="644939"/>
                  <a:pt x="120999" y="672985"/>
                </a:cubicBezTo>
                <a:cubicBezTo>
                  <a:pt x="118353" y="701031"/>
                  <a:pt x="146928" y="621920"/>
                  <a:pt x="162274" y="557097"/>
                </a:cubicBezTo>
                <a:cubicBezTo>
                  <a:pt x="177620" y="492274"/>
                  <a:pt x="218366" y="350986"/>
                  <a:pt x="213074" y="284047"/>
                </a:cubicBezTo>
                <a:cubicBezTo>
                  <a:pt x="207782" y="217108"/>
                  <a:pt x="163332" y="200704"/>
                  <a:pt x="130524" y="155460"/>
                </a:cubicBezTo>
                <a:cubicBezTo>
                  <a:pt x="97716" y="110216"/>
                  <a:pt x="-6795" y="-14932"/>
                  <a:pt x="349" y="14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7" name="フリーフォーム: 図形 336">
            <a:extLst>
              <a:ext uri="{FF2B5EF4-FFF2-40B4-BE49-F238E27FC236}">
                <a16:creationId xmlns:a16="http://schemas.microsoft.com/office/drawing/2014/main" id="{E2ED3F60-7C28-4810-B176-683D004DDC7C}"/>
              </a:ext>
            </a:extLst>
          </p:cNvPr>
          <p:cNvSpPr/>
          <p:nvPr/>
        </p:nvSpPr>
        <p:spPr>
          <a:xfrm>
            <a:off x="8527414" y="2206118"/>
            <a:ext cx="660880" cy="215832"/>
          </a:xfrm>
          <a:custGeom>
            <a:avLst/>
            <a:gdLst>
              <a:gd name="connsiteX0" fmla="*/ 636 w 660880"/>
              <a:gd name="connsiteY0" fmla="*/ 507 h 215832"/>
              <a:gd name="connsiteX1" fmla="*/ 467361 w 660880"/>
              <a:gd name="connsiteY1" fmla="*/ 103695 h 215832"/>
              <a:gd name="connsiteX2" fmla="*/ 507049 w 660880"/>
              <a:gd name="connsiteY2" fmla="*/ 119570 h 215832"/>
              <a:gd name="connsiteX3" fmla="*/ 656274 w 660880"/>
              <a:gd name="connsiteY3" fmla="*/ 214820 h 215832"/>
              <a:gd name="connsiteX4" fmla="*/ 611824 w 660880"/>
              <a:gd name="connsiteY4" fmla="*/ 165607 h 215832"/>
              <a:gd name="connsiteX5" fmla="*/ 500699 w 660880"/>
              <a:gd name="connsiteY5" fmla="*/ 100520 h 215832"/>
              <a:gd name="connsiteX6" fmla="*/ 368936 w 660880"/>
              <a:gd name="connsiteY6" fmla="*/ 65595 h 215832"/>
              <a:gd name="connsiteX7" fmla="*/ 636 w 660880"/>
              <a:gd name="connsiteY7" fmla="*/ 507 h 21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0880" h="215832">
                <a:moveTo>
                  <a:pt x="636" y="507"/>
                </a:moveTo>
                <a:cubicBezTo>
                  <a:pt x="17040" y="6857"/>
                  <a:pt x="382959" y="83851"/>
                  <a:pt x="467361" y="103695"/>
                </a:cubicBezTo>
                <a:cubicBezTo>
                  <a:pt x="551763" y="123539"/>
                  <a:pt x="475564" y="101049"/>
                  <a:pt x="507049" y="119570"/>
                </a:cubicBezTo>
                <a:cubicBezTo>
                  <a:pt x="538534" y="138091"/>
                  <a:pt x="638811" y="207147"/>
                  <a:pt x="656274" y="214820"/>
                </a:cubicBezTo>
                <a:cubicBezTo>
                  <a:pt x="673737" y="222493"/>
                  <a:pt x="637753" y="184657"/>
                  <a:pt x="611824" y="165607"/>
                </a:cubicBezTo>
                <a:cubicBezTo>
                  <a:pt x="585895" y="146557"/>
                  <a:pt x="541180" y="117189"/>
                  <a:pt x="500699" y="100520"/>
                </a:cubicBezTo>
                <a:cubicBezTo>
                  <a:pt x="460218" y="83851"/>
                  <a:pt x="448311" y="81999"/>
                  <a:pt x="368936" y="65595"/>
                </a:cubicBezTo>
                <a:cubicBezTo>
                  <a:pt x="289561" y="49191"/>
                  <a:pt x="-15768" y="-5843"/>
                  <a:pt x="636" y="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8" name="フリーフォーム: 図形 337">
            <a:extLst>
              <a:ext uri="{FF2B5EF4-FFF2-40B4-BE49-F238E27FC236}">
                <a16:creationId xmlns:a16="http://schemas.microsoft.com/office/drawing/2014/main" id="{B7825704-2545-4ADC-B574-89A663764085}"/>
              </a:ext>
            </a:extLst>
          </p:cNvPr>
          <p:cNvSpPr/>
          <p:nvPr/>
        </p:nvSpPr>
        <p:spPr>
          <a:xfrm>
            <a:off x="7707313" y="2001838"/>
            <a:ext cx="929202" cy="234448"/>
          </a:xfrm>
          <a:custGeom>
            <a:avLst/>
            <a:gdLst>
              <a:gd name="connsiteX0" fmla="*/ 0 w 929202"/>
              <a:gd name="connsiteY0" fmla="*/ 0 h 234448"/>
              <a:gd name="connsiteX1" fmla="*/ 871537 w 929202"/>
              <a:gd name="connsiteY1" fmla="*/ 214312 h 234448"/>
              <a:gd name="connsiteX2" fmla="*/ 815975 w 929202"/>
              <a:gd name="connsiteY2" fmla="*/ 219075 h 234448"/>
              <a:gd name="connsiteX3" fmla="*/ 565150 w 929202"/>
              <a:gd name="connsiteY3" fmla="*/ 158750 h 234448"/>
              <a:gd name="connsiteX4" fmla="*/ 0 w 929202"/>
              <a:gd name="connsiteY4" fmla="*/ 0 h 234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9202" h="234448">
                <a:moveTo>
                  <a:pt x="0" y="0"/>
                </a:moveTo>
                <a:lnTo>
                  <a:pt x="871537" y="214312"/>
                </a:lnTo>
                <a:cubicBezTo>
                  <a:pt x="1007533" y="250825"/>
                  <a:pt x="867039" y="228335"/>
                  <a:pt x="815975" y="219075"/>
                </a:cubicBezTo>
                <a:cubicBezTo>
                  <a:pt x="764911" y="209815"/>
                  <a:pt x="565150" y="158750"/>
                  <a:pt x="565150" y="15875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9" name="フリーフォーム: 図形 338">
            <a:extLst>
              <a:ext uri="{FF2B5EF4-FFF2-40B4-BE49-F238E27FC236}">
                <a16:creationId xmlns:a16="http://schemas.microsoft.com/office/drawing/2014/main" id="{D37973FD-CCBF-4670-BFF1-79429D4DDAF2}"/>
              </a:ext>
            </a:extLst>
          </p:cNvPr>
          <p:cNvSpPr/>
          <p:nvPr/>
        </p:nvSpPr>
        <p:spPr>
          <a:xfrm>
            <a:off x="6615113" y="1762125"/>
            <a:ext cx="1240486" cy="284117"/>
          </a:xfrm>
          <a:custGeom>
            <a:avLst/>
            <a:gdLst>
              <a:gd name="connsiteX0" fmla="*/ 0 w 1240486"/>
              <a:gd name="connsiteY0" fmla="*/ 0 h 284117"/>
              <a:gd name="connsiteX1" fmla="*/ 1155700 w 1240486"/>
              <a:gd name="connsiteY1" fmla="*/ 258763 h 284117"/>
              <a:gd name="connsiteX2" fmla="*/ 1120775 w 1240486"/>
              <a:gd name="connsiteY2" fmla="*/ 268288 h 284117"/>
              <a:gd name="connsiteX3" fmla="*/ 863600 w 1240486"/>
              <a:gd name="connsiteY3" fmla="*/ 204788 h 284117"/>
              <a:gd name="connsiteX4" fmla="*/ 0 w 1240486"/>
              <a:gd name="connsiteY4" fmla="*/ 0 h 284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0486" h="284117">
                <a:moveTo>
                  <a:pt x="0" y="0"/>
                </a:moveTo>
                <a:lnTo>
                  <a:pt x="1155700" y="258763"/>
                </a:lnTo>
                <a:cubicBezTo>
                  <a:pt x="1342496" y="303478"/>
                  <a:pt x="1169458" y="277284"/>
                  <a:pt x="1120775" y="268288"/>
                </a:cubicBezTo>
                <a:cubicBezTo>
                  <a:pt x="1072092" y="259292"/>
                  <a:pt x="863600" y="204788"/>
                  <a:pt x="863600" y="204788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0" name="フリーフォーム: 図形 339">
            <a:extLst>
              <a:ext uri="{FF2B5EF4-FFF2-40B4-BE49-F238E27FC236}">
                <a16:creationId xmlns:a16="http://schemas.microsoft.com/office/drawing/2014/main" id="{F6693372-8AB1-4D4B-826A-83492BF8033A}"/>
              </a:ext>
            </a:extLst>
          </p:cNvPr>
          <p:cNvSpPr/>
          <p:nvPr/>
        </p:nvSpPr>
        <p:spPr>
          <a:xfrm>
            <a:off x="5715809" y="1574271"/>
            <a:ext cx="1165831" cy="255012"/>
          </a:xfrm>
          <a:custGeom>
            <a:avLst/>
            <a:gdLst>
              <a:gd name="connsiteX0" fmla="*/ 779 w 1165831"/>
              <a:gd name="connsiteY0" fmla="*/ 529 h 255012"/>
              <a:gd name="connsiteX1" fmla="*/ 1083454 w 1165831"/>
              <a:gd name="connsiteY1" fmla="*/ 233892 h 255012"/>
              <a:gd name="connsiteX2" fmla="*/ 1070754 w 1165831"/>
              <a:gd name="connsiteY2" fmla="*/ 237067 h 255012"/>
              <a:gd name="connsiteX3" fmla="*/ 912004 w 1165831"/>
              <a:gd name="connsiteY3" fmla="*/ 171979 h 255012"/>
              <a:gd name="connsiteX4" fmla="*/ 779 w 1165831"/>
              <a:gd name="connsiteY4" fmla="*/ 529 h 255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5831" h="255012">
                <a:moveTo>
                  <a:pt x="779" y="529"/>
                </a:moveTo>
                <a:cubicBezTo>
                  <a:pt x="29354" y="10848"/>
                  <a:pt x="905125" y="194469"/>
                  <a:pt x="1083454" y="233892"/>
                </a:cubicBezTo>
                <a:cubicBezTo>
                  <a:pt x="1261783" y="273315"/>
                  <a:pt x="1099329" y="247386"/>
                  <a:pt x="1070754" y="237067"/>
                </a:cubicBezTo>
                <a:cubicBezTo>
                  <a:pt x="1042179" y="226748"/>
                  <a:pt x="1085835" y="210344"/>
                  <a:pt x="912004" y="171979"/>
                </a:cubicBezTo>
                <a:cubicBezTo>
                  <a:pt x="738173" y="133614"/>
                  <a:pt x="-27796" y="-9790"/>
                  <a:pt x="779" y="5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1" name="フリーフォーム: 図形 340">
            <a:extLst>
              <a:ext uri="{FF2B5EF4-FFF2-40B4-BE49-F238E27FC236}">
                <a16:creationId xmlns:a16="http://schemas.microsoft.com/office/drawing/2014/main" id="{1900CC97-2B78-4667-B6D0-EA527D23BAC4}"/>
              </a:ext>
            </a:extLst>
          </p:cNvPr>
          <p:cNvSpPr/>
          <p:nvPr/>
        </p:nvSpPr>
        <p:spPr>
          <a:xfrm>
            <a:off x="4514421" y="1307762"/>
            <a:ext cx="1424727" cy="310067"/>
          </a:xfrm>
          <a:custGeom>
            <a:avLst/>
            <a:gdLst>
              <a:gd name="connsiteX0" fmla="*/ 3604 w 1424727"/>
              <a:gd name="connsiteY0" fmla="*/ 338 h 310067"/>
              <a:gd name="connsiteX1" fmla="*/ 1337104 w 1424727"/>
              <a:gd name="connsiteY1" fmla="*/ 287676 h 310067"/>
              <a:gd name="connsiteX2" fmla="*/ 1259317 w 1424727"/>
              <a:gd name="connsiteY2" fmla="*/ 284501 h 310067"/>
              <a:gd name="connsiteX3" fmla="*/ 952929 w 1424727"/>
              <a:gd name="connsiteY3" fmla="*/ 230526 h 310067"/>
              <a:gd name="connsiteX4" fmla="*/ 3604 w 1424727"/>
              <a:gd name="connsiteY4" fmla="*/ 338 h 310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4727" h="310067">
                <a:moveTo>
                  <a:pt x="3604" y="338"/>
                </a:moveTo>
                <a:cubicBezTo>
                  <a:pt x="67633" y="9863"/>
                  <a:pt x="1127818" y="240315"/>
                  <a:pt x="1337104" y="287676"/>
                </a:cubicBezTo>
                <a:cubicBezTo>
                  <a:pt x="1546390" y="335037"/>
                  <a:pt x="1323346" y="294026"/>
                  <a:pt x="1259317" y="284501"/>
                </a:cubicBezTo>
                <a:cubicBezTo>
                  <a:pt x="1195288" y="274976"/>
                  <a:pt x="1158775" y="276034"/>
                  <a:pt x="952929" y="230526"/>
                </a:cubicBezTo>
                <a:cubicBezTo>
                  <a:pt x="747083" y="185018"/>
                  <a:pt x="-60425" y="-9187"/>
                  <a:pt x="3604" y="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2" name="フリーフォーム: 図形 341">
            <a:extLst>
              <a:ext uri="{FF2B5EF4-FFF2-40B4-BE49-F238E27FC236}">
                <a16:creationId xmlns:a16="http://schemas.microsoft.com/office/drawing/2014/main" id="{7C963A9B-611B-4B67-A544-C01C3E2DE312}"/>
              </a:ext>
            </a:extLst>
          </p:cNvPr>
          <p:cNvSpPr/>
          <p:nvPr/>
        </p:nvSpPr>
        <p:spPr>
          <a:xfrm>
            <a:off x="3620354" y="1123931"/>
            <a:ext cx="1005623" cy="206715"/>
          </a:xfrm>
          <a:custGeom>
            <a:avLst/>
            <a:gdLst>
              <a:gd name="connsiteX0" fmla="*/ 19784 w 1005623"/>
              <a:gd name="connsiteY0" fmla="*/ 6369 h 206715"/>
              <a:gd name="connsiteX1" fmla="*/ 953234 w 1005623"/>
              <a:gd name="connsiteY1" fmla="*/ 198457 h 206715"/>
              <a:gd name="connsiteX2" fmla="*/ 830996 w 1005623"/>
              <a:gd name="connsiteY2" fmla="*/ 160357 h 206715"/>
              <a:gd name="connsiteX3" fmla="*/ 354746 w 1005623"/>
              <a:gd name="connsiteY3" fmla="*/ 57169 h 206715"/>
              <a:gd name="connsiteX4" fmla="*/ 19784 w 1005623"/>
              <a:gd name="connsiteY4" fmla="*/ 6369 h 206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5623" h="206715">
                <a:moveTo>
                  <a:pt x="19784" y="6369"/>
                </a:moveTo>
                <a:cubicBezTo>
                  <a:pt x="119532" y="29917"/>
                  <a:pt x="818032" y="172792"/>
                  <a:pt x="953234" y="198457"/>
                </a:cubicBezTo>
                <a:cubicBezTo>
                  <a:pt x="1088436" y="224122"/>
                  <a:pt x="930744" y="183905"/>
                  <a:pt x="830996" y="160357"/>
                </a:cubicBezTo>
                <a:cubicBezTo>
                  <a:pt x="731248" y="136809"/>
                  <a:pt x="486244" y="84157"/>
                  <a:pt x="354746" y="57169"/>
                </a:cubicBezTo>
                <a:cubicBezTo>
                  <a:pt x="223248" y="30182"/>
                  <a:pt x="-79964" y="-17179"/>
                  <a:pt x="19784" y="6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3" name="フリーフォーム: 図形 342">
            <a:extLst>
              <a:ext uri="{FF2B5EF4-FFF2-40B4-BE49-F238E27FC236}">
                <a16:creationId xmlns:a16="http://schemas.microsoft.com/office/drawing/2014/main" id="{1135DD67-8CCC-493D-BDD9-798CE764842A}"/>
              </a:ext>
            </a:extLst>
          </p:cNvPr>
          <p:cNvSpPr/>
          <p:nvPr/>
        </p:nvSpPr>
        <p:spPr>
          <a:xfrm>
            <a:off x="3063811" y="1143693"/>
            <a:ext cx="678422" cy="289858"/>
          </a:xfrm>
          <a:custGeom>
            <a:avLst/>
            <a:gdLst>
              <a:gd name="connsiteX0" fmla="*/ 677927 w 678422"/>
              <a:gd name="connsiteY0" fmla="*/ 18357 h 289858"/>
              <a:gd name="connsiteX1" fmla="*/ 409639 w 678422"/>
              <a:gd name="connsiteY1" fmla="*/ 19945 h 289858"/>
              <a:gd name="connsiteX2" fmla="*/ 20702 w 678422"/>
              <a:gd name="connsiteY2" fmla="*/ 280295 h 289858"/>
              <a:gd name="connsiteX3" fmla="*/ 66739 w 678422"/>
              <a:gd name="connsiteY3" fmla="*/ 221557 h 289858"/>
              <a:gd name="connsiteX4" fmla="*/ 181039 w 678422"/>
              <a:gd name="connsiteY4" fmla="*/ 107257 h 289858"/>
              <a:gd name="connsiteX5" fmla="*/ 344552 w 678422"/>
              <a:gd name="connsiteY5" fmla="*/ 23120 h 289858"/>
              <a:gd name="connsiteX6" fmla="*/ 677927 w 678422"/>
              <a:gd name="connsiteY6" fmla="*/ 18357 h 289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422" h="289858">
                <a:moveTo>
                  <a:pt x="677927" y="18357"/>
                </a:moveTo>
                <a:cubicBezTo>
                  <a:pt x="688775" y="17828"/>
                  <a:pt x="519176" y="-23711"/>
                  <a:pt x="409639" y="19945"/>
                </a:cubicBezTo>
                <a:cubicBezTo>
                  <a:pt x="300101" y="63601"/>
                  <a:pt x="77852" y="246693"/>
                  <a:pt x="20702" y="280295"/>
                </a:cubicBezTo>
                <a:cubicBezTo>
                  <a:pt x="-36448" y="313897"/>
                  <a:pt x="40016" y="250397"/>
                  <a:pt x="66739" y="221557"/>
                </a:cubicBezTo>
                <a:cubicBezTo>
                  <a:pt x="93462" y="192717"/>
                  <a:pt x="134737" y="140330"/>
                  <a:pt x="181039" y="107257"/>
                </a:cubicBezTo>
                <a:cubicBezTo>
                  <a:pt x="227341" y="74184"/>
                  <a:pt x="265177" y="40847"/>
                  <a:pt x="344552" y="23120"/>
                </a:cubicBezTo>
                <a:cubicBezTo>
                  <a:pt x="423927" y="5393"/>
                  <a:pt x="667079" y="18886"/>
                  <a:pt x="677927" y="18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4" name="フリーフォーム: 図形 343">
            <a:extLst>
              <a:ext uri="{FF2B5EF4-FFF2-40B4-BE49-F238E27FC236}">
                <a16:creationId xmlns:a16="http://schemas.microsoft.com/office/drawing/2014/main" id="{D0443ED8-3899-41E9-8779-F36FA3501B1C}"/>
              </a:ext>
            </a:extLst>
          </p:cNvPr>
          <p:cNvSpPr/>
          <p:nvPr/>
        </p:nvSpPr>
        <p:spPr>
          <a:xfrm>
            <a:off x="2817349" y="1412488"/>
            <a:ext cx="295907" cy="690843"/>
          </a:xfrm>
          <a:custGeom>
            <a:avLst/>
            <a:gdLst>
              <a:gd name="connsiteX0" fmla="*/ 294151 w 295907"/>
              <a:gd name="connsiteY0" fmla="*/ 6737 h 690843"/>
              <a:gd name="connsiteX1" fmla="*/ 13164 w 295907"/>
              <a:gd name="connsiteY1" fmla="*/ 663962 h 690843"/>
              <a:gd name="connsiteX2" fmla="*/ 54439 w 295907"/>
              <a:gd name="connsiteY2" fmla="*/ 541725 h 690843"/>
              <a:gd name="connsiteX3" fmla="*/ 129051 w 295907"/>
              <a:gd name="connsiteY3" fmla="*/ 335350 h 690843"/>
              <a:gd name="connsiteX4" fmla="*/ 294151 w 295907"/>
              <a:gd name="connsiteY4" fmla="*/ 6737 h 690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907" h="690843">
                <a:moveTo>
                  <a:pt x="294151" y="6737"/>
                </a:moveTo>
                <a:cubicBezTo>
                  <a:pt x="274836" y="61506"/>
                  <a:pt x="53116" y="574797"/>
                  <a:pt x="13164" y="663962"/>
                </a:cubicBezTo>
                <a:cubicBezTo>
                  <a:pt x="-26788" y="753127"/>
                  <a:pt x="35124" y="596494"/>
                  <a:pt x="54439" y="541725"/>
                </a:cubicBezTo>
                <a:cubicBezTo>
                  <a:pt x="73754" y="486956"/>
                  <a:pt x="90157" y="424250"/>
                  <a:pt x="129051" y="335350"/>
                </a:cubicBezTo>
                <a:cubicBezTo>
                  <a:pt x="167945" y="246450"/>
                  <a:pt x="313466" y="-48032"/>
                  <a:pt x="294151" y="67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5" name="フリーフォーム: 図形 344">
            <a:extLst>
              <a:ext uri="{FF2B5EF4-FFF2-40B4-BE49-F238E27FC236}">
                <a16:creationId xmlns:a16="http://schemas.microsoft.com/office/drawing/2014/main" id="{D14384FA-279C-48C2-8002-CE4A3536474E}"/>
              </a:ext>
            </a:extLst>
          </p:cNvPr>
          <p:cNvSpPr/>
          <p:nvPr/>
        </p:nvSpPr>
        <p:spPr>
          <a:xfrm>
            <a:off x="2595682" y="2096888"/>
            <a:ext cx="223173" cy="579500"/>
          </a:xfrm>
          <a:custGeom>
            <a:avLst/>
            <a:gdLst>
              <a:gd name="connsiteX0" fmla="*/ 222131 w 223173"/>
              <a:gd name="connsiteY0" fmla="*/ 4962 h 579500"/>
              <a:gd name="connsiteX1" fmla="*/ 7818 w 223173"/>
              <a:gd name="connsiteY1" fmla="*/ 559000 h 579500"/>
              <a:gd name="connsiteX2" fmla="*/ 50681 w 223173"/>
              <a:gd name="connsiteY2" fmla="*/ 444700 h 579500"/>
              <a:gd name="connsiteX3" fmla="*/ 88781 w 223173"/>
              <a:gd name="connsiteY3" fmla="*/ 293887 h 579500"/>
              <a:gd name="connsiteX4" fmla="*/ 222131 w 223173"/>
              <a:gd name="connsiteY4" fmla="*/ 4962 h 579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173" h="579500">
                <a:moveTo>
                  <a:pt x="222131" y="4962"/>
                </a:moveTo>
                <a:cubicBezTo>
                  <a:pt x="208637" y="49148"/>
                  <a:pt x="36393" y="485710"/>
                  <a:pt x="7818" y="559000"/>
                </a:cubicBezTo>
                <a:cubicBezTo>
                  <a:pt x="-20757" y="632290"/>
                  <a:pt x="37187" y="488886"/>
                  <a:pt x="50681" y="444700"/>
                </a:cubicBezTo>
                <a:cubicBezTo>
                  <a:pt x="64175" y="400514"/>
                  <a:pt x="63381" y="363472"/>
                  <a:pt x="88781" y="293887"/>
                </a:cubicBezTo>
                <a:cubicBezTo>
                  <a:pt x="114181" y="224302"/>
                  <a:pt x="235625" y="-39224"/>
                  <a:pt x="222131" y="49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6" name="フリーフォーム: 図形 345">
            <a:extLst>
              <a:ext uri="{FF2B5EF4-FFF2-40B4-BE49-F238E27FC236}">
                <a16:creationId xmlns:a16="http://schemas.microsoft.com/office/drawing/2014/main" id="{F597665B-0494-434A-9555-40F021D2CF41}"/>
              </a:ext>
            </a:extLst>
          </p:cNvPr>
          <p:cNvSpPr/>
          <p:nvPr/>
        </p:nvSpPr>
        <p:spPr>
          <a:xfrm>
            <a:off x="2385187" y="2495485"/>
            <a:ext cx="281714" cy="700640"/>
          </a:xfrm>
          <a:custGeom>
            <a:avLst/>
            <a:gdLst>
              <a:gd name="connsiteX0" fmla="*/ 277051 w 281714"/>
              <a:gd name="connsiteY0" fmla="*/ 17528 h 700640"/>
              <a:gd name="connsiteX1" fmla="*/ 15113 w 281714"/>
              <a:gd name="connsiteY1" fmla="*/ 669990 h 700640"/>
              <a:gd name="connsiteX2" fmla="*/ 46863 w 281714"/>
              <a:gd name="connsiteY2" fmla="*/ 555690 h 700640"/>
              <a:gd name="connsiteX3" fmla="*/ 173863 w 281714"/>
              <a:gd name="connsiteY3" fmla="*/ 215965 h 700640"/>
              <a:gd name="connsiteX4" fmla="*/ 277051 w 281714"/>
              <a:gd name="connsiteY4" fmla="*/ 17528 h 700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714" h="700640">
                <a:moveTo>
                  <a:pt x="277051" y="17528"/>
                </a:moveTo>
                <a:cubicBezTo>
                  <a:pt x="250593" y="93199"/>
                  <a:pt x="53478" y="580296"/>
                  <a:pt x="15113" y="669990"/>
                </a:cubicBezTo>
                <a:cubicBezTo>
                  <a:pt x="-23252" y="759684"/>
                  <a:pt x="20405" y="631361"/>
                  <a:pt x="46863" y="555690"/>
                </a:cubicBezTo>
                <a:cubicBezTo>
                  <a:pt x="73321" y="480019"/>
                  <a:pt x="137351" y="301425"/>
                  <a:pt x="173863" y="215965"/>
                </a:cubicBezTo>
                <a:cubicBezTo>
                  <a:pt x="210375" y="130505"/>
                  <a:pt x="303509" y="-58143"/>
                  <a:pt x="277051" y="17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7" name="フリーフォーム: 図形 346">
            <a:extLst>
              <a:ext uri="{FF2B5EF4-FFF2-40B4-BE49-F238E27FC236}">
                <a16:creationId xmlns:a16="http://schemas.microsoft.com/office/drawing/2014/main" id="{CDFE23FB-CABF-4B23-A08C-DA2889B04198}"/>
              </a:ext>
            </a:extLst>
          </p:cNvPr>
          <p:cNvSpPr/>
          <p:nvPr/>
        </p:nvSpPr>
        <p:spPr>
          <a:xfrm>
            <a:off x="2045918" y="3183503"/>
            <a:ext cx="343156" cy="875786"/>
          </a:xfrm>
          <a:custGeom>
            <a:avLst/>
            <a:gdLst>
              <a:gd name="connsiteX0" fmla="*/ 340095 w 343156"/>
              <a:gd name="connsiteY0" fmla="*/ 13722 h 875786"/>
              <a:gd name="connsiteX1" fmla="*/ 32120 w 343156"/>
              <a:gd name="connsiteY1" fmla="*/ 794772 h 875786"/>
              <a:gd name="connsiteX2" fmla="*/ 11482 w 343156"/>
              <a:gd name="connsiteY2" fmla="*/ 839222 h 875786"/>
              <a:gd name="connsiteX3" fmla="*/ 49582 w 343156"/>
              <a:gd name="connsiteY3" fmla="*/ 688410 h 875786"/>
              <a:gd name="connsiteX4" fmla="*/ 182932 w 343156"/>
              <a:gd name="connsiteY4" fmla="*/ 324872 h 875786"/>
              <a:gd name="connsiteX5" fmla="*/ 340095 w 343156"/>
              <a:gd name="connsiteY5" fmla="*/ 13722 h 875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3156" h="875786">
                <a:moveTo>
                  <a:pt x="340095" y="13722"/>
                </a:moveTo>
                <a:cubicBezTo>
                  <a:pt x="314960" y="92039"/>
                  <a:pt x="86889" y="657189"/>
                  <a:pt x="32120" y="794772"/>
                </a:cubicBezTo>
                <a:cubicBezTo>
                  <a:pt x="-22649" y="932355"/>
                  <a:pt x="8572" y="856949"/>
                  <a:pt x="11482" y="839222"/>
                </a:cubicBezTo>
                <a:cubicBezTo>
                  <a:pt x="14392" y="821495"/>
                  <a:pt x="21007" y="774135"/>
                  <a:pt x="49582" y="688410"/>
                </a:cubicBezTo>
                <a:cubicBezTo>
                  <a:pt x="78157" y="602685"/>
                  <a:pt x="137159" y="436791"/>
                  <a:pt x="182932" y="324872"/>
                </a:cubicBezTo>
                <a:cubicBezTo>
                  <a:pt x="228705" y="212953"/>
                  <a:pt x="365230" y="-64595"/>
                  <a:pt x="340095" y="137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8" name="フリーフォーム: 図形 347">
            <a:extLst>
              <a:ext uri="{FF2B5EF4-FFF2-40B4-BE49-F238E27FC236}">
                <a16:creationId xmlns:a16="http://schemas.microsoft.com/office/drawing/2014/main" id="{772D85D7-AED1-461C-A1A5-7211B9AA4A24}"/>
              </a:ext>
            </a:extLst>
          </p:cNvPr>
          <p:cNvSpPr/>
          <p:nvPr/>
        </p:nvSpPr>
        <p:spPr>
          <a:xfrm>
            <a:off x="5835544" y="4859158"/>
            <a:ext cx="1155355" cy="354297"/>
          </a:xfrm>
          <a:custGeom>
            <a:avLst/>
            <a:gdLst>
              <a:gd name="connsiteX0" fmla="*/ 14923 w 1155355"/>
              <a:gd name="connsiteY0" fmla="*/ 7059 h 354297"/>
              <a:gd name="connsiteX1" fmla="*/ 72073 w 1155355"/>
              <a:gd name="connsiteY1" fmla="*/ 2825 h 354297"/>
              <a:gd name="connsiteX2" fmla="*/ 243523 w 1155355"/>
              <a:gd name="connsiteY2" fmla="*/ 11292 h 354297"/>
              <a:gd name="connsiteX3" fmla="*/ 620289 w 1155355"/>
              <a:gd name="connsiteY3" fmla="*/ 119242 h 354297"/>
              <a:gd name="connsiteX4" fmla="*/ 806556 w 1155355"/>
              <a:gd name="connsiteY4" fmla="*/ 193325 h 354297"/>
              <a:gd name="connsiteX5" fmla="*/ 1066906 w 1155355"/>
              <a:gd name="connsiteY5" fmla="*/ 244125 h 354297"/>
              <a:gd name="connsiteX6" fmla="*/ 1138873 w 1155355"/>
              <a:gd name="connsiteY6" fmla="*/ 284342 h 354297"/>
              <a:gd name="connsiteX7" fmla="*/ 1147339 w 1155355"/>
              <a:gd name="connsiteY7" fmla="*/ 354192 h 354297"/>
              <a:gd name="connsiteX8" fmla="*/ 1041506 w 1155355"/>
              <a:gd name="connsiteY8" fmla="*/ 267409 h 354297"/>
              <a:gd name="connsiteX9" fmla="*/ 726123 w 1155355"/>
              <a:gd name="connsiteY9" fmla="*/ 203909 h 354297"/>
              <a:gd name="connsiteX10" fmla="*/ 398039 w 1155355"/>
              <a:gd name="connsiteY10" fmla="*/ 79025 h 354297"/>
              <a:gd name="connsiteX11" fmla="*/ 14923 w 1155355"/>
              <a:gd name="connsiteY11" fmla="*/ 7059 h 354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55355" h="354297">
                <a:moveTo>
                  <a:pt x="14923" y="7059"/>
                </a:moveTo>
                <a:cubicBezTo>
                  <a:pt x="-39405" y="-5641"/>
                  <a:pt x="72073" y="2825"/>
                  <a:pt x="72073" y="2825"/>
                </a:cubicBezTo>
                <a:cubicBezTo>
                  <a:pt x="110173" y="3530"/>
                  <a:pt x="152154" y="-8111"/>
                  <a:pt x="243523" y="11292"/>
                </a:cubicBezTo>
                <a:cubicBezTo>
                  <a:pt x="334892" y="30695"/>
                  <a:pt x="526450" y="88903"/>
                  <a:pt x="620289" y="119242"/>
                </a:cubicBezTo>
                <a:cubicBezTo>
                  <a:pt x="714128" y="149581"/>
                  <a:pt x="732120" y="172511"/>
                  <a:pt x="806556" y="193325"/>
                </a:cubicBezTo>
                <a:cubicBezTo>
                  <a:pt x="880992" y="214139"/>
                  <a:pt x="1011520" y="228956"/>
                  <a:pt x="1066906" y="244125"/>
                </a:cubicBezTo>
                <a:cubicBezTo>
                  <a:pt x="1122292" y="259294"/>
                  <a:pt x="1125468" y="265998"/>
                  <a:pt x="1138873" y="284342"/>
                </a:cubicBezTo>
                <a:cubicBezTo>
                  <a:pt x="1152278" y="302686"/>
                  <a:pt x="1163567" y="357014"/>
                  <a:pt x="1147339" y="354192"/>
                </a:cubicBezTo>
                <a:cubicBezTo>
                  <a:pt x="1131111" y="351370"/>
                  <a:pt x="1111709" y="292456"/>
                  <a:pt x="1041506" y="267409"/>
                </a:cubicBezTo>
                <a:cubicBezTo>
                  <a:pt x="971303" y="242362"/>
                  <a:pt x="833368" y="235306"/>
                  <a:pt x="726123" y="203909"/>
                </a:cubicBezTo>
                <a:cubicBezTo>
                  <a:pt x="618879" y="172512"/>
                  <a:pt x="515161" y="111128"/>
                  <a:pt x="398039" y="79025"/>
                </a:cubicBezTo>
                <a:cubicBezTo>
                  <a:pt x="280917" y="46922"/>
                  <a:pt x="69251" y="19759"/>
                  <a:pt x="14923" y="70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9" name="フリーフォーム: 図形 348">
            <a:extLst>
              <a:ext uri="{FF2B5EF4-FFF2-40B4-BE49-F238E27FC236}">
                <a16:creationId xmlns:a16="http://schemas.microsoft.com/office/drawing/2014/main" id="{4459C306-D847-4C59-AD63-A689FE425546}"/>
              </a:ext>
            </a:extLst>
          </p:cNvPr>
          <p:cNvSpPr/>
          <p:nvPr/>
        </p:nvSpPr>
        <p:spPr>
          <a:xfrm>
            <a:off x="5571490" y="4878643"/>
            <a:ext cx="269439" cy="334835"/>
          </a:xfrm>
          <a:custGeom>
            <a:avLst/>
            <a:gdLst>
              <a:gd name="connsiteX0" fmla="*/ 268393 w 269439"/>
              <a:gd name="connsiteY0" fmla="*/ 274 h 334835"/>
              <a:gd name="connsiteX1" fmla="*/ 228177 w 269439"/>
              <a:gd name="connsiteY1" fmla="*/ 127274 h 334835"/>
              <a:gd name="connsiteX2" fmla="*/ 217593 w 269439"/>
              <a:gd name="connsiteY2" fmla="*/ 167490 h 334835"/>
              <a:gd name="connsiteX3" fmla="*/ 211243 w 269439"/>
              <a:gd name="connsiteY3" fmla="*/ 216174 h 334835"/>
              <a:gd name="connsiteX4" fmla="*/ 139277 w 269439"/>
              <a:gd name="connsiteY4" fmla="*/ 273324 h 334835"/>
              <a:gd name="connsiteX5" fmla="*/ 1693 w 269439"/>
              <a:gd name="connsiteY5" fmla="*/ 334707 h 334835"/>
              <a:gd name="connsiteX6" fmla="*/ 242993 w 269439"/>
              <a:gd name="connsiteY6" fmla="*/ 256390 h 334835"/>
              <a:gd name="connsiteX7" fmla="*/ 255693 w 269439"/>
              <a:gd name="connsiteY7" fmla="*/ 165374 h 334835"/>
              <a:gd name="connsiteX8" fmla="*/ 268393 w 269439"/>
              <a:gd name="connsiteY8" fmla="*/ 274 h 33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9439" h="334835">
                <a:moveTo>
                  <a:pt x="268393" y="274"/>
                </a:moveTo>
                <a:cubicBezTo>
                  <a:pt x="263807" y="-6076"/>
                  <a:pt x="236644" y="99405"/>
                  <a:pt x="228177" y="127274"/>
                </a:cubicBezTo>
                <a:cubicBezTo>
                  <a:pt x="219710" y="155143"/>
                  <a:pt x="220415" y="152673"/>
                  <a:pt x="217593" y="167490"/>
                </a:cubicBezTo>
                <a:cubicBezTo>
                  <a:pt x="214771" y="182307"/>
                  <a:pt x="224296" y="198535"/>
                  <a:pt x="211243" y="216174"/>
                </a:cubicBezTo>
                <a:cubicBezTo>
                  <a:pt x="198190" y="233813"/>
                  <a:pt x="174202" y="253568"/>
                  <a:pt x="139277" y="273324"/>
                </a:cubicBezTo>
                <a:cubicBezTo>
                  <a:pt x="104352" y="293080"/>
                  <a:pt x="-15593" y="337529"/>
                  <a:pt x="1693" y="334707"/>
                </a:cubicBezTo>
                <a:cubicBezTo>
                  <a:pt x="18979" y="331885"/>
                  <a:pt x="200660" y="284612"/>
                  <a:pt x="242993" y="256390"/>
                </a:cubicBezTo>
                <a:cubicBezTo>
                  <a:pt x="285326" y="228168"/>
                  <a:pt x="250049" y="206649"/>
                  <a:pt x="255693" y="165374"/>
                </a:cubicBezTo>
                <a:cubicBezTo>
                  <a:pt x="261337" y="124099"/>
                  <a:pt x="272979" y="6624"/>
                  <a:pt x="268393" y="2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0" name="フリーフォーム: 図形 349">
            <a:extLst>
              <a:ext uri="{FF2B5EF4-FFF2-40B4-BE49-F238E27FC236}">
                <a16:creationId xmlns:a16="http://schemas.microsoft.com/office/drawing/2014/main" id="{FA7FE736-B47E-41F1-A92D-F435CFB3E323}"/>
              </a:ext>
            </a:extLst>
          </p:cNvPr>
          <p:cNvSpPr/>
          <p:nvPr/>
        </p:nvSpPr>
        <p:spPr>
          <a:xfrm>
            <a:off x="6737184" y="5198477"/>
            <a:ext cx="317054" cy="133512"/>
          </a:xfrm>
          <a:custGeom>
            <a:avLst/>
            <a:gdLst>
              <a:gd name="connsiteX0" fmla="*/ 166 w 317054"/>
              <a:gd name="connsiteY0" fmla="*/ 56 h 133512"/>
              <a:gd name="connsiteX1" fmla="*/ 99649 w 317054"/>
              <a:gd name="connsiteY1" fmla="*/ 80490 h 133512"/>
              <a:gd name="connsiteX2" fmla="*/ 230883 w 317054"/>
              <a:gd name="connsiteY2" fmla="*/ 19106 h 133512"/>
              <a:gd name="connsiteX3" fmla="*/ 315549 w 317054"/>
              <a:gd name="connsiteY3" fmla="*/ 42390 h 133512"/>
              <a:gd name="connsiteX4" fmla="*/ 283799 w 317054"/>
              <a:gd name="connsiteY4" fmla="*/ 133406 h 133512"/>
              <a:gd name="connsiteX5" fmla="*/ 266866 w 317054"/>
              <a:gd name="connsiteY5" fmla="*/ 61440 h 133512"/>
              <a:gd name="connsiteX6" fmla="*/ 122933 w 317054"/>
              <a:gd name="connsiteY6" fmla="*/ 95306 h 133512"/>
              <a:gd name="connsiteX7" fmla="*/ 166 w 317054"/>
              <a:gd name="connsiteY7" fmla="*/ 56 h 133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7054" h="133512">
                <a:moveTo>
                  <a:pt x="166" y="56"/>
                </a:moveTo>
                <a:cubicBezTo>
                  <a:pt x="-3715" y="-2413"/>
                  <a:pt x="61196" y="77315"/>
                  <a:pt x="99649" y="80490"/>
                </a:cubicBezTo>
                <a:cubicBezTo>
                  <a:pt x="138102" y="83665"/>
                  <a:pt x="194900" y="25456"/>
                  <a:pt x="230883" y="19106"/>
                </a:cubicBezTo>
                <a:cubicBezTo>
                  <a:pt x="266866" y="12756"/>
                  <a:pt x="306730" y="23340"/>
                  <a:pt x="315549" y="42390"/>
                </a:cubicBezTo>
                <a:cubicBezTo>
                  <a:pt x="324368" y="61440"/>
                  <a:pt x="291913" y="130231"/>
                  <a:pt x="283799" y="133406"/>
                </a:cubicBezTo>
                <a:cubicBezTo>
                  <a:pt x="275685" y="136581"/>
                  <a:pt x="293677" y="67790"/>
                  <a:pt x="266866" y="61440"/>
                </a:cubicBezTo>
                <a:cubicBezTo>
                  <a:pt x="240055" y="55090"/>
                  <a:pt x="165972" y="100598"/>
                  <a:pt x="122933" y="95306"/>
                </a:cubicBezTo>
                <a:cubicBezTo>
                  <a:pt x="79894" y="90014"/>
                  <a:pt x="4047" y="2525"/>
                  <a:pt x="166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1" name="フリーフォーム: 図形 350">
            <a:extLst>
              <a:ext uri="{FF2B5EF4-FFF2-40B4-BE49-F238E27FC236}">
                <a16:creationId xmlns:a16="http://schemas.microsoft.com/office/drawing/2014/main" id="{CEEECFAD-CB76-4331-A437-98244DC59E94}"/>
              </a:ext>
            </a:extLst>
          </p:cNvPr>
          <p:cNvSpPr/>
          <p:nvPr/>
        </p:nvSpPr>
        <p:spPr>
          <a:xfrm>
            <a:off x="6726605" y="5238621"/>
            <a:ext cx="258559" cy="125588"/>
          </a:xfrm>
          <a:custGeom>
            <a:avLst/>
            <a:gdLst>
              <a:gd name="connsiteX0" fmla="*/ 162 w 258559"/>
              <a:gd name="connsiteY0" fmla="*/ 129 h 125588"/>
              <a:gd name="connsiteX1" fmla="*/ 118695 w 258559"/>
              <a:gd name="connsiteY1" fmla="*/ 125012 h 125588"/>
              <a:gd name="connsiteX2" fmla="*/ 258395 w 258559"/>
              <a:gd name="connsiteY2" fmla="*/ 48812 h 125588"/>
              <a:gd name="connsiteX3" fmla="*/ 144095 w 258559"/>
              <a:gd name="connsiteY3" fmla="*/ 99612 h 125588"/>
              <a:gd name="connsiteX4" fmla="*/ 162 w 258559"/>
              <a:gd name="connsiteY4" fmla="*/ 129 h 125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559" h="125588">
                <a:moveTo>
                  <a:pt x="162" y="129"/>
                </a:moveTo>
                <a:cubicBezTo>
                  <a:pt x="-4071" y="4362"/>
                  <a:pt x="75656" y="116898"/>
                  <a:pt x="118695" y="125012"/>
                </a:cubicBezTo>
                <a:cubicBezTo>
                  <a:pt x="161734" y="133126"/>
                  <a:pt x="254162" y="53045"/>
                  <a:pt x="258395" y="48812"/>
                </a:cubicBezTo>
                <a:cubicBezTo>
                  <a:pt x="262628" y="44579"/>
                  <a:pt x="183959" y="102081"/>
                  <a:pt x="144095" y="99612"/>
                </a:cubicBezTo>
                <a:cubicBezTo>
                  <a:pt x="104231" y="97143"/>
                  <a:pt x="4395" y="-4104"/>
                  <a:pt x="162" y="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2" name="フリーフォーム: 図形 351">
            <a:extLst>
              <a:ext uri="{FF2B5EF4-FFF2-40B4-BE49-F238E27FC236}">
                <a16:creationId xmlns:a16="http://schemas.microsoft.com/office/drawing/2014/main" id="{BCC71EA5-3C5D-48FD-AA0A-A582C519204D}"/>
              </a:ext>
            </a:extLst>
          </p:cNvPr>
          <p:cNvSpPr/>
          <p:nvPr/>
        </p:nvSpPr>
        <p:spPr>
          <a:xfrm>
            <a:off x="6460657" y="5365485"/>
            <a:ext cx="451205" cy="599666"/>
          </a:xfrm>
          <a:custGeom>
            <a:avLst/>
            <a:gdLst>
              <a:gd name="connsiteX0" fmla="*/ 448143 w 451205"/>
              <a:gd name="connsiteY0" fmla="*/ 6615 h 599666"/>
              <a:gd name="connsiteX1" fmla="*/ 380410 w 451205"/>
              <a:gd name="connsiteY1" fmla="*/ 150548 h 599666"/>
              <a:gd name="connsiteX2" fmla="*/ 331726 w 451205"/>
              <a:gd name="connsiteY2" fmla="*/ 245798 h 599666"/>
              <a:gd name="connsiteX3" fmla="*/ 238593 w 451205"/>
              <a:gd name="connsiteY3" fmla="*/ 391848 h 599666"/>
              <a:gd name="connsiteX4" fmla="*/ 101010 w 451205"/>
              <a:gd name="connsiteY4" fmla="*/ 552715 h 599666"/>
              <a:gd name="connsiteX5" fmla="*/ 5760 w 451205"/>
              <a:gd name="connsiteY5" fmla="*/ 588698 h 599666"/>
              <a:gd name="connsiteX6" fmla="*/ 272460 w 451205"/>
              <a:gd name="connsiteY6" fmla="*/ 383382 h 599666"/>
              <a:gd name="connsiteX7" fmla="*/ 448143 w 451205"/>
              <a:gd name="connsiteY7" fmla="*/ 6615 h 599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1205" h="599666">
                <a:moveTo>
                  <a:pt x="448143" y="6615"/>
                </a:moveTo>
                <a:cubicBezTo>
                  <a:pt x="466135" y="-32191"/>
                  <a:pt x="399813" y="110684"/>
                  <a:pt x="380410" y="150548"/>
                </a:cubicBezTo>
                <a:cubicBezTo>
                  <a:pt x="361007" y="190412"/>
                  <a:pt x="355362" y="205581"/>
                  <a:pt x="331726" y="245798"/>
                </a:cubicBezTo>
                <a:cubicBezTo>
                  <a:pt x="308090" y="286015"/>
                  <a:pt x="277046" y="340695"/>
                  <a:pt x="238593" y="391848"/>
                </a:cubicBezTo>
                <a:cubicBezTo>
                  <a:pt x="200140" y="443001"/>
                  <a:pt x="139815" y="519907"/>
                  <a:pt x="101010" y="552715"/>
                </a:cubicBezTo>
                <a:cubicBezTo>
                  <a:pt x="62205" y="585523"/>
                  <a:pt x="-22815" y="616920"/>
                  <a:pt x="5760" y="588698"/>
                </a:cubicBezTo>
                <a:cubicBezTo>
                  <a:pt x="34335" y="560476"/>
                  <a:pt x="198377" y="478632"/>
                  <a:pt x="272460" y="383382"/>
                </a:cubicBezTo>
                <a:cubicBezTo>
                  <a:pt x="346543" y="288132"/>
                  <a:pt x="430151" y="45421"/>
                  <a:pt x="448143" y="66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3" name="フリーフォーム: 図形 352">
            <a:extLst>
              <a:ext uri="{FF2B5EF4-FFF2-40B4-BE49-F238E27FC236}">
                <a16:creationId xmlns:a16="http://schemas.microsoft.com/office/drawing/2014/main" id="{E96E06FD-5B2E-4D11-A6B8-FCE95A0A3FFA}"/>
              </a:ext>
            </a:extLst>
          </p:cNvPr>
          <p:cNvSpPr/>
          <p:nvPr/>
        </p:nvSpPr>
        <p:spPr>
          <a:xfrm>
            <a:off x="6730955" y="5350933"/>
            <a:ext cx="140018" cy="296546"/>
          </a:xfrm>
          <a:custGeom>
            <a:avLst/>
            <a:gdLst>
              <a:gd name="connsiteX0" fmla="*/ 139745 w 140018"/>
              <a:gd name="connsiteY0" fmla="*/ 8467 h 296546"/>
              <a:gd name="connsiteX1" fmla="*/ 72012 w 140018"/>
              <a:gd name="connsiteY1" fmla="*/ 205317 h 296546"/>
              <a:gd name="connsiteX2" fmla="*/ 45 w 140018"/>
              <a:gd name="connsiteY2" fmla="*/ 294217 h 296546"/>
              <a:gd name="connsiteX3" fmla="*/ 82595 w 140018"/>
              <a:gd name="connsiteY3" fmla="*/ 118534 h 296546"/>
              <a:gd name="connsiteX4" fmla="*/ 95295 w 140018"/>
              <a:gd name="connsiteY4" fmla="*/ 44450 h 296546"/>
              <a:gd name="connsiteX5" fmla="*/ 139745 w 140018"/>
              <a:gd name="connsiteY5" fmla="*/ 8467 h 29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018" h="296546">
                <a:moveTo>
                  <a:pt x="139745" y="8467"/>
                </a:moveTo>
                <a:cubicBezTo>
                  <a:pt x="135865" y="35278"/>
                  <a:pt x="95295" y="157692"/>
                  <a:pt x="72012" y="205317"/>
                </a:cubicBezTo>
                <a:cubicBezTo>
                  <a:pt x="48729" y="252942"/>
                  <a:pt x="-1719" y="308681"/>
                  <a:pt x="45" y="294217"/>
                </a:cubicBezTo>
                <a:cubicBezTo>
                  <a:pt x="1809" y="279753"/>
                  <a:pt x="66720" y="160162"/>
                  <a:pt x="82595" y="118534"/>
                </a:cubicBezTo>
                <a:cubicBezTo>
                  <a:pt x="98470" y="76906"/>
                  <a:pt x="85417" y="63500"/>
                  <a:pt x="95295" y="44450"/>
                </a:cubicBezTo>
                <a:cubicBezTo>
                  <a:pt x="105173" y="25400"/>
                  <a:pt x="143625" y="-18344"/>
                  <a:pt x="139745" y="84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4" name="フリーフォーム: 図形 353">
            <a:extLst>
              <a:ext uri="{FF2B5EF4-FFF2-40B4-BE49-F238E27FC236}">
                <a16:creationId xmlns:a16="http://schemas.microsoft.com/office/drawing/2014/main" id="{28A6FA44-4464-453F-AB03-36CF0207DADB}"/>
              </a:ext>
            </a:extLst>
          </p:cNvPr>
          <p:cNvSpPr/>
          <p:nvPr/>
        </p:nvSpPr>
        <p:spPr>
          <a:xfrm>
            <a:off x="6938432" y="5302157"/>
            <a:ext cx="78822" cy="262801"/>
          </a:xfrm>
          <a:custGeom>
            <a:avLst/>
            <a:gdLst>
              <a:gd name="connsiteX0" fmla="*/ 78318 w 78822"/>
              <a:gd name="connsiteY0" fmla="*/ 93 h 262801"/>
              <a:gd name="connsiteX1" fmla="*/ 33868 w 78822"/>
              <a:gd name="connsiteY1" fmla="*/ 146143 h 262801"/>
              <a:gd name="connsiteX2" fmla="*/ 38101 w 78822"/>
              <a:gd name="connsiteY2" fmla="*/ 194826 h 262801"/>
              <a:gd name="connsiteX3" fmla="*/ 74085 w 78822"/>
              <a:gd name="connsiteY3" fmla="*/ 262560 h 262801"/>
              <a:gd name="connsiteX4" fmla="*/ 1 w 78822"/>
              <a:gd name="connsiteY4" fmla="*/ 169426 h 262801"/>
              <a:gd name="connsiteX5" fmla="*/ 78318 w 78822"/>
              <a:gd name="connsiteY5" fmla="*/ 93 h 262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822" h="262801">
                <a:moveTo>
                  <a:pt x="78318" y="93"/>
                </a:moveTo>
                <a:cubicBezTo>
                  <a:pt x="83962" y="-3787"/>
                  <a:pt x="40571" y="113688"/>
                  <a:pt x="33868" y="146143"/>
                </a:cubicBezTo>
                <a:cubicBezTo>
                  <a:pt x="27165" y="178599"/>
                  <a:pt x="31398" y="175423"/>
                  <a:pt x="38101" y="194826"/>
                </a:cubicBezTo>
                <a:cubicBezTo>
                  <a:pt x="44804" y="214229"/>
                  <a:pt x="80435" y="266793"/>
                  <a:pt x="74085" y="262560"/>
                </a:cubicBezTo>
                <a:cubicBezTo>
                  <a:pt x="67735" y="258327"/>
                  <a:pt x="354" y="207879"/>
                  <a:pt x="1" y="169426"/>
                </a:cubicBezTo>
                <a:cubicBezTo>
                  <a:pt x="-352" y="130973"/>
                  <a:pt x="72674" y="3973"/>
                  <a:pt x="78318" y="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5" name="フリーフォーム: 図形 354">
            <a:extLst>
              <a:ext uri="{FF2B5EF4-FFF2-40B4-BE49-F238E27FC236}">
                <a16:creationId xmlns:a16="http://schemas.microsoft.com/office/drawing/2014/main" id="{682B1813-04BC-43E5-8021-AADB8F9A6254}"/>
              </a:ext>
            </a:extLst>
          </p:cNvPr>
          <p:cNvSpPr/>
          <p:nvPr/>
        </p:nvSpPr>
        <p:spPr>
          <a:xfrm>
            <a:off x="6686429" y="5496835"/>
            <a:ext cx="360231" cy="734096"/>
          </a:xfrm>
          <a:custGeom>
            <a:avLst/>
            <a:gdLst>
              <a:gd name="connsiteX0" fmla="*/ 321854 w 360231"/>
              <a:gd name="connsiteY0" fmla="*/ 148 h 734096"/>
              <a:gd name="connsiteX1" fmla="*/ 359954 w 360231"/>
              <a:gd name="connsiteY1" fmla="*/ 127148 h 734096"/>
              <a:gd name="connsiteX2" fmla="*/ 298571 w 360231"/>
              <a:gd name="connsiteY2" fmla="*/ 232982 h 734096"/>
              <a:gd name="connsiteX3" fmla="*/ 266821 w 360231"/>
              <a:gd name="connsiteY3" fmla="*/ 300715 h 734096"/>
              <a:gd name="connsiteX4" fmla="*/ 196971 w 360231"/>
              <a:gd name="connsiteY4" fmla="*/ 366332 h 734096"/>
              <a:gd name="connsiteX5" fmla="*/ 201204 w 360231"/>
              <a:gd name="connsiteY5" fmla="*/ 484865 h 734096"/>
              <a:gd name="connsiteX6" fmla="*/ 158871 w 360231"/>
              <a:gd name="connsiteY6" fmla="*/ 556832 h 734096"/>
              <a:gd name="connsiteX7" fmla="*/ 148288 w 360231"/>
              <a:gd name="connsiteY7" fmla="*/ 652082 h 734096"/>
              <a:gd name="connsiteX8" fmla="*/ 95371 w 360231"/>
              <a:gd name="connsiteY8" fmla="*/ 732515 h 734096"/>
              <a:gd name="connsiteX9" fmla="*/ 121 w 360231"/>
              <a:gd name="connsiteY9" fmla="*/ 704998 h 734096"/>
              <a:gd name="connsiteX10" fmla="*/ 116538 w 360231"/>
              <a:gd name="connsiteY10" fmla="*/ 698648 h 734096"/>
              <a:gd name="connsiteX11" fmla="*/ 141938 w 360231"/>
              <a:gd name="connsiteY11" fmla="*/ 597048 h 734096"/>
              <a:gd name="connsiteX12" fmla="*/ 175804 w 360231"/>
              <a:gd name="connsiteY12" fmla="*/ 493332 h 734096"/>
              <a:gd name="connsiteX13" fmla="*/ 192738 w 360231"/>
              <a:gd name="connsiteY13" fmla="*/ 450998 h 734096"/>
              <a:gd name="connsiteX14" fmla="*/ 207554 w 360231"/>
              <a:gd name="connsiteY14" fmla="*/ 319765 h 734096"/>
              <a:gd name="connsiteX15" fmla="*/ 296454 w 360231"/>
              <a:gd name="connsiteY15" fmla="*/ 226632 h 734096"/>
              <a:gd name="connsiteX16" fmla="*/ 336671 w 360231"/>
              <a:gd name="connsiteY16" fmla="*/ 103865 h 734096"/>
              <a:gd name="connsiteX17" fmla="*/ 321854 w 360231"/>
              <a:gd name="connsiteY17" fmla="*/ 148 h 734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60231" h="734096">
                <a:moveTo>
                  <a:pt x="321854" y="148"/>
                </a:moveTo>
                <a:cubicBezTo>
                  <a:pt x="325734" y="4028"/>
                  <a:pt x="363835" y="88342"/>
                  <a:pt x="359954" y="127148"/>
                </a:cubicBezTo>
                <a:cubicBezTo>
                  <a:pt x="356074" y="165954"/>
                  <a:pt x="314093" y="204054"/>
                  <a:pt x="298571" y="232982"/>
                </a:cubicBezTo>
                <a:cubicBezTo>
                  <a:pt x="283049" y="261910"/>
                  <a:pt x="283754" y="278490"/>
                  <a:pt x="266821" y="300715"/>
                </a:cubicBezTo>
                <a:cubicBezTo>
                  <a:pt x="249888" y="322940"/>
                  <a:pt x="207907" y="335640"/>
                  <a:pt x="196971" y="366332"/>
                </a:cubicBezTo>
                <a:cubicBezTo>
                  <a:pt x="186035" y="397024"/>
                  <a:pt x="207554" y="453115"/>
                  <a:pt x="201204" y="484865"/>
                </a:cubicBezTo>
                <a:cubicBezTo>
                  <a:pt x="194854" y="516615"/>
                  <a:pt x="167690" y="528963"/>
                  <a:pt x="158871" y="556832"/>
                </a:cubicBezTo>
                <a:cubicBezTo>
                  <a:pt x="150052" y="584701"/>
                  <a:pt x="158871" y="622801"/>
                  <a:pt x="148288" y="652082"/>
                </a:cubicBezTo>
                <a:cubicBezTo>
                  <a:pt x="137705" y="681363"/>
                  <a:pt x="120065" y="723696"/>
                  <a:pt x="95371" y="732515"/>
                </a:cubicBezTo>
                <a:cubicBezTo>
                  <a:pt x="70677" y="741334"/>
                  <a:pt x="-3407" y="710643"/>
                  <a:pt x="121" y="704998"/>
                </a:cubicBezTo>
                <a:cubicBezTo>
                  <a:pt x="3649" y="699354"/>
                  <a:pt x="92902" y="716639"/>
                  <a:pt x="116538" y="698648"/>
                </a:cubicBezTo>
                <a:cubicBezTo>
                  <a:pt x="140174" y="680657"/>
                  <a:pt x="132060" y="631267"/>
                  <a:pt x="141938" y="597048"/>
                </a:cubicBezTo>
                <a:cubicBezTo>
                  <a:pt x="151816" y="562829"/>
                  <a:pt x="167337" y="517674"/>
                  <a:pt x="175804" y="493332"/>
                </a:cubicBezTo>
                <a:cubicBezTo>
                  <a:pt x="184271" y="468990"/>
                  <a:pt x="187446" y="479926"/>
                  <a:pt x="192738" y="450998"/>
                </a:cubicBezTo>
                <a:cubicBezTo>
                  <a:pt x="198030" y="422070"/>
                  <a:pt x="190268" y="357159"/>
                  <a:pt x="207554" y="319765"/>
                </a:cubicBezTo>
                <a:cubicBezTo>
                  <a:pt x="224840" y="282371"/>
                  <a:pt x="274934" y="262615"/>
                  <a:pt x="296454" y="226632"/>
                </a:cubicBezTo>
                <a:cubicBezTo>
                  <a:pt x="317974" y="190649"/>
                  <a:pt x="329615" y="138084"/>
                  <a:pt x="336671" y="103865"/>
                </a:cubicBezTo>
                <a:cubicBezTo>
                  <a:pt x="343727" y="69646"/>
                  <a:pt x="317974" y="-3732"/>
                  <a:pt x="321854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6" name="フリーフォーム: 図形 355">
            <a:extLst>
              <a:ext uri="{FF2B5EF4-FFF2-40B4-BE49-F238E27FC236}">
                <a16:creationId xmlns:a16="http://schemas.microsoft.com/office/drawing/2014/main" id="{6D0D7892-5F02-4DED-AE47-4231A5C17DCA}"/>
              </a:ext>
            </a:extLst>
          </p:cNvPr>
          <p:cNvSpPr/>
          <p:nvPr/>
        </p:nvSpPr>
        <p:spPr>
          <a:xfrm>
            <a:off x="6356170" y="5940892"/>
            <a:ext cx="106906" cy="239853"/>
          </a:xfrm>
          <a:custGeom>
            <a:avLst/>
            <a:gdLst>
              <a:gd name="connsiteX0" fmla="*/ 99663 w 106906"/>
              <a:gd name="connsiteY0" fmla="*/ 591 h 239853"/>
              <a:gd name="connsiteX1" fmla="*/ 93313 w 106906"/>
              <a:gd name="connsiteY1" fmla="*/ 81025 h 239853"/>
              <a:gd name="connsiteX2" fmla="*/ 34047 w 106906"/>
              <a:gd name="connsiteY2" fmla="*/ 142408 h 239853"/>
              <a:gd name="connsiteX3" fmla="*/ 14997 w 106906"/>
              <a:gd name="connsiteY3" fmla="*/ 239775 h 239853"/>
              <a:gd name="connsiteX4" fmla="*/ 6530 w 106906"/>
              <a:gd name="connsiteY4" fmla="*/ 125475 h 239853"/>
              <a:gd name="connsiteX5" fmla="*/ 99663 w 106906"/>
              <a:gd name="connsiteY5" fmla="*/ 591 h 239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906" h="239853">
                <a:moveTo>
                  <a:pt x="99663" y="591"/>
                </a:moveTo>
                <a:cubicBezTo>
                  <a:pt x="114127" y="-6817"/>
                  <a:pt x="104249" y="57389"/>
                  <a:pt x="93313" y="81025"/>
                </a:cubicBezTo>
                <a:cubicBezTo>
                  <a:pt x="82377" y="104661"/>
                  <a:pt x="47100" y="115950"/>
                  <a:pt x="34047" y="142408"/>
                </a:cubicBezTo>
                <a:cubicBezTo>
                  <a:pt x="20994" y="168866"/>
                  <a:pt x="19583" y="242597"/>
                  <a:pt x="14997" y="239775"/>
                </a:cubicBezTo>
                <a:cubicBezTo>
                  <a:pt x="10411" y="236953"/>
                  <a:pt x="-10403" y="163222"/>
                  <a:pt x="6530" y="125475"/>
                </a:cubicBezTo>
                <a:cubicBezTo>
                  <a:pt x="23463" y="87728"/>
                  <a:pt x="85199" y="7999"/>
                  <a:pt x="99663" y="5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7" name="フリーフォーム: 図形 356">
            <a:extLst>
              <a:ext uri="{FF2B5EF4-FFF2-40B4-BE49-F238E27FC236}">
                <a16:creationId xmlns:a16="http://schemas.microsoft.com/office/drawing/2014/main" id="{958BF9D3-80CF-40E4-9857-7C93A5B8913D}"/>
              </a:ext>
            </a:extLst>
          </p:cNvPr>
          <p:cNvSpPr/>
          <p:nvPr/>
        </p:nvSpPr>
        <p:spPr>
          <a:xfrm>
            <a:off x="5505449" y="5281070"/>
            <a:ext cx="68333" cy="504922"/>
          </a:xfrm>
          <a:custGeom>
            <a:avLst/>
            <a:gdLst>
              <a:gd name="connsiteX0" fmla="*/ 67734 w 68333"/>
              <a:gd name="connsiteY0" fmla="*/ 13 h 504922"/>
              <a:gd name="connsiteX1" fmla="*/ 33868 w 68333"/>
              <a:gd name="connsiteY1" fmla="*/ 340797 h 504922"/>
              <a:gd name="connsiteX2" fmla="*/ 46568 w 68333"/>
              <a:gd name="connsiteY2" fmla="*/ 450863 h 504922"/>
              <a:gd name="connsiteX3" fmla="*/ 63501 w 68333"/>
              <a:gd name="connsiteY3" fmla="*/ 499547 h 504922"/>
              <a:gd name="connsiteX4" fmla="*/ 1 w 68333"/>
              <a:gd name="connsiteY4" fmla="*/ 328097 h 504922"/>
              <a:gd name="connsiteX5" fmla="*/ 67734 w 68333"/>
              <a:gd name="connsiteY5" fmla="*/ 13 h 50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33" h="504922">
                <a:moveTo>
                  <a:pt x="67734" y="13"/>
                </a:moveTo>
                <a:cubicBezTo>
                  <a:pt x="73378" y="2130"/>
                  <a:pt x="37396" y="265655"/>
                  <a:pt x="33868" y="340797"/>
                </a:cubicBezTo>
                <a:cubicBezTo>
                  <a:pt x="30340" y="415939"/>
                  <a:pt x="41629" y="424405"/>
                  <a:pt x="46568" y="450863"/>
                </a:cubicBezTo>
                <a:cubicBezTo>
                  <a:pt x="51507" y="477321"/>
                  <a:pt x="71262" y="520008"/>
                  <a:pt x="63501" y="499547"/>
                </a:cubicBezTo>
                <a:cubicBezTo>
                  <a:pt x="55740" y="479086"/>
                  <a:pt x="-352" y="410294"/>
                  <a:pt x="1" y="328097"/>
                </a:cubicBezTo>
                <a:cubicBezTo>
                  <a:pt x="354" y="245900"/>
                  <a:pt x="62090" y="-2104"/>
                  <a:pt x="67734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8" name="フリーフォーム: 図形 357">
            <a:extLst>
              <a:ext uri="{FF2B5EF4-FFF2-40B4-BE49-F238E27FC236}">
                <a16:creationId xmlns:a16="http://schemas.microsoft.com/office/drawing/2014/main" id="{FB1D0929-B9A9-4F63-BD4B-01EC7F89215C}"/>
              </a:ext>
            </a:extLst>
          </p:cNvPr>
          <p:cNvSpPr/>
          <p:nvPr/>
        </p:nvSpPr>
        <p:spPr>
          <a:xfrm>
            <a:off x="5535064" y="5785143"/>
            <a:ext cx="153305" cy="261790"/>
          </a:xfrm>
          <a:custGeom>
            <a:avLst/>
            <a:gdLst>
              <a:gd name="connsiteX0" fmla="*/ 48703 w 153305"/>
              <a:gd name="connsiteY0" fmla="*/ 42040 h 261790"/>
              <a:gd name="connsiteX1" fmla="*/ 116436 w 153305"/>
              <a:gd name="connsiteY1" fmla="*/ 194440 h 261790"/>
              <a:gd name="connsiteX2" fmla="*/ 120669 w 153305"/>
              <a:gd name="connsiteY2" fmla="*/ 260057 h 261790"/>
              <a:gd name="connsiteX3" fmla="*/ 148186 w 153305"/>
              <a:gd name="connsiteY3" fmla="*/ 130940 h 261790"/>
              <a:gd name="connsiteX4" fmla="*/ 4253 w 153305"/>
              <a:gd name="connsiteY4" fmla="*/ 8174 h 261790"/>
              <a:gd name="connsiteX5" fmla="*/ 48703 w 153305"/>
              <a:gd name="connsiteY5" fmla="*/ 42040 h 261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305" h="261790">
                <a:moveTo>
                  <a:pt x="48703" y="42040"/>
                </a:moveTo>
                <a:cubicBezTo>
                  <a:pt x="67400" y="73084"/>
                  <a:pt x="104442" y="158104"/>
                  <a:pt x="116436" y="194440"/>
                </a:cubicBezTo>
                <a:cubicBezTo>
                  <a:pt x="128430" y="230776"/>
                  <a:pt x="115377" y="270640"/>
                  <a:pt x="120669" y="260057"/>
                </a:cubicBezTo>
                <a:cubicBezTo>
                  <a:pt x="125961" y="249474"/>
                  <a:pt x="167589" y="172921"/>
                  <a:pt x="148186" y="130940"/>
                </a:cubicBezTo>
                <a:cubicBezTo>
                  <a:pt x="128783" y="88959"/>
                  <a:pt x="22245" y="29693"/>
                  <a:pt x="4253" y="8174"/>
                </a:cubicBezTo>
                <a:cubicBezTo>
                  <a:pt x="-13739" y="-13345"/>
                  <a:pt x="30006" y="10996"/>
                  <a:pt x="48703" y="420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9" name="フリーフォーム: 図形 358">
            <a:extLst>
              <a:ext uri="{FF2B5EF4-FFF2-40B4-BE49-F238E27FC236}">
                <a16:creationId xmlns:a16="http://schemas.microsoft.com/office/drawing/2014/main" id="{8399A98F-A89A-4720-B640-E3028661ABF4}"/>
              </a:ext>
            </a:extLst>
          </p:cNvPr>
          <p:cNvSpPr/>
          <p:nvPr/>
        </p:nvSpPr>
        <p:spPr>
          <a:xfrm>
            <a:off x="5930354" y="5042933"/>
            <a:ext cx="730819" cy="215388"/>
          </a:xfrm>
          <a:custGeom>
            <a:avLst/>
            <a:gdLst>
              <a:gd name="connsiteX0" fmla="*/ 730796 w 730819"/>
              <a:gd name="connsiteY0" fmla="*/ 157717 h 215388"/>
              <a:gd name="connsiteX1" fmla="*/ 453513 w 730819"/>
              <a:gd name="connsiteY1" fmla="*/ 43417 h 215388"/>
              <a:gd name="connsiteX2" fmla="*/ 328629 w 730819"/>
              <a:gd name="connsiteY2" fmla="*/ 85750 h 215388"/>
              <a:gd name="connsiteX3" fmla="*/ 100029 w 730819"/>
              <a:gd name="connsiteY3" fmla="*/ 170417 h 215388"/>
              <a:gd name="connsiteX4" fmla="*/ 9013 w 730819"/>
              <a:gd name="connsiteY4" fmla="*/ 210634 h 215388"/>
              <a:gd name="connsiteX5" fmla="*/ 307463 w 730819"/>
              <a:gd name="connsiteY5" fmla="*/ 62467 h 215388"/>
              <a:gd name="connsiteX6" fmla="*/ 468329 w 730819"/>
              <a:gd name="connsiteY6" fmla="*/ 3200 h 215388"/>
              <a:gd name="connsiteX7" fmla="*/ 730796 w 730819"/>
              <a:gd name="connsiteY7" fmla="*/ 157717 h 215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0819" h="215388">
                <a:moveTo>
                  <a:pt x="730796" y="157717"/>
                </a:moveTo>
                <a:cubicBezTo>
                  <a:pt x="728327" y="164420"/>
                  <a:pt x="520541" y="55411"/>
                  <a:pt x="453513" y="43417"/>
                </a:cubicBezTo>
                <a:cubicBezTo>
                  <a:pt x="386485" y="31423"/>
                  <a:pt x="387543" y="64583"/>
                  <a:pt x="328629" y="85750"/>
                </a:cubicBezTo>
                <a:cubicBezTo>
                  <a:pt x="269715" y="106917"/>
                  <a:pt x="153298" y="149603"/>
                  <a:pt x="100029" y="170417"/>
                </a:cubicBezTo>
                <a:cubicBezTo>
                  <a:pt x="46760" y="191231"/>
                  <a:pt x="-25559" y="228626"/>
                  <a:pt x="9013" y="210634"/>
                </a:cubicBezTo>
                <a:cubicBezTo>
                  <a:pt x="43585" y="192642"/>
                  <a:pt x="230910" y="97039"/>
                  <a:pt x="307463" y="62467"/>
                </a:cubicBezTo>
                <a:cubicBezTo>
                  <a:pt x="384016" y="27895"/>
                  <a:pt x="394951" y="-11617"/>
                  <a:pt x="468329" y="3200"/>
                </a:cubicBezTo>
                <a:cubicBezTo>
                  <a:pt x="541707" y="18017"/>
                  <a:pt x="733265" y="151014"/>
                  <a:pt x="730796" y="157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0" name="フリーフォーム: 図形 359">
            <a:extLst>
              <a:ext uri="{FF2B5EF4-FFF2-40B4-BE49-F238E27FC236}">
                <a16:creationId xmlns:a16="http://schemas.microsoft.com/office/drawing/2014/main" id="{D8FF291C-4854-4022-AB20-1887AE9EA84E}"/>
              </a:ext>
            </a:extLst>
          </p:cNvPr>
          <p:cNvSpPr/>
          <p:nvPr/>
        </p:nvSpPr>
        <p:spPr>
          <a:xfrm>
            <a:off x="5585769" y="5285147"/>
            <a:ext cx="366348" cy="459511"/>
          </a:xfrm>
          <a:custGeom>
            <a:avLst/>
            <a:gdLst>
              <a:gd name="connsiteX0" fmla="*/ 366298 w 366348"/>
              <a:gd name="connsiteY0" fmla="*/ 170 h 459511"/>
              <a:gd name="connsiteX1" fmla="*/ 285864 w 366348"/>
              <a:gd name="connsiteY1" fmla="*/ 161036 h 459511"/>
              <a:gd name="connsiteX2" fmla="*/ 156748 w 366348"/>
              <a:gd name="connsiteY2" fmla="*/ 222420 h 459511"/>
              <a:gd name="connsiteX3" fmla="*/ 95364 w 366348"/>
              <a:gd name="connsiteY3" fmla="*/ 290153 h 459511"/>
              <a:gd name="connsiteX4" fmla="*/ 114 w 366348"/>
              <a:gd name="connsiteY4" fmla="*/ 459486 h 459511"/>
              <a:gd name="connsiteX5" fmla="*/ 76314 w 366348"/>
              <a:gd name="connsiteY5" fmla="*/ 277453 h 459511"/>
              <a:gd name="connsiteX6" fmla="*/ 95364 w 366348"/>
              <a:gd name="connsiteY6" fmla="*/ 218186 h 459511"/>
              <a:gd name="connsiteX7" fmla="*/ 294331 w 366348"/>
              <a:gd name="connsiteY7" fmla="*/ 131403 h 459511"/>
              <a:gd name="connsiteX8" fmla="*/ 366298 w 366348"/>
              <a:gd name="connsiteY8" fmla="*/ 170 h 45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6348" h="459511">
                <a:moveTo>
                  <a:pt x="366298" y="170"/>
                </a:moveTo>
                <a:cubicBezTo>
                  <a:pt x="364887" y="5109"/>
                  <a:pt x="320789" y="123994"/>
                  <a:pt x="285864" y="161036"/>
                </a:cubicBezTo>
                <a:cubicBezTo>
                  <a:pt x="250939" y="198078"/>
                  <a:pt x="188498" y="200901"/>
                  <a:pt x="156748" y="222420"/>
                </a:cubicBezTo>
                <a:cubicBezTo>
                  <a:pt x="124998" y="243940"/>
                  <a:pt x="121470" y="250642"/>
                  <a:pt x="95364" y="290153"/>
                </a:cubicBezTo>
                <a:cubicBezTo>
                  <a:pt x="69258" y="329664"/>
                  <a:pt x="3289" y="461603"/>
                  <a:pt x="114" y="459486"/>
                </a:cubicBezTo>
                <a:cubicBezTo>
                  <a:pt x="-3061" y="457369"/>
                  <a:pt x="60439" y="317670"/>
                  <a:pt x="76314" y="277453"/>
                </a:cubicBezTo>
                <a:cubicBezTo>
                  <a:pt x="92189" y="237236"/>
                  <a:pt x="59028" y="242528"/>
                  <a:pt x="95364" y="218186"/>
                </a:cubicBezTo>
                <a:cubicBezTo>
                  <a:pt x="131700" y="193844"/>
                  <a:pt x="249175" y="163506"/>
                  <a:pt x="294331" y="131403"/>
                </a:cubicBezTo>
                <a:cubicBezTo>
                  <a:pt x="339487" y="99300"/>
                  <a:pt x="367709" y="-4769"/>
                  <a:pt x="366298" y="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1" name="フリーフォーム: 図形 360">
            <a:extLst>
              <a:ext uri="{FF2B5EF4-FFF2-40B4-BE49-F238E27FC236}">
                <a16:creationId xmlns:a16="http://schemas.microsoft.com/office/drawing/2014/main" id="{4F141BFC-87E8-48C2-B181-B4A452AADA1A}"/>
              </a:ext>
            </a:extLst>
          </p:cNvPr>
          <p:cNvSpPr/>
          <p:nvPr/>
        </p:nvSpPr>
        <p:spPr>
          <a:xfrm>
            <a:off x="6563763" y="5196096"/>
            <a:ext cx="218230" cy="345630"/>
          </a:xfrm>
          <a:custGeom>
            <a:avLst/>
            <a:gdLst>
              <a:gd name="connsiteX0" fmla="*/ 20 w 218230"/>
              <a:gd name="connsiteY0" fmla="*/ 321 h 345630"/>
              <a:gd name="connsiteX1" fmla="*/ 188404 w 218230"/>
              <a:gd name="connsiteY1" fmla="*/ 140021 h 345630"/>
              <a:gd name="connsiteX2" fmla="*/ 184170 w 218230"/>
              <a:gd name="connsiteY2" fmla="*/ 279721 h 345630"/>
              <a:gd name="connsiteX3" fmla="*/ 27537 w 218230"/>
              <a:gd name="connsiteY3" fmla="*/ 345337 h 345630"/>
              <a:gd name="connsiteX4" fmla="*/ 188404 w 218230"/>
              <a:gd name="connsiteY4" fmla="*/ 256437 h 345630"/>
              <a:gd name="connsiteX5" fmla="*/ 201104 w 218230"/>
              <a:gd name="connsiteY5" fmla="*/ 180237 h 345630"/>
              <a:gd name="connsiteX6" fmla="*/ 20 w 218230"/>
              <a:gd name="connsiteY6" fmla="*/ 321 h 345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8230" h="345630">
                <a:moveTo>
                  <a:pt x="20" y="321"/>
                </a:moveTo>
                <a:cubicBezTo>
                  <a:pt x="-2097" y="-6382"/>
                  <a:pt x="157712" y="93454"/>
                  <a:pt x="188404" y="140021"/>
                </a:cubicBezTo>
                <a:cubicBezTo>
                  <a:pt x="219096" y="186588"/>
                  <a:pt x="210981" y="245502"/>
                  <a:pt x="184170" y="279721"/>
                </a:cubicBezTo>
                <a:cubicBezTo>
                  <a:pt x="157359" y="313940"/>
                  <a:pt x="26831" y="349217"/>
                  <a:pt x="27537" y="345337"/>
                </a:cubicBezTo>
                <a:cubicBezTo>
                  <a:pt x="28243" y="341457"/>
                  <a:pt x="159476" y="283953"/>
                  <a:pt x="188404" y="256437"/>
                </a:cubicBezTo>
                <a:cubicBezTo>
                  <a:pt x="217332" y="228921"/>
                  <a:pt x="231796" y="216220"/>
                  <a:pt x="201104" y="180237"/>
                </a:cubicBezTo>
                <a:cubicBezTo>
                  <a:pt x="170412" y="144254"/>
                  <a:pt x="2137" y="7024"/>
                  <a:pt x="20" y="3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2" name="フリーフォーム: 図形 361">
            <a:extLst>
              <a:ext uri="{FF2B5EF4-FFF2-40B4-BE49-F238E27FC236}">
                <a16:creationId xmlns:a16="http://schemas.microsoft.com/office/drawing/2014/main" id="{37AC7F21-C537-49FB-B64E-A6256630FEB2}"/>
              </a:ext>
            </a:extLst>
          </p:cNvPr>
          <p:cNvSpPr/>
          <p:nvPr/>
        </p:nvSpPr>
        <p:spPr>
          <a:xfrm>
            <a:off x="6481631" y="5217408"/>
            <a:ext cx="97584" cy="313523"/>
          </a:xfrm>
          <a:custGeom>
            <a:avLst/>
            <a:gdLst>
              <a:gd name="connsiteX0" fmla="*/ 96969 w 97584"/>
              <a:gd name="connsiteY0" fmla="*/ 175 h 313523"/>
              <a:gd name="connsiteX1" fmla="*/ 3836 w 97584"/>
              <a:gd name="connsiteY1" fmla="*/ 82725 h 313523"/>
              <a:gd name="connsiteX2" fmla="*/ 22886 w 97584"/>
              <a:gd name="connsiteY2" fmla="*/ 237242 h 313523"/>
              <a:gd name="connsiteX3" fmla="*/ 69452 w 97584"/>
              <a:gd name="connsiteY3" fmla="*/ 313442 h 313523"/>
              <a:gd name="connsiteX4" fmla="*/ 44052 w 97584"/>
              <a:gd name="connsiteY4" fmla="*/ 249942 h 313523"/>
              <a:gd name="connsiteX5" fmla="*/ 16536 w 97584"/>
              <a:gd name="connsiteY5" fmla="*/ 156809 h 313523"/>
              <a:gd name="connsiteX6" fmla="*/ 41936 w 97584"/>
              <a:gd name="connsiteY6" fmla="*/ 63675 h 313523"/>
              <a:gd name="connsiteX7" fmla="*/ 96969 w 97584"/>
              <a:gd name="connsiteY7" fmla="*/ 175 h 313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584" h="313523">
                <a:moveTo>
                  <a:pt x="96969" y="175"/>
                </a:moveTo>
                <a:cubicBezTo>
                  <a:pt x="90619" y="3350"/>
                  <a:pt x="16183" y="43214"/>
                  <a:pt x="3836" y="82725"/>
                </a:cubicBezTo>
                <a:cubicBezTo>
                  <a:pt x="-8511" y="122236"/>
                  <a:pt x="11950" y="198789"/>
                  <a:pt x="22886" y="237242"/>
                </a:cubicBezTo>
                <a:cubicBezTo>
                  <a:pt x="33822" y="275695"/>
                  <a:pt x="65924" y="311325"/>
                  <a:pt x="69452" y="313442"/>
                </a:cubicBezTo>
                <a:cubicBezTo>
                  <a:pt x="72980" y="315559"/>
                  <a:pt x="52871" y="276048"/>
                  <a:pt x="44052" y="249942"/>
                </a:cubicBezTo>
                <a:cubicBezTo>
                  <a:pt x="35233" y="223836"/>
                  <a:pt x="16889" y="187853"/>
                  <a:pt x="16536" y="156809"/>
                </a:cubicBezTo>
                <a:cubicBezTo>
                  <a:pt x="16183" y="125765"/>
                  <a:pt x="25003" y="89781"/>
                  <a:pt x="41936" y="63675"/>
                </a:cubicBezTo>
                <a:cubicBezTo>
                  <a:pt x="58869" y="37569"/>
                  <a:pt x="103319" y="-3000"/>
                  <a:pt x="96969" y="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3" name="フリーフォーム: 図形 362">
            <a:extLst>
              <a:ext uri="{FF2B5EF4-FFF2-40B4-BE49-F238E27FC236}">
                <a16:creationId xmlns:a16="http://schemas.microsoft.com/office/drawing/2014/main" id="{94830CCF-FAC9-4DD7-B4DE-A87F6818BAC1}"/>
              </a:ext>
            </a:extLst>
          </p:cNvPr>
          <p:cNvSpPr/>
          <p:nvPr/>
        </p:nvSpPr>
        <p:spPr>
          <a:xfrm>
            <a:off x="6510549" y="5282690"/>
            <a:ext cx="142716" cy="236331"/>
          </a:xfrm>
          <a:custGeom>
            <a:avLst/>
            <a:gdLst>
              <a:gd name="connsiteX0" fmla="*/ 2434 w 142716"/>
              <a:gd name="connsiteY0" fmla="*/ 11093 h 236331"/>
              <a:gd name="connsiteX1" fmla="*/ 135784 w 142716"/>
              <a:gd name="connsiteY1" fmla="*/ 80943 h 236331"/>
              <a:gd name="connsiteX2" fmla="*/ 118851 w 142716"/>
              <a:gd name="connsiteY2" fmla="*/ 186777 h 236331"/>
              <a:gd name="connsiteX3" fmla="*/ 76518 w 142716"/>
              <a:gd name="connsiteY3" fmla="*/ 233343 h 236331"/>
              <a:gd name="connsiteX4" fmla="*/ 131551 w 142716"/>
              <a:gd name="connsiteY4" fmla="*/ 106343 h 236331"/>
              <a:gd name="connsiteX5" fmla="*/ 53234 w 142716"/>
              <a:gd name="connsiteY5" fmla="*/ 11093 h 236331"/>
              <a:gd name="connsiteX6" fmla="*/ 2434 w 142716"/>
              <a:gd name="connsiteY6" fmla="*/ 11093 h 23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2716" h="236331">
                <a:moveTo>
                  <a:pt x="2434" y="11093"/>
                </a:moveTo>
                <a:cubicBezTo>
                  <a:pt x="16192" y="22735"/>
                  <a:pt x="116381" y="51662"/>
                  <a:pt x="135784" y="80943"/>
                </a:cubicBezTo>
                <a:cubicBezTo>
                  <a:pt x="155187" y="110224"/>
                  <a:pt x="128729" y="161377"/>
                  <a:pt x="118851" y="186777"/>
                </a:cubicBezTo>
                <a:cubicBezTo>
                  <a:pt x="108973" y="212177"/>
                  <a:pt x="74401" y="246749"/>
                  <a:pt x="76518" y="233343"/>
                </a:cubicBezTo>
                <a:cubicBezTo>
                  <a:pt x="78635" y="219937"/>
                  <a:pt x="135432" y="143385"/>
                  <a:pt x="131551" y="106343"/>
                </a:cubicBezTo>
                <a:cubicBezTo>
                  <a:pt x="127670" y="69301"/>
                  <a:pt x="69462" y="28732"/>
                  <a:pt x="53234" y="11093"/>
                </a:cubicBezTo>
                <a:cubicBezTo>
                  <a:pt x="37006" y="-6546"/>
                  <a:pt x="-11324" y="-549"/>
                  <a:pt x="2434" y="110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4" name="フリーフォーム: 図形 363">
            <a:extLst>
              <a:ext uri="{FF2B5EF4-FFF2-40B4-BE49-F238E27FC236}">
                <a16:creationId xmlns:a16="http://schemas.microsoft.com/office/drawing/2014/main" id="{8299B897-405E-4D13-958A-D6B1AFC0E6F5}"/>
              </a:ext>
            </a:extLst>
          </p:cNvPr>
          <p:cNvSpPr/>
          <p:nvPr/>
        </p:nvSpPr>
        <p:spPr>
          <a:xfrm>
            <a:off x="6559330" y="5275931"/>
            <a:ext cx="140840" cy="33251"/>
          </a:xfrm>
          <a:custGeom>
            <a:avLst/>
            <a:gdLst>
              <a:gd name="connsiteX0" fmla="*/ 2337 w 140840"/>
              <a:gd name="connsiteY0" fmla="*/ 19969 h 33251"/>
              <a:gd name="connsiteX1" fmla="*/ 139920 w 140840"/>
              <a:gd name="connsiteY1" fmla="*/ 32669 h 33251"/>
              <a:gd name="connsiteX2" fmla="*/ 59487 w 140840"/>
              <a:gd name="connsiteY2" fmla="*/ 919 h 33251"/>
              <a:gd name="connsiteX3" fmla="*/ 2337 w 140840"/>
              <a:gd name="connsiteY3" fmla="*/ 19969 h 33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840" h="33251">
                <a:moveTo>
                  <a:pt x="2337" y="19969"/>
                </a:moveTo>
                <a:cubicBezTo>
                  <a:pt x="15742" y="25261"/>
                  <a:pt x="130395" y="35844"/>
                  <a:pt x="139920" y="32669"/>
                </a:cubicBezTo>
                <a:cubicBezTo>
                  <a:pt x="149445" y="29494"/>
                  <a:pt x="82417" y="6211"/>
                  <a:pt x="59487" y="919"/>
                </a:cubicBezTo>
                <a:cubicBezTo>
                  <a:pt x="36557" y="-4373"/>
                  <a:pt x="-11068" y="14677"/>
                  <a:pt x="2337" y="199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5" name="フリーフォーム: 図形 364">
            <a:extLst>
              <a:ext uri="{FF2B5EF4-FFF2-40B4-BE49-F238E27FC236}">
                <a16:creationId xmlns:a16="http://schemas.microsoft.com/office/drawing/2014/main" id="{AC753517-766C-4333-91DD-5ED0DC122187}"/>
              </a:ext>
            </a:extLst>
          </p:cNvPr>
          <p:cNvSpPr/>
          <p:nvPr/>
        </p:nvSpPr>
        <p:spPr>
          <a:xfrm>
            <a:off x="4331348" y="4744995"/>
            <a:ext cx="370135" cy="288971"/>
          </a:xfrm>
          <a:custGeom>
            <a:avLst/>
            <a:gdLst>
              <a:gd name="connsiteX0" fmla="*/ 369240 w 370135"/>
              <a:gd name="connsiteY0" fmla="*/ 41318 h 288971"/>
              <a:gd name="connsiteX1" fmla="*/ 226365 w 370135"/>
              <a:gd name="connsiteY1" fmla="*/ 34968 h 288971"/>
              <a:gd name="connsiteX2" fmla="*/ 161277 w 370135"/>
              <a:gd name="connsiteY2" fmla="*/ 43 h 288971"/>
              <a:gd name="connsiteX3" fmla="*/ 108890 w 370135"/>
              <a:gd name="connsiteY3" fmla="*/ 42905 h 288971"/>
              <a:gd name="connsiteX4" fmla="*/ 37452 w 370135"/>
              <a:gd name="connsiteY4" fmla="*/ 98468 h 288971"/>
              <a:gd name="connsiteX5" fmla="*/ 16815 w 370135"/>
              <a:gd name="connsiteY5" fmla="*/ 190543 h 288971"/>
              <a:gd name="connsiteX6" fmla="*/ 2527 w 370135"/>
              <a:gd name="connsiteY6" fmla="*/ 287380 h 288971"/>
              <a:gd name="connsiteX7" fmla="*/ 70790 w 370135"/>
              <a:gd name="connsiteY7" fmla="*/ 107993 h 288971"/>
              <a:gd name="connsiteX8" fmla="*/ 151752 w 370135"/>
              <a:gd name="connsiteY8" fmla="*/ 31793 h 288971"/>
              <a:gd name="connsiteX9" fmla="*/ 369240 w 370135"/>
              <a:gd name="connsiteY9" fmla="*/ 41318 h 288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0135" h="288971">
                <a:moveTo>
                  <a:pt x="369240" y="41318"/>
                </a:moveTo>
                <a:cubicBezTo>
                  <a:pt x="381675" y="41847"/>
                  <a:pt x="261025" y="41847"/>
                  <a:pt x="226365" y="34968"/>
                </a:cubicBezTo>
                <a:cubicBezTo>
                  <a:pt x="191704" y="28089"/>
                  <a:pt x="180856" y="-1280"/>
                  <a:pt x="161277" y="43"/>
                </a:cubicBezTo>
                <a:cubicBezTo>
                  <a:pt x="141698" y="1366"/>
                  <a:pt x="129527" y="26501"/>
                  <a:pt x="108890" y="42905"/>
                </a:cubicBezTo>
                <a:cubicBezTo>
                  <a:pt x="88253" y="59309"/>
                  <a:pt x="52798" y="73862"/>
                  <a:pt x="37452" y="98468"/>
                </a:cubicBezTo>
                <a:cubicBezTo>
                  <a:pt x="22106" y="123074"/>
                  <a:pt x="22636" y="159058"/>
                  <a:pt x="16815" y="190543"/>
                </a:cubicBezTo>
                <a:cubicBezTo>
                  <a:pt x="10994" y="222028"/>
                  <a:pt x="-6469" y="301138"/>
                  <a:pt x="2527" y="287380"/>
                </a:cubicBezTo>
                <a:cubicBezTo>
                  <a:pt x="11523" y="273622"/>
                  <a:pt x="45919" y="150591"/>
                  <a:pt x="70790" y="107993"/>
                </a:cubicBezTo>
                <a:cubicBezTo>
                  <a:pt x="95661" y="65395"/>
                  <a:pt x="104392" y="42112"/>
                  <a:pt x="151752" y="31793"/>
                </a:cubicBezTo>
                <a:cubicBezTo>
                  <a:pt x="199112" y="21474"/>
                  <a:pt x="356805" y="40789"/>
                  <a:pt x="369240" y="413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6" name="フリーフォーム: 図形 365">
            <a:extLst>
              <a:ext uri="{FF2B5EF4-FFF2-40B4-BE49-F238E27FC236}">
                <a16:creationId xmlns:a16="http://schemas.microsoft.com/office/drawing/2014/main" id="{82EFD0F8-7E3C-4785-B67F-43C05D410A1F}"/>
              </a:ext>
            </a:extLst>
          </p:cNvPr>
          <p:cNvSpPr/>
          <p:nvPr/>
        </p:nvSpPr>
        <p:spPr>
          <a:xfrm>
            <a:off x="4086100" y="5054040"/>
            <a:ext cx="243457" cy="684773"/>
          </a:xfrm>
          <a:custGeom>
            <a:avLst/>
            <a:gdLst>
              <a:gd name="connsiteX0" fmla="*/ 243013 w 243457"/>
              <a:gd name="connsiteY0" fmla="*/ 2148 h 684773"/>
              <a:gd name="connsiteX1" fmla="*/ 179513 w 243457"/>
              <a:gd name="connsiteY1" fmla="*/ 143435 h 684773"/>
              <a:gd name="connsiteX2" fmla="*/ 144588 w 243457"/>
              <a:gd name="connsiteY2" fmla="*/ 189473 h 684773"/>
              <a:gd name="connsiteX3" fmla="*/ 114425 w 243457"/>
              <a:gd name="connsiteY3" fmla="*/ 303773 h 684773"/>
              <a:gd name="connsiteX4" fmla="*/ 100138 w 243457"/>
              <a:gd name="connsiteY4" fmla="*/ 379973 h 684773"/>
              <a:gd name="connsiteX5" fmla="*/ 117600 w 243457"/>
              <a:gd name="connsiteY5" fmla="*/ 460935 h 684773"/>
              <a:gd name="connsiteX6" fmla="*/ 125 w 243457"/>
              <a:gd name="connsiteY6" fmla="*/ 611748 h 684773"/>
              <a:gd name="connsiteX7" fmla="*/ 93788 w 243457"/>
              <a:gd name="connsiteY7" fmla="*/ 684773 h 684773"/>
              <a:gd name="connsiteX8" fmla="*/ 35050 w 243457"/>
              <a:gd name="connsiteY8" fmla="*/ 611748 h 684773"/>
              <a:gd name="connsiteX9" fmla="*/ 131888 w 243457"/>
              <a:gd name="connsiteY9" fmla="*/ 441885 h 684773"/>
              <a:gd name="connsiteX10" fmla="*/ 144588 w 243457"/>
              <a:gd name="connsiteY10" fmla="*/ 265673 h 684773"/>
              <a:gd name="connsiteX11" fmla="*/ 243013 w 243457"/>
              <a:gd name="connsiteY11" fmla="*/ 2148 h 68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3457" h="684773">
                <a:moveTo>
                  <a:pt x="243013" y="2148"/>
                </a:moveTo>
                <a:cubicBezTo>
                  <a:pt x="248834" y="-18225"/>
                  <a:pt x="195917" y="112214"/>
                  <a:pt x="179513" y="143435"/>
                </a:cubicBezTo>
                <a:cubicBezTo>
                  <a:pt x="163109" y="174656"/>
                  <a:pt x="155436" y="162750"/>
                  <a:pt x="144588" y="189473"/>
                </a:cubicBezTo>
                <a:cubicBezTo>
                  <a:pt x="133740" y="216196"/>
                  <a:pt x="121833" y="272023"/>
                  <a:pt x="114425" y="303773"/>
                </a:cubicBezTo>
                <a:cubicBezTo>
                  <a:pt x="107017" y="335523"/>
                  <a:pt x="99609" y="353779"/>
                  <a:pt x="100138" y="379973"/>
                </a:cubicBezTo>
                <a:cubicBezTo>
                  <a:pt x="100667" y="406167"/>
                  <a:pt x="134269" y="422306"/>
                  <a:pt x="117600" y="460935"/>
                </a:cubicBezTo>
                <a:cubicBezTo>
                  <a:pt x="100931" y="499564"/>
                  <a:pt x="4094" y="574442"/>
                  <a:pt x="125" y="611748"/>
                </a:cubicBezTo>
                <a:cubicBezTo>
                  <a:pt x="-3844" y="649054"/>
                  <a:pt x="87967" y="684773"/>
                  <a:pt x="93788" y="684773"/>
                </a:cubicBezTo>
                <a:cubicBezTo>
                  <a:pt x="99609" y="684773"/>
                  <a:pt x="28700" y="652229"/>
                  <a:pt x="35050" y="611748"/>
                </a:cubicBezTo>
                <a:cubicBezTo>
                  <a:pt x="41400" y="571267"/>
                  <a:pt x="113632" y="499564"/>
                  <a:pt x="131888" y="441885"/>
                </a:cubicBezTo>
                <a:cubicBezTo>
                  <a:pt x="150144" y="384206"/>
                  <a:pt x="126067" y="341344"/>
                  <a:pt x="144588" y="265673"/>
                </a:cubicBezTo>
                <a:cubicBezTo>
                  <a:pt x="163109" y="190002"/>
                  <a:pt x="237192" y="22521"/>
                  <a:pt x="243013" y="2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7" name="フリーフォーム: 図形 366">
            <a:extLst>
              <a:ext uri="{FF2B5EF4-FFF2-40B4-BE49-F238E27FC236}">
                <a16:creationId xmlns:a16="http://schemas.microsoft.com/office/drawing/2014/main" id="{55BAAA00-84B3-456E-A5F8-AD19D7585090}"/>
              </a:ext>
            </a:extLst>
          </p:cNvPr>
          <p:cNvSpPr/>
          <p:nvPr/>
        </p:nvSpPr>
        <p:spPr>
          <a:xfrm>
            <a:off x="4642542" y="4546447"/>
            <a:ext cx="245588" cy="235507"/>
          </a:xfrm>
          <a:custGeom>
            <a:avLst/>
            <a:gdLst>
              <a:gd name="connsiteX0" fmla="*/ 245371 w 245588"/>
              <a:gd name="connsiteY0" fmla="*/ 153 h 235507"/>
              <a:gd name="connsiteX1" fmla="*/ 150121 w 245588"/>
              <a:gd name="connsiteY1" fmla="*/ 120803 h 235507"/>
              <a:gd name="connsiteX2" fmla="*/ 105671 w 245588"/>
              <a:gd name="connsiteY2" fmla="*/ 177953 h 235507"/>
              <a:gd name="connsiteX3" fmla="*/ 896 w 245588"/>
              <a:gd name="connsiteY3" fmla="*/ 235103 h 235507"/>
              <a:gd name="connsiteX4" fmla="*/ 170758 w 245588"/>
              <a:gd name="connsiteY4" fmla="*/ 147791 h 235507"/>
              <a:gd name="connsiteX5" fmla="*/ 245371 w 245588"/>
              <a:gd name="connsiteY5" fmla="*/ 153 h 23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5588" h="235507">
                <a:moveTo>
                  <a:pt x="245371" y="153"/>
                </a:moveTo>
                <a:cubicBezTo>
                  <a:pt x="241932" y="-4345"/>
                  <a:pt x="173404" y="91170"/>
                  <a:pt x="150121" y="120803"/>
                </a:cubicBezTo>
                <a:cubicBezTo>
                  <a:pt x="126838" y="150436"/>
                  <a:pt x="130542" y="158903"/>
                  <a:pt x="105671" y="177953"/>
                </a:cubicBezTo>
                <a:cubicBezTo>
                  <a:pt x="80800" y="197003"/>
                  <a:pt x="-9952" y="240130"/>
                  <a:pt x="896" y="235103"/>
                </a:cubicBezTo>
                <a:cubicBezTo>
                  <a:pt x="11744" y="230076"/>
                  <a:pt x="130542" y="183245"/>
                  <a:pt x="170758" y="147791"/>
                </a:cubicBezTo>
                <a:cubicBezTo>
                  <a:pt x="210974" y="112337"/>
                  <a:pt x="248810" y="4651"/>
                  <a:pt x="245371" y="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8" name="フリーフォーム: 図形 367">
            <a:extLst>
              <a:ext uri="{FF2B5EF4-FFF2-40B4-BE49-F238E27FC236}">
                <a16:creationId xmlns:a16="http://schemas.microsoft.com/office/drawing/2014/main" id="{2C093D72-C760-4225-881E-FAD7D9AD121E}"/>
              </a:ext>
            </a:extLst>
          </p:cNvPr>
          <p:cNvSpPr/>
          <p:nvPr/>
        </p:nvSpPr>
        <p:spPr>
          <a:xfrm>
            <a:off x="4844691" y="4520136"/>
            <a:ext cx="621075" cy="398301"/>
          </a:xfrm>
          <a:custGeom>
            <a:avLst/>
            <a:gdLst>
              <a:gd name="connsiteX0" fmla="*/ 14647 w 621075"/>
              <a:gd name="connsiteY0" fmla="*/ 7414 h 398301"/>
              <a:gd name="connsiteX1" fmla="*/ 70209 w 621075"/>
              <a:gd name="connsiteY1" fmla="*/ 26464 h 398301"/>
              <a:gd name="connsiteX2" fmla="*/ 357547 w 621075"/>
              <a:gd name="connsiteY2" fmla="*/ 131239 h 398301"/>
              <a:gd name="connsiteX3" fmla="*/ 524234 w 621075"/>
              <a:gd name="connsiteY3" fmla="*/ 350314 h 398301"/>
              <a:gd name="connsiteX4" fmla="*/ 621072 w 621075"/>
              <a:gd name="connsiteY4" fmla="*/ 397939 h 398301"/>
              <a:gd name="connsiteX5" fmla="*/ 521059 w 621075"/>
              <a:gd name="connsiteY5" fmla="*/ 359839 h 398301"/>
              <a:gd name="connsiteX6" fmla="*/ 389297 w 621075"/>
              <a:gd name="connsiteY6" fmla="*/ 172514 h 398301"/>
              <a:gd name="connsiteX7" fmla="*/ 14647 w 621075"/>
              <a:gd name="connsiteY7" fmla="*/ 7414 h 398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1075" h="398301">
                <a:moveTo>
                  <a:pt x="14647" y="7414"/>
                </a:moveTo>
                <a:cubicBezTo>
                  <a:pt x="-38534" y="-16928"/>
                  <a:pt x="70209" y="26464"/>
                  <a:pt x="70209" y="26464"/>
                </a:cubicBezTo>
                <a:cubicBezTo>
                  <a:pt x="127359" y="47101"/>
                  <a:pt x="281876" y="77264"/>
                  <a:pt x="357547" y="131239"/>
                </a:cubicBezTo>
                <a:cubicBezTo>
                  <a:pt x="433218" y="185214"/>
                  <a:pt x="480313" y="305864"/>
                  <a:pt x="524234" y="350314"/>
                </a:cubicBezTo>
                <a:cubicBezTo>
                  <a:pt x="568155" y="394764"/>
                  <a:pt x="621601" y="396352"/>
                  <a:pt x="621072" y="397939"/>
                </a:cubicBezTo>
                <a:cubicBezTo>
                  <a:pt x="620543" y="399526"/>
                  <a:pt x="559688" y="397410"/>
                  <a:pt x="521059" y="359839"/>
                </a:cubicBezTo>
                <a:cubicBezTo>
                  <a:pt x="482430" y="322268"/>
                  <a:pt x="470260" y="228341"/>
                  <a:pt x="389297" y="172514"/>
                </a:cubicBezTo>
                <a:cubicBezTo>
                  <a:pt x="308335" y="116687"/>
                  <a:pt x="67828" y="31756"/>
                  <a:pt x="14647" y="7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9" name="フリーフォーム: 図形 368">
            <a:extLst>
              <a:ext uri="{FF2B5EF4-FFF2-40B4-BE49-F238E27FC236}">
                <a16:creationId xmlns:a16="http://schemas.microsoft.com/office/drawing/2014/main" id="{B7B5A153-581B-491C-8176-2EFD99B73E27}"/>
              </a:ext>
            </a:extLst>
          </p:cNvPr>
          <p:cNvSpPr/>
          <p:nvPr/>
        </p:nvSpPr>
        <p:spPr>
          <a:xfrm>
            <a:off x="5440356" y="4940077"/>
            <a:ext cx="215927" cy="196346"/>
          </a:xfrm>
          <a:custGeom>
            <a:avLst/>
            <a:gdLst>
              <a:gd name="connsiteX0" fmla="*/ 7 w 215927"/>
              <a:gd name="connsiteY0" fmla="*/ 223 h 196346"/>
              <a:gd name="connsiteX1" fmla="*/ 141294 w 215927"/>
              <a:gd name="connsiteY1" fmla="*/ 117698 h 196346"/>
              <a:gd name="connsiteX2" fmla="*/ 215907 w 215927"/>
              <a:gd name="connsiteY2" fmla="*/ 195486 h 196346"/>
              <a:gd name="connsiteX3" fmla="*/ 134944 w 215927"/>
              <a:gd name="connsiteY3" fmla="*/ 149448 h 196346"/>
              <a:gd name="connsiteX4" fmla="*/ 7 w 215927"/>
              <a:gd name="connsiteY4" fmla="*/ 223 h 19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927" h="196346">
                <a:moveTo>
                  <a:pt x="7" y="223"/>
                </a:moveTo>
                <a:cubicBezTo>
                  <a:pt x="1065" y="-5068"/>
                  <a:pt x="105311" y="85154"/>
                  <a:pt x="141294" y="117698"/>
                </a:cubicBezTo>
                <a:cubicBezTo>
                  <a:pt x="177277" y="150242"/>
                  <a:pt x="216965" y="190195"/>
                  <a:pt x="215907" y="195486"/>
                </a:cubicBezTo>
                <a:cubicBezTo>
                  <a:pt x="214849" y="200777"/>
                  <a:pt x="166165" y="181198"/>
                  <a:pt x="134944" y="149448"/>
                </a:cubicBezTo>
                <a:cubicBezTo>
                  <a:pt x="103723" y="117698"/>
                  <a:pt x="-1051" y="5514"/>
                  <a:pt x="7" y="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0" name="フリーフォーム: 図形 369">
            <a:extLst>
              <a:ext uri="{FF2B5EF4-FFF2-40B4-BE49-F238E27FC236}">
                <a16:creationId xmlns:a16="http://schemas.microsoft.com/office/drawing/2014/main" id="{76AF2EB5-7E3A-4BA7-AEDE-B286391C0096}"/>
              </a:ext>
            </a:extLst>
          </p:cNvPr>
          <p:cNvSpPr/>
          <p:nvPr/>
        </p:nvSpPr>
        <p:spPr>
          <a:xfrm>
            <a:off x="5153623" y="5665787"/>
            <a:ext cx="353091" cy="263084"/>
          </a:xfrm>
          <a:custGeom>
            <a:avLst/>
            <a:gdLst>
              <a:gd name="connsiteX0" fmla="*/ 351827 w 353091"/>
              <a:gd name="connsiteY0" fmla="*/ 1 h 263084"/>
              <a:gd name="connsiteX1" fmla="*/ 262927 w 353091"/>
              <a:gd name="connsiteY1" fmla="*/ 196851 h 263084"/>
              <a:gd name="connsiteX2" fmla="*/ 159740 w 353091"/>
              <a:gd name="connsiteY2" fmla="*/ 261938 h 263084"/>
              <a:gd name="connsiteX3" fmla="*/ 48615 w 353091"/>
              <a:gd name="connsiteY3" fmla="*/ 236538 h 263084"/>
              <a:gd name="connsiteX4" fmla="*/ 2577 w 353091"/>
              <a:gd name="connsiteY4" fmla="*/ 212726 h 263084"/>
              <a:gd name="connsiteX5" fmla="*/ 120052 w 353091"/>
              <a:gd name="connsiteY5" fmla="*/ 239713 h 263084"/>
              <a:gd name="connsiteX6" fmla="*/ 194665 w 353091"/>
              <a:gd name="connsiteY6" fmla="*/ 200026 h 263084"/>
              <a:gd name="connsiteX7" fmla="*/ 351827 w 353091"/>
              <a:gd name="connsiteY7" fmla="*/ 1 h 263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091" h="263084">
                <a:moveTo>
                  <a:pt x="351827" y="1"/>
                </a:moveTo>
                <a:cubicBezTo>
                  <a:pt x="363204" y="-528"/>
                  <a:pt x="294942" y="153195"/>
                  <a:pt x="262927" y="196851"/>
                </a:cubicBezTo>
                <a:cubicBezTo>
                  <a:pt x="230912" y="240507"/>
                  <a:pt x="195459" y="255323"/>
                  <a:pt x="159740" y="261938"/>
                </a:cubicBezTo>
                <a:cubicBezTo>
                  <a:pt x="124021" y="268553"/>
                  <a:pt x="74809" y="244740"/>
                  <a:pt x="48615" y="236538"/>
                </a:cubicBezTo>
                <a:cubicBezTo>
                  <a:pt x="22421" y="228336"/>
                  <a:pt x="-9329" y="212197"/>
                  <a:pt x="2577" y="212726"/>
                </a:cubicBezTo>
                <a:cubicBezTo>
                  <a:pt x="14483" y="213255"/>
                  <a:pt x="88037" y="241830"/>
                  <a:pt x="120052" y="239713"/>
                </a:cubicBezTo>
                <a:cubicBezTo>
                  <a:pt x="152067" y="237596"/>
                  <a:pt x="156829" y="237332"/>
                  <a:pt x="194665" y="200026"/>
                </a:cubicBezTo>
                <a:cubicBezTo>
                  <a:pt x="232500" y="162720"/>
                  <a:pt x="340450" y="530"/>
                  <a:pt x="351827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1" name="フリーフォーム: 図形 370">
            <a:extLst>
              <a:ext uri="{FF2B5EF4-FFF2-40B4-BE49-F238E27FC236}">
                <a16:creationId xmlns:a16="http://schemas.microsoft.com/office/drawing/2014/main" id="{83A8D3A0-E3CD-4301-98C1-5348A2EFB74F}"/>
              </a:ext>
            </a:extLst>
          </p:cNvPr>
          <p:cNvSpPr/>
          <p:nvPr/>
        </p:nvSpPr>
        <p:spPr>
          <a:xfrm>
            <a:off x="4500388" y="5601154"/>
            <a:ext cx="832695" cy="121510"/>
          </a:xfrm>
          <a:custGeom>
            <a:avLst/>
            <a:gdLst>
              <a:gd name="connsiteX0" fmla="*/ 175 w 832695"/>
              <a:gd name="connsiteY0" fmla="*/ 113846 h 121510"/>
              <a:gd name="connsiteX1" fmla="*/ 608187 w 832695"/>
              <a:gd name="connsiteY1" fmla="*/ 88446 h 121510"/>
              <a:gd name="connsiteX2" fmla="*/ 820912 w 832695"/>
              <a:gd name="connsiteY2" fmla="*/ 7484 h 121510"/>
              <a:gd name="connsiteX3" fmla="*/ 790750 w 832695"/>
              <a:gd name="connsiteY3" fmla="*/ 13834 h 121510"/>
              <a:gd name="connsiteX4" fmla="*/ 668512 w 832695"/>
              <a:gd name="connsiteY4" fmla="*/ 97971 h 121510"/>
              <a:gd name="connsiteX5" fmla="*/ 546275 w 832695"/>
              <a:gd name="connsiteY5" fmla="*/ 120196 h 121510"/>
              <a:gd name="connsiteX6" fmla="*/ 175 w 832695"/>
              <a:gd name="connsiteY6" fmla="*/ 113846 h 121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2695" h="121510">
                <a:moveTo>
                  <a:pt x="175" y="113846"/>
                </a:moveTo>
                <a:cubicBezTo>
                  <a:pt x="10494" y="108554"/>
                  <a:pt x="471398" y="106173"/>
                  <a:pt x="608187" y="88446"/>
                </a:cubicBezTo>
                <a:cubicBezTo>
                  <a:pt x="744976" y="70719"/>
                  <a:pt x="790485" y="19919"/>
                  <a:pt x="820912" y="7484"/>
                </a:cubicBezTo>
                <a:cubicBezTo>
                  <a:pt x="851339" y="-4951"/>
                  <a:pt x="816150" y="-1247"/>
                  <a:pt x="790750" y="13834"/>
                </a:cubicBezTo>
                <a:cubicBezTo>
                  <a:pt x="765350" y="28915"/>
                  <a:pt x="709258" y="80244"/>
                  <a:pt x="668512" y="97971"/>
                </a:cubicBezTo>
                <a:cubicBezTo>
                  <a:pt x="627766" y="115698"/>
                  <a:pt x="654225" y="116492"/>
                  <a:pt x="546275" y="120196"/>
                </a:cubicBezTo>
                <a:cubicBezTo>
                  <a:pt x="438325" y="123900"/>
                  <a:pt x="-10144" y="119138"/>
                  <a:pt x="175" y="1138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2" name="フリーフォーム: 図形 371">
            <a:extLst>
              <a:ext uri="{FF2B5EF4-FFF2-40B4-BE49-F238E27FC236}">
                <a16:creationId xmlns:a16="http://schemas.microsoft.com/office/drawing/2014/main" id="{5A26009B-BAFE-40FF-84C5-24BEF5A6DB5B}"/>
              </a:ext>
            </a:extLst>
          </p:cNvPr>
          <p:cNvSpPr/>
          <p:nvPr/>
        </p:nvSpPr>
        <p:spPr>
          <a:xfrm>
            <a:off x="4248030" y="5240274"/>
            <a:ext cx="145065" cy="416159"/>
          </a:xfrm>
          <a:custGeom>
            <a:avLst/>
            <a:gdLst>
              <a:gd name="connsiteX0" fmla="*/ 71558 w 145065"/>
              <a:gd name="connsiteY0" fmla="*/ 64 h 416159"/>
              <a:gd name="connsiteX1" fmla="*/ 68383 w 145065"/>
              <a:gd name="connsiteY1" fmla="*/ 176276 h 416159"/>
              <a:gd name="connsiteX2" fmla="*/ 116008 w 145065"/>
              <a:gd name="connsiteY2" fmla="*/ 271526 h 416159"/>
              <a:gd name="connsiteX3" fmla="*/ 120 w 145065"/>
              <a:gd name="connsiteY3" fmla="*/ 415989 h 416159"/>
              <a:gd name="connsiteX4" fmla="*/ 141408 w 145065"/>
              <a:gd name="connsiteY4" fmla="*/ 298514 h 416159"/>
              <a:gd name="connsiteX5" fmla="*/ 100133 w 145065"/>
              <a:gd name="connsiteY5" fmla="*/ 196914 h 416159"/>
              <a:gd name="connsiteX6" fmla="*/ 71558 w 145065"/>
              <a:gd name="connsiteY6" fmla="*/ 64 h 416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065" h="416159">
                <a:moveTo>
                  <a:pt x="71558" y="64"/>
                </a:moveTo>
                <a:cubicBezTo>
                  <a:pt x="66266" y="-3376"/>
                  <a:pt x="60975" y="131032"/>
                  <a:pt x="68383" y="176276"/>
                </a:cubicBezTo>
                <a:cubicBezTo>
                  <a:pt x="75791" y="221520"/>
                  <a:pt x="127385" y="231574"/>
                  <a:pt x="116008" y="271526"/>
                </a:cubicBezTo>
                <a:cubicBezTo>
                  <a:pt x="104631" y="311478"/>
                  <a:pt x="-4113" y="411491"/>
                  <a:pt x="120" y="415989"/>
                </a:cubicBezTo>
                <a:cubicBezTo>
                  <a:pt x="4353" y="420487"/>
                  <a:pt x="124739" y="335026"/>
                  <a:pt x="141408" y="298514"/>
                </a:cubicBezTo>
                <a:cubicBezTo>
                  <a:pt x="158077" y="262002"/>
                  <a:pt x="113098" y="242951"/>
                  <a:pt x="100133" y="196914"/>
                </a:cubicBezTo>
                <a:cubicBezTo>
                  <a:pt x="87168" y="150877"/>
                  <a:pt x="76850" y="3504"/>
                  <a:pt x="71558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3" name="フリーフォーム: 図形 372">
            <a:extLst>
              <a:ext uri="{FF2B5EF4-FFF2-40B4-BE49-F238E27FC236}">
                <a16:creationId xmlns:a16="http://schemas.microsoft.com/office/drawing/2014/main" id="{99B038B3-0C21-41A3-B6D4-024013701169}"/>
              </a:ext>
            </a:extLst>
          </p:cNvPr>
          <p:cNvSpPr/>
          <p:nvPr/>
        </p:nvSpPr>
        <p:spPr>
          <a:xfrm>
            <a:off x="4357887" y="4906944"/>
            <a:ext cx="329326" cy="298021"/>
          </a:xfrm>
          <a:custGeom>
            <a:avLst/>
            <a:gdLst>
              <a:gd name="connsiteX0" fmla="*/ 325238 w 329326"/>
              <a:gd name="connsiteY0" fmla="*/ 95269 h 298021"/>
              <a:gd name="connsiteX1" fmla="*/ 314126 w 329326"/>
              <a:gd name="connsiteY1" fmla="*/ 19 h 298021"/>
              <a:gd name="connsiteX2" fmla="*/ 174426 w 329326"/>
              <a:gd name="connsiteY2" fmla="*/ 104794 h 298021"/>
              <a:gd name="connsiteX3" fmla="*/ 45838 w 329326"/>
              <a:gd name="connsiteY3" fmla="*/ 236556 h 298021"/>
              <a:gd name="connsiteX4" fmla="*/ 9326 w 329326"/>
              <a:gd name="connsiteY4" fmla="*/ 292119 h 298021"/>
              <a:gd name="connsiteX5" fmla="*/ 204588 w 329326"/>
              <a:gd name="connsiteY5" fmla="*/ 101619 h 298021"/>
              <a:gd name="connsiteX6" fmla="*/ 310951 w 329326"/>
              <a:gd name="connsiteY6" fmla="*/ 17481 h 298021"/>
              <a:gd name="connsiteX7" fmla="*/ 325238 w 329326"/>
              <a:gd name="connsiteY7" fmla="*/ 95269 h 298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9326" h="298021">
                <a:moveTo>
                  <a:pt x="325238" y="95269"/>
                </a:moveTo>
                <a:cubicBezTo>
                  <a:pt x="325767" y="92359"/>
                  <a:pt x="339261" y="-1569"/>
                  <a:pt x="314126" y="19"/>
                </a:cubicBezTo>
                <a:cubicBezTo>
                  <a:pt x="288991" y="1606"/>
                  <a:pt x="219141" y="65371"/>
                  <a:pt x="174426" y="104794"/>
                </a:cubicBezTo>
                <a:cubicBezTo>
                  <a:pt x="129711" y="144217"/>
                  <a:pt x="73355" y="205335"/>
                  <a:pt x="45838" y="236556"/>
                </a:cubicBezTo>
                <a:cubicBezTo>
                  <a:pt x="18321" y="267777"/>
                  <a:pt x="-17132" y="314608"/>
                  <a:pt x="9326" y="292119"/>
                </a:cubicBezTo>
                <a:cubicBezTo>
                  <a:pt x="35784" y="269630"/>
                  <a:pt x="154317" y="147392"/>
                  <a:pt x="204588" y="101619"/>
                </a:cubicBezTo>
                <a:cubicBezTo>
                  <a:pt x="254859" y="55846"/>
                  <a:pt x="286345" y="19862"/>
                  <a:pt x="310951" y="17481"/>
                </a:cubicBezTo>
                <a:cubicBezTo>
                  <a:pt x="335557" y="15100"/>
                  <a:pt x="324709" y="98179"/>
                  <a:pt x="325238" y="95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4" name="フリーフォーム: 図形 373">
            <a:extLst>
              <a:ext uri="{FF2B5EF4-FFF2-40B4-BE49-F238E27FC236}">
                <a16:creationId xmlns:a16="http://schemas.microsoft.com/office/drawing/2014/main" id="{CBE8245E-2638-482A-A00E-9EC6EE82E8A5}"/>
              </a:ext>
            </a:extLst>
          </p:cNvPr>
          <p:cNvSpPr/>
          <p:nvPr/>
        </p:nvSpPr>
        <p:spPr>
          <a:xfrm>
            <a:off x="4422342" y="4846309"/>
            <a:ext cx="284655" cy="216245"/>
          </a:xfrm>
          <a:custGeom>
            <a:avLst/>
            <a:gdLst>
              <a:gd name="connsiteX0" fmla="*/ 271896 w 284655"/>
              <a:gd name="connsiteY0" fmla="*/ 106691 h 216245"/>
              <a:gd name="connsiteX1" fmla="*/ 275071 w 284655"/>
              <a:gd name="connsiteY1" fmla="*/ 329 h 216245"/>
              <a:gd name="connsiteX2" fmla="*/ 132196 w 284655"/>
              <a:gd name="connsiteY2" fmla="*/ 76529 h 216245"/>
              <a:gd name="connsiteX3" fmla="*/ 14721 w 284655"/>
              <a:gd name="connsiteY3" fmla="*/ 165429 h 216245"/>
              <a:gd name="connsiteX4" fmla="*/ 5196 w 284655"/>
              <a:gd name="connsiteY4" fmla="*/ 216229 h 216245"/>
              <a:gd name="connsiteX5" fmla="*/ 46471 w 284655"/>
              <a:gd name="connsiteY5" fmla="*/ 160666 h 216245"/>
              <a:gd name="connsiteX6" fmla="*/ 175058 w 284655"/>
              <a:gd name="connsiteY6" fmla="*/ 73354 h 216245"/>
              <a:gd name="connsiteX7" fmla="*/ 275071 w 284655"/>
              <a:gd name="connsiteY7" fmla="*/ 3504 h 216245"/>
              <a:gd name="connsiteX8" fmla="*/ 271896 w 284655"/>
              <a:gd name="connsiteY8" fmla="*/ 106691 h 216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4655" h="216245">
                <a:moveTo>
                  <a:pt x="271896" y="106691"/>
                </a:moveTo>
                <a:cubicBezTo>
                  <a:pt x="271896" y="106162"/>
                  <a:pt x="298354" y="5356"/>
                  <a:pt x="275071" y="329"/>
                </a:cubicBezTo>
                <a:cubicBezTo>
                  <a:pt x="251788" y="-4698"/>
                  <a:pt x="175588" y="49012"/>
                  <a:pt x="132196" y="76529"/>
                </a:cubicBezTo>
                <a:cubicBezTo>
                  <a:pt x="88804" y="104046"/>
                  <a:pt x="35888" y="142146"/>
                  <a:pt x="14721" y="165429"/>
                </a:cubicBezTo>
                <a:cubicBezTo>
                  <a:pt x="-6446" y="188712"/>
                  <a:pt x="-96" y="217023"/>
                  <a:pt x="5196" y="216229"/>
                </a:cubicBezTo>
                <a:cubicBezTo>
                  <a:pt x="10488" y="215435"/>
                  <a:pt x="18161" y="184479"/>
                  <a:pt x="46471" y="160666"/>
                </a:cubicBezTo>
                <a:cubicBezTo>
                  <a:pt x="74781" y="136854"/>
                  <a:pt x="136958" y="99548"/>
                  <a:pt x="175058" y="73354"/>
                </a:cubicBezTo>
                <a:cubicBezTo>
                  <a:pt x="213158" y="47160"/>
                  <a:pt x="258138" y="4298"/>
                  <a:pt x="275071" y="3504"/>
                </a:cubicBezTo>
                <a:cubicBezTo>
                  <a:pt x="292004" y="2710"/>
                  <a:pt x="271896" y="107220"/>
                  <a:pt x="271896" y="1066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5" name="フリーフォーム: 図形 374">
            <a:extLst>
              <a:ext uri="{FF2B5EF4-FFF2-40B4-BE49-F238E27FC236}">
                <a16:creationId xmlns:a16="http://schemas.microsoft.com/office/drawing/2014/main" id="{D09E77C1-1C49-41E1-9C10-BF8068C958D6}"/>
              </a:ext>
            </a:extLst>
          </p:cNvPr>
          <p:cNvSpPr/>
          <p:nvPr/>
        </p:nvSpPr>
        <p:spPr>
          <a:xfrm>
            <a:off x="4916451" y="4812804"/>
            <a:ext cx="401895" cy="104641"/>
          </a:xfrm>
          <a:custGeom>
            <a:avLst/>
            <a:gdLst>
              <a:gd name="connsiteX0" fmla="*/ 37 w 401895"/>
              <a:gd name="connsiteY0" fmla="*/ 13196 h 104641"/>
              <a:gd name="connsiteX1" fmla="*/ 163549 w 401895"/>
              <a:gd name="connsiteY1" fmla="*/ 5259 h 104641"/>
              <a:gd name="connsiteX2" fmla="*/ 247687 w 401895"/>
              <a:gd name="connsiteY2" fmla="*/ 8434 h 104641"/>
              <a:gd name="connsiteX3" fmla="*/ 401674 w 401895"/>
              <a:gd name="connsiteY3" fmla="*/ 103684 h 104641"/>
              <a:gd name="connsiteX4" fmla="*/ 279437 w 401895"/>
              <a:gd name="connsiteY4" fmla="*/ 54471 h 104641"/>
              <a:gd name="connsiteX5" fmla="*/ 181012 w 401895"/>
              <a:gd name="connsiteY5" fmla="*/ 5259 h 104641"/>
              <a:gd name="connsiteX6" fmla="*/ 37 w 401895"/>
              <a:gd name="connsiteY6" fmla="*/ 13196 h 104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1895" h="104641">
                <a:moveTo>
                  <a:pt x="37" y="13196"/>
                </a:moveTo>
                <a:cubicBezTo>
                  <a:pt x="-2873" y="13196"/>
                  <a:pt x="163549" y="5259"/>
                  <a:pt x="163549" y="5259"/>
                </a:cubicBezTo>
                <a:cubicBezTo>
                  <a:pt x="204824" y="4465"/>
                  <a:pt x="208000" y="-7970"/>
                  <a:pt x="247687" y="8434"/>
                </a:cubicBezTo>
                <a:cubicBezTo>
                  <a:pt x="287374" y="24838"/>
                  <a:pt x="396382" y="96011"/>
                  <a:pt x="401674" y="103684"/>
                </a:cubicBezTo>
                <a:cubicBezTo>
                  <a:pt x="406966" y="111357"/>
                  <a:pt x="316214" y="70875"/>
                  <a:pt x="279437" y="54471"/>
                </a:cubicBezTo>
                <a:cubicBezTo>
                  <a:pt x="242660" y="38067"/>
                  <a:pt x="224933" y="12138"/>
                  <a:pt x="181012" y="5259"/>
                </a:cubicBezTo>
                <a:cubicBezTo>
                  <a:pt x="137091" y="-1620"/>
                  <a:pt x="2947" y="13196"/>
                  <a:pt x="37" y="13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6" name="フリーフォーム: 図形 375">
            <a:extLst>
              <a:ext uri="{FF2B5EF4-FFF2-40B4-BE49-F238E27FC236}">
                <a16:creationId xmlns:a16="http://schemas.microsoft.com/office/drawing/2014/main" id="{E48DD02E-369C-4ECB-85DA-77C0C13300FA}"/>
              </a:ext>
            </a:extLst>
          </p:cNvPr>
          <p:cNvSpPr/>
          <p:nvPr/>
        </p:nvSpPr>
        <p:spPr>
          <a:xfrm>
            <a:off x="3848032" y="4889486"/>
            <a:ext cx="273772" cy="646870"/>
          </a:xfrm>
          <a:custGeom>
            <a:avLst/>
            <a:gdLst>
              <a:gd name="connsiteX0" fmla="*/ 273118 w 273772"/>
              <a:gd name="connsiteY0" fmla="*/ 14 h 646870"/>
              <a:gd name="connsiteX1" fmla="*/ 237135 w 273772"/>
              <a:gd name="connsiteY1" fmla="*/ 325981 h 646870"/>
              <a:gd name="connsiteX2" fmla="*/ 72035 w 273772"/>
              <a:gd name="connsiteY2" fmla="*/ 571514 h 646870"/>
              <a:gd name="connsiteX3" fmla="*/ 6418 w 273772"/>
              <a:gd name="connsiteY3" fmla="*/ 632897 h 646870"/>
              <a:gd name="connsiteX4" fmla="*/ 220201 w 273772"/>
              <a:gd name="connsiteY4" fmla="*/ 338681 h 646870"/>
              <a:gd name="connsiteX5" fmla="*/ 273118 w 273772"/>
              <a:gd name="connsiteY5" fmla="*/ 14 h 646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772" h="646870">
                <a:moveTo>
                  <a:pt x="273118" y="14"/>
                </a:moveTo>
                <a:cubicBezTo>
                  <a:pt x="275940" y="-2103"/>
                  <a:pt x="270649" y="230731"/>
                  <a:pt x="237135" y="325981"/>
                </a:cubicBezTo>
                <a:cubicBezTo>
                  <a:pt x="203621" y="421231"/>
                  <a:pt x="110488" y="520361"/>
                  <a:pt x="72035" y="571514"/>
                </a:cubicBezTo>
                <a:cubicBezTo>
                  <a:pt x="33582" y="622667"/>
                  <a:pt x="-18276" y="671702"/>
                  <a:pt x="6418" y="632897"/>
                </a:cubicBezTo>
                <a:cubicBezTo>
                  <a:pt x="31112" y="594092"/>
                  <a:pt x="176104" y="443809"/>
                  <a:pt x="220201" y="338681"/>
                </a:cubicBezTo>
                <a:cubicBezTo>
                  <a:pt x="264298" y="233553"/>
                  <a:pt x="270296" y="2131"/>
                  <a:pt x="273118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7" name="フリーフォーム: 図形 376">
            <a:extLst>
              <a:ext uri="{FF2B5EF4-FFF2-40B4-BE49-F238E27FC236}">
                <a16:creationId xmlns:a16="http://schemas.microsoft.com/office/drawing/2014/main" id="{B1A3E6B3-0B6D-4892-8BE7-FB54AB3F4E7F}"/>
              </a:ext>
            </a:extLst>
          </p:cNvPr>
          <p:cNvSpPr/>
          <p:nvPr/>
        </p:nvSpPr>
        <p:spPr>
          <a:xfrm>
            <a:off x="3726732" y="4913548"/>
            <a:ext cx="385784" cy="285520"/>
          </a:xfrm>
          <a:custGeom>
            <a:avLst/>
            <a:gdLst>
              <a:gd name="connsiteX0" fmla="*/ 384893 w 385784"/>
              <a:gd name="connsiteY0" fmla="*/ 1352 h 285520"/>
              <a:gd name="connsiteX1" fmla="*/ 264243 w 385784"/>
              <a:gd name="connsiteY1" fmla="*/ 148990 h 285520"/>
              <a:gd name="connsiteX2" fmla="*/ 168993 w 385784"/>
              <a:gd name="connsiteY2" fmla="*/ 237890 h 285520"/>
              <a:gd name="connsiteX3" fmla="*/ 107081 w 385784"/>
              <a:gd name="connsiteY3" fmla="*/ 268052 h 285520"/>
              <a:gd name="connsiteX4" fmla="*/ 718 w 385784"/>
              <a:gd name="connsiteY4" fmla="*/ 285515 h 285520"/>
              <a:gd name="connsiteX5" fmla="*/ 164231 w 385784"/>
              <a:gd name="connsiteY5" fmla="*/ 266465 h 285520"/>
              <a:gd name="connsiteX6" fmla="*/ 197568 w 385784"/>
              <a:gd name="connsiteY6" fmla="*/ 242652 h 285520"/>
              <a:gd name="connsiteX7" fmla="*/ 384893 w 385784"/>
              <a:gd name="connsiteY7" fmla="*/ 1352 h 28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5784" h="285520">
                <a:moveTo>
                  <a:pt x="384893" y="1352"/>
                </a:moveTo>
                <a:cubicBezTo>
                  <a:pt x="396006" y="-14258"/>
                  <a:pt x="300226" y="109567"/>
                  <a:pt x="264243" y="148990"/>
                </a:cubicBezTo>
                <a:cubicBezTo>
                  <a:pt x="228260" y="188413"/>
                  <a:pt x="195187" y="218046"/>
                  <a:pt x="168993" y="237890"/>
                </a:cubicBezTo>
                <a:cubicBezTo>
                  <a:pt x="142799" y="257734"/>
                  <a:pt x="135127" y="260115"/>
                  <a:pt x="107081" y="268052"/>
                </a:cubicBezTo>
                <a:cubicBezTo>
                  <a:pt x="79035" y="275990"/>
                  <a:pt x="-8807" y="285780"/>
                  <a:pt x="718" y="285515"/>
                </a:cubicBezTo>
                <a:cubicBezTo>
                  <a:pt x="10243" y="285251"/>
                  <a:pt x="131423" y="273609"/>
                  <a:pt x="164231" y="266465"/>
                </a:cubicBezTo>
                <a:cubicBezTo>
                  <a:pt x="197039" y="259321"/>
                  <a:pt x="160262" y="285779"/>
                  <a:pt x="197568" y="242652"/>
                </a:cubicBezTo>
                <a:cubicBezTo>
                  <a:pt x="234874" y="199525"/>
                  <a:pt x="373780" y="16962"/>
                  <a:pt x="384893" y="13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8" name="フリーフォーム: 図形 377">
            <a:extLst>
              <a:ext uri="{FF2B5EF4-FFF2-40B4-BE49-F238E27FC236}">
                <a16:creationId xmlns:a16="http://schemas.microsoft.com/office/drawing/2014/main" id="{25B7BBC2-3869-4936-9394-4DC8A3260E81}"/>
              </a:ext>
            </a:extLst>
          </p:cNvPr>
          <p:cNvSpPr/>
          <p:nvPr/>
        </p:nvSpPr>
        <p:spPr>
          <a:xfrm>
            <a:off x="3726447" y="5250538"/>
            <a:ext cx="179191" cy="361349"/>
          </a:xfrm>
          <a:custGeom>
            <a:avLst/>
            <a:gdLst>
              <a:gd name="connsiteX0" fmla="*/ 16878 w 179191"/>
              <a:gd name="connsiteY0" fmla="*/ 4087 h 361349"/>
              <a:gd name="connsiteX1" fmla="*/ 174041 w 179191"/>
              <a:gd name="connsiteY1" fmla="*/ 196175 h 361349"/>
              <a:gd name="connsiteX2" fmla="*/ 134353 w 179191"/>
              <a:gd name="connsiteY2" fmla="*/ 221575 h 361349"/>
              <a:gd name="connsiteX3" fmla="*/ 66091 w 179191"/>
              <a:gd name="connsiteY3" fmla="*/ 219987 h 361349"/>
              <a:gd name="connsiteX4" fmla="*/ 24816 w 179191"/>
              <a:gd name="connsiteY4" fmla="*/ 361275 h 361349"/>
              <a:gd name="connsiteX5" fmla="*/ 107366 w 179191"/>
              <a:gd name="connsiteY5" fmla="*/ 239037 h 361349"/>
              <a:gd name="connsiteX6" fmla="*/ 174041 w 179191"/>
              <a:gd name="connsiteY6" fmla="*/ 205700 h 361349"/>
              <a:gd name="connsiteX7" fmla="*/ 113716 w 179191"/>
              <a:gd name="connsiteY7" fmla="*/ 119975 h 361349"/>
              <a:gd name="connsiteX8" fmla="*/ 15291 w 179191"/>
              <a:gd name="connsiteY8" fmla="*/ 67587 h 361349"/>
              <a:gd name="connsiteX9" fmla="*/ 16878 w 179191"/>
              <a:gd name="connsiteY9" fmla="*/ 4087 h 361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9191" h="361349">
                <a:moveTo>
                  <a:pt x="16878" y="4087"/>
                </a:moveTo>
                <a:cubicBezTo>
                  <a:pt x="43336" y="25518"/>
                  <a:pt x="154462" y="159927"/>
                  <a:pt x="174041" y="196175"/>
                </a:cubicBezTo>
                <a:cubicBezTo>
                  <a:pt x="193620" y="232423"/>
                  <a:pt x="152345" y="217606"/>
                  <a:pt x="134353" y="221575"/>
                </a:cubicBezTo>
                <a:cubicBezTo>
                  <a:pt x="116361" y="225544"/>
                  <a:pt x="84347" y="196704"/>
                  <a:pt x="66091" y="219987"/>
                </a:cubicBezTo>
                <a:cubicBezTo>
                  <a:pt x="47835" y="243270"/>
                  <a:pt x="17937" y="358100"/>
                  <a:pt x="24816" y="361275"/>
                </a:cubicBezTo>
                <a:cubicBezTo>
                  <a:pt x="31695" y="364450"/>
                  <a:pt x="82495" y="264966"/>
                  <a:pt x="107366" y="239037"/>
                </a:cubicBezTo>
                <a:cubicBezTo>
                  <a:pt x="132237" y="213108"/>
                  <a:pt x="172983" y="225544"/>
                  <a:pt x="174041" y="205700"/>
                </a:cubicBezTo>
                <a:cubicBezTo>
                  <a:pt x="175099" y="185856"/>
                  <a:pt x="140174" y="142994"/>
                  <a:pt x="113716" y="119975"/>
                </a:cubicBezTo>
                <a:cubicBezTo>
                  <a:pt x="87258" y="96956"/>
                  <a:pt x="31431" y="83462"/>
                  <a:pt x="15291" y="67587"/>
                </a:cubicBezTo>
                <a:cubicBezTo>
                  <a:pt x="-849" y="51712"/>
                  <a:pt x="-9580" y="-17344"/>
                  <a:pt x="16878" y="40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9" name="フリーフォーム: 図形 378">
            <a:extLst>
              <a:ext uri="{FF2B5EF4-FFF2-40B4-BE49-F238E27FC236}">
                <a16:creationId xmlns:a16="http://schemas.microsoft.com/office/drawing/2014/main" id="{BD1C1721-149E-448E-A755-7B370A13098B}"/>
              </a:ext>
            </a:extLst>
          </p:cNvPr>
          <p:cNvSpPr/>
          <p:nvPr/>
        </p:nvSpPr>
        <p:spPr>
          <a:xfrm>
            <a:off x="3327388" y="5286757"/>
            <a:ext cx="419204" cy="295184"/>
          </a:xfrm>
          <a:custGeom>
            <a:avLst/>
            <a:gdLst>
              <a:gd name="connsiteX0" fmla="*/ 12 w 419204"/>
              <a:gd name="connsiteY0" fmla="*/ 64706 h 295184"/>
              <a:gd name="connsiteX1" fmla="*/ 107962 w 419204"/>
              <a:gd name="connsiteY1" fmla="*/ 13906 h 295184"/>
              <a:gd name="connsiteX2" fmla="*/ 193687 w 419204"/>
              <a:gd name="connsiteY2" fmla="*/ 132968 h 295184"/>
              <a:gd name="connsiteX3" fmla="*/ 281000 w 419204"/>
              <a:gd name="connsiteY3" fmla="*/ 148843 h 295184"/>
              <a:gd name="connsiteX4" fmla="*/ 358787 w 419204"/>
              <a:gd name="connsiteY4" fmla="*/ 193293 h 295184"/>
              <a:gd name="connsiteX5" fmla="*/ 419112 w 419204"/>
              <a:gd name="connsiteY5" fmla="*/ 294893 h 295184"/>
              <a:gd name="connsiteX6" fmla="*/ 368312 w 419204"/>
              <a:gd name="connsiteY6" fmla="*/ 158368 h 295184"/>
              <a:gd name="connsiteX7" fmla="*/ 219087 w 419204"/>
              <a:gd name="connsiteY7" fmla="*/ 102806 h 295184"/>
              <a:gd name="connsiteX8" fmla="*/ 101612 w 419204"/>
              <a:gd name="connsiteY8" fmla="*/ 1206 h 295184"/>
              <a:gd name="connsiteX9" fmla="*/ 12 w 419204"/>
              <a:gd name="connsiteY9" fmla="*/ 64706 h 295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9204" h="295184">
                <a:moveTo>
                  <a:pt x="12" y="64706"/>
                </a:moveTo>
                <a:cubicBezTo>
                  <a:pt x="1070" y="66823"/>
                  <a:pt x="75683" y="2529"/>
                  <a:pt x="107962" y="13906"/>
                </a:cubicBezTo>
                <a:cubicBezTo>
                  <a:pt x="140241" y="25283"/>
                  <a:pt x="164847" y="110479"/>
                  <a:pt x="193687" y="132968"/>
                </a:cubicBezTo>
                <a:cubicBezTo>
                  <a:pt x="222527" y="155457"/>
                  <a:pt x="253483" y="138789"/>
                  <a:pt x="281000" y="148843"/>
                </a:cubicBezTo>
                <a:cubicBezTo>
                  <a:pt x="308517" y="158897"/>
                  <a:pt x="335768" y="168951"/>
                  <a:pt x="358787" y="193293"/>
                </a:cubicBezTo>
                <a:cubicBezTo>
                  <a:pt x="381806" y="217635"/>
                  <a:pt x="417525" y="300714"/>
                  <a:pt x="419112" y="294893"/>
                </a:cubicBezTo>
                <a:cubicBezTo>
                  <a:pt x="420700" y="289072"/>
                  <a:pt x="401649" y="190382"/>
                  <a:pt x="368312" y="158368"/>
                </a:cubicBezTo>
                <a:cubicBezTo>
                  <a:pt x="334975" y="126354"/>
                  <a:pt x="263537" y="129000"/>
                  <a:pt x="219087" y="102806"/>
                </a:cubicBezTo>
                <a:cubicBezTo>
                  <a:pt x="174637" y="76612"/>
                  <a:pt x="136008" y="12583"/>
                  <a:pt x="101612" y="1206"/>
                </a:cubicBezTo>
                <a:cubicBezTo>
                  <a:pt x="67216" y="-10171"/>
                  <a:pt x="-1046" y="62589"/>
                  <a:pt x="12" y="647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1" name="フリーフォーム: 図形 380">
            <a:extLst>
              <a:ext uri="{FF2B5EF4-FFF2-40B4-BE49-F238E27FC236}">
                <a16:creationId xmlns:a16="http://schemas.microsoft.com/office/drawing/2014/main" id="{2573D260-7B61-4118-A16F-D07F399C9FE5}"/>
              </a:ext>
            </a:extLst>
          </p:cNvPr>
          <p:cNvSpPr/>
          <p:nvPr/>
        </p:nvSpPr>
        <p:spPr>
          <a:xfrm>
            <a:off x="3347741" y="5341876"/>
            <a:ext cx="219398" cy="143211"/>
          </a:xfrm>
          <a:custGeom>
            <a:avLst/>
            <a:gdLst>
              <a:gd name="connsiteX0" fmla="*/ 20934 w 219398"/>
              <a:gd name="connsiteY0" fmla="*/ 62 h 143211"/>
              <a:gd name="connsiteX1" fmla="*/ 297 w 219398"/>
              <a:gd name="connsiteY1" fmla="*/ 77849 h 143211"/>
              <a:gd name="connsiteX2" fmla="*/ 38397 w 219398"/>
              <a:gd name="connsiteY2" fmla="*/ 138174 h 143211"/>
              <a:gd name="connsiteX3" fmla="*/ 93959 w 219398"/>
              <a:gd name="connsiteY3" fmla="*/ 139762 h 143211"/>
              <a:gd name="connsiteX4" fmla="*/ 219372 w 219398"/>
              <a:gd name="connsiteY4" fmla="*/ 138174 h 143211"/>
              <a:gd name="connsiteX5" fmla="*/ 82847 w 219398"/>
              <a:gd name="connsiteY5" fmla="*/ 130237 h 143211"/>
              <a:gd name="connsiteX6" fmla="*/ 47922 w 219398"/>
              <a:gd name="connsiteY6" fmla="*/ 111187 h 143211"/>
              <a:gd name="connsiteX7" fmla="*/ 25697 w 219398"/>
              <a:gd name="connsiteY7" fmla="*/ 65149 h 143211"/>
              <a:gd name="connsiteX8" fmla="*/ 20934 w 219398"/>
              <a:gd name="connsiteY8" fmla="*/ 62 h 143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398" h="143211">
                <a:moveTo>
                  <a:pt x="20934" y="62"/>
                </a:moveTo>
                <a:cubicBezTo>
                  <a:pt x="16701" y="2179"/>
                  <a:pt x="-2613" y="54830"/>
                  <a:pt x="297" y="77849"/>
                </a:cubicBezTo>
                <a:cubicBezTo>
                  <a:pt x="3207" y="100868"/>
                  <a:pt x="22787" y="127855"/>
                  <a:pt x="38397" y="138174"/>
                </a:cubicBezTo>
                <a:cubicBezTo>
                  <a:pt x="54007" y="148493"/>
                  <a:pt x="63797" y="139762"/>
                  <a:pt x="93959" y="139762"/>
                </a:cubicBezTo>
                <a:cubicBezTo>
                  <a:pt x="124121" y="139762"/>
                  <a:pt x="221224" y="139761"/>
                  <a:pt x="219372" y="138174"/>
                </a:cubicBezTo>
                <a:cubicBezTo>
                  <a:pt x="217520" y="136587"/>
                  <a:pt x="111422" y="134735"/>
                  <a:pt x="82847" y="130237"/>
                </a:cubicBezTo>
                <a:cubicBezTo>
                  <a:pt x="54272" y="125739"/>
                  <a:pt x="57447" y="122035"/>
                  <a:pt x="47922" y="111187"/>
                </a:cubicBezTo>
                <a:cubicBezTo>
                  <a:pt x="38397" y="100339"/>
                  <a:pt x="29401" y="80495"/>
                  <a:pt x="25697" y="65149"/>
                </a:cubicBezTo>
                <a:cubicBezTo>
                  <a:pt x="21993" y="49803"/>
                  <a:pt x="25167" y="-2055"/>
                  <a:pt x="20934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2" name="フリーフォーム: 図形 381">
            <a:extLst>
              <a:ext uri="{FF2B5EF4-FFF2-40B4-BE49-F238E27FC236}">
                <a16:creationId xmlns:a16="http://schemas.microsoft.com/office/drawing/2014/main" id="{6758BCFF-CB33-49E0-8644-0ED3A9263FEE}"/>
              </a:ext>
            </a:extLst>
          </p:cNvPr>
          <p:cNvSpPr/>
          <p:nvPr/>
        </p:nvSpPr>
        <p:spPr>
          <a:xfrm>
            <a:off x="3272452" y="5289492"/>
            <a:ext cx="268724" cy="246227"/>
          </a:xfrm>
          <a:custGeom>
            <a:avLst/>
            <a:gdLst>
              <a:gd name="connsiteX0" fmla="*/ 107336 w 268724"/>
              <a:gd name="connsiteY0" fmla="*/ 58 h 246227"/>
              <a:gd name="connsiteX1" fmla="*/ 4148 w 268724"/>
              <a:gd name="connsiteY1" fmla="*/ 114358 h 246227"/>
              <a:gd name="connsiteX2" fmla="*/ 23198 w 268724"/>
              <a:gd name="connsiteY2" fmla="*/ 173096 h 246227"/>
              <a:gd name="connsiteX3" fmla="*/ 50186 w 268724"/>
              <a:gd name="connsiteY3" fmla="*/ 219133 h 246227"/>
              <a:gd name="connsiteX4" fmla="*/ 208936 w 268724"/>
              <a:gd name="connsiteY4" fmla="*/ 242946 h 246227"/>
              <a:gd name="connsiteX5" fmla="*/ 266086 w 268724"/>
              <a:gd name="connsiteY5" fmla="*/ 242946 h 246227"/>
              <a:gd name="connsiteX6" fmla="*/ 134323 w 268724"/>
              <a:gd name="connsiteY6" fmla="*/ 214371 h 246227"/>
              <a:gd name="connsiteX7" fmla="*/ 69236 w 268724"/>
              <a:gd name="connsiteY7" fmla="*/ 190558 h 246227"/>
              <a:gd name="connsiteX8" fmla="*/ 29548 w 268724"/>
              <a:gd name="connsiteY8" fmla="*/ 130233 h 246227"/>
              <a:gd name="connsiteX9" fmla="*/ 107336 w 268724"/>
              <a:gd name="connsiteY9" fmla="*/ 58 h 246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8724" h="246227">
                <a:moveTo>
                  <a:pt x="107336" y="58"/>
                </a:moveTo>
                <a:cubicBezTo>
                  <a:pt x="103103" y="-2588"/>
                  <a:pt x="18171" y="85518"/>
                  <a:pt x="4148" y="114358"/>
                </a:cubicBezTo>
                <a:cubicBezTo>
                  <a:pt x="-9875" y="143198"/>
                  <a:pt x="15525" y="155634"/>
                  <a:pt x="23198" y="173096"/>
                </a:cubicBezTo>
                <a:cubicBezTo>
                  <a:pt x="30871" y="190559"/>
                  <a:pt x="19230" y="207491"/>
                  <a:pt x="50186" y="219133"/>
                </a:cubicBezTo>
                <a:cubicBezTo>
                  <a:pt x="81142" y="230775"/>
                  <a:pt x="172953" y="238977"/>
                  <a:pt x="208936" y="242946"/>
                </a:cubicBezTo>
                <a:cubicBezTo>
                  <a:pt x="244919" y="246915"/>
                  <a:pt x="278522" y="247709"/>
                  <a:pt x="266086" y="242946"/>
                </a:cubicBezTo>
                <a:cubicBezTo>
                  <a:pt x="253650" y="238183"/>
                  <a:pt x="167131" y="223102"/>
                  <a:pt x="134323" y="214371"/>
                </a:cubicBezTo>
                <a:cubicBezTo>
                  <a:pt x="101515" y="205640"/>
                  <a:pt x="86698" y="204581"/>
                  <a:pt x="69236" y="190558"/>
                </a:cubicBezTo>
                <a:cubicBezTo>
                  <a:pt x="51774" y="176535"/>
                  <a:pt x="25050" y="158014"/>
                  <a:pt x="29548" y="130233"/>
                </a:cubicBezTo>
                <a:cubicBezTo>
                  <a:pt x="34046" y="102452"/>
                  <a:pt x="111569" y="2704"/>
                  <a:pt x="107336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3" name="フリーフォーム: 図形 382">
            <a:extLst>
              <a:ext uri="{FF2B5EF4-FFF2-40B4-BE49-F238E27FC236}">
                <a16:creationId xmlns:a16="http://schemas.microsoft.com/office/drawing/2014/main" id="{AC6759A8-81E6-4666-95BB-273BC8BCCE94}"/>
              </a:ext>
            </a:extLst>
          </p:cNvPr>
          <p:cNvSpPr/>
          <p:nvPr/>
        </p:nvSpPr>
        <p:spPr>
          <a:xfrm>
            <a:off x="2925284" y="5273356"/>
            <a:ext cx="399705" cy="146380"/>
          </a:xfrm>
          <a:custGeom>
            <a:avLst/>
            <a:gdLst>
              <a:gd name="connsiteX0" fmla="*/ 2066 w 399705"/>
              <a:gd name="connsiteY0" fmla="*/ 146369 h 146380"/>
              <a:gd name="connsiteX1" fmla="*/ 89379 w 399705"/>
              <a:gd name="connsiteY1" fmla="*/ 63819 h 146380"/>
              <a:gd name="connsiteX2" fmla="*/ 184629 w 399705"/>
              <a:gd name="connsiteY2" fmla="*/ 65407 h 146380"/>
              <a:gd name="connsiteX3" fmla="*/ 273529 w 399705"/>
              <a:gd name="connsiteY3" fmla="*/ 17782 h 146380"/>
              <a:gd name="connsiteX4" fmla="*/ 375129 w 399705"/>
              <a:gd name="connsiteY4" fmla="*/ 46357 h 146380"/>
              <a:gd name="connsiteX5" fmla="*/ 394179 w 399705"/>
              <a:gd name="connsiteY5" fmla="*/ 63819 h 146380"/>
              <a:gd name="connsiteX6" fmla="*/ 295754 w 399705"/>
              <a:gd name="connsiteY6" fmla="*/ 319 h 146380"/>
              <a:gd name="connsiteX7" fmla="*/ 181454 w 399705"/>
              <a:gd name="connsiteY7" fmla="*/ 40007 h 146380"/>
              <a:gd name="connsiteX8" fmla="*/ 40166 w 399705"/>
              <a:gd name="connsiteY8" fmla="*/ 57469 h 146380"/>
              <a:gd name="connsiteX9" fmla="*/ 2066 w 399705"/>
              <a:gd name="connsiteY9" fmla="*/ 146369 h 146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9705" h="146380">
                <a:moveTo>
                  <a:pt x="2066" y="146369"/>
                </a:moveTo>
                <a:cubicBezTo>
                  <a:pt x="10268" y="147427"/>
                  <a:pt x="58952" y="77313"/>
                  <a:pt x="89379" y="63819"/>
                </a:cubicBezTo>
                <a:cubicBezTo>
                  <a:pt x="119806" y="50325"/>
                  <a:pt x="153937" y="73080"/>
                  <a:pt x="184629" y="65407"/>
                </a:cubicBezTo>
                <a:cubicBezTo>
                  <a:pt x="215321" y="57734"/>
                  <a:pt x="241779" y="20957"/>
                  <a:pt x="273529" y="17782"/>
                </a:cubicBezTo>
                <a:cubicBezTo>
                  <a:pt x="305279" y="14607"/>
                  <a:pt x="355021" y="38684"/>
                  <a:pt x="375129" y="46357"/>
                </a:cubicBezTo>
                <a:cubicBezTo>
                  <a:pt x="395237" y="54030"/>
                  <a:pt x="407408" y="71492"/>
                  <a:pt x="394179" y="63819"/>
                </a:cubicBezTo>
                <a:cubicBezTo>
                  <a:pt x="380950" y="56146"/>
                  <a:pt x="331208" y="4288"/>
                  <a:pt x="295754" y="319"/>
                </a:cubicBezTo>
                <a:cubicBezTo>
                  <a:pt x="260300" y="-3650"/>
                  <a:pt x="224052" y="30482"/>
                  <a:pt x="181454" y="40007"/>
                </a:cubicBezTo>
                <a:cubicBezTo>
                  <a:pt x="138856" y="49532"/>
                  <a:pt x="69535" y="43446"/>
                  <a:pt x="40166" y="57469"/>
                </a:cubicBezTo>
                <a:cubicBezTo>
                  <a:pt x="10797" y="71492"/>
                  <a:pt x="-6136" y="145311"/>
                  <a:pt x="2066" y="146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4" name="フリーフォーム: 図形 383">
            <a:extLst>
              <a:ext uri="{FF2B5EF4-FFF2-40B4-BE49-F238E27FC236}">
                <a16:creationId xmlns:a16="http://schemas.microsoft.com/office/drawing/2014/main" id="{A81FB858-7148-46E3-A9FB-FBC6E7C6C1F5}"/>
              </a:ext>
            </a:extLst>
          </p:cNvPr>
          <p:cNvSpPr/>
          <p:nvPr/>
        </p:nvSpPr>
        <p:spPr>
          <a:xfrm>
            <a:off x="2820192" y="4970104"/>
            <a:ext cx="119553" cy="398171"/>
          </a:xfrm>
          <a:custGeom>
            <a:avLst/>
            <a:gdLst>
              <a:gd name="connsiteX0" fmla="*/ 3971 w 119553"/>
              <a:gd name="connsiteY0" fmla="*/ 359 h 398171"/>
              <a:gd name="connsiteX1" fmla="*/ 34133 w 119553"/>
              <a:gd name="connsiteY1" fmla="*/ 168634 h 398171"/>
              <a:gd name="connsiteX2" fmla="*/ 94458 w 119553"/>
              <a:gd name="connsiteY2" fmla="*/ 313096 h 398171"/>
              <a:gd name="connsiteX3" fmla="*/ 116683 w 119553"/>
              <a:gd name="connsiteY3" fmla="*/ 395646 h 398171"/>
              <a:gd name="connsiteX4" fmla="*/ 34133 w 119553"/>
              <a:gd name="connsiteY4" fmla="*/ 219434 h 398171"/>
              <a:gd name="connsiteX5" fmla="*/ 3971 w 119553"/>
              <a:gd name="connsiteY5" fmla="*/ 125771 h 398171"/>
              <a:gd name="connsiteX6" fmla="*/ 3971 w 119553"/>
              <a:gd name="connsiteY6" fmla="*/ 359 h 398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553" h="398171">
                <a:moveTo>
                  <a:pt x="3971" y="359"/>
                </a:moveTo>
                <a:cubicBezTo>
                  <a:pt x="8998" y="7503"/>
                  <a:pt x="19052" y="116511"/>
                  <a:pt x="34133" y="168634"/>
                </a:cubicBezTo>
                <a:cubicBezTo>
                  <a:pt x="49214" y="220757"/>
                  <a:pt x="80700" y="275261"/>
                  <a:pt x="94458" y="313096"/>
                </a:cubicBezTo>
                <a:cubicBezTo>
                  <a:pt x="108216" y="350931"/>
                  <a:pt x="126737" y="411256"/>
                  <a:pt x="116683" y="395646"/>
                </a:cubicBezTo>
                <a:cubicBezTo>
                  <a:pt x="106629" y="380036"/>
                  <a:pt x="52918" y="264413"/>
                  <a:pt x="34133" y="219434"/>
                </a:cubicBezTo>
                <a:cubicBezTo>
                  <a:pt x="15348" y="174455"/>
                  <a:pt x="9527" y="156992"/>
                  <a:pt x="3971" y="125771"/>
                </a:cubicBezTo>
                <a:cubicBezTo>
                  <a:pt x="-1585" y="94550"/>
                  <a:pt x="-1056" y="-6785"/>
                  <a:pt x="3971" y="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5" name="フリーフォーム: 図形 384">
            <a:extLst>
              <a:ext uri="{FF2B5EF4-FFF2-40B4-BE49-F238E27FC236}">
                <a16:creationId xmlns:a16="http://schemas.microsoft.com/office/drawing/2014/main" id="{C4739F99-6E4B-4D46-93C6-4577C9D70C50}"/>
              </a:ext>
            </a:extLst>
          </p:cNvPr>
          <p:cNvSpPr/>
          <p:nvPr/>
        </p:nvSpPr>
        <p:spPr>
          <a:xfrm>
            <a:off x="2811543" y="4621212"/>
            <a:ext cx="169873" cy="678284"/>
          </a:xfrm>
          <a:custGeom>
            <a:avLst/>
            <a:gdLst>
              <a:gd name="connsiteX0" fmla="*/ 112632 w 169873"/>
              <a:gd name="connsiteY0" fmla="*/ 1 h 678284"/>
              <a:gd name="connsiteX1" fmla="*/ 25320 w 169873"/>
              <a:gd name="connsiteY1" fmla="*/ 222251 h 678284"/>
              <a:gd name="connsiteX2" fmla="*/ 39607 w 169873"/>
              <a:gd name="connsiteY2" fmla="*/ 430213 h 678284"/>
              <a:gd name="connsiteX3" fmla="*/ 169782 w 169873"/>
              <a:gd name="connsiteY3" fmla="*/ 677863 h 678284"/>
              <a:gd name="connsiteX4" fmla="*/ 17382 w 169873"/>
              <a:gd name="connsiteY4" fmla="*/ 368301 h 678284"/>
              <a:gd name="connsiteX5" fmla="*/ 12620 w 169873"/>
              <a:gd name="connsiteY5" fmla="*/ 219076 h 678284"/>
              <a:gd name="connsiteX6" fmla="*/ 112632 w 169873"/>
              <a:gd name="connsiteY6" fmla="*/ 1 h 6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873" h="678284">
                <a:moveTo>
                  <a:pt x="112632" y="1"/>
                </a:moveTo>
                <a:cubicBezTo>
                  <a:pt x="114749" y="530"/>
                  <a:pt x="37491" y="150549"/>
                  <a:pt x="25320" y="222251"/>
                </a:cubicBezTo>
                <a:cubicBezTo>
                  <a:pt x="13149" y="293953"/>
                  <a:pt x="15530" y="354278"/>
                  <a:pt x="39607" y="430213"/>
                </a:cubicBezTo>
                <a:cubicBezTo>
                  <a:pt x="63684" y="506148"/>
                  <a:pt x="173486" y="688182"/>
                  <a:pt x="169782" y="677863"/>
                </a:cubicBezTo>
                <a:cubicBezTo>
                  <a:pt x="166078" y="667544"/>
                  <a:pt x="43576" y="444766"/>
                  <a:pt x="17382" y="368301"/>
                </a:cubicBezTo>
                <a:cubicBezTo>
                  <a:pt x="-8812" y="291836"/>
                  <a:pt x="-1138" y="277814"/>
                  <a:pt x="12620" y="219076"/>
                </a:cubicBezTo>
                <a:cubicBezTo>
                  <a:pt x="26378" y="160339"/>
                  <a:pt x="110515" y="-528"/>
                  <a:pt x="11263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6" name="フリーフォーム: 図形 385">
            <a:extLst>
              <a:ext uri="{FF2B5EF4-FFF2-40B4-BE49-F238E27FC236}">
                <a16:creationId xmlns:a16="http://schemas.microsoft.com/office/drawing/2014/main" id="{AC3B0DE2-F584-4A1A-A820-70ECBD47900A}"/>
              </a:ext>
            </a:extLst>
          </p:cNvPr>
          <p:cNvSpPr/>
          <p:nvPr/>
        </p:nvSpPr>
        <p:spPr>
          <a:xfrm>
            <a:off x="2893756" y="4330341"/>
            <a:ext cx="246363" cy="188494"/>
          </a:xfrm>
          <a:custGeom>
            <a:avLst/>
            <a:gdLst>
              <a:gd name="connsiteX0" fmla="*/ 257 w 246363"/>
              <a:gd name="connsiteY0" fmla="*/ 187684 h 188494"/>
              <a:gd name="connsiteX1" fmla="*/ 138369 w 246363"/>
              <a:gd name="connsiteY1" fmla="*/ 3534 h 188494"/>
              <a:gd name="connsiteX2" fmla="*/ 246319 w 246363"/>
              <a:gd name="connsiteY2" fmla="*/ 62272 h 188494"/>
              <a:gd name="connsiteX3" fmla="*/ 151069 w 246363"/>
              <a:gd name="connsiteY3" fmla="*/ 9884 h 188494"/>
              <a:gd name="connsiteX4" fmla="*/ 105032 w 246363"/>
              <a:gd name="connsiteY4" fmla="*/ 68622 h 188494"/>
              <a:gd name="connsiteX5" fmla="*/ 257 w 246363"/>
              <a:gd name="connsiteY5" fmla="*/ 187684 h 188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363" h="188494">
                <a:moveTo>
                  <a:pt x="257" y="187684"/>
                </a:moveTo>
                <a:cubicBezTo>
                  <a:pt x="5813" y="176836"/>
                  <a:pt x="97359" y="24436"/>
                  <a:pt x="138369" y="3534"/>
                </a:cubicBezTo>
                <a:cubicBezTo>
                  <a:pt x="179379" y="-17368"/>
                  <a:pt x="244202" y="61214"/>
                  <a:pt x="246319" y="62272"/>
                </a:cubicBezTo>
                <a:cubicBezTo>
                  <a:pt x="248436" y="63330"/>
                  <a:pt x="174617" y="8826"/>
                  <a:pt x="151069" y="9884"/>
                </a:cubicBezTo>
                <a:cubicBezTo>
                  <a:pt x="127521" y="10942"/>
                  <a:pt x="129374" y="39782"/>
                  <a:pt x="105032" y="68622"/>
                </a:cubicBezTo>
                <a:cubicBezTo>
                  <a:pt x="80690" y="97462"/>
                  <a:pt x="-5299" y="198532"/>
                  <a:pt x="257" y="1876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7" name="フリーフォーム: 図形 386">
            <a:extLst>
              <a:ext uri="{FF2B5EF4-FFF2-40B4-BE49-F238E27FC236}">
                <a16:creationId xmlns:a16="http://schemas.microsoft.com/office/drawing/2014/main" id="{069E82F4-4D47-4CC5-8F98-417A1FF54331}"/>
              </a:ext>
            </a:extLst>
          </p:cNvPr>
          <p:cNvSpPr/>
          <p:nvPr/>
        </p:nvSpPr>
        <p:spPr>
          <a:xfrm>
            <a:off x="3180782" y="4222039"/>
            <a:ext cx="407195" cy="157910"/>
          </a:xfrm>
          <a:custGeom>
            <a:avLst/>
            <a:gdLst>
              <a:gd name="connsiteX0" fmla="*/ 2156 w 407195"/>
              <a:gd name="connsiteY0" fmla="*/ 157874 h 157910"/>
              <a:gd name="connsiteX1" fmla="*/ 59306 w 407195"/>
              <a:gd name="connsiteY1" fmla="*/ 43574 h 157910"/>
              <a:gd name="connsiteX2" fmla="*/ 187893 w 407195"/>
              <a:gd name="connsiteY2" fmla="*/ 2299 h 157910"/>
              <a:gd name="connsiteX3" fmla="*/ 406968 w 407195"/>
              <a:gd name="connsiteY3" fmla="*/ 5474 h 157910"/>
              <a:gd name="connsiteX4" fmla="*/ 227581 w 407195"/>
              <a:gd name="connsiteY4" fmla="*/ 7061 h 157910"/>
              <a:gd name="connsiteX5" fmla="*/ 129156 w 407195"/>
              <a:gd name="connsiteY5" fmla="*/ 30874 h 157910"/>
              <a:gd name="connsiteX6" fmla="*/ 2156 w 407195"/>
              <a:gd name="connsiteY6" fmla="*/ 157874 h 15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7195" h="157910">
                <a:moveTo>
                  <a:pt x="2156" y="157874"/>
                </a:moveTo>
                <a:cubicBezTo>
                  <a:pt x="-9486" y="159991"/>
                  <a:pt x="28350" y="69503"/>
                  <a:pt x="59306" y="43574"/>
                </a:cubicBezTo>
                <a:cubicBezTo>
                  <a:pt x="90262" y="17645"/>
                  <a:pt x="129949" y="8649"/>
                  <a:pt x="187893" y="2299"/>
                </a:cubicBezTo>
                <a:cubicBezTo>
                  <a:pt x="245837" y="-4051"/>
                  <a:pt x="400353" y="4680"/>
                  <a:pt x="406968" y="5474"/>
                </a:cubicBezTo>
                <a:cubicBezTo>
                  <a:pt x="413583" y="6268"/>
                  <a:pt x="273883" y="2828"/>
                  <a:pt x="227581" y="7061"/>
                </a:cubicBezTo>
                <a:cubicBezTo>
                  <a:pt x="181279" y="11294"/>
                  <a:pt x="166198" y="9707"/>
                  <a:pt x="129156" y="30874"/>
                </a:cubicBezTo>
                <a:cubicBezTo>
                  <a:pt x="92114" y="52041"/>
                  <a:pt x="13798" y="155757"/>
                  <a:pt x="2156" y="1578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8" name="フリーフォーム: 図形 387">
            <a:extLst>
              <a:ext uri="{FF2B5EF4-FFF2-40B4-BE49-F238E27FC236}">
                <a16:creationId xmlns:a16="http://schemas.microsoft.com/office/drawing/2014/main" id="{674489B9-D6EA-432E-A3DC-291B6B96A1E0}"/>
              </a:ext>
            </a:extLst>
          </p:cNvPr>
          <p:cNvSpPr/>
          <p:nvPr/>
        </p:nvSpPr>
        <p:spPr>
          <a:xfrm>
            <a:off x="3528537" y="4246099"/>
            <a:ext cx="313574" cy="164144"/>
          </a:xfrm>
          <a:custGeom>
            <a:avLst/>
            <a:gdLst>
              <a:gd name="connsiteX0" fmla="*/ 3651 w 313574"/>
              <a:gd name="connsiteY0" fmla="*/ 2051 h 164144"/>
              <a:gd name="connsiteX1" fmla="*/ 186213 w 313574"/>
              <a:gd name="connsiteY1" fmla="*/ 17926 h 164144"/>
              <a:gd name="connsiteX2" fmla="*/ 313213 w 313574"/>
              <a:gd name="connsiteY2" fmla="*/ 163976 h 164144"/>
              <a:gd name="connsiteX3" fmla="*/ 219551 w 313574"/>
              <a:gd name="connsiteY3" fmla="*/ 46501 h 164144"/>
              <a:gd name="connsiteX4" fmla="*/ 76676 w 313574"/>
              <a:gd name="connsiteY4" fmla="*/ 14751 h 164144"/>
              <a:gd name="connsiteX5" fmla="*/ 3651 w 313574"/>
              <a:gd name="connsiteY5" fmla="*/ 2051 h 164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3574" h="164144">
                <a:moveTo>
                  <a:pt x="3651" y="2051"/>
                </a:moveTo>
                <a:cubicBezTo>
                  <a:pt x="21907" y="2580"/>
                  <a:pt x="134619" y="-9061"/>
                  <a:pt x="186213" y="17926"/>
                </a:cubicBezTo>
                <a:cubicBezTo>
                  <a:pt x="237807" y="44913"/>
                  <a:pt x="307657" y="159214"/>
                  <a:pt x="313213" y="163976"/>
                </a:cubicBezTo>
                <a:cubicBezTo>
                  <a:pt x="318769" y="168739"/>
                  <a:pt x="258974" y="71372"/>
                  <a:pt x="219551" y="46501"/>
                </a:cubicBezTo>
                <a:cubicBezTo>
                  <a:pt x="180128" y="21630"/>
                  <a:pt x="113718" y="20043"/>
                  <a:pt x="76676" y="14751"/>
                </a:cubicBezTo>
                <a:cubicBezTo>
                  <a:pt x="39634" y="9459"/>
                  <a:pt x="-14605" y="1522"/>
                  <a:pt x="3651" y="20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9" name="フリーフォーム: 図形 388">
            <a:extLst>
              <a:ext uri="{FF2B5EF4-FFF2-40B4-BE49-F238E27FC236}">
                <a16:creationId xmlns:a16="http://schemas.microsoft.com/office/drawing/2014/main" id="{EBA8B06A-350C-4864-A17A-CF258FBA41B8}"/>
              </a:ext>
            </a:extLst>
          </p:cNvPr>
          <p:cNvSpPr/>
          <p:nvPr/>
        </p:nvSpPr>
        <p:spPr>
          <a:xfrm>
            <a:off x="3584877" y="4231840"/>
            <a:ext cx="479827" cy="356534"/>
          </a:xfrm>
          <a:custGeom>
            <a:avLst/>
            <a:gdLst>
              <a:gd name="connsiteX0" fmla="*/ 2873 w 479827"/>
              <a:gd name="connsiteY0" fmla="*/ 2023 h 356534"/>
              <a:gd name="connsiteX1" fmla="*/ 66373 w 479827"/>
              <a:gd name="connsiteY1" fmla="*/ 8373 h 356534"/>
              <a:gd name="connsiteX2" fmla="*/ 177498 w 479827"/>
              <a:gd name="connsiteY2" fmla="*/ 30598 h 356534"/>
              <a:gd name="connsiteX3" fmla="*/ 244173 w 479827"/>
              <a:gd name="connsiteY3" fmla="*/ 113148 h 356534"/>
              <a:gd name="connsiteX4" fmla="*/ 321961 w 479827"/>
              <a:gd name="connsiteY4" fmla="*/ 182998 h 356534"/>
              <a:gd name="connsiteX5" fmla="*/ 396573 w 479827"/>
              <a:gd name="connsiteY5" fmla="*/ 270310 h 356534"/>
              <a:gd name="connsiteX6" fmla="*/ 477536 w 479827"/>
              <a:gd name="connsiteY6" fmla="*/ 354448 h 356534"/>
              <a:gd name="connsiteX7" fmla="*/ 301323 w 479827"/>
              <a:gd name="connsiteY7" fmla="*/ 179823 h 356534"/>
              <a:gd name="connsiteX8" fmla="*/ 158448 w 479827"/>
              <a:gd name="connsiteY8" fmla="*/ 41710 h 356534"/>
              <a:gd name="connsiteX9" fmla="*/ 2873 w 479827"/>
              <a:gd name="connsiteY9" fmla="*/ 2023 h 356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9827" h="356534">
                <a:moveTo>
                  <a:pt x="2873" y="2023"/>
                </a:moveTo>
                <a:cubicBezTo>
                  <a:pt x="-12473" y="-3533"/>
                  <a:pt x="37269" y="3611"/>
                  <a:pt x="66373" y="8373"/>
                </a:cubicBezTo>
                <a:cubicBezTo>
                  <a:pt x="95477" y="13135"/>
                  <a:pt x="147865" y="13136"/>
                  <a:pt x="177498" y="30598"/>
                </a:cubicBezTo>
                <a:cubicBezTo>
                  <a:pt x="207131" y="48060"/>
                  <a:pt x="220096" y="87748"/>
                  <a:pt x="244173" y="113148"/>
                </a:cubicBezTo>
                <a:cubicBezTo>
                  <a:pt x="268250" y="138548"/>
                  <a:pt x="296561" y="156805"/>
                  <a:pt x="321961" y="182998"/>
                </a:cubicBezTo>
                <a:cubicBezTo>
                  <a:pt x="347361" y="209191"/>
                  <a:pt x="370644" y="241735"/>
                  <a:pt x="396573" y="270310"/>
                </a:cubicBezTo>
                <a:cubicBezTo>
                  <a:pt x="422502" y="298885"/>
                  <a:pt x="493411" y="369529"/>
                  <a:pt x="477536" y="354448"/>
                </a:cubicBezTo>
                <a:cubicBezTo>
                  <a:pt x="461661" y="339367"/>
                  <a:pt x="354504" y="231946"/>
                  <a:pt x="301323" y="179823"/>
                </a:cubicBezTo>
                <a:cubicBezTo>
                  <a:pt x="248142" y="127700"/>
                  <a:pt x="210042" y="71079"/>
                  <a:pt x="158448" y="41710"/>
                </a:cubicBezTo>
                <a:cubicBezTo>
                  <a:pt x="106854" y="12341"/>
                  <a:pt x="18219" y="7579"/>
                  <a:pt x="2873" y="20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0" name="フリーフォーム: 図形 389">
            <a:extLst>
              <a:ext uri="{FF2B5EF4-FFF2-40B4-BE49-F238E27FC236}">
                <a16:creationId xmlns:a16="http://schemas.microsoft.com/office/drawing/2014/main" id="{B44208FE-6EB7-4530-923C-29CA1257BB75}"/>
              </a:ext>
            </a:extLst>
          </p:cNvPr>
          <p:cNvSpPr/>
          <p:nvPr/>
        </p:nvSpPr>
        <p:spPr>
          <a:xfrm>
            <a:off x="3246431" y="4292561"/>
            <a:ext cx="374663" cy="219120"/>
          </a:xfrm>
          <a:custGeom>
            <a:avLst/>
            <a:gdLst>
              <a:gd name="connsiteX0" fmla="*/ 374657 w 374663"/>
              <a:gd name="connsiteY0" fmla="*/ 39 h 219120"/>
              <a:gd name="connsiteX1" fmla="*/ 173044 w 374663"/>
              <a:gd name="connsiteY1" fmla="*/ 55602 h 219120"/>
              <a:gd name="connsiteX2" fmla="*/ 7 w 374663"/>
              <a:gd name="connsiteY2" fmla="*/ 219114 h 219120"/>
              <a:gd name="connsiteX3" fmla="*/ 179394 w 374663"/>
              <a:gd name="connsiteY3" fmla="*/ 61952 h 219120"/>
              <a:gd name="connsiteX4" fmla="*/ 374657 w 374663"/>
              <a:gd name="connsiteY4" fmla="*/ 39 h 21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663" h="219120">
                <a:moveTo>
                  <a:pt x="374657" y="39"/>
                </a:moveTo>
                <a:cubicBezTo>
                  <a:pt x="373599" y="-1019"/>
                  <a:pt x="235486" y="19090"/>
                  <a:pt x="173044" y="55602"/>
                </a:cubicBezTo>
                <a:cubicBezTo>
                  <a:pt x="110602" y="92114"/>
                  <a:pt x="-1051" y="218056"/>
                  <a:pt x="7" y="219114"/>
                </a:cubicBezTo>
                <a:cubicBezTo>
                  <a:pt x="1065" y="220172"/>
                  <a:pt x="118011" y="97935"/>
                  <a:pt x="179394" y="61952"/>
                </a:cubicBezTo>
                <a:cubicBezTo>
                  <a:pt x="240777" y="25969"/>
                  <a:pt x="375715" y="1097"/>
                  <a:pt x="374657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1" name="フリーフォーム: 図形 390">
            <a:extLst>
              <a:ext uri="{FF2B5EF4-FFF2-40B4-BE49-F238E27FC236}">
                <a16:creationId xmlns:a16="http://schemas.microsoft.com/office/drawing/2014/main" id="{A04F318F-0A03-4CAB-B4D0-C2DC0CB59445}"/>
              </a:ext>
            </a:extLst>
          </p:cNvPr>
          <p:cNvSpPr/>
          <p:nvPr/>
        </p:nvSpPr>
        <p:spPr>
          <a:xfrm>
            <a:off x="4084542" y="4571462"/>
            <a:ext cx="164574" cy="336831"/>
          </a:xfrm>
          <a:custGeom>
            <a:avLst/>
            <a:gdLst>
              <a:gd name="connsiteX0" fmla="*/ 96 w 164574"/>
              <a:gd name="connsiteY0" fmla="*/ 2126 h 336831"/>
              <a:gd name="connsiteX1" fmla="*/ 127096 w 164574"/>
              <a:gd name="connsiteY1" fmla="*/ 116426 h 336831"/>
              <a:gd name="connsiteX2" fmla="*/ 163608 w 164574"/>
              <a:gd name="connsiteY2" fmla="*/ 224376 h 336831"/>
              <a:gd name="connsiteX3" fmla="*/ 149321 w 164574"/>
              <a:gd name="connsiteY3" fmla="*/ 279938 h 336831"/>
              <a:gd name="connsiteX4" fmla="*/ 100108 w 164574"/>
              <a:gd name="connsiteY4" fmla="*/ 335501 h 336831"/>
              <a:gd name="connsiteX5" fmla="*/ 149321 w 164574"/>
              <a:gd name="connsiteY5" fmla="*/ 221201 h 336831"/>
              <a:gd name="connsiteX6" fmla="*/ 96 w 164574"/>
              <a:gd name="connsiteY6" fmla="*/ 2126 h 336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574" h="336831">
                <a:moveTo>
                  <a:pt x="96" y="2126"/>
                </a:moveTo>
                <a:cubicBezTo>
                  <a:pt x="-3608" y="-15336"/>
                  <a:pt x="99844" y="79384"/>
                  <a:pt x="127096" y="116426"/>
                </a:cubicBezTo>
                <a:cubicBezTo>
                  <a:pt x="154348" y="153468"/>
                  <a:pt x="159904" y="197124"/>
                  <a:pt x="163608" y="224376"/>
                </a:cubicBezTo>
                <a:cubicBezTo>
                  <a:pt x="167312" y="251628"/>
                  <a:pt x="159904" y="261417"/>
                  <a:pt x="149321" y="279938"/>
                </a:cubicBezTo>
                <a:cubicBezTo>
                  <a:pt x="138738" y="298459"/>
                  <a:pt x="100108" y="345290"/>
                  <a:pt x="100108" y="335501"/>
                </a:cubicBezTo>
                <a:cubicBezTo>
                  <a:pt x="100108" y="325712"/>
                  <a:pt x="164402" y="275441"/>
                  <a:pt x="149321" y="221201"/>
                </a:cubicBezTo>
                <a:cubicBezTo>
                  <a:pt x="134240" y="166961"/>
                  <a:pt x="3800" y="19588"/>
                  <a:pt x="96" y="2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2" name="フリーフォーム: 図形 391">
            <a:extLst>
              <a:ext uri="{FF2B5EF4-FFF2-40B4-BE49-F238E27FC236}">
                <a16:creationId xmlns:a16="http://schemas.microsoft.com/office/drawing/2014/main" id="{2B90A2E3-E464-4FDB-8CFE-35F9F708AFC6}"/>
              </a:ext>
            </a:extLst>
          </p:cNvPr>
          <p:cNvSpPr/>
          <p:nvPr/>
        </p:nvSpPr>
        <p:spPr>
          <a:xfrm>
            <a:off x="4098728" y="4560883"/>
            <a:ext cx="177745" cy="439096"/>
          </a:xfrm>
          <a:custGeom>
            <a:avLst/>
            <a:gdLst>
              <a:gd name="connsiteX0" fmla="*/ 197 w 177745"/>
              <a:gd name="connsiteY0" fmla="*/ 5 h 439096"/>
              <a:gd name="connsiteX1" fmla="*/ 163710 w 177745"/>
              <a:gd name="connsiteY1" fmla="*/ 134942 h 439096"/>
              <a:gd name="connsiteX2" fmla="*/ 158947 w 177745"/>
              <a:gd name="connsiteY2" fmla="*/ 309567 h 439096"/>
              <a:gd name="connsiteX3" fmla="*/ 74810 w 177745"/>
              <a:gd name="connsiteY3" fmla="*/ 419105 h 439096"/>
              <a:gd name="connsiteX4" fmla="*/ 77985 w 177745"/>
              <a:gd name="connsiteY4" fmla="*/ 430217 h 439096"/>
              <a:gd name="connsiteX5" fmla="*/ 141485 w 177745"/>
              <a:gd name="connsiteY5" fmla="*/ 322267 h 439096"/>
              <a:gd name="connsiteX6" fmla="*/ 130372 w 177745"/>
              <a:gd name="connsiteY6" fmla="*/ 130180 h 439096"/>
              <a:gd name="connsiteX7" fmla="*/ 197 w 177745"/>
              <a:gd name="connsiteY7" fmla="*/ 5 h 439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7745" h="439096">
                <a:moveTo>
                  <a:pt x="197" y="5"/>
                </a:moveTo>
                <a:cubicBezTo>
                  <a:pt x="5753" y="799"/>
                  <a:pt x="137252" y="83348"/>
                  <a:pt x="163710" y="134942"/>
                </a:cubicBezTo>
                <a:cubicBezTo>
                  <a:pt x="190168" y="186536"/>
                  <a:pt x="173764" y="262207"/>
                  <a:pt x="158947" y="309567"/>
                </a:cubicBezTo>
                <a:cubicBezTo>
                  <a:pt x="144130" y="356927"/>
                  <a:pt x="88304" y="398997"/>
                  <a:pt x="74810" y="419105"/>
                </a:cubicBezTo>
                <a:cubicBezTo>
                  <a:pt x="61316" y="439213"/>
                  <a:pt x="66873" y="446357"/>
                  <a:pt x="77985" y="430217"/>
                </a:cubicBezTo>
                <a:cubicBezTo>
                  <a:pt x="89097" y="414077"/>
                  <a:pt x="132754" y="372273"/>
                  <a:pt x="141485" y="322267"/>
                </a:cubicBezTo>
                <a:cubicBezTo>
                  <a:pt x="150216" y="272261"/>
                  <a:pt x="152597" y="180451"/>
                  <a:pt x="130372" y="130180"/>
                </a:cubicBezTo>
                <a:cubicBezTo>
                  <a:pt x="108147" y="79909"/>
                  <a:pt x="-5359" y="-789"/>
                  <a:pt x="197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3" name="フリーフォーム: 図形 392">
            <a:extLst>
              <a:ext uri="{FF2B5EF4-FFF2-40B4-BE49-F238E27FC236}">
                <a16:creationId xmlns:a16="http://schemas.microsoft.com/office/drawing/2014/main" id="{27F1A48B-3907-4EBF-9220-3624349213AC}"/>
              </a:ext>
            </a:extLst>
          </p:cNvPr>
          <p:cNvSpPr/>
          <p:nvPr/>
        </p:nvSpPr>
        <p:spPr>
          <a:xfrm>
            <a:off x="4239904" y="4919537"/>
            <a:ext cx="67921" cy="268446"/>
          </a:xfrm>
          <a:custGeom>
            <a:avLst/>
            <a:gdLst>
              <a:gd name="connsiteX0" fmla="*/ 309 w 67921"/>
              <a:gd name="connsiteY0" fmla="*/ 126 h 268446"/>
              <a:gd name="connsiteX1" fmla="*/ 66984 w 67921"/>
              <a:gd name="connsiteY1" fmla="*/ 106488 h 268446"/>
              <a:gd name="connsiteX2" fmla="*/ 39996 w 67921"/>
              <a:gd name="connsiteY2" fmla="*/ 184276 h 268446"/>
              <a:gd name="connsiteX3" fmla="*/ 47934 w 67921"/>
              <a:gd name="connsiteY3" fmla="*/ 268413 h 268446"/>
              <a:gd name="connsiteX4" fmla="*/ 28884 w 67921"/>
              <a:gd name="connsiteY4" fmla="*/ 193801 h 268446"/>
              <a:gd name="connsiteX5" fmla="*/ 30471 w 67921"/>
              <a:gd name="connsiteY5" fmla="*/ 138238 h 268446"/>
              <a:gd name="connsiteX6" fmla="*/ 41584 w 67921"/>
              <a:gd name="connsiteY6" fmla="*/ 85851 h 268446"/>
              <a:gd name="connsiteX7" fmla="*/ 309 w 67921"/>
              <a:gd name="connsiteY7" fmla="*/ 126 h 26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921" h="268446">
                <a:moveTo>
                  <a:pt x="309" y="126"/>
                </a:moveTo>
                <a:cubicBezTo>
                  <a:pt x="4542" y="3565"/>
                  <a:pt x="60370" y="75796"/>
                  <a:pt x="66984" y="106488"/>
                </a:cubicBezTo>
                <a:cubicBezTo>
                  <a:pt x="73598" y="137180"/>
                  <a:pt x="43171" y="157288"/>
                  <a:pt x="39996" y="184276"/>
                </a:cubicBezTo>
                <a:cubicBezTo>
                  <a:pt x="36821" y="211264"/>
                  <a:pt x="49786" y="266826"/>
                  <a:pt x="47934" y="268413"/>
                </a:cubicBezTo>
                <a:cubicBezTo>
                  <a:pt x="46082" y="270000"/>
                  <a:pt x="31794" y="215497"/>
                  <a:pt x="28884" y="193801"/>
                </a:cubicBezTo>
                <a:cubicBezTo>
                  <a:pt x="25974" y="172105"/>
                  <a:pt x="28354" y="156230"/>
                  <a:pt x="30471" y="138238"/>
                </a:cubicBezTo>
                <a:cubicBezTo>
                  <a:pt x="32588" y="120246"/>
                  <a:pt x="46611" y="107547"/>
                  <a:pt x="41584" y="85851"/>
                </a:cubicBezTo>
                <a:cubicBezTo>
                  <a:pt x="36557" y="64155"/>
                  <a:pt x="-3924" y="-3313"/>
                  <a:pt x="309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4" name="フリーフォーム: 図形 393">
            <a:extLst>
              <a:ext uri="{FF2B5EF4-FFF2-40B4-BE49-F238E27FC236}">
                <a16:creationId xmlns:a16="http://schemas.microsoft.com/office/drawing/2014/main" id="{13BBE8B0-D376-4AAA-9A82-74C91090E9DA}"/>
              </a:ext>
            </a:extLst>
          </p:cNvPr>
          <p:cNvSpPr/>
          <p:nvPr/>
        </p:nvSpPr>
        <p:spPr>
          <a:xfrm>
            <a:off x="3856014" y="4894601"/>
            <a:ext cx="309620" cy="668401"/>
          </a:xfrm>
          <a:custGeom>
            <a:avLst/>
            <a:gdLst>
              <a:gd name="connsiteX0" fmla="*/ 282599 w 309620"/>
              <a:gd name="connsiteY0" fmla="*/ 1249 h 668401"/>
              <a:gd name="connsiteX1" fmla="*/ 300061 w 309620"/>
              <a:gd name="connsiteY1" fmla="*/ 231437 h 668401"/>
              <a:gd name="connsiteX2" fmla="*/ 307999 w 309620"/>
              <a:gd name="connsiteY2" fmla="*/ 371137 h 668401"/>
              <a:gd name="connsiteX3" fmla="*/ 268311 w 309620"/>
              <a:gd name="connsiteY3" fmla="*/ 429874 h 668401"/>
              <a:gd name="connsiteX4" fmla="*/ 176236 w 309620"/>
              <a:gd name="connsiteY4" fmla="*/ 552112 h 668401"/>
              <a:gd name="connsiteX5" fmla="*/ 24 w 309620"/>
              <a:gd name="connsiteY5" fmla="*/ 667999 h 668401"/>
              <a:gd name="connsiteX6" fmla="*/ 188936 w 309620"/>
              <a:gd name="connsiteY6" fmla="*/ 510837 h 668401"/>
              <a:gd name="connsiteX7" fmla="*/ 287361 w 309620"/>
              <a:gd name="connsiteY7" fmla="*/ 340974 h 668401"/>
              <a:gd name="connsiteX8" fmla="*/ 282599 w 309620"/>
              <a:gd name="connsiteY8" fmla="*/ 1249 h 66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9620" h="668401">
                <a:moveTo>
                  <a:pt x="282599" y="1249"/>
                </a:moveTo>
                <a:cubicBezTo>
                  <a:pt x="284716" y="-17007"/>
                  <a:pt x="295828" y="169789"/>
                  <a:pt x="300061" y="231437"/>
                </a:cubicBezTo>
                <a:cubicBezTo>
                  <a:pt x="304294" y="293085"/>
                  <a:pt x="313291" y="338064"/>
                  <a:pt x="307999" y="371137"/>
                </a:cubicBezTo>
                <a:cubicBezTo>
                  <a:pt x="302707" y="404210"/>
                  <a:pt x="290272" y="399712"/>
                  <a:pt x="268311" y="429874"/>
                </a:cubicBezTo>
                <a:cubicBezTo>
                  <a:pt x="246350" y="460037"/>
                  <a:pt x="220950" y="512425"/>
                  <a:pt x="176236" y="552112"/>
                </a:cubicBezTo>
                <a:cubicBezTo>
                  <a:pt x="131522" y="591799"/>
                  <a:pt x="-2093" y="674878"/>
                  <a:pt x="24" y="667999"/>
                </a:cubicBezTo>
                <a:cubicBezTo>
                  <a:pt x="2141" y="661120"/>
                  <a:pt x="141046" y="565341"/>
                  <a:pt x="188936" y="510837"/>
                </a:cubicBezTo>
                <a:cubicBezTo>
                  <a:pt x="236825" y="456333"/>
                  <a:pt x="271221" y="422466"/>
                  <a:pt x="287361" y="340974"/>
                </a:cubicBezTo>
                <a:cubicBezTo>
                  <a:pt x="303501" y="259482"/>
                  <a:pt x="280482" y="19505"/>
                  <a:pt x="282599" y="1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5" name="フリーフォーム: 図形 394">
            <a:extLst>
              <a:ext uri="{FF2B5EF4-FFF2-40B4-BE49-F238E27FC236}">
                <a16:creationId xmlns:a16="http://schemas.microsoft.com/office/drawing/2014/main" id="{A877E17D-FC54-4498-B890-B336E8B97D2E}"/>
              </a:ext>
            </a:extLst>
          </p:cNvPr>
          <p:cNvSpPr/>
          <p:nvPr/>
        </p:nvSpPr>
        <p:spPr>
          <a:xfrm>
            <a:off x="3022362" y="4428791"/>
            <a:ext cx="266973" cy="160705"/>
          </a:xfrm>
          <a:custGeom>
            <a:avLst/>
            <a:gdLst>
              <a:gd name="connsiteX0" fmla="*/ 266938 w 266973"/>
              <a:gd name="connsiteY0" fmla="*/ 334 h 160705"/>
              <a:gd name="connsiteX1" fmla="*/ 49451 w 266973"/>
              <a:gd name="connsiteY1" fmla="*/ 79709 h 160705"/>
              <a:gd name="connsiteX2" fmla="*/ 3413 w 266973"/>
              <a:gd name="connsiteY2" fmla="*/ 160672 h 160705"/>
              <a:gd name="connsiteX3" fmla="*/ 6588 w 266973"/>
              <a:gd name="connsiteY3" fmla="*/ 89234 h 160705"/>
              <a:gd name="connsiteX4" fmla="*/ 31988 w 266973"/>
              <a:gd name="connsiteY4" fmla="*/ 52722 h 160705"/>
              <a:gd name="connsiteX5" fmla="*/ 266938 w 266973"/>
              <a:gd name="connsiteY5" fmla="*/ 334 h 160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6973" h="160705">
                <a:moveTo>
                  <a:pt x="266938" y="334"/>
                </a:moveTo>
                <a:cubicBezTo>
                  <a:pt x="269849" y="4832"/>
                  <a:pt x="93372" y="52986"/>
                  <a:pt x="49451" y="79709"/>
                </a:cubicBezTo>
                <a:cubicBezTo>
                  <a:pt x="5530" y="106432"/>
                  <a:pt x="10557" y="159085"/>
                  <a:pt x="3413" y="160672"/>
                </a:cubicBezTo>
                <a:cubicBezTo>
                  <a:pt x="-3731" y="162260"/>
                  <a:pt x="1825" y="107226"/>
                  <a:pt x="6588" y="89234"/>
                </a:cubicBezTo>
                <a:cubicBezTo>
                  <a:pt x="11350" y="71242"/>
                  <a:pt x="-11139" y="67539"/>
                  <a:pt x="31988" y="52722"/>
                </a:cubicBezTo>
                <a:cubicBezTo>
                  <a:pt x="75115" y="37905"/>
                  <a:pt x="264027" y="-4164"/>
                  <a:pt x="266938" y="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6" name="フリーフォーム: 図形 395">
            <a:extLst>
              <a:ext uri="{FF2B5EF4-FFF2-40B4-BE49-F238E27FC236}">
                <a16:creationId xmlns:a16="http://schemas.microsoft.com/office/drawing/2014/main" id="{CC80448E-7E3C-4757-8FE8-76C0F93B6597}"/>
              </a:ext>
            </a:extLst>
          </p:cNvPr>
          <p:cNvSpPr/>
          <p:nvPr/>
        </p:nvSpPr>
        <p:spPr>
          <a:xfrm>
            <a:off x="3013703" y="1933555"/>
            <a:ext cx="407505" cy="788813"/>
          </a:xfrm>
          <a:custGeom>
            <a:avLst/>
            <a:gdLst>
              <a:gd name="connsiteX0" fmla="*/ 347035 w 407505"/>
              <a:gd name="connsiteY0" fmla="*/ 20 h 788813"/>
              <a:gd name="connsiteX1" fmla="*/ 377197 w 407505"/>
              <a:gd name="connsiteY1" fmla="*/ 104795 h 788813"/>
              <a:gd name="connsiteX2" fmla="*/ 313697 w 407505"/>
              <a:gd name="connsiteY2" fmla="*/ 185758 h 788813"/>
              <a:gd name="connsiteX3" fmla="*/ 299410 w 407505"/>
              <a:gd name="connsiteY3" fmla="*/ 228620 h 788813"/>
              <a:gd name="connsiteX4" fmla="*/ 281947 w 407505"/>
              <a:gd name="connsiteY4" fmla="*/ 306408 h 788813"/>
              <a:gd name="connsiteX5" fmla="*/ 108910 w 407505"/>
              <a:gd name="connsiteY5" fmla="*/ 617558 h 788813"/>
              <a:gd name="connsiteX6" fmla="*/ 20010 w 407505"/>
              <a:gd name="connsiteY6" fmla="*/ 741383 h 788813"/>
              <a:gd name="connsiteX7" fmla="*/ 31122 w 407505"/>
              <a:gd name="connsiteY7" fmla="*/ 746145 h 788813"/>
              <a:gd name="connsiteX8" fmla="*/ 343860 w 407505"/>
              <a:gd name="connsiteY8" fmla="*/ 215920 h 788813"/>
              <a:gd name="connsiteX9" fmla="*/ 407360 w 407505"/>
              <a:gd name="connsiteY9" fmla="*/ 96858 h 788813"/>
              <a:gd name="connsiteX10" fmla="*/ 347035 w 407505"/>
              <a:gd name="connsiteY10" fmla="*/ 20 h 788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7505" h="788813">
                <a:moveTo>
                  <a:pt x="347035" y="20"/>
                </a:moveTo>
                <a:cubicBezTo>
                  <a:pt x="342008" y="1343"/>
                  <a:pt x="382753" y="73839"/>
                  <a:pt x="377197" y="104795"/>
                </a:cubicBezTo>
                <a:cubicBezTo>
                  <a:pt x="371641" y="135751"/>
                  <a:pt x="326661" y="165121"/>
                  <a:pt x="313697" y="185758"/>
                </a:cubicBezTo>
                <a:cubicBezTo>
                  <a:pt x="300733" y="206395"/>
                  <a:pt x="304702" y="208512"/>
                  <a:pt x="299410" y="228620"/>
                </a:cubicBezTo>
                <a:cubicBezTo>
                  <a:pt x="294118" y="248728"/>
                  <a:pt x="313697" y="241585"/>
                  <a:pt x="281947" y="306408"/>
                </a:cubicBezTo>
                <a:cubicBezTo>
                  <a:pt x="250197" y="371231"/>
                  <a:pt x="152566" y="545062"/>
                  <a:pt x="108910" y="617558"/>
                </a:cubicBezTo>
                <a:cubicBezTo>
                  <a:pt x="65254" y="690054"/>
                  <a:pt x="32975" y="719952"/>
                  <a:pt x="20010" y="741383"/>
                </a:cubicBezTo>
                <a:cubicBezTo>
                  <a:pt x="7045" y="762814"/>
                  <a:pt x="-22853" y="833722"/>
                  <a:pt x="31122" y="746145"/>
                </a:cubicBezTo>
                <a:cubicBezTo>
                  <a:pt x="85097" y="658568"/>
                  <a:pt x="281154" y="324135"/>
                  <a:pt x="343860" y="215920"/>
                </a:cubicBezTo>
                <a:cubicBezTo>
                  <a:pt x="406566" y="107705"/>
                  <a:pt x="403920" y="132048"/>
                  <a:pt x="407360" y="96858"/>
                </a:cubicBezTo>
                <a:cubicBezTo>
                  <a:pt x="410800" y="61668"/>
                  <a:pt x="352062" y="-1303"/>
                  <a:pt x="347035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7" name="フリーフォーム: 図形 396">
            <a:extLst>
              <a:ext uri="{FF2B5EF4-FFF2-40B4-BE49-F238E27FC236}">
                <a16:creationId xmlns:a16="http://schemas.microsoft.com/office/drawing/2014/main" id="{63DB2A1D-AD0D-4930-8DBD-D8D5623142CD}"/>
              </a:ext>
            </a:extLst>
          </p:cNvPr>
          <p:cNvSpPr/>
          <p:nvPr/>
        </p:nvSpPr>
        <p:spPr>
          <a:xfrm>
            <a:off x="3005138" y="1952739"/>
            <a:ext cx="345416" cy="728549"/>
          </a:xfrm>
          <a:custGeom>
            <a:avLst/>
            <a:gdLst>
              <a:gd name="connsiteX0" fmla="*/ 328612 w 345416"/>
              <a:gd name="connsiteY0" fmla="*/ 1474 h 728549"/>
              <a:gd name="connsiteX1" fmla="*/ 282575 w 345416"/>
              <a:gd name="connsiteY1" fmla="*/ 209436 h 728549"/>
              <a:gd name="connsiteX2" fmla="*/ 96837 w 345416"/>
              <a:gd name="connsiteY2" fmla="*/ 579324 h 728549"/>
              <a:gd name="connsiteX3" fmla="*/ 0 w 345416"/>
              <a:gd name="connsiteY3" fmla="*/ 728549 h 728549"/>
              <a:gd name="connsiteX4" fmla="*/ 227012 w 345416"/>
              <a:gd name="connsiteY4" fmla="*/ 376124 h 728549"/>
              <a:gd name="connsiteX5" fmla="*/ 338137 w 345416"/>
              <a:gd name="connsiteY5" fmla="*/ 128474 h 728549"/>
              <a:gd name="connsiteX6" fmla="*/ 328612 w 345416"/>
              <a:gd name="connsiteY6" fmla="*/ 1474 h 728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416" h="728549">
                <a:moveTo>
                  <a:pt x="328612" y="1474"/>
                </a:moveTo>
                <a:cubicBezTo>
                  <a:pt x="319352" y="14967"/>
                  <a:pt x="321204" y="113128"/>
                  <a:pt x="282575" y="209436"/>
                </a:cubicBezTo>
                <a:cubicBezTo>
                  <a:pt x="243946" y="305744"/>
                  <a:pt x="143933" y="492805"/>
                  <a:pt x="96837" y="579324"/>
                </a:cubicBezTo>
                <a:cubicBezTo>
                  <a:pt x="49741" y="665843"/>
                  <a:pt x="0" y="728549"/>
                  <a:pt x="0" y="728549"/>
                </a:cubicBezTo>
                <a:cubicBezTo>
                  <a:pt x="21696" y="694682"/>
                  <a:pt x="170656" y="476137"/>
                  <a:pt x="227012" y="376124"/>
                </a:cubicBezTo>
                <a:cubicBezTo>
                  <a:pt x="283368" y="276112"/>
                  <a:pt x="320939" y="186947"/>
                  <a:pt x="338137" y="128474"/>
                </a:cubicBezTo>
                <a:cubicBezTo>
                  <a:pt x="355335" y="70001"/>
                  <a:pt x="337872" y="-12019"/>
                  <a:pt x="328612" y="14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8" name="フリーフォーム: 図形 397">
            <a:extLst>
              <a:ext uri="{FF2B5EF4-FFF2-40B4-BE49-F238E27FC236}">
                <a16:creationId xmlns:a16="http://schemas.microsoft.com/office/drawing/2014/main" id="{AB402488-1AB5-43FF-B189-6B5B945B8D84}"/>
              </a:ext>
            </a:extLst>
          </p:cNvPr>
          <p:cNvSpPr/>
          <p:nvPr/>
        </p:nvSpPr>
        <p:spPr>
          <a:xfrm>
            <a:off x="2960563" y="2076099"/>
            <a:ext cx="451083" cy="871869"/>
          </a:xfrm>
          <a:custGeom>
            <a:avLst/>
            <a:gdLst>
              <a:gd name="connsiteX0" fmla="*/ 450975 w 451083"/>
              <a:gd name="connsiteY0" fmla="*/ 351 h 871869"/>
              <a:gd name="connsiteX1" fmla="*/ 339850 w 451083"/>
              <a:gd name="connsiteY1" fmla="*/ 367064 h 871869"/>
              <a:gd name="connsiteX2" fmla="*/ 228725 w 451083"/>
              <a:gd name="connsiteY2" fmla="*/ 573439 h 871869"/>
              <a:gd name="connsiteX3" fmla="*/ 1712 w 451083"/>
              <a:gd name="connsiteY3" fmla="*/ 870301 h 871869"/>
              <a:gd name="connsiteX4" fmla="*/ 136650 w 451083"/>
              <a:gd name="connsiteY4" fmla="*/ 673451 h 871869"/>
              <a:gd name="connsiteX5" fmla="*/ 355725 w 451083"/>
              <a:gd name="connsiteY5" fmla="*/ 306739 h 871869"/>
              <a:gd name="connsiteX6" fmla="*/ 450975 w 451083"/>
              <a:gd name="connsiteY6" fmla="*/ 351 h 871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083" h="871869">
                <a:moveTo>
                  <a:pt x="450975" y="351"/>
                </a:moveTo>
                <a:cubicBezTo>
                  <a:pt x="448329" y="10405"/>
                  <a:pt x="376892" y="271549"/>
                  <a:pt x="339850" y="367064"/>
                </a:cubicBezTo>
                <a:cubicBezTo>
                  <a:pt x="302808" y="462579"/>
                  <a:pt x="285081" y="489566"/>
                  <a:pt x="228725" y="573439"/>
                </a:cubicBezTo>
                <a:cubicBezTo>
                  <a:pt x="172369" y="657312"/>
                  <a:pt x="17058" y="853632"/>
                  <a:pt x="1712" y="870301"/>
                </a:cubicBezTo>
                <a:cubicBezTo>
                  <a:pt x="-13634" y="886970"/>
                  <a:pt x="77648" y="767378"/>
                  <a:pt x="136650" y="673451"/>
                </a:cubicBezTo>
                <a:cubicBezTo>
                  <a:pt x="195652" y="579524"/>
                  <a:pt x="304131" y="414953"/>
                  <a:pt x="355725" y="306739"/>
                </a:cubicBezTo>
                <a:cubicBezTo>
                  <a:pt x="407319" y="198525"/>
                  <a:pt x="453621" y="-9703"/>
                  <a:pt x="450975" y="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9" name="フリーフォーム: 図形 398">
            <a:extLst>
              <a:ext uri="{FF2B5EF4-FFF2-40B4-BE49-F238E27FC236}">
                <a16:creationId xmlns:a16="http://schemas.microsoft.com/office/drawing/2014/main" id="{81F13C24-DD92-4E16-9FEC-7DD8DB0ED48F}"/>
              </a:ext>
            </a:extLst>
          </p:cNvPr>
          <p:cNvSpPr/>
          <p:nvPr/>
        </p:nvSpPr>
        <p:spPr>
          <a:xfrm>
            <a:off x="3197183" y="1552570"/>
            <a:ext cx="219120" cy="384434"/>
          </a:xfrm>
          <a:custGeom>
            <a:avLst/>
            <a:gdLst>
              <a:gd name="connsiteX0" fmla="*/ 42 w 219120"/>
              <a:gd name="connsiteY0" fmla="*/ 5 h 384434"/>
              <a:gd name="connsiteX1" fmla="*/ 93705 w 219120"/>
              <a:gd name="connsiteY1" fmla="*/ 127005 h 384434"/>
              <a:gd name="connsiteX2" fmla="*/ 111167 w 219120"/>
              <a:gd name="connsiteY2" fmla="*/ 325443 h 384434"/>
              <a:gd name="connsiteX3" fmla="*/ 111167 w 219120"/>
              <a:gd name="connsiteY3" fmla="*/ 382593 h 384434"/>
              <a:gd name="connsiteX4" fmla="*/ 134980 w 219120"/>
              <a:gd name="connsiteY4" fmla="*/ 371480 h 384434"/>
              <a:gd name="connsiteX5" fmla="*/ 219117 w 219120"/>
              <a:gd name="connsiteY5" fmla="*/ 334968 h 384434"/>
              <a:gd name="connsiteX6" fmla="*/ 131805 w 219120"/>
              <a:gd name="connsiteY6" fmla="*/ 349255 h 384434"/>
              <a:gd name="connsiteX7" fmla="*/ 139742 w 219120"/>
              <a:gd name="connsiteY7" fmla="*/ 227018 h 384434"/>
              <a:gd name="connsiteX8" fmla="*/ 106405 w 219120"/>
              <a:gd name="connsiteY8" fmla="*/ 122243 h 384434"/>
              <a:gd name="connsiteX9" fmla="*/ 42 w 219120"/>
              <a:gd name="connsiteY9" fmla="*/ 5 h 384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9120" h="384434">
                <a:moveTo>
                  <a:pt x="42" y="5"/>
                </a:moveTo>
                <a:cubicBezTo>
                  <a:pt x="-2075" y="799"/>
                  <a:pt x="75184" y="72765"/>
                  <a:pt x="93705" y="127005"/>
                </a:cubicBezTo>
                <a:cubicBezTo>
                  <a:pt x="112226" y="181245"/>
                  <a:pt x="108257" y="282845"/>
                  <a:pt x="111167" y="325443"/>
                </a:cubicBezTo>
                <a:cubicBezTo>
                  <a:pt x="114077" y="368041"/>
                  <a:pt x="107198" y="374920"/>
                  <a:pt x="111167" y="382593"/>
                </a:cubicBezTo>
                <a:cubicBezTo>
                  <a:pt x="115136" y="390266"/>
                  <a:pt x="134980" y="371480"/>
                  <a:pt x="134980" y="371480"/>
                </a:cubicBezTo>
                <a:cubicBezTo>
                  <a:pt x="152972" y="363543"/>
                  <a:pt x="219646" y="338672"/>
                  <a:pt x="219117" y="334968"/>
                </a:cubicBezTo>
                <a:cubicBezTo>
                  <a:pt x="218588" y="331264"/>
                  <a:pt x="145034" y="367247"/>
                  <a:pt x="131805" y="349255"/>
                </a:cubicBezTo>
                <a:cubicBezTo>
                  <a:pt x="118576" y="331263"/>
                  <a:pt x="143975" y="264853"/>
                  <a:pt x="139742" y="227018"/>
                </a:cubicBezTo>
                <a:cubicBezTo>
                  <a:pt x="135509" y="189183"/>
                  <a:pt x="128894" y="157168"/>
                  <a:pt x="106405" y="122243"/>
                </a:cubicBezTo>
                <a:cubicBezTo>
                  <a:pt x="83916" y="87318"/>
                  <a:pt x="2159" y="-789"/>
                  <a:pt x="42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0" name="フリーフォーム: 図形 399">
            <a:extLst>
              <a:ext uri="{FF2B5EF4-FFF2-40B4-BE49-F238E27FC236}">
                <a16:creationId xmlns:a16="http://schemas.microsoft.com/office/drawing/2014/main" id="{C479352A-22FC-4F3C-B726-5113293FB00A}"/>
              </a:ext>
            </a:extLst>
          </p:cNvPr>
          <p:cNvSpPr/>
          <p:nvPr/>
        </p:nvSpPr>
        <p:spPr>
          <a:xfrm>
            <a:off x="3190481" y="1500806"/>
            <a:ext cx="205606" cy="89078"/>
          </a:xfrm>
          <a:custGeom>
            <a:avLst/>
            <a:gdLst>
              <a:gd name="connsiteX0" fmla="*/ 394 w 205606"/>
              <a:gd name="connsiteY0" fmla="*/ 35894 h 89078"/>
              <a:gd name="connsiteX1" fmla="*/ 59132 w 205606"/>
              <a:gd name="connsiteY1" fmla="*/ 15257 h 89078"/>
              <a:gd name="connsiteX2" fmla="*/ 87707 w 205606"/>
              <a:gd name="connsiteY2" fmla="*/ 4144 h 89078"/>
              <a:gd name="connsiteX3" fmla="*/ 205182 w 205606"/>
              <a:gd name="connsiteY3" fmla="*/ 88282 h 89078"/>
              <a:gd name="connsiteX4" fmla="*/ 125807 w 205606"/>
              <a:gd name="connsiteY4" fmla="*/ 45419 h 89078"/>
              <a:gd name="connsiteX5" fmla="*/ 90882 w 205606"/>
              <a:gd name="connsiteY5" fmla="*/ 27957 h 89078"/>
              <a:gd name="connsiteX6" fmla="*/ 394 w 205606"/>
              <a:gd name="connsiteY6" fmla="*/ 35894 h 89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5606" h="89078">
                <a:moveTo>
                  <a:pt x="394" y="35894"/>
                </a:moveTo>
                <a:cubicBezTo>
                  <a:pt x="-4898" y="33777"/>
                  <a:pt x="44580" y="20549"/>
                  <a:pt x="59132" y="15257"/>
                </a:cubicBezTo>
                <a:cubicBezTo>
                  <a:pt x="73684" y="9965"/>
                  <a:pt x="63365" y="-8027"/>
                  <a:pt x="87707" y="4144"/>
                </a:cubicBezTo>
                <a:cubicBezTo>
                  <a:pt x="112049" y="16315"/>
                  <a:pt x="198832" y="81403"/>
                  <a:pt x="205182" y="88282"/>
                </a:cubicBezTo>
                <a:cubicBezTo>
                  <a:pt x="211532" y="95161"/>
                  <a:pt x="144857" y="55473"/>
                  <a:pt x="125807" y="45419"/>
                </a:cubicBezTo>
                <a:cubicBezTo>
                  <a:pt x="106757" y="35365"/>
                  <a:pt x="108874" y="31132"/>
                  <a:pt x="90882" y="27957"/>
                </a:cubicBezTo>
                <a:cubicBezTo>
                  <a:pt x="72890" y="24782"/>
                  <a:pt x="5686" y="38011"/>
                  <a:pt x="394" y="358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1" name="フリーフォーム: 図形 400">
            <a:extLst>
              <a:ext uri="{FF2B5EF4-FFF2-40B4-BE49-F238E27FC236}">
                <a16:creationId xmlns:a16="http://schemas.microsoft.com/office/drawing/2014/main" id="{79F17AFE-CCCA-4089-9E4F-EDA603C67064}"/>
              </a:ext>
            </a:extLst>
          </p:cNvPr>
          <p:cNvSpPr/>
          <p:nvPr/>
        </p:nvSpPr>
        <p:spPr>
          <a:xfrm>
            <a:off x="3249489" y="1559308"/>
            <a:ext cx="106665" cy="213195"/>
          </a:xfrm>
          <a:custGeom>
            <a:avLst/>
            <a:gdLst>
              <a:gd name="connsiteX0" fmla="*/ 124 w 106665"/>
              <a:gd name="connsiteY0" fmla="*/ 2792 h 213195"/>
              <a:gd name="connsiteX1" fmla="*/ 98549 w 106665"/>
              <a:gd name="connsiteY1" fmla="*/ 142492 h 213195"/>
              <a:gd name="connsiteX2" fmla="*/ 98549 w 106665"/>
              <a:gd name="connsiteY2" fmla="*/ 210755 h 213195"/>
              <a:gd name="connsiteX3" fmla="*/ 77911 w 106665"/>
              <a:gd name="connsiteY3" fmla="*/ 59942 h 213195"/>
              <a:gd name="connsiteX4" fmla="*/ 124 w 106665"/>
              <a:gd name="connsiteY4" fmla="*/ 2792 h 213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665" h="213195">
                <a:moveTo>
                  <a:pt x="124" y="2792"/>
                </a:moveTo>
                <a:cubicBezTo>
                  <a:pt x="3564" y="16550"/>
                  <a:pt x="82145" y="107832"/>
                  <a:pt x="98549" y="142492"/>
                </a:cubicBezTo>
                <a:cubicBezTo>
                  <a:pt x="114953" y="177152"/>
                  <a:pt x="101989" y="224513"/>
                  <a:pt x="98549" y="210755"/>
                </a:cubicBezTo>
                <a:cubicBezTo>
                  <a:pt x="95109" y="196997"/>
                  <a:pt x="90346" y="90898"/>
                  <a:pt x="77911" y="59942"/>
                </a:cubicBezTo>
                <a:cubicBezTo>
                  <a:pt x="65476" y="28986"/>
                  <a:pt x="-3316" y="-10966"/>
                  <a:pt x="124" y="27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2" name="フリーフォーム: 図形 401">
            <a:extLst>
              <a:ext uri="{FF2B5EF4-FFF2-40B4-BE49-F238E27FC236}">
                <a16:creationId xmlns:a16="http://schemas.microsoft.com/office/drawing/2014/main" id="{84A8067C-CC04-46C9-8D7F-7151500F6F5D}"/>
              </a:ext>
            </a:extLst>
          </p:cNvPr>
          <p:cNvSpPr/>
          <p:nvPr/>
        </p:nvSpPr>
        <p:spPr>
          <a:xfrm>
            <a:off x="2992292" y="1773236"/>
            <a:ext cx="303424" cy="331799"/>
          </a:xfrm>
          <a:custGeom>
            <a:avLst/>
            <a:gdLst>
              <a:gd name="connsiteX0" fmla="*/ 303358 w 303424"/>
              <a:gd name="connsiteY0" fmla="*/ 2 h 331799"/>
              <a:gd name="connsiteX1" fmla="*/ 104921 w 303424"/>
              <a:gd name="connsiteY1" fmla="*/ 228602 h 331799"/>
              <a:gd name="connsiteX2" fmla="*/ 146 w 303424"/>
              <a:gd name="connsiteY2" fmla="*/ 331789 h 331799"/>
              <a:gd name="connsiteX3" fmla="*/ 125558 w 303424"/>
              <a:gd name="connsiteY3" fmla="*/ 233364 h 331799"/>
              <a:gd name="connsiteX4" fmla="*/ 303358 w 303424"/>
              <a:gd name="connsiteY4" fmla="*/ 2 h 331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3424" h="331799">
                <a:moveTo>
                  <a:pt x="303358" y="2"/>
                </a:moveTo>
                <a:cubicBezTo>
                  <a:pt x="299919" y="-792"/>
                  <a:pt x="155456" y="173304"/>
                  <a:pt x="104921" y="228602"/>
                </a:cubicBezTo>
                <a:cubicBezTo>
                  <a:pt x="54386" y="283900"/>
                  <a:pt x="-3293" y="330995"/>
                  <a:pt x="146" y="331789"/>
                </a:cubicBezTo>
                <a:cubicBezTo>
                  <a:pt x="3585" y="332583"/>
                  <a:pt x="74493" y="287604"/>
                  <a:pt x="125558" y="233364"/>
                </a:cubicBezTo>
                <a:cubicBezTo>
                  <a:pt x="176622" y="179125"/>
                  <a:pt x="306797" y="796"/>
                  <a:pt x="303358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3" name="フリーフォーム: 図形 402">
            <a:extLst>
              <a:ext uri="{FF2B5EF4-FFF2-40B4-BE49-F238E27FC236}">
                <a16:creationId xmlns:a16="http://schemas.microsoft.com/office/drawing/2014/main" id="{8559BE15-D0D4-47E5-801D-9E89CE1BB2C2}"/>
              </a:ext>
            </a:extLst>
          </p:cNvPr>
          <p:cNvSpPr/>
          <p:nvPr/>
        </p:nvSpPr>
        <p:spPr>
          <a:xfrm>
            <a:off x="2847951" y="2189080"/>
            <a:ext cx="288196" cy="322702"/>
          </a:xfrm>
          <a:custGeom>
            <a:avLst/>
            <a:gdLst>
              <a:gd name="connsiteX0" fmla="*/ 24 w 288196"/>
              <a:gd name="connsiteY0" fmla="*/ 83 h 322702"/>
              <a:gd name="connsiteX1" fmla="*/ 131787 w 288196"/>
              <a:gd name="connsiteY1" fmla="*/ 244558 h 322702"/>
              <a:gd name="connsiteX2" fmla="*/ 188937 w 288196"/>
              <a:gd name="connsiteY2" fmla="*/ 269958 h 322702"/>
              <a:gd name="connsiteX3" fmla="*/ 155599 w 288196"/>
              <a:gd name="connsiteY3" fmla="*/ 322345 h 322702"/>
              <a:gd name="connsiteX4" fmla="*/ 284187 w 288196"/>
              <a:gd name="connsiteY4" fmla="*/ 241383 h 322702"/>
              <a:gd name="connsiteX5" fmla="*/ 249262 w 288196"/>
              <a:gd name="connsiteY5" fmla="*/ 230270 h 322702"/>
              <a:gd name="connsiteX6" fmla="*/ 184174 w 288196"/>
              <a:gd name="connsiteY6" fmla="*/ 257258 h 322702"/>
              <a:gd name="connsiteX7" fmla="*/ 142899 w 288196"/>
              <a:gd name="connsiteY7" fmla="*/ 217570 h 322702"/>
              <a:gd name="connsiteX8" fmla="*/ 24 w 288196"/>
              <a:gd name="connsiteY8" fmla="*/ 83 h 322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196" h="322702">
                <a:moveTo>
                  <a:pt x="24" y="83"/>
                </a:moveTo>
                <a:cubicBezTo>
                  <a:pt x="-1828" y="4581"/>
                  <a:pt x="100302" y="199579"/>
                  <a:pt x="131787" y="244558"/>
                </a:cubicBezTo>
                <a:cubicBezTo>
                  <a:pt x="163272" y="289537"/>
                  <a:pt x="184968" y="256994"/>
                  <a:pt x="188937" y="269958"/>
                </a:cubicBezTo>
                <a:cubicBezTo>
                  <a:pt x="192906" y="282922"/>
                  <a:pt x="139724" y="327107"/>
                  <a:pt x="155599" y="322345"/>
                </a:cubicBezTo>
                <a:cubicBezTo>
                  <a:pt x="171474" y="317583"/>
                  <a:pt x="268577" y="256729"/>
                  <a:pt x="284187" y="241383"/>
                </a:cubicBezTo>
                <a:cubicBezTo>
                  <a:pt x="299797" y="226037"/>
                  <a:pt x="265931" y="227624"/>
                  <a:pt x="249262" y="230270"/>
                </a:cubicBezTo>
                <a:cubicBezTo>
                  <a:pt x="232593" y="232916"/>
                  <a:pt x="201901" y="259375"/>
                  <a:pt x="184174" y="257258"/>
                </a:cubicBezTo>
                <a:cubicBezTo>
                  <a:pt x="166447" y="255141"/>
                  <a:pt x="170945" y="261226"/>
                  <a:pt x="142899" y="217570"/>
                </a:cubicBezTo>
                <a:cubicBezTo>
                  <a:pt x="114853" y="173914"/>
                  <a:pt x="1876" y="-4415"/>
                  <a:pt x="24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4" name="フリーフォーム: 図形 403">
            <a:extLst>
              <a:ext uri="{FF2B5EF4-FFF2-40B4-BE49-F238E27FC236}">
                <a16:creationId xmlns:a16="http://schemas.microsoft.com/office/drawing/2014/main" id="{1DD71FFE-5A8D-4BBC-B172-928AA757A68D}"/>
              </a:ext>
            </a:extLst>
          </p:cNvPr>
          <p:cNvSpPr/>
          <p:nvPr/>
        </p:nvSpPr>
        <p:spPr>
          <a:xfrm>
            <a:off x="3123911" y="1941413"/>
            <a:ext cx="94272" cy="195634"/>
          </a:xfrm>
          <a:custGeom>
            <a:avLst/>
            <a:gdLst>
              <a:gd name="connsiteX0" fmla="*/ 84427 w 94272"/>
              <a:gd name="connsiteY0" fmla="*/ 100 h 195634"/>
              <a:gd name="connsiteX1" fmla="*/ 59027 w 94272"/>
              <a:gd name="connsiteY1" fmla="*/ 136625 h 195634"/>
              <a:gd name="connsiteX2" fmla="*/ 289 w 94272"/>
              <a:gd name="connsiteY2" fmla="*/ 195362 h 195634"/>
              <a:gd name="connsiteX3" fmla="*/ 86014 w 94272"/>
              <a:gd name="connsiteY3" fmla="*/ 115987 h 195634"/>
              <a:gd name="connsiteX4" fmla="*/ 84427 w 94272"/>
              <a:gd name="connsiteY4" fmla="*/ 100 h 195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272" h="195634">
                <a:moveTo>
                  <a:pt x="84427" y="100"/>
                </a:moveTo>
                <a:cubicBezTo>
                  <a:pt x="79929" y="3540"/>
                  <a:pt x="73050" y="104081"/>
                  <a:pt x="59027" y="136625"/>
                </a:cubicBezTo>
                <a:cubicBezTo>
                  <a:pt x="45004" y="169169"/>
                  <a:pt x="-4209" y="198802"/>
                  <a:pt x="289" y="195362"/>
                </a:cubicBezTo>
                <a:cubicBezTo>
                  <a:pt x="4787" y="191922"/>
                  <a:pt x="68816" y="149589"/>
                  <a:pt x="86014" y="115987"/>
                </a:cubicBezTo>
                <a:cubicBezTo>
                  <a:pt x="103212" y="82385"/>
                  <a:pt x="88925" y="-3340"/>
                  <a:pt x="84427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5" name="フリーフォーム: 図形 404">
            <a:extLst>
              <a:ext uri="{FF2B5EF4-FFF2-40B4-BE49-F238E27FC236}">
                <a16:creationId xmlns:a16="http://schemas.microsoft.com/office/drawing/2014/main" id="{52C1CC61-338D-4CDE-9EDC-8ACC06249E35}"/>
              </a:ext>
            </a:extLst>
          </p:cNvPr>
          <p:cNvSpPr/>
          <p:nvPr/>
        </p:nvSpPr>
        <p:spPr>
          <a:xfrm>
            <a:off x="3355789" y="2311302"/>
            <a:ext cx="309952" cy="43136"/>
          </a:xfrm>
          <a:custGeom>
            <a:avLst/>
            <a:gdLst>
              <a:gd name="connsiteX0" fmla="*/ 186 w 309952"/>
              <a:gd name="connsiteY0" fmla="*/ 42961 h 43136"/>
              <a:gd name="connsiteX1" fmla="*/ 144649 w 309952"/>
              <a:gd name="connsiteY1" fmla="*/ 15973 h 43136"/>
              <a:gd name="connsiteX2" fmla="*/ 309749 w 309952"/>
              <a:gd name="connsiteY2" fmla="*/ 33436 h 43136"/>
              <a:gd name="connsiteX3" fmla="*/ 174811 w 309952"/>
              <a:gd name="connsiteY3" fmla="*/ 98 h 43136"/>
              <a:gd name="connsiteX4" fmla="*/ 186 w 309952"/>
              <a:gd name="connsiteY4" fmla="*/ 42961 h 43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952" h="43136">
                <a:moveTo>
                  <a:pt x="186" y="42961"/>
                </a:moveTo>
                <a:cubicBezTo>
                  <a:pt x="-4841" y="45607"/>
                  <a:pt x="93055" y="17560"/>
                  <a:pt x="144649" y="15973"/>
                </a:cubicBezTo>
                <a:cubicBezTo>
                  <a:pt x="196243" y="14386"/>
                  <a:pt x="304722" y="36082"/>
                  <a:pt x="309749" y="33436"/>
                </a:cubicBezTo>
                <a:cubicBezTo>
                  <a:pt x="314776" y="30790"/>
                  <a:pt x="225611" y="-2019"/>
                  <a:pt x="174811" y="98"/>
                </a:cubicBezTo>
                <a:cubicBezTo>
                  <a:pt x="124011" y="2215"/>
                  <a:pt x="5213" y="40315"/>
                  <a:pt x="186" y="429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6" name="フリーフォーム: 図形 405">
            <a:extLst>
              <a:ext uri="{FF2B5EF4-FFF2-40B4-BE49-F238E27FC236}">
                <a16:creationId xmlns:a16="http://schemas.microsoft.com/office/drawing/2014/main" id="{DAB3AB47-13BF-46E5-BD5B-5D38909D9954}"/>
              </a:ext>
            </a:extLst>
          </p:cNvPr>
          <p:cNvSpPr/>
          <p:nvPr/>
        </p:nvSpPr>
        <p:spPr>
          <a:xfrm>
            <a:off x="3339698" y="2274472"/>
            <a:ext cx="297880" cy="78231"/>
          </a:xfrm>
          <a:custGeom>
            <a:avLst/>
            <a:gdLst>
              <a:gd name="connsiteX0" fmla="*/ 5165 w 297880"/>
              <a:gd name="connsiteY0" fmla="*/ 76616 h 78231"/>
              <a:gd name="connsiteX1" fmla="*/ 170265 w 297880"/>
              <a:gd name="connsiteY1" fmla="*/ 416 h 78231"/>
              <a:gd name="connsiteX2" fmla="*/ 297265 w 297880"/>
              <a:gd name="connsiteY2" fmla="*/ 44866 h 78231"/>
              <a:gd name="connsiteX3" fmla="*/ 216302 w 297880"/>
              <a:gd name="connsiteY3" fmla="*/ 17878 h 78231"/>
              <a:gd name="connsiteX4" fmla="*/ 162327 w 297880"/>
              <a:gd name="connsiteY4" fmla="*/ 17878 h 78231"/>
              <a:gd name="connsiteX5" fmla="*/ 51202 w 297880"/>
              <a:gd name="connsiteY5" fmla="*/ 51216 h 78231"/>
              <a:gd name="connsiteX6" fmla="*/ 5165 w 297880"/>
              <a:gd name="connsiteY6" fmla="*/ 76616 h 78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7880" h="78231">
                <a:moveTo>
                  <a:pt x="5165" y="76616"/>
                </a:moveTo>
                <a:cubicBezTo>
                  <a:pt x="25009" y="68149"/>
                  <a:pt x="121582" y="5708"/>
                  <a:pt x="170265" y="416"/>
                </a:cubicBezTo>
                <a:cubicBezTo>
                  <a:pt x="218948" y="-4876"/>
                  <a:pt x="289592" y="41956"/>
                  <a:pt x="297265" y="44866"/>
                </a:cubicBezTo>
                <a:cubicBezTo>
                  <a:pt x="304938" y="47776"/>
                  <a:pt x="238792" y="22376"/>
                  <a:pt x="216302" y="17878"/>
                </a:cubicBezTo>
                <a:cubicBezTo>
                  <a:pt x="193812" y="13380"/>
                  <a:pt x="189844" y="12322"/>
                  <a:pt x="162327" y="17878"/>
                </a:cubicBezTo>
                <a:cubicBezTo>
                  <a:pt x="134810" y="23434"/>
                  <a:pt x="75014" y="44601"/>
                  <a:pt x="51202" y="51216"/>
                </a:cubicBezTo>
                <a:cubicBezTo>
                  <a:pt x="27390" y="57831"/>
                  <a:pt x="-14679" y="85083"/>
                  <a:pt x="5165" y="766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7" name="フリーフォーム: 図形 406">
            <a:extLst>
              <a:ext uri="{FF2B5EF4-FFF2-40B4-BE49-F238E27FC236}">
                <a16:creationId xmlns:a16="http://schemas.microsoft.com/office/drawing/2014/main" id="{E68F450A-B193-400A-8AF5-85A3D9EE9B39}"/>
              </a:ext>
            </a:extLst>
          </p:cNvPr>
          <p:cNvSpPr/>
          <p:nvPr/>
        </p:nvSpPr>
        <p:spPr>
          <a:xfrm>
            <a:off x="3276409" y="2544725"/>
            <a:ext cx="433974" cy="43284"/>
          </a:xfrm>
          <a:custGeom>
            <a:avLst/>
            <a:gdLst>
              <a:gd name="connsiteX0" fmla="*/ 191 w 433974"/>
              <a:gd name="connsiteY0" fmla="*/ 17500 h 43284"/>
              <a:gd name="connsiteX1" fmla="*/ 246254 w 433974"/>
              <a:gd name="connsiteY1" fmla="*/ 34963 h 43284"/>
              <a:gd name="connsiteX2" fmla="*/ 433579 w 433974"/>
              <a:gd name="connsiteY2" fmla="*/ 38 h 43284"/>
              <a:gd name="connsiteX3" fmla="*/ 287529 w 433974"/>
              <a:gd name="connsiteY3" fmla="*/ 42900 h 43284"/>
              <a:gd name="connsiteX4" fmla="*/ 191 w 433974"/>
              <a:gd name="connsiteY4" fmla="*/ 17500 h 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3974" h="43284">
                <a:moveTo>
                  <a:pt x="191" y="17500"/>
                </a:moveTo>
                <a:cubicBezTo>
                  <a:pt x="-6688" y="16177"/>
                  <a:pt x="174023" y="37873"/>
                  <a:pt x="246254" y="34963"/>
                </a:cubicBezTo>
                <a:cubicBezTo>
                  <a:pt x="318485" y="32053"/>
                  <a:pt x="426700" y="-1285"/>
                  <a:pt x="433579" y="38"/>
                </a:cubicBezTo>
                <a:cubicBezTo>
                  <a:pt x="440458" y="1361"/>
                  <a:pt x="356321" y="38931"/>
                  <a:pt x="287529" y="42900"/>
                </a:cubicBezTo>
                <a:cubicBezTo>
                  <a:pt x="218737" y="46869"/>
                  <a:pt x="7070" y="18823"/>
                  <a:pt x="191" y="175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8" name="フリーフォーム: 図形 407">
            <a:extLst>
              <a:ext uri="{FF2B5EF4-FFF2-40B4-BE49-F238E27FC236}">
                <a16:creationId xmlns:a16="http://schemas.microsoft.com/office/drawing/2014/main" id="{815D8D0B-3041-4FE2-BD03-581BF1A0B8CE}"/>
              </a:ext>
            </a:extLst>
          </p:cNvPr>
          <p:cNvSpPr/>
          <p:nvPr/>
        </p:nvSpPr>
        <p:spPr>
          <a:xfrm>
            <a:off x="3259138" y="2568575"/>
            <a:ext cx="223986" cy="36936"/>
          </a:xfrm>
          <a:custGeom>
            <a:avLst/>
            <a:gdLst>
              <a:gd name="connsiteX0" fmla="*/ 0 w 223986"/>
              <a:gd name="connsiteY0" fmla="*/ 0 h 36936"/>
              <a:gd name="connsiteX1" fmla="*/ 115887 w 223986"/>
              <a:gd name="connsiteY1" fmla="*/ 34925 h 36936"/>
              <a:gd name="connsiteX2" fmla="*/ 223837 w 223986"/>
              <a:gd name="connsiteY2" fmla="*/ 31750 h 36936"/>
              <a:gd name="connsiteX3" fmla="*/ 138112 w 223986"/>
              <a:gd name="connsiteY3" fmla="*/ 23813 h 36936"/>
              <a:gd name="connsiteX4" fmla="*/ 84137 w 223986"/>
              <a:gd name="connsiteY4" fmla="*/ 14288 h 36936"/>
              <a:gd name="connsiteX5" fmla="*/ 0 w 223986"/>
              <a:gd name="connsiteY5" fmla="*/ 0 h 36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986" h="36936">
                <a:moveTo>
                  <a:pt x="0" y="0"/>
                </a:moveTo>
                <a:cubicBezTo>
                  <a:pt x="39290" y="14816"/>
                  <a:pt x="78581" y="29633"/>
                  <a:pt x="115887" y="34925"/>
                </a:cubicBezTo>
                <a:cubicBezTo>
                  <a:pt x="153193" y="40217"/>
                  <a:pt x="220133" y="33602"/>
                  <a:pt x="223837" y="31750"/>
                </a:cubicBezTo>
                <a:cubicBezTo>
                  <a:pt x="227541" y="29898"/>
                  <a:pt x="161395" y="26723"/>
                  <a:pt x="138112" y="23813"/>
                </a:cubicBezTo>
                <a:cubicBezTo>
                  <a:pt x="114829" y="20903"/>
                  <a:pt x="84137" y="14288"/>
                  <a:pt x="84137" y="14288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9" name="フリーフォーム: 図形 408">
            <a:extLst>
              <a:ext uri="{FF2B5EF4-FFF2-40B4-BE49-F238E27FC236}">
                <a16:creationId xmlns:a16="http://schemas.microsoft.com/office/drawing/2014/main" id="{F23B8C9E-27B1-42D6-8462-1E5229A4E5C5}"/>
              </a:ext>
            </a:extLst>
          </p:cNvPr>
          <p:cNvSpPr/>
          <p:nvPr/>
        </p:nvSpPr>
        <p:spPr>
          <a:xfrm>
            <a:off x="3262932" y="2593853"/>
            <a:ext cx="369473" cy="25558"/>
          </a:xfrm>
          <a:custGeom>
            <a:avLst/>
            <a:gdLst>
              <a:gd name="connsiteX0" fmla="*/ 7318 w 369473"/>
              <a:gd name="connsiteY0" fmla="*/ 122 h 25558"/>
              <a:gd name="connsiteX1" fmla="*/ 61293 w 369473"/>
              <a:gd name="connsiteY1" fmla="*/ 15997 h 25558"/>
              <a:gd name="connsiteX2" fmla="*/ 186706 w 369473"/>
              <a:gd name="connsiteY2" fmla="*/ 19172 h 25558"/>
              <a:gd name="connsiteX3" fmla="*/ 369268 w 369473"/>
              <a:gd name="connsiteY3" fmla="*/ 12822 h 25558"/>
              <a:gd name="connsiteX4" fmla="*/ 218456 w 369473"/>
              <a:gd name="connsiteY4" fmla="*/ 25522 h 25558"/>
              <a:gd name="connsiteX5" fmla="*/ 7318 w 369473"/>
              <a:gd name="connsiteY5" fmla="*/ 122 h 25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9473" h="25558">
                <a:moveTo>
                  <a:pt x="7318" y="122"/>
                </a:moveTo>
                <a:cubicBezTo>
                  <a:pt x="-18876" y="-1466"/>
                  <a:pt x="31395" y="12822"/>
                  <a:pt x="61293" y="15997"/>
                </a:cubicBezTo>
                <a:cubicBezTo>
                  <a:pt x="91191" y="19172"/>
                  <a:pt x="135377" y="19701"/>
                  <a:pt x="186706" y="19172"/>
                </a:cubicBezTo>
                <a:cubicBezTo>
                  <a:pt x="238035" y="18643"/>
                  <a:pt x="363977" y="11764"/>
                  <a:pt x="369268" y="12822"/>
                </a:cubicBezTo>
                <a:cubicBezTo>
                  <a:pt x="374559" y="13880"/>
                  <a:pt x="276664" y="26316"/>
                  <a:pt x="218456" y="25522"/>
                </a:cubicBezTo>
                <a:cubicBezTo>
                  <a:pt x="160248" y="24728"/>
                  <a:pt x="33512" y="1710"/>
                  <a:pt x="7318" y="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0" name="フリーフォーム: 図形 409">
            <a:extLst>
              <a:ext uri="{FF2B5EF4-FFF2-40B4-BE49-F238E27FC236}">
                <a16:creationId xmlns:a16="http://schemas.microsoft.com/office/drawing/2014/main" id="{704A3E8C-0178-4F9E-84F6-32FE05D30BEA}"/>
              </a:ext>
            </a:extLst>
          </p:cNvPr>
          <p:cNvSpPr/>
          <p:nvPr/>
        </p:nvSpPr>
        <p:spPr>
          <a:xfrm>
            <a:off x="3251190" y="2598172"/>
            <a:ext cx="317834" cy="53364"/>
          </a:xfrm>
          <a:custGeom>
            <a:avLst/>
            <a:gdLst>
              <a:gd name="connsiteX0" fmla="*/ 10 w 317834"/>
              <a:gd name="connsiteY0" fmla="*/ 566 h 53364"/>
              <a:gd name="connsiteX1" fmla="*/ 109548 w 317834"/>
              <a:gd name="connsiteY1" fmla="*/ 49778 h 53364"/>
              <a:gd name="connsiteX2" fmla="*/ 207973 w 317834"/>
              <a:gd name="connsiteY2" fmla="*/ 48191 h 53364"/>
              <a:gd name="connsiteX3" fmla="*/ 317510 w 317834"/>
              <a:gd name="connsiteY3" fmla="*/ 37078 h 53364"/>
              <a:gd name="connsiteX4" fmla="*/ 171460 w 317834"/>
              <a:gd name="connsiteY4" fmla="*/ 40253 h 53364"/>
              <a:gd name="connsiteX5" fmla="*/ 103198 w 317834"/>
              <a:gd name="connsiteY5" fmla="*/ 24378 h 53364"/>
              <a:gd name="connsiteX6" fmla="*/ 10 w 317834"/>
              <a:gd name="connsiteY6" fmla="*/ 566 h 53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834" h="53364">
                <a:moveTo>
                  <a:pt x="10" y="566"/>
                </a:moveTo>
                <a:cubicBezTo>
                  <a:pt x="1068" y="4799"/>
                  <a:pt x="74888" y="41841"/>
                  <a:pt x="109548" y="49778"/>
                </a:cubicBezTo>
                <a:cubicBezTo>
                  <a:pt x="144208" y="57715"/>
                  <a:pt x="173313" y="50308"/>
                  <a:pt x="207973" y="48191"/>
                </a:cubicBezTo>
                <a:cubicBezTo>
                  <a:pt x="242633" y="46074"/>
                  <a:pt x="323595" y="38401"/>
                  <a:pt x="317510" y="37078"/>
                </a:cubicBezTo>
                <a:cubicBezTo>
                  <a:pt x="311425" y="35755"/>
                  <a:pt x="207179" y="42370"/>
                  <a:pt x="171460" y="40253"/>
                </a:cubicBezTo>
                <a:cubicBezTo>
                  <a:pt x="135741" y="38136"/>
                  <a:pt x="128069" y="31786"/>
                  <a:pt x="103198" y="24378"/>
                </a:cubicBezTo>
                <a:cubicBezTo>
                  <a:pt x="78327" y="16970"/>
                  <a:pt x="-1048" y="-3667"/>
                  <a:pt x="10" y="5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1" name="フリーフォーム: 図形 410">
            <a:extLst>
              <a:ext uri="{FF2B5EF4-FFF2-40B4-BE49-F238E27FC236}">
                <a16:creationId xmlns:a16="http://schemas.microsoft.com/office/drawing/2014/main" id="{ABA2B314-00DC-4876-A366-7D3CB835DF68}"/>
              </a:ext>
            </a:extLst>
          </p:cNvPr>
          <p:cNvSpPr/>
          <p:nvPr/>
        </p:nvSpPr>
        <p:spPr>
          <a:xfrm>
            <a:off x="2984077" y="1634728"/>
            <a:ext cx="290936" cy="442584"/>
          </a:xfrm>
          <a:custGeom>
            <a:avLst/>
            <a:gdLst>
              <a:gd name="connsiteX0" fmla="*/ 290936 w 290936"/>
              <a:gd name="connsiteY0" fmla="*/ 397 h 442584"/>
              <a:gd name="connsiteX1" fmla="*/ 186161 w 290936"/>
              <a:gd name="connsiteY1" fmla="*/ 100410 h 442584"/>
              <a:gd name="connsiteX2" fmla="*/ 144886 w 290936"/>
              <a:gd name="connsiteY2" fmla="*/ 173435 h 442584"/>
              <a:gd name="connsiteX3" fmla="*/ 92498 w 290936"/>
              <a:gd name="connsiteY3" fmla="*/ 303610 h 442584"/>
              <a:gd name="connsiteX4" fmla="*/ 2011 w 290936"/>
              <a:gd name="connsiteY4" fmla="*/ 438547 h 442584"/>
              <a:gd name="connsiteX5" fmla="*/ 187748 w 290936"/>
              <a:gd name="connsiteY5" fmla="*/ 140097 h 442584"/>
              <a:gd name="connsiteX6" fmla="*/ 290936 w 290936"/>
              <a:gd name="connsiteY6" fmla="*/ 397 h 442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0936" h="442584">
                <a:moveTo>
                  <a:pt x="290936" y="397"/>
                </a:moveTo>
                <a:cubicBezTo>
                  <a:pt x="290672" y="-6217"/>
                  <a:pt x="210503" y="71570"/>
                  <a:pt x="186161" y="100410"/>
                </a:cubicBezTo>
                <a:cubicBezTo>
                  <a:pt x="161819" y="129250"/>
                  <a:pt x="160496" y="139568"/>
                  <a:pt x="144886" y="173435"/>
                </a:cubicBezTo>
                <a:cubicBezTo>
                  <a:pt x="129276" y="207302"/>
                  <a:pt x="116310" y="259425"/>
                  <a:pt x="92498" y="303610"/>
                </a:cubicBezTo>
                <a:cubicBezTo>
                  <a:pt x="68686" y="347795"/>
                  <a:pt x="-13864" y="465799"/>
                  <a:pt x="2011" y="438547"/>
                </a:cubicBezTo>
                <a:cubicBezTo>
                  <a:pt x="17886" y="411295"/>
                  <a:pt x="141181" y="210212"/>
                  <a:pt x="187748" y="140097"/>
                </a:cubicBezTo>
                <a:cubicBezTo>
                  <a:pt x="234315" y="69983"/>
                  <a:pt x="291200" y="7011"/>
                  <a:pt x="290936" y="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2" name="フリーフォーム: 図形 411">
            <a:extLst>
              <a:ext uri="{FF2B5EF4-FFF2-40B4-BE49-F238E27FC236}">
                <a16:creationId xmlns:a16="http://schemas.microsoft.com/office/drawing/2014/main" id="{53F74F26-92B2-4EF6-8C6C-43E773A5D7FF}"/>
              </a:ext>
            </a:extLst>
          </p:cNvPr>
          <p:cNvSpPr/>
          <p:nvPr/>
        </p:nvSpPr>
        <p:spPr>
          <a:xfrm>
            <a:off x="3107416" y="1606520"/>
            <a:ext cx="153424" cy="228960"/>
          </a:xfrm>
          <a:custGeom>
            <a:avLst/>
            <a:gdLst>
              <a:gd name="connsiteX0" fmla="*/ 153309 w 153424"/>
              <a:gd name="connsiteY0" fmla="*/ 30 h 228960"/>
              <a:gd name="connsiteX1" fmla="*/ 34247 w 153424"/>
              <a:gd name="connsiteY1" fmla="*/ 112743 h 228960"/>
              <a:gd name="connsiteX2" fmla="*/ 13609 w 153424"/>
              <a:gd name="connsiteY2" fmla="*/ 196880 h 228960"/>
              <a:gd name="connsiteX3" fmla="*/ 8847 w 153424"/>
              <a:gd name="connsiteY3" fmla="*/ 225455 h 228960"/>
              <a:gd name="connsiteX4" fmla="*/ 10434 w 153424"/>
              <a:gd name="connsiteY4" fmla="*/ 123855 h 228960"/>
              <a:gd name="connsiteX5" fmla="*/ 153309 w 153424"/>
              <a:gd name="connsiteY5" fmla="*/ 30 h 22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424" h="228960">
                <a:moveTo>
                  <a:pt x="153309" y="30"/>
                </a:moveTo>
                <a:cubicBezTo>
                  <a:pt x="157278" y="-1822"/>
                  <a:pt x="57530" y="79935"/>
                  <a:pt x="34247" y="112743"/>
                </a:cubicBezTo>
                <a:cubicBezTo>
                  <a:pt x="10964" y="145551"/>
                  <a:pt x="17842" y="178095"/>
                  <a:pt x="13609" y="196880"/>
                </a:cubicBezTo>
                <a:cubicBezTo>
                  <a:pt x="9376" y="215665"/>
                  <a:pt x="9376" y="237626"/>
                  <a:pt x="8847" y="225455"/>
                </a:cubicBezTo>
                <a:cubicBezTo>
                  <a:pt x="8318" y="213284"/>
                  <a:pt x="-11791" y="157722"/>
                  <a:pt x="10434" y="123855"/>
                </a:cubicBezTo>
                <a:cubicBezTo>
                  <a:pt x="32659" y="89988"/>
                  <a:pt x="149340" y="1882"/>
                  <a:pt x="153309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3" name="フリーフォーム: 図形 412">
            <a:extLst>
              <a:ext uri="{FF2B5EF4-FFF2-40B4-BE49-F238E27FC236}">
                <a16:creationId xmlns:a16="http://schemas.microsoft.com/office/drawing/2014/main" id="{BDFBA004-B079-4C42-A89C-C33BA818871E}"/>
              </a:ext>
            </a:extLst>
          </p:cNvPr>
          <p:cNvSpPr/>
          <p:nvPr/>
        </p:nvSpPr>
        <p:spPr>
          <a:xfrm>
            <a:off x="2625600" y="2326811"/>
            <a:ext cx="284301" cy="783603"/>
          </a:xfrm>
          <a:custGeom>
            <a:avLst/>
            <a:gdLst>
              <a:gd name="connsiteX0" fmla="*/ 284288 w 284301"/>
              <a:gd name="connsiteY0" fmla="*/ 464 h 783603"/>
              <a:gd name="connsiteX1" fmla="*/ 223963 w 284301"/>
              <a:gd name="connsiteY1" fmla="*/ 154452 h 783603"/>
              <a:gd name="connsiteX2" fmla="*/ 169988 w 284301"/>
              <a:gd name="connsiteY2" fmla="*/ 276689 h 783603"/>
              <a:gd name="connsiteX3" fmla="*/ 101725 w 284301"/>
              <a:gd name="connsiteY3" fmla="*/ 551327 h 783603"/>
              <a:gd name="connsiteX4" fmla="*/ 54100 w 284301"/>
              <a:gd name="connsiteY4" fmla="*/ 683089 h 783603"/>
              <a:gd name="connsiteX5" fmla="*/ 3300 w 284301"/>
              <a:gd name="connsiteY5" fmla="*/ 773577 h 783603"/>
              <a:gd name="connsiteX6" fmla="*/ 154113 w 284301"/>
              <a:gd name="connsiteY6" fmla="*/ 438614 h 783603"/>
              <a:gd name="connsiteX7" fmla="*/ 228725 w 284301"/>
              <a:gd name="connsiteY7" fmla="*/ 206839 h 783603"/>
              <a:gd name="connsiteX8" fmla="*/ 284288 w 284301"/>
              <a:gd name="connsiteY8" fmla="*/ 464 h 783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4301" h="783603">
                <a:moveTo>
                  <a:pt x="284288" y="464"/>
                </a:moveTo>
                <a:cubicBezTo>
                  <a:pt x="283494" y="-8267"/>
                  <a:pt x="243013" y="108415"/>
                  <a:pt x="223963" y="154452"/>
                </a:cubicBezTo>
                <a:cubicBezTo>
                  <a:pt x="204913" y="200489"/>
                  <a:pt x="190361" y="210543"/>
                  <a:pt x="169988" y="276689"/>
                </a:cubicBezTo>
                <a:cubicBezTo>
                  <a:pt x="149615" y="342835"/>
                  <a:pt x="121040" y="483594"/>
                  <a:pt x="101725" y="551327"/>
                </a:cubicBezTo>
                <a:cubicBezTo>
                  <a:pt x="82410" y="619060"/>
                  <a:pt x="70504" y="646047"/>
                  <a:pt x="54100" y="683089"/>
                </a:cubicBezTo>
                <a:cubicBezTo>
                  <a:pt x="37696" y="720131"/>
                  <a:pt x="-13369" y="814323"/>
                  <a:pt x="3300" y="773577"/>
                </a:cubicBezTo>
                <a:cubicBezTo>
                  <a:pt x="19969" y="732831"/>
                  <a:pt x="116542" y="533070"/>
                  <a:pt x="154113" y="438614"/>
                </a:cubicBezTo>
                <a:cubicBezTo>
                  <a:pt x="191684" y="344158"/>
                  <a:pt x="207029" y="276954"/>
                  <a:pt x="228725" y="206839"/>
                </a:cubicBezTo>
                <a:cubicBezTo>
                  <a:pt x="250421" y="136725"/>
                  <a:pt x="285082" y="9195"/>
                  <a:pt x="284288" y="4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4" name="フリーフォーム: 図形 413">
            <a:extLst>
              <a:ext uri="{FF2B5EF4-FFF2-40B4-BE49-F238E27FC236}">
                <a16:creationId xmlns:a16="http://schemas.microsoft.com/office/drawing/2014/main" id="{8E32A1F9-FB52-45F6-B01C-A38E6A190FB3}"/>
              </a:ext>
            </a:extLst>
          </p:cNvPr>
          <p:cNvSpPr/>
          <p:nvPr/>
        </p:nvSpPr>
        <p:spPr>
          <a:xfrm>
            <a:off x="2857496" y="2138334"/>
            <a:ext cx="181046" cy="153428"/>
          </a:xfrm>
          <a:custGeom>
            <a:avLst/>
            <a:gdLst>
              <a:gd name="connsiteX0" fmla="*/ 4 w 181046"/>
              <a:gd name="connsiteY0" fmla="*/ 44479 h 153428"/>
              <a:gd name="connsiteX1" fmla="*/ 139704 w 181046"/>
              <a:gd name="connsiteY1" fmla="*/ 29 h 153428"/>
              <a:gd name="connsiteX2" fmla="*/ 138117 w 181046"/>
              <a:gd name="connsiteY2" fmla="*/ 52416 h 153428"/>
              <a:gd name="connsiteX3" fmla="*/ 168279 w 181046"/>
              <a:gd name="connsiteY3" fmla="*/ 131791 h 153428"/>
              <a:gd name="connsiteX4" fmla="*/ 180979 w 181046"/>
              <a:gd name="connsiteY4" fmla="*/ 147666 h 153428"/>
              <a:gd name="connsiteX5" fmla="*/ 163517 w 181046"/>
              <a:gd name="connsiteY5" fmla="*/ 47654 h 153428"/>
              <a:gd name="connsiteX6" fmla="*/ 144467 w 181046"/>
              <a:gd name="connsiteY6" fmla="*/ 17491 h 153428"/>
              <a:gd name="connsiteX7" fmla="*/ 4 w 181046"/>
              <a:gd name="connsiteY7" fmla="*/ 44479 h 153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1046" h="153428">
                <a:moveTo>
                  <a:pt x="4" y="44479"/>
                </a:moveTo>
                <a:cubicBezTo>
                  <a:pt x="-790" y="41569"/>
                  <a:pt x="116685" y="-1294"/>
                  <a:pt x="139704" y="29"/>
                </a:cubicBezTo>
                <a:cubicBezTo>
                  <a:pt x="162723" y="1352"/>
                  <a:pt x="133355" y="30456"/>
                  <a:pt x="138117" y="52416"/>
                </a:cubicBezTo>
                <a:cubicBezTo>
                  <a:pt x="142880" y="74376"/>
                  <a:pt x="161135" y="115916"/>
                  <a:pt x="168279" y="131791"/>
                </a:cubicBezTo>
                <a:cubicBezTo>
                  <a:pt x="175423" y="147666"/>
                  <a:pt x="181773" y="161689"/>
                  <a:pt x="180979" y="147666"/>
                </a:cubicBezTo>
                <a:cubicBezTo>
                  <a:pt x="180185" y="133643"/>
                  <a:pt x="169602" y="69350"/>
                  <a:pt x="163517" y="47654"/>
                </a:cubicBezTo>
                <a:cubicBezTo>
                  <a:pt x="157432" y="25958"/>
                  <a:pt x="172248" y="17491"/>
                  <a:pt x="144467" y="17491"/>
                </a:cubicBezTo>
                <a:cubicBezTo>
                  <a:pt x="116686" y="17491"/>
                  <a:pt x="798" y="47389"/>
                  <a:pt x="4" y="444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5" name="フリーフォーム: 図形 414">
            <a:extLst>
              <a:ext uri="{FF2B5EF4-FFF2-40B4-BE49-F238E27FC236}">
                <a16:creationId xmlns:a16="http://schemas.microsoft.com/office/drawing/2014/main" id="{1EAF35EC-12DE-4802-9BAC-2A42AAF6F629}"/>
              </a:ext>
            </a:extLst>
          </p:cNvPr>
          <p:cNvSpPr/>
          <p:nvPr/>
        </p:nvSpPr>
        <p:spPr>
          <a:xfrm>
            <a:off x="2843176" y="2106573"/>
            <a:ext cx="164917" cy="57364"/>
          </a:xfrm>
          <a:custGeom>
            <a:avLst/>
            <a:gdLst>
              <a:gd name="connsiteX0" fmla="*/ 37 w 164917"/>
              <a:gd name="connsiteY0" fmla="*/ 57190 h 57364"/>
              <a:gd name="connsiteX1" fmla="*/ 149262 w 164917"/>
              <a:gd name="connsiteY1" fmla="*/ 40 h 57364"/>
              <a:gd name="connsiteX2" fmla="*/ 158787 w 164917"/>
              <a:gd name="connsiteY2" fmla="*/ 47665 h 57364"/>
              <a:gd name="connsiteX3" fmla="*/ 134974 w 164917"/>
              <a:gd name="connsiteY3" fmla="*/ 19090 h 57364"/>
              <a:gd name="connsiteX4" fmla="*/ 37 w 164917"/>
              <a:gd name="connsiteY4" fmla="*/ 57190 h 57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917" h="57364">
                <a:moveTo>
                  <a:pt x="37" y="57190"/>
                </a:moveTo>
                <a:cubicBezTo>
                  <a:pt x="2418" y="54015"/>
                  <a:pt x="122804" y="1627"/>
                  <a:pt x="149262" y="40"/>
                </a:cubicBezTo>
                <a:cubicBezTo>
                  <a:pt x="175720" y="-1548"/>
                  <a:pt x="161168" y="44490"/>
                  <a:pt x="158787" y="47665"/>
                </a:cubicBezTo>
                <a:cubicBezTo>
                  <a:pt x="156406" y="50840"/>
                  <a:pt x="160109" y="19090"/>
                  <a:pt x="134974" y="19090"/>
                </a:cubicBezTo>
                <a:cubicBezTo>
                  <a:pt x="109839" y="19090"/>
                  <a:pt x="-2344" y="60365"/>
                  <a:pt x="37" y="57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6" name="フリーフォーム: 図形 415">
            <a:extLst>
              <a:ext uri="{FF2B5EF4-FFF2-40B4-BE49-F238E27FC236}">
                <a16:creationId xmlns:a16="http://schemas.microsoft.com/office/drawing/2014/main" id="{057689F1-C2F0-4413-BC76-E62C094DC063}"/>
              </a:ext>
            </a:extLst>
          </p:cNvPr>
          <p:cNvSpPr/>
          <p:nvPr/>
        </p:nvSpPr>
        <p:spPr>
          <a:xfrm>
            <a:off x="3372990" y="2239817"/>
            <a:ext cx="180369" cy="47772"/>
          </a:xfrm>
          <a:custGeom>
            <a:avLst/>
            <a:gdLst>
              <a:gd name="connsiteX0" fmla="*/ 448 w 180369"/>
              <a:gd name="connsiteY0" fmla="*/ 47771 h 47772"/>
              <a:gd name="connsiteX1" fmla="*/ 144910 w 180369"/>
              <a:gd name="connsiteY1" fmla="*/ 146 h 47772"/>
              <a:gd name="connsiteX2" fmla="*/ 178248 w 180369"/>
              <a:gd name="connsiteY2" fmla="*/ 31896 h 47772"/>
              <a:gd name="connsiteX3" fmla="*/ 102048 w 180369"/>
              <a:gd name="connsiteY3" fmla="*/ 1733 h 47772"/>
              <a:gd name="connsiteX4" fmla="*/ 448 w 180369"/>
              <a:gd name="connsiteY4" fmla="*/ 47771 h 47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369" h="47772">
                <a:moveTo>
                  <a:pt x="448" y="47771"/>
                </a:moveTo>
                <a:cubicBezTo>
                  <a:pt x="7592" y="47507"/>
                  <a:pt x="115277" y="2792"/>
                  <a:pt x="144910" y="146"/>
                </a:cubicBezTo>
                <a:cubicBezTo>
                  <a:pt x="174543" y="-2500"/>
                  <a:pt x="185392" y="31632"/>
                  <a:pt x="178248" y="31896"/>
                </a:cubicBezTo>
                <a:cubicBezTo>
                  <a:pt x="171104" y="32160"/>
                  <a:pt x="130623" y="-384"/>
                  <a:pt x="102048" y="1733"/>
                </a:cubicBezTo>
                <a:cubicBezTo>
                  <a:pt x="73473" y="3850"/>
                  <a:pt x="-6696" y="48035"/>
                  <a:pt x="448" y="477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7" name="フリーフォーム: 図形 416">
            <a:extLst>
              <a:ext uri="{FF2B5EF4-FFF2-40B4-BE49-F238E27FC236}">
                <a16:creationId xmlns:a16="http://schemas.microsoft.com/office/drawing/2014/main" id="{03A0FAD9-E4AF-4B5D-B355-2466394AA071}"/>
              </a:ext>
            </a:extLst>
          </p:cNvPr>
          <p:cNvSpPr/>
          <p:nvPr/>
        </p:nvSpPr>
        <p:spPr>
          <a:xfrm>
            <a:off x="3374669" y="2205038"/>
            <a:ext cx="231828" cy="90497"/>
          </a:xfrm>
          <a:custGeom>
            <a:avLst/>
            <a:gdLst>
              <a:gd name="connsiteX0" fmla="*/ 356 w 231828"/>
              <a:gd name="connsiteY0" fmla="*/ 42862 h 90497"/>
              <a:gd name="connsiteX1" fmla="*/ 133706 w 231828"/>
              <a:gd name="connsiteY1" fmla="*/ 6350 h 90497"/>
              <a:gd name="connsiteX2" fmla="*/ 230544 w 231828"/>
              <a:gd name="connsiteY2" fmla="*/ 90487 h 90497"/>
              <a:gd name="connsiteX3" fmla="*/ 176569 w 231828"/>
              <a:gd name="connsiteY3" fmla="*/ 0 h 90497"/>
              <a:gd name="connsiteX4" fmla="*/ 356 w 231828"/>
              <a:gd name="connsiteY4" fmla="*/ 42862 h 90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828" h="90497">
                <a:moveTo>
                  <a:pt x="356" y="42862"/>
                </a:moveTo>
                <a:cubicBezTo>
                  <a:pt x="-6788" y="43920"/>
                  <a:pt x="95341" y="-1587"/>
                  <a:pt x="133706" y="6350"/>
                </a:cubicBezTo>
                <a:cubicBezTo>
                  <a:pt x="172071" y="14287"/>
                  <a:pt x="223400" y="91545"/>
                  <a:pt x="230544" y="90487"/>
                </a:cubicBezTo>
                <a:cubicBezTo>
                  <a:pt x="237688" y="89429"/>
                  <a:pt x="214405" y="9525"/>
                  <a:pt x="176569" y="0"/>
                </a:cubicBezTo>
                <a:lnTo>
                  <a:pt x="356" y="4286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8" name="フリーフォーム: 図形 417">
            <a:extLst>
              <a:ext uri="{FF2B5EF4-FFF2-40B4-BE49-F238E27FC236}">
                <a16:creationId xmlns:a16="http://schemas.microsoft.com/office/drawing/2014/main" id="{CA2811C9-4AE6-4519-A9B3-FD9B13F58F39}"/>
              </a:ext>
            </a:extLst>
          </p:cNvPr>
          <p:cNvSpPr/>
          <p:nvPr/>
        </p:nvSpPr>
        <p:spPr>
          <a:xfrm>
            <a:off x="3626126" y="2429104"/>
            <a:ext cx="206151" cy="43014"/>
          </a:xfrm>
          <a:custGeom>
            <a:avLst/>
            <a:gdLst>
              <a:gd name="connsiteX0" fmla="*/ 2899 w 206151"/>
              <a:gd name="connsiteY0" fmla="*/ 23584 h 43014"/>
              <a:gd name="connsiteX1" fmla="*/ 158474 w 206151"/>
              <a:gd name="connsiteY1" fmla="*/ 21996 h 43014"/>
              <a:gd name="connsiteX2" fmla="*/ 206099 w 206151"/>
              <a:gd name="connsiteY2" fmla="*/ 42634 h 43014"/>
              <a:gd name="connsiteX3" fmla="*/ 152124 w 206151"/>
              <a:gd name="connsiteY3" fmla="*/ 1359 h 43014"/>
              <a:gd name="connsiteX4" fmla="*/ 63224 w 206151"/>
              <a:gd name="connsiteY4" fmla="*/ 10884 h 43014"/>
              <a:gd name="connsiteX5" fmla="*/ 2899 w 206151"/>
              <a:gd name="connsiteY5" fmla="*/ 23584 h 43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151" h="43014">
                <a:moveTo>
                  <a:pt x="2899" y="23584"/>
                </a:moveTo>
                <a:cubicBezTo>
                  <a:pt x="18774" y="25436"/>
                  <a:pt x="124607" y="18821"/>
                  <a:pt x="158474" y="21996"/>
                </a:cubicBezTo>
                <a:cubicBezTo>
                  <a:pt x="192341" y="25171"/>
                  <a:pt x="207157" y="46073"/>
                  <a:pt x="206099" y="42634"/>
                </a:cubicBezTo>
                <a:cubicBezTo>
                  <a:pt x="205041" y="39195"/>
                  <a:pt x="175937" y="6651"/>
                  <a:pt x="152124" y="1359"/>
                </a:cubicBezTo>
                <a:cubicBezTo>
                  <a:pt x="128311" y="-3933"/>
                  <a:pt x="85978" y="7709"/>
                  <a:pt x="63224" y="10884"/>
                </a:cubicBezTo>
                <a:cubicBezTo>
                  <a:pt x="40470" y="14059"/>
                  <a:pt x="-12976" y="21732"/>
                  <a:pt x="2899" y="235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9" name="フリーフォーム: 図形 418">
            <a:extLst>
              <a:ext uri="{FF2B5EF4-FFF2-40B4-BE49-F238E27FC236}">
                <a16:creationId xmlns:a16="http://schemas.microsoft.com/office/drawing/2014/main" id="{6158EE42-7DB7-44FA-90D5-D915BF22CA01}"/>
              </a:ext>
            </a:extLst>
          </p:cNvPr>
          <p:cNvSpPr/>
          <p:nvPr/>
        </p:nvSpPr>
        <p:spPr>
          <a:xfrm>
            <a:off x="3327283" y="1532192"/>
            <a:ext cx="424149" cy="107795"/>
          </a:xfrm>
          <a:custGeom>
            <a:avLst/>
            <a:gdLst>
              <a:gd name="connsiteX0" fmla="*/ 117 w 424149"/>
              <a:gd name="connsiteY0" fmla="*/ 107696 h 107795"/>
              <a:gd name="connsiteX1" fmla="*/ 168392 w 424149"/>
              <a:gd name="connsiteY1" fmla="*/ 4508 h 107795"/>
              <a:gd name="connsiteX2" fmla="*/ 266817 w 424149"/>
              <a:gd name="connsiteY2" fmla="*/ 36258 h 107795"/>
              <a:gd name="connsiteX3" fmla="*/ 423980 w 424149"/>
              <a:gd name="connsiteY3" fmla="*/ 102933 h 107795"/>
              <a:gd name="connsiteX4" fmla="*/ 235067 w 424149"/>
              <a:gd name="connsiteY4" fmla="*/ 4508 h 107795"/>
              <a:gd name="connsiteX5" fmla="*/ 142992 w 424149"/>
              <a:gd name="connsiteY5" fmla="*/ 23558 h 107795"/>
              <a:gd name="connsiteX6" fmla="*/ 117 w 424149"/>
              <a:gd name="connsiteY6" fmla="*/ 107696 h 107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149" h="107795">
                <a:moveTo>
                  <a:pt x="117" y="107696"/>
                </a:moveTo>
                <a:cubicBezTo>
                  <a:pt x="4350" y="104521"/>
                  <a:pt x="123942" y="16414"/>
                  <a:pt x="168392" y="4508"/>
                </a:cubicBezTo>
                <a:cubicBezTo>
                  <a:pt x="212842" y="-7398"/>
                  <a:pt x="224219" y="19854"/>
                  <a:pt x="266817" y="36258"/>
                </a:cubicBezTo>
                <a:cubicBezTo>
                  <a:pt x="309415" y="52662"/>
                  <a:pt x="429272" y="108225"/>
                  <a:pt x="423980" y="102933"/>
                </a:cubicBezTo>
                <a:cubicBezTo>
                  <a:pt x="418688" y="97641"/>
                  <a:pt x="281898" y="17737"/>
                  <a:pt x="235067" y="4508"/>
                </a:cubicBezTo>
                <a:cubicBezTo>
                  <a:pt x="188236" y="-8721"/>
                  <a:pt x="178711" y="10064"/>
                  <a:pt x="142992" y="23558"/>
                </a:cubicBezTo>
                <a:cubicBezTo>
                  <a:pt x="107273" y="37052"/>
                  <a:pt x="-4116" y="110871"/>
                  <a:pt x="117" y="107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0" name="フリーフォーム: 図形 419">
            <a:extLst>
              <a:ext uri="{FF2B5EF4-FFF2-40B4-BE49-F238E27FC236}">
                <a16:creationId xmlns:a16="http://schemas.microsoft.com/office/drawing/2014/main" id="{50C43CEE-54A3-4174-B648-32FB66C1AB37}"/>
              </a:ext>
            </a:extLst>
          </p:cNvPr>
          <p:cNvSpPr/>
          <p:nvPr/>
        </p:nvSpPr>
        <p:spPr>
          <a:xfrm>
            <a:off x="3351762" y="1567365"/>
            <a:ext cx="398245" cy="85385"/>
          </a:xfrm>
          <a:custGeom>
            <a:avLst/>
            <a:gdLst>
              <a:gd name="connsiteX0" fmla="*/ 1038 w 398245"/>
              <a:gd name="connsiteY0" fmla="*/ 83635 h 85385"/>
              <a:gd name="connsiteX1" fmla="*/ 172488 w 398245"/>
              <a:gd name="connsiteY1" fmla="*/ 2673 h 85385"/>
              <a:gd name="connsiteX2" fmla="*/ 253451 w 398245"/>
              <a:gd name="connsiteY2" fmla="*/ 24898 h 85385"/>
              <a:gd name="connsiteX3" fmla="*/ 397913 w 398245"/>
              <a:gd name="connsiteY3" fmla="*/ 78873 h 85385"/>
              <a:gd name="connsiteX4" fmla="*/ 289963 w 398245"/>
              <a:gd name="connsiteY4" fmla="*/ 48710 h 85385"/>
              <a:gd name="connsiteX5" fmla="*/ 188363 w 398245"/>
              <a:gd name="connsiteY5" fmla="*/ 24898 h 85385"/>
              <a:gd name="connsiteX6" fmla="*/ 104226 w 398245"/>
              <a:gd name="connsiteY6" fmla="*/ 55060 h 85385"/>
              <a:gd name="connsiteX7" fmla="*/ 1038 w 398245"/>
              <a:gd name="connsiteY7" fmla="*/ 83635 h 85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8245" h="85385">
                <a:moveTo>
                  <a:pt x="1038" y="83635"/>
                </a:moveTo>
                <a:cubicBezTo>
                  <a:pt x="12415" y="74904"/>
                  <a:pt x="130419" y="12462"/>
                  <a:pt x="172488" y="2673"/>
                </a:cubicBezTo>
                <a:cubicBezTo>
                  <a:pt x="214557" y="-7117"/>
                  <a:pt x="215880" y="12198"/>
                  <a:pt x="253451" y="24898"/>
                </a:cubicBezTo>
                <a:cubicBezTo>
                  <a:pt x="291022" y="37598"/>
                  <a:pt x="391828" y="74904"/>
                  <a:pt x="397913" y="78873"/>
                </a:cubicBezTo>
                <a:cubicBezTo>
                  <a:pt x="403998" y="82842"/>
                  <a:pt x="324888" y="57706"/>
                  <a:pt x="289963" y="48710"/>
                </a:cubicBezTo>
                <a:cubicBezTo>
                  <a:pt x="255038" y="39714"/>
                  <a:pt x="219319" y="23840"/>
                  <a:pt x="188363" y="24898"/>
                </a:cubicBezTo>
                <a:cubicBezTo>
                  <a:pt x="157407" y="25956"/>
                  <a:pt x="133595" y="43948"/>
                  <a:pt x="104226" y="55060"/>
                </a:cubicBezTo>
                <a:cubicBezTo>
                  <a:pt x="74857" y="66172"/>
                  <a:pt x="-10339" y="92366"/>
                  <a:pt x="1038" y="83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1" name="フリーフォーム: 図形 420">
            <a:extLst>
              <a:ext uri="{FF2B5EF4-FFF2-40B4-BE49-F238E27FC236}">
                <a16:creationId xmlns:a16="http://schemas.microsoft.com/office/drawing/2014/main" id="{455585FB-0637-4A1E-9D43-30FDA53009A5}"/>
              </a:ext>
            </a:extLst>
          </p:cNvPr>
          <p:cNvSpPr/>
          <p:nvPr/>
        </p:nvSpPr>
        <p:spPr>
          <a:xfrm>
            <a:off x="3344826" y="1653219"/>
            <a:ext cx="378642" cy="112081"/>
          </a:xfrm>
          <a:custGeom>
            <a:avLst/>
            <a:gdLst>
              <a:gd name="connsiteX0" fmla="*/ 37 w 378642"/>
              <a:gd name="connsiteY0" fmla="*/ 956 h 112081"/>
              <a:gd name="connsiteX1" fmla="*/ 201649 w 378642"/>
              <a:gd name="connsiteY1" fmla="*/ 35881 h 112081"/>
              <a:gd name="connsiteX2" fmla="*/ 266737 w 378642"/>
              <a:gd name="connsiteY2" fmla="*/ 69219 h 112081"/>
              <a:gd name="connsiteX3" fmla="*/ 377862 w 378642"/>
              <a:gd name="connsiteY3" fmla="*/ 112081 h 112081"/>
              <a:gd name="connsiteX4" fmla="*/ 309599 w 378642"/>
              <a:gd name="connsiteY4" fmla="*/ 69219 h 112081"/>
              <a:gd name="connsiteX5" fmla="*/ 185774 w 378642"/>
              <a:gd name="connsiteY5" fmla="*/ 15244 h 112081"/>
              <a:gd name="connsiteX6" fmla="*/ 37 w 378642"/>
              <a:gd name="connsiteY6" fmla="*/ 956 h 112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8642" h="112081">
                <a:moveTo>
                  <a:pt x="37" y="956"/>
                </a:moveTo>
                <a:cubicBezTo>
                  <a:pt x="2683" y="4396"/>
                  <a:pt x="157199" y="24504"/>
                  <a:pt x="201649" y="35881"/>
                </a:cubicBezTo>
                <a:cubicBezTo>
                  <a:pt x="246099" y="47258"/>
                  <a:pt x="237368" y="56519"/>
                  <a:pt x="266737" y="69219"/>
                </a:cubicBezTo>
                <a:cubicBezTo>
                  <a:pt x="296106" y="81919"/>
                  <a:pt x="370718" y="112081"/>
                  <a:pt x="377862" y="112081"/>
                </a:cubicBezTo>
                <a:cubicBezTo>
                  <a:pt x="385006" y="112081"/>
                  <a:pt x="341614" y="85358"/>
                  <a:pt x="309599" y="69219"/>
                </a:cubicBezTo>
                <a:cubicBezTo>
                  <a:pt x="277584" y="53080"/>
                  <a:pt x="236839" y="26886"/>
                  <a:pt x="185774" y="15244"/>
                </a:cubicBezTo>
                <a:cubicBezTo>
                  <a:pt x="134710" y="3602"/>
                  <a:pt x="-2609" y="-2484"/>
                  <a:pt x="37" y="9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2" name="フリーフォーム: 図形 421">
            <a:extLst>
              <a:ext uri="{FF2B5EF4-FFF2-40B4-BE49-F238E27FC236}">
                <a16:creationId xmlns:a16="http://schemas.microsoft.com/office/drawing/2014/main" id="{2A8C1F3E-72FC-41CC-A938-33C8AB599AB8}"/>
              </a:ext>
            </a:extLst>
          </p:cNvPr>
          <p:cNvSpPr/>
          <p:nvPr/>
        </p:nvSpPr>
        <p:spPr>
          <a:xfrm>
            <a:off x="3920637" y="1682327"/>
            <a:ext cx="560734" cy="467537"/>
          </a:xfrm>
          <a:custGeom>
            <a:avLst/>
            <a:gdLst>
              <a:gd name="connsiteX0" fmla="*/ 6838 w 560734"/>
              <a:gd name="connsiteY0" fmla="*/ 6773 h 467537"/>
              <a:gd name="connsiteX1" fmla="*/ 198926 w 560734"/>
              <a:gd name="connsiteY1" fmla="*/ 98848 h 467537"/>
              <a:gd name="connsiteX2" fmla="*/ 383076 w 560734"/>
              <a:gd name="connsiteY2" fmla="*/ 238548 h 467537"/>
              <a:gd name="connsiteX3" fmla="*/ 557701 w 560734"/>
              <a:gd name="connsiteY3" fmla="*/ 467148 h 467537"/>
              <a:gd name="connsiteX4" fmla="*/ 457688 w 560734"/>
              <a:gd name="connsiteY4" fmla="*/ 286173 h 467537"/>
              <a:gd name="connsiteX5" fmla="*/ 6838 w 560734"/>
              <a:gd name="connsiteY5" fmla="*/ 6773 h 467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0734" h="467537">
                <a:moveTo>
                  <a:pt x="6838" y="6773"/>
                </a:moveTo>
                <a:cubicBezTo>
                  <a:pt x="-36289" y="-24448"/>
                  <a:pt x="136220" y="60219"/>
                  <a:pt x="198926" y="98848"/>
                </a:cubicBezTo>
                <a:cubicBezTo>
                  <a:pt x="261632" y="137477"/>
                  <a:pt x="323280" y="177165"/>
                  <a:pt x="383076" y="238548"/>
                </a:cubicBezTo>
                <a:cubicBezTo>
                  <a:pt x="442872" y="299931"/>
                  <a:pt x="545266" y="459211"/>
                  <a:pt x="557701" y="467148"/>
                </a:cubicBezTo>
                <a:cubicBezTo>
                  <a:pt x="570136" y="475085"/>
                  <a:pt x="545794" y="359992"/>
                  <a:pt x="457688" y="286173"/>
                </a:cubicBezTo>
                <a:cubicBezTo>
                  <a:pt x="369582" y="212354"/>
                  <a:pt x="49965" y="37994"/>
                  <a:pt x="6838" y="67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3" name="フリーフォーム: 図形 422">
            <a:extLst>
              <a:ext uri="{FF2B5EF4-FFF2-40B4-BE49-F238E27FC236}">
                <a16:creationId xmlns:a16="http://schemas.microsoft.com/office/drawing/2014/main" id="{64334CB3-CB91-4ED6-9CD5-3CCF12ACAB91}"/>
              </a:ext>
            </a:extLst>
          </p:cNvPr>
          <p:cNvSpPr/>
          <p:nvPr/>
        </p:nvSpPr>
        <p:spPr>
          <a:xfrm>
            <a:off x="3841675" y="1796698"/>
            <a:ext cx="570295" cy="371002"/>
          </a:xfrm>
          <a:custGeom>
            <a:avLst/>
            <a:gdLst>
              <a:gd name="connsiteX0" fmla="*/ 75 w 570295"/>
              <a:gd name="connsiteY0" fmla="*/ 352 h 371002"/>
              <a:gd name="connsiteX1" fmla="*/ 317575 w 570295"/>
              <a:gd name="connsiteY1" fmla="*/ 138465 h 371002"/>
              <a:gd name="connsiteX2" fmla="*/ 430288 w 570295"/>
              <a:gd name="connsiteY2" fmla="*/ 244827 h 371002"/>
              <a:gd name="connsiteX3" fmla="*/ 481088 w 570295"/>
              <a:gd name="connsiteY3" fmla="*/ 303565 h 371002"/>
              <a:gd name="connsiteX4" fmla="*/ 569988 w 570295"/>
              <a:gd name="connsiteY4" fmla="*/ 368652 h 371002"/>
              <a:gd name="connsiteX5" fmla="*/ 447750 w 570295"/>
              <a:gd name="connsiteY5" fmla="*/ 214665 h 371002"/>
              <a:gd name="connsiteX6" fmla="*/ 289000 w 570295"/>
              <a:gd name="connsiteY6" fmla="*/ 101952 h 371002"/>
              <a:gd name="connsiteX7" fmla="*/ 75 w 570295"/>
              <a:gd name="connsiteY7" fmla="*/ 352 h 371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0295" h="371002">
                <a:moveTo>
                  <a:pt x="75" y="352"/>
                </a:moveTo>
                <a:cubicBezTo>
                  <a:pt x="4837" y="6437"/>
                  <a:pt x="245873" y="97719"/>
                  <a:pt x="317575" y="138465"/>
                </a:cubicBezTo>
                <a:cubicBezTo>
                  <a:pt x="389277" y="179211"/>
                  <a:pt x="403036" y="217310"/>
                  <a:pt x="430288" y="244827"/>
                </a:cubicBezTo>
                <a:cubicBezTo>
                  <a:pt x="457540" y="272344"/>
                  <a:pt x="457805" y="282928"/>
                  <a:pt x="481088" y="303565"/>
                </a:cubicBezTo>
                <a:cubicBezTo>
                  <a:pt x="504371" y="324202"/>
                  <a:pt x="575544" y="383469"/>
                  <a:pt x="569988" y="368652"/>
                </a:cubicBezTo>
                <a:cubicBezTo>
                  <a:pt x="564432" y="353835"/>
                  <a:pt x="494581" y="259115"/>
                  <a:pt x="447750" y="214665"/>
                </a:cubicBezTo>
                <a:cubicBezTo>
                  <a:pt x="400919" y="170215"/>
                  <a:pt x="359908" y="135289"/>
                  <a:pt x="289000" y="101952"/>
                </a:cubicBezTo>
                <a:cubicBezTo>
                  <a:pt x="218092" y="68615"/>
                  <a:pt x="-4687" y="-5733"/>
                  <a:pt x="75" y="3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4" name="フリーフォーム: 図形 423">
            <a:extLst>
              <a:ext uri="{FF2B5EF4-FFF2-40B4-BE49-F238E27FC236}">
                <a16:creationId xmlns:a16="http://schemas.microsoft.com/office/drawing/2014/main" id="{C3E700CA-3F9E-4C0C-9FE8-0666BB8CE121}"/>
              </a:ext>
            </a:extLst>
          </p:cNvPr>
          <p:cNvSpPr/>
          <p:nvPr/>
        </p:nvSpPr>
        <p:spPr>
          <a:xfrm>
            <a:off x="3820557" y="1812860"/>
            <a:ext cx="462538" cy="279639"/>
          </a:xfrm>
          <a:custGeom>
            <a:avLst/>
            <a:gdLst>
              <a:gd name="connsiteX0" fmla="*/ 16431 w 462538"/>
              <a:gd name="connsiteY0" fmla="*/ 4828 h 279639"/>
              <a:gd name="connsiteX1" fmla="*/ 62468 w 462538"/>
              <a:gd name="connsiteY1" fmla="*/ 30228 h 279639"/>
              <a:gd name="connsiteX2" fmla="*/ 222806 w 462538"/>
              <a:gd name="connsiteY2" fmla="*/ 106428 h 279639"/>
              <a:gd name="connsiteX3" fmla="*/ 321231 w 462538"/>
              <a:gd name="connsiteY3" fmla="*/ 150878 h 279639"/>
              <a:gd name="connsiteX4" fmla="*/ 462518 w 462538"/>
              <a:gd name="connsiteY4" fmla="*/ 279465 h 279639"/>
              <a:gd name="connsiteX5" fmla="*/ 329168 w 462538"/>
              <a:gd name="connsiteY5" fmla="*/ 120715 h 279639"/>
              <a:gd name="connsiteX6" fmla="*/ 16431 w 462538"/>
              <a:gd name="connsiteY6" fmla="*/ 4828 h 279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2538" h="279639">
                <a:moveTo>
                  <a:pt x="16431" y="4828"/>
                </a:moveTo>
                <a:cubicBezTo>
                  <a:pt x="-28019" y="-10253"/>
                  <a:pt x="28072" y="13295"/>
                  <a:pt x="62468" y="30228"/>
                </a:cubicBezTo>
                <a:cubicBezTo>
                  <a:pt x="96864" y="47161"/>
                  <a:pt x="179679" y="86320"/>
                  <a:pt x="222806" y="106428"/>
                </a:cubicBezTo>
                <a:cubicBezTo>
                  <a:pt x="265933" y="126536"/>
                  <a:pt x="281279" y="122039"/>
                  <a:pt x="321231" y="150878"/>
                </a:cubicBezTo>
                <a:cubicBezTo>
                  <a:pt x="361183" y="179717"/>
                  <a:pt x="461195" y="284492"/>
                  <a:pt x="462518" y="279465"/>
                </a:cubicBezTo>
                <a:cubicBezTo>
                  <a:pt x="463841" y="274438"/>
                  <a:pt x="400076" y="164371"/>
                  <a:pt x="329168" y="120715"/>
                </a:cubicBezTo>
                <a:cubicBezTo>
                  <a:pt x="258260" y="77059"/>
                  <a:pt x="60881" y="19909"/>
                  <a:pt x="16431" y="48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5" name="フリーフォーム: 図形 424">
            <a:extLst>
              <a:ext uri="{FF2B5EF4-FFF2-40B4-BE49-F238E27FC236}">
                <a16:creationId xmlns:a16="http://schemas.microsoft.com/office/drawing/2014/main" id="{DDA3A4D7-76BF-4710-959E-14952E962EAC}"/>
              </a:ext>
            </a:extLst>
          </p:cNvPr>
          <p:cNvSpPr/>
          <p:nvPr/>
        </p:nvSpPr>
        <p:spPr>
          <a:xfrm>
            <a:off x="3612905" y="1749232"/>
            <a:ext cx="204267" cy="291441"/>
          </a:xfrm>
          <a:custGeom>
            <a:avLst/>
            <a:gdLst>
              <a:gd name="connsiteX0" fmla="*/ 245 w 204267"/>
              <a:gd name="connsiteY0" fmla="*/ 193 h 291441"/>
              <a:gd name="connsiteX1" fmla="*/ 179633 w 204267"/>
              <a:gd name="connsiteY1" fmla="*/ 216093 h 291441"/>
              <a:gd name="connsiteX2" fmla="*/ 198683 w 204267"/>
              <a:gd name="connsiteY2" fmla="*/ 290706 h 291441"/>
              <a:gd name="connsiteX3" fmla="*/ 141533 w 204267"/>
              <a:gd name="connsiteY3" fmla="*/ 179581 h 291441"/>
              <a:gd name="connsiteX4" fmla="*/ 245 w 204267"/>
              <a:gd name="connsiteY4" fmla="*/ 193 h 291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267" h="291441">
                <a:moveTo>
                  <a:pt x="245" y="193"/>
                </a:moveTo>
                <a:cubicBezTo>
                  <a:pt x="6595" y="6278"/>
                  <a:pt x="146560" y="167674"/>
                  <a:pt x="179633" y="216093"/>
                </a:cubicBezTo>
                <a:cubicBezTo>
                  <a:pt x="212706" y="264512"/>
                  <a:pt x="205033" y="296791"/>
                  <a:pt x="198683" y="290706"/>
                </a:cubicBezTo>
                <a:cubicBezTo>
                  <a:pt x="192333" y="284621"/>
                  <a:pt x="170373" y="225619"/>
                  <a:pt x="141533" y="179581"/>
                </a:cubicBezTo>
                <a:cubicBezTo>
                  <a:pt x="112693" y="133544"/>
                  <a:pt x="-6105" y="-5892"/>
                  <a:pt x="245" y="1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6" name="フリーフォーム: 図形 425">
            <a:extLst>
              <a:ext uri="{FF2B5EF4-FFF2-40B4-BE49-F238E27FC236}">
                <a16:creationId xmlns:a16="http://schemas.microsoft.com/office/drawing/2014/main" id="{EFEAE8B6-0052-4438-9069-6E4D2A84B46E}"/>
              </a:ext>
            </a:extLst>
          </p:cNvPr>
          <p:cNvSpPr/>
          <p:nvPr/>
        </p:nvSpPr>
        <p:spPr>
          <a:xfrm>
            <a:off x="3532184" y="1741467"/>
            <a:ext cx="373075" cy="470154"/>
          </a:xfrm>
          <a:custGeom>
            <a:avLst/>
            <a:gdLst>
              <a:gd name="connsiteX0" fmla="*/ 4 w 373075"/>
              <a:gd name="connsiteY0" fmla="*/ 21 h 470154"/>
              <a:gd name="connsiteX1" fmla="*/ 158754 w 373075"/>
              <a:gd name="connsiteY1" fmla="*/ 214333 h 470154"/>
              <a:gd name="connsiteX2" fmla="*/ 282579 w 373075"/>
              <a:gd name="connsiteY2" fmla="*/ 369908 h 470154"/>
              <a:gd name="connsiteX3" fmla="*/ 373066 w 373075"/>
              <a:gd name="connsiteY3" fmla="*/ 469921 h 470154"/>
              <a:gd name="connsiteX4" fmla="*/ 287341 w 373075"/>
              <a:gd name="connsiteY4" fmla="*/ 392133 h 470154"/>
              <a:gd name="connsiteX5" fmla="*/ 163516 w 373075"/>
              <a:gd name="connsiteY5" fmla="*/ 227033 h 470154"/>
              <a:gd name="connsiteX6" fmla="*/ 4 w 373075"/>
              <a:gd name="connsiteY6" fmla="*/ 21 h 470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3075" h="470154">
                <a:moveTo>
                  <a:pt x="4" y="21"/>
                </a:moveTo>
                <a:cubicBezTo>
                  <a:pt x="-790" y="-2096"/>
                  <a:pt x="111658" y="152685"/>
                  <a:pt x="158754" y="214333"/>
                </a:cubicBezTo>
                <a:cubicBezTo>
                  <a:pt x="205850" y="275981"/>
                  <a:pt x="246860" y="327310"/>
                  <a:pt x="282579" y="369908"/>
                </a:cubicBezTo>
                <a:cubicBezTo>
                  <a:pt x="318298" y="412506"/>
                  <a:pt x="372272" y="466217"/>
                  <a:pt x="373066" y="469921"/>
                </a:cubicBezTo>
                <a:cubicBezTo>
                  <a:pt x="373860" y="473625"/>
                  <a:pt x="322266" y="432614"/>
                  <a:pt x="287341" y="392133"/>
                </a:cubicBezTo>
                <a:cubicBezTo>
                  <a:pt x="252416" y="351652"/>
                  <a:pt x="212464" y="290268"/>
                  <a:pt x="163516" y="227033"/>
                </a:cubicBezTo>
                <a:cubicBezTo>
                  <a:pt x="114568" y="163798"/>
                  <a:pt x="798" y="2138"/>
                  <a:pt x="4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7" name="フリーフォーム: 図形 426">
            <a:extLst>
              <a:ext uri="{FF2B5EF4-FFF2-40B4-BE49-F238E27FC236}">
                <a16:creationId xmlns:a16="http://schemas.microsoft.com/office/drawing/2014/main" id="{D76090BC-8F4D-48B8-AA5A-E25EC2962E04}"/>
              </a:ext>
            </a:extLst>
          </p:cNvPr>
          <p:cNvSpPr/>
          <p:nvPr/>
        </p:nvSpPr>
        <p:spPr>
          <a:xfrm>
            <a:off x="3430426" y="1724891"/>
            <a:ext cx="297382" cy="423276"/>
          </a:xfrm>
          <a:custGeom>
            <a:avLst/>
            <a:gdLst>
              <a:gd name="connsiteX0" fmla="*/ 162 w 297382"/>
              <a:gd name="connsiteY0" fmla="*/ 722 h 423276"/>
              <a:gd name="connsiteX1" fmla="*/ 198599 w 297382"/>
              <a:gd name="connsiteY1" fmla="*/ 305522 h 423276"/>
              <a:gd name="connsiteX2" fmla="*/ 297024 w 297382"/>
              <a:gd name="connsiteY2" fmla="*/ 421409 h 423276"/>
              <a:gd name="connsiteX3" fmla="*/ 166849 w 297382"/>
              <a:gd name="connsiteY3" fmla="*/ 226147 h 423276"/>
              <a:gd name="connsiteX4" fmla="*/ 162 w 297382"/>
              <a:gd name="connsiteY4" fmla="*/ 722 h 423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382" h="423276">
                <a:moveTo>
                  <a:pt x="162" y="722"/>
                </a:moveTo>
                <a:cubicBezTo>
                  <a:pt x="5454" y="13951"/>
                  <a:pt x="149122" y="235407"/>
                  <a:pt x="198599" y="305522"/>
                </a:cubicBezTo>
                <a:cubicBezTo>
                  <a:pt x="248076" y="375637"/>
                  <a:pt x="302316" y="434638"/>
                  <a:pt x="297024" y="421409"/>
                </a:cubicBezTo>
                <a:cubicBezTo>
                  <a:pt x="291732" y="408180"/>
                  <a:pt x="213416" y="292822"/>
                  <a:pt x="166849" y="226147"/>
                </a:cubicBezTo>
                <a:cubicBezTo>
                  <a:pt x="120282" y="159472"/>
                  <a:pt x="-5130" y="-12507"/>
                  <a:pt x="162" y="7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8" name="フリーフォーム: 図形 427">
            <a:extLst>
              <a:ext uri="{FF2B5EF4-FFF2-40B4-BE49-F238E27FC236}">
                <a16:creationId xmlns:a16="http://schemas.microsoft.com/office/drawing/2014/main" id="{E3EDA95B-F78B-4A92-9F6A-12538DDEDA2B}"/>
              </a:ext>
            </a:extLst>
          </p:cNvPr>
          <p:cNvSpPr/>
          <p:nvPr/>
        </p:nvSpPr>
        <p:spPr>
          <a:xfrm>
            <a:off x="3737995" y="2169982"/>
            <a:ext cx="462028" cy="194309"/>
          </a:xfrm>
          <a:custGeom>
            <a:avLst/>
            <a:gdLst>
              <a:gd name="connsiteX0" fmla="*/ 568 w 462028"/>
              <a:gd name="connsiteY0" fmla="*/ 131 h 194309"/>
              <a:gd name="connsiteX1" fmla="*/ 181543 w 462028"/>
              <a:gd name="connsiteY1" fmla="*/ 127131 h 194309"/>
              <a:gd name="connsiteX2" fmla="*/ 267268 w 462028"/>
              <a:gd name="connsiteY2" fmla="*/ 192218 h 194309"/>
              <a:gd name="connsiteX3" fmla="*/ 284730 w 462028"/>
              <a:gd name="connsiteY3" fmla="*/ 179518 h 194309"/>
              <a:gd name="connsiteX4" fmla="*/ 335530 w 462028"/>
              <a:gd name="connsiteY4" fmla="*/ 141418 h 194309"/>
              <a:gd name="connsiteX5" fmla="*/ 440305 w 462028"/>
              <a:gd name="connsiteY5" fmla="*/ 101731 h 194309"/>
              <a:gd name="connsiteX6" fmla="*/ 460943 w 462028"/>
              <a:gd name="connsiteY6" fmla="*/ 127131 h 194309"/>
              <a:gd name="connsiteX7" fmla="*/ 421255 w 462028"/>
              <a:gd name="connsiteY7" fmla="*/ 82681 h 194309"/>
              <a:gd name="connsiteX8" fmla="*/ 337118 w 462028"/>
              <a:gd name="connsiteY8" fmla="*/ 111256 h 194309"/>
              <a:gd name="connsiteX9" fmla="*/ 246630 w 462028"/>
              <a:gd name="connsiteY9" fmla="*/ 152531 h 194309"/>
              <a:gd name="connsiteX10" fmla="*/ 568 w 462028"/>
              <a:gd name="connsiteY10" fmla="*/ 131 h 194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2028" h="194309">
                <a:moveTo>
                  <a:pt x="568" y="131"/>
                </a:moveTo>
                <a:cubicBezTo>
                  <a:pt x="-10280" y="-4102"/>
                  <a:pt x="137093" y="95117"/>
                  <a:pt x="181543" y="127131"/>
                </a:cubicBezTo>
                <a:cubicBezTo>
                  <a:pt x="225993" y="159145"/>
                  <a:pt x="250070" y="183487"/>
                  <a:pt x="267268" y="192218"/>
                </a:cubicBezTo>
                <a:cubicBezTo>
                  <a:pt x="284466" y="200949"/>
                  <a:pt x="284730" y="179518"/>
                  <a:pt x="284730" y="179518"/>
                </a:cubicBezTo>
                <a:cubicBezTo>
                  <a:pt x="296107" y="171051"/>
                  <a:pt x="309601" y="154383"/>
                  <a:pt x="335530" y="141418"/>
                </a:cubicBezTo>
                <a:cubicBezTo>
                  <a:pt x="361459" y="128454"/>
                  <a:pt x="419403" y="104112"/>
                  <a:pt x="440305" y="101731"/>
                </a:cubicBezTo>
                <a:cubicBezTo>
                  <a:pt x="461207" y="99350"/>
                  <a:pt x="464118" y="130306"/>
                  <a:pt x="460943" y="127131"/>
                </a:cubicBezTo>
                <a:cubicBezTo>
                  <a:pt x="457768" y="123956"/>
                  <a:pt x="441892" y="85327"/>
                  <a:pt x="421255" y="82681"/>
                </a:cubicBezTo>
                <a:cubicBezTo>
                  <a:pt x="400618" y="80035"/>
                  <a:pt x="366222" y="99614"/>
                  <a:pt x="337118" y="111256"/>
                </a:cubicBezTo>
                <a:cubicBezTo>
                  <a:pt x="308014" y="122898"/>
                  <a:pt x="302457" y="169464"/>
                  <a:pt x="246630" y="152531"/>
                </a:cubicBezTo>
                <a:cubicBezTo>
                  <a:pt x="190803" y="135598"/>
                  <a:pt x="11416" y="4364"/>
                  <a:pt x="568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9" name="フリーフォーム: 図形 428">
            <a:extLst>
              <a:ext uri="{FF2B5EF4-FFF2-40B4-BE49-F238E27FC236}">
                <a16:creationId xmlns:a16="http://schemas.microsoft.com/office/drawing/2014/main" id="{9C96C6F7-EA86-4C85-A2C7-362D7F60F8E3}"/>
              </a:ext>
            </a:extLst>
          </p:cNvPr>
          <p:cNvSpPr/>
          <p:nvPr/>
        </p:nvSpPr>
        <p:spPr>
          <a:xfrm>
            <a:off x="3740073" y="1527175"/>
            <a:ext cx="240259" cy="134045"/>
          </a:xfrm>
          <a:custGeom>
            <a:avLst/>
            <a:gdLst>
              <a:gd name="connsiteX0" fmla="*/ 239790 w 240259"/>
              <a:gd name="connsiteY0" fmla="*/ 0 h 134045"/>
              <a:gd name="connsiteX1" fmla="*/ 47702 w 240259"/>
              <a:gd name="connsiteY1" fmla="*/ 42863 h 134045"/>
              <a:gd name="connsiteX2" fmla="*/ 77 w 240259"/>
              <a:gd name="connsiteY2" fmla="*/ 133350 h 134045"/>
              <a:gd name="connsiteX3" fmla="*/ 38177 w 240259"/>
              <a:gd name="connsiteY3" fmla="*/ 82550 h 134045"/>
              <a:gd name="connsiteX4" fmla="*/ 100090 w 240259"/>
              <a:gd name="connsiteY4" fmla="*/ 42863 h 134045"/>
              <a:gd name="connsiteX5" fmla="*/ 239790 w 240259"/>
              <a:gd name="connsiteY5" fmla="*/ 0 h 134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0259" h="134045">
                <a:moveTo>
                  <a:pt x="239790" y="0"/>
                </a:moveTo>
                <a:cubicBezTo>
                  <a:pt x="231059" y="0"/>
                  <a:pt x="87654" y="20638"/>
                  <a:pt x="47702" y="42863"/>
                </a:cubicBezTo>
                <a:cubicBezTo>
                  <a:pt x="7750" y="65088"/>
                  <a:pt x="1664" y="126736"/>
                  <a:pt x="77" y="133350"/>
                </a:cubicBezTo>
                <a:cubicBezTo>
                  <a:pt x="-1510" y="139964"/>
                  <a:pt x="21508" y="97631"/>
                  <a:pt x="38177" y="82550"/>
                </a:cubicBezTo>
                <a:cubicBezTo>
                  <a:pt x="54846" y="67469"/>
                  <a:pt x="67282" y="57415"/>
                  <a:pt x="100090" y="42863"/>
                </a:cubicBezTo>
                <a:cubicBezTo>
                  <a:pt x="132898" y="28311"/>
                  <a:pt x="248521" y="0"/>
                  <a:pt x="23979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0" name="フリーフォーム: 図形 429">
            <a:extLst>
              <a:ext uri="{FF2B5EF4-FFF2-40B4-BE49-F238E27FC236}">
                <a16:creationId xmlns:a16="http://schemas.microsoft.com/office/drawing/2014/main" id="{DD3BA020-E465-483B-BDDB-C22504F91312}"/>
              </a:ext>
            </a:extLst>
          </p:cNvPr>
          <p:cNvSpPr/>
          <p:nvPr/>
        </p:nvSpPr>
        <p:spPr>
          <a:xfrm>
            <a:off x="3716338" y="1660760"/>
            <a:ext cx="19846" cy="175455"/>
          </a:xfrm>
          <a:custGeom>
            <a:avLst/>
            <a:gdLst>
              <a:gd name="connsiteX0" fmla="*/ 17462 w 19846"/>
              <a:gd name="connsiteY0" fmla="*/ 2940 h 175455"/>
              <a:gd name="connsiteX1" fmla="*/ 0 w 19846"/>
              <a:gd name="connsiteY1" fmla="*/ 174390 h 175455"/>
              <a:gd name="connsiteX2" fmla="*/ 17462 w 19846"/>
              <a:gd name="connsiteY2" fmla="*/ 72790 h 175455"/>
              <a:gd name="connsiteX3" fmla="*/ 17462 w 19846"/>
              <a:gd name="connsiteY3" fmla="*/ 2940 h 175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46" h="175455">
                <a:moveTo>
                  <a:pt x="17462" y="2940"/>
                </a:moveTo>
                <a:cubicBezTo>
                  <a:pt x="14552" y="19873"/>
                  <a:pt x="0" y="162748"/>
                  <a:pt x="0" y="174390"/>
                </a:cubicBezTo>
                <a:cubicBezTo>
                  <a:pt x="0" y="186032"/>
                  <a:pt x="14023" y="98984"/>
                  <a:pt x="17462" y="72790"/>
                </a:cubicBezTo>
                <a:cubicBezTo>
                  <a:pt x="20901" y="46596"/>
                  <a:pt x="20372" y="-13993"/>
                  <a:pt x="17462" y="29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1" name="フリーフォーム: 図形 430">
            <a:extLst>
              <a:ext uri="{FF2B5EF4-FFF2-40B4-BE49-F238E27FC236}">
                <a16:creationId xmlns:a16="http://schemas.microsoft.com/office/drawing/2014/main" id="{F06736DA-0CD4-4147-A04A-DAB2D6FE24D0}"/>
              </a:ext>
            </a:extLst>
          </p:cNvPr>
          <p:cNvSpPr/>
          <p:nvPr/>
        </p:nvSpPr>
        <p:spPr>
          <a:xfrm>
            <a:off x="3750872" y="1553955"/>
            <a:ext cx="267154" cy="331921"/>
          </a:xfrm>
          <a:custGeom>
            <a:avLst/>
            <a:gdLst>
              <a:gd name="connsiteX0" fmla="*/ 267091 w 267154"/>
              <a:gd name="connsiteY0" fmla="*/ 208 h 331921"/>
              <a:gd name="connsiteX1" fmla="*/ 70241 w 267154"/>
              <a:gd name="connsiteY1" fmla="*/ 120858 h 331921"/>
              <a:gd name="connsiteX2" fmla="*/ 30553 w 267154"/>
              <a:gd name="connsiteY2" fmla="*/ 151020 h 331921"/>
              <a:gd name="connsiteX3" fmla="*/ 43253 w 267154"/>
              <a:gd name="connsiteY3" fmla="*/ 330408 h 331921"/>
              <a:gd name="connsiteX4" fmla="*/ 19441 w 267154"/>
              <a:gd name="connsiteY4" fmla="*/ 233570 h 331921"/>
              <a:gd name="connsiteX5" fmla="*/ 3566 w 267154"/>
              <a:gd name="connsiteY5" fmla="*/ 170070 h 331921"/>
              <a:gd name="connsiteX6" fmla="*/ 90878 w 267154"/>
              <a:gd name="connsiteY6" fmla="*/ 93870 h 331921"/>
              <a:gd name="connsiteX7" fmla="*/ 267091 w 267154"/>
              <a:gd name="connsiteY7" fmla="*/ 208 h 331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7154" h="331921">
                <a:moveTo>
                  <a:pt x="267091" y="208"/>
                </a:moveTo>
                <a:cubicBezTo>
                  <a:pt x="263652" y="4706"/>
                  <a:pt x="109664" y="95723"/>
                  <a:pt x="70241" y="120858"/>
                </a:cubicBezTo>
                <a:cubicBezTo>
                  <a:pt x="30818" y="145993"/>
                  <a:pt x="35051" y="116095"/>
                  <a:pt x="30553" y="151020"/>
                </a:cubicBezTo>
                <a:cubicBezTo>
                  <a:pt x="26055" y="185945"/>
                  <a:pt x="45105" y="316650"/>
                  <a:pt x="43253" y="330408"/>
                </a:cubicBezTo>
                <a:cubicBezTo>
                  <a:pt x="41401" y="344166"/>
                  <a:pt x="26055" y="260293"/>
                  <a:pt x="19441" y="233570"/>
                </a:cubicBezTo>
                <a:cubicBezTo>
                  <a:pt x="12827" y="206847"/>
                  <a:pt x="-8340" y="193353"/>
                  <a:pt x="3566" y="170070"/>
                </a:cubicBezTo>
                <a:cubicBezTo>
                  <a:pt x="15472" y="146787"/>
                  <a:pt x="48280" y="122445"/>
                  <a:pt x="90878" y="93870"/>
                </a:cubicBezTo>
                <a:cubicBezTo>
                  <a:pt x="133476" y="65295"/>
                  <a:pt x="270530" y="-4290"/>
                  <a:pt x="267091" y="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2" name="フリーフォーム: 図形 431">
            <a:extLst>
              <a:ext uri="{FF2B5EF4-FFF2-40B4-BE49-F238E27FC236}">
                <a16:creationId xmlns:a16="http://schemas.microsoft.com/office/drawing/2014/main" id="{69FB0E52-2022-4068-BF01-3D1FC939098C}"/>
              </a:ext>
            </a:extLst>
          </p:cNvPr>
          <p:cNvSpPr/>
          <p:nvPr/>
        </p:nvSpPr>
        <p:spPr>
          <a:xfrm>
            <a:off x="3809469" y="1602387"/>
            <a:ext cx="277759" cy="277342"/>
          </a:xfrm>
          <a:custGeom>
            <a:avLst/>
            <a:gdLst>
              <a:gd name="connsiteX0" fmla="*/ 275169 w 277759"/>
              <a:gd name="connsiteY0" fmla="*/ 988 h 277342"/>
              <a:gd name="connsiteX1" fmla="*/ 140231 w 277759"/>
              <a:gd name="connsiteY1" fmla="*/ 56551 h 277342"/>
              <a:gd name="connsiteX2" fmla="*/ 6881 w 277759"/>
              <a:gd name="connsiteY2" fmla="*/ 131163 h 277342"/>
              <a:gd name="connsiteX3" fmla="*/ 25931 w 277759"/>
              <a:gd name="connsiteY3" fmla="*/ 277213 h 277342"/>
              <a:gd name="connsiteX4" fmla="*/ 14819 w 277759"/>
              <a:gd name="connsiteY4" fmla="*/ 104176 h 277342"/>
              <a:gd name="connsiteX5" fmla="*/ 275169 w 277759"/>
              <a:gd name="connsiteY5" fmla="*/ 988 h 277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759" h="277342">
                <a:moveTo>
                  <a:pt x="275169" y="988"/>
                </a:moveTo>
                <a:cubicBezTo>
                  <a:pt x="296071" y="-6949"/>
                  <a:pt x="184946" y="34855"/>
                  <a:pt x="140231" y="56551"/>
                </a:cubicBezTo>
                <a:cubicBezTo>
                  <a:pt x="95516" y="78247"/>
                  <a:pt x="25931" y="94386"/>
                  <a:pt x="6881" y="131163"/>
                </a:cubicBezTo>
                <a:cubicBezTo>
                  <a:pt x="-12169" y="167940"/>
                  <a:pt x="24608" y="281711"/>
                  <a:pt x="25931" y="277213"/>
                </a:cubicBezTo>
                <a:cubicBezTo>
                  <a:pt x="27254" y="272715"/>
                  <a:pt x="-24604" y="148626"/>
                  <a:pt x="14819" y="104176"/>
                </a:cubicBezTo>
                <a:cubicBezTo>
                  <a:pt x="54242" y="59726"/>
                  <a:pt x="254267" y="8925"/>
                  <a:pt x="275169" y="9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3" name="フリーフォーム: 図形 432">
            <a:extLst>
              <a:ext uri="{FF2B5EF4-FFF2-40B4-BE49-F238E27FC236}">
                <a16:creationId xmlns:a16="http://schemas.microsoft.com/office/drawing/2014/main" id="{8A97E999-D248-45D7-A656-D1A4CE76D1AC}"/>
              </a:ext>
            </a:extLst>
          </p:cNvPr>
          <p:cNvSpPr/>
          <p:nvPr/>
        </p:nvSpPr>
        <p:spPr>
          <a:xfrm>
            <a:off x="3826653" y="1797000"/>
            <a:ext cx="151466" cy="403029"/>
          </a:xfrm>
          <a:custGeom>
            <a:avLst/>
            <a:gdLst>
              <a:gd name="connsiteX0" fmla="*/ 810 w 151466"/>
              <a:gd name="connsiteY0" fmla="*/ 50 h 403029"/>
              <a:gd name="connsiteX1" fmla="*/ 51610 w 151466"/>
              <a:gd name="connsiteY1" fmla="*/ 238175 h 403029"/>
              <a:gd name="connsiteX2" fmla="*/ 150035 w 151466"/>
              <a:gd name="connsiteY2" fmla="*/ 401688 h 403029"/>
              <a:gd name="connsiteX3" fmla="*/ 108760 w 151466"/>
              <a:gd name="connsiteY3" fmla="*/ 312788 h 403029"/>
              <a:gd name="connsiteX4" fmla="*/ 89710 w 151466"/>
              <a:gd name="connsiteY4" fmla="*/ 258813 h 403029"/>
              <a:gd name="connsiteX5" fmla="*/ 810 w 151466"/>
              <a:gd name="connsiteY5" fmla="*/ 50 h 403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466" h="403029">
                <a:moveTo>
                  <a:pt x="810" y="50"/>
                </a:moveTo>
                <a:cubicBezTo>
                  <a:pt x="-5540" y="-3390"/>
                  <a:pt x="26739" y="171235"/>
                  <a:pt x="51610" y="238175"/>
                </a:cubicBezTo>
                <a:cubicBezTo>
                  <a:pt x="76481" y="305115"/>
                  <a:pt x="140510" y="389253"/>
                  <a:pt x="150035" y="401688"/>
                </a:cubicBezTo>
                <a:cubicBezTo>
                  <a:pt x="159560" y="414123"/>
                  <a:pt x="118814" y="336600"/>
                  <a:pt x="108760" y="312788"/>
                </a:cubicBezTo>
                <a:cubicBezTo>
                  <a:pt x="98706" y="288976"/>
                  <a:pt x="106908" y="306173"/>
                  <a:pt x="89710" y="258813"/>
                </a:cubicBezTo>
                <a:cubicBezTo>
                  <a:pt x="72512" y="211453"/>
                  <a:pt x="7160" y="3490"/>
                  <a:pt x="810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4" name="フリーフォーム: 図形 433">
            <a:extLst>
              <a:ext uri="{FF2B5EF4-FFF2-40B4-BE49-F238E27FC236}">
                <a16:creationId xmlns:a16="http://schemas.microsoft.com/office/drawing/2014/main" id="{CC731555-4647-4B28-BDEA-CD5E7BE9CCF1}"/>
              </a:ext>
            </a:extLst>
          </p:cNvPr>
          <p:cNvSpPr/>
          <p:nvPr/>
        </p:nvSpPr>
        <p:spPr>
          <a:xfrm>
            <a:off x="3387876" y="1441438"/>
            <a:ext cx="171877" cy="93875"/>
          </a:xfrm>
          <a:custGeom>
            <a:avLst/>
            <a:gdLst>
              <a:gd name="connsiteX0" fmla="*/ 1437 w 171877"/>
              <a:gd name="connsiteY0" fmla="*/ 3187 h 93875"/>
              <a:gd name="connsiteX1" fmla="*/ 169712 w 171877"/>
              <a:gd name="connsiteY1" fmla="*/ 93675 h 93875"/>
              <a:gd name="connsiteX2" fmla="*/ 91924 w 171877"/>
              <a:gd name="connsiteY2" fmla="*/ 27000 h 93875"/>
              <a:gd name="connsiteX3" fmla="*/ 1437 w 171877"/>
              <a:gd name="connsiteY3" fmla="*/ 3187 h 9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877" h="93875">
                <a:moveTo>
                  <a:pt x="1437" y="3187"/>
                </a:moveTo>
                <a:cubicBezTo>
                  <a:pt x="14402" y="14300"/>
                  <a:pt x="154631" y="89706"/>
                  <a:pt x="169712" y="93675"/>
                </a:cubicBezTo>
                <a:cubicBezTo>
                  <a:pt x="184793" y="97644"/>
                  <a:pt x="117059" y="41552"/>
                  <a:pt x="91924" y="27000"/>
                </a:cubicBezTo>
                <a:cubicBezTo>
                  <a:pt x="66789" y="12448"/>
                  <a:pt x="-11528" y="-7926"/>
                  <a:pt x="1437" y="3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5" name="フリーフォーム: 図形 434">
            <a:extLst>
              <a:ext uri="{FF2B5EF4-FFF2-40B4-BE49-F238E27FC236}">
                <a16:creationId xmlns:a16="http://schemas.microsoft.com/office/drawing/2014/main" id="{09872001-59AA-45DA-B634-ACE53F582594}"/>
              </a:ext>
            </a:extLst>
          </p:cNvPr>
          <p:cNvSpPr/>
          <p:nvPr/>
        </p:nvSpPr>
        <p:spPr>
          <a:xfrm>
            <a:off x="3352687" y="1428399"/>
            <a:ext cx="21241" cy="137808"/>
          </a:xfrm>
          <a:custGeom>
            <a:avLst/>
            <a:gdLst>
              <a:gd name="connsiteX0" fmla="*/ 12813 w 21241"/>
              <a:gd name="connsiteY0" fmla="*/ 351 h 137808"/>
              <a:gd name="connsiteX1" fmla="*/ 113 w 21241"/>
              <a:gd name="connsiteY1" fmla="*/ 133701 h 137808"/>
              <a:gd name="connsiteX2" fmla="*/ 20751 w 21241"/>
              <a:gd name="connsiteY2" fmla="*/ 95601 h 137808"/>
              <a:gd name="connsiteX3" fmla="*/ 12813 w 21241"/>
              <a:gd name="connsiteY3" fmla="*/ 351 h 137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241" h="137808">
                <a:moveTo>
                  <a:pt x="12813" y="351"/>
                </a:moveTo>
                <a:cubicBezTo>
                  <a:pt x="9373" y="6701"/>
                  <a:pt x="-1210" y="117826"/>
                  <a:pt x="113" y="133701"/>
                </a:cubicBezTo>
                <a:cubicBezTo>
                  <a:pt x="1436" y="149576"/>
                  <a:pt x="18370" y="115709"/>
                  <a:pt x="20751" y="95601"/>
                </a:cubicBezTo>
                <a:cubicBezTo>
                  <a:pt x="23132" y="75493"/>
                  <a:pt x="16253" y="-5999"/>
                  <a:pt x="12813" y="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6" name="フリーフォーム: 図形 435">
            <a:extLst>
              <a:ext uri="{FF2B5EF4-FFF2-40B4-BE49-F238E27FC236}">
                <a16:creationId xmlns:a16="http://schemas.microsoft.com/office/drawing/2014/main" id="{85265B69-7B86-4359-97C2-EFA82141194B}"/>
              </a:ext>
            </a:extLst>
          </p:cNvPr>
          <p:cNvSpPr/>
          <p:nvPr/>
        </p:nvSpPr>
        <p:spPr>
          <a:xfrm>
            <a:off x="3413098" y="1461333"/>
            <a:ext cx="20692" cy="123482"/>
          </a:xfrm>
          <a:custGeom>
            <a:avLst/>
            <a:gdLst>
              <a:gd name="connsiteX0" fmla="*/ 3202 w 20692"/>
              <a:gd name="connsiteY0" fmla="*/ 755 h 123482"/>
              <a:gd name="connsiteX1" fmla="*/ 1615 w 20692"/>
              <a:gd name="connsiteY1" fmla="*/ 121405 h 123482"/>
              <a:gd name="connsiteX2" fmla="*/ 20665 w 20692"/>
              <a:gd name="connsiteY2" fmla="*/ 72192 h 123482"/>
              <a:gd name="connsiteX3" fmla="*/ 3202 w 20692"/>
              <a:gd name="connsiteY3" fmla="*/ 755 h 123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92" h="123482">
                <a:moveTo>
                  <a:pt x="3202" y="755"/>
                </a:moveTo>
                <a:cubicBezTo>
                  <a:pt x="27" y="8957"/>
                  <a:pt x="-1296" y="109499"/>
                  <a:pt x="1615" y="121405"/>
                </a:cubicBezTo>
                <a:cubicBezTo>
                  <a:pt x="4526" y="133311"/>
                  <a:pt x="21459" y="90977"/>
                  <a:pt x="20665" y="72192"/>
                </a:cubicBezTo>
                <a:cubicBezTo>
                  <a:pt x="19871" y="53407"/>
                  <a:pt x="6377" y="-7447"/>
                  <a:pt x="3202" y="7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7" name="フリーフォーム: 図形 436">
            <a:extLst>
              <a:ext uri="{FF2B5EF4-FFF2-40B4-BE49-F238E27FC236}">
                <a16:creationId xmlns:a16="http://schemas.microsoft.com/office/drawing/2014/main" id="{44F226C0-0058-4DA9-9617-F992C69F12BC}"/>
              </a:ext>
            </a:extLst>
          </p:cNvPr>
          <p:cNvSpPr/>
          <p:nvPr/>
        </p:nvSpPr>
        <p:spPr>
          <a:xfrm>
            <a:off x="4062333" y="1584319"/>
            <a:ext cx="497281" cy="105323"/>
          </a:xfrm>
          <a:custGeom>
            <a:avLst/>
            <a:gdLst>
              <a:gd name="connsiteX0" fmla="*/ 80 w 497281"/>
              <a:gd name="connsiteY0" fmla="*/ 6 h 105323"/>
              <a:gd name="connsiteX1" fmla="*/ 263605 w 497281"/>
              <a:gd name="connsiteY1" fmla="*/ 93669 h 105323"/>
              <a:gd name="connsiteX2" fmla="*/ 490617 w 497281"/>
              <a:gd name="connsiteY2" fmla="*/ 103194 h 105323"/>
              <a:gd name="connsiteX3" fmla="*/ 423942 w 497281"/>
              <a:gd name="connsiteY3" fmla="*/ 87319 h 105323"/>
              <a:gd name="connsiteX4" fmla="*/ 290592 w 497281"/>
              <a:gd name="connsiteY4" fmla="*/ 88906 h 105323"/>
              <a:gd name="connsiteX5" fmla="*/ 80 w 497281"/>
              <a:gd name="connsiteY5" fmla="*/ 6 h 10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7281" h="105323">
                <a:moveTo>
                  <a:pt x="80" y="6"/>
                </a:moveTo>
                <a:cubicBezTo>
                  <a:pt x="-4418" y="800"/>
                  <a:pt x="181849" y="76471"/>
                  <a:pt x="263605" y="93669"/>
                </a:cubicBezTo>
                <a:cubicBezTo>
                  <a:pt x="345361" y="110867"/>
                  <a:pt x="463894" y="104252"/>
                  <a:pt x="490617" y="103194"/>
                </a:cubicBezTo>
                <a:cubicBezTo>
                  <a:pt x="517340" y="102136"/>
                  <a:pt x="457279" y="89700"/>
                  <a:pt x="423942" y="87319"/>
                </a:cubicBezTo>
                <a:cubicBezTo>
                  <a:pt x="390605" y="84938"/>
                  <a:pt x="357796" y="102929"/>
                  <a:pt x="290592" y="88906"/>
                </a:cubicBezTo>
                <a:cubicBezTo>
                  <a:pt x="223388" y="74883"/>
                  <a:pt x="4578" y="-788"/>
                  <a:pt x="80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8" name="フリーフォーム: 図形 437">
            <a:extLst>
              <a:ext uri="{FF2B5EF4-FFF2-40B4-BE49-F238E27FC236}">
                <a16:creationId xmlns:a16="http://schemas.microsoft.com/office/drawing/2014/main" id="{E5C0BD43-6AF4-4E78-93D9-57FE088EC916}"/>
              </a:ext>
            </a:extLst>
          </p:cNvPr>
          <p:cNvSpPr/>
          <p:nvPr/>
        </p:nvSpPr>
        <p:spPr>
          <a:xfrm>
            <a:off x="4262564" y="1679512"/>
            <a:ext cx="298066" cy="32919"/>
          </a:xfrm>
          <a:custGeom>
            <a:avLst/>
            <a:gdLst>
              <a:gd name="connsiteX0" fmla="*/ 1461 w 298066"/>
              <a:gd name="connsiteY0" fmla="*/ 63 h 32919"/>
              <a:gd name="connsiteX1" fmla="*/ 291974 w 298066"/>
              <a:gd name="connsiteY1" fmla="*/ 23876 h 32919"/>
              <a:gd name="connsiteX2" fmla="*/ 184024 w 298066"/>
              <a:gd name="connsiteY2" fmla="*/ 31813 h 32919"/>
              <a:gd name="connsiteX3" fmla="*/ 1461 w 298066"/>
              <a:gd name="connsiteY3" fmla="*/ 63 h 3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8066" h="32919">
                <a:moveTo>
                  <a:pt x="1461" y="63"/>
                </a:moveTo>
                <a:cubicBezTo>
                  <a:pt x="19453" y="-1260"/>
                  <a:pt x="261547" y="18584"/>
                  <a:pt x="291974" y="23876"/>
                </a:cubicBezTo>
                <a:cubicBezTo>
                  <a:pt x="322401" y="29168"/>
                  <a:pt x="231384" y="35517"/>
                  <a:pt x="184024" y="31813"/>
                </a:cubicBezTo>
                <a:cubicBezTo>
                  <a:pt x="136664" y="28109"/>
                  <a:pt x="-16531" y="1386"/>
                  <a:pt x="1461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9" name="フリーフォーム: 図形 438">
            <a:extLst>
              <a:ext uri="{FF2B5EF4-FFF2-40B4-BE49-F238E27FC236}">
                <a16:creationId xmlns:a16="http://schemas.microsoft.com/office/drawing/2014/main" id="{F828827E-B767-4815-BD17-29BF8C7E4DB0}"/>
              </a:ext>
            </a:extLst>
          </p:cNvPr>
          <p:cNvSpPr/>
          <p:nvPr/>
        </p:nvSpPr>
        <p:spPr>
          <a:xfrm>
            <a:off x="3960049" y="1402468"/>
            <a:ext cx="849362" cy="350718"/>
          </a:xfrm>
          <a:custGeom>
            <a:avLst/>
            <a:gdLst>
              <a:gd name="connsiteX0" fmla="*/ 2351 w 849362"/>
              <a:gd name="connsiteY0" fmla="*/ 882 h 350718"/>
              <a:gd name="connsiteX1" fmla="*/ 602426 w 849362"/>
              <a:gd name="connsiteY1" fmla="*/ 199320 h 350718"/>
              <a:gd name="connsiteX2" fmla="*/ 848489 w 849362"/>
              <a:gd name="connsiteY2" fmla="*/ 350132 h 350718"/>
              <a:gd name="connsiteX3" fmla="*/ 673864 w 849362"/>
              <a:gd name="connsiteY3" fmla="*/ 246945 h 350718"/>
              <a:gd name="connsiteX4" fmla="*/ 403989 w 849362"/>
              <a:gd name="connsiteY4" fmla="*/ 131057 h 350718"/>
              <a:gd name="connsiteX5" fmla="*/ 2351 w 849362"/>
              <a:gd name="connsiteY5" fmla="*/ 882 h 350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9362" h="350718">
                <a:moveTo>
                  <a:pt x="2351" y="882"/>
                </a:moveTo>
                <a:cubicBezTo>
                  <a:pt x="35424" y="12259"/>
                  <a:pt x="461403" y="141112"/>
                  <a:pt x="602426" y="199320"/>
                </a:cubicBezTo>
                <a:cubicBezTo>
                  <a:pt x="743449" y="257528"/>
                  <a:pt x="836583" y="342195"/>
                  <a:pt x="848489" y="350132"/>
                </a:cubicBezTo>
                <a:cubicBezTo>
                  <a:pt x="860395" y="358069"/>
                  <a:pt x="747947" y="283457"/>
                  <a:pt x="673864" y="246945"/>
                </a:cubicBezTo>
                <a:cubicBezTo>
                  <a:pt x="599781" y="210433"/>
                  <a:pt x="513791" y="171009"/>
                  <a:pt x="403989" y="131057"/>
                </a:cubicBezTo>
                <a:cubicBezTo>
                  <a:pt x="294187" y="91105"/>
                  <a:pt x="-30722" y="-10495"/>
                  <a:pt x="2351" y="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0" name="フリーフォーム: 図形 439">
            <a:extLst>
              <a:ext uri="{FF2B5EF4-FFF2-40B4-BE49-F238E27FC236}">
                <a16:creationId xmlns:a16="http://schemas.microsoft.com/office/drawing/2014/main" id="{234EAAF6-5880-4E63-ACD2-43ED8EF1955E}"/>
              </a:ext>
            </a:extLst>
          </p:cNvPr>
          <p:cNvSpPr/>
          <p:nvPr/>
        </p:nvSpPr>
        <p:spPr>
          <a:xfrm>
            <a:off x="4557872" y="1709194"/>
            <a:ext cx="237082" cy="136101"/>
          </a:xfrm>
          <a:custGeom>
            <a:avLst/>
            <a:gdLst>
              <a:gd name="connsiteX0" fmla="*/ 3016 w 237082"/>
              <a:gd name="connsiteY0" fmla="*/ 5306 h 136101"/>
              <a:gd name="connsiteX1" fmla="*/ 203041 w 237082"/>
              <a:gd name="connsiteY1" fmla="*/ 124369 h 136101"/>
              <a:gd name="connsiteX2" fmla="*/ 191928 w 237082"/>
              <a:gd name="connsiteY2" fmla="*/ 125956 h 136101"/>
              <a:gd name="connsiteX3" fmla="*/ 236378 w 237082"/>
              <a:gd name="connsiteY3" fmla="*/ 73569 h 136101"/>
              <a:gd name="connsiteX4" fmla="*/ 209391 w 237082"/>
              <a:gd name="connsiteY4" fmla="*/ 127544 h 136101"/>
              <a:gd name="connsiteX5" fmla="*/ 90328 w 237082"/>
              <a:gd name="connsiteY5" fmla="*/ 30706 h 136101"/>
              <a:gd name="connsiteX6" fmla="*/ 3016 w 237082"/>
              <a:gd name="connsiteY6" fmla="*/ 5306 h 136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7082" h="136101">
                <a:moveTo>
                  <a:pt x="3016" y="5306"/>
                </a:moveTo>
                <a:cubicBezTo>
                  <a:pt x="21801" y="20916"/>
                  <a:pt x="171556" y="104261"/>
                  <a:pt x="203041" y="124369"/>
                </a:cubicBezTo>
                <a:cubicBezTo>
                  <a:pt x="234526" y="144477"/>
                  <a:pt x="186372" y="134423"/>
                  <a:pt x="191928" y="125956"/>
                </a:cubicBezTo>
                <a:cubicBezTo>
                  <a:pt x="197484" y="117489"/>
                  <a:pt x="233468" y="73304"/>
                  <a:pt x="236378" y="73569"/>
                </a:cubicBezTo>
                <a:cubicBezTo>
                  <a:pt x="239288" y="73834"/>
                  <a:pt x="233733" y="134688"/>
                  <a:pt x="209391" y="127544"/>
                </a:cubicBezTo>
                <a:cubicBezTo>
                  <a:pt x="185049" y="120400"/>
                  <a:pt x="122607" y="49756"/>
                  <a:pt x="90328" y="30706"/>
                </a:cubicBezTo>
                <a:cubicBezTo>
                  <a:pt x="58049" y="11656"/>
                  <a:pt x="-15769" y="-10304"/>
                  <a:pt x="3016" y="5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1" name="フリーフォーム: 図形 440">
            <a:extLst>
              <a:ext uri="{FF2B5EF4-FFF2-40B4-BE49-F238E27FC236}">
                <a16:creationId xmlns:a16="http://schemas.microsoft.com/office/drawing/2014/main" id="{2F24E56D-DD11-4041-BF9C-11AEBCBDB9E8}"/>
              </a:ext>
            </a:extLst>
          </p:cNvPr>
          <p:cNvSpPr/>
          <p:nvPr/>
        </p:nvSpPr>
        <p:spPr>
          <a:xfrm>
            <a:off x="4244941" y="1671224"/>
            <a:ext cx="310820" cy="273771"/>
          </a:xfrm>
          <a:custGeom>
            <a:avLst/>
            <a:gdLst>
              <a:gd name="connsiteX0" fmla="*/ 34 w 310820"/>
              <a:gd name="connsiteY0" fmla="*/ 414 h 273771"/>
              <a:gd name="connsiteX1" fmla="*/ 107984 w 310820"/>
              <a:gd name="connsiteY1" fmla="*/ 127414 h 273771"/>
              <a:gd name="connsiteX2" fmla="*/ 223872 w 310820"/>
              <a:gd name="connsiteY2" fmla="*/ 202026 h 273771"/>
              <a:gd name="connsiteX3" fmla="*/ 308009 w 310820"/>
              <a:gd name="connsiteY3" fmla="*/ 273464 h 273771"/>
              <a:gd name="connsiteX4" fmla="*/ 119097 w 310820"/>
              <a:gd name="connsiteY4" fmla="*/ 173451 h 273771"/>
              <a:gd name="connsiteX5" fmla="*/ 34 w 310820"/>
              <a:gd name="connsiteY5" fmla="*/ 414 h 273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0820" h="273771">
                <a:moveTo>
                  <a:pt x="34" y="414"/>
                </a:moveTo>
                <a:cubicBezTo>
                  <a:pt x="-1818" y="-7259"/>
                  <a:pt x="70678" y="93812"/>
                  <a:pt x="107984" y="127414"/>
                </a:cubicBezTo>
                <a:cubicBezTo>
                  <a:pt x="145290" y="161016"/>
                  <a:pt x="190534" y="177684"/>
                  <a:pt x="223872" y="202026"/>
                </a:cubicBezTo>
                <a:cubicBezTo>
                  <a:pt x="257210" y="226368"/>
                  <a:pt x="325472" y="278227"/>
                  <a:pt x="308009" y="273464"/>
                </a:cubicBezTo>
                <a:cubicBezTo>
                  <a:pt x="290546" y="268701"/>
                  <a:pt x="168838" y="215784"/>
                  <a:pt x="119097" y="173451"/>
                </a:cubicBezTo>
                <a:cubicBezTo>
                  <a:pt x="69356" y="131118"/>
                  <a:pt x="1886" y="8087"/>
                  <a:pt x="34" y="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2" name="フリーフォーム: 図形 441">
            <a:extLst>
              <a:ext uri="{FF2B5EF4-FFF2-40B4-BE49-F238E27FC236}">
                <a16:creationId xmlns:a16="http://schemas.microsoft.com/office/drawing/2014/main" id="{EE5A2DDD-2606-47C3-94D9-C03FD35AF895}"/>
              </a:ext>
            </a:extLst>
          </p:cNvPr>
          <p:cNvSpPr/>
          <p:nvPr/>
        </p:nvSpPr>
        <p:spPr>
          <a:xfrm>
            <a:off x="3590847" y="2223790"/>
            <a:ext cx="287612" cy="43698"/>
          </a:xfrm>
          <a:custGeom>
            <a:avLst/>
            <a:gdLst>
              <a:gd name="connsiteX0" fmla="*/ 78 w 287612"/>
              <a:gd name="connsiteY0" fmla="*/ 5060 h 43698"/>
              <a:gd name="connsiteX1" fmla="*/ 173116 w 287612"/>
              <a:gd name="connsiteY1" fmla="*/ 24110 h 43698"/>
              <a:gd name="connsiteX2" fmla="*/ 287416 w 287612"/>
              <a:gd name="connsiteY2" fmla="*/ 43160 h 43698"/>
              <a:gd name="connsiteX3" fmla="*/ 195341 w 287612"/>
              <a:gd name="connsiteY3" fmla="*/ 1885 h 43698"/>
              <a:gd name="connsiteX4" fmla="*/ 78 w 287612"/>
              <a:gd name="connsiteY4" fmla="*/ 5060 h 43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612" h="43698">
                <a:moveTo>
                  <a:pt x="78" y="5060"/>
                </a:moveTo>
                <a:cubicBezTo>
                  <a:pt x="-3626" y="8764"/>
                  <a:pt x="125226" y="17760"/>
                  <a:pt x="173116" y="24110"/>
                </a:cubicBezTo>
                <a:cubicBezTo>
                  <a:pt x="221006" y="30460"/>
                  <a:pt x="283712" y="46864"/>
                  <a:pt x="287416" y="43160"/>
                </a:cubicBezTo>
                <a:cubicBezTo>
                  <a:pt x="291120" y="39456"/>
                  <a:pt x="241908" y="6118"/>
                  <a:pt x="195341" y="1885"/>
                </a:cubicBezTo>
                <a:cubicBezTo>
                  <a:pt x="148774" y="-2348"/>
                  <a:pt x="3782" y="1356"/>
                  <a:pt x="78" y="50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3" name="フリーフォーム: 図形 442">
            <a:extLst>
              <a:ext uri="{FF2B5EF4-FFF2-40B4-BE49-F238E27FC236}">
                <a16:creationId xmlns:a16="http://schemas.microsoft.com/office/drawing/2014/main" id="{9F7DC00C-B6C2-480E-9CDD-597CED76D342}"/>
              </a:ext>
            </a:extLst>
          </p:cNvPr>
          <p:cNvSpPr/>
          <p:nvPr/>
        </p:nvSpPr>
        <p:spPr>
          <a:xfrm>
            <a:off x="4103199" y="1642435"/>
            <a:ext cx="225473" cy="161367"/>
          </a:xfrm>
          <a:custGeom>
            <a:avLst/>
            <a:gdLst>
              <a:gd name="connsiteX0" fmla="*/ 2076 w 225473"/>
              <a:gd name="connsiteY0" fmla="*/ 628 h 161367"/>
              <a:gd name="connsiteX1" fmla="*/ 222739 w 225473"/>
              <a:gd name="connsiteY1" fmla="*/ 157790 h 161367"/>
              <a:gd name="connsiteX2" fmla="*/ 117964 w 225473"/>
              <a:gd name="connsiteY2" fmla="*/ 103815 h 161367"/>
              <a:gd name="connsiteX3" fmla="*/ 2076 w 225473"/>
              <a:gd name="connsiteY3" fmla="*/ 628 h 161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473" h="161367">
                <a:moveTo>
                  <a:pt x="2076" y="628"/>
                </a:moveTo>
                <a:cubicBezTo>
                  <a:pt x="19539" y="9624"/>
                  <a:pt x="203424" y="140592"/>
                  <a:pt x="222739" y="157790"/>
                </a:cubicBezTo>
                <a:cubicBezTo>
                  <a:pt x="242054" y="174988"/>
                  <a:pt x="153947" y="125775"/>
                  <a:pt x="117964" y="103815"/>
                </a:cubicBezTo>
                <a:cubicBezTo>
                  <a:pt x="81981" y="81855"/>
                  <a:pt x="-15387" y="-8368"/>
                  <a:pt x="2076" y="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4" name="フリーフォーム: 図形 443">
            <a:extLst>
              <a:ext uri="{FF2B5EF4-FFF2-40B4-BE49-F238E27FC236}">
                <a16:creationId xmlns:a16="http://schemas.microsoft.com/office/drawing/2014/main" id="{288D5BE3-A586-4C9F-B866-CF3FF7143CC0}"/>
              </a:ext>
            </a:extLst>
          </p:cNvPr>
          <p:cNvSpPr/>
          <p:nvPr/>
        </p:nvSpPr>
        <p:spPr>
          <a:xfrm>
            <a:off x="3453999" y="1944680"/>
            <a:ext cx="192504" cy="137664"/>
          </a:xfrm>
          <a:custGeom>
            <a:avLst/>
            <a:gdLst>
              <a:gd name="connsiteX0" fmla="*/ 401 w 192504"/>
              <a:gd name="connsiteY0" fmla="*/ 8 h 137664"/>
              <a:gd name="connsiteX1" fmla="*/ 51201 w 192504"/>
              <a:gd name="connsiteY1" fmla="*/ 117483 h 137664"/>
              <a:gd name="connsiteX2" fmla="*/ 73426 w 192504"/>
              <a:gd name="connsiteY2" fmla="*/ 136533 h 137664"/>
              <a:gd name="connsiteX3" fmla="*/ 192489 w 192504"/>
              <a:gd name="connsiteY3" fmla="*/ 104783 h 137664"/>
              <a:gd name="connsiteX4" fmla="*/ 81364 w 192504"/>
              <a:gd name="connsiteY4" fmla="*/ 111133 h 137664"/>
              <a:gd name="connsiteX5" fmla="*/ 401 w 192504"/>
              <a:gd name="connsiteY5" fmla="*/ 8 h 137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504" h="137664">
                <a:moveTo>
                  <a:pt x="401" y="8"/>
                </a:moveTo>
                <a:cubicBezTo>
                  <a:pt x="-4626" y="1066"/>
                  <a:pt x="39030" y="94729"/>
                  <a:pt x="51201" y="117483"/>
                </a:cubicBezTo>
                <a:cubicBezTo>
                  <a:pt x="63372" y="140237"/>
                  <a:pt x="49878" y="138650"/>
                  <a:pt x="73426" y="136533"/>
                </a:cubicBezTo>
                <a:cubicBezTo>
                  <a:pt x="96974" y="134416"/>
                  <a:pt x="191166" y="109016"/>
                  <a:pt x="192489" y="104783"/>
                </a:cubicBezTo>
                <a:cubicBezTo>
                  <a:pt x="193812" y="100550"/>
                  <a:pt x="110733" y="126479"/>
                  <a:pt x="81364" y="111133"/>
                </a:cubicBezTo>
                <a:cubicBezTo>
                  <a:pt x="51995" y="95787"/>
                  <a:pt x="5428" y="-1050"/>
                  <a:pt x="401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5" name="フリーフォーム: 図形 444">
            <a:extLst>
              <a:ext uri="{FF2B5EF4-FFF2-40B4-BE49-F238E27FC236}">
                <a16:creationId xmlns:a16="http://schemas.microsoft.com/office/drawing/2014/main" id="{0F2A718C-72B9-482C-BB72-F6A7AD9360DA}"/>
              </a:ext>
            </a:extLst>
          </p:cNvPr>
          <p:cNvSpPr/>
          <p:nvPr/>
        </p:nvSpPr>
        <p:spPr>
          <a:xfrm>
            <a:off x="3435195" y="1908082"/>
            <a:ext cx="212897" cy="198194"/>
          </a:xfrm>
          <a:custGeom>
            <a:avLst/>
            <a:gdLst>
              <a:gd name="connsiteX0" fmla="*/ 112868 w 212897"/>
              <a:gd name="connsiteY0" fmla="*/ 93 h 198194"/>
              <a:gd name="connsiteX1" fmla="*/ 3330 w 212897"/>
              <a:gd name="connsiteY1" fmla="*/ 33431 h 198194"/>
              <a:gd name="connsiteX2" fmla="*/ 30318 w 212897"/>
              <a:gd name="connsiteY2" fmla="*/ 98518 h 198194"/>
              <a:gd name="connsiteX3" fmla="*/ 50955 w 212897"/>
              <a:gd name="connsiteY3" fmla="*/ 184243 h 198194"/>
              <a:gd name="connsiteX4" fmla="*/ 79530 w 212897"/>
              <a:gd name="connsiteY4" fmla="*/ 195356 h 198194"/>
              <a:gd name="connsiteX5" fmla="*/ 212880 w 212897"/>
              <a:gd name="connsiteY5" fmla="*/ 155668 h 198194"/>
              <a:gd name="connsiteX6" fmla="*/ 70005 w 212897"/>
              <a:gd name="connsiteY6" fmla="*/ 169956 h 198194"/>
              <a:gd name="connsiteX7" fmla="*/ 19205 w 212897"/>
              <a:gd name="connsiteY7" fmla="*/ 52481 h 198194"/>
              <a:gd name="connsiteX8" fmla="*/ 65243 w 212897"/>
              <a:gd name="connsiteY8" fmla="*/ 23906 h 198194"/>
              <a:gd name="connsiteX9" fmla="*/ 112868 w 212897"/>
              <a:gd name="connsiteY9" fmla="*/ 93 h 19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2897" h="198194">
                <a:moveTo>
                  <a:pt x="112868" y="93"/>
                </a:moveTo>
                <a:cubicBezTo>
                  <a:pt x="102549" y="1681"/>
                  <a:pt x="17088" y="17027"/>
                  <a:pt x="3330" y="33431"/>
                </a:cubicBezTo>
                <a:cubicBezTo>
                  <a:pt x="-10428" y="49835"/>
                  <a:pt x="22381" y="73383"/>
                  <a:pt x="30318" y="98518"/>
                </a:cubicBezTo>
                <a:cubicBezTo>
                  <a:pt x="38255" y="123653"/>
                  <a:pt x="42753" y="168103"/>
                  <a:pt x="50955" y="184243"/>
                </a:cubicBezTo>
                <a:cubicBezTo>
                  <a:pt x="59157" y="200383"/>
                  <a:pt x="52543" y="200118"/>
                  <a:pt x="79530" y="195356"/>
                </a:cubicBezTo>
                <a:cubicBezTo>
                  <a:pt x="106517" y="190594"/>
                  <a:pt x="214467" y="159901"/>
                  <a:pt x="212880" y="155668"/>
                </a:cubicBezTo>
                <a:cubicBezTo>
                  <a:pt x="211293" y="151435"/>
                  <a:pt x="102284" y="187154"/>
                  <a:pt x="70005" y="169956"/>
                </a:cubicBezTo>
                <a:cubicBezTo>
                  <a:pt x="37726" y="152758"/>
                  <a:pt x="19999" y="76823"/>
                  <a:pt x="19205" y="52481"/>
                </a:cubicBezTo>
                <a:cubicBezTo>
                  <a:pt x="18411" y="28139"/>
                  <a:pt x="47781" y="30256"/>
                  <a:pt x="65243" y="23906"/>
                </a:cubicBezTo>
                <a:cubicBezTo>
                  <a:pt x="82705" y="17556"/>
                  <a:pt x="123187" y="-1495"/>
                  <a:pt x="112868" y="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6" name="フリーフォーム: 図形 445">
            <a:extLst>
              <a:ext uri="{FF2B5EF4-FFF2-40B4-BE49-F238E27FC236}">
                <a16:creationId xmlns:a16="http://schemas.microsoft.com/office/drawing/2014/main" id="{2E90A16E-8772-444E-94B6-871531400B27}"/>
              </a:ext>
            </a:extLst>
          </p:cNvPr>
          <p:cNvSpPr/>
          <p:nvPr/>
        </p:nvSpPr>
        <p:spPr>
          <a:xfrm>
            <a:off x="3917229" y="1922905"/>
            <a:ext cx="99461" cy="86820"/>
          </a:xfrm>
          <a:custGeom>
            <a:avLst/>
            <a:gdLst>
              <a:gd name="connsiteX0" fmla="*/ 99146 w 99461"/>
              <a:gd name="connsiteY0" fmla="*/ 1145 h 86820"/>
              <a:gd name="connsiteX1" fmla="*/ 26121 w 99461"/>
              <a:gd name="connsiteY1" fmla="*/ 72583 h 86820"/>
              <a:gd name="connsiteX2" fmla="*/ 721 w 99461"/>
              <a:gd name="connsiteY2" fmla="*/ 83695 h 86820"/>
              <a:gd name="connsiteX3" fmla="*/ 49934 w 99461"/>
              <a:gd name="connsiteY3" fmla="*/ 32895 h 86820"/>
              <a:gd name="connsiteX4" fmla="*/ 99146 w 99461"/>
              <a:gd name="connsiteY4" fmla="*/ 1145 h 86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461" h="86820">
                <a:moveTo>
                  <a:pt x="99146" y="1145"/>
                </a:moveTo>
                <a:cubicBezTo>
                  <a:pt x="95177" y="7760"/>
                  <a:pt x="42525" y="58825"/>
                  <a:pt x="26121" y="72583"/>
                </a:cubicBezTo>
                <a:cubicBezTo>
                  <a:pt x="9717" y="86341"/>
                  <a:pt x="-3248" y="90310"/>
                  <a:pt x="721" y="83695"/>
                </a:cubicBezTo>
                <a:cubicBezTo>
                  <a:pt x="4690" y="77080"/>
                  <a:pt x="31149" y="47712"/>
                  <a:pt x="49934" y="32895"/>
                </a:cubicBezTo>
                <a:cubicBezTo>
                  <a:pt x="68719" y="18078"/>
                  <a:pt x="103115" y="-5470"/>
                  <a:pt x="99146" y="1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7" name="フリーフォーム: 図形 446">
            <a:extLst>
              <a:ext uri="{FF2B5EF4-FFF2-40B4-BE49-F238E27FC236}">
                <a16:creationId xmlns:a16="http://schemas.microsoft.com/office/drawing/2014/main" id="{5408E59F-1206-490E-92AA-4AB401B9DC69}"/>
              </a:ext>
            </a:extLst>
          </p:cNvPr>
          <p:cNvSpPr/>
          <p:nvPr/>
        </p:nvSpPr>
        <p:spPr>
          <a:xfrm>
            <a:off x="3857892" y="1866884"/>
            <a:ext cx="126467" cy="71700"/>
          </a:xfrm>
          <a:custGeom>
            <a:avLst/>
            <a:gdLst>
              <a:gd name="connsiteX0" fmla="*/ 1321 w 126467"/>
              <a:gd name="connsiteY0" fmla="*/ 16 h 71700"/>
              <a:gd name="connsiteX1" fmla="*/ 125146 w 126467"/>
              <a:gd name="connsiteY1" fmla="*/ 66691 h 71700"/>
              <a:gd name="connsiteX2" fmla="*/ 63233 w 126467"/>
              <a:gd name="connsiteY2" fmla="*/ 60341 h 71700"/>
              <a:gd name="connsiteX3" fmla="*/ 1321 w 126467"/>
              <a:gd name="connsiteY3" fmla="*/ 16 h 7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467" h="71700">
                <a:moveTo>
                  <a:pt x="1321" y="16"/>
                </a:moveTo>
                <a:cubicBezTo>
                  <a:pt x="11640" y="1074"/>
                  <a:pt x="114827" y="56637"/>
                  <a:pt x="125146" y="66691"/>
                </a:cubicBezTo>
                <a:cubicBezTo>
                  <a:pt x="135465" y="76745"/>
                  <a:pt x="82548" y="70130"/>
                  <a:pt x="63233" y="60341"/>
                </a:cubicBezTo>
                <a:cubicBezTo>
                  <a:pt x="43918" y="50552"/>
                  <a:pt x="-8998" y="-1042"/>
                  <a:pt x="1321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8" name="フリーフォーム: 図形 447">
            <a:extLst>
              <a:ext uri="{FF2B5EF4-FFF2-40B4-BE49-F238E27FC236}">
                <a16:creationId xmlns:a16="http://schemas.microsoft.com/office/drawing/2014/main" id="{8E25F769-5CA8-4F18-A4E3-49D8F781110F}"/>
              </a:ext>
            </a:extLst>
          </p:cNvPr>
          <p:cNvSpPr/>
          <p:nvPr/>
        </p:nvSpPr>
        <p:spPr>
          <a:xfrm>
            <a:off x="3565525" y="1460315"/>
            <a:ext cx="211184" cy="103813"/>
          </a:xfrm>
          <a:custGeom>
            <a:avLst/>
            <a:gdLst>
              <a:gd name="connsiteX0" fmla="*/ 211138 w 211184"/>
              <a:gd name="connsiteY0" fmla="*/ 185 h 103813"/>
              <a:gd name="connsiteX1" fmla="*/ 176213 w 211184"/>
              <a:gd name="connsiteY1" fmla="*/ 100198 h 103813"/>
              <a:gd name="connsiteX2" fmla="*/ 0 w 211184"/>
              <a:gd name="connsiteY2" fmla="*/ 81148 h 103813"/>
              <a:gd name="connsiteX3" fmla="*/ 177800 w 211184"/>
              <a:gd name="connsiteY3" fmla="*/ 74798 h 103813"/>
              <a:gd name="connsiteX4" fmla="*/ 211138 w 211184"/>
              <a:gd name="connsiteY4" fmla="*/ 185 h 103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184" h="103813">
                <a:moveTo>
                  <a:pt x="211138" y="185"/>
                </a:moveTo>
                <a:cubicBezTo>
                  <a:pt x="210874" y="4418"/>
                  <a:pt x="211403" y="86704"/>
                  <a:pt x="176213" y="100198"/>
                </a:cubicBezTo>
                <a:cubicBezTo>
                  <a:pt x="141023" y="113692"/>
                  <a:pt x="-264" y="85381"/>
                  <a:pt x="0" y="81148"/>
                </a:cubicBezTo>
                <a:cubicBezTo>
                  <a:pt x="264" y="76915"/>
                  <a:pt x="143933" y="84059"/>
                  <a:pt x="177800" y="74798"/>
                </a:cubicBezTo>
                <a:cubicBezTo>
                  <a:pt x="211667" y="65537"/>
                  <a:pt x="211402" y="-4048"/>
                  <a:pt x="211138" y="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9" name="フリーフォーム: 図形 448">
            <a:extLst>
              <a:ext uri="{FF2B5EF4-FFF2-40B4-BE49-F238E27FC236}">
                <a16:creationId xmlns:a16="http://schemas.microsoft.com/office/drawing/2014/main" id="{5B3E2783-A424-4C25-BDF5-ED1BF56026D3}"/>
              </a:ext>
            </a:extLst>
          </p:cNvPr>
          <p:cNvSpPr/>
          <p:nvPr/>
        </p:nvSpPr>
        <p:spPr>
          <a:xfrm>
            <a:off x="4321103" y="1725014"/>
            <a:ext cx="380496" cy="132911"/>
          </a:xfrm>
          <a:custGeom>
            <a:avLst/>
            <a:gdLst>
              <a:gd name="connsiteX0" fmla="*/ 72 w 380496"/>
              <a:gd name="connsiteY0" fmla="*/ 599 h 132911"/>
              <a:gd name="connsiteX1" fmla="*/ 211210 w 380496"/>
              <a:gd name="connsiteY1" fmla="*/ 30761 h 132911"/>
              <a:gd name="connsiteX2" fmla="*/ 376310 w 380496"/>
              <a:gd name="connsiteY2" fmla="*/ 132361 h 132911"/>
              <a:gd name="connsiteX3" fmla="*/ 319160 w 380496"/>
              <a:gd name="connsiteY3" fmla="*/ 68861 h 132911"/>
              <a:gd name="connsiteX4" fmla="*/ 188985 w 380496"/>
              <a:gd name="connsiteY4" fmla="*/ 14886 h 132911"/>
              <a:gd name="connsiteX5" fmla="*/ 72 w 380496"/>
              <a:gd name="connsiteY5" fmla="*/ 599 h 132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0496" h="132911">
                <a:moveTo>
                  <a:pt x="72" y="599"/>
                </a:moveTo>
                <a:cubicBezTo>
                  <a:pt x="3776" y="3245"/>
                  <a:pt x="148504" y="8801"/>
                  <a:pt x="211210" y="30761"/>
                </a:cubicBezTo>
                <a:cubicBezTo>
                  <a:pt x="273916" y="52721"/>
                  <a:pt x="358318" y="126011"/>
                  <a:pt x="376310" y="132361"/>
                </a:cubicBezTo>
                <a:cubicBezTo>
                  <a:pt x="394302" y="138711"/>
                  <a:pt x="350381" y="88440"/>
                  <a:pt x="319160" y="68861"/>
                </a:cubicBezTo>
                <a:cubicBezTo>
                  <a:pt x="287939" y="49282"/>
                  <a:pt x="241637" y="25469"/>
                  <a:pt x="188985" y="14886"/>
                </a:cubicBezTo>
                <a:cubicBezTo>
                  <a:pt x="136333" y="4303"/>
                  <a:pt x="-3632" y="-2047"/>
                  <a:pt x="72" y="5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0" name="フリーフォーム: 図形 449">
            <a:extLst>
              <a:ext uri="{FF2B5EF4-FFF2-40B4-BE49-F238E27FC236}">
                <a16:creationId xmlns:a16="http://schemas.microsoft.com/office/drawing/2014/main" id="{85BAA42A-3672-4C6B-931A-0D78196A0629}"/>
              </a:ext>
            </a:extLst>
          </p:cNvPr>
          <p:cNvSpPr/>
          <p:nvPr/>
        </p:nvSpPr>
        <p:spPr>
          <a:xfrm>
            <a:off x="4446549" y="1869095"/>
            <a:ext cx="371997" cy="189339"/>
          </a:xfrm>
          <a:custGeom>
            <a:avLst/>
            <a:gdLst>
              <a:gd name="connsiteX0" fmla="*/ 1626 w 371997"/>
              <a:gd name="connsiteY0" fmla="*/ 186718 h 189339"/>
              <a:gd name="connsiteX1" fmla="*/ 234989 w 371997"/>
              <a:gd name="connsiteY1" fmla="*/ 8918 h 189339"/>
              <a:gd name="connsiteX2" fmla="*/ 273089 w 371997"/>
              <a:gd name="connsiteY2" fmla="*/ 31143 h 189339"/>
              <a:gd name="connsiteX3" fmla="*/ 371514 w 371997"/>
              <a:gd name="connsiteY3" fmla="*/ 70830 h 189339"/>
              <a:gd name="connsiteX4" fmla="*/ 306426 w 371997"/>
              <a:gd name="connsiteY4" fmla="*/ 112105 h 189339"/>
              <a:gd name="connsiteX5" fmla="*/ 209589 w 371997"/>
              <a:gd name="connsiteY5" fmla="*/ 188305 h 189339"/>
              <a:gd name="connsiteX6" fmla="*/ 323889 w 371997"/>
              <a:gd name="connsiteY6" fmla="*/ 66068 h 189339"/>
              <a:gd name="connsiteX7" fmla="*/ 247689 w 371997"/>
              <a:gd name="connsiteY7" fmla="*/ 26380 h 189339"/>
              <a:gd name="connsiteX8" fmla="*/ 136564 w 371997"/>
              <a:gd name="connsiteY8" fmla="*/ 108930 h 189339"/>
              <a:gd name="connsiteX9" fmla="*/ 1626 w 371997"/>
              <a:gd name="connsiteY9" fmla="*/ 186718 h 189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1997" h="189339">
                <a:moveTo>
                  <a:pt x="1626" y="186718"/>
                </a:moveTo>
                <a:cubicBezTo>
                  <a:pt x="18030" y="170049"/>
                  <a:pt x="189745" y="34847"/>
                  <a:pt x="234989" y="8918"/>
                </a:cubicBezTo>
                <a:cubicBezTo>
                  <a:pt x="280233" y="-17011"/>
                  <a:pt x="250335" y="20824"/>
                  <a:pt x="273089" y="31143"/>
                </a:cubicBezTo>
                <a:cubicBezTo>
                  <a:pt x="295843" y="41462"/>
                  <a:pt x="365958" y="57336"/>
                  <a:pt x="371514" y="70830"/>
                </a:cubicBezTo>
                <a:cubicBezTo>
                  <a:pt x="377070" y="84324"/>
                  <a:pt x="333413" y="92526"/>
                  <a:pt x="306426" y="112105"/>
                </a:cubicBezTo>
                <a:cubicBezTo>
                  <a:pt x="279439" y="131684"/>
                  <a:pt x="206678" y="195978"/>
                  <a:pt x="209589" y="188305"/>
                </a:cubicBezTo>
                <a:cubicBezTo>
                  <a:pt x="212500" y="180632"/>
                  <a:pt x="317539" y="93055"/>
                  <a:pt x="323889" y="66068"/>
                </a:cubicBezTo>
                <a:cubicBezTo>
                  <a:pt x="330239" y="39081"/>
                  <a:pt x="278910" y="19236"/>
                  <a:pt x="247689" y="26380"/>
                </a:cubicBezTo>
                <a:cubicBezTo>
                  <a:pt x="216468" y="33524"/>
                  <a:pt x="175722" y="81678"/>
                  <a:pt x="136564" y="108930"/>
                </a:cubicBezTo>
                <a:cubicBezTo>
                  <a:pt x="97406" y="136182"/>
                  <a:pt x="-14778" y="203387"/>
                  <a:pt x="1626" y="1867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1" name="フリーフォーム: 図形 450">
            <a:extLst>
              <a:ext uri="{FF2B5EF4-FFF2-40B4-BE49-F238E27FC236}">
                <a16:creationId xmlns:a16="http://schemas.microsoft.com/office/drawing/2014/main" id="{A6498782-C72C-4A0D-AB0C-0CA880D17456}"/>
              </a:ext>
            </a:extLst>
          </p:cNvPr>
          <p:cNvSpPr/>
          <p:nvPr/>
        </p:nvSpPr>
        <p:spPr>
          <a:xfrm>
            <a:off x="4692639" y="1845666"/>
            <a:ext cx="176294" cy="112964"/>
          </a:xfrm>
          <a:custGeom>
            <a:avLst/>
            <a:gdLst>
              <a:gd name="connsiteX0" fmla="*/ 11 w 176294"/>
              <a:gd name="connsiteY0" fmla="*/ 22822 h 112964"/>
              <a:gd name="connsiteX1" fmla="*/ 142886 w 176294"/>
              <a:gd name="connsiteY1" fmla="*/ 597 h 112964"/>
              <a:gd name="connsiteX2" fmla="*/ 160349 w 176294"/>
              <a:gd name="connsiteY2" fmla="*/ 49809 h 112964"/>
              <a:gd name="connsiteX3" fmla="*/ 173049 w 176294"/>
              <a:gd name="connsiteY3" fmla="*/ 92672 h 112964"/>
              <a:gd name="connsiteX4" fmla="*/ 96849 w 176294"/>
              <a:gd name="connsiteY4" fmla="*/ 111722 h 112964"/>
              <a:gd name="connsiteX5" fmla="*/ 147649 w 176294"/>
              <a:gd name="connsiteY5" fmla="*/ 59334 h 112964"/>
              <a:gd name="connsiteX6" fmla="*/ 134949 w 176294"/>
              <a:gd name="connsiteY6" fmla="*/ 27584 h 112964"/>
              <a:gd name="connsiteX7" fmla="*/ 11 w 176294"/>
              <a:gd name="connsiteY7" fmla="*/ 22822 h 112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6294" h="112964">
                <a:moveTo>
                  <a:pt x="11" y="22822"/>
                </a:moveTo>
                <a:cubicBezTo>
                  <a:pt x="1334" y="18324"/>
                  <a:pt x="116163" y="-3901"/>
                  <a:pt x="142886" y="597"/>
                </a:cubicBezTo>
                <a:cubicBezTo>
                  <a:pt x="169609" y="5095"/>
                  <a:pt x="155322" y="34463"/>
                  <a:pt x="160349" y="49809"/>
                </a:cubicBezTo>
                <a:cubicBezTo>
                  <a:pt x="165376" y="65155"/>
                  <a:pt x="183632" y="82353"/>
                  <a:pt x="173049" y="92672"/>
                </a:cubicBezTo>
                <a:cubicBezTo>
                  <a:pt x="162466" y="102991"/>
                  <a:pt x="101082" y="117278"/>
                  <a:pt x="96849" y="111722"/>
                </a:cubicBezTo>
                <a:cubicBezTo>
                  <a:pt x="92616" y="106166"/>
                  <a:pt x="141299" y="73357"/>
                  <a:pt x="147649" y="59334"/>
                </a:cubicBezTo>
                <a:cubicBezTo>
                  <a:pt x="153999" y="45311"/>
                  <a:pt x="154264" y="33934"/>
                  <a:pt x="134949" y="27584"/>
                </a:cubicBezTo>
                <a:cubicBezTo>
                  <a:pt x="115634" y="21234"/>
                  <a:pt x="-1312" y="27320"/>
                  <a:pt x="11" y="228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2" name="フリーフォーム: 図形 451">
            <a:extLst>
              <a:ext uri="{FF2B5EF4-FFF2-40B4-BE49-F238E27FC236}">
                <a16:creationId xmlns:a16="http://schemas.microsoft.com/office/drawing/2014/main" id="{70B1D6EB-5C5C-4424-BD40-4A428C71BAB9}"/>
              </a:ext>
            </a:extLst>
          </p:cNvPr>
          <p:cNvSpPr/>
          <p:nvPr/>
        </p:nvSpPr>
        <p:spPr>
          <a:xfrm>
            <a:off x="4813201" y="1751838"/>
            <a:ext cx="208731" cy="191572"/>
          </a:xfrm>
          <a:custGeom>
            <a:avLst/>
            <a:gdLst>
              <a:gd name="connsiteX0" fmla="*/ 99 w 208731"/>
              <a:gd name="connsiteY0" fmla="*/ 762 h 191572"/>
              <a:gd name="connsiteX1" fmla="*/ 146149 w 208731"/>
              <a:gd name="connsiteY1" fmla="*/ 49975 h 191572"/>
              <a:gd name="connsiteX2" fmla="*/ 208062 w 208731"/>
              <a:gd name="connsiteY2" fmla="*/ 88075 h 191572"/>
              <a:gd name="connsiteX3" fmla="*/ 111224 w 208731"/>
              <a:gd name="connsiteY3" fmla="*/ 151575 h 191572"/>
              <a:gd name="connsiteX4" fmla="*/ 27087 w 208731"/>
              <a:gd name="connsiteY4" fmla="*/ 191262 h 191572"/>
              <a:gd name="connsiteX5" fmla="*/ 114399 w 208731"/>
              <a:gd name="connsiteY5" fmla="*/ 130937 h 191572"/>
              <a:gd name="connsiteX6" fmla="*/ 169962 w 208731"/>
              <a:gd name="connsiteY6" fmla="*/ 91250 h 191572"/>
              <a:gd name="connsiteX7" fmla="*/ 99 w 208731"/>
              <a:gd name="connsiteY7" fmla="*/ 762 h 191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731" h="191572">
                <a:moveTo>
                  <a:pt x="99" y="762"/>
                </a:moveTo>
                <a:cubicBezTo>
                  <a:pt x="-3870" y="-6117"/>
                  <a:pt x="111489" y="35423"/>
                  <a:pt x="146149" y="49975"/>
                </a:cubicBezTo>
                <a:cubicBezTo>
                  <a:pt x="180809" y="64527"/>
                  <a:pt x="213883" y="71142"/>
                  <a:pt x="208062" y="88075"/>
                </a:cubicBezTo>
                <a:cubicBezTo>
                  <a:pt x="202241" y="105008"/>
                  <a:pt x="141386" y="134377"/>
                  <a:pt x="111224" y="151575"/>
                </a:cubicBezTo>
                <a:cubicBezTo>
                  <a:pt x="81062" y="168773"/>
                  <a:pt x="26558" y="194702"/>
                  <a:pt x="27087" y="191262"/>
                </a:cubicBezTo>
                <a:cubicBezTo>
                  <a:pt x="27616" y="187822"/>
                  <a:pt x="90586" y="147606"/>
                  <a:pt x="114399" y="130937"/>
                </a:cubicBezTo>
                <a:cubicBezTo>
                  <a:pt x="138212" y="114268"/>
                  <a:pt x="185043" y="109242"/>
                  <a:pt x="169962" y="91250"/>
                </a:cubicBezTo>
                <a:cubicBezTo>
                  <a:pt x="154881" y="73258"/>
                  <a:pt x="4068" y="7641"/>
                  <a:pt x="99" y="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3" name="フリーフォーム: 図形 452">
            <a:extLst>
              <a:ext uri="{FF2B5EF4-FFF2-40B4-BE49-F238E27FC236}">
                <a16:creationId xmlns:a16="http://schemas.microsoft.com/office/drawing/2014/main" id="{51733ADB-81A7-48E1-B1C9-484FB43F5AB2}"/>
              </a:ext>
            </a:extLst>
          </p:cNvPr>
          <p:cNvSpPr/>
          <p:nvPr/>
        </p:nvSpPr>
        <p:spPr>
          <a:xfrm>
            <a:off x="4805156" y="1755520"/>
            <a:ext cx="129315" cy="111529"/>
          </a:xfrm>
          <a:custGeom>
            <a:avLst/>
            <a:gdLst>
              <a:gd name="connsiteX0" fmla="*/ 1794 w 129315"/>
              <a:gd name="connsiteY0" fmla="*/ 255 h 111529"/>
              <a:gd name="connsiteX1" fmla="*/ 93869 w 129315"/>
              <a:gd name="connsiteY1" fmla="*/ 92330 h 111529"/>
              <a:gd name="connsiteX2" fmla="*/ 127207 w 129315"/>
              <a:gd name="connsiteY2" fmla="*/ 109793 h 111529"/>
              <a:gd name="connsiteX3" fmla="*/ 39894 w 129315"/>
              <a:gd name="connsiteY3" fmla="*/ 65343 h 111529"/>
              <a:gd name="connsiteX4" fmla="*/ 1794 w 129315"/>
              <a:gd name="connsiteY4" fmla="*/ 255 h 111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9315" h="111529">
                <a:moveTo>
                  <a:pt x="1794" y="255"/>
                </a:moveTo>
                <a:cubicBezTo>
                  <a:pt x="10790" y="4753"/>
                  <a:pt x="72967" y="74074"/>
                  <a:pt x="93869" y="92330"/>
                </a:cubicBezTo>
                <a:cubicBezTo>
                  <a:pt x="114771" y="110586"/>
                  <a:pt x="136203" y="114291"/>
                  <a:pt x="127207" y="109793"/>
                </a:cubicBezTo>
                <a:cubicBezTo>
                  <a:pt x="118211" y="105295"/>
                  <a:pt x="60267" y="78837"/>
                  <a:pt x="39894" y="65343"/>
                </a:cubicBezTo>
                <a:cubicBezTo>
                  <a:pt x="19521" y="51849"/>
                  <a:pt x="-7202" y="-4243"/>
                  <a:pt x="1794" y="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4" name="フリーフォーム: 図形 453">
            <a:extLst>
              <a:ext uri="{FF2B5EF4-FFF2-40B4-BE49-F238E27FC236}">
                <a16:creationId xmlns:a16="http://schemas.microsoft.com/office/drawing/2014/main" id="{5B6F137A-8301-48C7-A8C8-471A296B3BB3}"/>
              </a:ext>
            </a:extLst>
          </p:cNvPr>
          <p:cNvSpPr/>
          <p:nvPr/>
        </p:nvSpPr>
        <p:spPr>
          <a:xfrm>
            <a:off x="2677561" y="2991114"/>
            <a:ext cx="159215" cy="661288"/>
          </a:xfrm>
          <a:custGeom>
            <a:avLst/>
            <a:gdLst>
              <a:gd name="connsiteX0" fmla="*/ 158772 w 159215"/>
              <a:gd name="connsiteY0" fmla="*/ 1853 h 661288"/>
              <a:gd name="connsiteX1" fmla="*/ 86806 w 159215"/>
              <a:gd name="connsiteY1" fmla="*/ 245269 h 661288"/>
              <a:gd name="connsiteX2" fmla="*/ 29656 w 159215"/>
              <a:gd name="connsiteY2" fmla="*/ 348986 h 661288"/>
              <a:gd name="connsiteX3" fmla="*/ 22 w 159215"/>
              <a:gd name="connsiteY3" fmla="*/ 550069 h 661288"/>
              <a:gd name="connsiteX4" fmla="*/ 33889 w 159215"/>
              <a:gd name="connsiteY4" fmla="*/ 655903 h 661288"/>
              <a:gd name="connsiteX5" fmla="*/ 50822 w 159215"/>
              <a:gd name="connsiteY5" fmla="*/ 387086 h 661288"/>
              <a:gd name="connsiteX6" fmla="*/ 158772 w 159215"/>
              <a:gd name="connsiteY6" fmla="*/ 1853 h 66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215" h="661288">
                <a:moveTo>
                  <a:pt x="158772" y="1853"/>
                </a:moveTo>
                <a:cubicBezTo>
                  <a:pt x="164769" y="-21783"/>
                  <a:pt x="108325" y="187414"/>
                  <a:pt x="86806" y="245269"/>
                </a:cubicBezTo>
                <a:cubicBezTo>
                  <a:pt x="65287" y="303125"/>
                  <a:pt x="44120" y="298186"/>
                  <a:pt x="29656" y="348986"/>
                </a:cubicBezTo>
                <a:cubicBezTo>
                  <a:pt x="15192" y="399786"/>
                  <a:pt x="-683" y="498916"/>
                  <a:pt x="22" y="550069"/>
                </a:cubicBezTo>
                <a:cubicBezTo>
                  <a:pt x="727" y="601222"/>
                  <a:pt x="25422" y="683067"/>
                  <a:pt x="33889" y="655903"/>
                </a:cubicBezTo>
                <a:cubicBezTo>
                  <a:pt x="42356" y="628739"/>
                  <a:pt x="30361" y="490450"/>
                  <a:pt x="50822" y="387086"/>
                </a:cubicBezTo>
                <a:cubicBezTo>
                  <a:pt x="71283" y="283722"/>
                  <a:pt x="152775" y="25489"/>
                  <a:pt x="158772" y="18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5" name="フリーフォーム: 図形 454">
            <a:extLst>
              <a:ext uri="{FF2B5EF4-FFF2-40B4-BE49-F238E27FC236}">
                <a16:creationId xmlns:a16="http://schemas.microsoft.com/office/drawing/2014/main" id="{8C596042-CBF9-428C-A2A5-02615809FA08}"/>
              </a:ext>
            </a:extLst>
          </p:cNvPr>
          <p:cNvSpPr/>
          <p:nvPr/>
        </p:nvSpPr>
        <p:spPr>
          <a:xfrm>
            <a:off x="2931129" y="2930538"/>
            <a:ext cx="615877" cy="115937"/>
          </a:xfrm>
          <a:custGeom>
            <a:avLst/>
            <a:gdLst>
              <a:gd name="connsiteX0" fmla="*/ 4688 w 615877"/>
              <a:gd name="connsiteY0" fmla="*/ 115345 h 115937"/>
              <a:gd name="connsiteX1" fmla="*/ 224821 w 615877"/>
              <a:gd name="connsiteY1" fmla="*/ 45495 h 115937"/>
              <a:gd name="connsiteX2" fmla="*/ 563488 w 615877"/>
              <a:gd name="connsiteY2" fmla="*/ 37029 h 115937"/>
              <a:gd name="connsiteX3" fmla="*/ 601588 w 615877"/>
              <a:gd name="connsiteY3" fmla="*/ 56079 h 115937"/>
              <a:gd name="connsiteX4" fmla="*/ 430138 w 615877"/>
              <a:gd name="connsiteY4" fmla="*/ 1045 h 115937"/>
              <a:gd name="connsiteX5" fmla="*/ 4688 w 615877"/>
              <a:gd name="connsiteY5" fmla="*/ 115345 h 115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5877" h="115937">
                <a:moveTo>
                  <a:pt x="4688" y="115345"/>
                </a:moveTo>
                <a:cubicBezTo>
                  <a:pt x="-29531" y="122753"/>
                  <a:pt x="131688" y="58548"/>
                  <a:pt x="224821" y="45495"/>
                </a:cubicBezTo>
                <a:cubicBezTo>
                  <a:pt x="317954" y="32442"/>
                  <a:pt x="500694" y="35265"/>
                  <a:pt x="563488" y="37029"/>
                </a:cubicBezTo>
                <a:cubicBezTo>
                  <a:pt x="626282" y="38793"/>
                  <a:pt x="623813" y="62076"/>
                  <a:pt x="601588" y="56079"/>
                </a:cubicBezTo>
                <a:cubicBezTo>
                  <a:pt x="579363" y="50082"/>
                  <a:pt x="522919" y="-8480"/>
                  <a:pt x="430138" y="1045"/>
                </a:cubicBezTo>
                <a:cubicBezTo>
                  <a:pt x="337357" y="10570"/>
                  <a:pt x="38907" y="107937"/>
                  <a:pt x="4688" y="115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6" name="フリーフォーム: 図形 455">
            <a:extLst>
              <a:ext uri="{FF2B5EF4-FFF2-40B4-BE49-F238E27FC236}">
                <a16:creationId xmlns:a16="http://schemas.microsoft.com/office/drawing/2014/main" id="{F6A7229E-1478-463C-B222-162A8CA14D24}"/>
              </a:ext>
            </a:extLst>
          </p:cNvPr>
          <p:cNvSpPr/>
          <p:nvPr/>
        </p:nvSpPr>
        <p:spPr>
          <a:xfrm>
            <a:off x="3037614" y="2988499"/>
            <a:ext cx="487953" cy="202266"/>
          </a:xfrm>
          <a:custGeom>
            <a:avLst/>
            <a:gdLst>
              <a:gd name="connsiteX0" fmla="*/ 8269 w 487953"/>
              <a:gd name="connsiteY0" fmla="*/ 190734 h 202266"/>
              <a:gd name="connsiteX1" fmla="*/ 59069 w 487953"/>
              <a:gd name="connsiteY1" fmla="*/ 173801 h 202266"/>
              <a:gd name="connsiteX2" fmla="*/ 209353 w 487953"/>
              <a:gd name="connsiteY2" fmla="*/ 65851 h 202266"/>
              <a:gd name="connsiteX3" fmla="*/ 289786 w 487953"/>
              <a:gd name="connsiteY3" fmla="*/ 42568 h 202266"/>
              <a:gd name="connsiteX4" fmla="*/ 486636 w 487953"/>
              <a:gd name="connsiteY4" fmla="*/ 40451 h 202266"/>
              <a:gd name="connsiteX5" fmla="*/ 368103 w 487953"/>
              <a:gd name="connsiteY5" fmla="*/ 4468 h 202266"/>
              <a:gd name="connsiteX6" fmla="*/ 219936 w 487953"/>
              <a:gd name="connsiteY6" fmla="*/ 21401 h 202266"/>
              <a:gd name="connsiteX7" fmla="*/ 8269 w 487953"/>
              <a:gd name="connsiteY7" fmla="*/ 190734 h 202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953" h="202266">
                <a:moveTo>
                  <a:pt x="8269" y="190734"/>
                </a:moveTo>
                <a:cubicBezTo>
                  <a:pt x="-18542" y="216134"/>
                  <a:pt x="25555" y="194615"/>
                  <a:pt x="59069" y="173801"/>
                </a:cubicBezTo>
                <a:cubicBezTo>
                  <a:pt x="92583" y="152987"/>
                  <a:pt x="170900" y="87723"/>
                  <a:pt x="209353" y="65851"/>
                </a:cubicBezTo>
                <a:cubicBezTo>
                  <a:pt x="247806" y="43979"/>
                  <a:pt x="243572" y="46801"/>
                  <a:pt x="289786" y="42568"/>
                </a:cubicBezTo>
                <a:cubicBezTo>
                  <a:pt x="336000" y="38335"/>
                  <a:pt x="473583" y="46801"/>
                  <a:pt x="486636" y="40451"/>
                </a:cubicBezTo>
                <a:cubicBezTo>
                  <a:pt x="499689" y="34101"/>
                  <a:pt x="412553" y="7643"/>
                  <a:pt x="368103" y="4468"/>
                </a:cubicBezTo>
                <a:cubicBezTo>
                  <a:pt x="323653" y="1293"/>
                  <a:pt x="277086" y="-9643"/>
                  <a:pt x="219936" y="21401"/>
                </a:cubicBezTo>
                <a:cubicBezTo>
                  <a:pt x="162786" y="52445"/>
                  <a:pt x="35080" y="165334"/>
                  <a:pt x="8269" y="1907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7" name="フリーフォーム: 図形 456">
            <a:extLst>
              <a:ext uri="{FF2B5EF4-FFF2-40B4-BE49-F238E27FC236}">
                <a16:creationId xmlns:a16="http://schemas.microsoft.com/office/drawing/2014/main" id="{F1A2D251-54F6-4699-A547-BE435360C6D3}"/>
              </a:ext>
            </a:extLst>
          </p:cNvPr>
          <p:cNvSpPr/>
          <p:nvPr/>
        </p:nvSpPr>
        <p:spPr>
          <a:xfrm>
            <a:off x="3487703" y="3008707"/>
            <a:ext cx="458142" cy="265776"/>
          </a:xfrm>
          <a:custGeom>
            <a:avLst/>
            <a:gdLst>
              <a:gd name="connsiteX0" fmla="*/ 564 w 458142"/>
              <a:gd name="connsiteY0" fmla="*/ 1193 h 265776"/>
              <a:gd name="connsiteX1" fmla="*/ 182597 w 458142"/>
              <a:gd name="connsiteY1" fmla="*/ 49876 h 265776"/>
              <a:gd name="connsiteX2" fmla="*/ 241864 w 458142"/>
              <a:gd name="connsiteY2" fmla="*/ 62576 h 265776"/>
              <a:gd name="connsiteX3" fmla="*/ 305364 w 458142"/>
              <a:gd name="connsiteY3" fmla="*/ 109143 h 265776"/>
              <a:gd name="connsiteX4" fmla="*/ 457764 w 458142"/>
              <a:gd name="connsiteY4" fmla="*/ 265776 h 265776"/>
              <a:gd name="connsiteX5" fmla="*/ 256680 w 458142"/>
              <a:gd name="connsiteY5" fmla="*/ 111260 h 265776"/>
              <a:gd name="connsiteX6" fmla="*/ 564 w 458142"/>
              <a:gd name="connsiteY6" fmla="*/ 1193 h 265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8142" h="265776">
                <a:moveTo>
                  <a:pt x="564" y="1193"/>
                </a:moveTo>
                <a:cubicBezTo>
                  <a:pt x="-11783" y="-9038"/>
                  <a:pt x="182597" y="49876"/>
                  <a:pt x="182597" y="49876"/>
                </a:cubicBezTo>
                <a:cubicBezTo>
                  <a:pt x="222814" y="60107"/>
                  <a:pt x="221403" y="52698"/>
                  <a:pt x="241864" y="62576"/>
                </a:cubicBezTo>
                <a:cubicBezTo>
                  <a:pt x="262325" y="72454"/>
                  <a:pt x="269381" y="75276"/>
                  <a:pt x="305364" y="109143"/>
                </a:cubicBezTo>
                <a:cubicBezTo>
                  <a:pt x="341347" y="143010"/>
                  <a:pt x="465878" y="265423"/>
                  <a:pt x="457764" y="265776"/>
                </a:cubicBezTo>
                <a:cubicBezTo>
                  <a:pt x="449650" y="266129"/>
                  <a:pt x="330763" y="154652"/>
                  <a:pt x="256680" y="111260"/>
                </a:cubicBezTo>
                <a:cubicBezTo>
                  <a:pt x="182597" y="67868"/>
                  <a:pt x="12911" y="11424"/>
                  <a:pt x="564" y="11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8" name="フリーフォーム: 図形 457">
            <a:extLst>
              <a:ext uri="{FF2B5EF4-FFF2-40B4-BE49-F238E27FC236}">
                <a16:creationId xmlns:a16="http://schemas.microsoft.com/office/drawing/2014/main" id="{F880C279-8067-4943-AEA4-4D9ACDA10895}"/>
              </a:ext>
            </a:extLst>
          </p:cNvPr>
          <p:cNvSpPr/>
          <p:nvPr/>
        </p:nvSpPr>
        <p:spPr>
          <a:xfrm>
            <a:off x="3947831" y="3295364"/>
            <a:ext cx="127201" cy="520986"/>
          </a:xfrm>
          <a:custGeom>
            <a:avLst/>
            <a:gdLst>
              <a:gd name="connsiteX0" fmla="*/ 1869 w 127201"/>
              <a:gd name="connsiteY0" fmla="*/ 2403 h 520986"/>
              <a:gd name="connsiteX1" fmla="*/ 54786 w 127201"/>
              <a:gd name="connsiteY1" fmla="*/ 167503 h 520986"/>
              <a:gd name="connsiteX2" fmla="*/ 97119 w 127201"/>
              <a:gd name="connsiteY2" fmla="*/ 298736 h 520986"/>
              <a:gd name="connsiteX3" fmla="*/ 50552 w 127201"/>
              <a:gd name="connsiteY3" fmla="*/ 520986 h 520986"/>
              <a:gd name="connsiteX4" fmla="*/ 126752 w 127201"/>
              <a:gd name="connsiteY4" fmla="*/ 300853 h 520986"/>
              <a:gd name="connsiteX5" fmla="*/ 1869 w 127201"/>
              <a:gd name="connsiteY5" fmla="*/ 2403 h 520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201" h="520986">
                <a:moveTo>
                  <a:pt x="1869" y="2403"/>
                </a:moveTo>
                <a:cubicBezTo>
                  <a:pt x="-10125" y="-19822"/>
                  <a:pt x="38911" y="118114"/>
                  <a:pt x="54786" y="167503"/>
                </a:cubicBezTo>
                <a:cubicBezTo>
                  <a:pt x="70661" y="216892"/>
                  <a:pt x="97825" y="239822"/>
                  <a:pt x="97119" y="298736"/>
                </a:cubicBezTo>
                <a:cubicBezTo>
                  <a:pt x="96413" y="357650"/>
                  <a:pt x="45613" y="520633"/>
                  <a:pt x="50552" y="520986"/>
                </a:cubicBezTo>
                <a:cubicBezTo>
                  <a:pt x="55491" y="521339"/>
                  <a:pt x="133807" y="382345"/>
                  <a:pt x="126752" y="300853"/>
                </a:cubicBezTo>
                <a:cubicBezTo>
                  <a:pt x="119697" y="219361"/>
                  <a:pt x="13863" y="24628"/>
                  <a:pt x="1869" y="2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9" name="フリーフォーム: 図形 458">
            <a:extLst>
              <a:ext uri="{FF2B5EF4-FFF2-40B4-BE49-F238E27FC236}">
                <a16:creationId xmlns:a16="http://schemas.microsoft.com/office/drawing/2014/main" id="{993F2539-4DA3-462C-9236-43E1BEDCD395}"/>
              </a:ext>
            </a:extLst>
          </p:cNvPr>
          <p:cNvSpPr/>
          <p:nvPr/>
        </p:nvSpPr>
        <p:spPr>
          <a:xfrm>
            <a:off x="3887745" y="3503562"/>
            <a:ext cx="108047" cy="408969"/>
          </a:xfrm>
          <a:custGeom>
            <a:avLst/>
            <a:gdLst>
              <a:gd name="connsiteX0" fmla="*/ 82593 w 108047"/>
              <a:gd name="connsiteY0" fmla="*/ 51 h 408969"/>
              <a:gd name="connsiteX1" fmla="*/ 107993 w 108047"/>
              <a:gd name="connsiteY1" fmla="*/ 249288 h 408969"/>
              <a:gd name="connsiteX2" fmla="*/ 74655 w 108047"/>
              <a:gd name="connsiteY2" fmla="*/ 296913 h 408969"/>
              <a:gd name="connsiteX3" fmla="*/ 43 w 108047"/>
              <a:gd name="connsiteY3" fmla="*/ 408038 h 408969"/>
              <a:gd name="connsiteX4" fmla="*/ 85768 w 108047"/>
              <a:gd name="connsiteY4" fmla="*/ 228651 h 408969"/>
              <a:gd name="connsiteX5" fmla="*/ 82593 w 108047"/>
              <a:gd name="connsiteY5" fmla="*/ 51 h 408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047" h="408969">
                <a:moveTo>
                  <a:pt x="82593" y="51"/>
                </a:moveTo>
                <a:cubicBezTo>
                  <a:pt x="86297" y="3490"/>
                  <a:pt x="109316" y="199811"/>
                  <a:pt x="107993" y="249288"/>
                </a:cubicBezTo>
                <a:cubicBezTo>
                  <a:pt x="106670" y="298765"/>
                  <a:pt x="92647" y="270455"/>
                  <a:pt x="74655" y="296913"/>
                </a:cubicBezTo>
                <a:cubicBezTo>
                  <a:pt x="56663" y="323371"/>
                  <a:pt x="-1809" y="419415"/>
                  <a:pt x="43" y="408038"/>
                </a:cubicBezTo>
                <a:cubicBezTo>
                  <a:pt x="1895" y="396661"/>
                  <a:pt x="72010" y="292416"/>
                  <a:pt x="85768" y="228651"/>
                </a:cubicBezTo>
                <a:cubicBezTo>
                  <a:pt x="99526" y="164887"/>
                  <a:pt x="78889" y="-3388"/>
                  <a:pt x="82593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0" name="フリーフォーム: 図形 459">
            <a:extLst>
              <a:ext uri="{FF2B5EF4-FFF2-40B4-BE49-F238E27FC236}">
                <a16:creationId xmlns:a16="http://schemas.microsoft.com/office/drawing/2014/main" id="{1C565019-5C9D-4290-AAD5-F78B764AC083}"/>
              </a:ext>
            </a:extLst>
          </p:cNvPr>
          <p:cNvSpPr/>
          <p:nvPr/>
        </p:nvSpPr>
        <p:spPr>
          <a:xfrm>
            <a:off x="2989816" y="3852228"/>
            <a:ext cx="879879" cy="99439"/>
          </a:xfrm>
          <a:custGeom>
            <a:avLst/>
            <a:gdLst>
              <a:gd name="connsiteX0" fmla="*/ 4209 w 879879"/>
              <a:gd name="connsiteY0" fmla="*/ 67310 h 99439"/>
              <a:gd name="connsiteX1" fmla="*/ 55009 w 879879"/>
              <a:gd name="connsiteY1" fmla="*/ 60960 h 99439"/>
              <a:gd name="connsiteX2" fmla="*/ 420134 w 879879"/>
              <a:gd name="connsiteY2" fmla="*/ 13335 h 99439"/>
              <a:gd name="connsiteX3" fmla="*/ 653497 w 879879"/>
              <a:gd name="connsiteY3" fmla="*/ 45085 h 99439"/>
              <a:gd name="connsiteX4" fmla="*/ 872572 w 879879"/>
              <a:gd name="connsiteY4" fmla="*/ 99060 h 99439"/>
              <a:gd name="connsiteX5" fmla="*/ 791609 w 879879"/>
              <a:gd name="connsiteY5" fmla="*/ 65722 h 99439"/>
              <a:gd name="connsiteX6" fmla="*/ 443947 w 879879"/>
              <a:gd name="connsiteY6" fmla="*/ 2222 h 99439"/>
              <a:gd name="connsiteX7" fmla="*/ 188359 w 879879"/>
              <a:gd name="connsiteY7" fmla="*/ 19685 h 99439"/>
              <a:gd name="connsiteX8" fmla="*/ 4209 w 879879"/>
              <a:gd name="connsiteY8" fmla="*/ 67310 h 99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9879" h="99439">
                <a:moveTo>
                  <a:pt x="4209" y="67310"/>
                </a:moveTo>
                <a:cubicBezTo>
                  <a:pt x="-18016" y="74189"/>
                  <a:pt x="55009" y="60960"/>
                  <a:pt x="55009" y="60960"/>
                </a:cubicBezTo>
                <a:cubicBezTo>
                  <a:pt x="124330" y="51964"/>
                  <a:pt x="320386" y="15981"/>
                  <a:pt x="420134" y="13335"/>
                </a:cubicBezTo>
                <a:cubicBezTo>
                  <a:pt x="519882" y="10689"/>
                  <a:pt x="578091" y="30798"/>
                  <a:pt x="653497" y="45085"/>
                </a:cubicBezTo>
                <a:cubicBezTo>
                  <a:pt x="728903" y="59372"/>
                  <a:pt x="849553" y="95620"/>
                  <a:pt x="872572" y="99060"/>
                </a:cubicBezTo>
                <a:cubicBezTo>
                  <a:pt x="895591" y="102500"/>
                  <a:pt x="863046" y="81862"/>
                  <a:pt x="791609" y="65722"/>
                </a:cubicBezTo>
                <a:cubicBezTo>
                  <a:pt x="720172" y="49582"/>
                  <a:pt x="544489" y="9895"/>
                  <a:pt x="443947" y="2222"/>
                </a:cubicBezTo>
                <a:cubicBezTo>
                  <a:pt x="343405" y="-5451"/>
                  <a:pt x="261913" y="8308"/>
                  <a:pt x="188359" y="19685"/>
                </a:cubicBezTo>
                <a:cubicBezTo>
                  <a:pt x="114805" y="31062"/>
                  <a:pt x="26434" y="60431"/>
                  <a:pt x="4209" y="67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1" name="フリーフォーム: 図形 460">
            <a:extLst>
              <a:ext uri="{FF2B5EF4-FFF2-40B4-BE49-F238E27FC236}">
                <a16:creationId xmlns:a16="http://schemas.microsoft.com/office/drawing/2014/main" id="{8D17D3FC-4F36-4E88-9D1E-50DCAB8DEA05}"/>
              </a:ext>
            </a:extLst>
          </p:cNvPr>
          <p:cNvSpPr/>
          <p:nvPr/>
        </p:nvSpPr>
        <p:spPr>
          <a:xfrm>
            <a:off x="2933570" y="4264158"/>
            <a:ext cx="251265" cy="98479"/>
          </a:xfrm>
          <a:custGeom>
            <a:avLst/>
            <a:gdLst>
              <a:gd name="connsiteX0" fmla="*/ 130 w 251265"/>
              <a:gd name="connsiteY0" fmla="*/ 15742 h 98479"/>
              <a:gd name="connsiteX1" fmla="*/ 204918 w 251265"/>
              <a:gd name="connsiteY1" fmla="*/ 28442 h 98479"/>
              <a:gd name="connsiteX2" fmla="*/ 219205 w 251265"/>
              <a:gd name="connsiteY2" fmla="*/ 98292 h 98479"/>
              <a:gd name="connsiteX3" fmla="*/ 238255 w 251265"/>
              <a:gd name="connsiteY3" fmla="*/ 4630 h 98479"/>
              <a:gd name="connsiteX4" fmla="*/ 130 w 251265"/>
              <a:gd name="connsiteY4" fmla="*/ 15742 h 9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265" h="98479">
                <a:moveTo>
                  <a:pt x="130" y="15742"/>
                </a:moveTo>
                <a:cubicBezTo>
                  <a:pt x="-5426" y="19711"/>
                  <a:pt x="168406" y="14684"/>
                  <a:pt x="204918" y="28442"/>
                </a:cubicBezTo>
                <a:cubicBezTo>
                  <a:pt x="241430" y="42200"/>
                  <a:pt x="213649" y="102261"/>
                  <a:pt x="219205" y="98292"/>
                </a:cubicBezTo>
                <a:cubicBezTo>
                  <a:pt x="224761" y="94323"/>
                  <a:pt x="274238" y="18388"/>
                  <a:pt x="238255" y="4630"/>
                </a:cubicBezTo>
                <a:cubicBezTo>
                  <a:pt x="202272" y="-9128"/>
                  <a:pt x="5686" y="11773"/>
                  <a:pt x="130" y="157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2" name="フリーフォーム: 図形 461">
            <a:extLst>
              <a:ext uri="{FF2B5EF4-FFF2-40B4-BE49-F238E27FC236}">
                <a16:creationId xmlns:a16="http://schemas.microsoft.com/office/drawing/2014/main" id="{8DDF0018-97AB-4853-8FA1-1E7F39D2AFCA}"/>
              </a:ext>
            </a:extLst>
          </p:cNvPr>
          <p:cNvSpPr/>
          <p:nvPr/>
        </p:nvSpPr>
        <p:spPr>
          <a:xfrm>
            <a:off x="3724274" y="3941213"/>
            <a:ext cx="145090" cy="68636"/>
          </a:xfrm>
          <a:custGeom>
            <a:avLst/>
            <a:gdLst>
              <a:gd name="connsiteX0" fmla="*/ 1 w 145090"/>
              <a:gd name="connsiteY0" fmla="*/ 54525 h 68636"/>
              <a:gd name="connsiteX1" fmla="*/ 131764 w 145090"/>
              <a:gd name="connsiteY1" fmla="*/ 67225 h 68636"/>
              <a:gd name="connsiteX2" fmla="*/ 139701 w 145090"/>
              <a:gd name="connsiteY2" fmla="*/ 19600 h 68636"/>
              <a:gd name="connsiteX3" fmla="*/ 123826 w 145090"/>
              <a:gd name="connsiteY3" fmla="*/ 550 h 68636"/>
              <a:gd name="connsiteX4" fmla="*/ 128589 w 145090"/>
              <a:gd name="connsiteY4" fmla="*/ 38650 h 68636"/>
              <a:gd name="connsiteX5" fmla="*/ 1 w 145090"/>
              <a:gd name="connsiteY5" fmla="*/ 54525 h 68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090" h="68636">
                <a:moveTo>
                  <a:pt x="1" y="54525"/>
                </a:moveTo>
                <a:cubicBezTo>
                  <a:pt x="530" y="59288"/>
                  <a:pt x="108481" y="73046"/>
                  <a:pt x="131764" y="67225"/>
                </a:cubicBezTo>
                <a:cubicBezTo>
                  <a:pt x="155047" y="61404"/>
                  <a:pt x="141024" y="30712"/>
                  <a:pt x="139701" y="19600"/>
                </a:cubicBezTo>
                <a:cubicBezTo>
                  <a:pt x="138378" y="8488"/>
                  <a:pt x="125678" y="-2625"/>
                  <a:pt x="123826" y="550"/>
                </a:cubicBezTo>
                <a:cubicBezTo>
                  <a:pt x="121974" y="3725"/>
                  <a:pt x="144464" y="29125"/>
                  <a:pt x="128589" y="38650"/>
                </a:cubicBezTo>
                <a:cubicBezTo>
                  <a:pt x="112714" y="48175"/>
                  <a:pt x="-528" y="49762"/>
                  <a:pt x="1" y="54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3" name="フリーフォーム: 図形 462">
            <a:extLst>
              <a:ext uri="{FF2B5EF4-FFF2-40B4-BE49-F238E27FC236}">
                <a16:creationId xmlns:a16="http://schemas.microsoft.com/office/drawing/2014/main" id="{56B16088-1C8B-434B-81F4-4938FCDABBD1}"/>
              </a:ext>
            </a:extLst>
          </p:cNvPr>
          <p:cNvSpPr/>
          <p:nvPr/>
        </p:nvSpPr>
        <p:spPr>
          <a:xfrm>
            <a:off x="3235252" y="4063479"/>
            <a:ext cx="167093" cy="121270"/>
          </a:xfrm>
          <a:custGeom>
            <a:avLst/>
            <a:gdLst>
              <a:gd name="connsiteX0" fmla="*/ 73 w 167093"/>
              <a:gd name="connsiteY0" fmla="*/ 521 h 121270"/>
              <a:gd name="connsiteX1" fmla="*/ 125486 w 167093"/>
              <a:gd name="connsiteY1" fmla="*/ 108471 h 121270"/>
              <a:gd name="connsiteX2" fmla="*/ 166761 w 167093"/>
              <a:gd name="connsiteY2" fmla="*/ 114821 h 121270"/>
              <a:gd name="connsiteX3" fmla="*/ 108023 w 167093"/>
              <a:gd name="connsiteY3" fmla="*/ 68784 h 121270"/>
              <a:gd name="connsiteX4" fmla="*/ 73 w 167093"/>
              <a:gd name="connsiteY4" fmla="*/ 521 h 121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093" h="121270">
                <a:moveTo>
                  <a:pt x="73" y="521"/>
                </a:moveTo>
                <a:cubicBezTo>
                  <a:pt x="2983" y="7135"/>
                  <a:pt x="97705" y="89421"/>
                  <a:pt x="125486" y="108471"/>
                </a:cubicBezTo>
                <a:cubicBezTo>
                  <a:pt x="153267" y="127521"/>
                  <a:pt x="169671" y="121435"/>
                  <a:pt x="166761" y="114821"/>
                </a:cubicBezTo>
                <a:cubicBezTo>
                  <a:pt x="163851" y="108207"/>
                  <a:pt x="134481" y="85453"/>
                  <a:pt x="108023" y="68784"/>
                </a:cubicBezTo>
                <a:cubicBezTo>
                  <a:pt x="81565" y="52115"/>
                  <a:pt x="-2837" y="-6093"/>
                  <a:pt x="73" y="5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4" name="フリーフォーム: 図形 463">
            <a:extLst>
              <a:ext uri="{FF2B5EF4-FFF2-40B4-BE49-F238E27FC236}">
                <a16:creationId xmlns:a16="http://schemas.microsoft.com/office/drawing/2014/main" id="{6D059F3F-8A4F-4F8F-98C2-7FE0DD7E22E1}"/>
              </a:ext>
            </a:extLst>
          </p:cNvPr>
          <p:cNvSpPr/>
          <p:nvPr/>
        </p:nvSpPr>
        <p:spPr>
          <a:xfrm>
            <a:off x="3144733" y="4107460"/>
            <a:ext cx="219422" cy="127374"/>
          </a:xfrm>
          <a:custGeom>
            <a:avLst/>
            <a:gdLst>
              <a:gd name="connsiteX0" fmla="*/ 176317 w 219422"/>
              <a:gd name="connsiteY0" fmla="*/ 4165 h 127374"/>
              <a:gd name="connsiteX1" fmla="*/ 6455 w 219422"/>
              <a:gd name="connsiteY1" fmla="*/ 4165 h 127374"/>
              <a:gd name="connsiteX2" fmla="*/ 35030 w 219422"/>
              <a:gd name="connsiteY2" fmla="*/ 47028 h 127374"/>
              <a:gd name="connsiteX3" fmla="*/ 30267 w 219422"/>
              <a:gd name="connsiteY3" fmla="*/ 120053 h 127374"/>
              <a:gd name="connsiteX4" fmla="*/ 15980 w 219422"/>
              <a:gd name="connsiteY4" fmla="*/ 124815 h 127374"/>
              <a:gd name="connsiteX5" fmla="*/ 219180 w 219422"/>
              <a:gd name="connsiteY5" fmla="*/ 120053 h 127374"/>
              <a:gd name="connsiteX6" fmla="*/ 57255 w 219422"/>
              <a:gd name="connsiteY6" fmla="*/ 108940 h 127374"/>
              <a:gd name="connsiteX7" fmla="*/ 57255 w 219422"/>
              <a:gd name="connsiteY7" fmla="*/ 26390 h 127374"/>
              <a:gd name="connsiteX8" fmla="*/ 176317 w 219422"/>
              <a:gd name="connsiteY8" fmla="*/ 4165 h 127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422" h="127374">
                <a:moveTo>
                  <a:pt x="176317" y="4165"/>
                </a:moveTo>
                <a:cubicBezTo>
                  <a:pt x="167850" y="461"/>
                  <a:pt x="30003" y="-2979"/>
                  <a:pt x="6455" y="4165"/>
                </a:cubicBezTo>
                <a:cubicBezTo>
                  <a:pt x="-17093" y="11309"/>
                  <a:pt x="31061" y="27713"/>
                  <a:pt x="35030" y="47028"/>
                </a:cubicBezTo>
                <a:cubicBezTo>
                  <a:pt x="38999" y="66343"/>
                  <a:pt x="33442" y="107088"/>
                  <a:pt x="30267" y="120053"/>
                </a:cubicBezTo>
                <a:cubicBezTo>
                  <a:pt x="27092" y="133018"/>
                  <a:pt x="15980" y="124815"/>
                  <a:pt x="15980" y="124815"/>
                </a:cubicBezTo>
                <a:cubicBezTo>
                  <a:pt x="47465" y="124815"/>
                  <a:pt x="212301" y="122699"/>
                  <a:pt x="219180" y="120053"/>
                </a:cubicBezTo>
                <a:cubicBezTo>
                  <a:pt x="226059" y="117407"/>
                  <a:pt x="84242" y="124550"/>
                  <a:pt x="57255" y="108940"/>
                </a:cubicBezTo>
                <a:cubicBezTo>
                  <a:pt x="30268" y="93330"/>
                  <a:pt x="38999" y="43852"/>
                  <a:pt x="57255" y="26390"/>
                </a:cubicBezTo>
                <a:cubicBezTo>
                  <a:pt x="75511" y="8928"/>
                  <a:pt x="184784" y="7869"/>
                  <a:pt x="176317" y="4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5" name="フリーフォーム: 図形 464">
            <a:extLst>
              <a:ext uri="{FF2B5EF4-FFF2-40B4-BE49-F238E27FC236}">
                <a16:creationId xmlns:a16="http://schemas.microsoft.com/office/drawing/2014/main" id="{E0978017-27EB-4AF1-9B4E-35A7F46CBFF9}"/>
              </a:ext>
            </a:extLst>
          </p:cNvPr>
          <p:cNvSpPr/>
          <p:nvPr/>
        </p:nvSpPr>
        <p:spPr>
          <a:xfrm>
            <a:off x="3009898" y="3982779"/>
            <a:ext cx="119090" cy="107623"/>
          </a:xfrm>
          <a:custGeom>
            <a:avLst/>
            <a:gdLst>
              <a:gd name="connsiteX0" fmla="*/ 2 w 119090"/>
              <a:gd name="connsiteY0" fmla="*/ 259 h 107623"/>
              <a:gd name="connsiteX1" fmla="*/ 90490 w 119090"/>
              <a:gd name="connsiteY1" fmla="*/ 92334 h 107623"/>
              <a:gd name="connsiteX2" fmla="*/ 119065 w 119090"/>
              <a:gd name="connsiteY2" fmla="*/ 105034 h 107623"/>
              <a:gd name="connsiteX3" fmla="*/ 93665 w 119090"/>
              <a:gd name="connsiteY3" fmla="*/ 65346 h 107623"/>
              <a:gd name="connsiteX4" fmla="*/ 2 w 119090"/>
              <a:gd name="connsiteY4" fmla="*/ 259 h 107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090" h="107623">
                <a:moveTo>
                  <a:pt x="2" y="259"/>
                </a:moveTo>
                <a:cubicBezTo>
                  <a:pt x="-527" y="4757"/>
                  <a:pt x="70646" y="74872"/>
                  <a:pt x="90490" y="92334"/>
                </a:cubicBezTo>
                <a:cubicBezTo>
                  <a:pt x="110334" y="109796"/>
                  <a:pt x="118536" y="109532"/>
                  <a:pt x="119065" y="105034"/>
                </a:cubicBezTo>
                <a:cubicBezTo>
                  <a:pt x="119594" y="100536"/>
                  <a:pt x="111921" y="79634"/>
                  <a:pt x="93665" y="65346"/>
                </a:cubicBezTo>
                <a:cubicBezTo>
                  <a:pt x="75409" y="51058"/>
                  <a:pt x="531" y="-4239"/>
                  <a:pt x="2" y="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6" name="フリーフォーム: 図形 465">
            <a:extLst>
              <a:ext uri="{FF2B5EF4-FFF2-40B4-BE49-F238E27FC236}">
                <a16:creationId xmlns:a16="http://schemas.microsoft.com/office/drawing/2014/main" id="{DA69A033-6757-46BB-9C1F-F6F887C2A988}"/>
              </a:ext>
            </a:extLst>
          </p:cNvPr>
          <p:cNvSpPr/>
          <p:nvPr/>
        </p:nvSpPr>
        <p:spPr>
          <a:xfrm>
            <a:off x="3539993" y="4003672"/>
            <a:ext cx="255826" cy="205715"/>
          </a:xfrm>
          <a:custGeom>
            <a:avLst/>
            <a:gdLst>
              <a:gd name="connsiteX0" fmla="*/ 184282 w 255826"/>
              <a:gd name="connsiteY0" fmla="*/ 3 h 205715"/>
              <a:gd name="connsiteX1" fmla="*/ 255720 w 255826"/>
              <a:gd name="connsiteY1" fmla="*/ 87316 h 205715"/>
              <a:gd name="connsiteX2" fmla="*/ 195395 w 255826"/>
              <a:gd name="connsiteY2" fmla="*/ 139703 h 205715"/>
              <a:gd name="connsiteX3" fmla="*/ 17595 w 255826"/>
              <a:gd name="connsiteY3" fmla="*/ 198441 h 205715"/>
              <a:gd name="connsiteX4" fmla="*/ 6482 w 255826"/>
              <a:gd name="connsiteY4" fmla="*/ 204791 h 205715"/>
              <a:gd name="connsiteX5" fmla="*/ 112845 w 255826"/>
              <a:gd name="connsiteY5" fmla="*/ 149228 h 205715"/>
              <a:gd name="connsiteX6" fmla="*/ 233495 w 255826"/>
              <a:gd name="connsiteY6" fmla="*/ 90491 h 205715"/>
              <a:gd name="connsiteX7" fmla="*/ 184282 w 255826"/>
              <a:gd name="connsiteY7" fmla="*/ 3 h 20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5826" h="205715">
                <a:moveTo>
                  <a:pt x="184282" y="3"/>
                </a:moveTo>
                <a:cubicBezTo>
                  <a:pt x="187986" y="-526"/>
                  <a:pt x="253868" y="64033"/>
                  <a:pt x="255720" y="87316"/>
                </a:cubicBezTo>
                <a:cubicBezTo>
                  <a:pt x="257572" y="110599"/>
                  <a:pt x="235082" y="121182"/>
                  <a:pt x="195395" y="139703"/>
                </a:cubicBezTo>
                <a:cubicBezTo>
                  <a:pt x="155708" y="158224"/>
                  <a:pt x="49080" y="187593"/>
                  <a:pt x="17595" y="198441"/>
                </a:cubicBezTo>
                <a:cubicBezTo>
                  <a:pt x="-13891" y="209289"/>
                  <a:pt x="6482" y="204791"/>
                  <a:pt x="6482" y="204791"/>
                </a:cubicBezTo>
                <a:cubicBezTo>
                  <a:pt x="22357" y="196589"/>
                  <a:pt x="75009" y="168278"/>
                  <a:pt x="112845" y="149228"/>
                </a:cubicBezTo>
                <a:cubicBezTo>
                  <a:pt x="150681" y="130178"/>
                  <a:pt x="220001" y="112716"/>
                  <a:pt x="233495" y="90491"/>
                </a:cubicBezTo>
                <a:cubicBezTo>
                  <a:pt x="246989" y="68266"/>
                  <a:pt x="180578" y="532"/>
                  <a:pt x="184282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7" name="フリーフォーム: 図形 466">
            <a:extLst>
              <a:ext uri="{FF2B5EF4-FFF2-40B4-BE49-F238E27FC236}">
                <a16:creationId xmlns:a16="http://schemas.microsoft.com/office/drawing/2014/main" id="{5CE8C8EF-4995-4C35-B3D5-41F6F879625E}"/>
              </a:ext>
            </a:extLst>
          </p:cNvPr>
          <p:cNvSpPr/>
          <p:nvPr/>
        </p:nvSpPr>
        <p:spPr>
          <a:xfrm>
            <a:off x="2837110" y="3306763"/>
            <a:ext cx="184062" cy="373838"/>
          </a:xfrm>
          <a:custGeom>
            <a:avLst/>
            <a:gdLst>
              <a:gd name="connsiteX0" fmla="*/ 112465 w 184062"/>
              <a:gd name="connsiteY0" fmla="*/ 0 h 373838"/>
              <a:gd name="connsiteX1" fmla="*/ 183903 w 184062"/>
              <a:gd name="connsiteY1" fmla="*/ 161925 h 373838"/>
              <a:gd name="connsiteX2" fmla="*/ 88653 w 184062"/>
              <a:gd name="connsiteY2" fmla="*/ 223837 h 373838"/>
              <a:gd name="connsiteX3" fmla="*/ 1340 w 184062"/>
              <a:gd name="connsiteY3" fmla="*/ 371475 h 373838"/>
              <a:gd name="connsiteX4" fmla="*/ 36265 w 184062"/>
              <a:gd name="connsiteY4" fmla="*/ 309562 h 373838"/>
              <a:gd name="connsiteX5" fmla="*/ 44203 w 184062"/>
              <a:gd name="connsiteY5" fmla="*/ 239712 h 373838"/>
              <a:gd name="connsiteX6" fmla="*/ 158503 w 184062"/>
              <a:gd name="connsiteY6" fmla="*/ 161925 h 373838"/>
              <a:gd name="connsiteX7" fmla="*/ 112465 w 184062"/>
              <a:gd name="connsiteY7" fmla="*/ 0 h 373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062" h="373838">
                <a:moveTo>
                  <a:pt x="112465" y="0"/>
                </a:moveTo>
                <a:cubicBezTo>
                  <a:pt x="116698" y="0"/>
                  <a:pt x="187872" y="124619"/>
                  <a:pt x="183903" y="161925"/>
                </a:cubicBezTo>
                <a:cubicBezTo>
                  <a:pt x="179934" y="199231"/>
                  <a:pt x="119080" y="188912"/>
                  <a:pt x="88653" y="223837"/>
                </a:cubicBezTo>
                <a:cubicBezTo>
                  <a:pt x="58226" y="258762"/>
                  <a:pt x="10071" y="357188"/>
                  <a:pt x="1340" y="371475"/>
                </a:cubicBezTo>
                <a:cubicBezTo>
                  <a:pt x="-7391" y="385762"/>
                  <a:pt x="29121" y="331522"/>
                  <a:pt x="36265" y="309562"/>
                </a:cubicBezTo>
                <a:cubicBezTo>
                  <a:pt x="43409" y="287602"/>
                  <a:pt x="23830" y="264318"/>
                  <a:pt x="44203" y="239712"/>
                </a:cubicBezTo>
                <a:cubicBezTo>
                  <a:pt x="64576" y="215106"/>
                  <a:pt x="146068" y="200025"/>
                  <a:pt x="158503" y="161925"/>
                </a:cubicBezTo>
                <a:cubicBezTo>
                  <a:pt x="170938" y="123825"/>
                  <a:pt x="108232" y="0"/>
                  <a:pt x="11246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8" name="フリーフォーム: 図形 467">
            <a:extLst>
              <a:ext uri="{FF2B5EF4-FFF2-40B4-BE49-F238E27FC236}">
                <a16:creationId xmlns:a16="http://schemas.microsoft.com/office/drawing/2014/main" id="{1ACDECBC-6C90-4351-8E84-F12B492A6C1B}"/>
              </a:ext>
            </a:extLst>
          </p:cNvPr>
          <p:cNvSpPr/>
          <p:nvPr/>
        </p:nvSpPr>
        <p:spPr>
          <a:xfrm>
            <a:off x="3479407" y="3648212"/>
            <a:ext cx="416621" cy="178987"/>
          </a:xfrm>
          <a:custGeom>
            <a:avLst/>
            <a:gdLst>
              <a:gd name="connsiteX0" fmla="*/ 416318 w 416621"/>
              <a:gd name="connsiteY0" fmla="*/ 28438 h 178987"/>
              <a:gd name="connsiteX1" fmla="*/ 197243 w 416621"/>
              <a:gd name="connsiteY1" fmla="*/ 4626 h 178987"/>
              <a:gd name="connsiteX2" fmla="*/ 184543 w 416621"/>
              <a:gd name="connsiteY2" fmla="*/ 133213 h 178987"/>
              <a:gd name="connsiteX3" fmla="*/ 165493 w 416621"/>
              <a:gd name="connsiteY3" fmla="*/ 177663 h 178987"/>
              <a:gd name="connsiteX4" fmla="*/ 54368 w 416621"/>
              <a:gd name="connsiteY4" fmla="*/ 90351 h 178987"/>
              <a:gd name="connsiteX5" fmla="*/ 393 w 416621"/>
              <a:gd name="connsiteY5" fmla="*/ 157026 h 178987"/>
              <a:gd name="connsiteX6" fmla="*/ 79768 w 416621"/>
              <a:gd name="connsiteY6" fmla="*/ 50663 h 178987"/>
              <a:gd name="connsiteX7" fmla="*/ 148031 w 416621"/>
              <a:gd name="connsiteY7" fmla="*/ 80826 h 178987"/>
              <a:gd name="connsiteX8" fmla="*/ 243281 w 416621"/>
              <a:gd name="connsiteY8" fmla="*/ 28438 h 178987"/>
              <a:gd name="connsiteX9" fmla="*/ 416318 w 416621"/>
              <a:gd name="connsiteY9" fmla="*/ 28438 h 178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6621" h="178987">
                <a:moveTo>
                  <a:pt x="416318" y="28438"/>
                </a:moveTo>
                <a:cubicBezTo>
                  <a:pt x="408645" y="24469"/>
                  <a:pt x="235872" y="-12836"/>
                  <a:pt x="197243" y="4626"/>
                </a:cubicBezTo>
                <a:cubicBezTo>
                  <a:pt x="158614" y="22088"/>
                  <a:pt x="189835" y="104374"/>
                  <a:pt x="184543" y="133213"/>
                </a:cubicBezTo>
                <a:cubicBezTo>
                  <a:pt x="179251" y="162052"/>
                  <a:pt x="187189" y="184807"/>
                  <a:pt x="165493" y="177663"/>
                </a:cubicBezTo>
                <a:cubicBezTo>
                  <a:pt x="143797" y="170519"/>
                  <a:pt x="81885" y="93791"/>
                  <a:pt x="54368" y="90351"/>
                </a:cubicBezTo>
                <a:cubicBezTo>
                  <a:pt x="26851" y="86911"/>
                  <a:pt x="-3840" y="163641"/>
                  <a:pt x="393" y="157026"/>
                </a:cubicBezTo>
                <a:cubicBezTo>
                  <a:pt x="4626" y="150411"/>
                  <a:pt x="55162" y="63363"/>
                  <a:pt x="79768" y="50663"/>
                </a:cubicBezTo>
                <a:cubicBezTo>
                  <a:pt x="104374" y="37963"/>
                  <a:pt x="120779" y="84530"/>
                  <a:pt x="148031" y="80826"/>
                </a:cubicBezTo>
                <a:cubicBezTo>
                  <a:pt x="175283" y="77122"/>
                  <a:pt x="202800" y="37434"/>
                  <a:pt x="243281" y="28438"/>
                </a:cubicBezTo>
                <a:cubicBezTo>
                  <a:pt x="283762" y="19442"/>
                  <a:pt x="423991" y="32407"/>
                  <a:pt x="416318" y="284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9" name="フリーフォーム: 図形 468">
            <a:extLst>
              <a:ext uri="{FF2B5EF4-FFF2-40B4-BE49-F238E27FC236}">
                <a16:creationId xmlns:a16="http://schemas.microsoft.com/office/drawing/2014/main" id="{6FA8D636-B431-4AAB-96BE-53379CB1139C}"/>
              </a:ext>
            </a:extLst>
          </p:cNvPr>
          <p:cNvSpPr/>
          <p:nvPr/>
        </p:nvSpPr>
        <p:spPr>
          <a:xfrm>
            <a:off x="3454399" y="3211474"/>
            <a:ext cx="227198" cy="279473"/>
          </a:xfrm>
          <a:custGeom>
            <a:avLst/>
            <a:gdLst>
              <a:gd name="connsiteX0" fmla="*/ 1 w 227198"/>
              <a:gd name="connsiteY0" fmla="*/ 39 h 279473"/>
              <a:gd name="connsiteX1" fmla="*/ 215901 w 227198"/>
              <a:gd name="connsiteY1" fmla="*/ 128626 h 279473"/>
              <a:gd name="connsiteX2" fmla="*/ 184151 w 227198"/>
              <a:gd name="connsiteY2" fmla="*/ 279439 h 279473"/>
              <a:gd name="connsiteX3" fmla="*/ 219076 w 227198"/>
              <a:gd name="connsiteY3" fmla="*/ 141326 h 279473"/>
              <a:gd name="connsiteX4" fmla="*/ 1 w 227198"/>
              <a:gd name="connsiteY4" fmla="*/ 39 h 279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198" h="279473">
                <a:moveTo>
                  <a:pt x="1" y="39"/>
                </a:moveTo>
                <a:cubicBezTo>
                  <a:pt x="-528" y="-2078"/>
                  <a:pt x="185209" y="82059"/>
                  <a:pt x="215901" y="128626"/>
                </a:cubicBezTo>
                <a:cubicBezTo>
                  <a:pt x="246593" y="175193"/>
                  <a:pt x="183622" y="277322"/>
                  <a:pt x="184151" y="279439"/>
                </a:cubicBezTo>
                <a:cubicBezTo>
                  <a:pt x="184680" y="281556"/>
                  <a:pt x="249503" y="184453"/>
                  <a:pt x="219076" y="141326"/>
                </a:cubicBezTo>
                <a:cubicBezTo>
                  <a:pt x="188649" y="98199"/>
                  <a:pt x="530" y="2156"/>
                  <a:pt x="1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0" name="フリーフォーム: 図形 469">
            <a:extLst>
              <a:ext uri="{FF2B5EF4-FFF2-40B4-BE49-F238E27FC236}">
                <a16:creationId xmlns:a16="http://schemas.microsoft.com/office/drawing/2014/main" id="{A538B00B-361A-4BF0-8336-E95DF00A04C3}"/>
              </a:ext>
            </a:extLst>
          </p:cNvPr>
          <p:cNvSpPr/>
          <p:nvPr/>
        </p:nvSpPr>
        <p:spPr>
          <a:xfrm>
            <a:off x="3246478" y="3075698"/>
            <a:ext cx="328698" cy="139763"/>
          </a:xfrm>
          <a:custGeom>
            <a:avLst/>
            <a:gdLst>
              <a:gd name="connsiteX0" fmla="*/ 7897 w 328698"/>
              <a:gd name="connsiteY0" fmla="*/ 137402 h 139763"/>
              <a:gd name="connsiteX1" fmla="*/ 155535 w 328698"/>
              <a:gd name="connsiteY1" fmla="*/ 24690 h 139763"/>
              <a:gd name="connsiteX2" fmla="*/ 328572 w 328698"/>
              <a:gd name="connsiteY2" fmla="*/ 26277 h 139763"/>
              <a:gd name="connsiteX3" fmla="*/ 180935 w 328698"/>
              <a:gd name="connsiteY3" fmla="*/ 2465 h 139763"/>
              <a:gd name="connsiteX4" fmla="*/ 34885 w 328698"/>
              <a:gd name="connsiteY4" fmla="*/ 94540 h 139763"/>
              <a:gd name="connsiteX5" fmla="*/ 7897 w 328698"/>
              <a:gd name="connsiteY5" fmla="*/ 137402 h 139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698" h="139763">
                <a:moveTo>
                  <a:pt x="7897" y="137402"/>
                </a:moveTo>
                <a:cubicBezTo>
                  <a:pt x="28005" y="125760"/>
                  <a:pt x="102089" y="43211"/>
                  <a:pt x="155535" y="24690"/>
                </a:cubicBezTo>
                <a:cubicBezTo>
                  <a:pt x="208981" y="6169"/>
                  <a:pt x="324339" y="29981"/>
                  <a:pt x="328572" y="26277"/>
                </a:cubicBezTo>
                <a:cubicBezTo>
                  <a:pt x="332805" y="22573"/>
                  <a:pt x="229883" y="-8912"/>
                  <a:pt x="180935" y="2465"/>
                </a:cubicBezTo>
                <a:cubicBezTo>
                  <a:pt x="131987" y="13842"/>
                  <a:pt x="60285" y="74167"/>
                  <a:pt x="34885" y="94540"/>
                </a:cubicBezTo>
                <a:cubicBezTo>
                  <a:pt x="9485" y="114913"/>
                  <a:pt x="-12211" y="149044"/>
                  <a:pt x="7897" y="137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1" name="フリーフォーム: 図形 470">
            <a:extLst>
              <a:ext uri="{FF2B5EF4-FFF2-40B4-BE49-F238E27FC236}">
                <a16:creationId xmlns:a16="http://schemas.microsoft.com/office/drawing/2014/main" id="{27B14A5E-4EB6-4730-8D46-50FF6184C138}"/>
              </a:ext>
            </a:extLst>
          </p:cNvPr>
          <p:cNvSpPr/>
          <p:nvPr/>
        </p:nvSpPr>
        <p:spPr>
          <a:xfrm>
            <a:off x="2790428" y="3103505"/>
            <a:ext cx="219527" cy="325693"/>
          </a:xfrm>
          <a:custGeom>
            <a:avLst/>
            <a:gdLst>
              <a:gd name="connsiteX0" fmla="*/ 219472 w 219527"/>
              <a:gd name="connsiteY0" fmla="*/ 58 h 325693"/>
              <a:gd name="connsiteX1" fmla="*/ 35322 w 219527"/>
              <a:gd name="connsiteY1" fmla="*/ 206433 h 325693"/>
              <a:gd name="connsiteX2" fmla="*/ 38497 w 219527"/>
              <a:gd name="connsiteY2" fmla="*/ 325495 h 325693"/>
              <a:gd name="connsiteX3" fmla="*/ 21035 w 219527"/>
              <a:gd name="connsiteY3" fmla="*/ 233420 h 325693"/>
              <a:gd name="connsiteX4" fmla="*/ 14685 w 219527"/>
              <a:gd name="connsiteY4" fmla="*/ 185795 h 325693"/>
              <a:gd name="connsiteX5" fmla="*/ 219472 w 219527"/>
              <a:gd name="connsiteY5" fmla="*/ 58 h 32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527" h="325693">
                <a:moveTo>
                  <a:pt x="219472" y="58"/>
                </a:moveTo>
                <a:cubicBezTo>
                  <a:pt x="222911" y="3498"/>
                  <a:pt x="65484" y="152194"/>
                  <a:pt x="35322" y="206433"/>
                </a:cubicBezTo>
                <a:cubicBezTo>
                  <a:pt x="5159" y="260673"/>
                  <a:pt x="40878" y="320997"/>
                  <a:pt x="38497" y="325495"/>
                </a:cubicBezTo>
                <a:cubicBezTo>
                  <a:pt x="36116" y="329993"/>
                  <a:pt x="25004" y="256703"/>
                  <a:pt x="21035" y="233420"/>
                </a:cubicBezTo>
                <a:cubicBezTo>
                  <a:pt x="17066" y="210137"/>
                  <a:pt x="-19975" y="225483"/>
                  <a:pt x="14685" y="185795"/>
                </a:cubicBezTo>
                <a:cubicBezTo>
                  <a:pt x="49345" y="146107"/>
                  <a:pt x="216033" y="-3382"/>
                  <a:pt x="219472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2" name="フリーフォーム: 図形 471">
            <a:extLst>
              <a:ext uri="{FF2B5EF4-FFF2-40B4-BE49-F238E27FC236}">
                <a16:creationId xmlns:a16="http://schemas.microsoft.com/office/drawing/2014/main" id="{45C195D2-77B5-4C4B-AD3F-7ECB486C4A5D}"/>
              </a:ext>
            </a:extLst>
          </p:cNvPr>
          <p:cNvSpPr/>
          <p:nvPr/>
        </p:nvSpPr>
        <p:spPr>
          <a:xfrm>
            <a:off x="3391079" y="3400389"/>
            <a:ext cx="266807" cy="202125"/>
          </a:xfrm>
          <a:custGeom>
            <a:avLst/>
            <a:gdLst>
              <a:gd name="connsiteX0" fmla="*/ 134759 w 266807"/>
              <a:gd name="connsiteY0" fmla="*/ 36 h 202125"/>
              <a:gd name="connsiteX1" fmla="*/ 22046 w 266807"/>
              <a:gd name="connsiteY1" fmla="*/ 127036 h 202125"/>
              <a:gd name="connsiteX2" fmla="*/ 96659 w 266807"/>
              <a:gd name="connsiteY2" fmla="*/ 171486 h 202125"/>
              <a:gd name="connsiteX3" fmla="*/ 266521 w 266807"/>
              <a:gd name="connsiteY3" fmla="*/ 158786 h 202125"/>
              <a:gd name="connsiteX4" fmla="*/ 134759 w 266807"/>
              <a:gd name="connsiteY4" fmla="*/ 200061 h 202125"/>
              <a:gd name="connsiteX5" fmla="*/ 42684 w 266807"/>
              <a:gd name="connsiteY5" fmla="*/ 187361 h 202125"/>
              <a:gd name="connsiteX6" fmla="*/ 2996 w 266807"/>
              <a:gd name="connsiteY6" fmla="*/ 114336 h 202125"/>
              <a:gd name="connsiteX7" fmla="*/ 134759 w 266807"/>
              <a:gd name="connsiteY7" fmla="*/ 36 h 202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6807" h="202125">
                <a:moveTo>
                  <a:pt x="134759" y="36"/>
                </a:moveTo>
                <a:cubicBezTo>
                  <a:pt x="137934" y="2153"/>
                  <a:pt x="28396" y="98461"/>
                  <a:pt x="22046" y="127036"/>
                </a:cubicBezTo>
                <a:cubicBezTo>
                  <a:pt x="15696" y="155611"/>
                  <a:pt x="55913" y="166194"/>
                  <a:pt x="96659" y="171486"/>
                </a:cubicBezTo>
                <a:cubicBezTo>
                  <a:pt x="137405" y="176778"/>
                  <a:pt x="260171" y="154024"/>
                  <a:pt x="266521" y="158786"/>
                </a:cubicBezTo>
                <a:cubicBezTo>
                  <a:pt x="272871" y="163548"/>
                  <a:pt x="172065" y="195299"/>
                  <a:pt x="134759" y="200061"/>
                </a:cubicBezTo>
                <a:cubicBezTo>
                  <a:pt x="97453" y="204824"/>
                  <a:pt x="64644" y="201648"/>
                  <a:pt x="42684" y="187361"/>
                </a:cubicBezTo>
                <a:cubicBezTo>
                  <a:pt x="20724" y="173074"/>
                  <a:pt x="-9704" y="138942"/>
                  <a:pt x="2996" y="114336"/>
                </a:cubicBezTo>
                <a:cubicBezTo>
                  <a:pt x="15696" y="89730"/>
                  <a:pt x="131584" y="-2081"/>
                  <a:pt x="134759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3" name="フリーフォーム: 図形 472">
            <a:extLst>
              <a:ext uri="{FF2B5EF4-FFF2-40B4-BE49-F238E27FC236}">
                <a16:creationId xmlns:a16="http://schemas.microsoft.com/office/drawing/2014/main" id="{AA83D885-9976-4334-8FF9-C5B74FD487F8}"/>
              </a:ext>
            </a:extLst>
          </p:cNvPr>
          <p:cNvSpPr/>
          <p:nvPr/>
        </p:nvSpPr>
        <p:spPr>
          <a:xfrm>
            <a:off x="2950387" y="3680477"/>
            <a:ext cx="265948" cy="159815"/>
          </a:xfrm>
          <a:custGeom>
            <a:avLst/>
            <a:gdLst>
              <a:gd name="connsiteX0" fmla="*/ 776 w 265948"/>
              <a:gd name="connsiteY0" fmla="*/ 7286 h 159815"/>
              <a:gd name="connsiteX1" fmla="*/ 140476 w 265948"/>
              <a:gd name="connsiteY1" fmla="*/ 8873 h 159815"/>
              <a:gd name="connsiteX2" fmla="*/ 238901 w 265948"/>
              <a:gd name="connsiteY2" fmla="*/ 97773 h 159815"/>
              <a:gd name="connsiteX3" fmla="*/ 199213 w 265948"/>
              <a:gd name="connsiteY3" fmla="*/ 159686 h 159815"/>
              <a:gd name="connsiteX4" fmla="*/ 265888 w 265948"/>
              <a:gd name="connsiteY4" fmla="*/ 112061 h 159815"/>
              <a:gd name="connsiteX5" fmla="*/ 207151 w 265948"/>
              <a:gd name="connsiteY5" fmla="*/ 45386 h 159815"/>
              <a:gd name="connsiteX6" fmla="*/ 776 w 265948"/>
              <a:gd name="connsiteY6" fmla="*/ 7286 h 159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948" h="159815">
                <a:moveTo>
                  <a:pt x="776" y="7286"/>
                </a:moveTo>
                <a:cubicBezTo>
                  <a:pt x="-10336" y="1201"/>
                  <a:pt x="100788" y="-6208"/>
                  <a:pt x="140476" y="8873"/>
                </a:cubicBezTo>
                <a:cubicBezTo>
                  <a:pt x="180164" y="23954"/>
                  <a:pt x="229111" y="72637"/>
                  <a:pt x="238901" y="97773"/>
                </a:cubicBezTo>
                <a:cubicBezTo>
                  <a:pt x="248691" y="122909"/>
                  <a:pt x="194715" y="157305"/>
                  <a:pt x="199213" y="159686"/>
                </a:cubicBezTo>
                <a:cubicBezTo>
                  <a:pt x="203711" y="162067"/>
                  <a:pt x="264565" y="131111"/>
                  <a:pt x="265888" y="112061"/>
                </a:cubicBezTo>
                <a:cubicBezTo>
                  <a:pt x="267211" y="93011"/>
                  <a:pt x="246839" y="64436"/>
                  <a:pt x="207151" y="45386"/>
                </a:cubicBezTo>
                <a:cubicBezTo>
                  <a:pt x="167463" y="26336"/>
                  <a:pt x="11888" y="13371"/>
                  <a:pt x="776" y="7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4" name="フリーフォーム: 図形 473">
            <a:extLst>
              <a:ext uri="{FF2B5EF4-FFF2-40B4-BE49-F238E27FC236}">
                <a16:creationId xmlns:a16="http://schemas.microsoft.com/office/drawing/2014/main" id="{073F2351-3E95-4192-95E4-33AAFE24BDF7}"/>
              </a:ext>
            </a:extLst>
          </p:cNvPr>
          <p:cNvSpPr/>
          <p:nvPr/>
        </p:nvSpPr>
        <p:spPr>
          <a:xfrm>
            <a:off x="3140042" y="3332072"/>
            <a:ext cx="198504" cy="184464"/>
          </a:xfrm>
          <a:custGeom>
            <a:avLst/>
            <a:gdLst>
              <a:gd name="connsiteX0" fmla="*/ 196883 w 198504"/>
              <a:gd name="connsiteY0" fmla="*/ 91 h 184464"/>
              <a:gd name="connsiteX1" fmla="*/ 155608 w 198504"/>
              <a:gd name="connsiteY1" fmla="*/ 125503 h 184464"/>
              <a:gd name="connsiteX2" fmla="*/ 33 w 198504"/>
              <a:gd name="connsiteY2" fmla="*/ 184241 h 184464"/>
              <a:gd name="connsiteX3" fmla="*/ 169896 w 198504"/>
              <a:gd name="connsiteY3" fmla="*/ 106453 h 184464"/>
              <a:gd name="connsiteX4" fmla="*/ 196883 w 198504"/>
              <a:gd name="connsiteY4" fmla="*/ 91 h 184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504" h="184464">
                <a:moveTo>
                  <a:pt x="196883" y="91"/>
                </a:moveTo>
                <a:cubicBezTo>
                  <a:pt x="194502" y="3266"/>
                  <a:pt x="188416" y="94811"/>
                  <a:pt x="155608" y="125503"/>
                </a:cubicBezTo>
                <a:cubicBezTo>
                  <a:pt x="122800" y="156195"/>
                  <a:pt x="-2348" y="187416"/>
                  <a:pt x="33" y="184241"/>
                </a:cubicBezTo>
                <a:cubicBezTo>
                  <a:pt x="2414" y="181066"/>
                  <a:pt x="136030" y="135822"/>
                  <a:pt x="169896" y="106453"/>
                </a:cubicBezTo>
                <a:cubicBezTo>
                  <a:pt x="203762" y="77084"/>
                  <a:pt x="199264" y="-3084"/>
                  <a:pt x="196883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5" name="フリーフォーム: 図形 474">
            <a:extLst>
              <a:ext uri="{FF2B5EF4-FFF2-40B4-BE49-F238E27FC236}">
                <a16:creationId xmlns:a16="http://schemas.microsoft.com/office/drawing/2014/main" id="{320C9E5C-0953-42A1-A9BF-307B54CC530C}"/>
              </a:ext>
            </a:extLst>
          </p:cNvPr>
          <p:cNvSpPr/>
          <p:nvPr/>
        </p:nvSpPr>
        <p:spPr>
          <a:xfrm>
            <a:off x="3248025" y="3567012"/>
            <a:ext cx="329591" cy="133619"/>
          </a:xfrm>
          <a:custGeom>
            <a:avLst/>
            <a:gdLst>
              <a:gd name="connsiteX0" fmla="*/ 0 w 329591"/>
              <a:gd name="connsiteY0" fmla="*/ 101 h 133619"/>
              <a:gd name="connsiteX1" fmla="*/ 130175 w 329591"/>
              <a:gd name="connsiteY1" fmla="*/ 104876 h 133619"/>
              <a:gd name="connsiteX2" fmla="*/ 328613 w 329591"/>
              <a:gd name="connsiteY2" fmla="*/ 58838 h 133619"/>
              <a:gd name="connsiteX3" fmla="*/ 203200 w 329591"/>
              <a:gd name="connsiteY3" fmla="*/ 115988 h 133619"/>
              <a:gd name="connsiteX4" fmla="*/ 131763 w 329591"/>
              <a:gd name="connsiteY4" fmla="*/ 127101 h 133619"/>
              <a:gd name="connsiteX5" fmla="*/ 0 w 329591"/>
              <a:gd name="connsiteY5" fmla="*/ 101 h 13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591" h="133619">
                <a:moveTo>
                  <a:pt x="0" y="101"/>
                </a:moveTo>
                <a:cubicBezTo>
                  <a:pt x="-265" y="-3603"/>
                  <a:pt x="75406" y="95087"/>
                  <a:pt x="130175" y="104876"/>
                </a:cubicBezTo>
                <a:cubicBezTo>
                  <a:pt x="184944" y="114665"/>
                  <a:pt x="316442" y="56986"/>
                  <a:pt x="328613" y="58838"/>
                </a:cubicBezTo>
                <a:cubicBezTo>
                  <a:pt x="340784" y="60690"/>
                  <a:pt x="236008" y="104611"/>
                  <a:pt x="203200" y="115988"/>
                </a:cubicBezTo>
                <a:cubicBezTo>
                  <a:pt x="170392" y="127365"/>
                  <a:pt x="165101" y="142447"/>
                  <a:pt x="131763" y="127101"/>
                </a:cubicBezTo>
                <a:cubicBezTo>
                  <a:pt x="98425" y="111755"/>
                  <a:pt x="265" y="3805"/>
                  <a:pt x="0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6" name="フリーフォーム: 図形 475">
            <a:extLst>
              <a:ext uri="{FF2B5EF4-FFF2-40B4-BE49-F238E27FC236}">
                <a16:creationId xmlns:a16="http://schemas.microsoft.com/office/drawing/2014/main" id="{41315250-99C9-46B1-9FCC-2E30DC2447AA}"/>
              </a:ext>
            </a:extLst>
          </p:cNvPr>
          <p:cNvSpPr/>
          <p:nvPr/>
        </p:nvSpPr>
        <p:spPr>
          <a:xfrm>
            <a:off x="3592168" y="3244373"/>
            <a:ext cx="219528" cy="184643"/>
          </a:xfrm>
          <a:custGeom>
            <a:avLst/>
            <a:gdLst>
              <a:gd name="connsiteX0" fmla="*/ 345 w 219528"/>
              <a:gd name="connsiteY0" fmla="*/ 477 h 184643"/>
              <a:gd name="connsiteX1" fmla="*/ 138457 w 219528"/>
              <a:gd name="connsiteY1" fmla="*/ 57627 h 184643"/>
              <a:gd name="connsiteX2" fmla="*/ 190845 w 219528"/>
              <a:gd name="connsiteY2" fmla="*/ 135415 h 184643"/>
              <a:gd name="connsiteX3" fmla="*/ 194020 w 219528"/>
              <a:gd name="connsiteY3" fmla="*/ 184627 h 184643"/>
              <a:gd name="connsiteX4" fmla="*/ 219420 w 219528"/>
              <a:gd name="connsiteY4" fmla="*/ 130652 h 184643"/>
              <a:gd name="connsiteX5" fmla="*/ 182907 w 219528"/>
              <a:gd name="connsiteY5" fmla="*/ 89377 h 184643"/>
              <a:gd name="connsiteX6" fmla="*/ 345 w 219528"/>
              <a:gd name="connsiteY6" fmla="*/ 477 h 184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9528" h="184643">
                <a:moveTo>
                  <a:pt x="345" y="477"/>
                </a:moveTo>
                <a:cubicBezTo>
                  <a:pt x="-7063" y="-4815"/>
                  <a:pt x="106707" y="35137"/>
                  <a:pt x="138457" y="57627"/>
                </a:cubicBezTo>
                <a:cubicBezTo>
                  <a:pt x="170207" y="80117"/>
                  <a:pt x="181584" y="114248"/>
                  <a:pt x="190845" y="135415"/>
                </a:cubicBezTo>
                <a:cubicBezTo>
                  <a:pt x="200106" y="156582"/>
                  <a:pt x="189258" y="185421"/>
                  <a:pt x="194020" y="184627"/>
                </a:cubicBezTo>
                <a:cubicBezTo>
                  <a:pt x="198782" y="183833"/>
                  <a:pt x="221272" y="146527"/>
                  <a:pt x="219420" y="130652"/>
                </a:cubicBezTo>
                <a:cubicBezTo>
                  <a:pt x="217568" y="114777"/>
                  <a:pt x="220213" y="112660"/>
                  <a:pt x="182907" y="89377"/>
                </a:cubicBezTo>
                <a:cubicBezTo>
                  <a:pt x="145601" y="66094"/>
                  <a:pt x="7753" y="5769"/>
                  <a:pt x="345" y="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83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hidden="1">
            <a:extLst>
              <a:ext uri="{FF2B5EF4-FFF2-40B4-BE49-F238E27FC236}">
                <a16:creationId xmlns:a16="http://schemas.microsoft.com/office/drawing/2014/main" id="{67A25210-D526-4935-8E73-EAEE631DFB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1" t="5414" r="10987" b="4459"/>
          <a:stretch/>
        </p:blipFill>
        <p:spPr bwMode="auto">
          <a:xfrm>
            <a:off x="95250" y="1009650"/>
            <a:ext cx="9429750" cy="1078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77" name="グループ化 476">
            <a:extLst>
              <a:ext uri="{FF2B5EF4-FFF2-40B4-BE49-F238E27FC236}">
                <a16:creationId xmlns:a16="http://schemas.microsoft.com/office/drawing/2014/main" id="{FACB39DE-A1BF-46EB-8EF5-3CD8A89AFEAA}"/>
              </a:ext>
            </a:extLst>
          </p:cNvPr>
          <p:cNvGrpSpPr/>
          <p:nvPr/>
        </p:nvGrpSpPr>
        <p:grpSpPr>
          <a:xfrm>
            <a:off x="252598" y="1098635"/>
            <a:ext cx="9221982" cy="10604330"/>
            <a:chOff x="252598" y="1041945"/>
            <a:chExt cx="9221982" cy="10604330"/>
          </a:xfrm>
        </p:grpSpPr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BC0B25BF-6A8C-4BA6-BDF7-8FA62661D7F5}"/>
                </a:ext>
              </a:extLst>
            </p:cNvPr>
            <p:cNvSpPr/>
            <p:nvPr/>
          </p:nvSpPr>
          <p:spPr>
            <a:xfrm>
              <a:off x="4649788" y="6253140"/>
              <a:ext cx="358800" cy="698659"/>
            </a:xfrm>
            <a:custGeom>
              <a:avLst/>
              <a:gdLst>
                <a:gd name="connsiteX0" fmla="*/ 358775 w 358800"/>
                <a:gd name="connsiteY0" fmla="*/ 23 h 698659"/>
                <a:gd name="connsiteX1" fmla="*/ 196850 w 358800"/>
                <a:gd name="connsiteY1" fmla="*/ 147660 h 698659"/>
                <a:gd name="connsiteX2" fmla="*/ 185737 w 358800"/>
                <a:gd name="connsiteY2" fmla="*/ 241323 h 698659"/>
                <a:gd name="connsiteX3" fmla="*/ 233362 w 358800"/>
                <a:gd name="connsiteY3" fmla="*/ 285773 h 698659"/>
                <a:gd name="connsiteX4" fmla="*/ 231775 w 358800"/>
                <a:gd name="connsiteY4" fmla="*/ 341335 h 698659"/>
                <a:gd name="connsiteX5" fmla="*/ 130175 w 358800"/>
                <a:gd name="connsiteY5" fmla="*/ 428648 h 698659"/>
                <a:gd name="connsiteX6" fmla="*/ 115887 w 358800"/>
                <a:gd name="connsiteY6" fmla="*/ 511198 h 698659"/>
                <a:gd name="connsiteX7" fmla="*/ 76200 w 358800"/>
                <a:gd name="connsiteY7" fmla="*/ 600098 h 698659"/>
                <a:gd name="connsiteX8" fmla="*/ 0 w 358800"/>
                <a:gd name="connsiteY8" fmla="*/ 698523 h 698659"/>
                <a:gd name="connsiteX9" fmla="*/ 76200 w 358800"/>
                <a:gd name="connsiteY9" fmla="*/ 619148 h 698659"/>
                <a:gd name="connsiteX10" fmla="*/ 134937 w 358800"/>
                <a:gd name="connsiteY10" fmla="*/ 520723 h 698659"/>
                <a:gd name="connsiteX11" fmla="*/ 157162 w 358800"/>
                <a:gd name="connsiteY11" fmla="*/ 438173 h 698659"/>
                <a:gd name="connsiteX12" fmla="*/ 274637 w 358800"/>
                <a:gd name="connsiteY12" fmla="*/ 292123 h 698659"/>
                <a:gd name="connsiteX13" fmla="*/ 212725 w 358800"/>
                <a:gd name="connsiteY13" fmla="*/ 198460 h 698659"/>
                <a:gd name="connsiteX14" fmla="*/ 209550 w 358800"/>
                <a:gd name="connsiteY14" fmla="*/ 158773 h 698659"/>
                <a:gd name="connsiteX15" fmla="*/ 358775 w 358800"/>
                <a:gd name="connsiteY15" fmla="*/ 23 h 698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58800" h="698659">
                  <a:moveTo>
                    <a:pt x="358775" y="23"/>
                  </a:moveTo>
                  <a:cubicBezTo>
                    <a:pt x="356658" y="-1829"/>
                    <a:pt x="225690" y="107443"/>
                    <a:pt x="196850" y="147660"/>
                  </a:cubicBezTo>
                  <a:cubicBezTo>
                    <a:pt x="168010" y="187877"/>
                    <a:pt x="179652" y="218304"/>
                    <a:pt x="185737" y="241323"/>
                  </a:cubicBezTo>
                  <a:cubicBezTo>
                    <a:pt x="191822" y="264342"/>
                    <a:pt x="225689" y="269104"/>
                    <a:pt x="233362" y="285773"/>
                  </a:cubicBezTo>
                  <a:cubicBezTo>
                    <a:pt x="241035" y="302442"/>
                    <a:pt x="248973" y="317523"/>
                    <a:pt x="231775" y="341335"/>
                  </a:cubicBezTo>
                  <a:cubicBezTo>
                    <a:pt x="214577" y="365147"/>
                    <a:pt x="149490" y="400338"/>
                    <a:pt x="130175" y="428648"/>
                  </a:cubicBezTo>
                  <a:cubicBezTo>
                    <a:pt x="110860" y="456959"/>
                    <a:pt x="124883" y="482623"/>
                    <a:pt x="115887" y="511198"/>
                  </a:cubicBezTo>
                  <a:cubicBezTo>
                    <a:pt x="106891" y="539773"/>
                    <a:pt x="95514" y="568877"/>
                    <a:pt x="76200" y="600098"/>
                  </a:cubicBezTo>
                  <a:cubicBezTo>
                    <a:pt x="56886" y="631319"/>
                    <a:pt x="0" y="695348"/>
                    <a:pt x="0" y="698523"/>
                  </a:cubicBezTo>
                  <a:cubicBezTo>
                    <a:pt x="0" y="701698"/>
                    <a:pt x="53710" y="648781"/>
                    <a:pt x="76200" y="619148"/>
                  </a:cubicBezTo>
                  <a:cubicBezTo>
                    <a:pt x="98690" y="589515"/>
                    <a:pt x="121443" y="550885"/>
                    <a:pt x="134937" y="520723"/>
                  </a:cubicBezTo>
                  <a:cubicBezTo>
                    <a:pt x="148431" y="490561"/>
                    <a:pt x="133879" y="476273"/>
                    <a:pt x="157162" y="438173"/>
                  </a:cubicBezTo>
                  <a:cubicBezTo>
                    <a:pt x="180445" y="400073"/>
                    <a:pt x="265377" y="332075"/>
                    <a:pt x="274637" y="292123"/>
                  </a:cubicBezTo>
                  <a:cubicBezTo>
                    <a:pt x="283897" y="252171"/>
                    <a:pt x="223573" y="220685"/>
                    <a:pt x="212725" y="198460"/>
                  </a:cubicBezTo>
                  <a:cubicBezTo>
                    <a:pt x="201877" y="176235"/>
                    <a:pt x="187325" y="188142"/>
                    <a:pt x="209550" y="158773"/>
                  </a:cubicBezTo>
                  <a:cubicBezTo>
                    <a:pt x="231775" y="129404"/>
                    <a:pt x="360892" y="1875"/>
                    <a:pt x="358775" y="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5ACB8ED0-6FAB-4B19-A1F0-4514E2F693D5}"/>
                </a:ext>
              </a:extLst>
            </p:cNvPr>
            <p:cNvSpPr/>
            <p:nvPr/>
          </p:nvSpPr>
          <p:spPr>
            <a:xfrm>
              <a:off x="5039020" y="6319007"/>
              <a:ext cx="615302" cy="164391"/>
            </a:xfrm>
            <a:custGeom>
              <a:avLst/>
              <a:gdLst>
                <a:gd name="connsiteX0" fmla="*/ 169568 w 615302"/>
                <a:gd name="connsiteY0" fmla="*/ 140531 h 164391"/>
                <a:gd name="connsiteX1" fmla="*/ 10818 w 615302"/>
                <a:gd name="connsiteY1" fmla="*/ 75443 h 164391"/>
                <a:gd name="connsiteX2" fmla="*/ 37805 w 615302"/>
                <a:gd name="connsiteY2" fmla="*/ 24643 h 164391"/>
                <a:gd name="connsiteX3" fmla="*/ 228305 w 615302"/>
                <a:gd name="connsiteY3" fmla="*/ 18293 h 164391"/>
                <a:gd name="connsiteX4" fmla="*/ 325143 w 615302"/>
                <a:gd name="connsiteY4" fmla="*/ 48456 h 164391"/>
                <a:gd name="connsiteX5" fmla="*/ 402930 w 615302"/>
                <a:gd name="connsiteY5" fmla="*/ 10356 h 164391"/>
                <a:gd name="connsiteX6" fmla="*/ 477543 w 615302"/>
                <a:gd name="connsiteY6" fmla="*/ 4006 h 164391"/>
                <a:gd name="connsiteX7" fmla="*/ 545805 w 615302"/>
                <a:gd name="connsiteY7" fmla="*/ 64331 h 164391"/>
                <a:gd name="connsiteX8" fmla="*/ 601368 w 615302"/>
                <a:gd name="connsiteY8" fmla="*/ 142118 h 164391"/>
                <a:gd name="connsiteX9" fmla="*/ 606130 w 615302"/>
                <a:gd name="connsiteY9" fmla="*/ 156406 h 164391"/>
                <a:gd name="connsiteX10" fmla="*/ 491830 w 615302"/>
                <a:gd name="connsiteY10" fmla="*/ 30993 h 164391"/>
                <a:gd name="connsiteX11" fmla="*/ 342605 w 615302"/>
                <a:gd name="connsiteY11" fmla="*/ 61156 h 164391"/>
                <a:gd name="connsiteX12" fmla="*/ 191793 w 615302"/>
                <a:gd name="connsiteY12" fmla="*/ 45281 h 164391"/>
                <a:gd name="connsiteX13" fmla="*/ 33043 w 615302"/>
                <a:gd name="connsiteY13" fmla="*/ 51631 h 164391"/>
                <a:gd name="connsiteX14" fmla="*/ 169568 w 615302"/>
                <a:gd name="connsiteY14" fmla="*/ 140531 h 164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15302" h="164391">
                  <a:moveTo>
                    <a:pt x="169568" y="140531"/>
                  </a:moveTo>
                  <a:cubicBezTo>
                    <a:pt x="165864" y="144500"/>
                    <a:pt x="32778" y="94758"/>
                    <a:pt x="10818" y="75443"/>
                  </a:cubicBezTo>
                  <a:cubicBezTo>
                    <a:pt x="-11142" y="56128"/>
                    <a:pt x="1557" y="34168"/>
                    <a:pt x="37805" y="24643"/>
                  </a:cubicBezTo>
                  <a:cubicBezTo>
                    <a:pt x="74053" y="15118"/>
                    <a:pt x="180415" y="14324"/>
                    <a:pt x="228305" y="18293"/>
                  </a:cubicBezTo>
                  <a:cubicBezTo>
                    <a:pt x="276195" y="22262"/>
                    <a:pt x="296039" y="49779"/>
                    <a:pt x="325143" y="48456"/>
                  </a:cubicBezTo>
                  <a:cubicBezTo>
                    <a:pt x="354247" y="47133"/>
                    <a:pt x="377530" y="17764"/>
                    <a:pt x="402930" y="10356"/>
                  </a:cubicBezTo>
                  <a:cubicBezTo>
                    <a:pt x="428330" y="2948"/>
                    <a:pt x="453731" y="-4990"/>
                    <a:pt x="477543" y="4006"/>
                  </a:cubicBezTo>
                  <a:cubicBezTo>
                    <a:pt x="501355" y="13002"/>
                    <a:pt x="525168" y="41312"/>
                    <a:pt x="545805" y="64331"/>
                  </a:cubicBezTo>
                  <a:cubicBezTo>
                    <a:pt x="566442" y="87350"/>
                    <a:pt x="591314" y="126772"/>
                    <a:pt x="601368" y="142118"/>
                  </a:cubicBezTo>
                  <a:cubicBezTo>
                    <a:pt x="611422" y="157464"/>
                    <a:pt x="624386" y="174927"/>
                    <a:pt x="606130" y="156406"/>
                  </a:cubicBezTo>
                  <a:cubicBezTo>
                    <a:pt x="587874" y="137885"/>
                    <a:pt x="535751" y="46868"/>
                    <a:pt x="491830" y="30993"/>
                  </a:cubicBezTo>
                  <a:cubicBezTo>
                    <a:pt x="447909" y="15118"/>
                    <a:pt x="392611" y="58775"/>
                    <a:pt x="342605" y="61156"/>
                  </a:cubicBezTo>
                  <a:cubicBezTo>
                    <a:pt x="292599" y="63537"/>
                    <a:pt x="243387" y="46868"/>
                    <a:pt x="191793" y="45281"/>
                  </a:cubicBezTo>
                  <a:cubicBezTo>
                    <a:pt x="140199" y="43693"/>
                    <a:pt x="40980" y="35756"/>
                    <a:pt x="33043" y="51631"/>
                  </a:cubicBezTo>
                  <a:cubicBezTo>
                    <a:pt x="25106" y="67506"/>
                    <a:pt x="173272" y="136562"/>
                    <a:pt x="169568" y="1405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24C83527-B096-4AAE-A289-EE775F28F318}"/>
                </a:ext>
              </a:extLst>
            </p:cNvPr>
            <p:cNvSpPr/>
            <p:nvPr/>
          </p:nvSpPr>
          <p:spPr>
            <a:xfrm>
              <a:off x="5651500" y="6419534"/>
              <a:ext cx="168275" cy="103504"/>
            </a:xfrm>
            <a:custGeom>
              <a:avLst/>
              <a:gdLst>
                <a:gd name="connsiteX0" fmla="*/ 0 w 168275"/>
                <a:gd name="connsiteY0" fmla="*/ 103504 h 103504"/>
                <a:gd name="connsiteX1" fmla="*/ 136525 w 168275"/>
                <a:gd name="connsiteY1" fmla="*/ 6666 h 103504"/>
                <a:gd name="connsiteX2" fmla="*/ 168275 w 168275"/>
                <a:gd name="connsiteY2" fmla="*/ 8254 h 103504"/>
                <a:gd name="connsiteX3" fmla="*/ 168275 w 168275"/>
                <a:gd name="connsiteY3" fmla="*/ 8254 h 103504"/>
                <a:gd name="connsiteX4" fmla="*/ 0 w 168275"/>
                <a:gd name="connsiteY4" fmla="*/ 103504 h 103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275" h="103504">
                  <a:moveTo>
                    <a:pt x="0" y="103504"/>
                  </a:moveTo>
                  <a:cubicBezTo>
                    <a:pt x="54239" y="63022"/>
                    <a:pt x="108479" y="22541"/>
                    <a:pt x="136525" y="6666"/>
                  </a:cubicBezTo>
                  <a:cubicBezTo>
                    <a:pt x="164571" y="-9209"/>
                    <a:pt x="168275" y="8254"/>
                    <a:pt x="168275" y="8254"/>
                  </a:cubicBezTo>
                  <a:lnTo>
                    <a:pt x="168275" y="8254"/>
                  </a:lnTo>
                  <a:lnTo>
                    <a:pt x="0" y="10350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2A1501A9-3803-4CB2-9DD5-5A3F3FC9CCC6}"/>
                </a:ext>
              </a:extLst>
            </p:cNvPr>
            <p:cNvSpPr/>
            <p:nvPr/>
          </p:nvSpPr>
          <p:spPr>
            <a:xfrm>
              <a:off x="5759380" y="6377290"/>
              <a:ext cx="224806" cy="364981"/>
            </a:xfrm>
            <a:custGeom>
              <a:avLst/>
              <a:gdLst>
                <a:gd name="connsiteX0" fmla="*/ 70 w 224806"/>
                <a:gd name="connsiteY0" fmla="*/ 266398 h 364981"/>
                <a:gd name="connsiteX1" fmla="*/ 30233 w 224806"/>
                <a:gd name="connsiteY1" fmla="*/ 140985 h 364981"/>
                <a:gd name="connsiteX2" fmla="*/ 34995 w 224806"/>
                <a:gd name="connsiteY2" fmla="*/ 104473 h 364981"/>
                <a:gd name="connsiteX3" fmla="*/ 103258 w 224806"/>
                <a:gd name="connsiteY3" fmla="*/ 40973 h 364981"/>
                <a:gd name="connsiteX4" fmla="*/ 165170 w 224806"/>
                <a:gd name="connsiteY4" fmla="*/ 18748 h 364981"/>
                <a:gd name="connsiteX5" fmla="*/ 204858 w 224806"/>
                <a:gd name="connsiteY5" fmla="*/ 104473 h 364981"/>
                <a:gd name="connsiteX6" fmla="*/ 196920 w 224806"/>
                <a:gd name="connsiteY6" fmla="*/ 202898 h 364981"/>
                <a:gd name="connsiteX7" fmla="*/ 158820 w 224806"/>
                <a:gd name="connsiteY7" fmla="*/ 302910 h 364981"/>
                <a:gd name="connsiteX8" fmla="*/ 92145 w 224806"/>
                <a:gd name="connsiteY8" fmla="*/ 364823 h 364981"/>
                <a:gd name="connsiteX9" fmla="*/ 184220 w 224806"/>
                <a:gd name="connsiteY9" fmla="*/ 285448 h 364981"/>
                <a:gd name="connsiteX10" fmla="*/ 223908 w 224806"/>
                <a:gd name="connsiteY10" fmla="*/ 134635 h 364981"/>
                <a:gd name="connsiteX11" fmla="*/ 149295 w 224806"/>
                <a:gd name="connsiteY11" fmla="*/ 1285 h 364981"/>
                <a:gd name="connsiteX12" fmla="*/ 46108 w 224806"/>
                <a:gd name="connsiteY12" fmla="*/ 69548 h 364981"/>
                <a:gd name="connsiteX13" fmla="*/ 22295 w 224806"/>
                <a:gd name="connsiteY13" fmla="*/ 110823 h 364981"/>
                <a:gd name="connsiteX14" fmla="*/ 70 w 224806"/>
                <a:gd name="connsiteY14" fmla="*/ 266398 h 364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4806" h="364981">
                  <a:moveTo>
                    <a:pt x="70" y="266398"/>
                  </a:moveTo>
                  <a:cubicBezTo>
                    <a:pt x="1393" y="271425"/>
                    <a:pt x="24412" y="167973"/>
                    <a:pt x="30233" y="140985"/>
                  </a:cubicBezTo>
                  <a:cubicBezTo>
                    <a:pt x="36054" y="113997"/>
                    <a:pt x="22824" y="121142"/>
                    <a:pt x="34995" y="104473"/>
                  </a:cubicBezTo>
                  <a:cubicBezTo>
                    <a:pt x="47166" y="87804"/>
                    <a:pt x="81562" y="55260"/>
                    <a:pt x="103258" y="40973"/>
                  </a:cubicBezTo>
                  <a:cubicBezTo>
                    <a:pt x="124954" y="26685"/>
                    <a:pt x="148237" y="8165"/>
                    <a:pt x="165170" y="18748"/>
                  </a:cubicBezTo>
                  <a:cubicBezTo>
                    <a:pt x="182103" y="29331"/>
                    <a:pt x="199566" y="73781"/>
                    <a:pt x="204858" y="104473"/>
                  </a:cubicBezTo>
                  <a:cubicBezTo>
                    <a:pt x="210150" y="135165"/>
                    <a:pt x="204593" y="169825"/>
                    <a:pt x="196920" y="202898"/>
                  </a:cubicBezTo>
                  <a:cubicBezTo>
                    <a:pt x="189247" y="235971"/>
                    <a:pt x="176283" y="275922"/>
                    <a:pt x="158820" y="302910"/>
                  </a:cubicBezTo>
                  <a:cubicBezTo>
                    <a:pt x="141357" y="329898"/>
                    <a:pt x="87912" y="367733"/>
                    <a:pt x="92145" y="364823"/>
                  </a:cubicBezTo>
                  <a:cubicBezTo>
                    <a:pt x="96378" y="361913"/>
                    <a:pt x="162260" y="323813"/>
                    <a:pt x="184220" y="285448"/>
                  </a:cubicBezTo>
                  <a:cubicBezTo>
                    <a:pt x="206180" y="247083"/>
                    <a:pt x="229729" y="181995"/>
                    <a:pt x="223908" y="134635"/>
                  </a:cubicBezTo>
                  <a:cubicBezTo>
                    <a:pt x="218087" y="87274"/>
                    <a:pt x="178928" y="12133"/>
                    <a:pt x="149295" y="1285"/>
                  </a:cubicBezTo>
                  <a:cubicBezTo>
                    <a:pt x="119662" y="-9563"/>
                    <a:pt x="67275" y="51292"/>
                    <a:pt x="46108" y="69548"/>
                  </a:cubicBezTo>
                  <a:cubicBezTo>
                    <a:pt x="24941" y="87804"/>
                    <a:pt x="28116" y="82513"/>
                    <a:pt x="22295" y="110823"/>
                  </a:cubicBezTo>
                  <a:cubicBezTo>
                    <a:pt x="16474" y="139133"/>
                    <a:pt x="-1253" y="261371"/>
                    <a:pt x="70" y="2663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6078EAD6-5078-4B69-AEAE-701AADA1349B}"/>
                </a:ext>
              </a:extLst>
            </p:cNvPr>
            <p:cNvSpPr/>
            <p:nvPr/>
          </p:nvSpPr>
          <p:spPr>
            <a:xfrm>
              <a:off x="5495876" y="6530962"/>
              <a:ext cx="201331" cy="320669"/>
            </a:xfrm>
            <a:custGeom>
              <a:avLst/>
              <a:gdLst>
                <a:gd name="connsiteX0" fmla="*/ 147687 w 201331"/>
                <a:gd name="connsiteY0" fmla="*/ 13 h 320669"/>
                <a:gd name="connsiteX1" fmla="*/ 101649 w 201331"/>
                <a:gd name="connsiteY1" fmla="*/ 133363 h 320669"/>
                <a:gd name="connsiteX2" fmla="*/ 23862 w 201331"/>
                <a:gd name="connsiteY2" fmla="*/ 214326 h 320669"/>
                <a:gd name="connsiteX3" fmla="*/ 1637 w 201331"/>
                <a:gd name="connsiteY3" fmla="*/ 222263 h 320669"/>
                <a:gd name="connsiteX4" fmla="*/ 60374 w 201331"/>
                <a:gd name="connsiteY4" fmla="*/ 300051 h 320669"/>
                <a:gd name="connsiteX5" fmla="*/ 71487 w 201331"/>
                <a:gd name="connsiteY5" fmla="*/ 307988 h 320669"/>
                <a:gd name="connsiteX6" fmla="*/ 198487 w 201331"/>
                <a:gd name="connsiteY6" fmla="*/ 144476 h 320669"/>
                <a:gd name="connsiteX7" fmla="*/ 160387 w 201331"/>
                <a:gd name="connsiteY7" fmla="*/ 122251 h 320669"/>
                <a:gd name="connsiteX8" fmla="*/ 166737 w 201331"/>
                <a:gd name="connsiteY8" fmla="*/ 171463 h 320669"/>
                <a:gd name="connsiteX9" fmla="*/ 71487 w 201331"/>
                <a:gd name="connsiteY9" fmla="*/ 281001 h 320669"/>
                <a:gd name="connsiteX10" fmla="*/ 39737 w 201331"/>
                <a:gd name="connsiteY10" fmla="*/ 239726 h 320669"/>
                <a:gd name="connsiteX11" fmla="*/ 71487 w 201331"/>
                <a:gd name="connsiteY11" fmla="*/ 141301 h 320669"/>
                <a:gd name="connsiteX12" fmla="*/ 147687 w 201331"/>
                <a:gd name="connsiteY12" fmla="*/ 13 h 320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1331" h="320669">
                  <a:moveTo>
                    <a:pt x="147687" y="13"/>
                  </a:moveTo>
                  <a:cubicBezTo>
                    <a:pt x="152714" y="-1310"/>
                    <a:pt x="122286" y="97644"/>
                    <a:pt x="101649" y="133363"/>
                  </a:cubicBezTo>
                  <a:cubicBezTo>
                    <a:pt x="81012" y="169082"/>
                    <a:pt x="40531" y="199509"/>
                    <a:pt x="23862" y="214326"/>
                  </a:cubicBezTo>
                  <a:cubicBezTo>
                    <a:pt x="7193" y="229143"/>
                    <a:pt x="-4448" y="207976"/>
                    <a:pt x="1637" y="222263"/>
                  </a:cubicBezTo>
                  <a:cubicBezTo>
                    <a:pt x="7722" y="236550"/>
                    <a:pt x="48732" y="285764"/>
                    <a:pt x="60374" y="300051"/>
                  </a:cubicBezTo>
                  <a:cubicBezTo>
                    <a:pt x="72016" y="314338"/>
                    <a:pt x="48468" y="333917"/>
                    <a:pt x="71487" y="307988"/>
                  </a:cubicBezTo>
                  <a:cubicBezTo>
                    <a:pt x="94506" y="282059"/>
                    <a:pt x="183670" y="175432"/>
                    <a:pt x="198487" y="144476"/>
                  </a:cubicBezTo>
                  <a:cubicBezTo>
                    <a:pt x="213304" y="113520"/>
                    <a:pt x="165679" y="117753"/>
                    <a:pt x="160387" y="122251"/>
                  </a:cubicBezTo>
                  <a:cubicBezTo>
                    <a:pt x="155095" y="126749"/>
                    <a:pt x="181554" y="145005"/>
                    <a:pt x="166737" y="171463"/>
                  </a:cubicBezTo>
                  <a:cubicBezTo>
                    <a:pt x="151920" y="197921"/>
                    <a:pt x="92654" y="269624"/>
                    <a:pt x="71487" y="281001"/>
                  </a:cubicBezTo>
                  <a:cubicBezTo>
                    <a:pt x="50320" y="292378"/>
                    <a:pt x="39737" y="263009"/>
                    <a:pt x="39737" y="239726"/>
                  </a:cubicBezTo>
                  <a:cubicBezTo>
                    <a:pt x="39737" y="216443"/>
                    <a:pt x="52702" y="178872"/>
                    <a:pt x="71487" y="141301"/>
                  </a:cubicBezTo>
                  <a:cubicBezTo>
                    <a:pt x="90272" y="103730"/>
                    <a:pt x="142660" y="1336"/>
                    <a:pt x="147687" y="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F88B98BA-DAC3-4FAF-B48F-6BFDBA4D6820}"/>
                </a:ext>
              </a:extLst>
            </p:cNvPr>
            <p:cNvSpPr/>
            <p:nvPr/>
          </p:nvSpPr>
          <p:spPr>
            <a:xfrm>
              <a:off x="4872474" y="6872066"/>
              <a:ext cx="332740" cy="158972"/>
            </a:xfrm>
            <a:custGeom>
              <a:avLst/>
              <a:gdLst>
                <a:gd name="connsiteX0" fmla="*/ 2739 w 332740"/>
                <a:gd name="connsiteY0" fmla="*/ 16097 h 158972"/>
                <a:gd name="connsiteX1" fmla="*/ 137676 w 332740"/>
                <a:gd name="connsiteY1" fmla="*/ 1809 h 158972"/>
                <a:gd name="connsiteX2" fmla="*/ 298014 w 332740"/>
                <a:gd name="connsiteY2" fmla="*/ 60547 h 158972"/>
                <a:gd name="connsiteX3" fmla="*/ 331351 w 332740"/>
                <a:gd name="connsiteY3" fmla="*/ 158972 h 158972"/>
                <a:gd name="connsiteX4" fmla="*/ 320239 w 332740"/>
                <a:gd name="connsiteY4" fmla="*/ 60547 h 158972"/>
                <a:gd name="connsiteX5" fmla="*/ 264676 w 332740"/>
                <a:gd name="connsiteY5" fmla="*/ 27209 h 158972"/>
                <a:gd name="connsiteX6" fmla="*/ 2739 w 332740"/>
                <a:gd name="connsiteY6" fmla="*/ 16097 h 158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2740" h="158972">
                  <a:moveTo>
                    <a:pt x="2739" y="16097"/>
                  </a:moveTo>
                  <a:cubicBezTo>
                    <a:pt x="-18428" y="11864"/>
                    <a:pt x="88464" y="-5599"/>
                    <a:pt x="137676" y="1809"/>
                  </a:cubicBezTo>
                  <a:cubicBezTo>
                    <a:pt x="186888" y="9217"/>
                    <a:pt x="265735" y="34353"/>
                    <a:pt x="298014" y="60547"/>
                  </a:cubicBezTo>
                  <a:cubicBezTo>
                    <a:pt x="330293" y="86741"/>
                    <a:pt x="327647" y="158972"/>
                    <a:pt x="331351" y="158972"/>
                  </a:cubicBezTo>
                  <a:cubicBezTo>
                    <a:pt x="335055" y="158972"/>
                    <a:pt x="331351" y="82507"/>
                    <a:pt x="320239" y="60547"/>
                  </a:cubicBezTo>
                  <a:cubicBezTo>
                    <a:pt x="309127" y="38587"/>
                    <a:pt x="316270" y="35411"/>
                    <a:pt x="264676" y="27209"/>
                  </a:cubicBezTo>
                  <a:cubicBezTo>
                    <a:pt x="213082" y="19007"/>
                    <a:pt x="23906" y="20330"/>
                    <a:pt x="2739" y="160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F9C04086-3BA6-4299-92B5-93FAD1A2030E}"/>
                </a:ext>
              </a:extLst>
            </p:cNvPr>
            <p:cNvSpPr/>
            <p:nvPr/>
          </p:nvSpPr>
          <p:spPr>
            <a:xfrm>
              <a:off x="4899703" y="6777008"/>
              <a:ext cx="207957" cy="95821"/>
            </a:xfrm>
            <a:custGeom>
              <a:avLst/>
              <a:gdLst>
                <a:gd name="connsiteX0" fmla="*/ 910 w 207957"/>
                <a:gd name="connsiteY0" fmla="*/ 30 h 95821"/>
                <a:gd name="connsiteX1" fmla="*/ 121560 w 207957"/>
                <a:gd name="connsiteY1" fmla="*/ 25430 h 95821"/>
                <a:gd name="connsiteX2" fmla="*/ 202522 w 207957"/>
                <a:gd name="connsiteY2" fmla="*/ 54005 h 95821"/>
                <a:gd name="connsiteX3" fmla="*/ 199347 w 207957"/>
                <a:gd name="connsiteY3" fmla="*/ 95280 h 95821"/>
                <a:gd name="connsiteX4" fmla="*/ 189822 w 207957"/>
                <a:gd name="connsiteY4" fmla="*/ 22255 h 95821"/>
                <a:gd name="connsiteX5" fmla="*/ 910 w 207957"/>
                <a:gd name="connsiteY5" fmla="*/ 30 h 95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957" h="95821">
                  <a:moveTo>
                    <a:pt x="910" y="30"/>
                  </a:moveTo>
                  <a:cubicBezTo>
                    <a:pt x="-10467" y="559"/>
                    <a:pt x="87958" y="16434"/>
                    <a:pt x="121560" y="25430"/>
                  </a:cubicBezTo>
                  <a:cubicBezTo>
                    <a:pt x="155162" y="34426"/>
                    <a:pt x="189558" y="42364"/>
                    <a:pt x="202522" y="54005"/>
                  </a:cubicBezTo>
                  <a:cubicBezTo>
                    <a:pt x="215486" y="65646"/>
                    <a:pt x="201464" y="100572"/>
                    <a:pt x="199347" y="95280"/>
                  </a:cubicBezTo>
                  <a:cubicBezTo>
                    <a:pt x="197230" y="89988"/>
                    <a:pt x="218662" y="38659"/>
                    <a:pt x="189822" y="22255"/>
                  </a:cubicBezTo>
                  <a:cubicBezTo>
                    <a:pt x="160983" y="5851"/>
                    <a:pt x="12287" y="-499"/>
                    <a:pt x="910" y="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8083A865-C8A9-479F-8A02-C9E4A646F0B9}"/>
                </a:ext>
              </a:extLst>
            </p:cNvPr>
            <p:cNvSpPr/>
            <p:nvPr/>
          </p:nvSpPr>
          <p:spPr>
            <a:xfrm>
              <a:off x="5994355" y="6388100"/>
              <a:ext cx="197740" cy="229678"/>
            </a:xfrm>
            <a:custGeom>
              <a:avLst/>
              <a:gdLst>
                <a:gd name="connsiteX0" fmla="*/ 45 w 197740"/>
                <a:gd name="connsiteY0" fmla="*/ 0 h 229678"/>
                <a:gd name="connsiteX1" fmla="*/ 192133 w 197740"/>
                <a:gd name="connsiteY1" fmla="*/ 128588 h 229678"/>
                <a:gd name="connsiteX2" fmla="*/ 141333 w 197740"/>
                <a:gd name="connsiteY2" fmla="*/ 179388 h 229678"/>
                <a:gd name="connsiteX3" fmla="*/ 88945 w 197740"/>
                <a:gd name="connsiteY3" fmla="*/ 228600 h 229678"/>
                <a:gd name="connsiteX4" fmla="*/ 173083 w 197740"/>
                <a:gd name="connsiteY4" fmla="*/ 130175 h 229678"/>
                <a:gd name="connsiteX5" fmla="*/ 45 w 197740"/>
                <a:gd name="connsiteY5" fmla="*/ 0 h 229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740" h="229678">
                  <a:moveTo>
                    <a:pt x="45" y="0"/>
                  </a:moveTo>
                  <a:cubicBezTo>
                    <a:pt x="3220" y="-265"/>
                    <a:pt x="168585" y="98690"/>
                    <a:pt x="192133" y="128588"/>
                  </a:cubicBezTo>
                  <a:cubicBezTo>
                    <a:pt x="215681" y="158486"/>
                    <a:pt x="158531" y="162719"/>
                    <a:pt x="141333" y="179388"/>
                  </a:cubicBezTo>
                  <a:cubicBezTo>
                    <a:pt x="124135" y="196057"/>
                    <a:pt x="83653" y="236802"/>
                    <a:pt x="88945" y="228600"/>
                  </a:cubicBezTo>
                  <a:cubicBezTo>
                    <a:pt x="94237" y="220398"/>
                    <a:pt x="185518" y="164306"/>
                    <a:pt x="173083" y="130175"/>
                  </a:cubicBezTo>
                  <a:cubicBezTo>
                    <a:pt x="160648" y="96044"/>
                    <a:pt x="-3130" y="265"/>
                    <a:pt x="45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DCC0CB89-D551-4C50-852A-322828696E98}"/>
                </a:ext>
              </a:extLst>
            </p:cNvPr>
            <p:cNvSpPr/>
            <p:nvPr/>
          </p:nvSpPr>
          <p:spPr>
            <a:xfrm>
              <a:off x="6076494" y="6535535"/>
              <a:ext cx="215478" cy="158975"/>
            </a:xfrm>
            <a:custGeom>
              <a:avLst/>
              <a:gdLst>
                <a:gd name="connsiteX0" fmla="*/ 2044 w 215478"/>
                <a:gd name="connsiteY0" fmla="*/ 154190 h 158975"/>
                <a:gd name="connsiteX1" fmla="*/ 33794 w 215478"/>
                <a:gd name="connsiteY1" fmla="*/ 70053 h 158975"/>
                <a:gd name="connsiteX2" fmla="*/ 143331 w 215478"/>
                <a:gd name="connsiteY2" fmla="*/ 203 h 158975"/>
                <a:gd name="connsiteX3" fmla="*/ 214769 w 215478"/>
                <a:gd name="connsiteY3" fmla="*/ 52590 h 158975"/>
                <a:gd name="connsiteX4" fmla="*/ 100469 w 215478"/>
                <a:gd name="connsiteY4" fmla="*/ 158953 h 158975"/>
                <a:gd name="connsiteX5" fmla="*/ 197306 w 215478"/>
                <a:gd name="connsiteY5" fmla="*/ 43065 h 158975"/>
                <a:gd name="connsiteX6" fmla="*/ 165556 w 215478"/>
                <a:gd name="connsiteY6" fmla="*/ 19253 h 158975"/>
                <a:gd name="connsiteX7" fmla="*/ 81419 w 215478"/>
                <a:gd name="connsiteY7" fmla="*/ 52590 h 158975"/>
                <a:gd name="connsiteX8" fmla="*/ 2044 w 215478"/>
                <a:gd name="connsiteY8" fmla="*/ 154190 h 158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478" h="158975">
                  <a:moveTo>
                    <a:pt x="2044" y="154190"/>
                  </a:moveTo>
                  <a:cubicBezTo>
                    <a:pt x="-5893" y="157100"/>
                    <a:pt x="10246" y="95717"/>
                    <a:pt x="33794" y="70053"/>
                  </a:cubicBezTo>
                  <a:cubicBezTo>
                    <a:pt x="57342" y="44389"/>
                    <a:pt x="113169" y="3113"/>
                    <a:pt x="143331" y="203"/>
                  </a:cubicBezTo>
                  <a:cubicBezTo>
                    <a:pt x="173494" y="-2708"/>
                    <a:pt x="221913" y="26132"/>
                    <a:pt x="214769" y="52590"/>
                  </a:cubicBezTo>
                  <a:cubicBezTo>
                    <a:pt x="207625" y="79048"/>
                    <a:pt x="103379" y="160540"/>
                    <a:pt x="100469" y="158953"/>
                  </a:cubicBezTo>
                  <a:cubicBezTo>
                    <a:pt x="97559" y="157366"/>
                    <a:pt x="186458" y="66348"/>
                    <a:pt x="197306" y="43065"/>
                  </a:cubicBezTo>
                  <a:cubicBezTo>
                    <a:pt x="208154" y="19782"/>
                    <a:pt x="184870" y="17666"/>
                    <a:pt x="165556" y="19253"/>
                  </a:cubicBezTo>
                  <a:cubicBezTo>
                    <a:pt x="146242" y="20840"/>
                    <a:pt x="108406" y="33011"/>
                    <a:pt x="81419" y="52590"/>
                  </a:cubicBezTo>
                  <a:cubicBezTo>
                    <a:pt x="54432" y="72169"/>
                    <a:pt x="9981" y="151280"/>
                    <a:pt x="2044" y="1541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C23758AA-E91B-475B-A5D8-3D7D200480A0}"/>
                </a:ext>
              </a:extLst>
            </p:cNvPr>
            <p:cNvSpPr/>
            <p:nvPr/>
          </p:nvSpPr>
          <p:spPr>
            <a:xfrm>
              <a:off x="6194636" y="6975526"/>
              <a:ext cx="346142" cy="418595"/>
            </a:xfrm>
            <a:custGeom>
              <a:avLst/>
              <a:gdLst>
                <a:gd name="connsiteX0" fmla="*/ 345864 w 346142"/>
                <a:gd name="connsiteY0" fmla="*/ 1007 h 418595"/>
                <a:gd name="connsiteX1" fmla="*/ 206164 w 346142"/>
                <a:gd name="connsiteY1" fmla="*/ 72974 h 418595"/>
                <a:gd name="connsiteX2" fmla="*/ 98214 w 346142"/>
                <a:gd name="connsiteY2" fmla="*/ 87791 h 418595"/>
                <a:gd name="connsiteX3" fmla="*/ 89747 w 346142"/>
                <a:gd name="connsiteY3" fmla="*/ 183041 h 418595"/>
                <a:gd name="connsiteX4" fmla="*/ 144781 w 346142"/>
                <a:gd name="connsiteY4" fmla="*/ 238074 h 418595"/>
                <a:gd name="connsiteX5" fmla="*/ 41064 w 346142"/>
                <a:gd name="connsiteY5" fmla="*/ 316391 h 418595"/>
                <a:gd name="connsiteX6" fmla="*/ 13547 w 346142"/>
                <a:gd name="connsiteY6" fmla="*/ 371424 h 418595"/>
                <a:gd name="connsiteX7" fmla="*/ 24131 w 346142"/>
                <a:gd name="connsiteY7" fmla="*/ 417991 h 418595"/>
                <a:gd name="connsiteX8" fmla="*/ 2964 w 346142"/>
                <a:gd name="connsiteY8" fmla="*/ 337557 h 418595"/>
                <a:gd name="connsiteX9" fmla="*/ 100331 w 346142"/>
                <a:gd name="connsiteY9" fmla="*/ 242307 h 418595"/>
                <a:gd name="connsiteX10" fmla="*/ 68581 w 346142"/>
                <a:gd name="connsiteY10" fmla="*/ 83557 h 418595"/>
                <a:gd name="connsiteX11" fmla="*/ 237914 w 346142"/>
                <a:gd name="connsiteY11" fmla="*/ 32757 h 418595"/>
                <a:gd name="connsiteX12" fmla="*/ 345864 w 346142"/>
                <a:gd name="connsiteY12" fmla="*/ 1007 h 418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6142" h="418595">
                  <a:moveTo>
                    <a:pt x="345864" y="1007"/>
                  </a:moveTo>
                  <a:cubicBezTo>
                    <a:pt x="340572" y="7710"/>
                    <a:pt x="247439" y="58510"/>
                    <a:pt x="206164" y="72974"/>
                  </a:cubicBezTo>
                  <a:cubicBezTo>
                    <a:pt x="164889" y="87438"/>
                    <a:pt x="117617" y="69447"/>
                    <a:pt x="98214" y="87791"/>
                  </a:cubicBezTo>
                  <a:cubicBezTo>
                    <a:pt x="78811" y="106136"/>
                    <a:pt x="81986" y="157994"/>
                    <a:pt x="89747" y="183041"/>
                  </a:cubicBezTo>
                  <a:cubicBezTo>
                    <a:pt x="97508" y="208088"/>
                    <a:pt x="152895" y="215849"/>
                    <a:pt x="144781" y="238074"/>
                  </a:cubicBezTo>
                  <a:cubicBezTo>
                    <a:pt x="136667" y="260299"/>
                    <a:pt x="62936" y="294166"/>
                    <a:pt x="41064" y="316391"/>
                  </a:cubicBezTo>
                  <a:cubicBezTo>
                    <a:pt x="19192" y="338616"/>
                    <a:pt x="16369" y="354491"/>
                    <a:pt x="13547" y="371424"/>
                  </a:cubicBezTo>
                  <a:cubicBezTo>
                    <a:pt x="10725" y="388357"/>
                    <a:pt x="25895" y="423635"/>
                    <a:pt x="24131" y="417991"/>
                  </a:cubicBezTo>
                  <a:cubicBezTo>
                    <a:pt x="22367" y="412347"/>
                    <a:pt x="-9736" y="366838"/>
                    <a:pt x="2964" y="337557"/>
                  </a:cubicBezTo>
                  <a:cubicBezTo>
                    <a:pt x="15664" y="308276"/>
                    <a:pt x="89395" y="284640"/>
                    <a:pt x="100331" y="242307"/>
                  </a:cubicBezTo>
                  <a:cubicBezTo>
                    <a:pt x="111267" y="199974"/>
                    <a:pt x="45651" y="118482"/>
                    <a:pt x="68581" y="83557"/>
                  </a:cubicBezTo>
                  <a:cubicBezTo>
                    <a:pt x="91511" y="48632"/>
                    <a:pt x="195933" y="42635"/>
                    <a:pt x="237914" y="32757"/>
                  </a:cubicBezTo>
                  <a:cubicBezTo>
                    <a:pt x="279894" y="22879"/>
                    <a:pt x="351156" y="-5696"/>
                    <a:pt x="345864" y="10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19F9A63A-04DE-4683-B4FE-4A21EE184391}"/>
                </a:ext>
              </a:extLst>
            </p:cNvPr>
            <p:cNvSpPr/>
            <p:nvPr/>
          </p:nvSpPr>
          <p:spPr>
            <a:xfrm>
              <a:off x="5946303" y="7334218"/>
              <a:ext cx="296213" cy="385845"/>
            </a:xfrm>
            <a:custGeom>
              <a:avLst/>
              <a:gdLst>
                <a:gd name="connsiteX0" fmla="*/ 149697 w 296213"/>
                <a:gd name="connsiteY0" fmla="*/ 32 h 385845"/>
                <a:gd name="connsiteX1" fmla="*/ 295747 w 296213"/>
                <a:gd name="connsiteY1" fmla="*/ 133382 h 385845"/>
                <a:gd name="connsiteX2" fmla="*/ 192030 w 296213"/>
                <a:gd name="connsiteY2" fmla="*/ 201115 h 385845"/>
                <a:gd name="connsiteX3" fmla="*/ 79847 w 296213"/>
                <a:gd name="connsiteY3" fmla="*/ 266732 h 385845"/>
                <a:gd name="connsiteX4" fmla="*/ 54447 w 296213"/>
                <a:gd name="connsiteY4" fmla="*/ 325999 h 385845"/>
                <a:gd name="connsiteX5" fmla="*/ 1530 w 296213"/>
                <a:gd name="connsiteY5" fmla="*/ 383149 h 385845"/>
                <a:gd name="connsiteX6" fmla="*/ 120064 w 296213"/>
                <a:gd name="connsiteY6" fmla="*/ 234982 h 385845"/>
                <a:gd name="connsiteX7" fmla="*/ 283047 w 296213"/>
                <a:gd name="connsiteY7" fmla="*/ 146082 h 385845"/>
                <a:gd name="connsiteX8" fmla="*/ 149697 w 296213"/>
                <a:gd name="connsiteY8" fmla="*/ 32 h 385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213" h="385845">
                  <a:moveTo>
                    <a:pt x="149697" y="32"/>
                  </a:moveTo>
                  <a:cubicBezTo>
                    <a:pt x="151814" y="-2085"/>
                    <a:pt x="288692" y="99868"/>
                    <a:pt x="295747" y="133382"/>
                  </a:cubicBezTo>
                  <a:cubicBezTo>
                    <a:pt x="302802" y="166896"/>
                    <a:pt x="228013" y="178890"/>
                    <a:pt x="192030" y="201115"/>
                  </a:cubicBezTo>
                  <a:cubicBezTo>
                    <a:pt x="156047" y="223340"/>
                    <a:pt x="102778" y="245918"/>
                    <a:pt x="79847" y="266732"/>
                  </a:cubicBezTo>
                  <a:cubicBezTo>
                    <a:pt x="56916" y="287546"/>
                    <a:pt x="67500" y="306596"/>
                    <a:pt x="54447" y="325999"/>
                  </a:cubicBezTo>
                  <a:cubicBezTo>
                    <a:pt x="41394" y="345402"/>
                    <a:pt x="-9406" y="398319"/>
                    <a:pt x="1530" y="383149"/>
                  </a:cubicBezTo>
                  <a:cubicBezTo>
                    <a:pt x="12466" y="367980"/>
                    <a:pt x="73144" y="274493"/>
                    <a:pt x="120064" y="234982"/>
                  </a:cubicBezTo>
                  <a:cubicBezTo>
                    <a:pt x="166984" y="195471"/>
                    <a:pt x="275639" y="180654"/>
                    <a:pt x="283047" y="146082"/>
                  </a:cubicBezTo>
                  <a:cubicBezTo>
                    <a:pt x="290455" y="111510"/>
                    <a:pt x="147580" y="2149"/>
                    <a:pt x="149697" y="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FF571AE5-788F-4608-97E8-744E1C55A379}"/>
                </a:ext>
              </a:extLst>
            </p:cNvPr>
            <p:cNvSpPr/>
            <p:nvPr/>
          </p:nvSpPr>
          <p:spPr>
            <a:xfrm>
              <a:off x="5916083" y="7694049"/>
              <a:ext cx="165624" cy="311359"/>
            </a:xfrm>
            <a:custGeom>
              <a:avLst/>
              <a:gdLst>
                <a:gd name="connsiteX0" fmla="*/ 165100 w 165624"/>
                <a:gd name="connsiteY0" fmla="*/ 34 h 311359"/>
                <a:gd name="connsiteX1" fmla="*/ 118534 w 165624"/>
                <a:gd name="connsiteY1" fmla="*/ 222284 h 311359"/>
                <a:gd name="connsiteX2" fmla="*/ 42334 w 165624"/>
                <a:gd name="connsiteY2" fmla="*/ 311184 h 311359"/>
                <a:gd name="connsiteX3" fmla="*/ 0 w 165624"/>
                <a:gd name="connsiteY3" fmla="*/ 203234 h 311359"/>
                <a:gd name="connsiteX4" fmla="*/ 42334 w 165624"/>
                <a:gd name="connsiteY4" fmla="*/ 42368 h 311359"/>
                <a:gd name="connsiteX5" fmla="*/ 59267 w 165624"/>
                <a:gd name="connsiteY5" fmla="*/ 23318 h 311359"/>
                <a:gd name="connsiteX6" fmla="*/ 27517 w 165624"/>
                <a:gd name="connsiteY6" fmla="*/ 127034 h 311359"/>
                <a:gd name="connsiteX7" fmla="*/ 21167 w 165624"/>
                <a:gd name="connsiteY7" fmla="*/ 194768 h 311359"/>
                <a:gd name="connsiteX8" fmla="*/ 29634 w 165624"/>
                <a:gd name="connsiteY8" fmla="*/ 258268 h 311359"/>
                <a:gd name="connsiteX9" fmla="*/ 88900 w 165624"/>
                <a:gd name="connsiteY9" fmla="*/ 239218 h 311359"/>
                <a:gd name="connsiteX10" fmla="*/ 165100 w 165624"/>
                <a:gd name="connsiteY10" fmla="*/ 34 h 311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5624" h="311359">
                  <a:moveTo>
                    <a:pt x="165100" y="34"/>
                  </a:moveTo>
                  <a:cubicBezTo>
                    <a:pt x="170039" y="-2788"/>
                    <a:pt x="138995" y="170426"/>
                    <a:pt x="118534" y="222284"/>
                  </a:cubicBezTo>
                  <a:cubicBezTo>
                    <a:pt x="98073" y="274142"/>
                    <a:pt x="62090" y="314359"/>
                    <a:pt x="42334" y="311184"/>
                  </a:cubicBezTo>
                  <a:cubicBezTo>
                    <a:pt x="22578" y="308009"/>
                    <a:pt x="0" y="248037"/>
                    <a:pt x="0" y="203234"/>
                  </a:cubicBezTo>
                  <a:cubicBezTo>
                    <a:pt x="0" y="158431"/>
                    <a:pt x="32456" y="72354"/>
                    <a:pt x="42334" y="42368"/>
                  </a:cubicBezTo>
                  <a:cubicBezTo>
                    <a:pt x="52212" y="12382"/>
                    <a:pt x="61737" y="9207"/>
                    <a:pt x="59267" y="23318"/>
                  </a:cubicBezTo>
                  <a:cubicBezTo>
                    <a:pt x="56797" y="37429"/>
                    <a:pt x="33867" y="98459"/>
                    <a:pt x="27517" y="127034"/>
                  </a:cubicBezTo>
                  <a:cubicBezTo>
                    <a:pt x="21167" y="155609"/>
                    <a:pt x="20814" y="172896"/>
                    <a:pt x="21167" y="194768"/>
                  </a:cubicBezTo>
                  <a:cubicBezTo>
                    <a:pt x="21520" y="216640"/>
                    <a:pt x="18345" y="250860"/>
                    <a:pt x="29634" y="258268"/>
                  </a:cubicBezTo>
                  <a:cubicBezTo>
                    <a:pt x="40923" y="265676"/>
                    <a:pt x="65617" y="279788"/>
                    <a:pt x="88900" y="239218"/>
                  </a:cubicBezTo>
                  <a:cubicBezTo>
                    <a:pt x="112183" y="198649"/>
                    <a:pt x="160161" y="2856"/>
                    <a:pt x="165100" y="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3D4FD9BA-8748-4E68-A4E8-C2A45A367874}"/>
                </a:ext>
              </a:extLst>
            </p:cNvPr>
            <p:cNvSpPr/>
            <p:nvPr/>
          </p:nvSpPr>
          <p:spPr>
            <a:xfrm>
              <a:off x="5623291" y="7943850"/>
              <a:ext cx="261640" cy="493438"/>
            </a:xfrm>
            <a:custGeom>
              <a:avLst/>
              <a:gdLst>
                <a:gd name="connsiteX0" fmla="*/ 195426 w 261640"/>
                <a:gd name="connsiteY0" fmla="*/ 0 h 493438"/>
                <a:gd name="connsiteX1" fmla="*/ 261042 w 261640"/>
                <a:gd name="connsiteY1" fmla="*/ 120650 h 493438"/>
                <a:gd name="connsiteX2" fmla="*/ 148859 w 261640"/>
                <a:gd name="connsiteY2" fmla="*/ 232833 h 493438"/>
                <a:gd name="connsiteX3" fmla="*/ 150976 w 261640"/>
                <a:gd name="connsiteY3" fmla="*/ 277283 h 493438"/>
                <a:gd name="connsiteX4" fmla="*/ 165792 w 261640"/>
                <a:gd name="connsiteY4" fmla="*/ 302683 h 493438"/>
                <a:gd name="connsiteX5" fmla="*/ 85359 w 261640"/>
                <a:gd name="connsiteY5" fmla="*/ 436033 h 493438"/>
                <a:gd name="connsiteX6" fmla="*/ 692 w 261640"/>
                <a:gd name="connsiteY6" fmla="*/ 488950 h 493438"/>
                <a:gd name="connsiteX7" fmla="*/ 134042 w 261640"/>
                <a:gd name="connsiteY7" fmla="*/ 328083 h 493438"/>
                <a:gd name="connsiteX8" fmla="*/ 121342 w 261640"/>
                <a:gd name="connsiteY8" fmla="*/ 220133 h 493438"/>
                <a:gd name="connsiteX9" fmla="*/ 241992 w 261640"/>
                <a:gd name="connsiteY9" fmla="*/ 120650 h 493438"/>
                <a:gd name="connsiteX10" fmla="*/ 195426 w 261640"/>
                <a:gd name="connsiteY10" fmla="*/ 0 h 493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61640" h="493438">
                  <a:moveTo>
                    <a:pt x="195426" y="0"/>
                  </a:moveTo>
                  <a:cubicBezTo>
                    <a:pt x="198601" y="0"/>
                    <a:pt x="268803" y="81845"/>
                    <a:pt x="261042" y="120650"/>
                  </a:cubicBezTo>
                  <a:cubicBezTo>
                    <a:pt x="253281" y="159455"/>
                    <a:pt x="167203" y="206728"/>
                    <a:pt x="148859" y="232833"/>
                  </a:cubicBezTo>
                  <a:cubicBezTo>
                    <a:pt x="130515" y="258938"/>
                    <a:pt x="148154" y="265641"/>
                    <a:pt x="150976" y="277283"/>
                  </a:cubicBezTo>
                  <a:cubicBezTo>
                    <a:pt x="153798" y="288925"/>
                    <a:pt x="176728" y="276225"/>
                    <a:pt x="165792" y="302683"/>
                  </a:cubicBezTo>
                  <a:cubicBezTo>
                    <a:pt x="154856" y="329141"/>
                    <a:pt x="112876" y="404989"/>
                    <a:pt x="85359" y="436033"/>
                  </a:cubicBezTo>
                  <a:cubicBezTo>
                    <a:pt x="57842" y="467077"/>
                    <a:pt x="-7422" y="506942"/>
                    <a:pt x="692" y="488950"/>
                  </a:cubicBezTo>
                  <a:cubicBezTo>
                    <a:pt x="8806" y="470958"/>
                    <a:pt x="113934" y="372886"/>
                    <a:pt x="134042" y="328083"/>
                  </a:cubicBezTo>
                  <a:cubicBezTo>
                    <a:pt x="154150" y="283280"/>
                    <a:pt x="103350" y="254705"/>
                    <a:pt x="121342" y="220133"/>
                  </a:cubicBezTo>
                  <a:cubicBezTo>
                    <a:pt x="139334" y="185561"/>
                    <a:pt x="227528" y="155575"/>
                    <a:pt x="241992" y="120650"/>
                  </a:cubicBezTo>
                  <a:cubicBezTo>
                    <a:pt x="256456" y="85725"/>
                    <a:pt x="192251" y="0"/>
                    <a:pt x="19542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D27B9D40-41AA-4F26-830B-6AF9319324FB}"/>
                </a:ext>
              </a:extLst>
            </p:cNvPr>
            <p:cNvSpPr/>
            <p:nvPr/>
          </p:nvSpPr>
          <p:spPr>
            <a:xfrm>
              <a:off x="5219230" y="8352202"/>
              <a:ext cx="403295" cy="301349"/>
            </a:xfrm>
            <a:custGeom>
              <a:avLst/>
              <a:gdLst>
                <a:gd name="connsiteX0" fmla="*/ 315853 w 403295"/>
                <a:gd name="connsiteY0" fmla="*/ 146215 h 301349"/>
                <a:gd name="connsiteX1" fmla="*/ 402637 w 403295"/>
                <a:gd name="connsiteY1" fmla="*/ 285915 h 301349"/>
                <a:gd name="connsiteX2" fmla="*/ 260820 w 403295"/>
                <a:gd name="connsiteY2" fmla="*/ 266865 h 301349"/>
                <a:gd name="connsiteX3" fmla="*/ 470 w 403295"/>
                <a:gd name="connsiteY3" fmla="*/ 10748 h 301349"/>
                <a:gd name="connsiteX4" fmla="*/ 193087 w 403295"/>
                <a:gd name="connsiteY4" fmla="*/ 44615 h 301349"/>
                <a:gd name="connsiteX5" fmla="*/ 51270 w 403295"/>
                <a:gd name="connsiteY5" fmla="*/ 12865 h 301349"/>
                <a:gd name="connsiteX6" fmla="*/ 38570 w 403295"/>
                <a:gd name="connsiteY6" fmla="*/ 25565 h 301349"/>
                <a:gd name="connsiteX7" fmla="*/ 224837 w 403295"/>
                <a:gd name="connsiteY7" fmla="*/ 230881 h 301349"/>
                <a:gd name="connsiteX8" fmla="*/ 364537 w 403295"/>
                <a:gd name="connsiteY8" fmla="*/ 283798 h 301349"/>
                <a:gd name="connsiteX9" fmla="*/ 315853 w 403295"/>
                <a:gd name="connsiteY9" fmla="*/ 146215 h 301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3295" h="301349">
                  <a:moveTo>
                    <a:pt x="315853" y="146215"/>
                  </a:moveTo>
                  <a:cubicBezTo>
                    <a:pt x="322203" y="146568"/>
                    <a:pt x="411809" y="265807"/>
                    <a:pt x="402637" y="285915"/>
                  </a:cubicBezTo>
                  <a:cubicBezTo>
                    <a:pt x="393465" y="306023"/>
                    <a:pt x="327848" y="312726"/>
                    <a:pt x="260820" y="266865"/>
                  </a:cubicBezTo>
                  <a:cubicBezTo>
                    <a:pt x="193792" y="221004"/>
                    <a:pt x="11759" y="47790"/>
                    <a:pt x="470" y="10748"/>
                  </a:cubicBezTo>
                  <a:cubicBezTo>
                    <a:pt x="-10819" y="-26294"/>
                    <a:pt x="184620" y="44262"/>
                    <a:pt x="193087" y="44615"/>
                  </a:cubicBezTo>
                  <a:cubicBezTo>
                    <a:pt x="201554" y="44968"/>
                    <a:pt x="77023" y="16040"/>
                    <a:pt x="51270" y="12865"/>
                  </a:cubicBezTo>
                  <a:cubicBezTo>
                    <a:pt x="25517" y="9690"/>
                    <a:pt x="9642" y="-10771"/>
                    <a:pt x="38570" y="25565"/>
                  </a:cubicBezTo>
                  <a:cubicBezTo>
                    <a:pt x="67498" y="61901"/>
                    <a:pt x="170509" y="187842"/>
                    <a:pt x="224837" y="230881"/>
                  </a:cubicBezTo>
                  <a:cubicBezTo>
                    <a:pt x="279165" y="273920"/>
                    <a:pt x="347251" y="297204"/>
                    <a:pt x="364537" y="283798"/>
                  </a:cubicBezTo>
                  <a:cubicBezTo>
                    <a:pt x="381823" y="270393"/>
                    <a:pt x="309503" y="145862"/>
                    <a:pt x="315853" y="1462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BF1194F4-FB9D-4043-8518-F9F38E172EE5}"/>
                </a:ext>
              </a:extLst>
            </p:cNvPr>
            <p:cNvSpPr/>
            <p:nvPr/>
          </p:nvSpPr>
          <p:spPr>
            <a:xfrm>
              <a:off x="4430619" y="6954760"/>
              <a:ext cx="242820" cy="587453"/>
            </a:xfrm>
            <a:custGeom>
              <a:avLst/>
              <a:gdLst>
                <a:gd name="connsiteX0" fmla="*/ 241394 w 242820"/>
                <a:gd name="connsiteY0" fmla="*/ 78 h 587453"/>
                <a:gd name="connsiteX1" fmla="*/ 201706 w 242820"/>
                <a:gd name="connsiteY1" fmla="*/ 88978 h 587453"/>
                <a:gd name="connsiteX2" fmla="*/ 208056 w 242820"/>
                <a:gd name="connsiteY2" fmla="*/ 152478 h 587453"/>
                <a:gd name="connsiteX3" fmla="*/ 103281 w 242820"/>
                <a:gd name="connsiteY3" fmla="*/ 442990 h 587453"/>
                <a:gd name="connsiteX4" fmla="*/ 104869 w 242820"/>
                <a:gd name="connsiteY4" fmla="*/ 490615 h 587453"/>
                <a:gd name="connsiteX5" fmla="*/ 94 w 242820"/>
                <a:gd name="connsiteY5" fmla="*/ 587453 h 587453"/>
                <a:gd name="connsiteX6" fmla="*/ 125506 w 242820"/>
                <a:gd name="connsiteY6" fmla="*/ 492203 h 587453"/>
                <a:gd name="connsiteX7" fmla="*/ 135031 w 242820"/>
                <a:gd name="connsiteY7" fmla="*/ 422353 h 587453"/>
                <a:gd name="connsiteX8" fmla="*/ 238219 w 242820"/>
                <a:gd name="connsiteY8" fmla="*/ 88978 h 587453"/>
                <a:gd name="connsiteX9" fmla="*/ 225519 w 242820"/>
                <a:gd name="connsiteY9" fmla="*/ 73103 h 587453"/>
                <a:gd name="connsiteX10" fmla="*/ 241394 w 242820"/>
                <a:gd name="connsiteY10" fmla="*/ 78 h 587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2820" h="587453">
                  <a:moveTo>
                    <a:pt x="241394" y="78"/>
                  </a:moveTo>
                  <a:cubicBezTo>
                    <a:pt x="237425" y="2724"/>
                    <a:pt x="207262" y="63578"/>
                    <a:pt x="201706" y="88978"/>
                  </a:cubicBezTo>
                  <a:cubicBezTo>
                    <a:pt x="196150" y="114378"/>
                    <a:pt x="224460" y="93476"/>
                    <a:pt x="208056" y="152478"/>
                  </a:cubicBezTo>
                  <a:cubicBezTo>
                    <a:pt x="191652" y="211480"/>
                    <a:pt x="120479" y="386634"/>
                    <a:pt x="103281" y="442990"/>
                  </a:cubicBezTo>
                  <a:cubicBezTo>
                    <a:pt x="86083" y="499346"/>
                    <a:pt x="122067" y="466538"/>
                    <a:pt x="104869" y="490615"/>
                  </a:cubicBezTo>
                  <a:cubicBezTo>
                    <a:pt x="87671" y="514692"/>
                    <a:pt x="-3345" y="587188"/>
                    <a:pt x="94" y="587453"/>
                  </a:cubicBezTo>
                  <a:cubicBezTo>
                    <a:pt x="3533" y="587718"/>
                    <a:pt x="103016" y="519720"/>
                    <a:pt x="125506" y="492203"/>
                  </a:cubicBezTo>
                  <a:cubicBezTo>
                    <a:pt x="147995" y="464686"/>
                    <a:pt x="116246" y="489557"/>
                    <a:pt x="135031" y="422353"/>
                  </a:cubicBezTo>
                  <a:cubicBezTo>
                    <a:pt x="153816" y="355149"/>
                    <a:pt x="223138" y="147186"/>
                    <a:pt x="238219" y="88978"/>
                  </a:cubicBezTo>
                  <a:cubicBezTo>
                    <a:pt x="253300" y="30770"/>
                    <a:pt x="226577" y="83951"/>
                    <a:pt x="225519" y="73103"/>
                  </a:cubicBezTo>
                  <a:cubicBezTo>
                    <a:pt x="224461" y="62255"/>
                    <a:pt x="245363" y="-2568"/>
                    <a:pt x="241394" y="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D9FD2920-57E0-49F3-8892-C0C7299DE13B}"/>
                </a:ext>
              </a:extLst>
            </p:cNvPr>
            <p:cNvSpPr/>
            <p:nvPr/>
          </p:nvSpPr>
          <p:spPr>
            <a:xfrm>
              <a:off x="4378161" y="7600144"/>
              <a:ext cx="216179" cy="171244"/>
            </a:xfrm>
            <a:custGeom>
              <a:avLst/>
              <a:gdLst>
                <a:gd name="connsiteX0" fmla="*/ 30327 w 216179"/>
                <a:gd name="connsiteY0" fmla="*/ 806 h 171244"/>
                <a:gd name="connsiteX1" fmla="*/ 135102 w 216179"/>
                <a:gd name="connsiteY1" fmla="*/ 78594 h 171244"/>
                <a:gd name="connsiteX2" fmla="*/ 154152 w 216179"/>
                <a:gd name="connsiteY2" fmla="*/ 32556 h 171244"/>
                <a:gd name="connsiteX3" fmla="*/ 164 w 216179"/>
                <a:gd name="connsiteY3" fmla="*/ 170669 h 171244"/>
                <a:gd name="connsiteX4" fmla="*/ 187489 w 216179"/>
                <a:gd name="connsiteY4" fmla="*/ 80181 h 171244"/>
                <a:gd name="connsiteX5" fmla="*/ 201777 w 216179"/>
                <a:gd name="connsiteY5" fmla="*/ 38906 h 171244"/>
                <a:gd name="connsiteX6" fmla="*/ 30327 w 216179"/>
                <a:gd name="connsiteY6" fmla="*/ 806 h 171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179" h="171244">
                  <a:moveTo>
                    <a:pt x="30327" y="806"/>
                  </a:moveTo>
                  <a:cubicBezTo>
                    <a:pt x="19215" y="7421"/>
                    <a:pt x="114465" y="73302"/>
                    <a:pt x="135102" y="78594"/>
                  </a:cubicBezTo>
                  <a:cubicBezTo>
                    <a:pt x="155739" y="83886"/>
                    <a:pt x="176642" y="17210"/>
                    <a:pt x="154152" y="32556"/>
                  </a:cubicBezTo>
                  <a:cubicBezTo>
                    <a:pt x="131662" y="47902"/>
                    <a:pt x="-5392" y="162731"/>
                    <a:pt x="164" y="170669"/>
                  </a:cubicBezTo>
                  <a:cubicBezTo>
                    <a:pt x="5720" y="178607"/>
                    <a:pt x="153887" y="102141"/>
                    <a:pt x="187489" y="80181"/>
                  </a:cubicBezTo>
                  <a:cubicBezTo>
                    <a:pt x="221091" y="58221"/>
                    <a:pt x="224266" y="47637"/>
                    <a:pt x="201777" y="38906"/>
                  </a:cubicBezTo>
                  <a:cubicBezTo>
                    <a:pt x="179288" y="30175"/>
                    <a:pt x="41439" y="-5809"/>
                    <a:pt x="30327" y="8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F88C7806-8BA6-4B0F-8158-50DC49F86B31}"/>
                </a:ext>
              </a:extLst>
            </p:cNvPr>
            <p:cNvSpPr/>
            <p:nvPr/>
          </p:nvSpPr>
          <p:spPr>
            <a:xfrm>
              <a:off x="4613269" y="8191975"/>
              <a:ext cx="192060" cy="235987"/>
            </a:xfrm>
            <a:custGeom>
              <a:avLst/>
              <a:gdLst>
                <a:gd name="connsiteX0" fmla="*/ 63506 w 192060"/>
                <a:gd name="connsiteY0" fmla="*/ 234475 h 235987"/>
                <a:gd name="connsiteX1" fmla="*/ 3181 w 192060"/>
                <a:gd name="connsiteY1" fmla="*/ 126525 h 235987"/>
                <a:gd name="connsiteX2" fmla="*/ 20644 w 192060"/>
                <a:gd name="connsiteY2" fmla="*/ 5875 h 235987"/>
                <a:gd name="connsiteX3" fmla="*/ 123831 w 192060"/>
                <a:gd name="connsiteY3" fmla="*/ 32863 h 235987"/>
                <a:gd name="connsiteX4" fmla="*/ 177806 w 192060"/>
                <a:gd name="connsiteY4" fmla="*/ 155100 h 235987"/>
                <a:gd name="connsiteX5" fmla="*/ 187331 w 192060"/>
                <a:gd name="connsiteY5" fmla="*/ 169388 h 235987"/>
                <a:gd name="connsiteX6" fmla="*/ 112719 w 192060"/>
                <a:gd name="connsiteY6" fmla="*/ 43975 h 235987"/>
                <a:gd name="connsiteX7" fmla="*/ 68269 w 192060"/>
                <a:gd name="connsiteY7" fmla="*/ 18575 h 235987"/>
                <a:gd name="connsiteX8" fmla="*/ 14294 w 192060"/>
                <a:gd name="connsiteY8" fmla="*/ 43975 h 235987"/>
                <a:gd name="connsiteX9" fmla="*/ 63506 w 192060"/>
                <a:gd name="connsiteY9" fmla="*/ 234475 h 235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2060" h="235987">
                  <a:moveTo>
                    <a:pt x="63506" y="234475"/>
                  </a:moveTo>
                  <a:cubicBezTo>
                    <a:pt x="61654" y="248233"/>
                    <a:pt x="10325" y="164625"/>
                    <a:pt x="3181" y="126525"/>
                  </a:cubicBezTo>
                  <a:cubicBezTo>
                    <a:pt x="-3963" y="88425"/>
                    <a:pt x="536" y="21485"/>
                    <a:pt x="20644" y="5875"/>
                  </a:cubicBezTo>
                  <a:cubicBezTo>
                    <a:pt x="40752" y="-9735"/>
                    <a:pt x="97637" y="7992"/>
                    <a:pt x="123831" y="32863"/>
                  </a:cubicBezTo>
                  <a:cubicBezTo>
                    <a:pt x="150025" y="57734"/>
                    <a:pt x="167223" y="132346"/>
                    <a:pt x="177806" y="155100"/>
                  </a:cubicBezTo>
                  <a:cubicBezTo>
                    <a:pt x="188389" y="177854"/>
                    <a:pt x="198179" y="187909"/>
                    <a:pt x="187331" y="169388"/>
                  </a:cubicBezTo>
                  <a:cubicBezTo>
                    <a:pt x="176483" y="150867"/>
                    <a:pt x="132563" y="69111"/>
                    <a:pt x="112719" y="43975"/>
                  </a:cubicBezTo>
                  <a:cubicBezTo>
                    <a:pt x="92875" y="18839"/>
                    <a:pt x="84673" y="18575"/>
                    <a:pt x="68269" y="18575"/>
                  </a:cubicBezTo>
                  <a:cubicBezTo>
                    <a:pt x="51865" y="18575"/>
                    <a:pt x="19321" y="10373"/>
                    <a:pt x="14294" y="43975"/>
                  </a:cubicBezTo>
                  <a:cubicBezTo>
                    <a:pt x="9267" y="77577"/>
                    <a:pt x="65358" y="220717"/>
                    <a:pt x="63506" y="2344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7A8CC644-47D0-41B0-9450-A62AAFB60126}"/>
                </a:ext>
              </a:extLst>
            </p:cNvPr>
            <p:cNvSpPr/>
            <p:nvPr/>
          </p:nvSpPr>
          <p:spPr>
            <a:xfrm>
              <a:off x="4825895" y="8357766"/>
              <a:ext cx="424307" cy="124073"/>
            </a:xfrm>
            <a:custGeom>
              <a:avLst/>
              <a:gdLst>
                <a:gd name="connsiteX0" fmla="*/ 1693 w 424307"/>
                <a:gd name="connsiteY0" fmla="*/ 2009 h 124073"/>
                <a:gd name="connsiteX1" fmla="*/ 217593 w 424307"/>
                <a:gd name="connsiteY1" fmla="*/ 21059 h 124073"/>
                <a:gd name="connsiteX2" fmla="*/ 379518 w 424307"/>
                <a:gd name="connsiteY2" fmla="*/ 119484 h 124073"/>
                <a:gd name="connsiteX3" fmla="*/ 422380 w 424307"/>
                <a:gd name="connsiteY3" fmla="*/ 98847 h 124073"/>
                <a:gd name="connsiteX4" fmla="*/ 416030 w 424307"/>
                <a:gd name="connsiteY4" fmla="*/ 19472 h 124073"/>
                <a:gd name="connsiteX5" fmla="*/ 408093 w 424307"/>
                <a:gd name="connsiteY5" fmla="*/ 103609 h 124073"/>
                <a:gd name="connsiteX6" fmla="*/ 341418 w 424307"/>
                <a:gd name="connsiteY6" fmla="*/ 52809 h 124073"/>
                <a:gd name="connsiteX7" fmla="*/ 1693 w 424307"/>
                <a:gd name="connsiteY7" fmla="*/ 2009 h 124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4307" h="124073">
                  <a:moveTo>
                    <a:pt x="1693" y="2009"/>
                  </a:moveTo>
                  <a:cubicBezTo>
                    <a:pt x="-18944" y="-3283"/>
                    <a:pt x="154622" y="1480"/>
                    <a:pt x="217593" y="21059"/>
                  </a:cubicBezTo>
                  <a:cubicBezTo>
                    <a:pt x="280564" y="40638"/>
                    <a:pt x="345387" y="106519"/>
                    <a:pt x="379518" y="119484"/>
                  </a:cubicBezTo>
                  <a:cubicBezTo>
                    <a:pt x="413649" y="132449"/>
                    <a:pt x="416295" y="115515"/>
                    <a:pt x="422380" y="98847"/>
                  </a:cubicBezTo>
                  <a:cubicBezTo>
                    <a:pt x="428465" y="82179"/>
                    <a:pt x="418411" y="18678"/>
                    <a:pt x="416030" y="19472"/>
                  </a:cubicBezTo>
                  <a:cubicBezTo>
                    <a:pt x="413649" y="20266"/>
                    <a:pt x="420528" y="98053"/>
                    <a:pt x="408093" y="103609"/>
                  </a:cubicBezTo>
                  <a:cubicBezTo>
                    <a:pt x="395658" y="109165"/>
                    <a:pt x="404918" y="71330"/>
                    <a:pt x="341418" y="52809"/>
                  </a:cubicBezTo>
                  <a:cubicBezTo>
                    <a:pt x="277918" y="34288"/>
                    <a:pt x="22330" y="7301"/>
                    <a:pt x="1693" y="20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4893332E-664F-4F4A-9F10-EE26BC20FC04}"/>
                </a:ext>
              </a:extLst>
            </p:cNvPr>
            <p:cNvSpPr/>
            <p:nvPr/>
          </p:nvSpPr>
          <p:spPr>
            <a:xfrm>
              <a:off x="5653360" y="6842534"/>
              <a:ext cx="156258" cy="63254"/>
            </a:xfrm>
            <a:custGeom>
              <a:avLst/>
              <a:gdLst>
                <a:gd name="connsiteX0" fmla="*/ 18778 w 156258"/>
                <a:gd name="connsiteY0" fmla="*/ 2766 h 63254"/>
                <a:gd name="connsiteX1" fmla="*/ 152128 w 156258"/>
                <a:gd name="connsiteY1" fmla="*/ 13879 h 63254"/>
                <a:gd name="connsiteX2" fmla="*/ 112440 w 156258"/>
                <a:gd name="connsiteY2" fmla="*/ 51979 h 63254"/>
                <a:gd name="connsiteX3" fmla="*/ 12428 w 156258"/>
                <a:gd name="connsiteY3" fmla="*/ 61504 h 63254"/>
                <a:gd name="connsiteX4" fmla="*/ 18778 w 156258"/>
                <a:gd name="connsiteY4" fmla="*/ 2766 h 63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258" h="63254">
                  <a:moveTo>
                    <a:pt x="18778" y="2766"/>
                  </a:moveTo>
                  <a:cubicBezTo>
                    <a:pt x="42061" y="-5172"/>
                    <a:pt x="136518" y="5677"/>
                    <a:pt x="152128" y="13879"/>
                  </a:cubicBezTo>
                  <a:cubicBezTo>
                    <a:pt x="167738" y="22081"/>
                    <a:pt x="135723" y="44042"/>
                    <a:pt x="112440" y="51979"/>
                  </a:cubicBezTo>
                  <a:cubicBezTo>
                    <a:pt x="89157" y="59917"/>
                    <a:pt x="30420" y="66531"/>
                    <a:pt x="12428" y="61504"/>
                  </a:cubicBezTo>
                  <a:cubicBezTo>
                    <a:pt x="-5564" y="56477"/>
                    <a:pt x="-4505" y="10704"/>
                    <a:pt x="18778" y="27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A48BA3FC-0EB6-4E1B-BA1B-4F78B5BAE518}"/>
                </a:ext>
              </a:extLst>
            </p:cNvPr>
            <p:cNvSpPr/>
            <p:nvPr/>
          </p:nvSpPr>
          <p:spPr>
            <a:xfrm>
              <a:off x="5533284" y="6919742"/>
              <a:ext cx="77196" cy="143631"/>
            </a:xfrm>
            <a:custGeom>
              <a:avLst/>
              <a:gdLst>
                <a:gd name="connsiteX0" fmla="*/ 32491 w 77196"/>
                <a:gd name="connsiteY0" fmla="*/ 171 h 143631"/>
                <a:gd name="connsiteX1" fmla="*/ 76941 w 77196"/>
                <a:gd name="connsiteY1" fmla="*/ 106533 h 143631"/>
                <a:gd name="connsiteX2" fmla="*/ 48366 w 77196"/>
                <a:gd name="connsiteY2" fmla="*/ 143046 h 143631"/>
                <a:gd name="connsiteX3" fmla="*/ 741 w 77196"/>
                <a:gd name="connsiteY3" fmla="*/ 82721 h 143631"/>
                <a:gd name="connsiteX4" fmla="*/ 32491 w 77196"/>
                <a:gd name="connsiteY4" fmla="*/ 171 h 143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196" h="143631">
                  <a:moveTo>
                    <a:pt x="32491" y="171"/>
                  </a:moveTo>
                  <a:cubicBezTo>
                    <a:pt x="45191" y="4140"/>
                    <a:pt x="74295" y="82721"/>
                    <a:pt x="76941" y="106533"/>
                  </a:cubicBezTo>
                  <a:cubicBezTo>
                    <a:pt x="79587" y="130345"/>
                    <a:pt x="61066" y="147015"/>
                    <a:pt x="48366" y="143046"/>
                  </a:cubicBezTo>
                  <a:cubicBezTo>
                    <a:pt x="35666" y="139077"/>
                    <a:pt x="6033" y="103358"/>
                    <a:pt x="741" y="82721"/>
                  </a:cubicBezTo>
                  <a:cubicBezTo>
                    <a:pt x="-4551" y="62084"/>
                    <a:pt x="19791" y="-3798"/>
                    <a:pt x="32491" y="1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CB52E1FC-A087-4749-B788-957B8559BEB3}"/>
                </a:ext>
              </a:extLst>
            </p:cNvPr>
            <p:cNvSpPr/>
            <p:nvPr/>
          </p:nvSpPr>
          <p:spPr>
            <a:xfrm>
              <a:off x="5405284" y="6860642"/>
              <a:ext cx="92230" cy="110729"/>
            </a:xfrm>
            <a:custGeom>
              <a:avLst/>
              <a:gdLst>
                <a:gd name="connsiteX0" fmla="*/ 28729 w 92230"/>
                <a:gd name="connsiteY0" fmla="*/ 533 h 110729"/>
                <a:gd name="connsiteX1" fmla="*/ 92229 w 92230"/>
                <a:gd name="connsiteY1" fmla="*/ 95783 h 110729"/>
                <a:gd name="connsiteX2" fmla="*/ 27141 w 92230"/>
                <a:gd name="connsiteY2" fmla="*/ 106896 h 110729"/>
                <a:gd name="connsiteX3" fmla="*/ 154 w 92230"/>
                <a:gd name="connsiteY3" fmla="*/ 59271 h 110729"/>
                <a:gd name="connsiteX4" fmla="*/ 28729 w 92230"/>
                <a:gd name="connsiteY4" fmla="*/ 533 h 110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230" h="110729">
                  <a:moveTo>
                    <a:pt x="28729" y="533"/>
                  </a:moveTo>
                  <a:cubicBezTo>
                    <a:pt x="44075" y="6618"/>
                    <a:pt x="92494" y="78056"/>
                    <a:pt x="92229" y="95783"/>
                  </a:cubicBezTo>
                  <a:cubicBezTo>
                    <a:pt x="91964" y="113510"/>
                    <a:pt x="42487" y="112981"/>
                    <a:pt x="27141" y="106896"/>
                  </a:cubicBezTo>
                  <a:cubicBezTo>
                    <a:pt x="11795" y="100811"/>
                    <a:pt x="2006" y="76469"/>
                    <a:pt x="154" y="59271"/>
                  </a:cubicBezTo>
                  <a:cubicBezTo>
                    <a:pt x="-1698" y="42073"/>
                    <a:pt x="13383" y="-5552"/>
                    <a:pt x="28729" y="5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4B65100F-56A1-42C2-BE94-8D3BF0B22D27}"/>
                </a:ext>
              </a:extLst>
            </p:cNvPr>
            <p:cNvSpPr/>
            <p:nvPr/>
          </p:nvSpPr>
          <p:spPr>
            <a:xfrm>
              <a:off x="5259285" y="6953715"/>
              <a:ext cx="132999" cy="74175"/>
            </a:xfrm>
            <a:custGeom>
              <a:avLst/>
              <a:gdLst>
                <a:gd name="connsiteX0" fmla="*/ 1690 w 132999"/>
                <a:gd name="connsiteY0" fmla="*/ 1123 h 74175"/>
                <a:gd name="connsiteX1" fmla="*/ 131865 w 132999"/>
                <a:gd name="connsiteY1" fmla="*/ 32873 h 74175"/>
                <a:gd name="connsiteX2" fmla="*/ 62015 w 132999"/>
                <a:gd name="connsiteY2" fmla="*/ 74148 h 74175"/>
                <a:gd name="connsiteX3" fmla="*/ 1690 w 132999"/>
                <a:gd name="connsiteY3" fmla="*/ 1123 h 74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999" h="74175">
                  <a:moveTo>
                    <a:pt x="1690" y="1123"/>
                  </a:moveTo>
                  <a:cubicBezTo>
                    <a:pt x="13332" y="-5756"/>
                    <a:pt x="121811" y="20702"/>
                    <a:pt x="131865" y="32873"/>
                  </a:cubicBezTo>
                  <a:cubicBezTo>
                    <a:pt x="141919" y="45044"/>
                    <a:pt x="82388" y="75206"/>
                    <a:pt x="62015" y="74148"/>
                  </a:cubicBezTo>
                  <a:cubicBezTo>
                    <a:pt x="41642" y="73090"/>
                    <a:pt x="-9952" y="8002"/>
                    <a:pt x="1690" y="11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DE1B0FE8-A00D-49F1-B2B1-7DF56E1D065E}"/>
                </a:ext>
              </a:extLst>
            </p:cNvPr>
            <p:cNvSpPr/>
            <p:nvPr/>
          </p:nvSpPr>
          <p:spPr>
            <a:xfrm>
              <a:off x="5428798" y="6986507"/>
              <a:ext cx="96444" cy="93334"/>
            </a:xfrm>
            <a:custGeom>
              <a:avLst/>
              <a:gdLst>
                <a:gd name="connsiteX0" fmla="*/ 452 w 96444"/>
                <a:gd name="connsiteY0" fmla="*/ 81 h 93334"/>
                <a:gd name="connsiteX1" fmla="*/ 94115 w 96444"/>
                <a:gd name="connsiteY1" fmla="*/ 74693 h 93334"/>
                <a:gd name="connsiteX2" fmla="*/ 60777 w 96444"/>
                <a:gd name="connsiteY2" fmla="*/ 90568 h 93334"/>
                <a:gd name="connsiteX3" fmla="*/ 452 w 96444"/>
                <a:gd name="connsiteY3" fmla="*/ 81 h 93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444" h="93334">
                  <a:moveTo>
                    <a:pt x="452" y="81"/>
                  </a:moveTo>
                  <a:cubicBezTo>
                    <a:pt x="6008" y="-2565"/>
                    <a:pt x="84061" y="59612"/>
                    <a:pt x="94115" y="74693"/>
                  </a:cubicBezTo>
                  <a:cubicBezTo>
                    <a:pt x="104169" y="89774"/>
                    <a:pt x="79562" y="97976"/>
                    <a:pt x="60777" y="90568"/>
                  </a:cubicBezTo>
                  <a:cubicBezTo>
                    <a:pt x="41992" y="83160"/>
                    <a:pt x="-5104" y="2727"/>
                    <a:pt x="452" y="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402A0B40-45A7-4D28-8829-33E593831111}"/>
                </a:ext>
              </a:extLst>
            </p:cNvPr>
            <p:cNvSpPr/>
            <p:nvPr/>
          </p:nvSpPr>
          <p:spPr>
            <a:xfrm>
              <a:off x="5208315" y="7029339"/>
              <a:ext cx="60750" cy="144532"/>
            </a:xfrm>
            <a:custGeom>
              <a:avLst/>
              <a:gdLst>
                <a:gd name="connsiteX0" fmla="*/ 60598 w 60750"/>
                <a:gd name="connsiteY0" fmla="*/ 8049 h 144532"/>
                <a:gd name="connsiteX1" fmla="*/ 20910 w 60750"/>
                <a:gd name="connsiteY1" fmla="*/ 136636 h 144532"/>
                <a:gd name="connsiteX2" fmla="*/ 1860 w 60750"/>
                <a:gd name="connsiteY2" fmla="*/ 119174 h 144532"/>
                <a:gd name="connsiteX3" fmla="*/ 5035 w 60750"/>
                <a:gd name="connsiteY3" fmla="*/ 25511 h 144532"/>
                <a:gd name="connsiteX4" fmla="*/ 60598 w 60750"/>
                <a:gd name="connsiteY4" fmla="*/ 8049 h 144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750" h="144532">
                  <a:moveTo>
                    <a:pt x="60598" y="8049"/>
                  </a:moveTo>
                  <a:cubicBezTo>
                    <a:pt x="63244" y="26570"/>
                    <a:pt x="30700" y="118115"/>
                    <a:pt x="20910" y="136636"/>
                  </a:cubicBezTo>
                  <a:cubicBezTo>
                    <a:pt x="11120" y="155157"/>
                    <a:pt x="4506" y="137695"/>
                    <a:pt x="1860" y="119174"/>
                  </a:cubicBezTo>
                  <a:cubicBezTo>
                    <a:pt x="-786" y="100653"/>
                    <a:pt x="-1315" y="44826"/>
                    <a:pt x="5035" y="25511"/>
                  </a:cubicBezTo>
                  <a:cubicBezTo>
                    <a:pt x="11385" y="6196"/>
                    <a:pt x="57952" y="-10472"/>
                    <a:pt x="60598" y="80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5E0DA40C-2203-49D6-8BA3-22A04E777509}"/>
                </a:ext>
              </a:extLst>
            </p:cNvPr>
            <p:cNvSpPr/>
            <p:nvPr/>
          </p:nvSpPr>
          <p:spPr>
            <a:xfrm>
              <a:off x="5430269" y="7094287"/>
              <a:ext cx="85203" cy="84262"/>
            </a:xfrm>
            <a:custGeom>
              <a:avLst/>
              <a:gdLst>
                <a:gd name="connsiteX0" fmla="*/ 3744 w 85203"/>
                <a:gd name="connsiteY0" fmla="*/ 76451 h 84262"/>
                <a:gd name="connsiteX1" fmla="*/ 78356 w 85203"/>
                <a:gd name="connsiteY1" fmla="*/ 74863 h 84262"/>
                <a:gd name="connsiteX2" fmla="*/ 75181 w 85203"/>
                <a:gd name="connsiteY2" fmla="*/ 11363 h 84262"/>
                <a:gd name="connsiteX3" fmla="*/ 19619 w 85203"/>
                <a:gd name="connsiteY3" fmla="*/ 3426 h 84262"/>
                <a:gd name="connsiteX4" fmla="*/ 3744 w 85203"/>
                <a:gd name="connsiteY4" fmla="*/ 76451 h 84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203" h="84262">
                  <a:moveTo>
                    <a:pt x="3744" y="76451"/>
                  </a:moveTo>
                  <a:cubicBezTo>
                    <a:pt x="13533" y="88357"/>
                    <a:pt x="66450" y="85711"/>
                    <a:pt x="78356" y="74863"/>
                  </a:cubicBezTo>
                  <a:cubicBezTo>
                    <a:pt x="90262" y="64015"/>
                    <a:pt x="84970" y="23269"/>
                    <a:pt x="75181" y="11363"/>
                  </a:cubicBezTo>
                  <a:cubicBezTo>
                    <a:pt x="65392" y="-543"/>
                    <a:pt x="34436" y="-2924"/>
                    <a:pt x="19619" y="3426"/>
                  </a:cubicBezTo>
                  <a:cubicBezTo>
                    <a:pt x="4802" y="9776"/>
                    <a:pt x="-6045" y="64545"/>
                    <a:pt x="3744" y="764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2B69FE15-9DCE-4DD4-89FE-FEFB9F62A6C8}"/>
                </a:ext>
              </a:extLst>
            </p:cNvPr>
            <p:cNvSpPr/>
            <p:nvPr/>
          </p:nvSpPr>
          <p:spPr>
            <a:xfrm>
              <a:off x="5046836" y="7189664"/>
              <a:ext cx="150926" cy="108346"/>
            </a:xfrm>
            <a:custGeom>
              <a:avLst/>
              <a:gdLst>
                <a:gd name="connsiteX0" fmla="*/ 1414 w 150926"/>
                <a:gd name="connsiteY0" fmla="*/ 3299 h 108346"/>
                <a:gd name="connsiteX1" fmla="*/ 120477 w 150926"/>
                <a:gd name="connsiteY1" fmla="*/ 30286 h 108346"/>
                <a:gd name="connsiteX2" fmla="*/ 147464 w 150926"/>
                <a:gd name="connsiteY2" fmla="*/ 92199 h 108346"/>
                <a:gd name="connsiteX3" fmla="*/ 60152 w 150926"/>
                <a:gd name="connsiteY3" fmla="*/ 103311 h 108346"/>
                <a:gd name="connsiteX4" fmla="*/ 1414 w 150926"/>
                <a:gd name="connsiteY4" fmla="*/ 3299 h 108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926" h="108346">
                  <a:moveTo>
                    <a:pt x="1414" y="3299"/>
                  </a:moveTo>
                  <a:cubicBezTo>
                    <a:pt x="11468" y="-8872"/>
                    <a:pt x="96135" y="15469"/>
                    <a:pt x="120477" y="30286"/>
                  </a:cubicBezTo>
                  <a:cubicBezTo>
                    <a:pt x="144819" y="45103"/>
                    <a:pt x="157518" y="80028"/>
                    <a:pt x="147464" y="92199"/>
                  </a:cubicBezTo>
                  <a:cubicBezTo>
                    <a:pt x="137410" y="104370"/>
                    <a:pt x="82906" y="114953"/>
                    <a:pt x="60152" y="103311"/>
                  </a:cubicBezTo>
                  <a:cubicBezTo>
                    <a:pt x="37398" y="91669"/>
                    <a:pt x="-8640" y="15470"/>
                    <a:pt x="1414" y="32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F1B6378C-5771-484D-AA0A-813EBA4666D9}"/>
                </a:ext>
              </a:extLst>
            </p:cNvPr>
            <p:cNvSpPr/>
            <p:nvPr/>
          </p:nvSpPr>
          <p:spPr>
            <a:xfrm>
              <a:off x="4932791" y="7349774"/>
              <a:ext cx="235556" cy="289569"/>
            </a:xfrm>
            <a:custGeom>
              <a:avLst/>
              <a:gdLst>
                <a:gd name="connsiteX0" fmla="*/ 137684 w 235556"/>
                <a:gd name="connsiteY0" fmla="*/ 351 h 289569"/>
                <a:gd name="connsiteX1" fmla="*/ 234522 w 235556"/>
                <a:gd name="connsiteY1" fmla="*/ 43214 h 289569"/>
                <a:gd name="connsiteX2" fmla="*/ 186897 w 235556"/>
                <a:gd name="connsiteY2" fmla="*/ 71789 h 289569"/>
                <a:gd name="connsiteX3" fmla="*/ 156734 w 235556"/>
                <a:gd name="connsiteY3" fmla="*/ 71789 h 289569"/>
                <a:gd name="connsiteX4" fmla="*/ 124984 w 235556"/>
                <a:gd name="connsiteY4" fmla="*/ 116239 h 289569"/>
                <a:gd name="connsiteX5" fmla="*/ 64659 w 235556"/>
                <a:gd name="connsiteY5" fmla="*/ 147989 h 289569"/>
                <a:gd name="connsiteX6" fmla="*/ 91647 w 235556"/>
                <a:gd name="connsiteY6" fmla="*/ 189264 h 289569"/>
                <a:gd name="connsiteX7" fmla="*/ 137684 w 235556"/>
                <a:gd name="connsiteY7" fmla="*/ 249589 h 289569"/>
                <a:gd name="connsiteX8" fmla="*/ 78947 w 235556"/>
                <a:gd name="connsiteY8" fmla="*/ 286101 h 289569"/>
                <a:gd name="connsiteX9" fmla="*/ 36084 w 235556"/>
                <a:gd name="connsiteY9" fmla="*/ 162276 h 289569"/>
                <a:gd name="connsiteX10" fmla="*/ 2747 w 235556"/>
                <a:gd name="connsiteY10" fmla="*/ 101951 h 289569"/>
                <a:gd name="connsiteX11" fmla="*/ 110697 w 235556"/>
                <a:gd name="connsiteY11" fmla="*/ 68614 h 289569"/>
                <a:gd name="connsiteX12" fmla="*/ 137684 w 235556"/>
                <a:gd name="connsiteY12" fmla="*/ 351 h 28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5556" h="289569">
                  <a:moveTo>
                    <a:pt x="137684" y="351"/>
                  </a:moveTo>
                  <a:cubicBezTo>
                    <a:pt x="158321" y="-3882"/>
                    <a:pt x="226320" y="31308"/>
                    <a:pt x="234522" y="43214"/>
                  </a:cubicBezTo>
                  <a:cubicBezTo>
                    <a:pt x="242724" y="55120"/>
                    <a:pt x="199862" y="67027"/>
                    <a:pt x="186897" y="71789"/>
                  </a:cubicBezTo>
                  <a:cubicBezTo>
                    <a:pt x="173932" y="76552"/>
                    <a:pt x="167053" y="64381"/>
                    <a:pt x="156734" y="71789"/>
                  </a:cubicBezTo>
                  <a:cubicBezTo>
                    <a:pt x="146415" y="79197"/>
                    <a:pt x="140330" y="103539"/>
                    <a:pt x="124984" y="116239"/>
                  </a:cubicBezTo>
                  <a:cubicBezTo>
                    <a:pt x="109638" y="128939"/>
                    <a:pt x="70215" y="135818"/>
                    <a:pt x="64659" y="147989"/>
                  </a:cubicBezTo>
                  <a:cubicBezTo>
                    <a:pt x="59103" y="160160"/>
                    <a:pt x="79476" y="172331"/>
                    <a:pt x="91647" y="189264"/>
                  </a:cubicBezTo>
                  <a:cubicBezTo>
                    <a:pt x="103818" y="206197"/>
                    <a:pt x="139801" y="233450"/>
                    <a:pt x="137684" y="249589"/>
                  </a:cubicBezTo>
                  <a:cubicBezTo>
                    <a:pt x="135567" y="265728"/>
                    <a:pt x="95880" y="300653"/>
                    <a:pt x="78947" y="286101"/>
                  </a:cubicBezTo>
                  <a:cubicBezTo>
                    <a:pt x="62014" y="271549"/>
                    <a:pt x="48784" y="192968"/>
                    <a:pt x="36084" y="162276"/>
                  </a:cubicBezTo>
                  <a:cubicBezTo>
                    <a:pt x="23384" y="131584"/>
                    <a:pt x="-9688" y="117561"/>
                    <a:pt x="2747" y="101951"/>
                  </a:cubicBezTo>
                  <a:cubicBezTo>
                    <a:pt x="15182" y="86341"/>
                    <a:pt x="91118" y="78403"/>
                    <a:pt x="110697" y="68614"/>
                  </a:cubicBezTo>
                  <a:cubicBezTo>
                    <a:pt x="130276" y="58825"/>
                    <a:pt x="117047" y="4584"/>
                    <a:pt x="137684" y="3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FF0A0E73-7269-4A56-B751-D8B9E36C55C5}"/>
                </a:ext>
              </a:extLst>
            </p:cNvPr>
            <p:cNvSpPr/>
            <p:nvPr/>
          </p:nvSpPr>
          <p:spPr>
            <a:xfrm>
              <a:off x="5222845" y="7278328"/>
              <a:ext cx="95153" cy="90470"/>
            </a:xfrm>
            <a:custGeom>
              <a:avLst/>
              <a:gdLst>
                <a:gd name="connsiteX0" fmla="*/ 87343 w 95153"/>
                <a:gd name="connsiteY0" fmla="*/ 360 h 90470"/>
                <a:gd name="connsiteX1" fmla="*/ 30 w 95153"/>
                <a:gd name="connsiteY1" fmla="*/ 59097 h 90470"/>
                <a:gd name="connsiteX2" fmla="*/ 77818 w 95153"/>
                <a:gd name="connsiteY2" fmla="*/ 89260 h 90470"/>
                <a:gd name="connsiteX3" fmla="*/ 87343 w 95153"/>
                <a:gd name="connsiteY3" fmla="*/ 360 h 90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153" h="90470">
                  <a:moveTo>
                    <a:pt x="87343" y="360"/>
                  </a:moveTo>
                  <a:cubicBezTo>
                    <a:pt x="74378" y="-4667"/>
                    <a:pt x="1617" y="44280"/>
                    <a:pt x="30" y="59097"/>
                  </a:cubicBezTo>
                  <a:cubicBezTo>
                    <a:pt x="-1557" y="73914"/>
                    <a:pt x="58503" y="95874"/>
                    <a:pt x="77818" y="89260"/>
                  </a:cubicBezTo>
                  <a:cubicBezTo>
                    <a:pt x="97133" y="82646"/>
                    <a:pt x="100308" y="5387"/>
                    <a:pt x="87343" y="3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BF6D2A75-59C7-41B2-AA5E-618925B91D35}"/>
                </a:ext>
              </a:extLst>
            </p:cNvPr>
            <p:cNvSpPr/>
            <p:nvPr/>
          </p:nvSpPr>
          <p:spPr>
            <a:xfrm>
              <a:off x="5049332" y="7477120"/>
              <a:ext cx="159080" cy="81307"/>
            </a:xfrm>
            <a:custGeom>
              <a:avLst/>
              <a:gdLst>
                <a:gd name="connsiteX0" fmla="*/ 2093 w 159080"/>
                <a:gd name="connsiteY0" fmla="*/ 53980 h 81307"/>
                <a:gd name="connsiteX1" fmla="*/ 133856 w 159080"/>
                <a:gd name="connsiteY1" fmla="*/ 5 h 81307"/>
                <a:gd name="connsiteX2" fmla="*/ 152906 w 159080"/>
                <a:gd name="connsiteY2" fmla="*/ 50805 h 81307"/>
                <a:gd name="connsiteX3" fmla="*/ 59243 w 159080"/>
                <a:gd name="connsiteY3" fmla="*/ 80968 h 81307"/>
                <a:gd name="connsiteX4" fmla="*/ 2093 w 159080"/>
                <a:gd name="connsiteY4" fmla="*/ 53980 h 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080" h="81307">
                  <a:moveTo>
                    <a:pt x="2093" y="53980"/>
                  </a:moveTo>
                  <a:cubicBezTo>
                    <a:pt x="14529" y="40486"/>
                    <a:pt x="108721" y="534"/>
                    <a:pt x="133856" y="5"/>
                  </a:cubicBezTo>
                  <a:cubicBezTo>
                    <a:pt x="158991" y="-524"/>
                    <a:pt x="165342" y="37311"/>
                    <a:pt x="152906" y="50805"/>
                  </a:cubicBezTo>
                  <a:cubicBezTo>
                    <a:pt x="140471" y="64299"/>
                    <a:pt x="82791" y="78058"/>
                    <a:pt x="59243" y="80968"/>
                  </a:cubicBezTo>
                  <a:cubicBezTo>
                    <a:pt x="35695" y="83878"/>
                    <a:pt x="-10343" y="67474"/>
                    <a:pt x="2093" y="539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9B77CEF6-61F7-43E8-97DD-2AA854CBAE9A}"/>
                </a:ext>
              </a:extLst>
            </p:cNvPr>
            <p:cNvSpPr/>
            <p:nvPr/>
          </p:nvSpPr>
          <p:spPr>
            <a:xfrm>
              <a:off x="5384459" y="7297706"/>
              <a:ext cx="107159" cy="104854"/>
            </a:xfrm>
            <a:custGeom>
              <a:avLst/>
              <a:gdLst>
                <a:gd name="connsiteX0" fmla="*/ 67016 w 107159"/>
                <a:gd name="connsiteY0" fmla="*/ 32 h 104854"/>
                <a:gd name="connsiteX1" fmla="*/ 106704 w 107159"/>
                <a:gd name="connsiteY1" fmla="*/ 61944 h 104854"/>
                <a:gd name="connsiteX2" fmla="*/ 41616 w 107159"/>
                <a:gd name="connsiteY2" fmla="*/ 104807 h 104854"/>
                <a:gd name="connsiteX3" fmla="*/ 341 w 107159"/>
                <a:gd name="connsiteY3" fmla="*/ 54007 h 104854"/>
                <a:gd name="connsiteX4" fmla="*/ 67016 w 107159"/>
                <a:gd name="connsiteY4" fmla="*/ 32 h 104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159" h="104854">
                  <a:moveTo>
                    <a:pt x="67016" y="32"/>
                  </a:moveTo>
                  <a:cubicBezTo>
                    <a:pt x="84743" y="1355"/>
                    <a:pt x="110937" y="44482"/>
                    <a:pt x="106704" y="61944"/>
                  </a:cubicBezTo>
                  <a:cubicBezTo>
                    <a:pt x="102471" y="79406"/>
                    <a:pt x="59343" y="106130"/>
                    <a:pt x="41616" y="104807"/>
                  </a:cubicBezTo>
                  <a:cubicBezTo>
                    <a:pt x="23889" y="103484"/>
                    <a:pt x="-3363" y="70147"/>
                    <a:pt x="341" y="54007"/>
                  </a:cubicBezTo>
                  <a:cubicBezTo>
                    <a:pt x="4045" y="37867"/>
                    <a:pt x="49289" y="-1291"/>
                    <a:pt x="67016" y="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2D1CCACD-E8E0-4A50-8570-F0B48A456F24}"/>
                </a:ext>
              </a:extLst>
            </p:cNvPr>
            <p:cNvSpPr/>
            <p:nvPr/>
          </p:nvSpPr>
          <p:spPr>
            <a:xfrm>
              <a:off x="5344916" y="7508636"/>
              <a:ext cx="123991" cy="73766"/>
            </a:xfrm>
            <a:custGeom>
              <a:avLst/>
              <a:gdLst>
                <a:gd name="connsiteX0" fmla="*/ 120847 w 123991"/>
                <a:gd name="connsiteY0" fmla="*/ 239 h 73766"/>
                <a:gd name="connsiteX1" fmla="*/ 81159 w 123991"/>
                <a:gd name="connsiteY1" fmla="*/ 71677 h 73766"/>
                <a:gd name="connsiteX2" fmla="*/ 197 w 123991"/>
                <a:gd name="connsiteY2" fmla="*/ 49452 h 73766"/>
                <a:gd name="connsiteX3" fmla="*/ 120847 w 123991"/>
                <a:gd name="connsiteY3" fmla="*/ 239 h 7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991" h="73766">
                  <a:moveTo>
                    <a:pt x="120847" y="239"/>
                  </a:moveTo>
                  <a:cubicBezTo>
                    <a:pt x="134341" y="3943"/>
                    <a:pt x="101267" y="63475"/>
                    <a:pt x="81159" y="71677"/>
                  </a:cubicBezTo>
                  <a:cubicBezTo>
                    <a:pt x="61051" y="79879"/>
                    <a:pt x="-4036" y="62152"/>
                    <a:pt x="197" y="49452"/>
                  </a:cubicBezTo>
                  <a:cubicBezTo>
                    <a:pt x="4430" y="36752"/>
                    <a:pt x="107353" y="-3465"/>
                    <a:pt x="120847" y="2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5C0C3543-10BE-4843-9B94-5B274FF03844}"/>
                </a:ext>
              </a:extLst>
            </p:cNvPr>
            <p:cNvSpPr/>
            <p:nvPr/>
          </p:nvSpPr>
          <p:spPr>
            <a:xfrm>
              <a:off x="5328474" y="7590947"/>
              <a:ext cx="159648" cy="93743"/>
            </a:xfrm>
            <a:custGeom>
              <a:avLst/>
              <a:gdLst>
                <a:gd name="connsiteX0" fmla="*/ 40451 w 159648"/>
                <a:gd name="connsiteY0" fmla="*/ 478 h 93743"/>
                <a:gd name="connsiteX1" fmla="*/ 159514 w 159648"/>
                <a:gd name="connsiteY1" fmla="*/ 71916 h 93743"/>
                <a:gd name="connsiteX2" fmla="*/ 62676 w 159648"/>
                <a:gd name="connsiteY2" fmla="*/ 92553 h 93743"/>
                <a:gd name="connsiteX3" fmla="*/ 764 w 159648"/>
                <a:gd name="connsiteY3" fmla="*/ 43341 h 93743"/>
                <a:gd name="connsiteX4" fmla="*/ 40451 w 159648"/>
                <a:gd name="connsiteY4" fmla="*/ 478 h 93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648" h="93743">
                  <a:moveTo>
                    <a:pt x="40451" y="478"/>
                  </a:moveTo>
                  <a:cubicBezTo>
                    <a:pt x="66909" y="5240"/>
                    <a:pt x="155810" y="56570"/>
                    <a:pt x="159514" y="71916"/>
                  </a:cubicBezTo>
                  <a:cubicBezTo>
                    <a:pt x="163218" y="87262"/>
                    <a:pt x="89134" y="97315"/>
                    <a:pt x="62676" y="92553"/>
                  </a:cubicBezTo>
                  <a:cubicBezTo>
                    <a:pt x="36218" y="87791"/>
                    <a:pt x="5526" y="58951"/>
                    <a:pt x="764" y="43341"/>
                  </a:cubicBezTo>
                  <a:cubicBezTo>
                    <a:pt x="-3998" y="27731"/>
                    <a:pt x="13993" y="-4284"/>
                    <a:pt x="40451" y="4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F06EA5A0-D754-40EA-A026-E5DDD84B9653}"/>
                </a:ext>
              </a:extLst>
            </p:cNvPr>
            <p:cNvSpPr/>
            <p:nvPr/>
          </p:nvSpPr>
          <p:spPr>
            <a:xfrm>
              <a:off x="5484419" y="7508667"/>
              <a:ext cx="125902" cy="63606"/>
            </a:xfrm>
            <a:custGeom>
              <a:avLst/>
              <a:gdLst>
                <a:gd name="connsiteX0" fmla="*/ 3569 w 125902"/>
                <a:gd name="connsiteY0" fmla="*/ 8146 h 63606"/>
                <a:gd name="connsiteX1" fmla="*/ 114694 w 125902"/>
                <a:gd name="connsiteY1" fmla="*/ 4971 h 63606"/>
                <a:gd name="connsiteX2" fmla="*/ 113106 w 125902"/>
                <a:gd name="connsiteY2" fmla="*/ 54183 h 63606"/>
                <a:gd name="connsiteX3" fmla="*/ 35319 w 125902"/>
                <a:gd name="connsiteY3" fmla="*/ 62121 h 63606"/>
                <a:gd name="connsiteX4" fmla="*/ 3569 w 125902"/>
                <a:gd name="connsiteY4" fmla="*/ 8146 h 63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902" h="63606">
                  <a:moveTo>
                    <a:pt x="3569" y="8146"/>
                  </a:moveTo>
                  <a:cubicBezTo>
                    <a:pt x="16798" y="-1379"/>
                    <a:pt x="96438" y="-2702"/>
                    <a:pt x="114694" y="4971"/>
                  </a:cubicBezTo>
                  <a:cubicBezTo>
                    <a:pt x="132950" y="12644"/>
                    <a:pt x="126335" y="44658"/>
                    <a:pt x="113106" y="54183"/>
                  </a:cubicBezTo>
                  <a:cubicBezTo>
                    <a:pt x="99877" y="63708"/>
                    <a:pt x="53840" y="65296"/>
                    <a:pt x="35319" y="62121"/>
                  </a:cubicBezTo>
                  <a:cubicBezTo>
                    <a:pt x="16798" y="58946"/>
                    <a:pt x="-9660" y="17671"/>
                    <a:pt x="3569" y="81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9583279B-C84A-45B2-890B-1D5E15F5C45C}"/>
                </a:ext>
              </a:extLst>
            </p:cNvPr>
            <p:cNvSpPr/>
            <p:nvPr/>
          </p:nvSpPr>
          <p:spPr>
            <a:xfrm>
              <a:off x="5626077" y="7540481"/>
              <a:ext cx="158798" cy="92651"/>
            </a:xfrm>
            <a:custGeom>
              <a:avLst/>
              <a:gdLst>
                <a:gd name="connsiteX0" fmla="*/ 23 w 158798"/>
                <a:gd name="connsiteY0" fmla="*/ 81107 h 92651"/>
                <a:gd name="connsiteX1" fmla="*/ 82573 w 158798"/>
                <a:gd name="connsiteY1" fmla="*/ 144 h 92651"/>
                <a:gd name="connsiteX2" fmla="*/ 158773 w 158798"/>
                <a:gd name="connsiteY2" fmla="*/ 62057 h 92651"/>
                <a:gd name="connsiteX3" fmla="*/ 74636 w 158798"/>
                <a:gd name="connsiteY3" fmla="*/ 90632 h 92651"/>
                <a:gd name="connsiteX4" fmla="*/ 23 w 158798"/>
                <a:gd name="connsiteY4" fmla="*/ 81107 h 92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798" h="92651">
                  <a:moveTo>
                    <a:pt x="23" y="81107"/>
                  </a:moveTo>
                  <a:cubicBezTo>
                    <a:pt x="1346" y="66026"/>
                    <a:pt x="56115" y="3319"/>
                    <a:pt x="82573" y="144"/>
                  </a:cubicBezTo>
                  <a:cubicBezTo>
                    <a:pt x="109031" y="-3031"/>
                    <a:pt x="160096" y="46976"/>
                    <a:pt x="158773" y="62057"/>
                  </a:cubicBezTo>
                  <a:cubicBezTo>
                    <a:pt x="157450" y="77138"/>
                    <a:pt x="95274" y="88251"/>
                    <a:pt x="74636" y="90632"/>
                  </a:cubicBezTo>
                  <a:cubicBezTo>
                    <a:pt x="53999" y="93013"/>
                    <a:pt x="-1300" y="96188"/>
                    <a:pt x="23" y="811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C9111A75-6880-4DE7-B121-67F0F18D3426}"/>
                </a:ext>
              </a:extLst>
            </p:cNvPr>
            <p:cNvSpPr/>
            <p:nvPr/>
          </p:nvSpPr>
          <p:spPr>
            <a:xfrm>
              <a:off x="5311654" y="7802051"/>
              <a:ext cx="124345" cy="130038"/>
            </a:xfrm>
            <a:custGeom>
              <a:avLst/>
              <a:gdLst>
                <a:gd name="connsiteX0" fmla="*/ 1709 w 124345"/>
                <a:gd name="connsiteY0" fmla="*/ 512 h 130038"/>
                <a:gd name="connsiteX1" fmla="*/ 90609 w 124345"/>
                <a:gd name="connsiteY1" fmla="*/ 78299 h 130038"/>
                <a:gd name="connsiteX2" fmla="*/ 122359 w 124345"/>
                <a:gd name="connsiteY2" fmla="*/ 122749 h 130038"/>
                <a:gd name="connsiteX3" fmla="*/ 39809 w 124345"/>
                <a:gd name="connsiteY3" fmla="*/ 119574 h 130038"/>
                <a:gd name="connsiteX4" fmla="*/ 1709 w 124345"/>
                <a:gd name="connsiteY4" fmla="*/ 512 h 13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345" h="130038">
                  <a:moveTo>
                    <a:pt x="1709" y="512"/>
                  </a:moveTo>
                  <a:cubicBezTo>
                    <a:pt x="10176" y="-6367"/>
                    <a:pt x="70501" y="57926"/>
                    <a:pt x="90609" y="78299"/>
                  </a:cubicBezTo>
                  <a:cubicBezTo>
                    <a:pt x="110717" y="98672"/>
                    <a:pt x="130826" y="115870"/>
                    <a:pt x="122359" y="122749"/>
                  </a:cubicBezTo>
                  <a:cubicBezTo>
                    <a:pt x="113892" y="129628"/>
                    <a:pt x="61769" y="136243"/>
                    <a:pt x="39809" y="119574"/>
                  </a:cubicBezTo>
                  <a:cubicBezTo>
                    <a:pt x="17849" y="102905"/>
                    <a:pt x="-6758" y="7391"/>
                    <a:pt x="1709" y="5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フリーフォーム: 図形 1">
              <a:extLst>
                <a:ext uri="{FF2B5EF4-FFF2-40B4-BE49-F238E27FC236}">
                  <a16:creationId xmlns:a16="http://schemas.microsoft.com/office/drawing/2014/main" id="{6E1997D7-535D-4AD9-AD89-0E2EDD3BEB20}"/>
                </a:ext>
              </a:extLst>
            </p:cNvPr>
            <p:cNvSpPr/>
            <p:nvPr/>
          </p:nvSpPr>
          <p:spPr>
            <a:xfrm>
              <a:off x="3763614" y="7723417"/>
              <a:ext cx="556635" cy="836217"/>
            </a:xfrm>
            <a:custGeom>
              <a:avLst/>
              <a:gdLst>
                <a:gd name="connsiteX0" fmla="*/ 495649 w 556635"/>
                <a:gd name="connsiteY0" fmla="*/ 12471 h 836217"/>
                <a:gd name="connsiteX1" fmla="*/ 308324 w 556635"/>
                <a:gd name="connsiteY1" fmla="*/ 28346 h 836217"/>
                <a:gd name="connsiteX2" fmla="*/ 65436 w 556635"/>
                <a:gd name="connsiteY2" fmla="*/ 218846 h 836217"/>
                <a:gd name="connsiteX3" fmla="*/ 8286 w 556635"/>
                <a:gd name="connsiteY3" fmla="*/ 531583 h 836217"/>
                <a:gd name="connsiteX4" fmla="*/ 209899 w 556635"/>
                <a:gd name="connsiteY4" fmla="*/ 782408 h 836217"/>
                <a:gd name="connsiteX5" fmla="*/ 548036 w 556635"/>
                <a:gd name="connsiteY5" fmla="*/ 834796 h 836217"/>
                <a:gd name="connsiteX6" fmla="*/ 433736 w 556635"/>
                <a:gd name="connsiteY6" fmla="*/ 814158 h 836217"/>
                <a:gd name="connsiteX7" fmla="*/ 194024 w 556635"/>
                <a:gd name="connsiteY7" fmla="*/ 739546 h 836217"/>
                <a:gd name="connsiteX8" fmla="*/ 28924 w 556635"/>
                <a:gd name="connsiteY8" fmla="*/ 453796 h 836217"/>
                <a:gd name="connsiteX9" fmla="*/ 170211 w 556635"/>
                <a:gd name="connsiteY9" fmla="*/ 141058 h 836217"/>
                <a:gd name="connsiteX10" fmla="*/ 495649 w 556635"/>
                <a:gd name="connsiteY10" fmla="*/ 12471 h 836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6635" h="836217">
                  <a:moveTo>
                    <a:pt x="495649" y="12471"/>
                  </a:moveTo>
                  <a:cubicBezTo>
                    <a:pt x="518668" y="-6314"/>
                    <a:pt x="380026" y="-6050"/>
                    <a:pt x="308324" y="28346"/>
                  </a:cubicBezTo>
                  <a:cubicBezTo>
                    <a:pt x="236622" y="62742"/>
                    <a:pt x="115442" y="134973"/>
                    <a:pt x="65436" y="218846"/>
                  </a:cubicBezTo>
                  <a:cubicBezTo>
                    <a:pt x="15430" y="302719"/>
                    <a:pt x="-15791" y="437656"/>
                    <a:pt x="8286" y="531583"/>
                  </a:cubicBezTo>
                  <a:cubicBezTo>
                    <a:pt x="32363" y="625510"/>
                    <a:pt x="119941" y="731873"/>
                    <a:pt x="209899" y="782408"/>
                  </a:cubicBezTo>
                  <a:cubicBezTo>
                    <a:pt x="299857" y="832943"/>
                    <a:pt x="510730" y="829504"/>
                    <a:pt x="548036" y="834796"/>
                  </a:cubicBezTo>
                  <a:cubicBezTo>
                    <a:pt x="585342" y="840088"/>
                    <a:pt x="492738" y="830033"/>
                    <a:pt x="433736" y="814158"/>
                  </a:cubicBezTo>
                  <a:cubicBezTo>
                    <a:pt x="374734" y="798283"/>
                    <a:pt x="261493" y="799606"/>
                    <a:pt x="194024" y="739546"/>
                  </a:cubicBezTo>
                  <a:cubicBezTo>
                    <a:pt x="126555" y="679486"/>
                    <a:pt x="32893" y="553544"/>
                    <a:pt x="28924" y="453796"/>
                  </a:cubicBezTo>
                  <a:cubicBezTo>
                    <a:pt x="24955" y="354048"/>
                    <a:pt x="94276" y="214877"/>
                    <a:pt x="170211" y="141058"/>
                  </a:cubicBezTo>
                  <a:cubicBezTo>
                    <a:pt x="246146" y="67239"/>
                    <a:pt x="472630" y="31256"/>
                    <a:pt x="495649" y="124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フリーフォーム: 図形 2">
              <a:extLst>
                <a:ext uri="{FF2B5EF4-FFF2-40B4-BE49-F238E27FC236}">
                  <a16:creationId xmlns:a16="http://schemas.microsoft.com/office/drawing/2014/main" id="{A987E303-DA24-415E-BD93-73D9079644AD}"/>
                </a:ext>
              </a:extLst>
            </p:cNvPr>
            <p:cNvSpPr/>
            <p:nvPr/>
          </p:nvSpPr>
          <p:spPr>
            <a:xfrm>
              <a:off x="4256445" y="7727589"/>
              <a:ext cx="333564" cy="831859"/>
            </a:xfrm>
            <a:custGeom>
              <a:avLst/>
              <a:gdLst>
                <a:gd name="connsiteX0" fmla="*/ 2818 w 333564"/>
                <a:gd name="connsiteY0" fmla="*/ 5124 h 831859"/>
                <a:gd name="connsiteX1" fmla="*/ 255230 w 333564"/>
                <a:gd name="connsiteY1" fmla="*/ 149586 h 831859"/>
                <a:gd name="connsiteX2" fmla="*/ 326668 w 333564"/>
                <a:gd name="connsiteY2" fmla="*/ 570274 h 831859"/>
                <a:gd name="connsiteX3" fmla="*/ 112355 w 333564"/>
                <a:gd name="connsiteY3" fmla="*/ 768711 h 831859"/>
                <a:gd name="connsiteX4" fmla="*/ 5993 w 333564"/>
                <a:gd name="connsiteY4" fmla="*/ 821099 h 831859"/>
                <a:gd name="connsiteX5" fmla="*/ 285393 w 333564"/>
                <a:gd name="connsiteY5" fmla="*/ 582974 h 831859"/>
                <a:gd name="connsiteX6" fmla="*/ 291743 w 333564"/>
                <a:gd name="connsiteY6" fmla="*/ 305161 h 831859"/>
                <a:gd name="connsiteX7" fmla="*/ 2818 w 333564"/>
                <a:gd name="connsiteY7" fmla="*/ 5124 h 83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3564" h="831859">
                  <a:moveTo>
                    <a:pt x="2818" y="5124"/>
                  </a:moveTo>
                  <a:cubicBezTo>
                    <a:pt x="-3268" y="-20805"/>
                    <a:pt x="201255" y="55394"/>
                    <a:pt x="255230" y="149586"/>
                  </a:cubicBezTo>
                  <a:cubicBezTo>
                    <a:pt x="309205" y="243778"/>
                    <a:pt x="350480" y="467087"/>
                    <a:pt x="326668" y="570274"/>
                  </a:cubicBezTo>
                  <a:cubicBezTo>
                    <a:pt x="302856" y="673461"/>
                    <a:pt x="165801" y="726907"/>
                    <a:pt x="112355" y="768711"/>
                  </a:cubicBezTo>
                  <a:cubicBezTo>
                    <a:pt x="58909" y="810515"/>
                    <a:pt x="-22847" y="852055"/>
                    <a:pt x="5993" y="821099"/>
                  </a:cubicBezTo>
                  <a:cubicBezTo>
                    <a:pt x="34833" y="790143"/>
                    <a:pt x="237768" y="668964"/>
                    <a:pt x="285393" y="582974"/>
                  </a:cubicBezTo>
                  <a:cubicBezTo>
                    <a:pt x="333018" y="496984"/>
                    <a:pt x="334341" y="398823"/>
                    <a:pt x="291743" y="305161"/>
                  </a:cubicBezTo>
                  <a:cubicBezTo>
                    <a:pt x="249145" y="211499"/>
                    <a:pt x="8904" y="31053"/>
                    <a:pt x="2818" y="51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7EFF7D77-D9ED-4FE0-AD39-A980D351E2D7}"/>
                </a:ext>
              </a:extLst>
            </p:cNvPr>
            <p:cNvSpPr/>
            <p:nvPr/>
          </p:nvSpPr>
          <p:spPr>
            <a:xfrm>
              <a:off x="6326595" y="10697592"/>
              <a:ext cx="930577" cy="543387"/>
            </a:xfrm>
            <a:custGeom>
              <a:avLst/>
              <a:gdLst>
                <a:gd name="connsiteX0" fmla="*/ 929338 w 930577"/>
                <a:gd name="connsiteY0" fmla="*/ 41 h 543387"/>
                <a:gd name="connsiteX1" fmla="*/ 817155 w 930577"/>
                <a:gd name="connsiteY1" fmla="*/ 247691 h 543387"/>
                <a:gd name="connsiteX2" fmla="*/ 597022 w 930577"/>
                <a:gd name="connsiteY2" fmla="*/ 436075 h 543387"/>
                <a:gd name="connsiteX3" fmla="*/ 364188 w 930577"/>
                <a:gd name="connsiteY3" fmla="*/ 522858 h 543387"/>
                <a:gd name="connsiteX4" fmla="*/ 122 w 930577"/>
                <a:gd name="connsiteY4" fmla="*/ 541908 h 543387"/>
                <a:gd name="connsiteX5" fmla="*/ 404405 w 930577"/>
                <a:gd name="connsiteY5" fmla="*/ 495341 h 543387"/>
                <a:gd name="connsiteX6" fmla="*/ 749422 w 930577"/>
                <a:gd name="connsiteY6" fmla="*/ 266741 h 543387"/>
                <a:gd name="connsiteX7" fmla="*/ 929338 w 930577"/>
                <a:gd name="connsiteY7" fmla="*/ 41 h 543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30577" h="543387">
                  <a:moveTo>
                    <a:pt x="929338" y="41"/>
                  </a:moveTo>
                  <a:cubicBezTo>
                    <a:pt x="940627" y="-3134"/>
                    <a:pt x="872541" y="175019"/>
                    <a:pt x="817155" y="247691"/>
                  </a:cubicBezTo>
                  <a:cubicBezTo>
                    <a:pt x="761769" y="320363"/>
                    <a:pt x="672516" y="390214"/>
                    <a:pt x="597022" y="436075"/>
                  </a:cubicBezTo>
                  <a:cubicBezTo>
                    <a:pt x="521528" y="481936"/>
                    <a:pt x="463671" y="505219"/>
                    <a:pt x="364188" y="522858"/>
                  </a:cubicBezTo>
                  <a:cubicBezTo>
                    <a:pt x="264705" y="540497"/>
                    <a:pt x="-6581" y="546494"/>
                    <a:pt x="122" y="541908"/>
                  </a:cubicBezTo>
                  <a:cubicBezTo>
                    <a:pt x="6825" y="537322"/>
                    <a:pt x="279522" y="541202"/>
                    <a:pt x="404405" y="495341"/>
                  </a:cubicBezTo>
                  <a:cubicBezTo>
                    <a:pt x="529288" y="449480"/>
                    <a:pt x="661228" y="350349"/>
                    <a:pt x="749422" y="266741"/>
                  </a:cubicBezTo>
                  <a:cubicBezTo>
                    <a:pt x="837616" y="183133"/>
                    <a:pt x="918049" y="3216"/>
                    <a:pt x="929338" y="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665FB5D1-C95B-4ED0-B958-299FAAF00521}"/>
                </a:ext>
              </a:extLst>
            </p:cNvPr>
            <p:cNvSpPr/>
            <p:nvPr/>
          </p:nvSpPr>
          <p:spPr>
            <a:xfrm>
              <a:off x="5816012" y="10794590"/>
              <a:ext cx="1609610" cy="851685"/>
            </a:xfrm>
            <a:custGeom>
              <a:avLst/>
              <a:gdLst>
                <a:gd name="connsiteX0" fmla="*/ 1602905 w 1609610"/>
                <a:gd name="connsiteY0" fmla="*/ 8877 h 851685"/>
                <a:gd name="connsiteX1" fmla="*/ 1387005 w 1609610"/>
                <a:gd name="connsiteY1" fmla="*/ 533810 h 851685"/>
                <a:gd name="connsiteX2" fmla="*/ 1126655 w 1609610"/>
                <a:gd name="connsiteY2" fmla="*/ 785693 h 851685"/>
                <a:gd name="connsiteX3" fmla="*/ 868421 w 1609610"/>
                <a:gd name="connsiteY3" fmla="*/ 847077 h 851685"/>
                <a:gd name="connsiteX4" fmla="*/ 589021 w 1609610"/>
                <a:gd name="connsiteY4" fmla="*/ 828027 h 851685"/>
                <a:gd name="connsiteX5" fmla="*/ 6938 w 1609610"/>
                <a:gd name="connsiteY5" fmla="*/ 675627 h 851685"/>
                <a:gd name="connsiteX6" fmla="*/ 307505 w 1609610"/>
                <a:gd name="connsiteY6" fmla="*/ 732777 h 851685"/>
                <a:gd name="connsiteX7" fmla="*/ 885355 w 1609610"/>
                <a:gd name="connsiteY7" fmla="*/ 811093 h 851685"/>
                <a:gd name="connsiteX8" fmla="*/ 1204971 w 1609610"/>
                <a:gd name="connsiteY8" fmla="*/ 684093 h 851685"/>
                <a:gd name="connsiteX9" fmla="*/ 1522471 w 1609610"/>
                <a:gd name="connsiteY9" fmla="*/ 241710 h 851685"/>
                <a:gd name="connsiteX10" fmla="*/ 1602905 w 1609610"/>
                <a:gd name="connsiteY10" fmla="*/ 8877 h 851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09610" h="851685">
                  <a:moveTo>
                    <a:pt x="1602905" y="8877"/>
                  </a:moveTo>
                  <a:cubicBezTo>
                    <a:pt x="1580327" y="57560"/>
                    <a:pt x="1466380" y="404341"/>
                    <a:pt x="1387005" y="533810"/>
                  </a:cubicBezTo>
                  <a:cubicBezTo>
                    <a:pt x="1307630" y="663279"/>
                    <a:pt x="1213086" y="733482"/>
                    <a:pt x="1126655" y="785693"/>
                  </a:cubicBezTo>
                  <a:cubicBezTo>
                    <a:pt x="1040224" y="837904"/>
                    <a:pt x="958027" y="840021"/>
                    <a:pt x="868421" y="847077"/>
                  </a:cubicBezTo>
                  <a:cubicBezTo>
                    <a:pt x="778815" y="854133"/>
                    <a:pt x="732601" y="856602"/>
                    <a:pt x="589021" y="828027"/>
                  </a:cubicBezTo>
                  <a:cubicBezTo>
                    <a:pt x="445441" y="799452"/>
                    <a:pt x="53857" y="691502"/>
                    <a:pt x="6938" y="675627"/>
                  </a:cubicBezTo>
                  <a:cubicBezTo>
                    <a:pt x="-39981" y="659752"/>
                    <a:pt x="161102" y="710199"/>
                    <a:pt x="307505" y="732777"/>
                  </a:cubicBezTo>
                  <a:cubicBezTo>
                    <a:pt x="453908" y="755355"/>
                    <a:pt x="735777" y="819207"/>
                    <a:pt x="885355" y="811093"/>
                  </a:cubicBezTo>
                  <a:cubicBezTo>
                    <a:pt x="1034933" y="802979"/>
                    <a:pt x="1098785" y="778990"/>
                    <a:pt x="1204971" y="684093"/>
                  </a:cubicBezTo>
                  <a:cubicBezTo>
                    <a:pt x="1311157" y="589196"/>
                    <a:pt x="1455796" y="361302"/>
                    <a:pt x="1522471" y="241710"/>
                  </a:cubicBezTo>
                  <a:cubicBezTo>
                    <a:pt x="1589146" y="122118"/>
                    <a:pt x="1625483" y="-39806"/>
                    <a:pt x="1602905" y="88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F5B6FC35-90AC-4E0E-B94C-8ADCE03994A3}"/>
                </a:ext>
              </a:extLst>
            </p:cNvPr>
            <p:cNvSpPr/>
            <p:nvPr/>
          </p:nvSpPr>
          <p:spPr>
            <a:xfrm>
              <a:off x="7239076" y="9316310"/>
              <a:ext cx="431150" cy="1448264"/>
            </a:xfrm>
            <a:custGeom>
              <a:avLst/>
              <a:gdLst>
                <a:gd name="connsiteX0" fmla="*/ 422199 w 431150"/>
                <a:gd name="connsiteY0" fmla="*/ 37240 h 1448264"/>
                <a:gd name="connsiteX1" fmla="*/ 22149 w 431150"/>
                <a:gd name="connsiteY1" fmla="*/ 1383440 h 1448264"/>
                <a:gd name="connsiteX2" fmla="*/ 76124 w 431150"/>
                <a:gd name="connsiteY2" fmla="*/ 1154840 h 1448264"/>
                <a:gd name="connsiteX3" fmla="*/ 282499 w 431150"/>
                <a:gd name="connsiteY3" fmla="*/ 446815 h 1448264"/>
                <a:gd name="connsiteX4" fmla="*/ 422199 w 431150"/>
                <a:gd name="connsiteY4" fmla="*/ 37240 h 1448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1150" h="1448264">
                  <a:moveTo>
                    <a:pt x="422199" y="37240"/>
                  </a:moveTo>
                  <a:cubicBezTo>
                    <a:pt x="378807" y="193344"/>
                    <a:pt x="79828" y="1197173"/>
                    <a:pt x="22149" y="1383440"/>
                  </a:cubicBezTo>
                  <a:cubicBezTo>
                    <a:pt x="-35530" y="1569707"/>
                    <a:pt x="32732" y="1310944"/>
                    <a:pt x="76124" y="1154840"/>
                  </a:cubicBezTo>
                  <a:cubicBezTo>
                    <a:pt x="119516" y="998736"/>
                    <a:pt x="224820" y="639432"/>
                    <a:pt x="282499" y="446815"/>
                  </a:cubicBezTo>
                  <a:cubicBezTo>
                    <a:pt x="340178" y="254198"/>
                    <a:pt x="465591" y="-118864"/>
                    <a:pt x="422199" y="372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FFFF2A82-66CB-4A1E-8027-2492D3499DA3}"/>
                </a:ext>
              </a:extLst>
            </p:cNvPr>
            <p:cNvSpPr/>
            <p:nvPr/>
          </p:nvSpPr>
          <p:spPr>
            <a:xfrm>
              <a:off x="7649012" y="8105235"/>
              <a:ext cx="393540" cy="1285473"/>
            </a:xfrm>
            <a:custGeom>
              <a:avLst/>
              <a:gdLst>
                <a:gd name="connsiteX0" fmla="*/ 386913 w 393540"/>
                <a:gd name="connsiteY0" fmla="*/ 25940 h 1285473"/>
                <a:gd name="connsiteX1" fmla="*/ 12263 w 393540"/>
                <a:gd name="connsiteY1" fmla="*/ 1254665 h 1285473"/>
                <a:gd name="connsiteX2" fmla="*/ 104338 w 393540"/>
                <a:gd name="connsiteY2" fmla="*/ 876840 h 1285473"/>
                <a:gd name="connsiteX3" fmla="*/ 240863 w 393540"/>
                <a:gd name="connsiteY3" fmla="*/ 454565 h 1285473"/>
                <a:gd name="connsiteX4" fmla="*/ 386913 w 393540"/>
                <a:gd name="connsiteY4" fmla="*/ 25940 h 1285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3540" h="1285473">
                  <a:moveTo>
                    <a:pt x="386913" y="25940"/>
                  </a:moveTo>
                  <a:cubicBezTo>
                    <a:pt x="348813" y="159290"/>
                    <a:pt x="59359" y="1112848"/>
                    <a:pt x="12263" y="1254665"/>
                  </a:cubicBezTo>
                  <a:cubicBezTo>
                    <a:pt x="-34833" y="1396482"/>
                    <a:pt x="66238" y="1010190"/>
                    <a:pt x="104338" y="876840"/>
                  </a:cubicBezTo>
                  <a:cubicBezTo>
                    <a:pt x="142438" y="743490"/>
                    <a:pt x="193238" y="599557"/>
                    <a:pt x="240863" y="454565"/>
                  </a:cubicBezTo>
                  <a:cubicBezTo>
                    <a:pt x="288488" y="309573"/>
                    <a:pt x="425013" y="-107410"/>
                    <a:pt x="386913" y="259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9C7C6C85-EB6F-4233-9130-FF9541D584C8}"/>
                </a:ext>
              </a:extLst>
            </p:cNvPr>
            <p:cNvSpPr/>
            <p:nvPr/>
          </p:nvSpPr>
          <p:spPr>
            <a:xfrm>
              <a:off x="8016407" y="7078005"/>
              <a:ext cx="311677" cy="1141862"/>
            </a:xfrm>
            <a:custGeom>
              <a:avLst/>
              <a:gdLst>
                <a:gd name="connsiteX0" fmla="*/ 311618 w 311677"/>
                <a:gd name="connsiteY0" fmla="*/ 2245 h 1141862"/>
                <a:gd name="connsiteX1" fmla="*/ 19518 w 311677"/>
                <a:gd name="connsiteY1" fmla="*/ 1078570 h 1141862"/>
                <a:gd name="connsiteX2" fmla="*/ 29043 w 311677"/>
                <a:gd name="connsiteY2" fmla="*/ 992845 h 1141862"/>
                <a:gd name="connsiteX3" fmla="*/ 44918 w 311677"/>
                <a:gd name="connsiteY3" fmla="*/ 802345 h 1141862"/>
                <a:gd name="connsiteX4" fmla="*/ 311618 w 311677"/>
                <a:gd name="connsiteY4" fmla="*/ 2245 h 1141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1677" h="1141862">
                  <a:moveTo>
                    <a:pt x="311618" y="2245"/>
                  </a:moveTo>
                  <a:cubicBezTo>
                    <a:pt x="307385" y="48283"/>
                    <a:pt x="66614" y="913470"/>
                    <a:pt x="19518" y="1078570"/>
                  </a:cubicBezTo>
                  <a:cubicBezTo>
                    <a:pt x="-27578" y="1243670"/>
                    <a:pt x="24810" y="1038883"/>
                    <a:pt x="29043" y="992845"/>
                  </a:cubicBezTo>
                  <a:cubicBezTo>
                    <a:pt x="33276" y="946808"/>
                    <a:pt x="-2178" y="973266"/>
                    <a:pt x="44918" y="802345"/>
                  </a:cubicBezTo>
                  <a:cubicBezTo>
                    <a:pt x="92014" y="631424"/>
                    <a:pt x="315851" y="-43793"/>
                    <a:pt x="311618" y="22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35EE90DA-EF30-46AB-9ACC-FA895A325346}"/>
                </a:ext>
              </a:extLst>
            </p:cNvPr>
            <p:cNvSpPr/>
            <p:nvPr/>
          </p:nvSpPr>
          <p:spPr>
            <a:xfrm>
              <a:off x="8300818" y="5600289"/>
              <a:ext cx="461211" cy="1620781"/>
            </a:xfrm>
            <a:custGeom>
              <a:avLst/>
              <a:gdLst>
                <a:gd name="connsiteX0" fmla="*/ 446307 w 461211"/>
                <a:gd name="connsiteY0" fmla="*/ 82961 h 1620781"/>
                <a:gd name="connsiteX1" fmla="*/ 24032 w 461211"/>
                <a:gd name="connsiteY1" fmla="*/ 1530761 h 1620781"/>
                <a:gd name="connsiteX2" fmla="*/ 68482 w 461211"/>
                <a:gd name="connsiteY2" fmla="*/ 1397411 h 1620781"/>
                <a:gd name="connsiteX3" fmla="*/ 205007 w 461211"/>
                <a:gd name="connsiteY3" fmla="*/ 825911 h 1620781"/>
                <a:gd name="connsiteX4" fmla="*/ 351057 w 461211"/>
                <a:gd name="connsiteY4" fmla="*/ 244886 h 1620781"/>
                <a:gd name="connsiteX5" fmla="*/ 446307 w 461211"/>
                <a:gd name="connsiteY5" fmla="*/ 82961 h 16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1211" h="1620781">
                  <a:moveTo>
                    <a:pt x="446307" y="82961"/>
                  </a:moveTo>
                  <a:cubicBezTo>
                    <a:pt x="391803" y="297274"/>
                    <a:pt x="87003" y="1311686"/>
                    <a:pt x="24032" y="1530761"/>
                  </a:cubicBezTo>
                  <a:cubicBezTo>
                    <a:pt x="-38939" y="1749836"/>
                    <a:pt x="38320" y="1514886"/>
                    <a:pt x="68482" y="1397411"/>
                  </a:cubicBezTo>
                  <a:cubicBezTo>
                    <a:pt x="98644" y="1279936"/>
                    <a:pt x="157911" y="1017999"/>
                    <a:pt x="205007" y="825911"/>
                  </a:cubicBezTo>
                  <a:cubicBezTo>
                    <a:pt x="252103" y="633824"/>
                    <a:pt x="310840" y="366594"/>
                    <a:pt x="351057" y="244886"/>
                  </a:cubicBezTo>
                  <a:cubicBezTo>
                    <a:pt x="391274" y="123178"/>
                    <a:pt x="500811" y="-131352"/>
                    <a:pt x="446307" y="829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61FC1B84-A13A-4C20-AAC0-07A6B62BAA23}"/>
                </a:ext>
              </a:extLst>
            </p:cNvPr>
            <p:cNvSpPr/>
            <p:nvPr/>
          </p:nvSpPr>
          <p:spPr>
            <a:xfrm>
              <a:off x="8707798" y="3869384"/>
              <a:ext cx="487674" cy="1944399"/>
            </a:xfrm>
            <a:custGeom>
              <a:avLst/>
              <a:gdLst>
                <a:gd name="connsiteX0" fmla="*/ 464777 w 487674"/>
                <a:gd name="connsiteY0" fmla="*/ 118416 h 1944399"/>
                <a:gd name="connsiteX1" fmla="*/ 436202 w 487674"/>
                <a:gd name="connsiteY1" fmla="*/ 166041 h 1944399"/>
                <a:gd name="connsiteX2" fmla="*/ 23452 w 487674"/>
                <a:gd name="connsiteY2" fmla="*/ 1851966 h 1944399"/>
                <a:gd name="connsiteX3" fmla="*/ 58377 w 487674"/>
                <a:gd name="connsiteY3" fmla="*/ 1686866 h 1944399"/>
                <a:gd name="connsiteX4" fmla="*/ 118702 w 487674"/>
                <a:gd name="connsiteY4" fmla="*/ 1378891 h 1944399"/>
                <a:gd name="connsiteX5" fmla="*/ 283802 w 487674"/>
                <a:gd name="connsiteY5" fmla="*/ 661341 h 1944399"/>
                <a:gd name="connsiteX6" fmla="*/ 464777 w 487674"/>
                <a:gd name="connsiteY6" fmla="*/ 118416 h 1944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7674" h="1944399">
                  <a:moveTo>
                    <a:pt x="464777" y="118416"/>
                  </a:moveTo>
                  <a:cubicBezTo>
                    <a:pt x="490177" y="35866"/>
                    <a:pt x="509756" y="-122884"/>
                    <a:pt x="436202" y="166041"/>
                  </a:cubicBezTo>
                  <a:cubicBezTo>
                    <a:pt x="362648" y="454966"/>
                    <a:pt x="86423" y="1598495"/>
                    <a:pt x="23452" y="1851966"/>
                  </a:cubicBezTo>
                  <a:cubicBezTo>
                    <a:pt x="-39519" y="2105437"/>
                    <a:pt x="42502" y="1765712"/>
                    <a:pt x="58377" y="1686866"/>
                  </a:cubicBezTo>
                  <a:cubicBezTo>
                    <a:pt x="74252" y="1608020"/>
                    <a:pt x="81131" y="1549812"/>
                    <a:pt x="118702" y="1378891"/>
                  </a:cubicBezTo>
                  <a:cubicBezTo>
                    <a:pt x="156273" y="1207970"/>
                    <a:pt x="227710" y="873008"/>
                    <a:pt x="283802" y="661341"/>
                  </a:cubicBezTo>
                  <a:cubicBezTo>
                    <a:pt x="339894" y="449674"/>
                    <a:pt x="439377" y="200966"/>
                    <a:pt x="464777" y="1184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CCD823DB-569A-42D1-89C8-3915B99AF28A}"/>
                </a:ext>
              </a:extLst>
            </p:cNvPr>
            <p:cNvSpPr/>
            <p:nvPr/>
          </p:nvSpPr>
          <p:spPr>
            <a:xfrm>
              <a:off x="9121526" y="2875021"/>
              <a:ext cx="328137" cy="1335897"/>
            </a:xfrm>
            <a:custGeom>
              <a:avLst/>
              <a:gdLst>
                <a:gd name="connsiteX0" fmla="*/ 327274 w 328137"/>
                <a:gd name="connsiteY0" fmla="*/ 4704 h 1335897"/>
                <a:gd name="connsiteX1" fmla="*/ 16124 w 328137"/>
                <a:gd name="connsiteY1" fmla="*/ 1265179 h 1335897"/>
                <a:gd name="connsiteX2" fmla="*/ 51049 w 328137"/>
                <a:gd name="connsiteY2" fmla="*/ 1141354 h 1335897"/>
                <a:gd name="connsiteX3" fmla="*/ 108199 w 328137"/>
                <a:gd name="connsiteY3" fmla="*/ 846079 h 1335897"/>
                <a:gd name="connsiteX4" fmla="*/ 327274 w 328137"/>
                <a:gd name="connsiteY4" fmla="*/ 4704 h 1335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8137" h="1335897">
                  <a:moveTo>
                    <a:pt x="327274" y="4704"/>
                  </a:moveTo>
                  <a:cubicBezTo>
                    <a:pt x="311928" y="74554"/>
                    <a:pt x="62161" y="1075737"/>
                    <a:pt x="16124" y="1265179"/>
                  </a:cubicBezTo>
                  <a:cubicBezTo>
                    <a:pt x="-29914" y="1454621"/>
                    <a:pt x="35703" y="1211204"/>
                    <a:pt x="51049" y="1141354"/>
                  </a:cubicBezTo>
                  <a:cubicBezTo>
                    <a:pt x="66395" y="1071504"/>
                    <a:pt x="67453" y="1029171"/>
                    <a:pt x="108199" y="846079"/>
                  </a:cubicBezTo>
                  <a:cubicBezTo>
                    <a:pt x="148945" y="662987"/>
                    <a:pt x="342620" y="-65146"/>
                    <a:pt x="327274" y="47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F26A610F-75C6-455A-8280-7CCA117CABDB}"/>
                </a:ext>
              </a:extLst>
            </p:cNvPr>
            <p:cNvSpPr/>
            <p:nvPr/>
          </p:nvSpPr>
          <p:spPr>
            <a:xfrm>
              <a:off x="9050213" y="2220897"/>
              <a:ext cx="424367" cy="702690"/>
            </a:xfrm>
            <a:custGeom>
              <a:avLst/>
              <a:gdLst>
                <a:gd name="connsiteX0" fmla="*/ 125 w 424367"/>
                <a:gd name="connsiteY0" fmla="*/ 16 h 702690"/>
                <a:gd name="connsiteX1" fmla="*/ 241425 w 424367"/>
                <a:gd name="connsiteY1" fmla="*/ 144478 h 702690"/>
                <a:gd name="connsiteX2" fmla="*/ 395412 w 424367"/>
                <a:gd name="connsiteY2" fmla="*/ 415941 h 702690"/>
                <a:gd name="connsiteX3" fmla="*/ 393825 w 424367"/>
                <a:gd name="connsiteY3" fmla="*/ 695341 h 702690"/>
                <a:gd name="connsiteX4" fmla="*/ 392237 w 424367"/>
                <a:gd name="connsiteY4" fmla="*/ 603266 h 702690"/>
                <a:gd name="connsiteX5" fmla="*/ 419225 w 424367"/>
                <a:gd name="connsiteY5" fmla="*/ 408003 h 702690"/>
                <a:gd name="connsiteX6" fmla="*/ 274762 w 424367"/>
                <a:gd name="connsiteY6" fmla="*/ 152416 h 702690"/>
                <a:gd name="connsiteX7" fmla="*/ 125 w 424367"/>
                <a:gd name="connsiteY7" fmla="*/ 16 h 702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4367" h="702690">
                  <a:moveTo>
                    <a:pt x="125" y="16"/>
                  </a:moveTo>
                  <a:cubicBezTo>
                    <a:pt x="-5431" y="-1307"/>
                    <a:pt x="175544" y="75157"/>
                    <a:pt x="241425" y="144478"/>
                  </a:cubicBezTo>
                  <a:cubicBezTo>
                    <a:pt x="307306" y="213799"/>
                    <a:pt x="370012" y="324131"/>
                    <a:pt x="395412" y="415941"/>
                  </a:cubicBezTo>
                  <a:cubicBezTo>
                    <a:pt x="420812" y="507751"/>
                    <a:pt x="394354" y="664120"/>
                    <a:pt x="393825" y="695341"/>
                  </a:cubicBezTo>
                  <a:cubicBezTo>
                    <a:pt x="393296" y="726562"/>
                    <a:pt x="388004" y="651156"/>
                    <a:pt x="392237" y="603266"/>
                  </a:cubicBezTo>
                  <a:cubicBezTo>
                    <a:pt x="396470" y="555376"/>
                    <a:pt x="438804" y="483145"/>
                    <a:pt x="419225" y="408003"/>
                  </a:cubicBezTo>
                  <a:cubicBezTo>
                    <a:pt x="399646" y="332861"/>
                    <a:pt x="344348" y="220414"/>
                    <a:pt x="274762" y="152416"/>
                  </a:cubicBezTo>
                  <a:cubicBezTo>
                    <a:pt x="205177" y="84418"/>
                    <a:pt x="5681" y="1339"/>
                    <a:pt x="125" y="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0D51BE27-973C-49C1-9567-6392CE04B5B1}"/>
                </a:ext>
              </a:extLst>
            </p:cNvPr>
            <p:cNvSpPr/>
            <p:nvPr/>
          </p:nvSpPr>
          <p:spPr>
            <a:xfrm>
              <a:off x="8054526" y="1979596"/>
              <a:ext cx="1070380" cy="267721"/>
            </a:xfrm>
            <a:custGeom>
              <a:avLst/>
              <a:gdLst>
                <a:gd name="connsiteX0" fmla="*/ 449 w 1070380"/>
                <a:gd name="connsiteY0" fmla="*/ 17 h 267721"/>
                <a:gd name="connsiteX1" fmla="*/ 1002162 w 1070380"/>
                <a:gd name="connsiteY1" fmla="*/ 244492 h 267721"/>
                <a:gd name="connsiteX2" fmla="*/ 875162 w 1070380"/>
                <a:gd name="connsiteY2" fmla="*/ 231792 h 267721"/>
                <a:gd name="connsiteX3" fmla="*/ 449 w 1070380"/>
                <a:gd name="connsiteY3" fmla="*/ 17 h 267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0380" h="267721">
                  <a:moveTo>
                    <a:pt x="449" y="17"/>
                  </a:moveTo>
                  <a:cubicBezTo>
                    <a:pt x="21616" y="2134"/>
                    <a:pt x="856377" y="205863"/>
                    <a:pt x="1002162" y="244492"/>
                  </a:cubicBezTo>
                  <a:cubicBezTo>
                    <a:pt x="1147947" y="283121"/>
                    <a:pt x="1038674" y="269892"/>
                    <a:pt x="875162" y="231792"/>
                  </a:cubicBezTo>
                  <a:cubicBezTo>
                    <a:pt x="711650" y="193692"/>
                    <a:pt x="-20718" y="-2100"/>
                    <a:pt x="449" y="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CF897CA2-9347-4C69-B2CD-CCE4E951138F}"/>
                </a:ext>
              </a:extLst>
            </p:cNvPr>
            <p:cNvSpPr/>
            <p:nvPr/>
          </p:nvSpPr>
          <p:spPr>
            <a:xfrm>
              <a:off x="6999643" y="1719582"/>
              <a:ext cx="1210944" cy="304735"/>
            </a:xfrm>
            <a:custGeom>
              <a:avLst/>
              <a:gdLst>
                <a:gd name="connsiteX0" fmla="*/ 39332 w 1210944"/>
                <a:gd name="connsiteY0" fmla="*/ 6031 h 304735"/>
                <a:gd name="connsiteX1" fmla="*/ 1139470 w 1210944"/>
                <a:gd name="connsiteY1" fmla="*/ 282256 h 304735"/>
                <a:gd name="connsiteX2" fmla="*/ 1017232 w 1210944"/>
                <a:gd name="connsiteY2" fmla="*/ 267968 h 304735"/>
                <a:gd name="connsiteX3" fmla="*/ 317145 w 1210944"/>
                <a:gd name="connsiteY3" fmla="*/ 104456 h 304735"/>
                <a:gd name="connsiteX4" fmla="*/ 39332 w 1210944"/>
                <a:gd name="connsiteY4" fmla="*/ 6031 h 304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0944" h="304735">
                  <a:moveTo>
                    <a:pt x="39332" y="6031"/>
                  </a:moveTo>
                  <a:cubicBezTo>
                    <a:pt x="176386" y="35664"/>
                    <a:pt x="976487" y="238600"/>
                    <a:pt x="1139470" y="282256"/>
                  </a:cubicBezTo>
                  <a:cubicBezTo>
                    <a:pt x="1302453" y="325912"/>
                    <a:pt x="1154286" y="297601"/>
                    <a:pt x="1017232" y="267968"/>
                  </a:cubicBezTo>
                  <a:cubicBezTo>
                    <a:pt x="880178" y="238335"/>
                    <a:pt x="479599" y="145466"/>
                    <a:pt x="317145" y="104456"/>
                  </a:cubicBezTo>
                  <a:cubicBezTo>
                    <a:pt x="154691" y="63446"/>
                    <a:pt x="-97722" y="-23602"/>
                    <a:pt x="39332" y="60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08519D62-F59C-41A3-B802-011047B975F2}"/>
                </a:ext>
              </a:extLst>
            </p:cNvPr>
            <p:cNvSpPr/>
            <p:nvPr/>
          </p:nvSpPr>
          <p:spPr>
            <a:xfrm>
              <a:off x="5970140" y="1557843"/>
              <a:ext cx="1192934" cy="251534"/>
            </a:xfrm>
            <a:custGeom>
              <a:avLst/>
              <a:gdLst>
                <a:gd name="connsiteX0" fmla="*/ 977 w 1192934"/>
                <a:gd name="connsiteY0" fmla="*/ 24 h 251534"/>
                <a:gd name="connsiteX1" fmla="*/ 1131277 w 1192934"/>
                <a:gd name="connsiteY1" fmla="*/ 230740 h 251534"/>
                <a:gd name="connsiteX2" fmla="*/ 936543 w 1192934"/>
                <a:gd name="connsiteY2" fmla="*/ 215924 h 251534"/>
                <a:gd name="connsiteX3" fmla="*/ 977 w 1192934"/>
                <a:gd name="connsiteY3" fmla="*/ 24 h 251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2934" h="251534">
                  <a:moveTo>
                    <a:pt x="977" y="24"/>
                  </a:moveTo>
                  <a:cubicBezTo>
                    <a:pt x="33433" y="2493"/>
                    <a:pt x="975349" y="194757"/>
                    <a:pt x="1131277" y="230740"/>
                  </a:cubicBezTo>
                  <a:cubicBezTo>
                    <a:pt x="1287205" y="266723"/>
                    <a:pt x="1119635" y="252260"/>
                    <a:pt x="936543" y="215924"/>
                  </a:cubicBezTo>
                  <a:cubicBezTo>
                    <a:pt x="753451" y="179588"/>
                    <a:pt x="-31479" y="-2445"/>
                    <a:pt x="977" y="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CAF8A020-1F63-47F9-9DD7-99BB3108B710}"/>
                </a:ext>
              </a:extLst>
            </p:cNvPr>
            <p:cNvSpPr/>
            <p:nvPr/>
          </p:nvSpPr>
          <p:spPr>
            <a:xfrm>
              <a:off x="4685890" y="1286933"/>
              <a:ext cx="1404677" cy="315786"/>
            </a:xfrm>
            <a:custGeom>
              <a:avLst/>
              <a:gdLst>
                <a:gd name="connsiteX0" fmla="*/ 410 w 1404677"/>
                <a:gd name="connsiteY0" fmla="*/ 0 h 315786"/>
                <a:gd name="connsiteX1" fmla="*/ 1306393 w 1404677"/>
                <a:gd name="connsiteY1" fmla="*/ 281517 h 315786"/>
                <a:gd name="connsiteX2" fmla="*/ 1166693 w 1404677"/>
                <a:gd name="connsiteY2" fmla="*/ 281517 h 315786"/>
                <a:gd name="connsiteX3" fmla="*/ 410 w 1404677"/>
                <a:gd name="connsiteY3" fmla="*/ 0 h 315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677" h="315786">
                  <a:moveTo>
                    <a:pt x="410" y="0"/>
                  </a:moveTo>
                  <a:cubicBezTo>
                    <a:pt x="23693" y="0"/>
                    <a:pt x="1112013" y="234598"/>
                    <a:pt x="1306393" y="281517"/>
                  </a:cubicBezTo>
                  <a:cubicBezTo>
                    <a:pt x="1500773" y="328436"/>
                    <a:pt x="1381887" y="325967"/>
                    <a:pt x="1166693" y="281517"/>
                  </a:cubicBezTo>
                  <a:cubicBezTo>
                    <a:pt x="951499" y="237067"/>
                    <a:pt x="-22873" y="0"/>
                    <a:pt x="41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C861605F-5D01-437F-B2BB-B631A92F6F7F}"/>
                </a:ext>
              </a:extLst>
            </p:cNvPr>
            <p:cNvSpPr/>
            <p:nvPr/>
          </p:nvSpPr>
          <p:spPr>
            <a:xfrm>
              <a:off x="3689350" y="1060450"/>
              <a:ext cx="1027562" cy="237202"/>
            </a:xfrm>
            <a:custGeom>
              <a:avLst/>
              <a:gdLst>
                <a:gd name="connsiteX0" fmla="*/ 0 w 1027562"/>
                <a:gd name="connsiteY0" fmla="*/ 0 h 237202"/>
                <a:gd name="connsiteX1" fmla="*/ 996950 w 1027562"/>
                <a:gd name="connsiteY1" fmla="*/ 228600 h 237202"/>
                <a:gd name="connsiteX2" fmla="*/ 791633 w 1027562"/>
                <a:gd name="connsiteY2" fmla="*/ 192617 h 237202"/>
                <a:gd name="connsiteX3" fmla="*/ 0 w 1027562"/>
                <a:gd name="connsiteY3" fmla="*/ 0 h 237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7562" h="237202">
                  <a:moveTo>
                    <a:pt x="0" y="0"/>
                  </a:moveTo>
                  <a:lnTo>
                    <a:pt x="996950" y="228600"/>
                  </a:lnTo>
                  <a:cubicBezTo>
                    <a:pt x="1128889" y="260703"/>
                    <a:pt x="791633" y="192617"/>
                    <a:pt x="791633" y="192617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D25E784C-82A5-4F76-BA24-B5A5601ED344}"/>
                </a:ext>
              </a:extLst>
            </p:cNvPr>
            <p:cNvSpPr/>
            <p:nvPr/>
          </p:nvSpPr>
          <p:spPr>
            <a:xfrm>
              <a:off x="2980555" y="1041945"/>
              <a:ext cx="717322" cy="407432"/>
            </a:xfrm>
            <a:custGeom>
              <a:avLst/>
              <a:gdLst>
                <a:gd name="connsiteX0" fmla="*/ 717262 w 717322"/>
                <a:gd name="connsiteY0" fmla="*/ 16388 h 407432"/>
                <a:gd name="connsiteX1" fmla="*/ 376478 w 717322"/>
                <a:gd name="connsiteY1" fmla="*/ 7922 h 407432"/>
                <a:gd name="connsiteX2" fmla="*/ 185978 w 717322"/>
                <a:gd name="connsiteY2" fmla="*/ 141272 h 407432"/>
                <a:gd name="connsiteX3" fmla="*/ 46278 w 717322"/>
                <a:gd name="connsiteY3" fmla="*/ 306372 h 407432"/>
                <a:gd name="connsiteX4" fmla="*/ 6062 w 717322"/>
                <a:gd name="connsiteY4" fmla="*/ 403738 h 407432"/>
                <a:gd name="connsiteX5" fmla="*/ 160578 w 717322"/>
                <a:gd name="connsiteY5" fmla="*/ 179372 h 407432"/>
                <a:gd name="connsiteX6" fmla="*/ 401878 w 717322"/>
                <a:gd name="connsiteY6" fmla="*/ 24855 h 407432"/>
                <a:gd name="connsiteX7" fmla="*/ 717262 w 717322"/>
                <a:gd name="connsiteY7" fmla="*/ 16388 h 407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17322" h="407432">
                  <a:moveTo>
                    <a:pt x="717262" y="16388"/>
                  </a:moveTo>
                  <a:cubicBezTo>
                    <a:pt x="713029" y="13566"/>
                    <a:pt x="465025" y="-12892"/>
                    <a:pt x="376478" y="7922"/>
                  </a:cubicBezTo>
                  <a:cubicBezTo>
                    <a:pt x="287931" y="28736"/>
                    <a:pt x="241011" y="91530"/>
                    <a:pt x="185978" y="141272"/>
                  </a:cubicBezTo>
                  <a:cubicBezTo>
                    <a:pt x="130945" y="191014"/>
                    <a:pt x="76264" y="262628"/>
                    <a:pt x="46278" y="306372"/>
                  </a:cubicBezTo>
                  <a:cubicBezTo>
                    <a:pt x="16292" y="350116"/>
                    <a:pt x="-12988" y="424904"/>
                    <a:pt x="6062" y="403738"/>
                  </a:cubicBezTo>
                  <a:cubicBezTo>
                    <a:pt x="25112" y="382572"/>
                    <a:pt x="94609" y="242519"/>
                    <a:pt x="160578" y="179372"/>
                  </a:cubicBezTo>
                  <a:cubicBezTo>
                    <a:pt x="226547" y="116225"/>
                    <a:pt x="302395" y="50608"/>
                    <a:pt x="401878" y="24855"/>
                  </a:cubicBezTo>
                  <a:cubicBezTo>
                    <a:pt x="501361" y="-898"/>
                    <a:pt x="721495" y="19210"/>
                    <a:pt x="717262" y="163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506CC14A-D41E-4D58-852A-9A0F712EEE99}"/>
                </a:ext>
              </a:extLst>
            </p:cNvPr>
            <p:cNvSpPr/>
            <p:nvPr/>
          </p:nvSpPr>
          <p:spPr>
            <a:xfrm>
              <a:off x="2649027" y="1435685"/>
              <a:ext cx="334013" cy="783111"/>
            </a:xfrm>
            <a:custGeom>
              <a:avLst/>
              <a:gdLst>
                <a:gd name="connsiteX0" fmla="*/ 331240 w 334013"/>
                <a:gd name="connsiteY0" fmla="*/ 9998 h 783111"/>
                <a:gd name="connsiteX1" fmla="*/ 11623 w 334013"/>
                <a:gd name="connsiteY1" fmla="*/ 759298 h 783111"/>
                <a:gd name="connsiteX2" fmla="*/ 64540 w 334013"/>
                <a:gd name="connsiteY2" fmla="*/ 611132 h 783111"/>
                <a:gd name="connsiteX3" fmla="*/ 161906 w 334013"/>
                <a:gd name="connsiteY3" fmla="*/ 346548 h 783111"/>
                <a:gd name="connsiteX4" fmla="*/ 331240 w 334013"/>
                <a:gd name="connsiteY4" fmla="*/ 9998 h 783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4013" h="783111">
                  <a:moveTo>
                    <a:pt x="331240" y="9998"/>
                  </a:moveTo>
                  <a:cubicBezTo>
                    <a:pt x="306193" y="78790"/>
                    <a:pt x="56073" y="659109"/>
                    <a:pt x="11623" y="759298"/>
                  </a:cubicBezTo>
                  <a:cubicBezTo>
                    <a:pt x="-32827" y="859487"/>
                    <a:pt x="64540" y="611132"/>
                    <a:pt x="64540" y="611132"/>
                  </a:cubicBezTo>
                  <a:cubicBezTo>
                    <a:pt x="89587" y="542340"/>
                    <a:pt x="119220" y="446737"/>
                    <a:pt x="161906" y="346548"/>
                  </a:cubicBezTo>
                  <a:cubicBezTo>
                    <a:pt x="204592" y="246359"/>
                    <a:pt x="356287" y="-58794"/>
                    <a:pt x="331240" y="99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B1E0FECA-DDCF-4747-A58A-C69A5357E97B}"/>
                </a:ext>
              </a:extLst>
            </p:cNvPr>
            <p:cNvSpPr/>
            <p:nvPr/>
          </p:nvSpPr>
          <p:spPr>
            <a:xfrm>
              <a:off x="2380123" y="2057927"/>
              <a:ext cx="337035" cy="865038"/>
            </a:xfrm>
            <a:custGeom>
              <a:avLst/>
              <a:gdLst>
                <a:gd name="connsiteX0" fmla="*/ 335560 w 337035"/>
                <a:gd name="connsiteY0" fmla="*/ 1590 h 865038"/>
                <a:gd name="connsiteX1" fmla="*/ 7477 w 337035"/>
                <a:gd name="connsiteY1" fmla="*/ 833440 h 865038"/>
                <a:gd name="connsiteX2" fmla="*/ 123894 w 337035"/>
                <a:gd name="connsiteY2" fmla="*/ 628123 h 865038"/>
                <a:gd name="connsiteX3" fmla="*/ 335560 w 337035"/>
                <a:gd name="connsiteY3" fmla="*/ 1590 h 865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035" h="865038">
                  <a:moveTo>
                    <a:pt x="335560" y="1590"/>
                  </a:moveTo>
                  <a:cubicBezTo>
                    <a:pt x="316157" y="35810"/>
                    <a:pt x="42755" y="729018"/>
                    <a:pt x="7477" y="833440"/>
                  </a:cubicBezTo>
                  <a:cubicBezTo>
                    <a:pt x="-27801" y="937862"/>
                    <a:pt x="70272" y="761120"/>
                    <a:pt x="123894" y="628123"/>
                  </a:cubicBezTo>
                  <a:cubicBezTo>
                    <a:pt x="177516" y="495126"/>
                    <a:pt x="354963" y="-32630"/>
                    <a:pt x="335560" y="15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DDF1D4F1-34B2-4D01-A042-1078C063759E}"/>
                </a:ext>
              </a:extLst>
            </p:cNvPr>
            <p:cNvSpPr/>
            <p:nvPr/>
          </p:nvSpPr>
          <p:spPr>
            <a:xfrm>
              <a:off x="2011911" y="2886129"/>
              <a:ext cx="371286" cy="871643"/>
            </a:xfrm>
            <a:custGeom>
              <a:avLst/>
              <a:gdLst>
                <a:gd name="connsiteX0" fmla="*/ 369339 w 371286"/>
                <a:gd name="connsiteY0" fmla="*/ 3121 h 871643"/>
                <a:gd name="connsiteX1" fmla="*/ 7389 w 371286"/>
                <a:gd name="connsiteY1" fmla="*/ 849788 h 871643"/>
                <a:gd name="connsiteX2" fmla="*/ 144972 w 371286"/>
                <a:gd name="connsiteY2" fmla="*/ 572504 h 871643"/>
                <a:gd name="connsiteX3" fmla="*/ 369339 w 371286"/>
                <a:gd name="connsiteY3" fmla="*/ 3121 h 871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286" h="871643">
                  <a:moveTo>
                    <a:pt x="369339" y="3121"/>
                  </a:moveTo>
                  <a:cubicBezTo>
                    <a:pt x="346408" y="49335"/>
                    <a:pt x="44783" y="754891"/>
                    <a:pt x="7389" y="849788"/>
                  </a:cubicBezTo>
                  <a:cubicBezTo>
                    <a:pt x="-30005" y="944685"/>
                    <a:pt x="83589" y="707971"/>
                    <a:pt x="144972" y="572504"/>
                  </a:cubicBezTo>
                  <a:cubicBezTo>
                    <a:pt x="206355" y="437037"/>
                    <a:pt x="392270" y="-43093"/>
                    <a:pt x="369339" y="31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90BC079E-AE89-48D7-BBC7-7389FA5A0AA1}"/>
                </a:ext>
              </a:extLst>
            </p:cNvPr>
            <p:cNvSpPr/>
            <p:nvPr/>
          </p:nvSpPr>
          <p:spPr>
            <a:xfrm>
              <a:off x="1911571" y="3767280"/>
              <a:ext cx="128928" cy="301427"/>
            </a:xfrm>
            <a:custGeom>
              <a:avLst/>
              <a:gdLst>
                <a:gd name="connsiteX0" fmla="*/ 90796 w 128928"/>
                <a:gd name="connsiteY0" fmla="*/ 387 h 301427"/>
                <a:gd name="connsiteX1" fmla="*/ 1896 w 128928"/>
                <a:gd name="connsiteY1" fmla="*/ 264970 h 301427"/>
                <a:gd name="connsiteX2" fmla="*/ 37879 w 128928"/>
                <a:gd name="connsiteY2" fmla="*/ 275553 h 301427"/>
                <a:gd name="connsiteX3" fmla="*/ 128896 w 128928"/>
                <a:gd name="connsiteY3" fmla="*/ 298837 h 301427"/>
                <a:gd name="connsiteX4" fmla="*/ 27296 w 128928"/>
                <a:gd name="connsiteY4" fmla="*/ 207820 h 301427"/>
                <a:gd name="connsiteX5" fmla="*/ 90796 w 128928"/>
                <a:gd name="connsiteY5" fmla="*/ 387 h 30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928" h="301427">
                  <a:moveTo>
                    <a:pt x="90796" y="387"/>
                  </a:moveTo>
                  <a:cubicBezTo>
                    <a:pt x="86563" y="9912"/>
                    <a:pt x="10716" y="219109"/>
                    <a:pt x="1896" y="264970"/>
                  </a:cubicBezTo>
                  <a:cubicBezTo>
                    <a:pt x="-6924" y="310831"/>
                    <a:pt x="16712" y="269909"/>
                    <a:pt x="37879" y="275553"/>
                  </a:cubicBezTo>
                  <a:cubicBezTo>
                    <a:pt x="59046" y="281197"/>
                    <a:pt x="130660" y="310126"/>
                    <a:pt x="128896" y="298837"/>
                  </a:cubicBezTo>
                  <a:cubicBezTo>
                    <a:pt x="127132" y="287548"/>
                    <a:pt x="34352" y="255798"/>
                    <a:pt x="27296" y="207820"/>
                  </a:cubicBezTo>
                  <a:cubicBezTo>
                    <a:pt x="20240" y="159842"/>
                    <a:pt x="95029" y="-9138"/>
                    <a:pt x="90796" y="3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01744DAE-2C6F-473D-A402-60055482F0BD}"/>
                </a:ext>
              </a:extLst>
            </p:cNvPr>
            <p:cNvSpPr/>
            <p:nvPr/>
          </p:nvSpPr>
          <p:spPr>
            <a:xfrm>
              <a:off x="1689819" y="3882023"/>
              <a:ext cx="460886" cy="1276498"/>
            </a:xfrm>
            <a:custGeom>
              <a:avLst/>
              <a:gdLst>
                <a:gd name="connsiteX0" fmla="*/ 314664 w 460886"/>
                <a:gd name="connsiteY0" fmla="*/ 1274177 h 1276498"/>
                <a:gd name="connsiteX1" fmla="*/ 147448 w 460886"/>
                <a:gd name="connsiteY1" fmla="*/ 1128127 h 1276498"/>
                <a:gd name="connsiteX2" fmla="*/ 7748 w 460886"/>
                <a:gd name="connsiteY2" fmla="*/ 922810 h 1276498"/>
                <a:gd name="connsiteX3" fmla="*/ 39498 w 460886"/>
                <a:gd name="connsiteY3" fmla="*/ 869894 h 1276498"/>
                <a:gd name="connsiteX4" fmla="*/ 219414 w 460886"/>
                <a:gd name="connsiteY4" fmla="*/ 497360 h 1276498"/>
                <a:gd name="connsiteX5" fmla="*/ 304081 w 460886"/>
                <a:gd name="connsiteY5" fmla="*/ 406344 h 1276498"/>
                <a:gd name="connsiteX6" fmla="*/ 376048 w 460886"/>
                <a:gd name="connsiteY6" fmla="*/ 215844 h 1276498"/>
                <a:gd name="connsiteX7" fmla="*/ 460714 w 460886"/>
                <a:gd name="connsiteY7" fmla="*/ 2060 h 1276498"/>
                <a:gd name="connsiteX8" fmla="*/ 352764 w 460886"/>
                <a:gd name="connsiteY8" fmla="*/ 351310 h 1276498"/>
                <a:gd name="connsiteX9" fmla="*/ 117814 w 460886"/>
                <a:gd name="connsiteY9" fmla="*/ 753477 h 1276498"/>
                <a:gd name="connsiteX10" fmla="*/ 41614 w 460886"/>
                <a:gd name="connsiteY10" fmla="*/ 941860 h 1276498"/>
                <a:gd name="connsiteX11" fmla="*/ 79714 w 460886"/>
                <a:gd name="connsiteY11" fmla="*/ 1011710 h 1276498"/>
                <a:gd name="connsiteX12" fmla="*/ 314664 w 460886"/>
                <a:gd name="connsiteY12" fmla="*/ 1274177 h 1276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0886" h="1276498">
                  <a:moveTo>
                    <a:pt x="314664" y="1274177"/>
                  </a:moveTo>
                  <a:cubicBezTo>
                    <a:pt x="325953" y="1293580"/>
                    <a:pt x="198601" y="1186688"/>
                    <a:pt x="147448" y="1128127"/>
                  </a:cubicBezTo>
                  <a:cubicBezTo>
                    <a:pt x="96295" y="1069566"/>
                    <a:pt x="25740" y="965849"/>
                    <a:pt x="7748" y="922810"/>
                  </a:cubicBezTo>
                  <a:cubicBezTo>
                    <a:pt x="-10244" y="879771"/>
                    <a:pt x="4220" y="940802"/>
                    <a:pt x="39498" y="869894"/>
                  </a:cubicBezTo>
                  <a:cubicBezTo>
                    <a:pt x="74776" y="798986"/>
                    <a:pt x="175317" y="574618"/>
                    <a:pt x="219414" y="497360"/>
                  </a:cubicBezTo>
                  <a:cubicBezTo>
                    <a:pt x="263511" y="420102"/>
                    <a:pt x="277975" y="453263"/>
                    <a:pt x="304081" y="406344"/>
                  </a:cubicBezTo>
                  <a:cubicBezTo>
                    <a:pt x="330187" y="359425"/>
                    <a:pt x="349943" y="283225"/>
                    <a:pt x="376048" y="215844"/>
                  </a:cubicBezTo>
                  <a:cubicBezTo>
                    <a:pt x="402154" y="148463"/>
                    <a:pt x="464595" y="-20518"/>
                    <a:pt x="460714" y="2060"/>
                  </a:cubicBezTo>
                  <a:cubicBezTo>
                    <a:pt x="456833" y="24638"/>
                    <a:pt x="409914" y="226074"/>
                    <a:pt x="352764" y="351310"/>
                  </a:cubicBezTo>
                  <a:cubicBezTo>
                    <a:pt x="295614" y="476546"/>
                    <a:pt x="169672" y="655052"/>
                    <a:pt x="117814" y="753477"/>
                  </a:cubicBezTo>
                  <a:cubicBezTo>
                    <a:pt x="65956" y="851902"/>
                    <a:pt x="47964" y="898821"/>
                    <a:pt x="41614" y="941860"/>
                  </a:cubicBezTo>
                  <a:cubicBezTo>
                    <a:pt x="35264" y="984899"/>
                    <a:pt x="34911" y="956677"/>
                    <a:pt x="79714" y="1011710"/>
                  </a:cubicBezTo>
                  <a:cubicBezTo>
                    <a:pt x="124517" y="1066743"/>
                    <a:pt x="303375" y="1254774"/>
                    <a:pt x="314664" y="12741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2F20AE6B-0D7E-4AA7-BB44-749D41662E5E}"/>
                </a:ext>
              </a:extLst>
            </p:cNvPr>
            <p:cNvSpPr/>
            <p:nvPr/>
          </p:nvSpPr>
          <p:spPr>
            <a:xfrm>
              <a:off x="1954116" y="4087212"/>
              <a:ext cx="81542" cy="233329"/>
            </a:xfrm>
            <a:custGeom>
              <a:avLst/>
              <a:gdLst>
                <a:gd name="connsiteX0" fmla="*/ 77884 w 81542"/>
                <a:gd name="connsiteY0" fmla="*/ 2188 h 233329"/>
                <a:gd name="connsiteX1" fmla="*/ 97 w 81542"/>
                <a:gd name="connsiteY1" fmla="*/ 230788 h 233329"/>
                <a:gd name="connsiteX2" fmla="*/ 62009 w 81542"/>
                <a:gd name="connsiteY2" fmla="*/ 119663 h 233329"/>
                <a:gd name="connsiteX3" fmla="*/ 77884 w 81542"/>
                <a:gd name="connsiteY3" fmla="*/ 2188 h 233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542" h="233329">
                  <a:moveTo>
                    <a:pt x="77884" y="2188"/>
                  </a:moveTo>
                  <a:cubicBezTo>
                    <a:pt x="67565" y="20709"/>
                    <a:pt x="2743" y="211209"/>
                    <a:pt x="97" y="230788"/>
                  </a:cubicBezTo>
                  <a:cubicBezTo>
                    <a:pt x="-2549" y="250367"/>
                    <a:pt x="49309" y="151413"/>
                    <a:pt x="62009" y="119663"/>
                  </a:cubicBezTo>
                  <a:cubicBezTo>
                    <a:pt x="74709" y="87913"/>
                    <a:pt x="88203" y="-16333"/>
                    <a:pt x="77884" y="21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6EE8A118-BB1D-47D6-AB75-4AE3305CDC5C}"/>
                </a:ext>
              </a:extLst>
            </p:cNvPr>
            <p:cNvSpPr/>
            <p:nvPr/>
          </p:nvSpPr>
          <p:spPr>
            <a:xfrm>
              <a:off x="1909740" y="4051472"/>
              <a:ext cx="145519" cy="280839"/>
            </a:xfrm>
            <a:custGeom>
              <a:avLst/>
              <a:gdLst>
                <a:gd name="connsiteX0" fmla="*/ 23 w 145519"/>
                <a:gd name="connsiteY0" fmla="*/ 280816 h 280839"/>
                <a:gd name="connsiteX1" fmla="*/ 96860 w 145519"/>
                <a:gd name="connsiteY1" fmla="*/ 18878 h 280839"/>
                <a:gd name="connsiteX2" fmla="*/ 119085 w 145519"/>
                <a:gd name="connsiteY2" fmla="*/ 23641 h 280839"/>
                <a:gd name="connsiteX3" fmla="*/ 133373 w 145519"/>
                <a:gd name="connsiteY3" fmla="*/ 47453 h 280839"/>
                <a:gd name="connsiteX4" fmla="*/ 144485 w 145519"/>
                <a:gd name="connsiteY4" fmla="*/ 69678 h 280839"/>
                <a:gd name="connsiteX5" fmla="*/ 106385 w 145519"/>
                <a:gd name="connsiteY5" fmla="*/ 34753 h 280839"/>
                <a:gd name="connsiteX6" fmla="*/ 23 w 145519"/>
                <a:gd name="connsiteY6" fmla="*/ 280816 h 280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19" h="280839">
                  <a:moveTo>
                    <a:pt x="23" y="280816"/>
                  </a:moveTo>
                  <a:cubicBezTo>
                    <a:pt x="-1565" y="278170"/>
                    <a:pt x="77016" y="61740"/>
                    <a:pt x="96860" y="18878"/>
                  </a:cubicBezTo>
                  <a:cubicBezTo>
                    <a:pt x="116704" y="-23985"/>
                    <a:pt x="113000" y="18879"/>
                    <a:pt x="119085" y="23641"/>
                  </a:cubicBezTo>
                  <a:cubicBezTo>
                    <a:pt x="125170" y="28403"/>
                    <a:pt x="129140" y="39780"/>
                    <a:pt x="133373" y="47453"/>
                  </a:cubicBezTo>
                  <a:cubicBezTo>
                    <a:pt x="137606" y="55126"/>
                    <a:pt x="148983" y="71795"/>
                    <a:pt x="144485" y="69678"/>
                  </a:cubicBezTo>
                  <a:cubicBezTo>
                    <a:pt x="139987" y="67561"/>
                    <a:pt x="127552" y="3268"/>
                    <a:pt x="106385" y="34753"/>
                  </a:cubicBezTo>
                  <a:cubicBezTo>
                    <a:pt x="85218" y="66238"/>
                    <a:pt x="1611" y="283462"/>
                    <a:pt x="23" y="2808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95EC0FEA-CC48-4203-8F05-044DC9C799AF}"/>
                </a:ext>
              </a:extLst>
            </p:cNvPr>
            <p:cNvSpPr/>
            <p:nvPr/>
          </p:nvSpPr>
          <p:spPr>
            <a:xfrm>
              <a:off x="1693917" y="4887081"/>
              <a:ext cx="53922" cy="160980"/>
            </a:xfrm>
            <a:custGeom>
              <a:avLst/>
              <a:gdLst>
                <a:gd name="connsiteX0" fmla="*/ 53921 w 53922"/>
                <a:gd name="connsiteY0" fmla="*/ 832 h 160980"/>
                <a:gd name="connsiteX1" fmla="*/ 4708 w 53922"/>
                <a:gd name="connsiteY1" fmla="*/ 157994 h 160980"/>
                <a:gd name="connsiteX2" fmla="*/ 6296 w 53922"/>
                <a:gd name="connsiteY2" fmla="*/ 97669 h 160980"/>
                <a:gd name="connsiteX3" fmla="*/ 53921 w 53922"/>
                <a:gd name="connsiteY3" fmla="*/ 832 h 160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22" h="160980">
                  <a:moveTo>
                    <a:pt x="53921" y="832"/>
                  </a:moveTo>
                  <a:cubicBezTo>
                    <a:pt x="53656" y="10886"/>
                    <a:pt x="12645" y="141855"/>
                    <a:pt x="4708" y="157994"/>
                  </a:cubicBezTo>
                  <a:cubicBezTo>
                    <a:pt x="-3229" y="174133"/>
                    <a:pt x="-54" y="120688"/>
                    <a:pt x="6296" y="97669"/>
                  </a:cubicBezTo>
                  <a:cubicBezTo>
                    <a:pt x="12646" y="74650"/>
                    <a:pt x="54186" y="-9222"/>
                    <a:pt x="53921" y="8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36EE0739-FCC4-4757-801B-E8470AEA3BEC}"/>
                </a:ext>
              </a:extLst>
            </p:cNvPr>
            <p:cNvSpPr/>
            <p:nvPr/>
          </p:nvSpPr>
          <p:spPr>
            <a:xfrm>
              <a:off x="1634751" y="4847954"/>
              <a:ext cx="71527" cy="209141"/>
            </a:xfrm>
            <a:custGeom>
              <a:avLst/>
              <a:gdLst>
                <a:gd name="connsiteX0" fmla="*/ 70224 w 71527"/>
                <a:gd name="connsiteY0" fmla="*/ 1859 h 209141"/>
                <a:gd name="connsiteX1" fmla="*/ 374 w 71527"/>
                <a:gd name="connsiteY1" fmla="*/ 206646 h 209141"/>
                <a:gd name="connsiteX2" fmla="*/ 43237 w 71527"/>
                <a:gd name="connsiteY2" fmla="*/ 109809 h 209141"/>
                <a:gd name="connsiteX3" fmla="*/ 70224 w 71527"/>
                <a:gd name="connsiteY3" fmla="*/ 1859 h 209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527" h="209141">
                  <a:moveTo>
                    <a:pt x="70224" y="1859"/>
                  </a:moveTo>
                  <a:cubicBezTo>
                    <a:pt x="63080" y="17999"/>
                    <a:pt x="4872" y="188654"/>
                    <a:pt x="374" y="206646"/>
                  </a:cubicBezTo>
                  <a:cubicBezTo>
                    <a:pt x="-4124" y="224638"/>
                    <a:pt x="33183" y="140501"/>
                    <a:pt x="43237" y="109809"/>
                  </a:cubicBezTo>
                  <a:cubicBezTo>
                    <a:pt x="53291" y="79117"/>
                    <a:pt x="77368" y="-14281"/>
                    <a:pt x="70224" y="18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フリーフォーム: 図形 63">
              <a:extLst>
                <a:ext uri="{FF2B5EF4-FFF2-40B4-BE49-F238E27FC236}">
                  <a16:creationId xmlns:a16="http://schemas.microsoft.com/office/drawing/2014/main" id="{4E60D131-66D2-4C4E-BB38-D77787304C33}"/>
                </a:ext>
              </a:extLst>
            </p:cNvPr>
            <p:cNvSpPr/>
            <p:nvPr/>
          </p:nvSpPr>
          <p:spPr>
            <a:xfrm>
              <a:off x="1717618" y="5111471"/>
              <a:ext cx="342994" cy="161015"/>
            </a:xfrm>
            <a:custGeom>
              <a:avLst/>
              <a:gdLst>
                <a:gd name="connsiteX0" fmla="*/ 57 w 342994"/>
                <a:gd name="connsiteY0" fmla="*/ 279 h 161015"/>
                <a:gd name="connsiteX1" fmla="*/ 47682 w 342994"/>
                <a:gd name="connsiteY1" fmla="*/ 105054 h 161015"/>
                <a:gd name="connsiteX2" fmla="*/ 76257 w 342994"/>
                <a:gd name="connsiteY2" fmla="*/ 81242 h 161015"/>
                <a:gd name="connsiteX3" fmla="*/ 339782 w 342994"/>
                <a:gd name="connsiteY3" fmla="*/ 160617 h 161015"/>
                <a:gd name="connsiteX4" fmla="*/ 212782 w 342994"/>
                <a:gd name="connsiteY4" fmla="*/ 109817 h 161015"/>
                <a:gd name="connsiteX5" fmla="*/ 65145 w 342994"/>
                <a:gd name="connsiteY5" fmla="*/ 62192 h 161015"/>
                <a:gd name="connsiteX6" fmla="*/ 38157 w 342994"/>
                <a:gd name="connsiteY6" fmla="*/ 73304 h 161015"/>
                <a:gd name="connsiteX7" fmla="*/ 57 w 342994"/>
                <a:gd name="connsiteY7" fmla="*/ 279 h 161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2994" h="161015">
                  <a:moveTo>
                    <a:pt x="57" y="279"/>
                  </a:moveTo>
                  <a:cubicBezTo>
                    <a:pt x="1644" y="5571"/>
                    <a:pt x="34982" y="91560"/>
                    <a:pt x="47682" y="105054"/>
                  </a:cubicBezTo>
                  <a:cubicBezTo>
                    <a:pt x="60382" y="118548"/>
                    <a:pt x="27574" y="71982"/>
                    <a:pt x="76257" y="81242"/>
                  </a:cubicBezTo>
                  <a:cubicBezTo>
                    <a:pt x="124940" y="90503"/>
                    <a:pt x="317028" y="155854"/>
                    <a:pt x="339782" y="160617"/>
                  </a:cubicBezTo>
                  <a:cubicBezTo>
                    <a:pt x="362536" y="165380"/>
                    <a:pt x="258555" y="126221"/>
                    <a:pt x="212782" y="109817"/>
                  </a:cubicBezTo>
                  <a:cubicBezTo>
                    <a:pt x="167009" y="93413"/>
                    <a:pt x="94249" y="68277"/>
                    <a:pt x="65145" y="62192"/>
                  </a:cubicBezTo>
                  <a:cubicBezTo>
                    <a:pt x="36041" y="56107"/>
                    <a:pt x="46359" y="80183"/>
                    <a:pt x="38157" y="73304"/>
                  </a:cubicBezTo>
                  <a:cubicBezTo>
                    <a:pt x="29955" y="66425"/>
                    <a:pt x="-1530" y="-5013"/>
                    <a:pt x="57" y="2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フリーフォーム: 図形 64">
              <a:extLst>
                <a:ext uri="{FF2B5EF4-FFF2-40B4-BE49-F238E27FC236}">
                  <a16:creationId xmlns:a16="http://schemas.microsoft.com/office/drawing/2014/main" id="{60F0109D-1C22-4D32-A547-3D8685F2FA41}"/>
                </a:ext>
              </a:extLst>
            </p:cNvPr>
            <p:cNvSpPr/>
            <p:nvPr/>
          </p:nvSpPr>
          <p:spPr>
            <a:xfrm>
              <a:off x="1644131" y="5043634"/>
              <a:ext cx="172975" cy="122286"/>
            </a:xfrm>
            <a:custGeom>
              <a:avLst/>
              <a:gdLst>
                <a:gd name="connsiteX0" fmla="*/ 48144 w 172975"/>
                <a:gd name="connsiteY0" fmla="*/ 122091 h 122286"/>
                <a:gd name="connsiteX1" fmla="*/ 24332 w 172975"/>
                <a:gd name="connsiteY1" fmla="*/ 49066 h 122286"/>
                <a:gd name="connsiteX2" fmla="*/ 519 w 172975"/>
                <a:gd name="connsiteY2" fmla="*/ 4616 h 122286"/>
                <a:gd name="connsiteX3" fmla="*/ 48144 w 172975"/>
                <a:gd name="connsiteY3" fmla="*/ 4616 h 122286"/>
                <a:gd name="connsiteX4" fmla="*/ 78307 w 172975"/>
                <a:gd name="connsiteY4" fmla="*/ 33191 h 122286"/>
                <a:gd name="connsiteX5" fmla="*/ 92594 w 172975"/>
                <a:gd name="connsiteY5" fmla="*/ 47479 h 122286"/>
                <a:gd name="connsiteX6" fmla="*/ 135457 w 172975"/>
                <a:gd name="connsiteY6" fmla="*/ 58591 h 122286"/>
                <a:gd name="connsiteX7" fmla="*/ 171969 w 172975"/>
                <a:gd name="connsiteY7" fmla="*/ 87166 h 122286"/>
                <a:gd name="connsiteX8" fmla="*/ 94182 w 172975"/>
                <a:gd name="connsiteY8" fmla="*/ 85579 h 122286"/>
                <a:gd name="connsiteX9" fmla="*/ 141807 w 172975"/>
                <a:gd name="connsiteY9" fmla="*/ 79229 h 122286"/>
                <a:gd name="connsiteX10" fmla="*/ 87832 w 172975"/>
                <a:gd name="connsiteY10" fmla="*/ 61766 h 122286"/>
                <a:gd name="connsiteX11" fmla="*/ 46557 w 172975"/>
                <a:gd name="connsiteY11" fmla="*/ 22079 h 122286"/>
                <a:gd name="connsiteX12" fmla="*/ 25919 w 172975"/>
                <a:gd name="connsiteY12" fmla="*/ 25254 h 122286"/>
                <a:gd name="connsiteX13" fmla="*/ 48144 w 172975"/>
                <a:gd name="connsiteY13" fmla="*/ 122091 h 12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2975" h="122286">
                  <a:moveTo>
                    <a:pt x="48144" y="122091"/>
                  </a:moveTo>
                  <a:cubicBezTo>
                    <a:pt x="47880" y="126060"/>
                    <a:pt x="32270" y="68645"/>
                    <a:pt x="24332" y="49066"/>
                  </a:cubicBezTo>
                  <a:cubicBezTo>
                    <a:pt x="16394" y="29487"/>
                    <a:pt x="-3450" y="12024"/>
                    <a:pt x="519" y="4616"/>
                  </a:cubicBezTo>
                  <a:cubicBezTo>
                    <a:pt x="4488" y="-2792"/>
                    <a:pt x="35179" y="-147"/>
                    <a:pt x="48144" y="4616"/>
                  </a:cubicBezTo>
                  <a:cubicBezTo>
                    <a:pt x="61109" y="9378"/>
                    <a:pt x="70899" y="26047"/>
                    <a:pt x="78307" y="33191"/>
                  </a:cubicBezTo>
                  <a:cubicBezTo>
                    <a:pt x="85715" y="40335"/>
                    <a:pt x="83069" y="43246"/>
                    <a:pt x="92594" y="47479"/>
                  </a:cubicBezTo>
                  <a:cubicBezTo>
                    <a:pt x="102119" y="51712"/>
                    <a:pt x="122228" y="51977"/>
                    <a:pt x="135457" y="58591"/>
                  </a:cubicBezTo>
                  <a:cubicBezTo>
                    <a:pt x="148686" y="65205"/>
                    <a:pt x="178848" y="82668"/>
                    <a:pt x="171969" y="87166"/>
                  </a:cubicBezTo>
                  <a:cubicBezTo>
                    <a:pt x="165090" y="91664"/>
                    <a:pt x="99209" y="86902"/>
                    <a:pt x="94182" y="85579"/>
                  </a:cubicBezTo>
                  <a:cubicBezTo>
                    <a:pt x="89155" y="84256"/>
                    <a:pt x="142865" y="83198"/>
                    <a:pt x="141807" y="79229"/>
                  </a:cubicBezTo>
                  <a:cubicBezTo>
                    <a:pt x="140749" y="75260"/>
                    <a:pt x="103707" y="71291"/>
                    <a:pt x="87832" y="61766"/>
                  </a:cubicBezTo>
                  <a:cubicBezTo>
                    <a:pt x="71957" y="52241"/>
                    <a:pt x="56876" y="28164"/>
                    <a:pt x="46557" y="22079"/>
                  </a:cubicBezTo>
                  <a:cubicBezTo>
                    <a:pt x="36238" y="15994"/>
                    <a:pt x="25125" y="13083"/>
                    <a:pt x="25919" y="25254"/>
                  </a:cubicBezTo>
                  <a:cubicBezTo>
                    <a:pt x="26713" y="37425"/>
                    <a:pt x="48408" y="118122"/>
                    <a:pt x="48144" y="1220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フリーフォーム: 図形 65">
              <a:extLst>
                <a:ext uri="{FF2B5EF4-FFF2-40B4-BE49-F238E27FC236}">
                  <a16:creationId xmlns:a16="http://schemas.microsoft.com/office/drawing/2014/main" id="{B4D86B6B-38F9-4AE0-AC4D-B9D6C0E842AF}"/>
                </a:ext>
              </a:extLst>
            </p:cNvPr>
            <p:cNvSpPr/>
            <p:nvPr/>
          </p:nvSpPr>
          <p:spPr>
            <a:xfrm>
              <a:off x="1734951" y="5129413"/>
              <a:ext cx="689723" cy="167811"/>
            </a:xfrm>
            <a:custGeom>
              <a:avLst/>
              <a:gdLst>
                <a:gd name="connsiteX0" fmla="*/ 187 w 689723"/>
                <a:gd name="connsiteY0" fmla="*/ 7737 h 167811"/>
                <a:gd name="connsiteX1" fmla="*/ 103374 w 689723"/>
                <a:gd name="connsiteY1" fmla="*/ 12500 h 167811"/>
                <a:gd name="connsiteX2" fmla="*/ 658999 w 689723"/>
                <a:gd name="connsiteY2" fmla="*/ 153787 h 167811"/>
                <a:gd name="connsiteX3" fmla="*/ 562162 w 689723"/>
                <a:gd name="connsiteY3" fmla="*/ 147437 h 167811"/>
                <a:gd name="connsiteX4" fmla="*/ 93849 w 689723"/>
                <a:gd name="connsiteY4" fmla="*/ 18850 h 167811"/>
                <a:gd name="connsiteX5" fmla="*/ 187 w 689723"/>
                <a:gd name="connsiteY5" fmla="*/ 7737 h 167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9723" h="167811">
                  <a:moveTo>
                    <a:pt x="187" y="7737"/>
                  </a:moveTo>
                  <a:cubicBezTo>
                    <a:pt x="1775" y="6679"/>
                    <a:pt x="-6428" y="-11842"/>
                    <a:pt x="103374" y="12500"/>
                  </a:cubicBezTo>
                  <a:cubicBezTo>
                    <a:pt x="213176" y="36842"/>
                    <a:pt x="582534" y="131298"/>
                    <a:pt x="658999" y="153787"/>
                  </a:cubicBezTo>
                  <a:cubicBezTo>
                    <a:pt x="735464" y="176277"/>
                    <a:pt x="656353" y="169926"/>
                    <a:pt x="562162" y="147437"/>
                  </a:cubicBezTo>
                  <a:cubicBezTo>
                    <a:pt x="467971" y="124948"/>
                    <a:pt x="182485" y="41869"/>
                    <a:pt x="93849" y="18850"/>
                  </a:cubicBezTo>
                  <a:cubicBezTo>
                    <a:pt x="5213" y="-4169"/>
                    <a:pt x="-1401" y="8795"/>
                    <a:pt x="187" y="77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フリーフォーム: 図形 66">
              <a:extLst>
                <a:ext uri="{FF2B5EF4-FFF2-40B4-BE49-F238E27FC236}">
                  <a16:creationId xmlns:a16="http://schemas.microsoft.com/office/drawing/2014/main" id="{87287B27-422B-4364-AED6-832911123AAA}"/>
                </a:ext>
              </a:extLst>
            </p:cNvPr>
            <p:cNvSpPr/>
            <p:nvPr/>
          </p:nvSpPr>
          <p:spPr>
            <a:xfrm>
              <a:off x="1687944" y="5086242"/>
              <a:ext cx="165457" cy="453188"/>
            </a:xfrm>
            <a:custGeom>
              <a:avLst/>
              <a:gdLst>
                <a:gd name="connsiteX0" fmla="*/ 5919 w 165457"/>
                <a:gd name="connsiteY0" fmla="*/ 108 h 453188"/>
                <a:gd name="connsiteX1" fmla="*/ 1156 w 165457"/>
                <a:gd name="connsiteY1" fmla="*/ 81071 h 453188"/>
                <a:gd name="connsiteX2" fmla="*/ 17031 w 165457"/>
                <a:gd name="connsiteY2" fmla="*/ 101708 h 453188"/>
                <a:gd name="connsiteX3" fmla="*/ 156731 w 165457"/>
                <a:gd name="connsiteY3" fmla="*/ 438258 h 453188"/>
                <a:gd name="connsiteX4" fmla="*/ 148794 w 165457"/>
                <a:gd name="connsiteY4" fmla="*/ 387458 h 453188"/>
                <a:gd name="connsiteX5" fmla="*/ 132919 w 165457"/>
                <a:gd name="connsiteY5" fmla="*/ 327133 h 453188"/>
                <a:gd name="connsiteX6" fmla="*/ 17031 w 165457"/>
                <a:gd name="connsiteY6" fmla="*/ 69958 h 453188"/>
                <a:gd name="connsiteX7" fmla="*/ 5919 w 165457"/>
                <a:gd name="connsiteY7" fmla="*/ 108 h 453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5457" h="453188">
                  <a:moveTo>
                    <a:pt x="5919" y="108"/>
                  </a:moveTo>
                  <a:cubicBezTo>
                    <a:pt x="3273" y="1960"/>
                    <a:pt x="-696" y="64138"/>
                    <a:pt x="1156" y="81071"/>
                  </a:cubicBezTo>
                  <a:cubicBezTo>
                    <a:pt x="3008" y="98004"/>
                    <a:pt x="-8898" y="42177"/>
                    <a:pt x="17031" y="101708"/>
                  </a:cubicBezTo>
                  <a:cubicBezTo>
                    <a:pt x="42960" y="161239"/>
                    <a:pt x="134771" y="390633"/>
                    <a:pt x="156731" y="438258"/>
                  </a:cubicBezTo>
                  <a:cubicBezTo>
                    <a:pt x="178691" y="485883"/>
                    <a:pt x="152763" y="405979"/>
                    <a:pt x="148794" y="387458"/>
                  </a:cubicBezTo>
                  <a:cubicBezTo>
                    <a:pt x="144825" y="368937"/>
                    <a:pt x="154879" y="380050"/>
                    <a:pt x="132919" y="327133"/>
                  </a:cubicBezTo>
                  <a:cubicBezTo>
                    <a:pt x="110959" y="274216"/>
                    <a:pt x="36346" y="119964"/>
                    <a:pt x="17031" y="69958"/>
                  </a:cubicBezTo>
                  <a:cubicBezTo>
                    <a:pt x="-2284" y="19952"/>
                    <a:pt x="8565" y="-1744"/>
                    <a:pt x="5919" y="1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フリーフォーム: 図形 67">
              <a:extLst>
                <a:ext uri="{FF2B5EF4-FFF2-40B4-BE49-F238E27FC236}">
                  <a16:creationId xmlns:a16="http://schemas.microsoft.com/office/drawing/2014/main" id="{685F3192-3BC1-440D-B53D-B1D998142B9E}"/>
                </a:ext>
              </a:extLst>
            </p:cNvPr>
            <p:cNvSpPr/>
            <p:nvPr/>
          </p:nvSpPr>
          <p:spPr>
            <a:xfrm>
              <a:off x="1696954" y="5090502"/>
              <a:ext cx="215719" cy="374074"/>
            </a:xfrm>
            <a:custGeom>
              <a:avLst/>
              <a:gdLst>
                <a:gd name="connsiteX0" fmla="*/ 84 w 215719"/>
                <a:gd name="connsiteY0" fmla="*/ 611 h 374074"/>
                <a:gd name="connsiteX1" fmla="*/ 130259 w 215719"/>
                <a:gd name="connsiteY1" fmla="*/ 230798 h 374074"/>
                <a:gd name="connsiteX2" fmla="*/ 212809 w 215719"/>
                <a:gd name="connsiteY2" fmla="*/ 372086 h 374074"/>
                <a:gd name="connsiteX3" fmla="*/ 188996 w 215719"/>
                <a:gd name="connsiteY3" fmla="*/ 303823 h 374074"/>
                <a:gd name="connsiteX4" fmla="*/ 111209 w 215719"/>
                <a:gd name="connsiteY4" fmla="*/ 167298 h 374074"/>
                <a:gd name="connsiteX5" fmla="*/ 84 w 215719"/>
                <a:gd name="connsiteY5" fmla="*/ 611 h 374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719" h="374074">
                  <a:moveTo>
                    <a:pt x="84" y="611"/>
                  </a:moveTo>
                  <a:cubicBezTo>
                    <a:pt x="3259" y="11194"/>
                    <a:pt x="94805" y="168886"/>
                    <a:pt x="130259" y="230798"/>
                  </a:cubicBezTo>
                  <a:cubicBezTo>
                    <a:pt x="165713" y="292711"/>
                    <a:pt x="203020" y="359915"/>
                    <a:pt x="212809" y="372086"/>
                  </a:cubicBezTo>
                  <a:cubicBezTo>
                    <a:pt x="222599" y="384257"/>
                    <a:pt x="205929" y="337954"/>
                    <a:pt x="188996" y="303823"/>
                  </a:cubicBezTo>
                  <a:cubicBezTo>
                    <a:pt x="172063" y="269692"/>
                    <a:pt x="111209" y="167298"/>
                    <a:pt x="111209" y="167298"/>
                  </a:cubicBezTo>
                  <a:cubicBezTo>
                    <a:pt x="84486" y="119673"/>
                    <a:pt x="-3091" y="-9972"/>
                    <a:pt x="84" y="6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フリーフォーム: 図形 68">
              <a:extLst>
                <a:ext uri="{FF2B5EF4-FFF2-40B4-BE49-F238E27FC236}">
                  <a16:creationId xmlns:a16="http://schemas.microsoft.com/office/drawing/2014/main" id="{D9231993-888D-47B9-B554-FBCEEDF25EBF}"/>
                </a:ext>
              </a:extLst>
            </p:cNvPr>
            <p:cNvSpPr/>
            <p:nvPr/>
          </p:nvSpPr>
          <p:spPr>
            <a:xfrm>
              <a:off x="1765278" y="5203825"/>
              <a:ext cx="125534" cy="276256"/>
            </a:xfrm>
            <a:custGeom>
              <a:avLst/>
              <a:gdLst>
                <a:gd name="connsiteX0" fmla="*/ 1610 w 125534"/>
                <a:gd name="connsiteY0" fmla="*/ 0 h 276256"/>
                <a:gd name="connsiteX1" fmla="*/ 6372 w 125534"/>
                <a:gd name="connsiteY1" fmla="*/ 74613 h 276256"/>
                <a:gd name="connsiteX2" fmla="*/ 57172 w 125534"/>
                <a:gd name="connsiteY2" fmla="*/ 138113 h 276256"/>
                <a:gd name="connsiteX3" fmla="*/ 125435 w 125534"/>
                <a:gd name="connsiteY3" fmla="*/ 276225 h 276256"/>
                <a:gd name="connsiteX4" fmla="*/ 41297 w 125534"/>
                <a:gd name="connsiteY4" fmla="*/ 125413 h 276256"/>
                <a:gd name="connsiteX5" fmla="*/ 14310 w 125534"/>
                <a:gd name="connsiteY5" fmla="*/ 73025 h 276256"/>
                <a:gd name="connsiteX6" fmla="*/ 1610 w 125534"/>
                <a:gd name="connsiteY6" fmla="*/ 0 h 276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534" h="276256">
                  <a:moveTo>
                    <a:pt x="1610" y="0"/>
                  </a:moveTo>
                  <a:cubicBezTo>
                    <a:pt x="287" y="265"/>
                    <a:pt x="-2888" y="51594"/>
                    <a:pt x="6372" y="74613"/>
                  </a:cubicBezTo>
                  <a:cubicBezTo>
                    <a:pt x="15632" y="97632"/>
                    <a:pt x="37328" y="104511"/>
                    <a:pt x="57172" y="138113"/>
                  </a:cubicBezTo>
                  <a:cubicBezTo>
                    <a:pt x="77016" y="171715"/>
                    <a:pt x="128081" y="278342"/>
                    <a:pt x="125435" y="276225"/>
                  </a:cubicBezTo>
                  <a:cubicBezTo>
                    <a:pt x="122789" y="274108"/>
                    <a:pt x="59818" y="159280"/>
                    <a:pt x="41297" y="125413"/>
                  </a:cubicBezTo>
                  <a:cubicBezTo>
                    <a:pt x="22776" y="91546"/>
                    <a:pt x="19337" y="92604"/>
                    <a:pt x="14310" y="73025"/>
                  </a:cubicBezTo>
                  <a:cubicBezTo>
                    <a:pt x="9283" y="53446"/>
                    <a:pt x="2933" y="-265"/>
                    <a:pt x="161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フリーフォーム: 図形 69">
              <a:extLst>
                <a:ext uri="{FF2B5EF4-FFF2-40B4-BE49-F238E27FC236}">
                  <a16:creationId xmlns:a16="http://schemas.microsoft.com/office/drawing/2014/main" id="{0D28AAB2-D0D7-4C69-9439-978C91040981}"/>
                </a:ext>
              </a:extLst>
            </p:cNvPr>
            <p:cNvSpPr/>
            <p:nvPr/>
          </p:nvSpPr>
          <p:spPr>
            <a:xfrm>
              <a:off x="1324373" y="5154252"/>
              <a:ext cx="356752" cy="1216087"/>
            </a:xfrm>
            <a:custGeom>
              <a:avLst/>
              <a:gdLst>
                <a:gd name="connsiteX0" fmla="*/ 343560 w 356752"/>
                <a:gd name="connsiteY0" fmla="*/ 35815 h 1216087"/>
                <a:gd name="connsiteX1" fmla="*/ 660 w 356752"/>
                <a:gd name="connsiteY1" fmla="*/ 1212681 h 1216087"/>
                <a:gd name="connsiteX2" fmla="*/ 258894 w 356752"/>
                <a:gd name="connsiteY2" fmla="*/ 382948 h 1216087"/>
                <a:gd name="connsiteX3" fmla="*/ 343560 w 356752"/>
                <a:gd name="connsiteY3" fmla="*/ 35815 h 1216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6752" h="1216087">
                  <a:moveTo>
                    <a:pt x="343560" y="35815"/>
                  </a:moveTo>
                  <a:cubicBezTo>
                    <a:pt x="300521" y="174104"/>
                    <a:pt x="14771" y="1154826"/>
                    <a:pt x="660" y="1212681"/>
                  </a:cubicBezTo>
                  <a:cubicBezTo>
                    <a:pt x="-13451" y="1270536"/>
                    <a:pt x="202450" y="574859"/>
                    <a:pt x="258894" y="382948"/>
                  </a:cubicBezTo>
                  <a:cubicBezTo>
                    <a:pt x="315338" y="191037"/>
                    <a:pt x="386599" y="-102474"/>
                    <a:pt x="343560" y="358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フリーフォーム: 図形 70">
              <a:extLst>
                <a:ext uri="{FF2B5EF4-FFF2-40B4-BE49-F238E27FC236}">
                  <a16:creationId xmlns:a16="http://schemas.microsoft.com/office/drawing/2014/main" id="{464C2468-89EB-43E3-8517-6E3497C7AB00}"/>
                </a:ext>
              </a:extLst>
            </p:cNvPr>
            <p:cNvSpPr/>
            <p:nvPr/>
          </p:nvSpPr>
          <p:spPr>
            <a:xfrm>
              <a:off x="1046742" y="5075509"/>
              <a:ext cx="556997" cy="1635225"/>
            </a:xfrm>
            <a:custGeom>
              <a:avLst/>
              <a:gdLst>
                <a:gd name="connsiteX0" fmla="*/ 528058 w 556997"/>
                <a:gd name="connsiteY0" fmla="*/ 67991 h 1635225"/>
                <a:gd name="connsiteX1" fmla="*/ 15825 w 556997"/>
                <a:gd name="connsiteY1" fmla="*/ 1566591 h 1635225"/>
                <a:gd name="connsiteX2" fmla="*/ 159758 w 556997"/>
                <a:gd name="connsiteY2" fmla="*/ 1278724 h 1635225"/>
                <a:gd name="connsiteX3" fmla="*/ 456091 w 556997"/>
                <a:gd name="connsiteY3" fmla="*/ 355858 h 1635225"/>
                <a:gd name="connsiteX4" fmla="*/ 528058 w 556997"/>
                <a:gd name="connsiteY4" fmla="*/ 67991 h 1635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6997" h="1635225">
                  <a:moveTo>
                    <a:pt x="528058" y="67991"/>
                  </a:moveTo>
                  <a:cubicBezTo>
                    <a:pt x="454680" y="269780"/>
                    <a:pt x="77208" y="1364802"/>
                    <a:pt x="15825" y="1566591"/>
                  </a:cubicBezTo>
                  <a:cubicBezTo>
                    <a:pt x="-45558" y="1768380"/>
                    <a:pt x="86380" y="1480513"/>
                    <a:pt x="159758" y="1278724"/>
                  </a:cubicBezTo>
                  <a:cubicBezTo>
                    <a:pt x="233136" y="1076935"/>
                    <a:pt x="392591" y="552708"/>
                    <a:pt x="456091" y="355858"/>
                  </a:cubicBezTo>
                  <a:cubicBezTo>
                    <a:pt x="519591" y="159008"/>
                    <a:pt x="601436" y="-133798"/>
                    <a:pt x="528058" y="679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フリーフォーム: 図形 71">
              <a:extLst>
                <a:ext uri="{FF2B5EF4-FFF2-40B4-BE49-F238E27FC236}">
                  <a16:creationId xmlns:a16="http://schemas.microsoft.com/office/drawing/2014/main" id="{4C552602-F013-4CDC-8E52-99066E9E6914}"/>
                </a:ext>
              </a:extLst>
            </p:cNvPr>
            <p:cNvSpPr/>
            <p:nvPr/>
          </p:nvSpPr>
          <p:spPr>
            <a:xfrm>
              <a:off x="1113474" y="5424039"/>
              <a:ext cx="439643" cy="1486218"/>
            </a:xfrm>
            <a:custGeom>
              <a:avLst/>
              <a:gdLst>
                <a:gd name="connsiteX0" fmla="*/ 435926 w 439643"/>
                <a:gd name="connsiteY0" fmla="*/ 15794 h 1486218"/>
                <a:gd name="connsiteX1" fmla="*/ 25293 w 439643"/>
                <a:gd name="connsiteY1" fmla="*/ 1404328 h 1486218"/>
                <a:gd name="connsiteX2" fmla="*/ 63393 w 439643"/>
                <a:gd name="connsiteY2" fmla="*/ 1256161 h 1486218"/>
                <a:gd name="connsiteX3" fmla="*/ 220026 w 439643"/>
                <a:gd name="connsiteY3" fmla="*/ 688894 h 1486218"/>
                <a:gd name="connsiteX4" fmla="*/ 435926 w 439643"/>
                <a:gd name="connsiteY4" fmla="*/ 15794 h 1486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9643" h="1486218">
                  <a:moveTo>
                    <a:pt x="435926" y="15794"/>
                  </a:moveTo>
                  <a:cubicBezTo>
                    <a:pt x="403471" y="135033"/>
                    <a:pt x="87382" y="1197600"/>
                    <a:pt x="25293" y="1404328"/>
                  </a:cubicBezTo>
                  <a:cubicBezTo>
                    <a:pt x="-36796" y="1611056"/>
                    <a:pt x="30938" y="1375400"/>
                    <a:pt x="63393" y="1256161"/>
                  </a:cubicBezTo>
                  <a:cubicBezTo>
                    <a:pt x="95848" y="1136922"/>
                    <a:pt x="160759" y="892799"/>
                    <a:pt x="220026" y="688894"/>
                  </a:cubicBezTo>
                  <a:cubicBezTo>
                    <a:pt x="279293" y="484989"/>
                    <a:pt x="468381" y="-103445"/>
                    <a:pt x="435926" y="157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フリーフォーム: 図形 72">
              <a:extLst>
                <a:ext uri="{FF2B5EF4-FFF2-40B4-BE49-F238E27FC236}">
                  <a16:creationId xmlns:a16="http://schemas.microsoft.com/office/drawing/2014/main" id="{A04AF04F-8660-425B-B146-95CAE77E0511}"/>
                </a:ext>
              </a:extLst>
            </p:cNvPr>
            <p:cNvSpPr/>
            <p:nvPr/>
          </p:nvSpPr>
          <p:spPr>
            <a:xfrm>
              <a:off x="609569" y="6348811"/>
              <a:ext cx="735494" cy="2071490"/>
            </a:xfrm>
            <a:custGeom>
              <a:avLst/>
              <a:gdLst>
                <a:gd name="connsiteX0" fmla="*/ 728164 w 735494"/>
                <a:gd name="connsiteY0" fmla="*/ 26589 h 2071490"/>
                <a:gd name="connsiteX1" fmla="*/ 292131 w 735494"/>
                <a:gd name="connsiteY1" fmla="*/ 1385489 h 2071490"/>
                <a:gd name="connsiteX2" fmla="*/ 31 w 735494"/>
                <a:gd name="connsiteY2" fmla="*/ 2071289 h 2071490"/>
                <a:gd name="connsiteX3" fmla="*/ 275198 w 735494"/>
                <a:gd name="connsiteY3" fmla="*/ 1326222 h 2071490"/>
                <a:gd name="connsiteX4" fmla="*/ 546131 w 735494"/>
                <a:gd name="connsiteY4" fmla="*/ 547289 h 2071490"/>
                <a:gd name="connsiteX5" fmla="*/ 728164 w 735494"/>
                <a:gd name="connsiteY5" fmla="*/ 26589 h 2071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5494" h="2071490">
                  <a:moveTo>
                    <a:pt x="728164" y="26589"/>
                  </a:moveTo>
                  <a:cubicBezTo>
                    <a:pt x="685831" y="166289"/>
                    <a:pt x="413486" y="1044706"/>
                    <a:pt x="292131" y="1385489"/>
                  </a:cubicBezTo>
                  <a:cubicBezTo>
                    <a:pt x="170776" y="1726272"/>
                    <a:pt x="2853" y="2081167"/>
                    <a:pt x="31" y="2071289"/>
                  </a:cubicBezTo>
                  <a:cubicBezTo>
                    <a:pt x="-2791" y="2061411"/>
                    <a:pt x="184181" y="1580222"/>
                    <a:pt x="275198" y="1326222"/>
                  </a:cubicBezTo>
                  <a:cubicBezTo>
                    <a:pt x="366215" y="1072222"/>
                    <a:pt x="473459" y="761778"/>
                    <a:pt x="546131" y="547289"/>
                  </a:cubicBezTo>
                  <a:cubicBezTo>
                    <a:pt x="618803" y="332800"/>
                    <a:pt x="770497" y="-113111"/>
                    <a:pt x="728164" y="265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フリーフォーム: 図形 73">
              <a:extLst>
                <a:ext uri="{FF2B5EF4-FFF2-40B4-BE49-F238E27FC236}">
                  <a16:creationId xmlns:a16="http://schemas.microsoft.com/office/drawing/2014/main" id="{19B1296F-994F-41DB-BFBF-D523985C48F4}"/>
                </a:ext>
              </a:extLst>
            </p:cNvPr>
            <p:cNvSpPr/>
            <p:nvPr/>
          </p:nvSpPr>
          <p:spPr>
            <a:xfrm>
              <a:off x="588625" y="6657524"/>
              <a:ext cx="589923" cy="1820839"/>
            </a:xfrm>
            <a:custGeom>
              <a:avLst/>
              <a:gdLst>
                <a:gd name="connsiteX0" fmla="*/ 575542 w 589923"/>
                <a:gd name="connsiteY0" fmla="*/ 56543 h 1820839"/>
                <a:gd name="connsiteX1" fmla="*/ 20975 w 589923"/>
                <a:gd name="connsiteY1" fmla="*/ 1771043 h 1820839"/>
                <a:gd name="connsiteX2" fmla="*/ 143742 w 589923"/>
                <a:gd name="connsiteY2" fmla="*/ 1284209 h 1820839"/>
                <a:gd name="connsiteX3" fmla="*/ 401975 w 589923"/>
                <a:gd name="connsiteY3" fmla="*/ 492576 h 1820839"/>
                <a:gd name="connsiteX4" fmla="*/ 575542 w 589923"/>
                <a:gd name="connsiteY4" fmla="*/ 56543 h 1820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9923" h="1820839">
                  <a:moveTo>
                    <a:pt x="575542" y="56543"/>
                  </a:moveTo>
                  <a:cubicBezTo>
                    <a:pt x="512042" y="269621"/>
                    <a:pt x="92942" y="1566432"/>
                    <a:pt x="20975" y="1771043"/>
                  </a:cubicBezTo>
                  <a:cubicBezTo>
                    <a:pt x="-50992" y="1975654"/>
                    <a:pt x="80242" y="1497287"/>
                    <a:pt x="143742" y="1284209"/>
                  </a:cubicBezTo>
                  <a:cubicBezTo>
                    <a:pt x="207242" y="1071131"/>
                    <a:pt x="327892" y="698598"/>
                    <a:pt x="401975" y="492576"/>
                  </a:cubicBezTo>
                  <a:cubicBezTo>
                    <a:pt x="476058" y="286554"/>
                    <a:pt x="639042" y="-156535"/>
                    <a:pt x="575542" y="565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フリーフォーム: 図形 74">
              <a:extLst>
                <a:ext uri="{FF2B5EF4-FFF2-40B4-BE49-F238E27FC236}">
                  <a16:creationId xmlns:a16="http://schemas.microsoft.com/office/drawing/2014/main" id="{45BEC632-E9F6-4678-A5B4-2C0DBA5B5913}"/>
                </a:ext>
              </a:extLst>
            </p:cNvPr>
            <p:cNvSpPr/>
            <p:nvPr/>
          </p:nvSpPr>
          <p:spPr>
            <a:xfrm>
              <a:off x="527636" y="6669596"/>
              <a:ext cx="525131" cy="1566872"/>
            </a:xfrm>
            <a:custGeom>
              <a:avLst/>
              <a:gdLst>
                <a:gd name="connsiteX0" fmla="*/ 522231 w 525131"/>
                <a:gd name="connsiteY0" fmla="*/ 6371 h 1566872"/>
                <a:gd name="connsiteX1" fmla="*/ 9997 w 525131"/>
                <a:gd name="connsiteY1" fmla="*/ 1530371 h 1566872"/>
                <a:gd name="connsiteX2" fmla="*/ 208964 w 525131"/>
                <a:gd name="connsiteY2" fmla="*/ 1005437 h 1566872"/>
                <a:gd name="connsiteX3" fmla="*/ 522231 w 525131"/>
                <a:gd name="connsiteY3" fmla="*/ 6371 h 1566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5131" h="1566872">
                  <a:moveTo>
                    <a:pt x="522231" y="6371"/>
                  </a:moveTo>
                  <a:cubicBezTo>
                    <a:pt x="489070" y="93860"/>
                    <a:pt x="62208" y="1363860"/>
                    <a:pt x="9997" y="1530371"/>
                  </a:cubicBezTo>
                  <a:cubicBezTo>
                    <a:pt x="-42214" y="1696882"/>
                    <a:pt x="122886" y="1253793"/>
                    <a:pt x="208964" y="1005437"/>
                  </a:cubicBezTo>
                  <a:cubicBezTo>
                    <a:pt x="295042" y="757081"/>
                    <a:pt x="555392" y="-81118"/>
                    <a:pt x="522231" y="63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フリーフォーム: 図形 75">
              <a:extLst>
                <a:ext uri="{FF2B5EF4-FFF2-40B4-BE49-F238E27FC236}">
                  <a16:creationId xmlns:a16="http://schemas.microsoft.com/office/drawing/2014/main" id="{93A4703B-61BC-44BB-93DF-7CABE54EC0D3}"/>
                </a:ext>
              </a:extLst>
            </p:cNvPr>
            <p:cNvSpPr/>
            <p:nvPr/>
          </p:nvSpPr>
          <p:spPr>
            <a:xfrm>
              <a:off x="351973" y="8409153"/>
              <a:ext cx="834309" cy="1403868"/>
            </a:xfrm>
            <a:custGeom>
              <a:avLst/>
              <a:gdLst>
                <a:gd name="connsiteX0" fmla="*/ 219527 w 834309"/>
                <a:gd name="connsiteY0" fmla="*/ 44814 h 1403868"/>
                <a:gd name="connsiteX1" fmla="*/ 20560 w 834309"/>
                <a:gd name="connsiteY1" fmla="*/ 730614 h 1403868"/>
                <a:gd name="connsiteX2" fmla="*/ 41727 w 834309"/>
                <a:gd name="connsiteY2" fmla="*/ 861847 h 1403868"/>
                <a:gd name="connsiteX3" fmla="*/ 333827 w 834309"/>
                <a:gd name="connsiteY3" fmla="*/ 1259780 h 1403868"/>
                <a:gd name="connsiteX4" fmla="*/ 833360 w 834309"/>
                <a:gd name="connsiteY4" fmla="*/ 1403714 h 1403868"/>
                <a:gd name="connsiteX5" fmla="*/ 448127 w 834309"/>
                <a:gd name="connsiteY5" fmla="*/ 1238614 h 1403868"/>
                <a:gd name="connsiteX6" fmla="*/ 41727 w 834309"/>
                <a:gd name="connsiteY6" fmla="*/ 891480 h 1403868"/>
                <a:gd name="connsiteX7" fmla="*/ 50194 w 834309"/>
                <a:gd name="connsiteY7" fmla="*/ 641714 h 1403868"/>
                <a:gd name="connsiteX8" fmla="*/ 151794 w 834309"/>
                <a:gd name="connsiteY8" fmla="*/ 125247 h 1403868"/>
                <a:gd name="connsiteX9" fmla="*/ 219527 w 834309"/>
                <a:gd name="connsiteY9" fmla="*/ 44814 h 1403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34309" h="1403868">
                  <a:moveTo>
                    <a:pt x="219527" y="44814"/>
                  </a:moveTo>
                  <a:cubicBezTo>
                    <a:pt x="197655" y="145709"/>
                    <a:pt x="50193" y="594442"/>
                    <a:pt x="20560" y="730614"/>
                  </a:cubicBezTo>
                  <a:cubicBezTo>
                    <a:pt x="-9073" y="866786"/>
                    <a:pt x="-10484" y="773653"/>
                    <a:pt x="41727" y="861847"/>
                  </a:cubicBezTo>
                  <a:cubicBezTo>
                    <a:pt x="93938" y="950041"/>
                    <a:pt x="201888" y="1169469"/>
                    <a:pt x="333827" y="1259780"/>
                  </a:cubicBezTo>
                  <a:cubicBezTo>
                    <a:pt x="465766" y="1350091"/>
                    <a:pt x="814310" y="1407242"/>
                    <a:pt x="833360" y="1403714"/>
                  </a:cubicBezTo>
                  <a:cubicBezTo>
                    <a:pt x="852410" y="1400186"/>
                    <a:pt x="580066" y="1323986"/>
                    <a:pt x="448127" y="1238614"/>
                  </a:cubicBezTo>
                  <a:cubicBezTo>
                    <a:pt x="316188" y="1153242"/>
                    <a:pt x="108049" y="990963"/>
                    <a:pt x="41727" y="891480"/>
                  </a:cubicBezTo>
                  <a:cubicBezTo>
                    <a:pt x="-24595" y="791997"/>
                    <a:pt x="31850" y="769419"/>
                    <a:pt x="50194" y="641714"/>
                  </a:cubicBezTo>
                  <a:cubicBezTo>
                    <a:pt x="68538" y="514009"/>
                    <a:pt x="122161" y="218380"/>
                    <a:pt x="151794" y="125247"/>
                  </a:cubicBezTo>
                  <a:cubicBezTo>
                    <a:pt x="181427" y="32114"/>
                    <a:pt x="241399" y="-56081"/>
                    <a:pt x="219527" y="448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フリーフォーム: 図形 76">
              <a:extLst>
                <a:ext uri="{FF2B5EF4-FFF2-40B4-BE49-F238E27FC236}">
                  <a16:creationId xmlns:a16="http://schemas.microsoft.com/office/drawing/2014/main" id="{92D11CC4-8C18-47CB-87EF-FAF33755A5D6}"/>
                </a:ext>
              </a:extLst>
            </p:cNvPr>
            <p:cNvSpPr/>
            <p:nvPr/>
          </p:nvSpPr>
          <p:spPr>
            <a:xfrm>
              <a:off x="252598" y="8151922"/>
              <a:ext cx="338351" cy="1532691"/>
            </a:xfrm>
            <a:custGeom>
              <a:avLst/>
              <a:gdLst>
                <a:gd name="connsiteX0" fmla="*/ 276569 w 338351"/>
                <a:gd name="connsiteY0" fmla="*/ 81911 h 1532691"/>
                <a:gd name="connsiteX1" fmla="*/ 276569 w 338351"/>
                <a:gd name="connsiteY1" fmla="*/ 132711 h 1532691"/>
                <a:gd name="connsiteX2" fmla="*/ 39502 w 338351"/>
                <a:gd name="connsiteY2" fmla="*/ 818511 h 1532691"/>
                <a:gd name="connsiteX3" fmla="*/ 1402 w 338351"/>
                <a:gd name="connsiteY3" fmla="*/ 1034411 h 1532691"/>
                <a:gd name="connsiteX4" fmla="*/ 52202 w 338351"/>
                <a:gd name="connsiteY4" fmla="*/ 1233378 h 1532691"/>
                <a:gd name="connsiteX5" fmla="*/ 246935 w 338351"/>
                <a:gd name="connsiteY5" fmla="*/ 1529711 h 1532691"/>
                <a:gd name="connsiteX6" fmla="*/ 145335 w 338351"/>
                <a:gd name="connsiteY6" fmla="*/ 1360378 h 1532691"/>
                <a:gd name="connsiteX7" fmla="*/ 60669 w 338351"/>
                <a:gd name="connsiteY7" fmla="*/ 958211 h 1532691"/>
                <a:gd name="connsiteX8" fmla="*/ 327369 w 338351"/>
                <a:gd name="connsiteY8" fmla="*/ 64978 h 1532691"/>
                <a:gd name="connsiteX9" fmla="*/ 276569 w 338351"/>
                <a:gd name="connsiteY9" fmla="*/ 81911 h 15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8351" h="1532691">
                  <a:moveTo>
                    <a:pt x="276569" y="81911"/>
                  </a:moveTo>
                  <a:cubicBezTo>
                    <a:pt x="268102" y="93200"/>
                    <a:pt x="316080" y="9944"/>
                    <a:pt x="276569" y="132711"/>
                  </a:cubicBezTo>
                  <a:cubicBezTo>
                    <a:pt x="237058" y="255478"/>
                    <a:pt x="85363" y="668228"/>
                    <a:pt x="39502" y="818511"/>
                  </a:cubicBezTo>
                  <a:cubicBezTo>
                    <a:pt x="-6359" y="968794"/>
                    <a:pt x="-715" y="965267"/>
                    <a:pt x="1402" y="1034411"/>
                  </a:cubicBezTo>
                  <a:cubicBezTo>
                    <a:pt x="3519" y="1103555"/>
                    <a:pt x="11280" y="1150828"/>
                    <a:pt x="52202" y="1233378"/>
                  </a:cubicBezTo>
                  <a:cubicBezTo>
                    <a:pt x="93124" y="1315928"/>
                    <a:pt x="231413" y="1508544"/>
                    <a:pt x="246935" y="1529711"/>
                  </a:cubicBezTo>
                  <a:cubicBezTo>
                    <a:pt x="262457" y="1550878"/>
                    <a:pt x="176379" y="1455628"/>
                    <a:pt x="145335" y="1360378"/>
                  </a:cubicBezTo>
                  <a:cubicBezTo>
                    <a:pt x="114291" y="1265128"/>
                    <a:pt x="30330" y="1174111"/>
                    <a:pt x="60669" y="958211"/>
                  </a:cubicBezTo>
                  <a:cubicBezTo>
                    <a:pt x="91008" y="742311"/>
                    <a:pt x="287152" y="215261"/>
                    <a:pt x="327369" y="64978"/>
                  </a:cubicBezTo>
                  <a:cubicBezTo>
                    <a:pt x="367586" y="-85305"/>
                    <a:pt x="285036" y="70622"/>
                    <a:pt x="276569" y="819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フリーフォーム: 図形 77">
              <a:extLst>
                <a:ext uri="{FF2B5EF4-FFF2-40B4-BE49-F238E27FC236}">
                  <a16:creationId xmlns:a16="http://schemas.microsoft.com/office/drawing/2014/main" id="{C3966055-5406-47BD-97E8-479B4CC53C59}"/>
                </a:ext>
              </a:extLst>
            </p:cNvPr>
            <p:cNvSpPr/>
            <p:nvPr/>
          </p:nvSpPr>
          <p:spPr>
            <a:xfrm>
              <a:off x="334219" y="9448800"/>
              <a:ext cx="971479" cy="817853"/>
            </a:xfrm>
            <a:custGeom>
              <a:avLst/>
              <a:gdLst>
                <a:gd name="connsiteX0" fmla="*/ 214 w 971479"/>
                <a:gd name="connsiteY0" fmla="*/ 0 h 817853"/>
                <a:gd name="connsiteX1" fmla="*/ 313481 w 971479"/>
                <a:gd name="connsiteY1" fmla="*/ 567267 h 817853"/>
                <a:gd name="connsiteX2" fmla="*/ 461648 w 971479"/>
                <a:gd name="connsiteY2" fmla="*/ 668867 h 817853"/>
                <a:gd name="connsiteX3" fmla="*/ 965414 w 971479"/>
                <a:gd name="connsiteY3" fmla="*/ 817033 h 817853"/>
                <a:gd name="connsiteX4" fmla="*/ 753748 w 971479"/>
                <a:gd name="connsiteY4" fmla="*/ 732367 h 817853"/>
                <a:gd name="connsiteX5" fmla="*/ 364281 w 971479"/>
                <a:gd name="connsiteY5" fmla="*/ 563033 h 817853"/>
                <a:gd name="connsiteX6" fmla="*/ 214 w 971479"/>
                <a:gd name="connsiteY6" fmla="*/ 0 h 817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71479" h="817853">
                  <a:moveTo>
                    <a:pt x="214" y="0"/>
                  </a:moveTo>
                  <a:cubicBezTo>
                    <a:pt x="-8253" y="706"/>
                    <a:pt x="236575" y="455789"/>
                    <a:pt x="313481" y="567267"/>
                  </a:cubicBezTo>
                  <a:cubicBezTo>
                    <a:pt x="390387" y="678745"/>
                    <a:pt x="352993" y="627239"/>
                    <a:pt x="461648" y="668867"/>
                  </a:cubicBezTo>
                  <a:cubicBezTo>
                    <a:pt x="570303" y="710495"/>
                    <a:pt x="916731" y="806450"/>
                    <a:pt x="965414" y="817033"/>
                  </a:cubicBezTo>
                  <a:cubicBezTo>
                    <a:pt x="1014097" y="827616"/>
                    <a:pt x="753748" y="732367"/>
                    <a:pt x="753748" y="732367"/>
                  </a:cubicBezTo>
                  <a:cubicBezTo>
                    <a:pt x="653559" y="690034"/>
                    <a:pt x="489870" y="691444"/>
                    <a:pt x="364281" y="563033"/>
                  </a:cubicBezTo>
                  <a:cubicBezTo>
                    <a:pt x="238692" y="434622"/>
                    <a:pt x="8681" y="-706"/>
                    <a:pt x="214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フリーフォーム: 図形 78">
              <a:extLst>
                <a:ext uri="{FF2B5EF4-FFF2-40B4-BE49-F238E27FC236}">
                  <a16:creationId xmlns:a16="http://schemas.microsoft.com/office/drawing/2014/main" id="{BCE70BEB-7179-461C-8BAC-6E096C935DAA}"/>
                </a:ext>
              </a:extLst>
            </p:cNvPr>
            <p:cNvSpPr/>
            <p:nvPr/>
          </p:nvSpPr>
          <p:spPr>
            <a:xfrm>
              <a:off x="479522" y="9630047"/>
              <a:ext cx="2476545" cy="786469"/>
            </a:xfrm>
            <a:custGeom>
              <a:avLst/>
              <a:gdLst>
                <a:gd name="connsiteX0" fmla="*/ 3078 w 2476545"/>
                <a:gd name="connsiteY0" fmla="*/ 5020 h 786469"/>
                <a:gd name="connsiteX1" fmla="*/ 324811 w 2476545"/>
                <a:gd name="connsiteY1" fmla="*/ 212453 h 786469"/>
                <a:gd name="connsiteX2" fmla="*/ 2373745 w 2476545"/>
                <a:gd name="connsiteY2" fmla="*/ 762786 h 786469"/>
                <a:gd name="connsiteX3" fmla="*/ 2035078 w 2476545"/>
                <a:gd name="connsiteY3" fmla="*/ 648486 h 786469"/>
                <a:gd name="connsiteX4" fmla="*/ 862445 w 2476545"/>
                <a:gd name="connsiteY4" fmla="*/ 305586 h 786469"/>
                <a:gd name="connsiteX5" fmla="*/ 206278 w 2476545"/>
                <a:gd name="connsiteY5" fmla="*/ 85453 h 786469"/>
                <a:gd name="connsiteX6" fmla="*/ 3078 w 2476545"/>
                <a:gd name="connsiteY6" fmla="*/ 5020 h 786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45" h="786469">
                  <a:moveTo>
                    <a:pt x="3078" y="5020"/>
                  </a:moveTo>
                  <a:cubicBezTo>
                    <a:pt x="22833" y="26187"/>
                    <a:pt x="-70300" y="86159"/>
                    <a:pt x="324811" y="212453"/>
                  </a:cubicBezTo>
                  <a:cubicBezTo>
                    <a:pt x="719922" y="338747"/>
                    <a:pt x="2088701" y="690114"/>
                    <a:pt x="2373745" y="762786"/>
                  </a:cubicBezTo>
                  <a:cubicBezTo>
                    <a:pt x="2658790" y="835458"/>
                    <a:pt x="2286961" y="724686"/>
                    <a:pt x="2035078" y="648486"/>
                  </a:cubicBezTo>
                  <a:cubicBezTo>
                    <a:pt x="1783195" y="572286"/>
                    <a:pt x="1167245" y="399425"/>
                    <a:pt x="862445" y="305586"/>
                  </a:cubicBezTo>
                  <a:cubicBezTo>
                    <a:pt x="557645" y="211747"/>
                    <a:pt x="353034" y="137664"/>
                    <a:pt x="206278" y="85453"/>
                  </a:cubicBezTo>
                  <a:cubicBezTo>
                    <a:pt x="59522" y="33242"/>
                    <a:pt x="-16677" y="-16147"/>
                    <a:pt x="3078" y="50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フリーフォーム: 図形 79">
              <a:extLst>
                <a:ext uri="{FF2B5EF4-FFF2-40B4-BE49-F238E27FC236}">
                  <a16:creationId xmlns:a16="http://schemas.microsoft.com/office/drawing/2014/main" id="{1C0BF7C0-D1F0-4FCA-A148-B44B69D42DB0}"/>
                </a:ext>
              </a:extLst>
            </p:cNvPr>
            <p:cNvSpPr/>
            <p:nvPr/>
          </p:nvSpPr>
          <p:spPr>
            <a:xfrm>
              <a:off x="2970569" y="10414000"/>
              <a:ext cx="3735835" cy="948537"/>
            </a:xfrm>
            <a:custGeom>
              <a:avLst/>
              <a:gdLst>
                <a:gd name="connsiteX0" fmla="*/ 1231 w 3735835"/>
                <a:gd name="connsiteY0" fmla="*/ 0 h 948537"/>
                <a:gd name="connsiteX1" fmla="*/ 3481031 w 3735835"/>
                <a:gd name="connsiteY1" fmla="*/ 844550 h 948537"/>
                <a:gd name="connsiteX2" fmla="*/ 3087331 w 3735835"/>
                <a:gd name="connsiteY2" fmla="*/ 844550 h 948537"/>
                <a:gd name="connsiteX3" fmla="*/ 1231 w 3735835"/>
                <a:gd name="connsiteY3" fmla="*/ 0 h 948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35835" h="948537">
                  <a:moveTo>
                    <a:pt x="1231" y="0"/>
                  </a:moveTo>
                  <a:cubicBezTo>
                    <a:pt x="66848" y="0"/>
                    <a:pt x="2966681" y="703792"/>
                    <a:pt x="3481031" y="844550"/>
                  </a:cubicBezTo>
                  <a:cubicBezTo>
                    <a:pt x="3995381" y="985308"/>
                    <a:pt x="3663064" y="981075"/>
                    <a:pt x="3087331" y="844550"/>
                  </a:cubicBezTo>
                  <a:cubicBezTo>
                    <a:pt x="2511598" y="708025"/>
                    <a:pt x="-64386" y="0"/>
                    <a:pt x="1231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フリーフォーム: 図形 80">
              <a:extLst>
                <a:ext uri="{FF2B5EF4-FFF2-40B4-BE49-F238E27FC236}">
                  <a16:creationId xmlns:a16="http://schemas.microsoft.com/office/drawing/2014/main" id="{354C7E6D-A0E3-47B6-82B5-154361DEE31D}"/>
                </a:ext>
              </a:extLst>
            </p:cNvPr>
            <p:cNvSpPr/>
            <p:nvPr/>
          </p:nvSpPr>
          <p:spPr>
            <a:xfrm>
              <a:off x="1076550" y="9773710"/>
              <a:ext cx="5535672" cy="1414606"/>
            </a:xfrm>
            <a:custGeom>
              <a:avLst/>
              <a:gdLst>
                <a:gd name="connsiteX0" fmla="*/ 85500 w 5535672"/>
                <a:gd name="connsiteY0" fmla="*/ 17990 h 1414606"/>
                <a:gd name="connsiteX1" fmla="*/ 5038500 w 5535672"/>
                <a:gd name="connsiteY1" fmla="*/ 1287990 h 1414606"/>
                <a:gd name="connsiteX2" fmla="*/ 5298850 w 5535672"/>
                <a:gd name="connsiteY2" fmla="*/ 1357840 h 1414606"/>
                <a:gd name="connsiteX3" fmla="*/ 4473350 w 5535672"/>
                <a:gd name="connsiteY3" fmla="*/ 1186390 h 1414606"/>
                <a:gd name="connsiteX4" fmla="*/ 2085750 w 5535672"/>
                <a:gd name="connsiteY4" fmla="*/ 583140 h 1414606"/>
                <a:gd name="connsiteX5" fmla="*/ 85500 w 5535672"/>
                <a:gd name="connsiteY5" fmla="*/ 17990 h 1414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35672" h="1414606">
                  <a:moveTo>
                    <a:pt x="85500" y="17990"/>
                  </a:moveTo>
                  <a:cubicBezTo>
                    <a:pt x="577625" y="135465"/>
                    <a:pt x="4169608" y="1064682"/>
                    <a:pt x="5038500" y="1287990"/>
                  </a:cubicBezTo>
                  <a:cubicBezTo>
                    <a:pt x="5907392" y="1511298"/>
                    <a:pt x="5393042" y="1374773"/>
                    <a:pt x="5298850" y="1357840"/>
                  </a:cubicBezTo>
                  <a:cubicBezTo>
                    <a:pt x="5204658" y="1340907"/>
                    <a:pt x="5008867" y="1315507"/>
                    <a:pt x="4473350" y="1186390"/>
                  </a:cubicBezTo>
                  <a:cubicBezTo>
                    <a:pt x="3937833" y="1057273"/>
                    <a:pt x="2817058" y="776815"/>
                    <a:pt x="2085750" y="583140"/>
                  </a:cubicBezTo>
                  <a:cubicBezTo>
                    <a:pt x="1354442" y="389465"/>
                    <a:pt x="-406625" y="-99485"/>
                    <a:pt x="85500" y="179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フリーフォーム: 図形 82">
              <a:extLst>
                <a:ext uri="{FF2B5EF4-FFF2-40B4-BE49-F238E27FC236}">
                  <a16:creationId xmlns:a16="http://schemas.microsoft.com/office/drawing/2014/main" id="{44938270-6B34-47E7-984F-425C0E27D19D}"/>
                </a:ext>
              </a:extLst>
            </p:cNvPr>
            <p:cNvSpPr/>
            <p:nvPr/>
          </p:nvSpPr>
          <p:spPr>
            <a:xfrm>
              <a:off x="2943281" y="10697607"/>
              <a:ext cx="3128477" cy="824838"/>
            </a:xfrm>
            <a:custGeom>
              <a:avLst/>
              <a:gdLst>
                <a:gd name="connsiteX0" fmla="*/ 28519 w 3128477"/>
                <a:gd name="connsiteY0" fmla="*/ 11033 h 824838"/>
                <a:gd name="connsiteX1" fmla="*/ 257119 w 3128477"/>
                <a:gd name="connsiteY1" fmla="*/ 56753 h 824838"/>
                <a:gd name="connsiteX2" fmla="*/ 2964759 w 3128477"/>
                <a:gd name="connsiteY2" fmla="*/ 778113 h 824838"/>
                <a:gd name="connsiteX3" fmla="*/ 2776799 w 3128477"/>
                <a:gd name="connsiteY3" fmla="*/ 742553 h 824838"/>
                <a:gd name="connsiteX4" fmla="*/ 2370399 w 3128477"/>
                <a:gd name="connsiteY4" fmla="*/ 651113 h 824838"/>
                <a:gd name="connsiteX5" fmla="*/ 780359 w 3128477"/>
                <a:gd name="connsiteY5" fmla="*/ 239633 h 824838"/>
                <a:gd name="connsiteX6" fmla="*/ 28519 w 3128477"/>
                <a:gd name="connsiteY6" fmla="*/ 11033 h 824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8477" h="824838">
                  <a:moveTo>
                    <a:pt x="28519" y="11033"/>
                  </a:moveTo>
                  <a:cubicBezTo>
                    <a:pt x="-101868" y="-30031"/>
                    <a:pt x="257119" y="56753"/>
                    <a:pt x="257119" y="56753"/>
                  </a:cubicBezTo>
                  <a:lnTo>
                    <a:pt x="2964759" y="778113"/>
                  </a:lnTo>
                  <a:cubicBezTo>
                    <a:pt x="3384706" y="892413"/>
                    <a:pt x="2875859" y="763720"/>
                    <a:pt x="2776799" y="742553"/>
                  </a:cubicBezTo>
                  <a:cubicBezTo>
                    <a:pt x="2677739" y="721386"/>
                    <a:pt x="2370399" y="651113"/>
                    <a:pt x="2370399" y="651113"/>
                  </a:cubicBezTo>
                  <a:lnTo>
                    <a:pt x="780359" y="239633"/>
                  </a:lnTo>
                  <a:cubicBezTo>
                    <a:pt x="386659" y="134646"/>
                    <a:pt x="197429" y="77919"/>
                    <a:pt x="28519" y="110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フリーフォーム: 図形 83">
              <a:extLst>
                <a:ext uri="{FF2B5EF4-FFF2-40B4-BE49-F238E27FC236}">
                  <a16:creationId xmlns:a16="http://schemas.microsoft.com/office/drawing/2014/main" id="{A92C0F5F-EB7E-4E3A-BF2B-94A2D390D17A}"/>
                </a:ext>
              </a:extLst>
            </p:cNvPr>
            <p:cNvSpPr/>
            <p:nvPr/>
          </p:nvSpPr>
          <p:spPr>
            <a:xfrm>
              <a:off x="1213316" y="10251648"/>
              <a:ext cx="1955145" cy="487162"/>
            </a:xfrm>
            <a:custGeom>
              <a:avLst/>
              <a:gdLst>
                <a:gd name="connsiteX0" fmla="*/ 36364 w 1955145"/>
                <a:gd name="connsiteY0" fmla="*/ 4872 h 487162"/>
                <a:gd name="connsiteX1" fmla="*/ 117644 w 1955145"/>
                <a:gd name="connsiteY1" fmla="*/ 40432 h 487162"/>
                <a:gd name="connsiteX2" fmla="*/ 1910884 w 1955145"/>
                <a:gd name="connsiteY2" fmla="*/ 477312 h 487162"/>
                <a:gd name="connsiteX3" fmla="*/ 1448604 w 1955145"/>
                <a:gd name="connsiteY3" fmla="*/ 355392 h 487162"/>
                <a:gd name="connsiteX4" fmla="*/ 36364 w 1955145"/>
                <a:gd name="connsiteY4" fmla="*/ 4872 h 487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5145" h="487162">
                  <a:moveTo>
                    <a:pt x="36364" y="4872"/>
                  </a:moveTo>
                  <a:cubicBezTo>
                    <a:pt x="-79206" y="-16718"/>
                    <a:pt x="117644" y="40432"/>
                    <a:pt x="117644" y="40432"/>
                  </a:cubicBezTo>
                  <a:lnTo>
                    <a:pt x="1910884" y="477312"/>
                  </a:lnTo>
                  <a:cubicBezTo>
                    <a:pt x="2132711" y="529805"/>
                    <a:pt x="1448604" y="355392"/>
                    <a:pt x="1448604" y="355392"/>
                  </a:cubicBezTo>
                  <a:lnTo>
                    <a:pt x="36364" y="4872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フリーフォーム: 図形 84">
              <a:extLst>
                <a:ext uri="{FF2B5EF4-FFF2-40B4-BE49-F238E27FC236}">
                  <a16:creationId xmlns:a16="http://schemas.microsoft.com/office/drawing/2014/main" id="{36C24468-BD24-4B45-AF72-357CA67353D7}"/>
                </a:ext>
              </a:extLst>
            </p:cNvPr>
            <p:cNvSpPr/>
            <p:nvPr/>
          </p:nvSpPr>
          <p:spPr>
            <a:xfrm>
              <a:off x="7330755" y="8397443"/>
              <a:ext cx="761144" cy="2683770"/>
            </a:xfrm>
            <a:custGeom>
              <a:avLst/>
              <a:gdLst>
                <a:gd name="connsiteX0" fmla="*/ 759145 w 761144"/>
                <a:gd name="connsiteY0" fmla="*/ 54407 h 2683770"/>
                <a:gd name="connsiteX1" fmla="*/ 746445 w 761144"/>
                <a:gd name="connsiteY1" fmla="*/ 105207 h 2683770"/>
                <a:gd name="connsiteX2" fmla="*/ 54295 w 761144"/>
                <a:gd name="connsiteY2" fmla="*/ 2543607 h 2683770"/>
                <a:gd name="connsiteX3" fmla="*/ 79695 w 761144"/>
                <a:gd name="connsiteY3" fmla="*/ 2264207 h 2683770"/>
                <a:gd name="connsiteX4" fmla="*/ 359095 w 761144"/>
                <a:gd name="connsiteY4" fmla="*/ 1235507 h 2683770"/>
                <a:gd name="connsiteX5" fmla="*/ 695645 w 761144"/>
                <a:gd name="connsiteY5" fmla="*/ 105207 h 2683770"/>
                <a:gd name="connsiteX6" fmla="*/ 759145 w 761144"/>
                <a:gd name="connsiteY6" fmla="*/ 54407 h 2683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1144" h="2683770">
                  <a:moveTo>
                    <a:pt x="759145" y="54407"/>
                  </a:moveTo>
                  <a:cubicBezTo>
                    <a:pt x="767612" y="54407"/>
                    <a:pt x="746445" y="105207"/>
                    <a:pt x="746445" y="105207"/>
                  </a:cubicBezTo>
                  <a:cubicBezTo>
                    <a:pt x="628970" y="520074"/>
                    <a:pt x="165420" y="2183774"/>
                    <a:pt x="54295" y="2543607"/>
                  </a:cubicBezTo>
                  <a:cubicBezTo>
                    <a:pt x="-56830" y="2903440"/>
                    <a:pt x="28895" y="2482224"/>
                    <a:pt x="79695" y="2264207"/>
                  </a:cubicBezTo>
                  <a:cubicBezTo>
                    <a:pt x="130495" y="2046190"/>
                    <a:pt x="256437" y="1595340"/>
                    <a:pt x="359095" y="1235507"/>
                  </a:cubicBezTo>
                  <a:cubicBezTo>
                    <a:pt x="461753" y="875674"/>
                    <a:pt x="628970" y="307349"/>
                    <a:pt x="695645" y="105207"/>
                  </a:cubicBezTo>
                  <a:cubicBezTo>
                    <a:pt x="762320" y="-96935"/>
                    <a:pt x="750678" y="54407"/>
                    <a:pt x="759145" y="544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フリーフォーム: 図形 85">
              <a:extLst>
                <a:ext uri="{FF2B5EF4-FFF2-40B4-BE49-F238E27FC236}">
                  <a16:creationId xmlns:a16="http://schemas.microsoft.com/office/drawing/2014/main" id="{D9E73233-C583-4CF7-964A-A1E7292F1FBA}"/>
                </a:ext>
              </a:extLst>
            </p:cNvPr>
            <p:cNvSpPr/>
            <p:nvPr/>
          </p:nvSpPr>
          <p:spPr>
            <a:xfrm>
              <a:off x="8033425" y="4879831"/>
              <a:ext cx="1040864" cy="3800943"/>
            </a:xfrm>
            <a:custGeom>
              <a:avLst/>
              <a:gdLst>
                <a:gd name="connsiteX0" fmla="*/ 977225 w 1040864"/>
                <a:gd name="connsiteY0" fmla="*/ 295419 h 3800943"/>
                <a:gd name="connsiteX1" fmla="*/ 951825 w 1040864"/>
                <a:gd name="connsiteY1" fmla="*/ 365269 h 3800943"/>
                <a:gd name="connsiteX2" fmla="*/ 56475 w 1040864"/>
                <a:gd name="connsiteY2" fmla="*/ 3616469 h 3800943"/>
                <a:gd name="connsiteX3" fmla="*/ 113625 w 1040864"/>
                <a:gd name="connsiteY3" fmla="*/ 3292619 h 3800943"/>
                <a:gd name="connsiteX4" fmla="*/ 285075 w 1040864"/>
                <a:gd name="connsiteY4" fmla="*/ 2416319 h 3800943"/>
                <a:gd name="connsiteX5" fmla="*/ 653375 w 1040864"/>
                <a:gd name="connsiteY5" fmla="*/ 1247919 h 3800943"/>
                <a:gd name="connsiteX6" fmla="*/ 951825 w 1040864"/>
                <a:gd name="connsiteY6" fmla="*/ 104919 h 3800943"/>
                <a:gd name="connsiteX7" fmla="*/ 1040725 w 1040864"/>
                <a:gd name="connsiteY7" fmla="*/ 73169 h 3800943"/>
                <a:gd name="connsiteX8" fmla="*/ 977225 w 1040864"/>
                <a:gd name="connsiteY8" fmla="*/ 295419 h 3800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40864" h="3800943">
                  <a:moveTo>
                    <a:pt x="977225" y="295419"/>
                  </a:moveTo>
                  <a:cubicBezTo>
                    <a:pt x="962408" y="344102"/>
                    <a:pt x="1105283" y="-188239"/>
                    <a:pt x="951825" y="365269"/>
                  </a:cubicBezTo>
                  <a:cubicBezTo>
                    <a:pt x="798367" y="918777"/>
                    <a:pt x="196175" y="3128577"/>
                    <a:pt x="56475" y="3616469"/>
                  </a:cubicBezTo>
                  <a:cubicBezTo>
                    <a:pt x="-83225" y="4104361"/>
                    <a:pt x="75525" y="3492644"/>
                    <a:pt x="113625" y="3292619"/>
                  </a:cubicBezTo>
                  <a:cubicBezTo>
                    <a:pt x="151725" y="3092594"/>
                    <a:pt x="195117" y="2757102"/>
                    <a:pt x="285075" y="2416319"/>
                  </a:cubicBezTo>
                  <a:cubicBezTo>
                    <a:pt x="375033" y="2075536"/>
                    <a:pt x="542250" y="1633152"/>
                    <a:pt x="653375" y="1247919"/>
                  </a:cubicBezTo>
                  <a:cubicBezTo>
                    <a:pt x="764500" y="862686"/>
                    <a:pt x="887267" y="300711"/>
                    <a:pt x="951825" y="104919"/>
                  </a:cubicBezTo>
                  <a:cubicBezTo>
                    <a:pt x="1016383" y="-90873"/>
                    <a:pt x="1037550" y="41419"/>
                    <a:pt x="1040725" y="73169"/>
                  </a:cubicBezTo>
                  <a:cubicBezTo>
                    <a:pt x="1043900" y="104919"/>
                    <a:pt x="992042" y="246736"/>
                    <a:pt x="977225" y="2954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フリーフォーム: 図形 86">
              <a:extLst>
                <a:ext uri="{FF2B5EF4-FFF2-40B4-BE49-F238E27FC236}">
                  <a16:creationId xmlns:a16="http://schemas.microsoft.com/office/drawing/2014/main" id="{3DA9B093-0CD7-44E8-B3B7-743F5A7FC8AB}"/>
                </a:ext>
              </a:extLst>
            </p:cNvPr>
            <p:cNvSpPr/>
            <p:nvPr/>
          </p:nvSpPr>
          <p:spPr>
            <a:xfrm>
              <a:off x="9032405" y="3594823"/>
              <a:ext cx="381459" cy="1379687"/>
            </a:xfrm>
            <a:custGeom>
              <a:avLst/>
              <a:gdLst>
                <a:gd name="connsiteX0" fmla="*/ 363478 w 381459"/>
                <a:gd name="connsiteY0" fmla="*/ 111460 h 1379687"/>
                <a:gd name="connsiteX1" fmla="*/ 26928 w 381459"/>
                <a:gd name="connsiteY1" fmla="*/ 1309494 h 1379687"/>
                <a:gd name="connsiteX2" fmla="*/ 29045 w 381459"/>
                <a:gd name="connsiteY2" fmla="*/ 1203660 h 1379687"/>
                <a:gd name="connsiteX3" fmla="*/ 96778 w 381459"/>
                <a:gd name="connsiteY3" fmla="*/ 913677 h 1379687"/>
                <a:gd name="connsiteX4" fmla="*/ 312678 w 381459"/>
                <a:gd name="connsiteY4" fmla="*/ 141094 h 1379687"/>
                <a:gd name="connsiteX5" fmla="*/ 363478 w 381459"/>
                <a:gd name="connsiteY5" fmla="*/ 111460 h 1379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1459" h="1379687">
                  <a:moveTo>
                    <a:pt x="363478" y="111460"/>
                  </a:moveTo>
                  <a:cubicBezTo>
                    <a:pt x="315853" y="306193"/>
                    <a:pt x="82667" y="1127461"/>
                    <a:pt x="26928" y="1309494"/>
                  </a:cubicBezTo>
                  <a:cubicBezTo>
                    <a:pt x="-28811" y="1491527"/>
                    <a:pt x="17403" y="1269629"/>
                    <a:pt x="29045" y="1203660"/>
                  </a:cubicBezTo>
                  <a:cubicBezTo>
                    <a:pt x="40687" y="1137691"/>
                    <a:pt x="49506" y="1090771"/>
                    <a:pt x="96778" y="913677"/>
                  </a:cubicBezTo>
                  <a:cubicBezTo>
                    <a:pt x="144050" y="736583"/>
                    <a:pt x="271756" y="271974"/>
                    <a:pt x="312678" y="141094"/>
                  </a:cubicBezTo>
                  <a:cubicBezTo>
                    <a:pt x="353600" y="10214"/>
                    <a:pt x="411103" y="-83273"/>
                    <a:pt x="363478" y="1114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フリーフォーム: 図形 87">
              <a:extLst>
                <a:ext uri="{FF2B5EF4-FFF2-40B4-BE49-F238E27FC236}">
                  <a16:creationId xmlns:a16="http://schemas.microsoft.com/office/drawing/2014/main" id="{BC596834-3588-46E2-B2EC-CFE1D60208D3}"/>
                </a:ext>
              </a:extLst>
            </p:cNvPr>
            <p:cNvSpPr/>
            <p:nvPr/>
          </p:nvSpPr>
          <p:spPr>
            <a:xfrm>
              <a:off x="9328045" y="2918127"/>
              <a:ext cx="127005" cy="942706"/>
            </a:xfrm>
            <a:custGeom>
              <a:avLst/>
              <a:gdLst>
                <a:gd name="connsiteX0" fmla="*/ 118638 w 127005"/>
                <a:gd name="connsiteY0" fmla="*/ 756 h 942706"/>
                <a:gd name="connsiteX1" fmla="*/ 114405 w 127005"/>
                <a:gd name="connsiteY1" fmla="*/ 568023 h 942706"/>
                <a:gd name="connsiteX2" fmla="*/ 105 w 127005"/>
                <a:gd name="connsiteY2" fmla="*/ 942673 h 942706"/>
                <a:gd name="connsiteX3" fmla="*/ 93238 w 127005"/>
                <a:gd name="connsiteY3" fmla="*/ 589190 h 942706"/>
                <a:gd name="connsiteX4" fmla="*/ 65722 w 127005"/>
                <a:gd name="connsiteY4" fmla="*/ 449490 h 942706"/>
                <a:gd name="connsiteX5" fmla="*/ 118638 w 127005"/>
                <a:gd name="connsiteY5" fmla="*/ 756 h 942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7005" h="942706">
                  <a:moveTo>
                    <a:pt x="118638" y="756"/>
                  </a:moveTo>
                  <a:cubicBezTo>
                    <a:pt x="126752" y="20512"/>
                    <a:pt x="134160" y="411037"/>
                    <a:pt x="114405" y="568023"/>
                  </a:cubicBezTo>
                  <a:cubicBezTo>
                    <a:pt x="94650" y="725009"/>
                    <a:pt x="3633" y="939145"/>
                    <a:pt x="105" y="942673"/>
                  </a:cubicBezTo>
                  <a:cubicBezTo>
                    <a:pt x="-3423" y="946201"/>
                    <a:pt x="82302" y="671387"/>
                    <a:pt x="93238" y="589190"/>
                  </a:cubicBezTo>
                  <a:cubicBezTo>
                    <a:pt x="104174" y="506993"/>
                    <a:pt x="65369" y="545093"/>
                    <a:pt x="65722" y="449490"/>
                  </a:cubicBezTo>
                  <a:cubicBezTo>
                    <a:pt x="66075" y="353887"/>
                    <a:pt x="110524" y="-19000"/>
                    <a:pt x="118638" y="7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フリーフォーム: 図形 89">
              <a:extLst>
                <a:ext uri="{FF2B5EF4-FFF2-40B4-BE49-F238E27FC236}">
                  <a16:creationId xmlns:a16="http://schemas.microsoft.com/office/drawing/2014/main" id="{DE308DC8-6EB6-4B40-BBDC-E82310DA925A}"/>
                </a:ext>
              </a:extLst>
            </p:cNvPr>
            <p:cNvSpPr/>
            <p:nvPr/>
          </p:nvSpPr>
          <p:spPr>
            <a:xfrm>
              <a:off x="1975615" y="5273332"/>
              <a:ext cx="2628004" cy="667693"/>
            </a:xfrm>
            <a:custGeom>
              <a:avLst/>
              <a:gdLst>
                <a:gd name="connsiteX0" fmla="*/ 41145 w 2628004"/>
                <a:gd name="connsiteY0" fmla="*/ 4788 h 667693"/>
                <a:gd name="connsiteX1" fmla="*/ 168145 w 2628004"/>
                <a:gd name="connsiteY1" fmla="*/ 60668 h 667693"/>
                <a:gd name="connsiteX2" fmla="*/ 2499865 w 2628004"/>
                <a:gd name="connsiteY2" fmla="*/ 639788 h 667693"/>
                <a:gd name="connsiteX3" fmla="*/ 2189985 w 2628004"/>
                <a:gd name="connsiteY3" fmla="*/ 543268 h 667693"/>
                <a:gd name="connsiteX4" fmla="*/ 1062225 w 2628004"/>
                <a:gd name="connsiteY4" fmla="*/ 253708 h 667693"/>
                <a:gd name="connsiteX5" fmla="*/ 41145 w 2628004"/>
                <a:gd name="connsiteY5" fmla="*/ 4788 h 667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28004" h="667693">
                  <a:moveTo>
                    <a:pt x="41145" y="4788"/>
                  </a:moveTo>
                  <a:cubicBezTo>
                    <a:pt x="-100248" y="-20189"/>
                    <a:pt x="168145" y="60668"/>
                    <a:pt x="168145" y="60668"/>
                  </a:cubicBezTo>
                  <a:lnTo>
                    <a:pt x="2499865" y="639788"/>
                  </a:lnTo>
                  <a:cubicBezTo>
                    <a:pt x="2836838" y="720221"/>
                    <a:pt x="2429592" y="607615"/>
                    <a:pt x="2189985" y="543268"/>
                  </a:cubicBezTo>
                  <a:cubicBezTo>
                    <a:pt x="1950378" y="478921"/>
                    <a:pt x="1062225" y="253708"/>
                    <a:pt x="1062225" y="253708"/>
                  </a:cubicBezTo>
                  <a:lnTo>
                    <a:pt x="41145" y="4788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フリーフォーム: 図形 90">
              <a:extLst>
                <a:ext uri="{FF2B5EF4-FFF2-40B4-BE49-F238E27FC236}">
                  <a16:creationId xmlns:a16="http://schemas.microsoft.com/office/drawing/2014/main" id="{7C44BF23-EE69-4D18-9C4F-F7837CE36939}"/>
                </a:ext>
              </a:extLst>
            </p:cNvPr>
            <p:cNvSpPr/>
            <p:nvPr/>
          </p:nvSpPr>
          <p:spPr>
            <a:xfrm>
              <a:off x="2420921" y="5306207"/>
              <a:ext cx="2810059" cy="691924"/>
            </a:xfrm>
            <a:custGeom>
              <a:avLst/>
              <a:gdLst>
                <a:gd name="connsiteX0" fmla="*/ 42879 w 2810059"/>
                <a:gd name="connsiteY0" fmla="*/ 7473 h 691924"/>
                <a:gd name="connsiteX1" fmla="*/ 2684479 w 2810059"/>
                <a:gd name="connsiteY1" fmla="*/ 657713 h 691924"/>
                <a:gd name="connsiteX2" fmla="*/ 2415239 w 2810059"/>
                <a:gd name="connsiteY2" fmla="*/ 606913 h 691924"/>
                <a:gd name="connsiteX3" fmla="*/ 1145239 w 2810059"/>
                <a:gd name="connsiteY3" fmla="*/ 322433 h 691924"/>
                <a:gd name="connsiteX4" fmla="*/ 42879 w 2810059"/>
                <a:gd name="connsiteY4" fmla="*/ 7473 h 691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0059" h="691924">
                  <a:moveTo>
                    <a:pt x="42879" y="7473"/>
                  </a:moveTo>
                  <a:cubicBezTo>
                    <a:pt x="299419" y="63353"/>
                    <a:pt x="2289086" y="557806"/>
                    <a:pt x="2684479" y="657713"/>
                  </a:cubicBezTo>
                  <a:cubicBezTo>
                    <a:pt x="3079872" y="757620"/>
                    <a:pt x="2415239" y="606913"/>
                    <a:pt x="2415239" y="606913"/>
                  </a:cubicBezTo>
                  <a:cubicBezTo>
                    <a:pt x="2158699" y="551033"/>
                    <a:pt x="1542326" y="420646"/>
                    <a:pt x="1145239" y="322433"/>
                  </a:cubicBezTo>
                  <a:cubicBezTo>
                    <a:pt x="748152" y="224220"/>
                    <a:pt x="-213661" y="-48407"/>
                    <a:pt x="42879" y="74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フリーフォーム: 図形 91">
              <a:extLst>
                <a:ext uri="{FF2B5EF4-FFF2-40B4-BE49-F238E27FC236}">
                  <a16:creationId xmlns:a16="http://schemas.microsoft.com/office/drawing/2014/main" id="{3CDEE9B4-47E2-415E-9F4B-ADB6E4A82F05}"/>
                </a:ext>
              </a:extLst>
            </p:cNvPr>
            <p:cNvSpPr/>
            <p:nvPr/>
          </p:nvSpPr>
          <p:spPr>
            <a:xfrm>
              <a:off x="4658360" y="5943600"/>
              <a:ext cx="2363006" cy="508709"/>
            </a:xfrm>
            <a:custGeom>
              <a:avLst/>
              <a:gdLst>
                <a:gd name="connsiteX0" fmla="*/ 0 w 2363006"/>
                <a:gd name="connsiteY0" fmla="*/ 0 h 508709"/>
                <a:gd name="connsiteX1" fmla="*/ 2255520 w 2363006"/>
                <a:gd name="connsiteY1" fmla="*/ 487680 h 508709"/>
                <a:gd name="connsiteX2" fmla="*/ 2026920 w 2363006"/>
                <a:gd name="connsiteY2" fmla="*/ 426720 h 508709"/>
                <a:gd name="connsiteX3" fmla="*/ 1143000 w 2363006"/>
                <a:gd name="connsiteY3" fmla="*/ 228600 h 508709"/>
                <a:gd name="connsiteX4" fmla="*/ 0 w 2363006"/>
                <a:gd name="connsiteY4" fmla="*/ 0 h 508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63006" h="508709">
                  <a:moveTo>
                    <a:pt x="0" y="0"/>
                  </a:moveTo>
                  <a:lnTo>
                    <a:pt x="2255520" y="487680"/>
                  </a:lnTo>
                  <a:cubicBezTo>
                    <a:pt x="2593340" y="558800"/>
                    <a:pt x="2026920" y="426720"/>
                    <a:pt x="2026920" y="426720"/>
                  </a:cubicBezTo>
                  <a:lnTo>
                    <a:pt x="1143000" y="228600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フリーフォーム: 図形 92">
              <a:extLst>
                <a:ext uri="{FF2B5EF4-FFF2-40B4-BE49-F238E27FC236}">
                  <a16:creationId xmlns:a16="http://schemas.microsoft.com/office/drawing/2014/main" id="{1CDE0E5F-5890-4158-B442-2E613C6936E5}"/>
                </a:ext>
              </a:extLst>
            </p:cNvPr>
            <p:cNvSpPr/>
            <p:nvPr/>
          </p:nvSpPr>
          <p:spPr>
            <a:xfrm>
              <a:off x="5214098" y="5986686"/>
              <a:ext cx="2554934" cy="543877"/>
            </a:xfrm>
            <a:custGeom>
              <a:avLst/>
              <a:gdLst>
                <a:gd name="connsiteX0" fmla="*/ 64022 w 2554934"/>
                <a:gd name="connsiteY0" fmla="*/ 17874 h 543877"/>
                <a:gd name="connsiteX1" fmla="*/ 114822 w 2554934"/>
                <a:gd name="connsiteY1" fmla="*/ 17874 h 543877"/>
                <a:gd name="connsiteX2" fmla="*/ 2400822 w 2554934"/>
                <a:gd name="connsiteY2" fmla="*/ 500474 h 543877"/>
                <a:gd name="connsiteX3" fmla="*/ 2294142 w 2554934"/>
                <a:gd name="connsiteY3" fmla="*/ 515714 h 543877"/>
                <a:gd name="connsiteX4" fmla="*/ 1867422 w 2554934"/>
                <a:gd name="connsiteY4" fmla="*/ 454754 h 543877"/>
                <a:gd name="connsiteX5" fmla="*/ 1201942 w 2554934"/>
                <a:gd name="connsiteY5" fmla="*/ 287114 h 543877"/>
                <a:gd name="connsiteX6" fmla="*/ 262142 w 2554934"/>
                <a:gd name="connsiteY6" fmla="*/ 88994 h 543877"/>
                <a:gd name="connsiteX7" fmla="*/ 64022 w 2554934"/>
                <a:gd name="connsiteY7" fmla="*/ 17874 h 543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54934" h="543877">
                  <a:moveTo>
                    <a:pt x="64022" y="17874"/>
                  </a:moveTo>
                  <a:cubicBezTo>
                    <a:pt x="-105312" y="-22343"/>
                    <a:pt x="114822" y="17874"/>
                    <a:pt x="114822" y="17874"/>
                  </a:cubicBezTo>
                  <a:lnTo>
                    <a:pt x="2400822" y="500474"/>
                  </a:lnTo>
                  <a:cubicBezTo>
                    <a:pt x="2764042" y="583447"/>
                    <a:pt x="2383042" y="523334"/>
                    <a:pt x="2294142" y="515714"/>
                  </a:cubicBezTo>
                  <a:cubicBezTo>
                    <a:pt x="2205242" y="508094"/>
                    <a:pt x="2049455" y="492854"/>
                    <a:pt x="1867422" y="454754"/>
                  </a:cubicBezTo>
                  <a:cubicBezTo>
                    <a:pt x="1685389" y="416654"/>
                    <a:pt x="1469489" y="348074"/>
                    <a:pt x="1201942" y="287114"/>
                  </a:cubicBezTo>
                  <a:cubicBezTo>
                    <a:pt x="934395" y="226154"/>
                    <a:pt x="453489" y="130481"/>
                    <a:pt x="262142" y="88994"/>
                  </a:cubicBezTo>
                  <a:cubicBezTo>
                    <a:pt x="70795" y="47507"/>
                    <a:pt x="62328" y="42850"/>
                    <a:pt x="64022" y="178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フリーフォーム: 図形 93">
              <a:extLst>
                <a:ext uri="{FF2B5EF4-FFF2-40B4-BE49-F238E27FC236}">
                  <a16:creationId xmlns:a16="http://schemas.microsoft.com/office/drawing/2014/main" id="{33389F8C-223D-4F0B-A177-249AA75EB4D7}"/>
                </a:ext>
              </a:extLst>
            </p:cNvPr>
            <p:cNvSpPr/>
            <p:nvPr/>
          </p:nvSpPr>
          <p:spPr>
            <a:xfrm>
              <a:off x="7755467" y="6523567"/>
              <a:ext cx="558564" cy="122034"/>
            </a:xfrm>
            <a:custGeom>
              <a:avLst/>
              <a:gdLst>
                <a:gd name="connsiteX0" fmla="*/ 0 w 558564"/>
                <a:gd name="connsiteY0" fmla="*/ 0 h 122034"/>
                <a:gd name="connsiteX1" fmla="*/ 71966 w 558564"/>
                <a:gd name="connsiteY1" fmla="*/ 16933 h 122034"/>
                <a:gd name="connsiteX2" fmla="*/ 527050 w 558564"/>
                <a:gd name="connsiteY2" fmla="*/ 107950 h 122034"/>
                <a:gd name="connsiteX3" fmla="*/ 465666 w 558564"/>
                <a:gd name="connsiteY3" fmla="*/ 112183 h 122034"/>
                <a:gd name="connsiteX4" fmla="*/ 0 w 558564"/>
                <a:gd name="connsiteY4" fmla="*/ 0 h 122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8564" h="122034">
                  <a:moveTo>
                    <a:pt x="0" y="0"/>
                  </a:moveTo>
                  <a:lnTo>
                    <a:pt x="71966" y="16933"/>
                  </a:lnTo>
                  <a:lnTo>
                    <a:pt x="527050" y="107950"/>
                  </a:lnTo>
                  <a:cubicBezTo>
                    <a:pt x="592667" y="123825"/>
                    <a:pt x="547863" y="127705"/>
                    <a:pt x="465666" y="112183"/>
                  </a:cubicBezTo>
                  <a:cubicBezTo>
                    <a:pt x="383469" y="96661"/>
                    <a:pt x="208667" y="55738"/>
                    <a:pt x="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フリーフォーム: 図形 94">
              <a:extLst>
                <a:ext uri="{FF2B5EF4-FFF2-40B4-BE49-F238E27FC236}">
                  <a16:creationId xmlns:a16="http://schemas.microsoft.com/office/drawing/2014/main" id="{D3254778-0ACE-4C6D-9081-AF68E4C6C6FA}"/>
                </a:ext>
              </a:extLst>
            </p:cNvPr>
            <p:cNvSpPr/>
            <p:nvPr/>
          </p:nvSpPr>
          <p:spPr>
            <a:xfrm>
              <a:off x="6946783" y="6433424"/>
              <a:ext cx="1390390" cy="289233"/>
            </a:xfrm>
            <a:custGeom>
              <a:avLst/>
              <a:gdLst>
                <a:gd name="connsiteX0" fmla="*/ 69967 w 1390390"/>
                <a:gd name="connsiteY0" fmla="*/ 20293 h 289233"/>
                <a:gd name="connsiteX1" fmla="*/ 1303984 w 1390390"/>
                <a:gd name="connsiteY1" fmla="*/ 274293 h 289233"/>
                <a:gd name="connsiteX2" fmla="*/ 1259534 w 1390390"/>
                <a:gd name="connsiteY2" fmla="*/ 253126 h 289233"/>
                <a:gd name="connsiteX3" fmla="*/ 1041517 w 1390390"/>
                <a:gd name="connsiteY3" fmla="*/ 200209 h 289233"/>
                <a:gd name="connsiteX4" fmla="*/ 245650 w 1390390"/>
                <a:gd name="connsiteY4" fmla="*/ 37226 h 289233"/>
                <a:gd name="connsiteX5" fmla="*/ 69967 w 1390390"/>
                <a:gd name="connsiteY5" fmla="*/ 20293 h 289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90390" h="289233">
                  <a:moveTo>
                    <a:pt x="69967" y="20293"/>
                  </a:moveTo>
                  <a:cubicBezTo>
                    <a:pt x="246356" y="59804"/>
                    <a:pt x="1105723" y="235487"/>
                    <a:pt x="1303984" y="274293"/>
                  </a:cubicBezTo>
                  <a:cubicBezTo>
                    <a:pt x="1502245" y="313099"/>
                    <a:pt x="1303278" y="265473"/>
                    <a:pt x="1259534" y="253126"/>
                  </a:cubicBezTo>
                  <a:cubicBezTo>
                    <a:pt x="1215790" y="240779"/>
                    <a:pt x="1041517" y="200209"/>
                    <a:pt x="1041517" y="200209"/>
                  </a:cubicBezTo>
                  <a:lnTo>
                    <a:pt x="245650" y="37226"/>
                  </a:lnTo>
                  <a:cubicBezTo>
                    <a:pt x="87606" y="5829"/>
                    <a:pt x="-106422" y="-19218"/>
                    <a:pt x="69967" y="202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フリーフォーム: 図形 95">
              <a:extLst>
                <a:ext uri="{FF2B5EF4-FFF2-40B4-BE49-F238E27FC236}">
                  <a16:creationId xmlns:a16="http://schemas.microsoft.com/office/drawing/2014/main" id="{8CF4DBD3-B78C-4320-9CF3-88B82B23DD5B}"/>
                </a:ext>
              </a:extLst>
            </p:cNvPr>
            <p:cNvSpPr/>
            <p:nvPr/>
          </p:nvSpPr>
          <p:spPr>
            <a:xfrm>
              <a:off x="8256981" y="6597061"/>
              <a:ext cx="30442" cy="141142"/>
            </a:xfrm>
            <a:custGeom>
              <a:avLst/>
              <a:gdLst>
                <a:gd name="connsiteX0" fmla="*/ 19186 w 30442"/>
                <a:gd name="connsiteY0" fmla="*/ 589 h 141142"/>
                <a:gd name="connsiteX1" fmla="*/ 29769 w 30442"/>
                <a:gd name="connsiteY1" fmla="*/ 138172 h 141142"/>
                <a:gd name="connsiteX2" fmla="*/ 136 w 30442"/>
                <a:gd name="connsiteY2" fmla="*/ 89489 h 141142"/>
                <a:gd name="connsiteX3" fmla="*/ 19186 w 30442"/>
                <a:gd name="connsiteY3" fmla="*/ 589 h 141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442" h="141142">
                  <a:moveTo>
                    <a:pt x="19186" y="589"/>
                  </a:moveTo>
                  <a:cubicBezTo>
                    <a:pt x="24125" y="8703"/>
                    <a:pt x="32944" y="123355"/>
                    <a:pt x="29769" y="138172"/>
                  </a:cubicBezTo>
                  <a:cubicBezTo>
                    <a:pt x="26594" y="152989"/>
                    <a:pt x="1900" y="108539"/>
                    <a:pt x="136" y="89489"/>
                  </a:cubicBezTo>
                  <a:cubicBezTo>
                    <a:pt x="-1628" y="70439"/>
                    <a:pt x="14247" y="-7525"/>
                    <a:pt x="19186" y="5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フリーフォーム: 図形 96">
              <a:extLst>
                <a:ext uri="{FF2B5EF4-FFF2-40B4-BE49-F238E27FC236}">
                  <a16:creationId xmlns:a16="http://schemas.microsoft.com/office/drawing/2014/main" id="{0E924E6D-7BFA-4556-9DA5-0017FBDED9E7}"/>
                </a:ext>
              </a:extLst>
            </p:cNvPr>
            <p:cNvSpPr/>
            <p:nvPr/>
          </p:nvSpPr>
          <p:spPr>
            <a:xfrm>
              <a:off x="8130478" y="6744464"/>
              <a:ext cx="152084" cy="494814"/>
            </a:xfrm>
            <a:custGeom>
              <a:avLst/>
              <a:gdLst>
                <a:gd name="connsiteX0" fmla="*/ 152039 w 152084"/>
                <a:gd name="connsiteY0" fmla="*/ 1353 h 494814"/>
                <a:gd name="connsiteX1" fmla="*/ 16572 w 152084"/>
                <a:gd name="connsiteY1" fmla="*/ 469136 h 494814"/>
                <a:gd name="connsiteX2" fmla="*/ 3872 w 152084"/>
                <a:gd name="connsiteY2" fmla="*/ 422569 h 494814"/>
                <a:gd name="connsiteX3" fmla="*/ 31389 w 152084"/>
                <a:gd name="connsiteY3" fmla="*/ 329436 h 494814"/>
                <a:gd name="connsiteX4" fmla="*/ 152039 w 152084"/>
                <a:gd name="connsiteY4" fmla="*/ 1353 h 494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084" h="494814">
                  <a:moveTo>
                    <a:pt x="152039" y="1353"/>
                  </a:moveTo>
                  <a:cubicBezTo>
                    <a:pt x="149569" y="24636"/>
                    <a:pt x="41266" y="398933"/>
                    <a:pt x="16572" y="469136"/>
                  </a:cubicBezTo>
                  <a:cubicBezTo>
                    <a:pt x="-8122" y="539339"/>
                    <a:pt x="1402" y="445852"/>
                    <a:pt x="3872" y="422569"/>
                  </a:cubicBezTo>
                  <a:cubicBezTo>
                    <a:pt x="6341" y="399286"/>
                    <a:pt x="7753" y="396816"/>
                    <a:pt x="31389" y="329436"/>
                  </a:cubicBezTo>
                  <a:cubicBezTo>
                    <a:pt x="55025" y="262056"/>
                    <a:pt x="154509" y="-21930"/>
                    <a:pt x="152039" y="13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フリーフォーム: 図形 97">
              <a:extLst>
                <a:ext uri="{FF2B5EF4-FFF2-40B4-BE49-F238E27FC236}">
                  <a16:creationId xmlns:a16="http://schemas.microsoft.com/office/drawing/2014/main" id="{D0451009-2624-457F-A219-A707D64E45A0}"/>
                </a:ext>
              </a:extLst>
            </p:cNvPr>
            <p:cNvSpPr/>
            <p:nvPr/>
          </p:nvSpPr>
          <p:spPr>
            <a:xfrm>
              <a:off x="7945435" y="7214232"/>
              <a:ext cx="212338" cy="725632"/>
            </a:xfrm>
            <a:custGeom>
              <a:avLst/>
              <a:gdLst>
                <a:gd name="connsiteX0" fmla="*/ 212198 w 212338"/>
                <a:gd name="connsiteY0" fmla="*/ 1485 h 725632"/>
                <a:gd name="connsiteX1" fmla="*/ 11115 w 212338"/>
                <a:gd name="connsiteY1" fmla="*/ 699985 h 725632"/>
                <a:gd name="connsiteX2" fmla="*/ 42865 w 212338"/>
                <a:gd name="connsiteY2" fmla="*/ 520068 h 725632"/>
                <a:gd name="connsiteX3" fmla="*/ 212198 w 212338"/>
                <a:gd name="connsiteY3" fmla="*/ 1485 h 725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338" h="725632">
                  <a:moveTo>
                    <a:pt x="212198" y="1485"/>
                  </a:moveTo>
                  <a:cubicBezTo>
                    <a:pt x="206906" y="31471"/>
                    <a:pt x="39337" y="613555"/>
                    <a:pt x="11115" y="699985"/>
                  </a:cubicBezTo>
                  <a:cubicBezTo>
                    <a:pt x="-17107" y="786415"/>
                    <a:pt x="13937" y="636132"/>
                    <a:pt x="42865" y="520068"/>
                  </a:cubicBezTo>
                  <a:cubicBezTo>
                    <a:pt x="71793" y="404004"/>
                    <a:pt x="217490" y="-28501"/>
                    <a:pt x="212198" y="14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フリーフォーム: 図形 98">
              <a:extLst>
                <a:ext uri="{FF2B5EF4-FFF2-40B4-BE49-F238E27FC236}">
                  <a16:creationId xmlns:a16="http://schemas.microsoft.com/office/drawing/2014/main" id="{6947C87B-43CF-48F7-8E9A-F04E65D69E49}"/>
                </a:ext>
              </a:extLst>
            </p:cNvPr>
            <p:cNvSpPr/>
            <p:nvPr/>
          </p:nvSpPr>
          <p:spPr>
            <a:xfrm>
              <a:off x="7662827" y="7877308"/>
              <a:ext cx="323443" cy="1028222"/>
            </a:xfrm>
            <a:custGeom>
              <a:avLst/>
              <a:gdLst>
                <a:gd name="connsiteX0" fmla="*/ 297956 w 323443"/>
                <a:gd name="connsiteY0" fmla="*/ 49609 h 1028222"/>
                <a:gd name="connsiteX1" fmla="*/ 295840 w 323443"/>
                <a:gd name="connsiteY1" fmla="*/ 104642 h 1028222"/>
                <a:gd name="connsiteX2" fmla="*/ 12206 w 323443"/>
                <a:gd name="connsiteY2" fmla="*/ 997875 h 1028222"/>
                <a:gd name="connsiteX3" fmla="*/ 63006 w 323443"/>
                <a:gd name="connsiteY3" fmla="*/ 779859 h 1028222"/>
                <a:gd name="connsiteX4" fmla="*/ 166723 w 323443"/>
                <a:gd name="connsiteY4" fmla="*/ 390392 h 1028222"/>
                <a:gd name="connsiteX5" fmla="*/ 297956 w 323443"/>
                <a:gd name="connsiteY5" fmla="*/ 49609 h 1028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3443" h="1028222">
                  <a:moveTo>
                    <a:pt x="297956" y="49609"/>
                  </a:moveTo>
                  <a:cubicBezTo>
                    <a:pt x="319475" y="1984"/>
                    <a:pt x="343465" y="-53402"/>
                    <a:pt x="295840" y="104642"/>
                  </a:cubicBezTo>
                  <a:cubicBezTo>
                    <a:pt x="248215" y="262686"/>
                    <a:pt x="51012" y="885339"/>
                    <a:pt x="12206" y="997875"/>
                  </a:cubicBezTo>
                  <a:cubicBezTo>
                    <a:pt x="-26600" y="1110411"/>
                    <a:pt x="37253" y="881106"/>
                    <a:pt x="63006" y="779859"/>
                  </a:cubicBezTo>
                  <a:cubicBezTo>
                    <a:pt x="88759" y="678612"/>
                    <a:pt x="130034" y="510337"/>
                    <a:pt x="166723" y="390392"/>
                  </a:cubicBezTo>
                  <a:cubicBezTo>
                    <a:pt x="203412" y="270448"/>
                    <a:pt x="276437" y="97234"/>
                    <a:pt x="297956" y="496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フリーフォーム: 図形 99">
              <a:extLst>
                <a:ext uri="{FF2B5EF4-FFF2-40B4-BE49-F238E27FC236}">
                  <a16:creationId xmlns:a16="http://schemas.microsoft.com/office/drawing/2014/main" id="{5A685671-2B8E-492C-99EF-454FC8BA3C72}"/>
                </a:ext>
              </a:extLst>
            </p:cNvPr>
            <p:cNvSpPr/>
            <p:nvPr/>
          </p:nvSpPr>
          <p:spPr>
            <a:xfrm>
              <a:off x="7345247" y="8869711"/>
              <a:ext cx="334196" cy="1156398"/>
            </a:xfrm>
            <a:custGeom>
              <a:avLst/>
              <a:gdLst>
                <a:gd name="connsiteX0" fmla="*/ 334020 w 334196"/>
                <a:gd name="connsiteY0" fmla="*/ 1239 h 1156398"/>
                <a:gd name="connsiteX1" fmla="*/ 20753 w 334196"/>
                <a:gd name="connsiteY1" fmla="*/ 1078622 h 1156398"/>
                <a:gd name="connsiteX2" fmla="*/ 33453 w 334196"/>
                <a:gd name="connsiteY2" fmla="*/ 1048989 h 1156398"/>
                <a:gd name="connsiteX3" fmla="*/ 65203 w 334196"/>
                <a:gd name="connsiteY3" fmla="*/ 866956 h 1156398"/>
                <a:gd name="connsiteX4" fmla="*/ 334020 w 334196"/>
                <a:gd name="connsiteY4" fmla="*/ 1239 h 1156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4196" h="1156398">
                  <a:moveTo>
                    <a:pt x="334020" y="1239"/>
                  </a:moveTo>
                  <a:cubicBezTo>
                    <a:pt x="326612" y="36517"/>
                    <a:pt x="70847" y="903997"/>
                    <a:pt x="20753" y="1078622"/>
                  </a:cubicBezTo>
                  <a:cubicBezTo>
                    <a:pt x="-29341" y="1253247"/>
                    <a:pt x="26045" y="1084267"/>
                    <a:pt x="33453" y="1048989"/>
                  </a:cubicBezTo>
                  <a:cubicBezTo>
                    <a:pt x="40861" y="1013711"/>
                    <a:pt x="17225" y="1039817"/>
                    <a:pt x="65203" y="866956"/>
                  </a:cubicBezTo>
                  <a:cubicBezTo>
                    <a:pt x="113181" y="694095"/>
                    <a:pt x="341428" y="-34039"/>
                    <a:pt x="334020" y="12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フリーフォーム: 図形 100">
              <a:extLst>
                <a:ext uri="{FF2B5EF4-FFF2-40B4-BE49-F238E27FC236}">
                  <a16:creationId xmlns:a16="http://schemas.microsoft.com/office/drawing/2014/main" id="{3C26FF6B-CADB-4DD6-9968-496BA0E6A0A3}"/>
                </a:ext>
              </a:extLst>
            </p:cNvPr>
            <p:cNvSpPr/>
            <p:nvPr/>
          </p:nvSpPr>
          <p:spPr>
            <a:xfrm>
              <a:off x="7100107" y="9876744"/>
              <a:ext cx="272850" cy="944428"/>
            </a:xfrm>
            <a:custGeom>
              <a:avLst/>
              <a:gdLst>
                <a:gd name="connsiteX0" fmla="*/ 272243 w 272850"/>
                <a:gd name="connsiteY0" fmla="*/ 3856 h 944428"/>
                <a:gd name="connsiteX1" fmla="*/ 16126 w 272850"/>
                <a:gd name="connsiteY1" fmla="*/ 890739 h 944428"/>
                <a:gd name="connsiteX2" fmla="*/ 33060 w 272850"/>
                <a:gd name="connsiteY2" fmla="*/ 816656 h 944428"/>
                <a:gd name="connsiteX3" fmla="*/ 85976 w 272850"/>
                <a:gd name="connsiteY3" fmla="*/ 577473 h 944428"/>
                <a:gd name="connsiteX4" fmla="*/ 272243 w 272850"/>
                <a:gd name="connsiteY4" fmla="*/ 3856 h 944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2850" h="944428">
                  <a:moveTo>
                    <a:pt x="272243" y="3856"/>
                  </a:moveTo>
                  <a:cubicBezTo>
                    <a:pt x="260601" y="56067"/>
                    <a:pt x="55990" y="755272"/>
                    <a:pt x="16126" y="890739"/>
                  </a:cubicBezTo>
                  <a:cubicBezTo>
                    <a:pt x="-23738" y="1026206"/>
                    <a:pt x="21418" y="868867"/>
                    <a:pt x="33060" y="816656"/>
                  </a:cubicBezTo>
                  <a:cubicBezTo>
                    <a:pt x="44702" y="764445"/>
                    <a:pt x="47170" y="710470"/>
                    <a:pt x="85976" y="577473"/>
                  </a:cubicBezTo>
                  <a:cubicBezTo>
                    <a:pt x="124782" y="444476"/>
                    <a:pt x="283885" y="-48355"/>
                    <a:pt x="272243" y="38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フリーフォーム: 図形 101">
              <a:extLst>
                <a:ext uri="{FF2B5EF4-FFF2-40B4-BE49-F238E27FC236}">
                  <a16:creationId xmlns:a16="http://schemas.microsoft.com/office/drawing/2014/main" id="{65C5CF29-C886-4F5A-AEB1-731DA71B64DC}"/>
                </a:ext>
              </a:extLst>
            </p:cNvPr>
            <p:cNvSpPr/>
            <p:nvPr/>
          </p:nvSpPr>
          <p:spPr>
            <a:xfrm>
              <a:off x="6364152" y="10634227"/>
              <a:ext cx="791070" cy="516928"/>
            </a:xfrm>
            <a:custGeom>
              <a:avLst/>
              <a:gdLst>
                <a:gd name="connsiteX0" fmla="*/ 665 w 791070"/>
                <a:gd name="connsiteY0" fmla="*/ 516373 h 516928"/>
                <a:gd name="connsiteX1" fmla="*/ 292765 w 791070"/>
                <a:gd name="connsiteY1" fmla="*/ 484623 h 516928"/>
                <a:gd name="connsiteX2" fmla="*/ 489615 w 791070"/>
                <a:gd name="connsiteY2" fmla="*/ 404190 h 516928"/>
                <a:gd name="connsiteX3" fmla="*/ 777481 w 791070"/>
                <a:gd name="connsiteY3" fmla="*/ 10490 h 516928"/>
                <a:gd name="connsiteX4" fmla="*/ 728798 w 791070"/>
                <a:gd name="connsiteY4" fmla="*/ 133256 h 516928"/>
                <a:gd name="connsiteX5" fmla="*/ 591215 w 791070"/>
                <a:gd name="connsiteY5" fmla="*/ 347040 h 516928"/>
                <a:gd name="connsiteX6" fmla="*/ 379548 w 791070"/>
                <a:gd name="connsiteY6" fmla="*/ 490973 h 516928"/>
                <a:gd name="connsiteX7" fmla="*/ 665 w 791070"/>
                <a:gd name="connsiteY7" fmla="*/ 516373 h 516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1070" h="516928">
                  <a:moveTo>
                    <a:pt x="665" y="516373"/>
                  </a:moveTo>
                  <a:cubicBezTo>
                    <a:pt x="-13799" y="515315"/>
                    <a:pt x="211273" y="503320"/>
                    <a:pt x="292765" y="484623"/>
                  </a:cubicBezTo>
                  <a:cubicBezTo>
                    <a:pt x="374257" y="465926"/>
                    <a:pt x="408829" y="483212"/>
                    <a:pt x="489615" y="404190"/>
                  </a:cubicBezTo>
                  <a:cubicBezTo>
                    <a:pt x="570401" y="325168"/>
                    <a:pt x="737617" y="55646"/>
                    <a:pt x="777481" y="10490"/>
                  </a:cubicBezTo>
                  <a:cubicBezTo>
                    <a:pt x="817345" y="-34666"/>
                    <a:pt x="759842" y="77164"/>
                    <a:pt x="728798" y="133256"/>
                  </a:cubicBezTo>
                  <a:cubicBezTo>
                    <a:pt x="697754" y="189348"/>
                    <a:pt x="649423" y="287420"/>
                    <a:pt x="591215" y="347040"/>
                  </a:cubicBezTo>
                  <a:cubicBezTo>
                    <a:pt x="533007" y="406659"/>
                    <a:pt x="470917" y="462045"/>
                    <a:pt x="379548" y="490973"/>
                  </a:cubicBezTo>
                  <a:cubicBezTo>
                    <a:pt x="288179" y="519901"/>
                    <a:pt x="15129" y="517431"/>
                    <a:pt x="665" y="5163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フリーフォーム: 図形 102">
              <a:extLst>
                <a:ext uri="{FF2B5EF4-FFF2-40B4-BE49-F238E27FC236}">
                  <a16:creationId xmlns:a16="http://schemas.microsoft.com/office/drawing/2014/main" id="{4DC948B5-2243-40ED-B417-445FDBB31CB1}"/>
                </a:ext>
              </a:extLst>
            </p:cNvPr>
            <p:cNvSpPr/>
            <p:nvPr/>
          </p:nvSpPr>
          <p:spPr>
            <a:xfrm>
              <a:off x="7043730" y="5438632"/>
              <a:ext cx="312891" cy="254688"/>
            </a:xfrm>
            <a:custGeom>
              <a:avLst/>
              <a:gdLst>
                <a:gd name="connsiteX0" fmla="*/ 1595 w 312891"/>
                <a:gd name="connsiteY0" fmla="*/ 254143 h 254688"/>
                <a:gd name="connsiteX1" fmla="*/ 142883 w 312891"/>
                <a:gd name="connsiteY1" fmla="*/ 76343 h 254688"/>
                <a:gd name="connsiteX2" fmla="*/ 238133 w 312891"/>
                <a:gd name="connsiteY2" fmla="*/ 1731 h 254688"/>
                <a:gd name="connsiteX3" fmla="*/ 276233 w 312891"/>
                <a:gd name="connsiteY3" fmla="*/ 27131 h 254688"/>
                <a:gd name="connsiteX4" fmla="*/ 293695 w 312891"/>
                <a:gd name="connsiteY4" fmla="*/ 65231 h 254688"/>
                <a:gd name="connsiteX5" fmla="*/ 306395 w 312891"/>
                <a:gd name="connsiteY5" fmla="*/ 100156 h 254688"/>
                <a:gd name="connsiteX6" fmla="*/ 306395 w 312891"/>
                <a:gd name="connsiteY6" fmla="*/ 114443 h 254688"/>
                <a:gd name="connsiteX7" fmla="*/ 225433 w 312891"/>
                <a:gd name="connsiteY7" fmla="*/ 125556 h 254688"/>
                <a:gd name="connsiteX8" fmla="*/ 298458 w 312891"/>
                <a:gd name="connsiteY8" fmla="*/ 90631 h 254688"/>
                <a:gd name="connsiteX9" fmla="*/ 242895 w 312891"/>
                <a:gd name="connsiteY9" fmla="*/ 12843 h 254688"/>
                <a:gd name="connsiteX10" fmla="*/ 1595 w 312891"/>
                <a:gd name="connsiteY10" fmla="*/ 254143 h 25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2891" h="254688">
                  <a:moveTo>
                    <a:pt x="1595" y="254143"/>
                  </a:moveTo>
                  <a:cubicBezTo>
                    <a:pt x="-15074" y="264726"/>
                    <a:pt x="103460" y="118412"/>
                    <a:pt x="142883" y="76343"/>
                  </a:cubicBezTo>
                  <a:cubicBezTo>
                    <a:pt x="182306" y="34274"/>
                    <a:pt x="215908" y="9933"/>
                    <a:pt x="238133" y="1731"/>
                  </a:cubicBezTo>
                  <a:cubicBezTo>
                    <a:pt x="260358" y="-6471"/>
                    <a:pt x="266973" y="16548"/>
                    <a:pt x="276233" y="27131"/>
                  </a:cubicBezTo>
                  <a:cubicBezTo>
                    <a:pt x="285493" y="37714"/>
                    <a:pt x="288668" y="53060"/>
                    <a:pt x="293695" y="65231"/>
                  </a:cubicBezTo>
                  <a:cubicBezTo>
                    <a:pt x="298722" y="77402"/>
                    <a:pt x="304278" y="91954"/>
                    <a:pt x="306395" y="100156"/>
                  </a:cubicBezTo>
                  <a:cubicBezTo>
                    <a:pt x="308512" y="108358"/>
                    <a:pt x="319889" y="110210"/>
                    <a:pt x="306395" y="114443"/>
                  </a:cubicBezTo>
                  <a:cubicBezTo>
                    <a:pt x="292901" y="118676"/>
                    <a:pt x="226756" y="129525"/>
                    <a:pt x="225433" y="125556"/>
                  </a:cubicBezTo>
                  <a:cubicBezTo>
                    <a:pt x="224110" y="121587"/>
                    <a:pt x="295548" y="109416"/>
                    <a:pt x="298458" y="90631"/>
                  </a:cubicBezTo>
                  <a:cubicBezTo>
                    <a:pt x="301368" y="71845"/>
                    <a:pt x="292107" y="-11763"/>
                    <a:pt x="242895" y="12843"/>
                  </a:cubicBezTo>
                  <a:cubicBezTo>
                    <a:pt x="193683" y="37449"/>
                    <a:pt x="18264" y="243560"/>
                    <a:pt x="1595" y="2541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フリーフォーム: 図形 103">
              <a:extLst>
                <a:ext uri="{FF2B5EF4-FFF2-40B4-BE49-F238E27FC236}">
                  <a16:creationId xmlns:a16="http://schemas.microsoft.com/office/drawing/2014/main" id="{54886C24-9EDF-4BF5-9A08-B304F5E5628A}"/>
                </a:ext>
              </a:extLst>
            </p:cNvPr>
            <p:cNvSpPr/>
            <p:nvPr/>
          </p:nvSpPr>
          <p:spPr>
            <a:xfrm>
              <a:off x="7024315" y="5278378"/>
              <a:ext cx="416450" cy="403922"/>
            </a:xfrm>
            <a:custGeom>
              <a:avLst/>
              <a:gdLst>
                <a:gd name="connsiteX0" fmla="*/ 3548 w 416450"/>
                <a:gd name="connsiteY0" fmla="*/ 401697 h 403922"/>
                <a:gd name="connsiteX1" fmla="*/ 138485 w 416450"/>
                <a:gd name="connsiteY1" fmla="*/ 220722 h 403922"/>
                <a:gd name="connsiteX2" fmla="*/ 273423 w 416450"/>
                <a:gd name="connsiteY2" fmla="*/ 84197 h 403922"/>
                <a:gd name="connsiteX3" fmla="*/ 327398 w 416450"/>
                <a:gd name="connsiteY3" fmla="*/ 65147 h 403922"/>
                <a:gd name="connsiteX4" fmla="*/ 414710 w 416450"/>
                <a:gd name="connsiteY4" fmla="*/ 60 h 403922"/>
                <a:gd name="connsiteX5" fmla="*/ 378198 w 416450"/>
                <a:gd name="connsiteY5" fmla="*/ 54035 h 403922"/>
                <a:gd name="connsiteX6" fmla="*/ 289298 w 416450"/>
                <a:gd name="connsiteY6" fmla="*/ 87372 h 403922"/>
                <a:gd name="connsiteX7" fmla="*/ 3548 w 416450"/>
                <a:gd name="connsiteY7" fmla="*/ 401697 h 403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6450" h="403922">
                  <a:moveTo>
                    <a:pt x="3548" y="401697"/>
                  </a:moveTo>
                  <a:cubicBezTo>
                    <a:pt x="-21588" y="423922"/>
                    <a:pt x="93506" y="273638"/>
                    <a:pt x="138485" y="220722"/>
                  </a:cubicBezTo>
                  <a:cubicBezTo>
                    <a:pt x="183464" y="167806"/>
                    <a:pt x="241938" y="110126"/>
                    <a:pt x="273423" y="84197"/>
                  </a:cubicBezTo>
                  <a:cubicBezTo>
                    <a:pt x="304908" y="58268"/>
                    <a:pt x="303850" y="79170"/>
                    <a:pt x="327398" y="65147"/>
                  </a:cubicBezTo>
                  <a:cubicBezTo>
                    <a:pt x="350946" y="51124"/>
                    <a:pt x="406243" y="1912"/>
                    <a:pt x="414710" y="60"/>
                  </a:cubicBezTo>
                  <a:cubicBezTo>
                    <a:pt x="423177" y="-1792"/>
                    <a:pt x="399100" y="39483"/>
                    <a:pt x="378198" y="54035"/>
                  </a:cubicBezTo>
                  <a:cubicBezTo>
                    <a:pt x="357296" y="68587"/>
                    <a:pt x="348300" y="33132"/>
                    <a:pt x="289298" y="87372"/>
                  </a:cubicBezTo>
                  <a:cubicBezTo>
                    <a:pt x="230296" y="141611"/>
                    <a:pt x="28684" y="379472"/>
                    <a:pt x="3548" y="4016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フリーフォーム: 図形 104">
              <a:extLst>
                <a:ext uri="{FF2B5EF4-FFF2-40B4-BE49-F238E27FC236}">
                  <a16:creationId xmlns:a16="http://schemas.microsoft.com/office/drawing/2014/main" id="{F44E7970-92A1-43B2-A1CB-5B2FD6AB9C6E}"/>
                </a:ext>
              </a:extLst>
            </p:cNvPr>
            <p:cNvSpPr/>
            <p:nvPr/>
          </p:nvSpPr>
          <p:spPr>
            <a:xfrm>
              <a:off x="7446962" y="5213210"/>
              <a:ext cx="212944" cy="96414"/>
            </a:xfrm>
            <a:custGeom>
              <a:avLst/>
              <a:gdLst>
                <a:gd name="connsiteX0" fmla="*/ 1588 w 212944"/>
                <a:gd name="connsiteY0" fmla="*/ 140 h 96414"/>
                <a:gd name="connsiteX1" fmla="*/ 11113 w 212944"/>
                <a:gd name="connsiteY1" fmla="*/ 49353 h 96414"/>
                <a:gd name="connsiteX2" fmla="*/ 79376 w 212944"/>
                <a:gd name="connsiteY2" fmla="*/ 54115 h 96414"/>
                <a:gd name="connsiteX3" fmla="*/ 123826 w 212944"/>
                <a:gd name="connsiteY3" fmla="*/ 89040 h 96414"/>
                <a:gd name="connsiteX4" fmla="*/ 212726 w 212944"/>
                <a:gd name="connsiteY4" fmla="*/ 14428 h 96414"/>
                <a:gd name="connsiteX5" fmla="*/ 146051 w 212944"/>
                <a:gd name="connsiteY5" fmla="*/ 93803 h 96414"/>
                <a:gd name="connsiteX6" fmla="*/ 55563 w 212944"/>
                <a:gd name="connsiteY6" fmla="*/ 76340 h 96414"/>
                <a:gd name="connsiteX7" fmla="*/ 26988 w 212944"/>
                <a:gd name="connsiteY7" fmla="*/ 66815 h 96414"/>
                <a:gd name="connsiteX8" fmla="*/ 1588 w 212944"/>
                <a:gd name="connsiteY8" fmla="*/ 140 h 96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2944" h="96414">
                  <a:moveTo>
                    <a:pt x="1588" y="140"/>
                  </a:moveTo>
                  <a:cubicBezTo>
                    <a:pt x="-1058" y="-2770"/>
                    <a:pt x="-1852" y="40357"/>
                    <a:pt x="11113" y="49353"/>
                  </a:cubicBezTo>
                  <a:cubicBezTo>
                    <a:pt x="24078" y="58349"/>
                    <a:pt x="60591" y="47501"/>
                    <a:pt x="79376" y="54115"/>
                  </a:cubicBezTo>
                  <a:cubicBezTo>
                    <a:pt x="98161" y="60729"/>
                    <a:pt x="101601" y="95654"/>
                    <a:pt x="123826" y="89040"/>
                  </a:cubicBezTo>
                  <a:cubicBezTo>
                    <a:pt x="146051" y="82426"/>
                    <a:pt x="209022" y="13634"/>
                    <a:pt x="212726" y="14428"/>
                  </a:cubicBezTo>
                  <a:cubicBezTo>
                    <a:pt x="216430" y="15222"/>
                    <a:pt x="172245" y="83484"/>
                    <a:pt x="146051" y="93803"/>
                  </a:cubicBezTo>
                  <a:cubicBezTo>
                    <a:pt x="119857" y="104122"/>
                    <a:pt x="75407" y="80838"/>
                    <a:pt x="55563" y="76340"/>
                  </a:cubicBezTo>
                  <a:cubicBezTo>
                    <a:pt x="35719" y="71842"/>
                    <a:pt x="35984" y="75017"/>
                    <a:pt x="26988" y="66815"/>
                  </a:cubicBezTo>
                  <a:cubicBezTo>
                    <a:pt x="17992" y="58613"/>
                    <a:pt x="4234" y="3050"/>
                    <a:pt x="1588" y="1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フリーフォーム: 図形 105">
              <a:extLst>
                <a:ext uri="{FF2B5EF4-FFF2-40B4-BE49-F238E27FC236}">
                  <a16:creationId xmlns:a16="http://schemas.microsoft.com/office/drawing/2014/main" id="{FA067C8A-5381-4F34-A982-82A0DE0F4A2C}"/>
                </a:ext>
              </a:extLst>
            </p:cNvPr>
            <p:cNvSpPr/>
            <p:nvPr/>
          </p:nvSpPr>
          <p:spPr>
            <a:xfrm>
              <a:off x="7653703" y="5221073"/>
              <a:ext cx="682260" cy="281438"/>
            </a:xfrm>
            <a:custGeom>
              <a:avLst/>
              <a:gdLst>
                <a:gd name="connsiteX0" fmla="*/ 10747 w 682260"/>
                <a:gd name="connsiteY0" fmla="*/ 6565 h 281438"/>
                <a:gd name="connsiteX1" fmla="*/ 485410 w 682260"/>
                <a:gd name="connsiteY1" fmla="*/ 222465 h 281438"/>
                <a:gd name="connsiteX2" fmla="*/ 548910 w 682260"/>
                <a:gd name="connsiteY2" fmla="*/ 268502 h 281438"/>
                <a:gd name="connsiteX3" fmla="*/ 682260 w 682260"/>
                <a:gd name="connsiteY3" fmla="*/ 281202 h 281438"/>
                <a:gd name="connsiteX4" fmla="*/ 550497 w 682260"/>
                <a:gd name="connsiteY4" fmla="*/ 260565 h 281438"/>
                <a:gd name="connsiteX5" fmla="*/ 313960 w 682260"/>
                <a:gd name="connsiteY5" fmla="*/ 136740 h 281438"/>
                <a:gd name="connsiteX6" fmla="*/ 164735 w 682260"/>
                <a:gd name="connsiteY6" fmla="*/ 62127 h 281438"/>
                <a:gd name="connsiteX7" fmla="*/ 10747 w 682260"/>
                <a:gd name="connsiteY7" fmla="*/ 6565 h 281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2260" h="281438">
                  <a:moveTo>
                    <a:pt x="10747" y="6565"/>
                  </a:moveTo>
                  <a:cubicBezTo>
                    <a:pt x="64193" y="33288"/>
                    <a:pt x="395716" y="178809"/>
                    <a:pt x="485410" y="222465"/>
                  </a:cubicBezTo>
                  <a:cubicBezTo>
                    <a:pt x="575104" y="266121"/>
                    <a:pt x="516102" y="258713"/>
                    <a:pt x="548910" y="268502"/>
                  </a:cubicBezTo>
                  <a:cubicBezTo>
                    <a:pt x="581718" y="278291"/>
                    <a:pt x="681996" y="282525"/>
                    <a:pt x="682260" y="281202"/>
                  </a:cubicBezTo>
                  <a:cubicBezTo>
                    <a:pt x="682524" y="279879"/>
                    <a:pt x="611880" y="284642"/>
                    <a:pt x="550497" y="260565"/>
                  </a:cubicBezTo>
                  <a:cubicBezTo>
                    <a:pt x="489114" y="236488"/>
                    <a:pt x="378254" y="169813"/>
                    <a:pt x="313960" y="136740"/>
                  </a:cubicBezTo>
                  <a:cubicBezTo>
                    <a:pt x="249666" y="103667"/>
                    <a:pt x="211302" y="82235"/>
                    <a:pt x="164735" y="62127"/>
                  </a:cubicBezTo>
                  <a:cubicBezTo>
                    <a:pt x="118168" y="42019"/>
                    <a:pt x="-42699" y="-20158"/>
                    <a:pt x="10747" y="65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フリーフォーム: 図形 106">
              <a:extLst>
                <a:ext uri="{FF2B5EF4-FFF2-40B4-BE49-F238E27FC236}">
                  <a16:creationId xmlns:a16="http://schemas.microsoft.com/office/drawing/2014/main" id="{3AC57161-E15B-4776-99AE-2A99DAD4E152}"/>
                </a:ext>
              </a:extLst>
            </p:cNvPr>
            <p:cNvSpPr/>
            <p:nvPr/>
          </p:nvSpPr>
          <p:spPr>
            <a:xfrm>
              <a:off x="8331170" y="5499097"/>
              <a:ext cx="200882" cy="258370"/>
            </a:xfrm>
            <a:custGeom>
              <a:avLst/>
              <a:gdLst>
                <a:gd name="connsiteX0" fmla="*/ 30 w 200882"/>
                <a:gd name="connsiteY0" fmla="*/ 3 h 258370"/>
                <a:gd name="connsiteX1" fmla="*/ 144493 w 200882"/>
                <a:gd name="connsiteY1" fmla="*/ 84141 h 258370"/>
                <a:gd name="connsiteX2" fmla="*/ 200055 w 200882"/>
                <a:gd name="connsiteY2" fmla="*/ 255591 h 258370"/>
                <a:gd name="connsiteX3" fmla="*/ 174655 w 200882"/>
                <a:gd name="connsiteY3" fmla="*/ 182566 h 258370"/>
                <a:gd name="connsiteX4" fmla="*/ 131793 w 200882"/>
                <a:gd name="connsiteY4" fmla="*/ 80966 h 258370"/>
                <a:gd name="connsiteX5" fmla="*/ 30 w 200882"/>
                <a:gd name="connsiteY5" fmla="*/ 3 h 258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882" h="258370">
                  <a:moveTo>
                    <a:pt x="30" y="3"/>
                  </a:moveTo>
                  <a:cubicBezTo>
                    <a:pt x="2147" y="532"/>
                    <a:pt x="111156" y="41543"/>
                    <a:pt x="144493" y="84141"/>
                  </a:cubicBezTo>
                  <a:cubicBezTo>
                    <a:pt x="177831" y="126739"/>
                    <a:pt x="195028" y="239187"/>
                    <a:pt x="200055" y="255591"/>
                  </a:cubicBezTo>
                  <a:cubicBezTo>
                    <a:pt x="205082" y="271995"/>
                    <a:pt x="186032" y="211670"/>
                    <a:pt x="174655" y="182566"/>
                  </a:cubicBezTo>
                  <a:cubicBezTo>
                    <a:pt x="163278" y="153462"/>
                    <a:pt x="158251" y="108483"/>
                    <a:pt x="131793" y="80966"/>
                  </a:cubicBezTo>
                  <a:cubicBezTo>
                    <a:pt x="105335" y="53449"/>
                    <a:pt x="-2087" y="-526"/>
                    <a:pt x="30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フリーフォーム: 図形 107">
              <a:extLst>
                <a:ext uri="{FF2B5EF4-FFF2-40B4-BE49-F238E27FC236}">
                  <a16:creationId xmlns:a16="http://schemas.microsoft.com/office/drawing/2014/main" id="{9872871E-F5A6-4CF8-99D4-2873BD6C0DDC}"/>
                </a:ext>
              </a:extLst>
            </p:cNvPr>
            <p:cNvSpPr/>
            <p:nvPr/>
          </p:nvSpPr>
          <p:spPr>
            <a:xfrm>
              <a:off x="7001330" y="5689490"/>
              <a:ext cx="50768" cy="601351"/>
            </a:xfrm>
            <a:custGeom>
              <a:avLst/>
              <a:gdLst>
                <a:gd name="connsiteX0" fmla="*/ 18595 w 50768"/>
                <a:gd name="connsiteY0" fmla="*/ 110 h 601351"/>
                <a:gd name="connsiteX1" fmla="*/ 2720 w 50768"/>
                <a:gd name="connsiteY1" fmla="*/ 106473 h 601351"/>
                <a:gd name="connsiteX2" fmla="*/ 21770 w 50768"/>
                <a:gd name="connsiteY2" fmla="*/ 260460 h 601351"/>
                <a:gd name="connsiteX3" fmla="*/ 4308 w 50768"/>
                <a:gd name="connsiteY3" fmla="*/ 328723 h 601351"/>
                <a:gd name="connsiteX4" fmla="*/ 31295 w 50768"/>
                <a:gd name="connsiteY4" fmla="*/ 476360 h 601351"/>
                <a:gd name="connsiteX5" fmla="*/ 17008 w 50768"/>
                <a:gd name="connsiteY5" fmla="*/ 531923 h 601351"/>
                <a:gd name="connsiteX6" fmla="*/ 1133 w 50768"/>
                <a:gd name="connsiteY6" fmla="*/ 600185 h 601351"/>
                <a:gd name="connsiteX7" fmla="*/ 50345 w 50768"/>
                <a:gd name="connsiteY7" fmla="*/ 471598 h 601351"/>
                <a:gd name="connsiteX8" fmla="*/ 24945 w 50768"/>
                <a:gd name="connsiteY8" fmla="*/ 311260 h 601351"/>
                <a:gd name="connsiteX9" fmla="*/ 24945 w 50768"/>
                <a:gd name="connsiteY9" fmla="*/ 125523 h 601351"/>
                <a:gd name="connsiteX10" fmla="*/ 18595 w 50768"/>
                <a:gd name="connsiteY10" fmla="*/ 110 h 601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0768" h="601351">
                  <a:moveTo>
                    <a:pt x="18595" y="110"/>
                  </a:moveTo>
                  <a:cubicBezTo>
                    <a:pt x="14891" y="-3065"/>
                    <a:pt x="2191" y="63081"/>
                    <a:pt x="2720" y="106473"/>
                  </a:cubicBezTo>
                  <a:cubicBezTo>
                    <a:pt x="3249" y="149865"/>
                    <a:pt x="21505" y="223418"/>
                    <a:pt x="21770" y="260460"/>
                  </a:cubicBezTo>
                  <a:cubicBezTo>
                    <a:pt x="22035" y="297502"/>
                    <a:pt x="2720" y="292740"/>
                    <a:pt x="4308" y="328723"/>
                  </a:cubicBezTo>
                  <a:cubicBezTo>
                    <a:pt x="5895" y="364706"/>
                    <a:pt x="29178" y="442493"/>
                    <a:pt x="31295" y="476360"/>
                  </a:cubicBezTo>
                  <a:cubicBezTo>
                    <a:pt x="33412" y="510227"/>
                    <a:pt x="22035" y="511286"/>
                    <a:pt x="17008" y="531923"/>
                  </a:cubicBezTo>
                  <a:cubicBezTo>
                    <a:pt x="11981" y="552560"/>
                    <a:pt x="-4423" y="610239"/>
                    <a:pt x="1133" y="600185"/>
                  </a:cubicBezTo>
                  <a:cubicBezTo>
                    <a:pt x="6689" y="590131"/>
                    <a:pt x="46376" y="519752"/>
                    <a:pt x="50345" y="471598"/>
                  </a:cubicBezTo>
                  <a:cubicBezTo>
                    <a:pt x="54314" y="423444"/>
                    <a:pt x="29178" y="368939"/>
                    <a:pt x="24945" y="311260"/>
                  </a:cubicBezTo>
                  <a:cubicBezTo>
                    <a:pt x="20712" y="253581"/>
                    <a:pt x="25474" y="176323"/>
                    <a:pt x="24945" y="125523"/>
                  </a:cubicBezTo>
                  <a:cubicBezTo>
                    <a:pt x="24416" y="74723"/>
                    <a:pt x="22299" y="3285"/>
                    <a:pt x="18595" y="1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フリーフォーム: 図形 108">
              <a:extLst>
                <a:ext uri="{FF2B5EF4-FFF2-40B4-BE49-F238E27FC236}">
                  <a16:creationId xmlns:a16="http://schemas.microsoft.com/office/drawing/2014/main" id="{6A17572F-ACB0-4F88-B03E-70EBEC8DB474}"/>
                </a:ext>
              </a:extLst>
            </p:cNvPr>
            <p:cNvSpPr/>
            <p:nvPr/>
          </p:nvSpPr>
          <p:spPr>
            <a:xfrm>
              <a:off x="8324850" y="5747624"/>
              <a:ext cx="119658" cy="581759"/>
            </a:xfrm>
            <a:custGeom>
              <a:avLst/>
              <a:gdLst>
                <a:gd name="connsiteX0" fmla="*/ 103188 w 119658"/>
                <a:gd name="connsiteY0" fmla="*/ 714 h 581759"/>
                <a:gd name="connsiteX1" fmla="*/ 111125 w 119658"/>
                <a:gd name="connsiteY1" fmla="*/ 180101 h 581759"/>
                <a:gd name="connsiteX2" fmla="*/ 111125 w 119658"/>
                <a:gd name="connsiteY2" fmla="*/ 269001 h 581759"/>
                <a:gd name="connsiteX3" fmla="*/ 0 w 119658"/>
                <a:gd name="connsiteY3" fmla="*/ 581739 h 581759"/>
                <a:gd name="connsiteX4" fmla="*/ 111125 w 119658"/>
                <a:gd name="connsiteY4" fmla="*/ 253126 h 581759"/>
                <a:gd name="connsiteX5" fmla="*/ 103188 w 119658"/>
                <a:gd name="connsiteY5" fmla="*/ 714 h 581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9658" h="581759">
                  <a:moveTo>
                    <a:pt x="103188" y="714"/>
                  </a:moveTo>
                  <a:cubicBezTo>
                    <a:pt x="103188" y="-11457"/>
                    <a:pt x="109802" y="135387"/>
                    <a:pt x="111125" y="180101"/>
                  </a:cubicBezTo>
                  <a:cubicBezTo>
                    <a:pt x="112448" y="224815"/>
                    <a:pt x="129646" y="202061"/>
                    <a:pt x="111125" y="269001"/>
                  </a:cubicBezTo>
                  <a:cubicBezTo>
                    <a:pt x="92604" y="335941"/>
                    <a:pt x="0" y="584385"/>
                    <a:pt x="0" y="581739"/>
                  </a:cubicBezTo>
                  <a:cubicBezTo>
                    <a:pt x="0" y="579093"/>
                    <a:pt x="96838" y="348111"/>
                    <a:pt x="111125" y="253126"/>
                  </a:cubicBezTo>
                  <a:cubicBezTo>
                    <a:pt x="125412" y="158141"/>
                    <a:pt x="103188" y="12885"/>
                    <a:pt x="103188" y="7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フリーフォーム: 図形 109">
              <a:extLst>
                <a:ext uri="{FF2B5EF4-FFF2-40B4-BE49-F238E27FC236}">
                  <a16:creationId xmlns:a16="http://schemas.microsoft.com/office/drawing/2014/main" id="{A074E193-14D6-4726-B5CE-50CE063C3D04}"/>
                </a:ext>
              </a:extLst>
            </p:cNvPr>
            <p:cNvSpPr/>
            <p:nvPr/>
          </p:nvSpPr>
          <p:spPr>
            <a:xfrm>
              <a:off x="7638364" y="5297207"/>
              <a:ext cx="503953" cy="378922"/>
            </a:xfrm>
            <a:custGeom>
              <a:avLst/>
              <a:gdLst>
                <a:gd name="connsiteX0" fmla="*/ 16561 w 503953"/>
                <a:gd name="connsiteY0" fmla="*/ 281 h 378922"/>
                <a:gd name="connsiteX1" fmla="*/ 40374 w 503953"/>
                <a:gd name="connsiteY1" fmla="*/ 78068 h 378922"/>
                <a:gd name="connsiteX2" fmla="*/ 180074 w 503953"/>
                <a:gd name="connsiteY2" fmla="*/ 84418 h 378922"/>
                <a:gd name="connsiteX3" fmla="*/ 302311 w 503953"/>
                <a:gd name="connsiteY3" fmla="*/ 154268 h 378922"/>
                <a:gd name="connsiteX4" fmla="*/ 372161 w 503953"/>
                <a:gd name="connsiteY4" fmla="*/ 251106 h 378922"/>
                <a:gd name="connsiteX5" fmla="*/ 415024 w 503953"/>
                <a:gd name="connsiteY5" fmla="*/ 317781 h 378922"/>
                <a:gd name="connsiteX6" fmla="*/ 492811 w 503953"/>
                <a:gd name="connsiteY6" fmla="*/ 370168 h 378922"/>
                <a:gd name="connsiteX7" fmla="*/ 491224 w 503953"/>
                <a:gd name="connsiteY7" fmla="*/ 370168 h 378922"/>
                <a:gd name="connsiteX8" fmla="*/ 378511 w 503953"/>
                <a:gd name="connsiteY8" fmla="*/ 284443 h 378922"/>
                <a:gd name="connsiteX9" fmla="*/ 324536 w 503953"/>
                <a:gd name="connsiteY9" fmla="*/ 198718 h 378922"/>
                <a:gd name="connsiteX10" fmla="*/ 188011 w 503953"/>
                <a:gd name="connsiteY10" fmla="*/ 116168 h 378922"/>
                <a:gd name="connsiteX11" fmla="*/ 57836 w 503953"/>
                <a:gd name="connsiteY11" fmla="*/ 87593 h 378922"/>
                <a:gd name="connsiteX12" fmla="*/ 2274 w 503953"/>
                <a:gd name="connsiteY12" fmla="*/ 52668 h 378922"/>
                <a:gd name="connsiteX13" fmla="*/ 16561 w 503953"/>
                <a:gd name="connsiteY13" fmla="*/ 281 h 378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03953" h="378922">
                  <a:moveTo>
                    <a:pt x="16561" y="281"/>
                  </a:moveTo>
                  <a:cubicBezTo>
                    <a:pt x="22911" y="4514"/>
                    <a:pt x="13122" y="64045"/>
                    <a:pt x="40374" y="78068"/>
                  </a:cubicBezTo>
                  <a:cubicBezTo>
                    <a:pt x="67626" y="92091"/>
                    <a:pt x="136418" y="71718"/>
                    <a:pt x="180074" y="84418"/>
                  </a:cubicBezTo>
                  <a:cubicBezTo>
                    <a:pt x="223730" y="97118"/>
                    <a:pt x="270297" y="126487"/>
                    <a:pt x="302311" y="154268"/>
                  </a:cubicBezTo>
                  <a:cubicBezTo>
                    <a:pt x="334325" y="182049"/>
                    <a:pt x="353376" y="223854"/>
                    <a:pt x="372161" y="251106"/>
                  </a:cubicBezTo>
                  <a:cubicBezTo>
                    <a:pt x="390946" y="278358"/>
                    <a:pt x="394916" y="297937"/>
                    <a:pt x="415024" y="317781"/>
                  </a:cubicBezTo>
                  <a:cubicBezTo>
                    <a:pt x="435132" y="337625"/>
                    <a:pt x="492811" y="370168"/>
                    <a:pt x="492811" y="370168"/>
                  </a:cubicBezTo>
                  <a:cubicBezTo>
                    <a:pt x="505511" y="378899"/>
                    <a:pt x="510274" y="384456"/>
                    <a:pt x="491224" y="370168"/>
                  </a:cubicBezTo>
                  <a:cubicBezTo>
                    <a:pt x="472174" y="355881"/>
                    <a:pt x="406292" y="313018"/>
                    <a:pt x="378511" y="284443"/>
                  </a:cubicBezTo>
                  <a:cubicBezTo>
                    <a:pt x="350730" y="255868"/>
                    <a:pt x="356286" y="226764"/>
                    <a:pt x="324536" y="198718"/>
                  </a:cubicBezTo>
                  <a:cubicBezTo>
                    <a:pt x="292786" y="170672"/>
                    <a:pt x="232461" y="134689"/>
                    <a:pt x="188011" y="116168"/>
                  </a:cubicBezTo>
                  <a:cubicBezTo>
                    <a:pt x="143561" y="97647"/>
                    <a:pt x="88792" y="98176"/>
                    <a:pt x="57836" y="87593"/>
                  </a:cubicBezTo>
                  <a:cubicBezTo>
                    <a:pt x="26880" y="77010"/>
                    <a:pt x="10476" y="64574"/>
                    <a:pt x="2274" y="52668"/>
                  </a:cubicBezTo>
                  <a:cubicBezTo>
                    <a:pt x="-5928" y="40762"/>
                    <a:pt x="10211" y="-3952"/>
                    <a:pt x="16561" y="2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フリーフォーム: 図形 110">
              <a:extLst>
                <a:ext uri="{FF2B5EF4-FFF2-40B4-BE49-F238E27FC236}">
                  <a16:creationId xmlns:a16="http://schemas.microsoft.com/office/drawing/2014/main" id="{C99BF4C1-74F8-47E2-AAFB-2BB682072695}"/>
                </a:ext>
              </a:extLst>
            </p:cNvPr>
            <p:cNvSpPr/>
            <p:nvPr/>
          </p:nvSpPr>
          <p:spPr>
            <a:xfrm>
              <a:off x="8081963" y="5613558"/>
              <a:ext cx="322346" cy="191973"/>
            </a:xfrm>
            <a:custGeom>
              <a:avLst/>
              <a:gdLst>
                <a:gd name="connsiteX0" fmla="*/ 0 w 322346"/>
                <a:gd name="connsiteY0" fmla="*/ 3017 h 191973"/>
                <a:gd name="connsiteX1" fmla="*/ 90487 w 322346"/>
                <a:gd name="connsiteY1" fmla="*/ 23655 h 191973"/>
                <a:gd name="connsiteX2" fmla="*/ 142875 w 322346"/>
                <a:gd name="connsiteY2" fmla="*/ 17305 h 191973"/>
                <a:gd name="connsiteX3" fmla="*/ 133350 w 322346"/>
                <a:gd name="connsiteY3" fmla="*/ 66517 h 191973"/>
                <a:gd name="connsiteX4" fmla="*/ 174625 w 322346"/>
                <a:gd name="connsiteY4" fmla="*/ 114142 h 191973"/>
                <a:gd name="connsiteX5" fmla="*/ 322262 w 322346"/>
                <a:gd name="connsiteY5" fmla="*/ 191930 h 191973"/>
                <a:gd name="connsiteX6" fmla="*/ 195262 w 322346"/>
                <a:gd name="connsiteY6" fmla="*/ 123667 h 191973"/>
                <a:gd name="connsiteX7" fmla="*/ 157162 w 322346"/>
                <a:gd name="connsiteY7" fmla="*/ 23655 h 191973"/>
                <a:gd name="connsiteX8" fmla="*/ 88900 w 322346"/>
                <a:gd name="connsiteY8" fmla="*/ 1430 h 191973"/>
                <a:gd name="connsiteX9" fmla="*/ 0 w 322346"/>
                <a:gd name="connsiteY9" fmla="*/ 3017 h 191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2346" h="191973">
                  <a:moveTo>
                    <a:pt x="0" y="3017"/>
                  </a:moveTo>
                  <a:cubicBezTo>
                    <a:pt x="264" y="6721"/>
                    <a:pt x="66674" y="21274"/>
                    <a:pt x="90487" y="23655"/>
                  </a:cubicBezTo>
                  <a:cubicBezTo>
                    <a:pt x="114300" y="26036"/>
                    <a:pt x="135731" y="10161"/>
                    <a:pt x="142875" y="17305"/>
                  </a:cubicBezTo>
                  <a:cubicBezTo>
                    <a:pt x="150019" y="24449"/>
                    <a:pt x="128058" y="50378"/>
                    <a:pt x="133350" y="66517"/>
                  </a:cubicBezTo>
                  <a:cubicBezTo>
                    <a:pt x="138642" y="82656"/>
                    <a:pt x="143140" y="93240"/>
                    <a:pt x="174625" y="114142"/>
                  </a:cubicBezTo>
                  <a:cubicBezTo>
                    <a:pt x="206110" y="135044"/>
                    <a:pt x="318823" y="190343"/>
                    <a:pt x="322262" y="191930"/>
                  </a:cubicBezTo>
                  <a:cubicBezTo>
                    <a:pt x="325701" y="193517"/>
                    <a:pt x="222779" y="151713"/>
                    <a:pt x="195262" y="123667"/>
                  </a:cubicBezTo>
                  <a:cubicBezTo>
                    <a:pt x="167745" y="95621"/>
                    <a:pt x="174889" y="44028"/>
                    <a:pt x="157162" y="23655"/>
                  </a:cubicBezTo>
                  <a:cubicBezTo>
                    <a:pt x="139435" y="3282"/>
                    <a:pt x="113506" y="3547"/>
                    <a:pt x="88900" y="1430"/>
                  </a:cubicBezTo>
                  <a:cubicBezTo>
                    <a:pt x="64294" y="-687"/>
                    <a:pt x="-264" y="-687"/>
                    <a:pt x="0" y="30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フリーフォーム: 図形 111">
              <a:extLst>
                <a:ext uri="{FF2B5EF4-FFF2-40B4-BE49-F238E27FC236}">
                  <a16:creationId xmlns:a16="http://schemas.microsoft.com/office/drawing/2014/main" id="{F5F2446E-FB33-404F-9F87-C4FE147017B0}"/>
                </a:ext>
              </a:extLst>
            </p:cNvPr>
            <p:cNvSpPr/>
            <p:nvPr/>
          </p:nvSpPr>
          <p:spPr>
            <a:xfrm>
              <a:off x="7301933" y="5343448"/>
              <a:ext cx="180645" cy="251878"/>
            </a:xfrm>
            <a:custGeom>
              <a:avLst/>
              <a:gdLst>
                <a:gd name="connsiteX0" fmla="*/ 179955 w 180645"/>
                <a:gd name="connsiteY0" fmla="*/ 77 h 251878"/>
                <a:gd name="connsiteX1" fmla="*/ 87880 w 180645"/>
                <a:gd name="connsiteY1" fmla="*/ 49290 h 251878"/>
                <a:gd name="connsiteX2" fmla="*/ 33905 w 180645"/>
                <a:gd name="connsiteY2" fmla="*/ 55640 h 251878"/>
                <a:gd name="connsiteX3" fmla="*/ 567 w 180645"/>
                <a:gd name="connsiteY3" fmla="*/ 55640 h 251878"/>
                <a:gd name="connsiteX4" fmla="*/ 60892 w 180645"/>
                <a:gd name="connsiteY4" fmla="*/ 98502 h 251878"/>
                <a:gd name="connsiteX5" fmla="*/ 87880 w 180645"/>
                <a:gd name="connsiteY5" fmla="*/ 169940 h 251878"/>
                <a:gd name="connsiteX6" fmla="*/ 65655 w 180645"/>
                <a:gd name="connsiteY6" fmla="*/ 227090 h 251878"/>
                <a:gd name="connsiteX7" fmla="*/ 27555 w 180645"/>
                <a:gd name="connsiteY7" fmla="*/ 250902 h 251878"/>
                <a:gd name="connsiteX8" fmla="*/ 103755 w 180645"/>
                <a:gd name="connsiteY8" fmla="*/ 196927 h 251878"/>
                <a:gd name="connsiteX9" fmla="*/ 100580 w 180645"/>
                <a:gd name="connsiteY9" fmla="*/ 125490 h 251878"/>
                <a:gd name="connsiteX10" fmla="*/ 35492 w 180645"/>
                <a:gd name="connsiteY10" fmla="*/ 61990 h 251878"/>
                <a:gd name="connsiteX11" fmla="*/ 179955 w 180645"/>
                <a:gd name="connsiteY11" fmla="*/ 77 h 251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0645" h="251878">
                  <a:moveTo>
                    <a:pt x="179955" y="77"/>
                  </a:moveTo>
                  <a:cubicBezTo>
                    <a:pt x="188686" y="-2040"/>
                    <a:pt x="112222" y="40030"/>
                    <a:pt x="87880" y="49290"/>
                  </a:cubicBezTo>
                  <a:cubicBezTo>
                    <a:pt x="63538" y="58550"/>
                    <a:pt x="48457" y="54582"/>
                    <a:pt x="33905" y="55640"/>
                  </a:cubicBezTo>
                  <a:cubicBezTo>
                    <a:pt x="19353" y="56698"/>
                    <a:pt x="-3931" y="48496"/>
                    <a:pt x="567" y="55640"/>
                  </a:cubicBezTo>
                  <a:cubicBezTo>
                    <a:pt x="5065" y="62784"/>
                    <a:pt x="46340" y="79452"/>
                    <a:pt x="60892" y="98502"/>
                  </a:cubicBezTo>
                  <a:cubicBezTo>
                    <a:pt x="75444" y="117552"/>
                    <a:pt x="87086" y="148509"/>
                    <a:pt x="87880" y="169940"/>
                  </a:cubicBezTo>
                  <a:cubicBezTo>
                    <a:pt x="88674" y="191371"/>
                    <a:pt x="75709" y="213596"/>
                    <a:pt x="65655" y="227090"/>
                  </a:cubicBezTo>
                  <a:cubicBezTo>
                    <a:pt x="55601" y="240584"/>
                    <a:pt x="21205" y="255929"/>
                    <a:pt x="27555" y="250902"/>
                  </a:cubicBezTo>
                  <a:cubicBezTo>
                    <a:pt x="33905" y="245875"/>
                    <a:pt x="91584" y="217829"/>
                    <a:pt x="103755" y="196927"/>
                  </a:cubicBezTo>
                  <a:cubicBezTo>
                    <a:pt x="115926" y="176025"/>
                    <a:pt x="111957" y="147980"/>
                    <a:pt x="100580" y="125490"/>
                  </a:cubicBezTo>
                  <a:cubicBezTo>
                    <a:pt x="89203" y="103001"/>
                    <a:pt x="23057" y="78659"/>
                    <a:pt x="35492" y="61990"/>
                  </a:cubicBezTo>
                  <a:cubicBezTo>
                    <a:pt x="47927" y="45321"/>
                    <a:pt x="171224" y="2194"/>
                    <a:pt x="179955" y="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フリーフォーム: 図形 112">
              <a:extLst>
                <a:ext uri="{FF2B5EF4-FFF2-40B4-BE49-F238E27FC236}">
                  <a16:creationId xmlns:a16="http://schemas.microsoft.com/office/drawing/2014/main" id="{5A1E99B8-42BB-4CC2-B660-234E21DA157B}"/>
                </a:ext>
              </a:extLst>
            </p:cNvPr>
            <p:cNvSpPr/>
            <p:nvPr/>
          </p:nvSpPr>
          <p:spPr>
            <a:xfrm>
              <a:off x="7103889" y="5911844"/>
              <a:ext cx="98026" cy="336945"/>
            </a:xfrm>
            <a:custGeom>
              <a:avLst/>
              <a:gdLst>
                <a:gd name="connsiteX0" fmla="*/ 23986 w 98026"/>
                <a:gd name="connsiteY0" fmla="*/ 6 h 336945"/>
                <a:gd name="connsiteX1" fmla="*/ 174 w 98026"/>
                <a:gd name="connsiteY1" fmla="*/ 93669 h 336945"/>
                <a:gd name="connsiteX2" fmla="*/ 38274 w 98026"/>
                <a:gd name="connsiteY2" fmla="*/ 134944 h 336945"/>
                <a:gd name="connsiteX3" fmla="*/ 65261 w 98026"/>
                <a:gd name="connsiteY3" fmla="*/ 201619 h 336945"/>
                <a:gd name="connsiteX4" fmla="*/ 97011 w 98026"/>
                <a:gd name="connsiteY4" fmla="*/ 336556 h 336945"/>
                <a:gd name="connsiteX5" fmla="*/ 89074 w 98026"/>
                <a:gd name="connsiteY5" fmla="*/ 239719 h 336945"/>
                <a:gd name="connsiteX6" fmla="*/ 77961 w 98026"/>
                <a:gd name="connsiteY6" fmla="*/ 155581 h 336945"/>
                <a:gd name="connsiteX7" fmla="*/ 20811 w 98026"/>
                <a:gd name="connsiteY7" fmla="*/ 98431 h 336945"/>
                <a:gd name="connsiteX8" fmla="*/ 23986 w 98026"/>
                <a:gd name="connsiteY8" fmla="*/ 6 h 336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8026" h="336945">
                  <a:moveTo>
                    <a:pt x="23986" y="6"/>
                  </a:moveTo>
                  <a:cubicBezTo>
                    <a:pt x="20547" y="-788"/>
                    <a:pt x="-2207" y="71179"/>
                    <a:pt x="174" y="93669"/>
                  </a:cubicBezTo>
                  <a:cubicBezTo>
                    <a:pt x="2555" y="116159"/>
                    <a:pt x="27426" y="116952"/>
                    <a:pt x="38274" y="134944"/>
                  </a:cubicBezTo>
                  <a:cubicBezTo>
                    <a:pt x="49122" y="152936"/>
                    <a:pt x="55471" y="168017"/>
                    <a:pt x="65261" y="201619"/>
                  </a:cubicBezTo>
                  <a:cubicBezTo>
                    <a:pt x="75051" y="235221"/>
                    <a:pt x="93042" y="330206"/>
                    <a:pt x="97011" y="336556"/>
                  </a:cubicBezTo>
                  <a:cubicBezTo>
                    <a:pt x="100980" y="342906"/>
                    <a:pt x="92249" y="269882"/>
                    <a:pt x="89074" y="239719"/>
                  </a:cubicBezTo>
                  <a:cubicBezTo>
                    <a:pt x="85899" y="209556"/>
                    <a:pt x="89338" y="179129"/>
                    <a:pt x="77961" y="155581"/>
                  </a:cubicBezTo>
                  <a:cubicBezTo>
                    <a:pt x="66584" y="132033"/>
                    <a:pt x="30865" y="119862"/>
                    <a:pt x="20811" y="98431"/>
                  </a:cubicBezTo>
                  <a:cubicBezTo>
                    <a:pt x="10757" y="77000"/>
                    <a:pt x="27425" y="800"/>
                    <a:pt x="23986" y="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フリーフォーム: 図形 113">
              <a:extLst>
                <a:ext uri="{FF2B5EF4-FFF2-40B4-BE49-F238E27FC236}">
                  <a16:creationId xmlns:a16="http://schemas.microsoft.com/office/drawing/2014/main" id="{A2E454BF-85DE-404C-9612-AB19BF6E7203}"/>
                </a:ext>
              </a:extLst>
            </p:cNvPr>
            <p:cNvSpPr/>
            <p:nvPr/>
          </p:nvSpPr>
          <p:spPr>
            <a:xfrm>
              <a:off x="7084999" y="5976409"/>
              <a:ext cx="84071" cy="366804"/>
            </a:xfrm>
            <a:custGeom>
              <a:avLst/>
              <a:gdLst>
                <a:gd name="connsiteX0" fmla="*/ 7951 w 84071"/>
                <a:gd name="connsiteY0" fmla="*/ 529 h 366804"/>
                <a:gd name="connsiteX1" fmla="*/ 4776 w 84071"/>
                <a:gd name="connsiteY1" fmla="*/ 73554 h 366804"/>
                <a:gd name="connsiteX2" fmla="*/ 52401 w 84071"/>
                <a:gd name="connsiteY2" fmla="*/ 135466 h 366804"/>
                <a:gd name="connsiteX3" fmla="*/ 80976 w 84071"/>
                <a:gd name="connsiteY3" fmla="*/ 365654 h 366804"/>
                <a:gd name="connsiteX4" fmla="*/ 80976 w 84071"/>
                <a:gd name="connsiteY4" fmla="*/ 219604 h 366804"/>
                <a:gd name="connsiteX5" fmla="*/ 60339 w 84071"/>
                <a:gd name="connsiteY5" fmla="*/ 113241 h 366804"/>
                <a:gd name="connsiteX6" fmla="*/ 7951 w 84071"/>
                <a:gd name="connsiteY6" fmla="*/ 529 h 366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071" h="366804">
                  <a:moveTo>
                    <a:pt x="7951" y="529"/>
                  </a:moveTo>
                  <a:cubicBezTo>
                    <a:pt x="-1309" y="-6085"/>
                    <a:pt x="-2632" y="51065"/>
                    <a:pt x="4776" y="73554"/>
                  </a:cubicBezTo>
                  <a:cubicBezTo>
                    <a:pt x="12184" y="96043"/>
                    <a:pt x="39701" y="86783"/>
                    <a:pt x="52401" y="135466"/>
                  </a:cubicBezTo>
                  <a:cubicBezTo>
                    <a:pt x="65101" y="184149"/>
                    <a:pt x="76213" y="351631"/>
                    <a:pt x="80976" y="365654"/>
                  </a:cubicBezTo>
                  <a:cubicBezTo>
                    <a:pt x="85739" y="379677"/>
                    <a:pt x="84416" y="261673"/>
                    <a:pt x="80976" y="219604"/>
                  </a:cubicBezTo>
                  <a:cubicBezTo>
                    <a:pt x="77536" y="177535"/>
                    <a:pt x="72510" y="143933"/>
                    <a:pt x="60339" y="113241"/>
                  </a:cubicBezTo>
                  <a:cubicBezTo>
                    <a:pt x="48168" y="82549"/>
                    <a:pt x="17211" y="7143"/>
                    <a:pt x="7951" y="5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フリーフォーム: 図形 114">
              <a:extLst>
                <a:ext uri="{FF2B5EF4-FFF2-40B4-BE49-F238E27FC236}">
                  <a16:creationId xmlns:a16="http://schemas.microsoft.com/office/drawing/2014/main" id="{0F2CDACA-8B6D-4D88-9037-49408D4D7848}"/>
                </a:ext>
              </a:extLst>
            </p:cNvPr>
            <p:cNvSpPr/>
            <p:nvPr/>
          </p:nvSpPr>
          <p:spPr>
            <a:xfrm>
              <a:off x="8085255" y="5806971"/>
              <a:ext cx="288831" cy="125844"/>
            </a:xfrm>
            <a:custGeom>
              <a:avLst/>
              <a:gdLst>
                <a:gd name="connsiteX0" fmla="*/ 288808 w 288831"/>
                <a:gd name="connsiteY0" fmla="*/ 122342 h 125844"/>
                <a:gd name="connsiteX1" fmla="*/ 136408 w 288831"/>
                <a:gd name="connsiteY1" fmla="*/ 1692 h 125844"/>
                <a:gd name="connsiteX2" fmla="*/ 22108 w 288831"/>
                <a:gd name="connsiteY2" fmla="*/ 55667 h 125844"/>
                <a:gd name="connsiteX3" fmla="*/ 6233 w 288831"/>
                <a:gd name="connsiteY3" fmla="*/ 112817 h 125844"/>
                <a:gd name="connsiteX4" fmla="*/ 96720 w 288831"/>
                <a:gd name="connsiteY4" fmla="*/ 125517 h 125844"/>
                <a:gd name="connsiteX5" fmla="*/ 22108 w 288831"/>
                <a:gd name="connsiteY5" fmla="*/ 104879 h 125844"/>
                <a:gd name="connsiteX6" fmla="*/ 82433 w 288831"/>
                <a:gd name="connsiteY6" fmla="*/ 33442 h 125844"/>
                <a:gd name="connsiteX7" fmla="*/ 125295 w 288831"/>
                <a:gd name="connsiteY7" fmla="*/ 19154 h 125844"/>
                <a:gd name="connsiteX8" fmla="*/ 288808 w 288831"/>
                <a:gd name="connsiteY8" fmla="*/ 122342 h 12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8831" h="125844">
                  <a:moveTo>
                    <a:pt x="288808" y="122342"/>
                  </a:moveTo>
                  <a:cubicBezTo>
                    <a:pt x="290660" y="119432"/>
                    <a:pt x="180858" y="12805"/>
                    <a:pt x="136408" y="1692"/>
                  </a:cubicBezTo>
                  <a:cubicBezTo>
                    <a:pt x="91958" y="-9421"/>
                    <a:pt x="43804" y="37146"/>
                    <a:pt x="22108" y="55667"/>
                  </a:cubicBezTo>
                  <a:cubicBezTo>
                    <a:pt x="412" y="74188"/>
                    <a:pt x="-6202" y="101175"/>
                    <a:pt x="6233" y="112817"/>
                  </a:cubicBezTo>
                  <a:cubicBezTo>
                    <a:pt x="18668" y="124459"/>
                    <a:pt x="94074" y="126840"/>
                    <a:pt x="96720" y="125517"/>
                  </a:cubicBezTo>
                  <a:cubicBezTo>
                    <a:pt x="99366" y="124194"/>
                    <a:pt x="24489" y="120225"/>
                    <a:pt x="22108" y="104879"/>
                  </a:cubicBezTo>
                  <a:cubicBezTo>
                    <a:pt x="19727" y="89533"/>
                    <a:pt x="65235" y="47729"/>
                    <a:pt x="82433" y="33442"/>
                  </a:cubicBezTo>
                  <a:cubicBezTo>
                    <a:pt x="99631" y="19155"/>
                    <a:pt x="92222" y="6454"/>
                    <a:pt x="125295" y="19154"/>
                  </a:cubicBezTo>
                  <a:cubicBezTo>
                    <a:pt x="158368" y="31854"/>
                    <a:pt x="286956" y="125252"/>
                    <a:pt x="288808" y="1223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フリーフォーム: 図形 115">
              <a:extLst>
                <a:ext uri="{FF2B5EF4-FFF2-40B4-BE49-F238E27FC236}">
                  <a16:creationId xmlns:a16="http://schemas.microsoft.com/office/drawing/2014/main" id="{1B15F907-19FF-4699-B8B9-0CAEE89F56E0}"/>
                </a:ext>
              </a:extLst>
            </p:cNvPr>
            <p:cNvSpPr/>
            <p:nvPr/>
          </p:nvSpPr>
          <p:spPr>
            <a:xfrm>
              <a:off x="7288169" y="6191155"/>
              <a:ext cx="229622" cy="55393"/>
            </a:xfrm>
            <a:custGeom>
              <a:avLst/>
              <a:gdLst>
                <a:gd name="connsiteX0" fmla="*/ 44 w 229622"/>
                <a:gd name="connsiteY0" fmla="*/ 47720 h 55393"/>
                <a:gd name="connsiteX1" fmla="*/ 192131 w 229622"/>
                <a:gd name="connsiteY1" fmla="*/ 52483 h 55393"/>
                <a:gd name="connsiteX2" fmla="*/ 228644 w 229622"/>
                <a:gd name="connsiteY2" fmla="*/ 95 h 55393"/>
                <a:gd name="connsiteX3" fmla="*/ 174669 w 229622"/>
                <a:gd name="connsiteY3" fmla="*/ 39783 h 55393"/>
                <a:gd name="connsiteX4" fmla="*/ 44 w 229622"/>
                <a:gd name="connsiteY4" fmla="*/ 47720 h 55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2" h="55393">
                  <a:moveTo>
                    <a:pt x="44" y="47720"/>
                  </a:moveTo>
                  <a:cubicBezTo>
                    <a:pt x="2954" y="49837"/>
                    <a:pt x="154031" y="60420"/>
                    <a:pt x="192131" y="52483"/>
                  </a:cubicBezTo>
                  <a:cubicBezTo>
                    <a:pt x="230231" y="44546"/>
                    <a:pt x="231554" y="2212"/>
                    <a:pt x="228644" y="95"/>
                  </a:cubicBezTo>
                  <a:cubicBezTo>
                    <a:pt x="225734" y="-2022"/>
                    <a:pt x="210652" y="31845"/>
                    <a:pt x="174669" y="39783"/>
                  </a:cubicBezTo>
                  <a:cubicBezTo>
                    <a:pt x="138686" y="47721"/>
                    <a:pt x="-2866" y="45603"/>
                    <a:pt x="44" y="477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フリーフォーム: 図形 116">
              <a:extLst>
                <a:ext uri="{FF2B5EF4-FFF2-40B4-BE49-F238E27FC236}">
                  <a16:creationId xmlns:a16="http://schemas.microsoft.com/office/drawing/2014/main" id="{4F29F8CB-E255-4091-8077-A5799779BF5D}"/>
                </a:ext>
              </a:extLst>
            </p:cNvPr>
            <p:cNvSpPr/>
            <p:nvPr/>
          </p:nvSpPr>
          <p:spPr>
            <a:xfrm>
              <a:off x="7839243" y="5940211"/>
              <a:ext cx="333231" cy="298763"/>
            </a:xfrm>
            <a:custGeom>
              <a:avLst/>
              <a:gdLst>
                <a:gd name="connsiteX0" fmla="*/ 333207 w 333231"/>
                <a:gd name="connsiteY0" fmla="*/ 214 h 298763"/>
                <a:gd name="connsiteX1" fmla="*/ 228432 w 333231"/>
                <a:gd name="connsiteY1" fmla="*/ 43077 h 298763"/>
                <a:gd name="connsiteX2" fmla="*/ 207795 w 333231"/>
                <a:gd name="connsiteY2" fmla="*/ 70064 h 298763"/>
                <a:gd name="connsiteX3" fmla="*/ 198270 w 333231"/>
                <a:gd name="connsiteY3" fmla="*/ 89114 h 298763"/>
                <a:gd name="connsiteX4" fmla="*/ 95082 w 333231"/>
                <a:gd name="connsiteY4" fmla="*/ 143089 h 298763"/>
                <a:gd name="connsiteX5" fmla="*/ 3007 w 333231"/>
                <a:gd name="connsiteY5" fmla="*/ 298664 h 298763"/>
                <a:gd name="connsiteX6" fmla="*/ 37932 w 333231"/>
                <a:gd name="connsiteY6" fmla="*/ 165314 h 298763"/>
                <a:gd name="connsiteX7" fmla="*/ 188745 w 333231"/>
                <a:gd name="connsiteY7" fmla="*/ 81177 h 298763"/>
                <a:gd name="connsiteX8" fmla="*/ 237957 w 333231"/>
                <a:gd name="connsiteY8" fmla="*/ 28789 h 298763"/>
                <a:gd name="connsiteX9" fmla="*/ 333207 w 333231"/>
                <a:gd name="connsiteY9" fmla="*/ 214 h 298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3231" h="298763">
                  <a:moveTo>
                    <a:pt x="333207" y="214"/>
                  </a:moveTo>
                  <a:cubicBezTo>
                    <a:pt x="331620" y="2595"/>
                    <a:pt x="249334" y="31435"/>
                    <a:pt x="228432" y="43077"/>
                  </a:cubicBezTo>
                  <a:cubicBezTo>
                    <a:pt x="207530" y="54719"/>
                    <a:pt x="212822" y="62391"/>
                    <a:pt x="207795" y="70064"/>
                  </a:cubicBezTo>
                  <a:cubicBezTo>
                    <a:pt x="202768" y="77737"/>
                    <a:pt x="217055" y="76943"/>
                    <a:pt x="198270" y="89114"/>
                  </a:cubicBezTo>
                  <a:cubicBezTo>
                    <a:pt x="179485" y="101285"/>
                    <a:pt x="127626" y="108164"/>
                    <a:pt x="95082" y="143089"/>
                  </a:cubicBezTo>
                  <a:cubicBezTo>
                    <a:pt x="62538" y="178014"/>
                    <a:pt x="12532" y="294960"/>
                    <a:pt x="3007" y="298664"/>
                  </a:cubicBezTo>
                  <a:cubicBezTo>
                    <a:pt x="-6518" y="302368"/>
                    <a:pt x="6976" y="201562"/>
                    <a:pt x="37932" y="165314"/>
                  </a:cubicBezTo>
                  <a:cubicBezTo>
                    <a:pt x="68888" y="129066"/>
                    <a:pt x="155407" y="103931"/>
                    <a:pt x="188745" y="81177"/>
                  </a:cubicBezTo>
                  <a:cubicBezTo>
                    <a:pt x="222082" y="58423"/>
                    <a:pt x="218378" y="41754"/>
                    <a:pt x="237957" y="28789"/>
                  </a:cubicBezTo>
                  <a:cubicBezTo>
                    <a:pt x="257536" y="15824"/>
                    <a:pt x="334794" y="-2167"/>
                    <a:pt x="333207" y="2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フリーフォーム: 図形 117">
              <a:extLst>
                <a:ext uri="{FF2B5EF4-FFF2-40B4-BE49-F238E27FC236}">
                  <a16:creationId xmlns:a16="http://schemas.microsoft.com/office/drawing/2014/main" id="{E897850E-5FB5-47F7-BA24-AD827736F1B2}"/>
                </a:ext>
              </a:extLst>
            </p:cNvPr>
            <p:cNvSpPr/>
            <p:nvPr/>
          </p:nvSpPr>
          <p:spPr>
            <a:xfrm>
              <a:off x="7467510" y="6151095"/>
              <a:ext cx="370602" cy="52855"/>
            </a:xfrm>
            <a:custGeom>
              <a:avLst/>
              <a:gdLst>
                <a:gd name="connsiteX0" fmla="*/ 90 w 370602"/>
                <a:gd name="connsiteY0" fmla="*/ 468 h 52855"/>
                <a:gd name="connsiteX1" fmla="*/ 112803 w 370602"/>
                <a:gd name="connsiteY1" fmla="*/ 35393 h 52855"/>
                <a:gd name="connsiteX2" fmla="*/ 206465 w 370602"/>
                <a:gd name="connsiteY2" fmla="*/ 14755 h 52855"/>
                <a:gd name="connsiteX3" fmla="*/ 352515 w 370602"/>
                <a:gd name="connsiteY3" fmla="*/ 468 h 52855"/>
                <a:gd name="connsiteX4" fmla="*/ 363628 w 370602"/>
                <a:gd name="connsiteY4" fmla="*/ 32218 h 52855"/>
                <a:gd name="connsiteX5" fmla="*/ 309653 w 370602"/>
                <a:gd name="connsiteY5" fmla="*/ 21105 h 52855"/>
                <a:gd name="connsiteX6" fmla="*/ 131853 w 370602"/>
                <a:gd name="connsiteY6" fmla="*/ 52855 h 52855"/>
                <a:gd name="connsiteX7" fmla="*/ 90 w 370602"/>
                <a:gd name="connsiteY7" fmla="*/ 468 h 52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0602" h="52855">
                  <a:moveTo>
                    <a:pt x="90" y="468"/>
                  </a:moveTo>
                  <a:cubicBezTo>
                    <a:pt x="-3085" y="-2442"/>
                    <a:pt x="78407" y="33012"/>
                    <a:pt x="112803" y="35393"/>
                  </a:cubicBezTo>
                  <a:cubicBezTo>
                    <a:pt x="147199" y="37774"/>
                    <a:pt x="166513" y="20576"/>
                    <a:pt x="206465" y="14755"/>
                  </a:cubicBezTo>
                  <a:cubicBezTo>
                    <a:pt x="246417" y="8934"/>
                    <a:pt x="326321" y="-2443"/>
                    <a:pt x="352515" y="468"/>
                  </a:cubicBezTo>
                  <a:cubicBezTo>
                    <a:pt x="378709" y="3379"/>
                    <a:pt x="370772" y="28779"/>
                    <a:pt x="363628" y="32218"/>
                  </a:cubicBezTo>
                  <a:cubicBezTo>
                    <a:pt x="356484" y="35658"/>
                    <a:pt x="348282" y="17665"/>
                    <a:pt x="309653" y="21105"/>
                  </a:cubicBezTo>
                  <a:cubicBezTo>
                    <a:pt x="271024" y="24545"/>
                    <a:pt x="179213" y="52855"/>
                    <a:pt x="131853" y="52855"/>
                  </a:cubicBezTo>
                  <a:cubicBezTo>
                    <a:pt x="84493" y="52855"/>
                    <a:pt x="3265" y="3378"/>
                    <a:pt x="90" y="4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フリーフォーム: 図形 118">
              <a:extLst>
                <a:ext uri="{FF2B5EF4-FFF2-40B4-BE49-F238E27FC236}">
                  <a16:creationId xmlns:a16="http://schemas.microsoft.com/office/drawing/2014/main" id="{3D3B30A8-30EA-4EFA-A633-F57AEF1849E7}"/>
                </a:ext>
              </a:extLst>
            </p:cNvPr>
            <p:cNvSpPr/>
            <p:nvPr/>
          </p:nvSpPr>
          <p:spPr>
            <a:xfrm>
              <a:off x="8085114" y="6184676"/>
              <a:ext cx="158845" cy="72934"/>
            </a:xfrm>
            <a:custGeom>
              <a:avLst/>
              <a:gdLst>
                <a:gd name="connsiteX0" fmla="*/ 24 w 158845"/>
                <a:gd name="connsiteY0" fmla="*/ 46262 h 72934"/>
                <a:gd name="connsiteX1" fmla="*/ 100036 w 158845"/>
                <a:gd name="connsiteY1" fmla="*/ 71662 h 72934"/>
                <a:gd name="connsiteX2" fmla="*/ 158774 w 158845"/>
                <a:gd name="connsiteY2" fmla="*/ 224 h 72934"/>
                <a:gd name="connsiteX3" fmla="*/ 109561 w 158845"/>
                <a:gd name="connsiteY3" fmla="*/ 49437 h 72934"/>
                <a:gd name="connsiteX4" fmla="*/ 24 w 158845"/>
                <a:gd name="connsiteY4" fmla="*/ 46262 h 72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845" h="72934">
                  <a:moveTo>
                    <a:pt x="24" y="46262"/>
                  </a:moveTo>
                  <a:cubicBezTo>
                    <a:pt x="-1563" y="49966"/>
                    <a:pt x="73578" y="79335"/>
                    <a:pt x="100036" y="71662"/>
                  </a:cubicBezTo>
                  <a:cubicBezTo>
                    <a:pt x="126494" y="63989"/>
                    <a:pt x="157187" y="3928"/>
                    <a:pt x="158774" y="224"/>
                  </a:cubicBezTo>
                  <a:cubicBezTo>
                    <a:pt x="160361" y="-3480"/>
                    <a:pt x="135226" y="39647"/>
                    <a:pt x="109561" y="49437"/>
                  </a:cubicBezTo>
                  <a:cubicBezTo>
                    <a:pt x="83896" y="59227"/>
                    <a:pt x="1611" y="42558"/>
                    <a:pt x="24" y="462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フリーフォーム: 図形 119">
              <a:extLst>
                <a:ext uri="{FF2B5EF4-FFF2-40B4-BE49-F238E27FC236}">
                  <a16:creationId xmlns:a16="http://schemas.microsoft.com/office/drawing/2014/main" id="{00B4687A-8E7E-4D7C-984B-6F277B9BB1A7}"/>
                </a:ext>
              </a:extLst>
            </p:cNvPr>
            <p:cNvSpPr/>
            <p:nvPr/>
          </p:nvSpPr>
          <p:spPr>
            <a:xfrm>
              <a:off x="8020047" y="6269038"/>
              <a:ext cx="76706" cy="187326"/>
            </a:xfrm>
            <a:custGeom>
              <a:avLst/>
              <a:gdLst>
                <a:gd name="connsiteX0" fmla="*/ 3 w 76706"/>
                <a:gd name="connsiteY0" fmla="*/ 0 h 187326"/>
                <a:gd name="connsiteX1" fmla="*/ 76203 w 76706"/>
                <a:gd name="connsiteY1" fmla="*/ 122237 h 187326"/>
                <a:gd name="connsiteX2" fmla="*/ 34928 w 76706"/>
                <a:gd name="connsiteY2" fmla="*/ 187325 h 187326"/>
                <a:gd name="connsiteX3" fmla="*/ 73028 w 76706"/>
                <a:gd name="connsiteY3" fmla="*/ 123825 h 187326"/>
                <a:gd name="connsiteX4" fmla="*/ 3 w 76706"/>
                <a:gd name="connsiteY4" fmla="*/ 0 h 187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706" h="187326">
                  <a:moveTo>
                    <a:pt x="3" y="0"/>
                  </a:moveTo>
                  <a:cubicBezTo>
                    <a:pt x="532" y="-265"/>
                    <a:pt x="70382" y="91016"/>
                    <a:pt x="76203" y="122237"/>
                  </a:cubicBezTo>
                  <a:cubicBezTo>
                    <a:pt x="82024" y="153458"/>
                    <a:pt x="35457" y="187060"/>
                    <a:pt x="34928" y="187325"/>
                  </a:cubicBezTo>
                  <a:cubicBezTo>
                    <a:pt x="34399" y="187590"/>
                    <a:pt x="79113" y="151077"/>
                    <a:pt x="73028" y="123825"/>
                  </a:cubicBezTo>
                  <a:cubicBezTo>
                    <a:pt x="66943" y="96573"/>
                    <a:pt x="-526" y="265"/>
                    <a:pt x="3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フリーフォーム: 図形 120">
              <a:extLst>
                <a:ext uri="{FF2B5EF4-FFF2-40B4-BE49-F238E27FC236}">
                  <a16:creationId xmlns:a16="http://schemas.microsoft.com/office/drawing/2014/main" id="{BD73EADA-FDE3-4532-A2A7-ADB8D84D0118}"/>
                </a:ext>
              </a:extLst>
            </p:cNvPr>
            <p:cNvSpPr/>
            <p:nvPr/>
          </p:nvSpPr>
          <p:spPr>
            <a:xfrm>
              <a:off x="7922695" y="6275320"/>
              <a:ext cx="141023" cy="209744"/>
            </a:xfrm>
            <a:custGeom>
              <a:avLst/>
              <a:gdLst>
                <a:gd name="connsiteX0" fmla="*/ 75130 w 141023"/>
                <a:gd name="connsiteY0" fmla="*/ 68 h 209744"/>
                <a:gd name="connsiteX1" fmla="*/ 124343 w 141023"/>
                <a:gd name="connsiteY1" fmla="*/ 108018 h 209744"/>
                <a:gd name="connsiteX2" fmla="*/ 87830 w 141023"/>
                <a:gd name="connsiteY2" fmla="*/ 155643 h 209744"/>
                <a:gd name="connsiteX3" fmla="*/ 518 w 141023"/>
                <a:gd name="connsiteY3" fmla="*/ 209618 h 209744"/>
                <a:gd name="connsiteX4" fmla="*/ 132280 w 141023"/>
                <a:gd name="connsiteY4" fmla="*/ 139768 h 209744"/>
                <a:gd name="connsiteX5" fmla="*/ 124343 w 141023"/>
                <a:gd name="connsiteY5" fmla="*/ 92143 h 209744"/>
                <a:gd name="connsiteX6" fmla="*/ 75130 w 141023"/>
                <a:gd name="connsiteY6" fmla="*/ 68 h 209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023" h="209744">
                  <a:moveTo>
                    <a:pt x="75130" y="68"/>
                  </a:moveTo>
                  <a:cubicBezTo>
                    <a:pt x="75130" y="2714"/>
                    <a:pt x="122226" y="82089"/>
                    <a:pt x="124343" y="108018"/>
                  </a:cubicBezTo>
                  <a:cubicBezTo>
                    <a:pt x="126460" y="133947"/>
                    <a:pt x="108468" y="138710"/>
                    <a:pt x="87830" y="155643"/>
                  </a:cubicBezTo>
                  <a:cubicBezTo>
                    <a:pt x="67192" y="172576"/>
                    <a:pt x="-6890" y="212264"/>
                    <a:pt x="518" y="209618"/>
                  </a:cubicBezTo>
                  <a:cubicBezTo>
                    <a:pt x="7926" y="206972"/>
                    <a:pt x="111643" y="159347"/>
                    <a:pt x="132280" y="139768"/>
                  </a:cubicBezTo>
                  <a:cubicBezTo>
                    <a:pt x="152917" y="120189"/>
                    <a:pt x="131487" y="111722"/>
                    <a:pt x="124343" y="92143"/>
                  </a:cubicBezTo>
                  <a:cubicBezTo>
                    <a:pt x="117199" y="72564"/>
                    <a:pt x="75130" y="-2578"/>
                    <a:pt x="75130" y="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フリーフォーム: 図形 121">
              <a:extLst>
                <a:ext uri="{FF2B5EF4-FFF2-40B4-BE49-F238E27FC236}">
                  <a16:creationId xmlns:a16="http://schemas.microsoft.com/office/drawing/2014/main" id="{4ECE3CA5-F077-4D36-86EE-C10BDD4A6750}"/>
                </a:ext>
              </a:extLst>
            </p:cNvPr>
            <p:cNvSpPr/>
            <p:nvPr/>
          </p:nvSpPr>
          <p:spPr>
            <a:xfrm>
              <a:off x="8107342" y="6273757"/>
              <a:ext cx="101882" cy="217623"/>
            </a:xfrm>
            <a:custGeom>
              <a:avLst/>
              <a:gdLst>
                <a:gd name="connsiteX0" fmla="*/ 21 w 101882"/>
                <a:gd name="connsiteY0" fmla="*/ 43 h 217623"/>
                <a:gd name="connsiteX1" fmla="*/ 92096 w 101882"/>
                <a:gd name="connsiteY1" fmla="*/ 139743 h 217623"/>
                <a:gd name="connsiteX2" fmla="*/ 28596 w 101882"/>
                <a:gd name="connsiteY2" fmla="*/ 217531 h 217623"/>
                <a:gd name="connsiteX3" fmla="*/ 101621 w 101882"/>
                <a:gd name="connsiteY3" fmla="*/ 125456 h 217623"/>
                <a:gd name="connsiteX4" fmla="*/ 21 w 101882"/>
                <a:gd name="connsiteY4" fmla="*/ 43 h 217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882" h="217623">
                  <a:moveTo>
                    <a:pt x="21" y="43"/>
                  </a:moveTo>
                  <a:cubicBezTo>
                    <a:pt x="-1567" y="2424"/>
                    <a:pt x="87334" y="103495"/>
                    <a:pt x="92096" y="139743"/>
                  </a:cubicBezTo>
                  <a:cubicBezTo>
                    <a:pt x="96858" y="175991"/>
                    <a:pt x="27009" y="219912"/>
                    <a:pt x="28596" y="217531"/>
                  </a:cubicBezTo>
                  <a:cubicBezTo>
                    <a:pt x="30184" y="215150"/>
                    <a:pt x="106913" y="157471"/>
                    <a:pt x="101621" y="125456"/>
                  </a:cubicBezTo>
                  <a:cubicBezTo>
                    <a:pt x="96329" y="93441"/>
                    <a:pt x="1609" y="-2338"/>
                    <a:pt x="21" y="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フリーフォーム: 図形 122">
              <a:extLst>
                <a:ext uri="{FF2B5EF4-FFF2-40B4-BE49-F238E27FC236}">
                  <a16:creationId xmlns:a16="http://schemas.microsoft.com/office/drawing/2014/main" id="{C241B1F2-1461-4F5E-B85B-E54F47D0F32B}"/>
                </a:ext>
              </a:extLst>
            </p:cNvPr>
            <p:cNvSpPr/>
            <p:nvPr/>
          </p:nvSpPr>
          <p:spPr>
            <a:xfrm>
              <a:off x="7864997" y="3114827"/>
              <a:ext cx="131673" cy="459342"/>
            </a:xfrm>
            <a:custGeom>
              <a:avLst/>
              <a:gdLst>
                <a:gd name="connsiteX0" fmla="*/ 119070 w 131673"/>
                <a:gd name="connsiteY0" fmla="*/ 906 h 459342"/>
                <a:gd name="connsiteX1" fmla="*/ 127536 w 131673"/>
                <a:gd name="connsiteY1" fmla="*/ 157540 h 459342"/>
                <a:gd name="connsiteX2" fmla="*/ 44986 w 131673"/>
                <a:gd name="connsiteY2" fmla="*/ 265490 h 459342"/>
                <a:gd name="connsiteX3" fmla="*/ 42870 w 131673"/>
                <a:gd name="connsiteY3" fmla="*/ 371323 h 459342"/>
                <a:gd name="connsiteX4" fmla="*/ 536 w 131673"/>
                <a:gd name="connsiteY4" fmla="*/ 455990 h 459342"/>
                <a:gd name="connsiteX5" fmla="*/ 76736 w 131673"/>
                <a:gd name="connsiteY5" fmla="*/ 252790 h 459342"/>
                <a:gd name="connsiteX6" fmla="*/ 116953 w 131673"/>
                <a:gd name="connsiteY6" fmla="*/ 100390 h 459342"/>
                <a:gd name="connsiteX7" fmla="*/ 119070 w 131673"/>
                <a:gd name="connsiteY7" fmla="*/ 906 h 459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1673" h="459342">
                  <a:moveTo>
                    <a:pt x="119070" y="906"/>
                  </a:moveTo>
                  <a:cubicBezTo>
                    <a:pt x="120834" y="10431"/>
                    <a:pt x="139883" y="113443"/>
                    <a:pt x="127536" y="157540"/>
                  </a:cubicBezTo>
                  <a:cubicBezTo>
                    <a:pt x="115189" y="201637"/>
                    <a:pt x="59097" y="229860"/>
                    <a:pt x="44986" y="265490"/>
                  </a:cubicBezTo>
                  <a:cubicBezTo>
                    <a:pt x="30875" y="301121"/>
                    <a:pt x="50278" y="339573"/>
                    <a:pt x="42870" y="371323"/>
                  </a:cubicBezTo>
                  <a:cubicBezTo>
                    <a:pt x="35462" y="403073"/>
                    <a:pt x="-5108" y="475746"/>
                    <a:pt x="536" y="455990"/>
                  </a:cubicBezTo>
                  <a:cubicBezTo>
                    <a:pt x="6180" y="436234"/>
                    <a:pt x="57333" y="312057"/>
                    <a:pt x="76736" y="252790"/>
                  </a:cubicBezTo>
                  <a:cubicBezTo>
                    <a:pt x="96139" y="193523"/>
                    <a:pt x="110250" y="141665"/>
                    <a:pt x="116953" y="100390"/>
                  </a:cubicBezTo>
                  <a:cubicBezTo>
                    <a:pt x="123656" y="59115"/>
                    <a:pt x="117306" y="-8619"/>
                    <a:pt x="119070" y="9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フリーフォーム: 図形 123">
              <a:extLst>
                <a:ext uri="{FF2B5EF4-FFF2-40B4-BE49-F238E27FC236}">
                  <a16:creationId xmlns:a16="http://schemas.microsoft.com/office/drawing/2014/main" id="{20C7687F-9E17-4701-8015-47A3A193FAB8}"/>
                </a:ext>
              </a:extLst>
            </p:cNvPr>
            <p:cNvSpPr/>
            <p:nvPr/>
          </p:nvSpPr>
          <p:spPr>
            <a:xfrm>
              <a:off x="7806423" y="3102477"/>
              <a:ext cx="142161" cy="398236"/>
            </a:xfrm>
            <a:custGeom>
              <a:avLst/>
              <a:gdLst>
                <a:gd name="connsiteX0" fmla="*/ 141660 w 142161"/>
                <a:gd name="connsiteY0" fmla="*/ 556 h 398236"/>
                <a:gd name="connsiteX1" fmla="*/ 82394 w 142161"/>
                <a:gd name="connsiteY1" fmla="*/ 80990 h 398236"/>
                <a:gd name="connsiteX2" fmla="*/ 114144 w 142161"/>
                <a:gd name="connsiteY2" fmla="*/ 131790 h 398236"/>
                <a:gd name="connsiteX3" fmla="*/ 84510 w 142161"/>
                <a:gd name="connsiteY3" fmla="*/ 207990 h 398236"/>
                <a:gd name="connsiteX4" fmla="*/ 84510 w 142161"/>
                <a:gd name="connsiteY4" fmla="*/ 243973 h 398236"/>
                <a:gd name="connsiteX5" fmla="*/ 37944 w 142161"/>
                <a:gd name="connsiteY5" fmla="*/ 349806 h 398236"/>
                <a:gd name="connsiteX6" fmla="*/ 1960 w 142161"/>
                <a:gd name="connsiteY6" fmla="*/ 392140 h 398236"/>
                <a:gd name="connsiteX7" fmla="*/ 99327 w 142161"/>
                <a:gd name="connsiteY7" fmla="*/ 222806 h 398236"/>
                <a:gd name="connsiteX8" fmla="*/ 120494 w 142161"/>
                <a:gd name="connsiteY8" fmla="*/ 74640 h 398236"/>
                <a:gd name="connsiteX9" fmla="*/ 112027 w 142161"/>
                <a:gd name="connsiteY9" fmla="*/ 47123 h 398236"/>
                <a:gd name="connsiteX10" fmla="*/ 141660 w 142161"/>
                <a:gd name="connsiteY10" fmla="*/ 556 h 3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2161" h="398236">
                  <a:moveTo>
                    <a:pt x="141660" y="556"/>
                  </a:moveTo>
                  <a:cubicBezTo>
                    <a:pt x="136721" y="6200"/>
                    <a:pt x="86980" y="59118"/>
                    <a:pt x="82394" y="80990"/>
                  </a:cubicBezTo>
                  <a:cubicBezTo>
                    <a:pt x="77808" y="102862"/>
                    <a:pt x="113791" y="110623"/>
                    <a:pt x="114144" y="131790"/>
                  </a:cubicBezTo>
                  <a:cubicBezTo>
                    <a:pt x="114497" y="152957"/>
                    <a:pt x="89449" y="189293"/>
                    <a:pt x="84510" y="207990"/>
                  </a:cubicBezTo>
                  <a:cubicBezTo>
                    <a:pt x="79571" y="226687"/>
                    <a:pt x="92271" y="220337"/>
                    <a:pt x="84510" y="243973"/>
                  </a:cubicBezTo>
                  <a:cubicBezTo>
                    <a:pt x="76749" y="267609"/>
                    <a:pt x="51702" y="325112"/>
                    <a:pt x="37944" y="349806"/>
                  </a:cubicBezTo>
                  <a:cubicBezTo>
                    <a:pt x="24186" y="374500"/>
                    <a:pt x="-8270" y="413307"/>
                    <a:pt x="1960" y="392140"/>
                  </a:cubicBezTo>
                  <a:cubicBezTo>
                    <a:pt x="12190" y="370973"/>
                    <a:pt x="79571" y="275723"/>
                    <a:pt x="99327" y="222806"/>
                  </a:cubicBezTo>
                  <a:cubicBezTo>
                    <a:pt x="119083" y="169889"/>
                    <a:pt x="118377" y="103921"/>
                    <a:pt x="120494" y="74640"/>
                  </a:cubicBezTo>
                  <a:cubicBezTo>
                    <a:pt x="122611" y="45360"/>
                    <a:pt x="110616" y="60529"/>
                    <a:pt x="112027" y="47123"/>
                  </a:cubicBezTo>
                  <a:cubicBezTo>
                    <a:pt x="113438" y="33717"/>
                    <a:pt x="146599" y="-5088"/>
                    <a:pt x="141660" y="5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フリーフォーム: 図形 124">
              <a:extLst>
                <a:ext uri="{FF2B5EF4-FFF2-40B4-BE49-F238E27FC236}">
                  <a16:creationId xmlns:a16="http://schemas.microsoft.com/office/drawing/2014/main" id="{C8768D08-5A7A-4036-9080-B61DCB39347F}"/>
                </a:ext>
              </a:extLst>
            </p:cNvPr>
            <p:cNvSpPr/>
            <p:nvPr/>
          </p:nvSpPr>
          <p:spPr>
            <a:xfrm>
              <a:off x="7797504" y="3586065"/>
              <a:ext cx="78387" cy="317060"/>
            </a:xfrm>
            <a:custGeom>
              <a:avLst/>
              <a:gdLst>
                <a:gd name="connsiteX0" fmla="*/ 63796 w 78387"/>
                <a:gd name="connsiteY0" fmla="*/ 1685 h 317060"/>
                <a:gd name="connsiteX1" fmla="*/ 48979 w 78387"/>
                <a:gd name="connsiteY1" fmla="*/ 211235 h 317060"/>
                <a:gd name="connsiteX2" fmla="*/ 296 w 78387"/>
                <a:gd name="connsiteY2" fmla="*/ 314952 h 317060"/>
                <a:gd name="connsiteX3" fmla="*/ 74379 w 78387"/>
                <a:gd name="connsiteY3" fmla="*/ 122335 h 317060"/>
                <a:gd name="connsiteX4" fmla="*/ 63796 w 78387"/>
                <a:gd name="connsiteY4" fmla="*/ 1685 h 317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87" h="317060">
                  <a:moveTo>
                    <a:pt x="63796" y="1685"/>
                  </a:moveTo>
                  <a:cubicBezTo>
                    <a:pt x="59563" y="16502"/>
                    <a:pt x="59562" y="159024"/>
                    <a:pt x="48979" y="211235"/>
                  </a:cubicBezTo>
                  <a:cubicBezTo>
                    <a:pt x="38396" y="263446"/>
                    <a:pt x="-3937" y="329769"/>
                    <a:pt x="296" y="314952"/>
                  </a:cubicBezTo>
                  <a:cubicBezTo>
                    <a:pt x="4529" y="300135"/>
                    <a:pt x="62384" y="171371"/>
                    <a:pt x="74379" y="122335"/>
                  </a:cubicBezTo>
                  <a:cubicBezTo>
                    <a:pt x="86374" y="73299"/>
                    <a:pt x="68029" y="-13132"/>
                    <a:pt x="63796" y="16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フリーフォーム: 図形 125">
              <a:extLst>
                <a:ext uri="{FF2B5EF4-FFF2-40B4-BE49-F238E27FC236}">
                  <a16:creationId xmlns:a16="http://schemas.microsoft.com/office/drawing/2014/main" id="{3C64B259-2EAC-49A0-8251-4879EA2B2633}"/>
                </a:ext>
              </a:extLst>
            </p:cNvPr>
            <p:cNvSpPr/>
            <p:nvPr/>
          </p:nvSpPr>
          <p:spPr>
            <a:xfrm>
              <a:off x="7774476" y="3587498"/>
              <a:ext cx="79154" cy="267066"/>
            </a:xfrm>
            <a:custGeom>
              <a:avLst/>
              <a:gdLst>
                <a:gd name="connsiteX0" fmla="*/ 63541 w 79154"/>
                <a:gd name="connsiteY0" fmla="*/ 252 h 267066"/>
                <a:gd name="connsiteX1" fmla="*/ 76241 w 79154"/>
                <a:gd name="connsiteY1" fmla="*/ 112435 h 267066"/>
                <a:gd name="connsiteX2" fmla="*/ 41 w 79154"/>
                <a:gd name="connsiteY2" fmla="*/ 266952 h 267066"/>
                <a:gd name="connsiteX3" fmla="*/ 65657 w 79154"/>
                <a:gd name="connsiteY3" fmla="*/ 87035 h 267066"/>
                <a:gd name="connsiteX4" fmla="*/ 63541 w 79154"/>
                <a:gd name="connsiteY4" fmla="*/ 252 h 267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154" h="267066">
                  <a:moveTo>
                    <a:pt x="63541" y="252"/>
                  </a:moveTo>
                  <a:cubicBezTo>
                    <a:pt x="65305" y="4485"/>
                    <a:pt x="86824" y="67985"/>
                    <a:pt x="76241" y="112435"/>
                  </a:cubicBezTo>
                  <a:cubicBezTo>
                    <a:pt x="65658" y="156885"/>
                    <a:pt x="1805" y="271185"/>
                    <a:pt x="41" y="266952"/>
                  </a:cubicBezTo>
                  <a:cubicBezTo>
                    <a:pt x="-1723" y="262719"/>
                    <a:pt x="52957" y="128310"/>
                    <a:pt x="65657" y="87035"/>
                  </a:cubicBezTo>
                  <a:cubicBezTo>
                    <a:pt x="78357" y="45760"/>
                    <a:pt x="61777" y="-3981"/>
                    <a:pt x="63541" y="2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フリーフォーム: 図形 126">
              <a:extLst>
                <a:ext uri="{FF2B5EF4-FFF2-40B4-BE49-F238E27FC236}">
                  <a16:creationId xmlns:a16="http://schemas.microsoft.com/office/drawing/2014/main" id="{FD927992-9EA6-44DB-B838-02C4E389460E}"/>
                </a:ext>
              </a:extLst>
            </p:cNvPr>
            <p:cNvSpPr/>
            <p:nvPr/>
          </p:nvSpPr>
          <p:spPr>
            <a:xfrm>
              <a:off x="7670210" y="3886000"/>
              <a:ext cx="106705" cy="502070"/>
            </a:xfrm>
            <a:custGeom>
              <a:avLst/>
              <a:gdLst>
                <a:gd name="connsiteX0" fmla="*/ 106423 w 106705"/>
                <a:gd name="connsiteY0" fmla="*/ 200 h 502070"/>
                <a:gd name="connsiteX1" fmla="*/ 30223 w 106705"/>
                <a:gd name="connsiteY1" fmla="*/ 277483 h 502070"/>
                <a:gd name="connsiteX2" fmla="*/ 590 w 106705"/>
                <a:gd name="connsiteY2" fmla="*/ 501850 h 502070"/>
                <a:gd name="connsiteX3" fmla="*/ 53507 w 106705"/>
                <a:gd name="connsiteY3" fmla="*/ 237267 h 502070"/>
                <a:gd name="connsiteX4" fmla="*/ 106423 w 106705"/>
                <a:gd name="connsiteY4" fmla="*/ 200 h 502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705" h="502070">
                  <a:moveTo>
                    <a:pt x="106423" y="200"/>
                  </a:moveTo>
                  <a:cubicBezTo>
                    <a:pt x="102542" y="6903"/>
                    <a:pt x="47862" y="193875"/>
                    <a:pt x="30223" y="277483"/>
                  </a:cubicBezTo>
                  <a:cubicBezTo>
                    <a:pt x="12584" y="361091"/>
                    <a:pt x="-3291" y="508553"/>
                    <a:pt x="590" y="501850"/>
                  </a:cubicBezTo>
                  <a:cubicBezTo>
                    <a:pt x="4471" y="495147"/>
                    <a:pt x="33752" y="318053"/>
                    <a:pt x="53507" y="237267"/>
                  </a:cubicBezTo>
                  <a:cubicBezTo>
                    <a:pt x="73262" y="156481"/>
                    <a:pt x="110304" y="-6503"/>
                    <a:pt x="106423" y="2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フリーフォーム: 図形 127">
              <a:extLst>
                <a:ext uri="{FF2B5EF4-FFF2-40B4-BE49-F238E27FC236}">
                  <a16:creationId xmlns:a16="http://schemas.microsoft.com/office/drawing/2014/main" id="{66DFC146-991A-4593-B98D-9E60A163BFC1}"/>
                </a:ext>
              </a:extLst>
            </p:cNvPr>
            <p:cNvSpPr/>
            <p:nvPr/>
          </p:nvSpPr>
          <p:spPr>
            <a:xfrm>
              <a:off x="7393760" y="4467990"/>
              <a:ext cx="233103" cy="252601"/>
            </a:xfrm>
            <a:custGeom>
              <a:avLst/>
              <a:gdLst>
                <a:gd name="connsiteX0" fmla="*/ 232590 w 233103"/>
                <a:gd name="connsiteY0" fmla="*/ 2410 h 252601"/>
                <a:gd name="connsiteX1" fmla="*/ 52673 w 233103"/>
                <a:gd name="connsiteY1" fmla="*/ 195027 h 252601"/>
                <a:gd name="connsiteX2" fmla="*/ 1873 w 233103"/>
                <a:gd name="connsiteY2" fmla="*/ 247943 h 252601"/>
                <a:gd name="connsiteX3" fmla="*/ 103473 w 233103"/>
                <a:gd name="connsiteY3" fmla="*/ 97660 h 252601"/>
                <a:gd name="connsiteX4" fmla="*/ 232590 w 233103"/>
                <a:gd name="connsiteY4" fmla="*/ 2410 h 252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3103" h="252601">
                  <a:moveTo>
                    <a:pt x="232590" y="2410"/>
                  </a:moveTo>
                  <a:cubicBezTo>
                    <a:pt x="224123" y="18638"/>
                    <a:pt x="91126" y="154105"/>
                    <a:pt x="52673" y="195027"/>
                  </a:cubicBezTo>
                  <a:cubicBezTo>
                    <a:pt x="14220" y="235949"/>
                    <a:pt x="-6594" y="264171"/>
                    <a:pt x="1873" y="247943"/>
                  </a:cubicBezTo>
                  <a:cubicBezTo>
                    <a:pt x="10340" y="231715"/>
                    <a:pt x="64315" y="139640"/>
                    <a:pt x="103473" y="97660"/>
                  </a:cubicBezTo>
                  <a:cubicBezTo>
                    <a:pt x="142631" y="55680"/>
                    <a:pt x="241057" y="-13818"/>
                    <a:pt x="232590" y="24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フリーフォーム: 図形 128">
              <a:extLst>
                <a:ext uri="{FF2B5EF4-FFF2-40B4-BE49-F238E27FC236}">
                  <a16:creationId xmlns:a16="http://schemas.microsoft.com/office/drawing/2014/main" id="{E5F9FFDC-C6DF-42AF-B5BF-1D1D7C21D7CE}"/>
                </a:ext>
              </a:extLst>
            </p:cNvPr>
            <p:cNvSpPr/>
            <p:nvPr/>
          </p:nvSpPr>
          <p:spPr>
            <a:xfrm>
              <a:off x="7351178" y="4387751"/>
              <a:ext cx="268825" cy="281664"/>
            </a:xfrm>
            <a:custGeom>
              <a:avLst/>
              <a:gdLst>
                <a:gd name="connsiteX0" fmla="*/ 268822 w 268825"/>
                <a:gd name="connsiteY0" fmla="*/ 99 h 281664"/>
                <a:gd name="connsiteX1" fmla="*/ 118539 w 268825"/>
                <a:gd name="connsiteY1" fmla="*/ 101699 h 281664"/>
                <a:gd name="connsiteX2" fmla="*/ 5 w 268825"/>
                <a:gd name="connsiteY2" fmla="*/ 281616 h 281664"/>
                <a:gd name="connsiteX3" fmla="*/ 114305 w 268825"/>
                <a:gd name="connsiteY3" fmla="*/ 118632 h 281664"/>
                <a:gd name="connsiteX4" fmla="*/ 268822 w 268825"/>
                <a:gd name="connsiteY4" fmla="*/ 99 h 281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8825" h="281664">
                  <a:moveTo>
                    <a:pt x="268822" y="99"/>
                  </a:moveTo>
                  <a:cubicBezTo>
                    <a:pt x="269528" y="-2723"/>
                    <a:pt x="163342" y="54780"/>
                    <a:pt x="118539" y="101699"/>
                  </a:cubicBezTo>
                  <a:cubicBezTo>
                    <a:pt x="73736" y="148618"/>
                    <a:pt x="711" y="278794"/>
                    <a:pt x="5" y="281616"/>
                  </a:cubicBezTo>
                  <a:cubicBezTo>
                    <a:pt x="-701" y="284438"/>
                    <a:pt x="63858" y="162376"/>
                    <a:pt x="114305" y="118632"/>
                  </a:cubicBezTo>
                  <a:cubicBezTo>
                    <a:pt x="164752" y="74888"/>
                    <a:pt x="268116" y="2921"/>
                    <a:pt x="268822" y="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フリーフォーム: 図形 129">
              <a:extLst>
                <a:ext uri="{FF2B5EF4-FFF2-40B4-BE49-F238E27FC236}">
                  <a16:creationId xmlns:a16="http://schemas.microsoft.com/office/drawing/2014/main" id="{EFE4A5F5-3BC2-4F84-B29B-6A68A8069D9D}"/>
                </a:ext>
              </a:extLst>
            </p:cNvPr>
            <p:cNvSpPr/>
            <p:nvPr/>
          </p:nvSpPr>
          <p:spPr>
            <a:xfrm>
              <a:off x="6533643" y="4986760"/>
              <a:ext cx="563609" cy="72749"/>
            </a:xfrm>
            <a:custGeom>
              <a:avLst/>
              <a:gdLst>
                <a:gd name="connsiteX0" fmla="*/ 2624 w 563609"/>
                <a:gd name="connsiteY0" fmla="*/ 107 h 72749"/>
                <a:gd name="connsiteX1" fmla="*/ 409024 w 563609"/>
                <a:gd name="connsiteY1" fmla="*/ 31857 h 72749"/>
                <a:gd name="connsiteX2" fmla="*/ 563540 w 563609"/>
                <a:gd name="connsiteY2" fmla="*/ 6457 h 72749"/>
                <a:gd name="connsiteX3" fmla="*/ 394207 w 563609"/>
                <a:gd name="connsiteY3" fmla="*/ 48790 h 72749"/>
                <a:gd name="connsiteX4" fmla="*/ 326474 w 563609"/>
                <a:gd name="connsiteY4" fmla="*/ 72073 h 72749"/>
                <a:gd name="connsiteX5" fmla="*/ 237574 w 563609"/>
                <a:gd name="connsiteY5" fmla="*/ 23390 h 72749"/>
                <a:gd name="connsiteX6" fmla="*/ 2624 w 563609"/>
                <a:gd name="connsiteY6" fmla="*/ 107 h 72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3609" h="72749">
                  <a:moveTo>
                    <a:pt x="2624" y="107"/>
                  </a:moveTo>
                  <a:cubicBezTo>
                    <a:pt x="31199" y="1518"/>
                    <a:pt x="315538" y="30799"/>
                    <a:pt x="409024" y="31857"/>
                  </a:cubicBezTo>
                  <a:cubicBezTo>
                    <a:pt x="502510" y="32915"/>
                    <a:pt x="566010" y="3635"/>
                    <a:pt x="563540" y="6457"/>
                  </a:cubicBezTo>
                  <a:cubicBezTo>
                    <a:pt x="561071" y="9279"/>
                    <a:pt x="433718" y="37854"/>
                    <a:pt x="394207" y="48790"/>
                  </a:cubicBezTo>
                  <a:cubicBezTo>
                    <a:pt x="354696" y="59726"/>
                    <a:pt x="352580" y="76306"/>
                    <a:pt x="326474" y="72073"/>
                  </a:cubicBezTo>
                  <a:cubicBezTo>
                    <a:pt x="300368" y="67840"/>
                    <a:pt x="288021" y="35384"/>
                    <a:pt x="237574" y="23390"/>
                  </a:cubicBezTo>
                  <a:cubicBezTo>
                    <a:pt x="187127" y="11396"/>
                    <a:pt x="-25951" y="-1304"/>
                    <a:pt x="2624" y="1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フリーフォーム: 図形 130">
              <a:extLst>
                <a:ext uri="{FF2B5EF4-FFF2-40B4-BE49-F238E27FC236}">
                  <a16:creationId xmlns:a16="http://schemas.microsoft.com/office/drawing/2014/main" id="{95FCC7B4-AF55-490C-9DCC-640FD300C30A}"/>
                </a:ext>
              </a:extLst>
            </p:cNvPr>
            <p:cNvSpPr/>
            <p:nvPr/>
          </p:nvSpPr>
          <p:spPr>
            <a:xfrm>
              <a:off x="7143750" y="4807200"/>
              <a:ext cx="332797" cy="256827"/>
            </a:xfrm>
            <a:custGeom>
              <a:avLst/>
              <a:gdLst>
                <a:gd name="connsiteX0" fmla="*/ 332317 w 332797"/>
                <a:gd name="connsiteY0" fmla="*/ 1867 h 256827"/>
                <a:gd name="connsiteX1" fmla="*/ 167217 w 332797"/>
                <a:gd name="connsiteY1" fmla="*/ 215650 h 256827"/>
                <a:gd name="connsiteX2" fmla="*/ 0 w 332797"/>
                <a:gd name="connsiteY2" fmla="*/ 253750 h 256827"/>
                <a:gd name="connsiteX3" fmla="*/ 167217 w 332797"/>
                <a:gd name="connsiteY3" fmla="*/ 171200 h 256827"/>
                <a:gd name="connsiteX4" fmla="*/ 215900 w 332797"/>
                <a:gd name="connsiteY4" fmla="*/ 116167 h 256827"/>
                <a:gd name="connsiteX5" fmla="*/ 332317 w 332797"/>
                <a:gd name="connsiteY5" fmla="*/ 1867 h 256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2797" h="256827">
                  <a:moveTo>
                    <a:pt x="332317" y="1867"/>
                  </a:moveTo>
                  <a:cubicBezTo>
                    <a:pt x="324203" y="18448"/>
                    <a:pt x="222603" y="173670"/>
                    <a:pt x="167217" y="215650"/>
                  </a:cubicBezTo>
                  <a:cubicBezTo>
                    <a:pt x="111831" y="257630"/>
                    <a:pt x="0" y="261158"/>
                    <a:pt x="0" y="253750"/>
                  </a:cubicBezTo>
                  <a:cubicBezTo>
                    <a:pt x="0" y="246342"/>
                    <a:pt x="131234" y="194131"/>
                    <a:pt x="167217" y="171200"/>
                  </a:cubicBezTo>
                  <a:cubicBezTo>
                    <a:pt x="203200" y="148269"/>
                    <a:pt x="188383" y="148622"/>
                    <a:pt x="215900" y="116167"/>
                  </a:cubicBezTo>
                  <a:cubicBezTo>
                    <a:pt x="243417" y="83712"/>
                    <a:pt x="340431" y="-14714"/>
                    <a:pt x="332317" y="18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フリーフォーム: 図形 131">
              <a:extLst>
                <a:ext uri="{FF2B5EF4-FFF2-40B4-BE49-F238E27FC236}">
                  <a16:creationId xmlns:a16="http://schemas.microsoft.com/office/drawing/2014/main" id="{3AF953B5-105B-45F2-B815-B158E246A01B}"/>
                </a:ext>
              </a:extLst>
            </p:cNvPr>
            <p:cNvSpPr/>
            <p:nvPr/>
          </p:nvSpPr>
          <p:spPr>
            <a:xfrm>
              <a:off x="6941513" y="5088096"/>
              <a:ext cx="753106" cy="174474"/>
            </a:xfrm>
            <a:custGeom>
              <a:avLst/>
              <a:gdLst>
                <a:gd name="connsiteX0" fmla="*/ 7504 w 753106"/>
                <a:gd name="connsiteY0" fmla="*/ 6721 h 174474"/>
                <a:gd name="connsiteX1" fmla="*/ 358870 w 753106"/>
                <a:gd name="connsiteY1" fmla="*/ 157004 h 174474"/>
                <a:gd name="connsiteX2" fmla="*/ 392737 w 753106"/>
                <a:gd name="connsiteY2" fmla="*/ 171821 h 174474"/>
                <a:gd name="connsiteX3" fmla="*/ 430837 w 753106"/>
                <a:gd name="connsiteY3" fmla="*/ 161237 h 174474"/>
                <a:gd name="connsiteX4" fmla="*/ 750454 w 753106"/>
                <a:gd name="connsiteY4" fmla="*/ 118904 h 174474"/>
                <a:gd name="connsiteX5" fmla="*/ 570537 w 753106"/>
                <a:gd name="connsiteY5" fmla="*/ 129487 h 174474"/>
                <a:gd name="connsiteX6" fmla="*/ 346170 w 753106"/>
                <a:gd name="connsiteY6" fmla="*/ 148537 h 174474"/>
                <a:gd name="connsiteX7" fmla="*/ 138737 w 753106"/>
                <a:gd name="connsiteY7" fmla="*/ 40587 h 174474"/>
                <a:gd name="connsiteX8" fmla="*/ 7504 w 753106"/>
                <a:gd name="connsiteY8" fmla="*/ 6721 h 174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3106" h="174474">
                  <a:moveTo>
                    <a:pt x="7504" y="6721"/>
                  </a:moveTo>
                  <a:cubicBezTo>
                    <a:pt x="44193" y="26124"/>
                    <a:pt x="294664" y="129487"/>
                    <a:pt x="358870" y="157004"/>
                  </a:cubicBezTo>
                  <a:cubicBezTo>
                    <a:pt x="423076" y="184521"/>
                    <a:pt x="380743" y="171116"/>
                    <a:pt x="392737" y="171821"/>
                  </a:cubicBezTo>
                  <a:cubicBezTo>
                    <a:pt x="404731" y="172526"/>
                    <a:pt x="371218" y="170056"/>
                    <a:pt x="430837" y="161237"/>
                  </a:cubicBezTo>
                  <a:cubicBezTo>
                    <a:pt x="490456" y="152418"/>
                    <a:pt x="727171" y="124196"/>
                    <a:pt x="750454" y="118904"/>
                  </a:cubicBezTo>
                  <a:cubicBezTo>
                    <a:pt x="773737" y="113612"/>
                    <a:pt x="637918" y="124548"/>
                    <a:pt x="570537" y="129487"/>
                  </a:cubicBezTo>
                  <a:cubicBezTo>
                    <a:pt x="503156" y="134426"/>
                    <a:pt x="418137" y="163354"/>
                    <a:pt x="346170" y="148537"/>
                  </a:cubicBezTo>
                  <a:cubicBezTo>
                    <a:pt x="274203" y="133720"/>
                    <a:pt x="200120" y="67751"/>
                    <a:pt x="138737" y="40587"/>
                  </a:cubicBezTo>
                  <a:cubicBezTo>
                    <a:pt x="77354" y="13423"/>
                    <a:pt x="-29185" y="-12682"/>
                    <a:pt x="7504" y="67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フリーフォーム: 図形 132">
              <a:extLst>
                <a:ext uri="{FF2B5EF4-FFF2-40B4-BE49-F238E27FC236}">
                  <a16:creationId xmlns:a16="http://schemas.microsoft.com/office/drawing/2014/main" id="{738BE7ED-971E-46E3-B380-7591195A838D}"/>
                </a:ext>
              </a:extLst>
            </p:cNvPr>
            <p:cNvSpPr/>
            <p:nvPr/>
          </p:nvSpPr>
          <p:spPr>
            <a:xfrm>
              <a:off x="7249541" y="5053848"/>
              <a:ext cx="383163" cy="162172"/>
            </a:xfrm>
            <a:custGeom>
              <a:avLst/>
              <a:gdLst>
                <a:gd name="connsiteX0" fmla="*/ 42 w 383163"/>
                <a:gd name="connsiteY0" fmla="*/ 11335 h 162172"/>
                <a:gd name="connsiteX1" fmla="*/ 190542 w 383163"/>
                <a:gd name="connsiteY1" fmla="*/ 17685 h 162172"/>
                <a:gd name="connsiteX2" fmla="*/ 330242 w 383163"/>
                <a:gd name="connsiteY2" fmla="*/ 104469 h 162172"/>
                <a:gd name="connsiteX3" fmla="*/ 383159 w 383163"/>
                <a:gd name="connsiteY3" fmla="*/ 161619 h 162172"/>
                <a:gd name="connsiteX4" fmla="*/ 332359 w 383163"/>
                <a:gd name="connsiteY4" fmla="*/ 70602 h 162172"/>
                <a:gd name="connsiteX5" fmla="*/ 207476 w 383163"/>
                <a:gd name="connsiteY5" fmla="*/ 4985 h 162172"/>
                <a:gd name="connsiteX6" fmla="*/ 42 w 383163"/>
                <a:gd name="connsiteY6" fmla="*/ 11335 h 162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3163" h="162172">
                  <a:moveTo>
                    <a:pt x="42" y="11335"/>
                  </a:moveTo>
                  <a:cubicBezTo>
                    <a:pt x="-2780" y="13452"/>
                    <a:pt x="135509" y="2163"/>
                    <a:pt x="190542" y="17685"/>
                  </a:cubicBezTo>
                  <a:cubicBezTo>
                    <a:pt x="245575" y="33207"/>
                    <a:pt x="298139" y="80480"/>
                    <a:pt x="330242" y="104469"/>
                  </a:cubicBezTo>
                  <a:cubicBezTo>
                    <a:pt x="362345" y="128458"/>
                    <a:pt x="382806" y="167263"/>
                    <a:pt x="383159" y="161619"/>
                  </a:cubicBezTo>
                  <a:cubicBezTo>
                    <a:pt x="383512" y="155975"/>
                    <a:pt x="361639" y="96708"/>
                    <a:pt x="332359" y="70602"/>
                  </a:cubicBezTo>
                  <a:cubicBezTo>
                    <a:pt x="303079" y="44496"/>
                    <a:pt x="256865" y="18391"/>
                    <a:pt x="207476" y="4985"/>
                  </a:cubicBezTo>
                  <a:cubicBezTo>
                    <a:pt x="158087" y="-8421"/>
                    <a:pt x="2864" y="9218"/>
                    <a:pt x="42" y="113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フリーフォーム: 図形 133">
              <a:extLst>
                <a:ext uri="{FF2B5EF4-FFF2-40B4-BE49-F238E27FC236}">
                  <a16:creationId xmlns:a16="http://schemas.microsoft.com/office/drawing/2014/main" id="{6D28C0B1-2ACA-4F44-A8C2-EDA159BD0097}"/>
                </a:ext>
              </a:extLst>
            </p:cNvPr>
            <p:cNvSpPr/>
            <p:nvPr/>
          </p:nvSpPr>
          <p:spPr>
            <a:xfrm>
              <a:off x="7478047" y="4413250"/>
              <a:ext cx="330454" cy="645583"/>
            </a:xfrm>
            <a:custGeom>
              <a:avLst/>
              <a:gdLst>
                <a:gd name="connsiteX0" fmla="*/ 330336 w 330454"/>
                <a:gd name="connsiteY0" fmla="*/ 0 h 645583"/>
                <a:gd name="connsiteX1" fmla="*/ 169470 w 330454"/>
                <a:gd name="connsiteY1" fmla="*/ 427567 h 645583"/>
                <a:gd name="connsiteX2" fmla="*/ 136 w 330454"/>
                <a:gd name="connsiteY2" fmla="*/ 645583 h 645583"/>
                <a:gd name="connsiteX3" fmla="*/ 144070 w 330454"/>
                <a:gd name="connsiteY3" fmla="*/ 429683 h 645583"/>
                <a:gd name="connsiteX4" fmla="*/ 330336 w 330454"/>
                <a:gd name="connsiteY4" fmla="*/ 0 h 64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454" h="645583">
                  <a:moveTo>
                    <a:pt x="330336" y="0"/>
                  </a:moveTo>
                  <a:cubicBezTo>
                    <a:pt x="334569" y="-353"/>
                    <a:pt x="224503" y="319970"/>
                    <a:pt x="169470" y="427567"/>
                  </a:cubicBezTo>
                  <a:cubicBezTo>
                    <a:pt x="114437" y="535164"/>
                    <a:pt x="4369" y="645230"/>
                    <a:pt x="136" y="645583"/>
                  </a:cubicBezTo>
                  <a:cubicBezTo>
                    <a:pt x="-4097" y="645936"/>
                    <a:pt x="90800" y="534458"/>
                    <a:pt x="144070" y="429683"/>
                  </a:cubicBezTo>
                  <a:cubicBezTo>
                    <a:pt x="197339" y="324908"/>
                    <a:pt x="326103" y="353"/>
                    <a:pt x="33033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フリーフォーム: 図形 134">
              <a:extLst>
                <a:ext uri="{FF2B5EF4-FFF2-40B4-BE49-F238E27FC236}">
                  <a16:creationId xmlns:a16="http://schemas.microsoft.com/office/drawing/2014/main" id="{9E197357-D1C1-4DEB-849E-E0AF6DCDB252}"/>
                </a:ext>
              </a:extLst>
            </p:cNvPr>
            <p:cNvSpPr/>
            <p:nvPr/>
          </p:nvSpPr>
          <p:spPr>
            <a:xfrm>
              <a:off x="7709582" y="4328890"/>
              <a:ext cx="407448" cy="899031"/>
            </a:xfrm>
            <a:custGeom>
              <a:avLst/>
              <a:gdLst>
                <a:gd name="connsiteX0" fmla="*/ 14135 w 407448"/>
                <a:gd name="connsiteY0" fmla="*/ 873877 h 899031"/>
                <a:gd name="connsiteX1" fmla="*/ 390901 w 407448"/>
                <a:gd name="connsiteY1" fmla="*/ 44143 h 899031"/>
                <a:gd name="connsiteX2" fmla="*/ 316818 w 407448"/>
                <a:gd name="connsiteY2" fmla="*/ 169027 h 899031"/>
                <a:gd name="connsiteX3" fmla="*/ 103035 w 407448"/>
                <a:gd name="connsiteY3" fmla="*/ 638927 h 899031"/>
                <a:gd name="connsiteX4" fmla="*/ 14135 w 407448"/>
                <a:gd name="connsiteY4" fmla="*/ 873877 h 899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7448" h="899031">
                  <a:moveTo>
                    <a:pt x="14135" y="873877"/>
                  </a:moveTo>
                  <a:cubicBezTo>
                    <a:pt x="62113" y="774746"/>
                    <a:pt x="340454" y="161618"/>
                    <a:pt x="390901" y="44143"/>
                  </a:cubicBezTo>
                  <a:cubicBezTo>
                    <a:pt x="441348" y="-73332"/>
                    <a:pt x="364796" y="69896"/>
                    <a:pt x="316818" y="169027"/>
                  </a:cubicBezTo>
                  <a:cubicBezTo>
                    <a:pt x="268840" y="268158"/>
                    <a:pt x="154540" y="522863"/>
                    <a:pt x="103035" y="638927"/>
                  </a:cubicBezTo>
                  <a:cubicBezTo>
                    <a:pt x="51530" y="754991"/>
                    <a:pt x="-33843" y="973008"/>
                    <a:pt x="14135" y="8738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フリーフォーム: 図形 135">
              <a:extLst>
                <a:ext uri="{FF2B5EF4-FFF2-40B4-BE49-F238E27FC236}">
                  <a16:creationId xmlns:a16="http://schemas.microsoft.com/office/drawing/2014/main" id="{41C8DA2D-C7CE-476D-B7FB-803CF71D9D26}"/>
                </a:ext>
              </a:extLst>
            </p:cNvPr>
            <p:cNvSpPr/>
            <p:nvPr/>
          </p:nvSpPr>
          <p:spPr>
            <a:xfrm>
              <a:off x="7812337" y="3794591"/>
              <a:ext cx="318609" cy="635853"/>
            </a:xfrm>
            <a:custGeom>
              <a:avLst/>
              <a:gdLst>
                <a:gd name="connsiteX0" fmla="*/ 311430 w 318609"/>
                <a:gd name="connsiteY0" fmla="*/ 6942 h 635853"/>
                <a:gd name="connsiteX1" fmla="*/ 99763 w 318609"/>
                <a:gd name="connsiteY1" fmla="*/ 360426 h 635853"/>
                <a:gd name="connsiteX2" fmla="*/ 82830 w 318609"/>
                <a:gd name="connsiteY2" fmla="*/ 472609 h 635853"/>
                <a:gd name="connsiteX3" fmla="*/ 280 w 318609"/>
                <a:gd name="connsiteY3" fmla="*/ 635592 h 635853"/>
                <a:gd name="connsiteX4" fmla="*/ 114580 w 318609"/>
                <a:gd name="connsiteY4" fmla="*/ 432392 h 635853"/>
                <a:gd name="connsiteX5" fmla="*/ 129396 w 318609"/>
                <a:gd name="connsiteY5" fmla="*/ 311742 h 635853"/>
                <a:gd name="connsiteX6" fmla="*/ 258513 w 318609"/>
                <a:gd name="connsiteY6" fmla="*/ 138176 h 635853"/>
                <a:gd name="connsiteX7" fmla="*/ 311430 w 318609"/>
                <a:gd name="connsiteY7" fmla="*/ 6942 h 635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8609" h="635853">
                  <a:moveTo>
                    <a:pt x="311430" y="6942"/>
                  </a:moveTo>
                  <a:cubicBezTo>
                    <a:pt x="284972" y="43984"/>
                    <a:pt x="137863" y="282815"/>
                    <a:pt x="99763" y="360426"/>
                  </a:cubicBezTo>
                  <a:cubicBezTo>
                    <a:pt x="61663" y="438037"/>
                    <a:pt x="99410" y="426748"/>
                    <a:pt x="82830" y="472609"/>
                  </a:cubicBezTo>
                  <a:cubicBezTo>
                    <a:pt x="66249" y="518470"/>
                    <a:pt x="-5012" y="642295"/>
                    <a:pt x="280" y="635592"/>
                  </a:cubicBezTo>
                  <a:cubicBezTo>
                    <a:pt x="5572" y="628889"/>
                    <a:pt x="93061" y="486367"/>
                    <a:pt x="114580" y="432392"/>
                  </a:cubicBezTo>
                  <a:cubicBezTo>
                    <a:pt x="136099" y="378417"/>
                    <a:pt x="105407" y="360778"/>
                    <a:pt x="129396" y="311742"/>
                  </a:cubicBezTo>
                  <a:cubicBezTo>
                    <a:pt x="153385" y="262706"/>
                    <a:pt x="232407" y="185448"/>
                    <a:pt x="258513" y="138176"/>
                  </a:cubicBezTo>
                  <a:cubicBezTo>
                    <a:pt x="284619" y="90904"/>
                    <a:pt x="337888" y="-30100"/>
                    <a:pt x="311430" y="69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フリーフォーム: 図形 136">
              <a:extLst>
                <a:ext uri="{FF2B5EF4-FFF2-40B4-BE49-F238E27FC236}">
                  <a16:creationId xmlns:a16="http://schemas.microsoft.com/office/drawing/2014/main" id="{BE672E16-1E4C-4FBA-B099-1749AD801F22}"/>
                </a:ext>
              </a:extLst>
            </p:cNvPr>
            <p:cNvSpPr/>
            <p:nvPr/>
          </p:nvSpPr>
          <p:spPr>
            <a:xfrm>
              <a:off x="8108846" y="3671862"/>
              <a:ext cx="175787" cy="658850"/>
            </a:xfrm>
            <a:custGeom>
              <a:avLst/>
              <a:gdLst>
                <a:gd name="connsiteX0" fmla="*/ 175787 w 175787"/>
                <a:gd name="connsiteY0" fmla="*/ 555 h 658850"/>
                <a:gd name="connsiteX1" fmla="*/ 118637 w 175787"/>
                <a:gd name="connsiteY1" fmla="*/ 248205 h 658850"/>
                <a:gd name="connsiteX2" fmla="*/ 72071 w 175787"/>
                <a:gd name="connsiteY2" fmla="*/ 332871 h 658850"/>
                <a:gd name="connsiteX3" fmla="*/ 104 w 175787"/>
                <a:gd name="connsiteY3" fmla="*/ 658838 h 658850"/>
                <a:gd name="connsiteX4" fmla="*/ 89004 w 175787"/>
                <a:gd name="connsiteY4" fmla="*/ 320171 h 658850"/>
                <a:gd name="connsiteX5" fmla="*/ 118637 w 175787"/>
                <a:gd name="connsiteY5" fmla="*/ 184705 h 658850"/>
                <a:gd name="connsiteX6" fmla="*/ 175787 w 175787"/>
                <a:gd name="connsiteY6" fmla="*/ 555 h 658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787" h="658850">
                  <a:moveTo>
                    <a:pt x="175787" y="555"/>
                  </a:moveTo>
                  <a:cubicBezTo>
                    <a:pt x="175787" y="11138"/>
                    <a:pt x="135923" y="192819"/>
                    <a:pt x="118637" y="248205"/>
                  </a:cubicBezTo>
                  <a:cubicBezTo>
                    <a:pt x="101351" y="303591"/>
                    <a:pt x="91826" y="264432"/>
                    <a:pt x="72071" y="332871"/>
                  </a:cubicBezTo>
                  <a:cubicBezTo>
                    <a:pt x="52315" y="401310"/>
                    <a:pt x="-2718" y="660955"/>
                    <a:pt x="104" y="658838"/>
                  </a:cubicBezTo>
                  <a:cubicBezTo>
                    <a:pt x="2926" y="656721"/>
                    <a:pt x="69249" y="399193"/>
                    <a:pt x="89004" y="320171"/>
                  </a:cubicBezTo>
                  <a:cubicBezTo>
                    <a:pt x="108759" y="241149"/>
                    <a:pt x="104879" y="235858"/>
                    <a:pt x="118637" y="184705"/>
                  </a:cubicBezTo>
                  <a:cubicBezTo>
                    <a:pt x="132395" y="133552"/>
                    <a:pt x="175787" y="-10028"/>
                    <a:pt x="175787" y="5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フリーフォーム: 図形 137">
              <a:extLst>
                <a:ext uri="{FF2B5EF4-FFF2-40B4-BE49-F238E27FC236}">
                  <a16:creationId xmlns:a16="http://schemas.microsoft.com/office/drawing/2014/main" id="{A92C0AB3-C742-41BD-AF14-C304DC9E5296}"/>
                </a:ext>
              </a:extLst>
            </p:cNvPr>
            <p:cNvSpPr/>
            <p:nvPr/>
          </p:nvSpPr>
          <p:spPr>
            <a:xfrm>
              <a:off x="8102444" y="3630359"/>
              <a:ext cx="129673" cy="229356"/>
            </a:xfrm>
            <a:custGeom>
              <a:avLst/>
              <a:gdLst>
                <a:gd name="connsiteX0" fmla="*/ 128744 w 129673"/>
                <a:gd name="connsiteY0" fmla="*/ 254 h 229356"/>
                <a:gd name="connsiteX1" fmla="*/ 81119 w 129673"/>
                <a:gd name="connsiteY1" fmla="*/ 205041 h 229356"/>
                <a:gd name="connsiteX2" fmla="*/ 156 w 129673"/>
                <a:gd name="connsiteY2" fmla="*/ 220916 h 229356"/>
                <a:gd name="connsiteX3" fmla="*/ 103344 w 129673"/>
                <a:gd name="connsiteY3" fmla="*/ 163766 h 229356"/>
                <a:gd name="connsiteX4" fmla="*/ 128744 w 129673"/>
                <a:gd name="connsiteY4" fmla="*/ 254 h 229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673" h="229356">
                  <a:moveTo>
                    <a:pt x="128744" y="254"/>
                  </a:moveTo>
                  <a:cubicBezTo>
                    <a:pt x="125040" y="7133"/>
                    <a:pt x="102550" y="168264"/>
                    <a:pt x="81119" y="205041"/>
                  </a:cubicBezTo>
                  <a:cubicBezTo>
                    <a:pt x="59688" y="241818"/>
                    <a:pt x="-3548" y="227795"/>
                    <a:pt x="156" y="220916"/>
                  </a:cubicBezTo>
                  <a:cubicBezTo>
                    <a:pt x="3860" y="214037"/>
                    <a:pt x="81384" y="199749"/>
                    <a:pt x="103344" y="163766"/>
                  </a:cubicBezTo>
                  <a:cubicBezTo>
                    <a:pt x="125304" y="127783"/>
                    <a:pt x="132448" y="-6625"/>
                    <a:pt x="128744" y="2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フリーフォーム: 図形 138">
              <a:extLst>
                <a:ext uri="{FF2B5EF4-FFF2-40B4-BE49-F238E27FC236}">
                  <a16:creationId xmlns:a16="http://schemas.microsoft.com/office/drawing/2014/main" id="{1FA7B90B-BA30-46DA-AECC-3882A9C784D5}"/>
                </a:ext>
              </a:extLst>
            </p:cNvPr>
            <p:cNvSpPr/>
            <p:nvPr/>
          </p:nvSpPr>
          <p:spPr>
            <a:xfrm>
              <a:off x="8272063" y="3314592"/>
              <a:ext cx="57256" cy="395593"/>
            </a:xfrm>
            <a:custGeom>
              <a:avLst/>
              <a:gdLst>
                <a:gd name="connsiteX0" fmla="*/ 9925 w 57256"/>
                <a:gd name="connsiteY0" fmla="*/ 108 h 395593"/>
                <a:gd name="connsiteX1" fmla="*/ 33737 w 57256"/>
                <a:gd name="connsiteY1" fmla="*/ 115996 h 395593"/>
                <a:gd name="connsiteX2" fmla="*/ 13100 w 57256"/>
                <a:gd name="connsiteY2" fmla="*/ 165208 h 395593"/>
                <a:gd name="connsiteX3" fmla="*/ 28975 w 57256"/>
                <a:gd name="connsiteY3" fmla="*/ 227121 h 395593"/>
                <a:gd name="connsiteX4" fmla="*/ 400 w 57256"/>
                <a:gd name="connsiteY4" fmla="*/ 395396 h 395593"/>
                <a:gd name="connsiteX5" fmla="*/ 54375 w 57256"/>
                <a:gd name="connsiteY5" fmla="*/ 190608 h 395593"/>
                <a:gd name="connsiteX6" fmla="*/ 48025 w 57256"/>
                <a:gd name="connsiteY6" fmla="*/ 138221 h 395593"/>
                <a:gd name="connsiteX7" fmla="*/ 9925 w 57256"/>
                <a:gd name="connsiteY7" fmla="*/ 108 h 395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56" h="395593">
                  <a:moveTo>
                    <a:pt x="9925" y="108"/>
                  </a:moveTo>
                  <a:cubicBezTo>
                    <a:pt x="7544" y="-3596"/>
                    <a:pt x="33208" y="88479"/>
                    <a:pt x="33737" y="115996"/>
                  </a:cubicBezTo>
                  <a:cubicBezTo>
                    <a:pt x="34266" y="143513"/>
                    <a:pt x="13894" y="146687"/>
                    <a:pt x="13100" y="165208"/>
                  </a:cubicBezTo>
                  <a:cubicBezTo>
                    <a:pt x="12306" y="183729"/>
                    <a:pt x="31092" y="188756"/>
                    <a:pt x="28975" y="227121"/>
                  </a:cubicBezTo>
                  <a:cubicBezTo>
                    <a:pt x="26858" y="265486"/>
                    <a:pt x="-3833" y="401481"/>
                    <a:pt x="400" y="395396"/>
                  </a:cubicBezTo>
                  <a:cubicBezTo>
                    <a:pt x="4633" y="389311"/>
                    <a:pt x="46438" y="233470"/>
                    <a:pt x="54375" y="190608"/>
                  </a:cubicBezTo>
                  <a:cubicBezTo>
                    <a:pt x="62312" y="147746"/>
                    <a:pt x="51729" y="168119"/>
                    <a:pt x="48025" y="138221"/>
                  </a:cubicBezTo>
                  <a:cubicBezTo>
                    <a:pt x="44321" y="108323"/>
                    <a:pt x="12306" y="3812"/>
                    <a:pt x="9925" y="1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フリーフォーム: 図形 139">
              <a:extLst>
                <a:ext uri="{FF2B5EF4-FFF2-40B4-BE49-F238E27FC236}">
                  <a16:creationId xmlns:a16="http://schemas.microsoft.com/office/drawing/2014/main" id="{6EAC6CA6-CF21-441A-A85B-C1909F25A775}"/>
                </a:ext>
              </a:extLst>
            </p:cNvPr>
            <p:cNvSpPr/>
            <p:nvPr/>
          </p:nvSpPr>
          <p:spPr>
            <a:xfrm>
              <a:off x="8204147" y="3244813"/>
              <a:ext cx="77803" cy="412105"/>
            </a:xfrm>
            <a:custGeom>
              <a:avLst/>
              <a:gdLst>
                <a:gd name="connsiteX0" fmla="*/ 53 w 77803"/>
                <a:gd name="connsiteY0" fmla="*/ 37 h 412105"/>
                <a:gd name="connsiteX1" fmla="*/ 68316 w 77803"/>
                <a:gd name="connsiteY1" fmla="*/ 193712 h 412105"/>
                <a:gd name="connsiteX2" fmla="*/ 22278 w 77803"/>
                <a:gd name="connsiteY2" fmla="*/ 198475 h 412105"/>
                <a:gd name="connsiteX3" fmla="*/ 46091 w 77803"/>
                <a:gd name="connsiteY3" fmla="*/ 317537 h 412105"/>
                <a:gd name="connsiteX4" fmla="*/ 14341 w 77803"/>
                <a:gd name="connsiteY4" fmla="*/ 347700 h 412105"/>
                <a:gd name="connsiteX5" fmla="*/ 20691 w 77803"/>
                <a:gd name="connsiteY5" fmla="*/ 409612 h 412105"/>
                <a:gd name="connsiteX6" fmla="*/ 76253 w 77803"/>
                <a:gd name="connsiteY6" fmla="*/ 254037 h 412105"/>
                <a:gd name="connsiteX7" fmla="*/ 57203 w 77803"/>
                <a:gd name="connsiteY7" fmla="*/ 177837 h 412105"/>
                <a:gd name="connsiteX8" fmla="*/ 53 w 77803"/>
                <a:gd name="connsiteY8" fmla="*/ 37 h 412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7803" h="412105">
                  <a:moveTo>
                    <a:pt x="53" y="37"/>
                  </a:moveTo>
                  <a:cubicBezTo>
                    <a:pt x="1905" y="2683"/>
                    <a:pt x="64612" y="160639"/>
                    <a:pt x="68316" y="193712"/>
                  </a:cubicBezTo>
                  <a:cubicBezTo>
                    <a:pt x="72020" y="226785"/>
                    <a:pt x="25982" y="177837"/>
                    <a:pt x="22278" y="198475"/>
                  </a:cubicBezTo>
                  <a:cubicBezTo>
                    <a:pt x="18574" y="219113"/>
                    <a:pt x="47414" y="292666"/>
                    <a:pt x="46091" y="317537"/>
                  </a:cubicBezTo>
                  <a:cubicBezTo>
                    <a:pt x="44768" y="342408"/>
                    <a:pt x="18574" y="332354"/>
                    <a:pt x="14341" y="347700"/>
                  </a:cubicBezTo>
                  <a:cubicBezTo>
                    <a:pt x="10108" y="363046"/>
                    <a:pt x="10372" y="425222"/>
                    <a:pt x="20691" y="409612"/>
                  </a:cubicBezTo>
                  <a:cubicBezTo>
                    <a:pt x="31010" y="394002"/>
                    <a:pt x="70168" y="292666"/>
                    <a:pt x="76253" y="254037"/>
                  </a:cubicBezTo>
                  <a:cubicBezTo>
                    <a:pt x="82338" y="215408"/>
                    <a:pt x="69374" y="220435"/>
                    <a:pt x="57203" y="177837"/>
                  </a:cubicBezTo>
                  <a:cubicBezTo>
                    <a:pt x="45032" y="135239"/>
                    <a:pt x="-1799" y="-2609"/>
                    <a:pt x="53" y="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" name="フリーフォーム: 図形 140">
              <a:extLst>
                <a:ext uri="{FF2B5EF4-FFF2-40B4-BE49-F238E27FC236}">
                  <a16:creationId xmlns:a16="http://schemas.microsoft.com/office/drawing/2014/main" id="{3CB80D06-4366-4EB8-8699-EF161133E218}"/>
                </a:ext>
              </a:extLst>
            </p:cNvPr>
            <p:cNvSpPr/>
            <p:nvPr/>
          </p:nvSpPr>
          <p:spPr>
            <a:xfrm>
              <a:off x="7994628" y="3121016"/>
              <a:ext cx="273268" cy="187359"/>
            </a:xfrm>
            <a:custGeom>
              <a:avLst/>
              <a:gdLst>
                <a:gd name="connsiteX0" fmla="*/ 22 w 273268"/>
                <a:gd name="connsiteY0" fmla="*/ 9 h 187359"/>
                <a:gd name="connsiteX1" fmla="*/ 239735 w 273268"/>
                <a:gd name="connsiteY1" fmla="*/ 125422 h 187359"/>
                <a:gd name="connsiteX2" fmla="*/ 269897 w 273268"/>
                <a:gd name="connsiteY2" fmla="*/ 187334 h 187359"/>
                <a:gd name="connsiteX3" fmla="*/ 225447 w 273268"/>
                <a:gd name="connsiteY3" fmla="*/ 119072 h 187359"/>
                <a:gd name="connsiteX4" fmla="*/ 22 w 273268"/>
                <a:gd name="connsiteY4" fmla="*/ 9 h 187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3268" h="187359">
                  <a:moveTo>
                    <a:pt x="22" y="9"/>
                  </a:moveTo>
                  <a:cubicBezTo>
                    <a:pt x="2403" y="1067"/>
                    <a:pt x="194756" y="94201"/>
                    <a:pt x="239735" y="125422"/>
                  </a:cubicBezTo>
                  <a:cubicBezTo>
                    <a:pt x="284714" y="156643"/>
                    <a:pt x="272278" y="188392"/>
                    <a:pt x="269897" y="187334"/>
                  </a:cubicBezTo>
                  <a:cubicBezTo>
                    <a:pt x="267516" y="186276"/>
                    <a:pt x="266986" y="147911"/>
                    <a:pt x="225447" y="119072"/>
                  </a:cubicBezTo>
                  <a:cubicBezTo>
                    <a:pt x="183908" y="90233"/>
                    <a:pt x="-2359" y="-1049"/>
                    <a:pt x="22" y="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フリーフォーム: 図形 141">
              <a:extLst>
                <a:ext uri="{FF2B5EF4-FFF2-40B4-BE49-F238E27FC236}">
                  <a16:creationId xmlns:a16="http://schemas.microsoft.com/office/drawing/2014/main" id="{ED6588DC-1BF7-4745-BC2B-98C506CA6C8C}"/>
                </a:ext>
              </a:extLst>
            </p:cNvPr>
            <p:cNvSpPr/>
            <p:nvPr/>
          </p:nvSpPr>
          <p:spPr>
            <a:xfrm>
              <a:off x="7997804" y="3097099"/>
              <a:ext cx="300693" cy="214600"/>
            </a:xfrm>
            <a:custGeom>
              <a:avLst/>
              <a:gdLst>
                <a:gd name="connsiteX0" fmla="*/ 21 w 300693"/>
                <a:gd name="connsiteY0" fmla="*/ 114 h 214600"/>
                <a:gd name="connsiteX1" fmla="*/ 206396 w 300693"/>
                <a:gd name="connsiteY1" fmla="*/ 90601 h 214600"/>
                <a:gd name="connsiteX2" fmla="*/ 247671 w 300693"/>
                <a:gd name="connsiteY2" fmla="*/ 116001 h 214600"/>
                <a:gd name="connsiteX3" fmla="*/ 296884 w 300693"/>
                <a:gd name="connsiteY3" fmla="*/ 214426 h 214600"/>
                <a:gd name="connsiteX4" fmla="*/ 285771 w 300693"/>
                <a:gd name="connsiteY4" fmla="*/ 138226 h 214600"/>
                <a:gd name="connsiteX5" fmla="*/ 193696 w 300693"/>
                <a:gd name="connsiteY5" fmla="*/ 73139 h 214600"/>
                <a:gd name="connsiteX6" fmla="*/ 21 w 300693"/>
                <a:gd name="connsiteY6" fmla="*/ 114 h 21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0693" h="214600">
                  <a:moveTo>
                    <a:pt x="21" y="114"/>
                  </a:moveTo>
                  <a:cubicBezTo>
                    <a:pt x="2138" y="3024"/>
                    <a:pt x="165121" y="71286"/>
                    <a:pt x="206396" y="90601"/>
                  </a:cubicBezTo>
                  <a:cubicBezTo>
                    <a:pt x="247671" y="109916"/>
                    <a:pt x="232590" y="95364"/>
                    <a:pt x="247671" y="116001"/>
                  </a:cubicBezTo>
                  <a:cubicBezTo>
                    <a:pt x="262752" y="136638"/>
                    <a:pt x="290534" y="210722"/>
                    <a:pt x="296884" y="214426"/>
                  </a:cubicBezTo>
                  <a:cubicBezTo>
                    <a:pt x="303234" y="218130"/>
                    <a:pt x="302969" y="161774"/>
                    <a:pt x="285771" y="138226"/>
                  </a:cubicBezTo>
                  <a:cubicBezTo>
                    <a:pt x="268573" y="114678"/>
                    <a:pt x="237352" y="95893"/>
                    <a:pt x="193696" y="73139"/>
                  </a:cubicBezTo>
                  <a:cubicBezTo>
                    <a:pt x="150040" y="50385"/>
                    <a:pt x="-2096" y="-2796"/>
                    <a:pt x="21" y="1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フリーフォーム: 図形 142">
              <a:extLst>
                <a:ext uri="{FF2B5EF4-FFF2-40B4-BE49-F238E27FC236}">
                  <a16:creationId xmlns:a16="http://schemas.microsoft.com/office/drawing/2014/main" id="{D8E2F753-7E94-4031-979F-36409DF10E2B}"/>
                </a:ext>
              </a:extLst>
            </p:cNvPr>
            <p:cNvSpPr/>
            <p:nvPr/>
          </p:nvSpPr>
          <p:spPr>
            <a:xfrm>
              <a:off x="7825354" y="3100425"/>
              <a:ext cx="109579" cy="112449"/>
            </a:xfrm>
            <a:custGeom>
              <a:avLst/>
              <a:gdLst>
                <a:gd name="connsiteX0" fmla="*/ 108971 w 109579"/>
                <a:gd name="connsiteY0" fmla="*/ 3138 h 112449"/>
                <a:gd name="connsiteX1" fmla="*/ 4196 w 109579"/>
                <a:gd name="connsiteY1" fmla="*/ 111088 h 112449"/>
                <a:gd name="connsiteX2" fmla="*/ 23246 w 109579"/>
                <a:gd name="connsiteY2" fmla="*/ 61875 h 112449"/>
                <a:gd name="connsiteX3" fmla="*/ 47059 w 109579"/>
                <a:gd name="connsiteY3" fmla="*/ 31713 h 112449"/>
                <a:gd name="connsiteX4" fmla="*/ 108971 w 109579"/>
                <a:gd name="connsiteY4" fmla="*/ 3138 h 112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579" h="112449">
                  <a:moveTo>
                    <a:pt x="108971" y="3138"/>
                  </a:moveTo>
                  <a:cubicBezTo>
                    <a:pt x="101827" y="16367"/>
                    <a:pt x="18483" y="101299"/>
                    <a:pt x="4196" y="111088"/>
                  </a:cubicBezTo>
                  <a:cubicBezTo>
                    <a:pt x="-10091" y="120877"/>
                    <a:pt x="16102" y="75104"/>
                    <a:pt x="23246" y="61875"/>
                  </a:cubicBezTo>
                  <a:cubicBezTo>
                    <a:pt x="30390" y="48646"/>
                    <a:pt x="35946" y="41238"/>
                    <a:pt x="47059" y="31713"/>
                  </a:cubicBezTo>
                  <a:cubicBezTo>
                    <a:pt x="58171" y="22188"/>
                    <a:pt x="116115" y="-10091"/>
                    <a:pt x="108971" y="31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" name="フリーフォーム: 図形 143">
              <a:extLst>
                <a:ext uri="{FF2B5EF4-FFF2-40B4-BE49-F238E27FC236}">
                  <a16:creationId xmlns:a16="http://schemas.microsoft.com/office/drawing/2014/main" id="{770621E6-734A-4573-988F-37DB38D50799}"/>
                </a:ext>
              </a:extLst>
            </p:cNvPr>
            <p:cNvSpPr/>
            <p:nvPr/>
          </p:nvSpPr>
          <p:spPr>
            <a:xfrm>
              <a:off x="7432566" y="3177875"/>
              <a:ext cx="203604" cy="82212"/>
            </a:xfrm>
            <a:custGeom>
              <a:avLst/>
              <a:gdLst>
                <a:gd name="connsiteX0" fmla="*/ 109 w 203604"/>
                <a:gd name="connsiteY0" fmla="*/ 81263 h 82212"/>
                <a:gd name="connsiteX1" fmla="*/ 141397 w 203604"/>
                <a:gd name="connsiteY1" fmla="*/ 41575 h 82212"/>
                <a:gd name="connsiteX2" fmla="*/ 203309 w 203604"/>
                <a:gd name="connsiteY2" fmla="*/ 300 h 82212"/>
                <a:gd name="connsiteX3" fmla="*/ 119172 w 203604"/>
                <a:gd name="connsiteY3" fmla="*/ 63800 h 82212"/>
                <a:gd name="connsiteX4" fmla="*/ 109 w 203604"/>
                <a:gd name="connsiteY4" fmla="*/ 81263 h 82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604" h="82212">
                  <a:moveTo>
                    <a:pt x="109" y="81263"/>
                  </a:moveTo>
                  <a:cubicBezTo>
                    <a:pt x="3813" y="77559"/>
                    <a:pt x="107530" y="55069"/>
                    <a:pt x="141397" y="41575"/>
                  </a:cubicBezTo>
                  <a:cubicBezTo>
                    <a:pt x="175264" y="28081"/>
                    <a:pt x="207013" y="-3404"/>
                    <a:pt x="203309" y="300"/>
                  </a:cubicBezTo>
                  <a:cubicBezTo>
                    <a:pt x="199605" y="4004"/>
                    <a:pt x="150393" y="50042"/>
                    <a:pt x="119172" y="63800"/>
                  </a:cubicBezTo>
                  <a:cubicBezTo>
                    <a:pt x="87951" y="77558"/>
                    <a:pt x="-3595" y="84967"/>
                    <a:pt x="109" y="812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フリーフォーム: 図形 144">
              <a:extLst>
                <a:ext uri="{FF2B5EF4-FFF2-40B4-BE49-F238E27FC236}">
                  <a16:creationId xmlns:a16="http://schemas.microsoft.com/office/drawing/2014/main" id="{65E806DD-8C53-4E1A-B0A0-25B9AFC87242}"/>
                </a:ext>
              </a:extLst>
            </p:cNvPr>
            <p:cNvSpPr/>
            <p:nvPr/>
          </p:nvSpPr>
          <p:spPr>
            <a:xfrm>
              <a:off x="7686661" y="3116056"/>
              <a:ext cx="220700" cy="68613"/>
            </a:xfrm>
            <a:custGeom>
              <a:avLst/>
              <a:gdLst>
                <a:gd name="connsiteX0" fmla="*/ 14 w 220700"/>
                <a:gd name="connsiteY0" fmla="*/ 68469 h 68613"/>
                <a:gd name="connsiteX1" fmla="*/ 123839 w 220700"/>
                <a:gd name="connsiteY1" fmla="*/ 24019 h 68613"/>
                <a:gd name="connsiteX2" fmla="*/ 220677 w 220700"/>
                <a:gd name="connsiteY2" fmla="*/ 207 h 68613"/>
                <a:gd name="connsiteX3" fmla="*/ 131777 w 220700"/>
                <a:gd name="connsiteY3" fmla="*/ 36719 h 68613"/>
                <a:gd name="connsiteX4" fmla="*/ 14 w 220700"/>
                <a:gd name="connsiteY4" fmla="*/ 68469 h 6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0700" h="68613">
                  <a:moveTo>
                    <a:pt x="14" y="68469"/>
                  </a:moveTo>
                  <a:cubicBezTo>
                    <a:pt x="-1309" y="66352"/>
                    <a:pt x="87062" y="35396"/>
                    <a:pt x="123839" y="24019"/>
                  </a:cubicBezTo>
                  <a:cubicBezTo>
                    <a:pt x="160616" y="12642"/>
                    <a:pt x="219354" y="-1910"/>
                    <a:pt x="220677" y="207"/>
                  </a:cubicBezTo>
                  <a:cubicBezTo>
                    <a:pt x="222000" y="2324"/>
                    <a:pt x="166967" y="24548"/>
                    <a:pt x="131777" y="36719"/>
                  </a:cubicBezTo>
                  <a:cubicBezTo>
                    <a:pt x="96587" y="48890"/>
                    <a:pt x="1337" y="70586"/>
                    <a:pt x="14" y="684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フリーフォーム: 図形 145">
              <a:extLst>
                <a:ext uri="{FF2B5EF4-FFF2-40B4-BE49-F238E27FC236}">
                  <a16:creationId xmlns:a16="http://schemas.microsoft.com/office/drawing/2014/main" id="{A9F056A6-8D07-4046-94C3-6D2F9541C2E6}"/>
                </a:ext>
              </a:extLst>
            </p:cNvPr>
            <p:cNvSpPr/>
            <p:nvPr/>
          </p:nvSpPr>
          <p:spPr>
            <a:xfrm>
              <a:off x="7147709" y="3228881"/>
              <a:ext cx="274858" cy="275621"/>
            </a:xfrm>
            <a:custGeom>
              <a:avLst/>
              <a:gdLst>
                <a:gd name="connsiteX0" fmla="*/ 2391 w 274858"/>
                <a:gd name="connsiteY0" fmla="*/ 274732 h 275621"/>
                <a:gd name="connsiteX1" fmla="*/ 107166 w 274858"/>
                <a:gd name="connsiteY1" fmla="*/ 144557 h 275621"/>
                <a:gd name="connsiteX2" fmla="*/ 270679 w 274858"/>
                <a:gd name="connsiteY2" fmla="*/ 1682 h 275621"/>
                <a:gd name="connsiteX3" fmla="*/ 208766 w 274858"/>
                <a:gd name="connsiteY3" fmla="*/ 77882 h 275621"/>
                <a:gd name="connsiteX4" fmla="*/ 2391 w 274858"/>
                <a:gd name="connsiteY4" fmla="*/ 274732 h 275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858" h="275621">
                  <a:moveTo>
                    <a:pt x="2391" y="274732"/>
                  </a:moveTo>
                  <a:cubicBezTo>
                    <a:pt x="-14542" y="285844"/>
                    <a:pt x="62451" y="190065"/>
                    <a:pt x="107166" y="144557"/>
                  </a:cubicBezTo>
                  <a:cubicBezTo>
                    <a:pt x="151881" y="99049"/>
                    <a:pt x="253746" y="12794"/>
                    <a:pt x="270679" y="1682"/>
                  </a:cubicBezTo>
                  <a:cubicBezTo>
                    <a:pt x="287612" y="-9430"/>
                    <a:pt x="250306" y="36607"/>
                    <a:pt x="208766" y="77882"/>
                  </a:cubicBezTo>
                  <a:cubicBezTo>
                    <a:pt x="167226" y="119157"/>
                    <a:pt x="19324" y="263620"/>
                    <a:pt x="2391" y="2747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フリーフォーム: 図形 146">
              <a:extLst>
                <a:ext uri="{FF2B5EF4-FFF2-40B4-BE49-F238E27FC236}">
                  <a16:creationId xmlns:a16="http://schemas.microsoft.com/office/drawing/2014/main" id="{801080C0-AE84-4419-BADA-1A59099543D8}"/>
                </a:ext>
              </a:extLst>
            </p:cNvPr>
            <p:cNvSpPr/>
            <p:nvPr/>
          </p:nvSpPr>
          <p:spPr>
            <a:xfrm>
              <a:off x="7428848" y="3147809"/>
              <a:ext cx="245353" cy="73664"/>
            </a:xfrm>
            <a:custGeom>
              <a:avLst/>
              <a:gdLst>
                <a:gd name="connsiteX0" fmla="*/ 5415 w 245353"/>
                <a:gd name="connsiteY0" fmla="*/ 71641 h 73664"/>
                <a:gd name="connsiteX1" fmla="*/ 56215 w 245353"/>
                <a:gd name="connsiteY1" fmla="*/ 63704 h 73664"/>
                <a:gd name="connsiteX2" fmla="*/ 241952 w 245353"/>
                <a:gd name="connsiteY2" fmla="*/ 204 h 73664"/>
                <a:gd name="connsiteX3" fmla="*/ 164165 w 245353"/>
                <a:gd name="connsiteY3" fmla="*/ 44654 h 73664"/>
                <a:gd name="connsiteX4" fmla="*/ 5415 w 245353"/>
                <a:gd name="connsiteY4" fmla="*/ 71641 h 73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5353" h="73664">
                  <a:moveTo>
                    <a:pt x="5415" y="71641"/>
                  </a:moveTo>
                  <a:cubicBezTo>
                    <a:pt x="-12577" y="74816"/>
                    <a:pt x="16792" y="75610"/>
                    <a:pt x="56215" y="63704"/>
                  </a:cubicBezTo>
                  <a:cubicBezTo>
                    <a:pt x="95638" y="51798"/>
                    <a:pt x="223960" y="3379"/>
                    <a:pt x="241952" y="204"/>
                  </a:cubicBezTo>
                  <a:cubicBezTo>
                    <a:pt x="259944" y="-2971"/>
                    <a:pt x="202529" y="31690"/>
                    <a:pt x="164165" y="44654"/>
                  </a:cubicBezTo>
                  <a:cubicBezTo>
                    <a:pt x="125801" y="57618"/>
                    <a:pt x="23407" y="68466"/>
                    <a:pt x="5415" y="716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フリーフォーム: 図形 147">
              <a:extLst>
                <a:ext uri="{FF2B5EF4-FFF2-40B4-BE49-F238E27FC236}">
                  <a16:creationId xmlns:a16="http://schemas.microsoft.com/office/drawing/2014/main" id="{C3945DC0-9D16-43B1-9069-3424E9DED694}"/>
                </a:ext>
              </a:extLst>
            </p:cNvPr>
            <p:cNvSpPr/>
            <p:nvPr/>
          </p:nvSpPr>
          <p:spPr>
            <a:xfrm>
              <a:off x="7665326" y="3081904"/>
              <a:ext cx="337983" cy="66509"/>
            </a:xfrm>
            <a:custGeom>
              <a:avLst/>
              <a:gdLst>
                <a:gd name="connsiteX0" fmla="*/ 712 w 337983"/>
                <a:gd name="connsiteY0" fmla="*/ 66109 h 66509"/>
                <a:gd name="connsiteX1" fmla="*/ 295987 w 337983"/>
                <a:gd name="connsiteY1" fmla="*/ 1021 h 66509"/>
                <a:gd name="connsiteX2" fmla="*/ 327737 w 337983"/>
                <a:gd name="connsiteY2" fmla="*/ 26421 h 66509"/>
                <a:gd name="connsiteX3" fmla="*/ 216612 w 337983"/>
                <a:gd name="connsiteY3" fmla="*/ 28009 h 66509"/>
                <a:gd name="connsiteX4" fmla="*/ 712 w 337983"/>
                <a:gd name="connsiteY4" fmla="*/ 66109 h 66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983" h="66509">
                  <a:moveTo>
                    <a:pt x="712" y="66109"/>
                  </a:moveTo>
                  <a:cubicBezTo>
                    <a:pt x="13941" y="61611"/>
                    <a:pt x="241483" y="7636"/>
                    <a:pt x="295987" y="1021"/>
                  </a:cubicBezTo>
                  <a:cubicBezTo>
                    <a:pt x="350491" y="-5594"/>
                    <a:pt x="340966" y="21923"/>
                    <a:pt x="327737" y="26421"/>
                  </a:cubicBezTo>
                  <a:cubicBezTo>
                    <a:pt x="314508" y="30919"/>
                    <a:pt x="271116" y="20072"/>
                    <a:pt x="216612" y="28009"/>
                  </a:cubicBezTo>
                  <a:cubicBezTo>
                    <a:pt x="162108" y="35946"/>
                    <a:pt x="-12517" y="70607"/>
                    <a:pt x="712" y="661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フリーフォーム: 図形 148">
              <a:extLst>
                <a:ext uri="{FF2B5EF4-FFF2-40B4-BE49-F238E27FC236}">
                  <a16:creationId xmlns:a16="http://schemas.microsoft.com/office/drawing/2014/main" id="{743EBB6C-0D18-41A2-9BD4-42AA652D8952}"/>
                </a:ext>
              </a:extLst>
            </p:cNvPr>
            <p:cNvSpPr/>
            <p:nvPr/>
          </p:nvSpPr>
          <p:spPr>
            <a:xfrm>
              <a:off x="6428980" y="4598718"/>
              <a:ext cx="785124" cy="157534"/>
            </a:xfrm>
            <a:custGeom>
              <a:avLst/>
              <a:gdLst>
                <a:gd name="connsiteX0" fmla="*/ 395 w 785124"/>
                <a:gd name="connsiteY0" fmla="*/ 92345 h 157534"/>
                <a:gd name="connsiteX1" fmla="*/ 205183 w 785124"/>
                <a:gd name="connsiteY1" fmla="*/ 28845 h 157534"/>
                <a:gd name="connsiteX2" fmla="*/ 349645 w 785124"/>
                <a:gd name="connsiteY2" fmla="*/ 39957 h 157534"/>
                <a:gd name="connsiteX3" fmla="*/ 583008 w 785124"/>
                <a:gd name="connsiteY3" fmla="*/ 125682 h 157534"/>
                <a:gd name="connsiteX4" fmla="*/ 784620 w 785124"/>
                <a:gd name="connsiteY4" fmla="*/ 157432 h 157534"/>
                <a:gd name="connsiteX5" fmla="*/ 635395 w 785124"/>
                <a:gd name="connsiteY5" fmla="*/ 133620 h 157534"/>
                <a:gd name="connsiteX6" fmla="*/ 478233 w 785124"/>
                <a:gd name="connsiteY6" fmla="*/ 76470 h 157534"/>
                <a:gd name="connsiteX7" fmla="*/ 403620 w 785124"/>
                <a:gd name="connsiteY7" fmla="*/ 47895 h 157534"/>
                <a:gd name="connsiteX8" fmla="*/ 338533 w 785124"/>
                <a:gd name="connsiteY8" fmla="*/ 22495 h 157534"/>
                <a:gd name="connsiteX9" fmla="*/ 260745 w 785124"/>
                <a:gd name="connsiteY9" fmla="*/ 1857 h 157534"/>
                <a:gd name="connsiteX10" fmla="*/ 395 w 785124"/>
                <a:gd name="connsiteY10" fmla="*/ 92345 h 157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85124" h="157534">
                  <a:moveTo>
                    <a:pt x="395" y="92345"/>
                  </a:moveTo>
                  <a:cubicBezTo>
                    <a:pt x="-8865" y="96843"/>
                    <a:pt x="146975" y="37576"/>
                    <a:pt x="205183" y="28845"/>
                  </a:cubicBezTo>
                  <a:cubicBezTo>
                    <a:pt x="263391" y="20114"/>
                    <a:pt x="286674" y="23817"/>
                    <a:pt x="349645" y="39957"/>
                  </a:cubicBezTo>
                  <a:cubicBezTo>
                    <a:pt x="412616" y="56096"/>
                    <a:pt x="510512" y="106103"/>
                    <a:pt x="583008" y="125682"/>
                  </a:cubicBezTo>
                  <a:cubicBezTo>
                    <a:pt x="655504" y="145261"/>
                    <a:pt x="775889" y="156109"/>
                    <a:pt x="784620" y="157432"/>
                  </a:cubicBezTo>
                  <a:cubicBezTo>
                    <a:pt x="793351" y="158755"/>
                    <a:pt x="686459" y="147114"/>
                    <a:pt x="635395" y="133620"/>
                  </a:cubicBezTo>
                  <a:cubicBezTo>
                    <a:pt x="584331" y="120126"/>
                    <a:pt x="516862" y="90757"/>
                    <a:pt x="478233" y="76470"/>
                  </a:cubicBezTo>
                  <a:cubicBezTo>
                    <a:pt x="439604" y="62183"/>
                    <a:pt x="403620" y="47895"/>
                    <a:pt x="403620" y="47895"/>
                  </a:cubicBezTo>
                  <a:cubicBezTo>
                    <a:pt x="380337" y="38899"/>
                    <a:pt x="362345" y="30168"/>
                    <a:pt x="338533" y="22495"/>
                  </a:cubicBezTo>
                  <a:cubicBezTo>
                    <a:pt x="314721" y="14822"/>
                    <a:pt x="313662" y="-6345"/>
                    <a:pt x="260745" y="1857"/>
                  </a:cubicBezTo>
                  <a:cubicBezTo>
                    <a:pt x="207828" y="10059"/>
                    <a:pt x="9655" y="87847"/>
                    <a:pt x="395" y="923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フリーフォーム: 図形 149">
              <a:extLst>
                <a:ext uri="{FF2B5EF4-FFF2-40B4-BE49-F238E27FC236}">
                  <a16:creationId xmlns:a16="http://schemas.microsoft.com/office/drawing/2014/main" id="{A12BA8C9-51C6-4174-AEA2-28F27C83A83D}"/>
                </a:ext>
              </a:extLst>
            </p:cNvPr>
            <p:cNvSpPr/>
            <p:nvPr/>
          </p:nvSpPr>
          <p:spPr>
            <a:xfrm>
              <a:off x="6427720" y="4590799"/>
              <a:ext cx="495996" cy="92326"/>
            </a:xfrm>
            <a:custGeom>
              <a:avLst/>
              <a:gdLst>
                <a:gd name="connsiteX0" fmla="*/ 68 w 495996"/>
                <a:gd name="connsiteY0" fmla="*/ 81214 h 92326"/>
                <a:gd name="connsiteX1" fmla="*/ 187393 w 495996"/>
                <a:gd name="connsiteY1" fmla="*/ 16126 h 92326"/>
                <a:gd name="connsiteX2" fmla="*/ 246130 w 495996"/>
                <a:gd name="connsiteY2" fmla="*/ 251 h 92326"/>
                <a:gd name="connsiteX3" fmla="*/ 344555 w 495996"/>
                <a:gd name="connsiteY3" fmla="*/ 24064 h 92326"/>
                <a:gd name="connsiteX4" fmla="*/ 495368 w 495996"/>
                <a:gd name="connsiteY4" fmla="*/ 92326 h 92326"/>
                <a:gd name="connsiteX5" fmla="*/ 282643 w 495996"/>
                <a:gd name="connsiteY5" fmla="*/ 25651 h 92326"/>
                <a:gd name="connsiteX6" fmla="*/ 166755 w 495996"/>
                <a:gd name="connsiteY6" fmla="*/ 25651 h 92326"/>
                <a:gd name="connsiteX7" fmla="*/ 68 w 495996"/>
                <a:gd name="connsiteY7" fmla="*/ 81214 h 92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5996" h="92326">
                  <a:moveTo>
                    <a:pt x="68" y="81214"/>
                  </a:moveTo>
                  <a:cubicBezTo>
                    <a:pt x="3508" y="79626"/>
                    <a:pt x="146383" y="29620"/>
                    <a:pt x="187393" y="16126"/>
                  </a:cubicBezTo>
                  <a:cubicBezTo>
                    <a:pt x="228403" y="2632"/>
                    <a:pt x="219936" y="-1072"/>
                    <a:pt x="246130" y="251"/>
                  </a:cubicBezTo>
                  <a:cubicBezTo>
                    <a:pt x="272324" y="1574"/>
                    <a:pt x="303015" y="8718"/>
                    <a:pt x="344555" y="24064"/>
                  </a:cubicBezTo>
                  <a:cubicBezTo>
                    <a:pt x="386095" y="39410"/>
                    <a:pt x="505687" y="92062"/>
                    <a:pt x="495368" y="92326"/>
                  </a:cubicBezTo>
                  <a:cubicBezTo>
                    <a:pt x="485049" y="92591"/>
                    <a:pt x="337412" y="36763"/>
                    <a:pt x="282643" y="25651"/>
                  </a:cubicBezTo>
                  <a:cubicBezTo>
                    <a:pt x="227874" y="14539"/>
                    <a:pt x="209882" y="17714"/>
                    <a:pt x="166755" y="25651"/>
                  </a:cubicBezTo>
                  <a:cubicBezTo>
                    <a:pt x="123628" y="33588"/>
                    <a:pt x="-3372" y="82802"/>
                    <a:pt x="68" y="812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フリーフォーム: 図形 150">
              <a:extLst>
                <a:ext uri="{FF2B5EF4-FFF2-40B4-BE49-F238E27FC236}">
                  <a16:creationId xmlns:a16="http://schemas.microsoft.com/office/drawing/2014/main" id="{8D6DECC0-D0D2-41F6-A403-CCCF3484A602}"/>
                </a:ext>
              </a:extLst>
            </p:cNvPr>
            <p:cNvSpPr/>
            <p:nvPr/>
          </p:nvSpPr>
          <p:spPr>
            <a:xfrm>
              <a:off x="7124083" y="4741755"/>
              <a:ext cx="380544" cy="54130"/>
            </a:xfrm>
            <a:custGeom>
              <a:avLst/>
              <a:gdLst>
                <a:gd name="connsiteX0" fmla="*/ 617 w 380544"/>
                <a:gd name="connsiteY0" fmla="*/ 6458 h 54130"/>
                <a:gd name="connsiteX1" fmla="*/ 256205 w 380544"/>
                <a:gd name="connsiteY1" fmla="*/ 20745 h 54130"/>
                <a:gd name="connsiteX2" fmla="*/ 380030 w 380544"/>
                <a:gd name="connsiteY2" fmla="*/ 54083 h 54130"/>
                <a:gd name="connsiteX3" fmla="*/ 295892 w 380544"/>
                <a:gd name="connsiteY3" fmla="*/ 12808 h 54130"/>
                <a:gd name="connsiteX4" fmla="*/ 187942 w 380544"/>
                <a:gd name="connsiteY4" fmla="*/ 108 h 54130"/>
                <a:gd name="connsiteX5" fmla="*/ 617 w 380544"/>
                <a:gd name="connsiteY5" fmla="*/ 6458 h 54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0544" h="54130">
                  <a:moveTo>
                    <a:pt x="617" y="6458"/>
                  </a:moveTo>
                  <a:cubicBezTo>
                    <a:pt x="11994" y="9897"/>
                    <a:pt x="192970" y="12808"/>
                    <a:pt x="256205" y="20745"/>
                  </a:cubicBezTo>
                  <a:cubicBezTo>
                    <a:pt x="319440" y="28682"/>
                    <a:pt x="373416" y="55406"/>
                    <a:pt x="380030" y="54083"/>
                  </a:cubicBezTo>
                  <a:cubicBezTo>
                    <a:pt x="386644" y="52760"/>
                    <a:pt x="327907" y="21804"/>
                    <a:pt x="295892" y="12808"/>
                  </a:cubicBezTo>
                  <a:cubicBezTo>
                    <a:pt x="263877" y="3812"/>
                    <a:pt x="237684" y="902"/>
                    <a:pt x="187942" y="108"/>
                  </a:cubicBezTo>
                  <a:cubicBezTo>
                    <a:pt x="138200" y="-686"/>
                    <a:pt x="-10760" y="3019"/>
                    <a:pt x="617" y="64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フリーフォーム: 図形 151">
              <a:extLst>
                <a:ext uri="{FF2B5EF4-FFF2-40B4-BE49-F238E27FC236}">
                  <a16:creationId xmlns:a16="http://schemas.microsoft.com/office/drawing/2014/main" id="{B8D7D86C-CFEA-4E39-8E0F-1940EE4B4114}"/>
                </a:ext>
              </a:extLst>
            </p:cNvPr>
            <p:cNvSpPr/>
            <p:nvPr/>
          </p:nvSpPr>
          <p:spPr>
            <a:xfrm>
              <a:off x="7119693" y="4748526"/>
              <a:ext cx="348198" cy="34002"/>
            </a:xfrm>
            <a:custGeom>
              <a:avLst/>
              <a:gdLst>
                <a:gd name="connsiteX0" fmla="*/ 8182 w 348198"/>
                <a:gd name="connsiteY0" fmla="*/ 1274 h 34002"/>
                <a:gd name="connsiteX1" fmla="*/ 230432 w 348198"/>
                <a:gd name="connsiteY1" fmla="*/ 29849 h 34002"/>
                <a:gd name="connsiteX2" fmla="*/ 346320 w 348198"/>
                <a:gd name="connsiteY2" fmla="*/ 33024 h 34002"/>
                <a:gd name="connsiteX3" fmla="*/ 297107 w 348198"/>
                <a:gd name="connsiteY3" fmla="*/ 21912 h 34002"/>
                <a:gd name="connsiteX4" fmla="*/ 230432 w 348198"/>
                <a:gd name="connsiteY4" fmla="*/ 20324 h 34002"/>
                <a:gd name="connsiteX5" fmla="*/ 62157 w 348198"/>
                <a:gd name="connsiteY5" fmla="*/ 6037 h 34002"/>
                <a:gd name="connsiteX6" fmla="*/ 8182 w 348198"/>
                <a:gd name="connsiteY6" fmla="*/ 1274 h 34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8198" h="34002">
                  <a:moveTo>
                    <a:pt x="8182" y="1274"/>
                  </a:moveTo>
                  <a:cubicBezTo>
                    <a:pt x="36228" y="5243"/>
                    <a:pt x="174076" y="24557"/>
                    <a:pt x="230432" y="29849"/>
                  </a:cubicBezTo>
                  <a:cubicBezTo>
                    <a:pt x="286788" y="35141"/>
                    <a:pt x="335208" y="34347"/>
                    <a:pt x="346320" y="33024"/>
                  </a:cubicBezTo>
                  <a:cubicBezTo>
                    <a:pt x="357432" y="31701"/>
                    <a:pt x="316422" y="24029"/>
                    <a:pt x="297107" y="21912"/>
                  </a:cubicBezTo>
                  <a:cubicBezTo>
                    <a:pt x="277792" y="19795"/>
                    <a:pt x="269590" y="22970"/>
                    <a:pt x="230432" y="20324"/>
                  </a:cubicBezTo>
                  <a:cubicBezTo>
                    <a:pt x="191274" y="17678"/>
                    <a:pt x="93642" y="8418"/>
                    <a:pt x="62157" y="6037"/>
                  </a:cubicBezTo>
                  <a:cubicBezTo>
                    <a:pt x="30672" y="3656"/>
                    <a:pt x="-19864" y="-2695"/>
                    <a:pt x="8182" y="12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" name="フリーフォーム: 図形 152">
              <a:extLst>
                <a:ext uri="{FF2B5EF4-FFF2-40B4-BE49-F238E27FC236}">
                  <a16:creationId xmlns:a16="http://schemas.microsoft.com/office/drawing/2014/main" id="{AD48B76C-E1EC-472F-BD2C-BAB8BB8DC6FC}"/>
                </a:ext>
              </a:extLst>
            </p:cNvPr>
            <p:cNvSpPr/>
            <p:nvPr/>
          </p:nvSpPr>
          <p:spPr>
            <a:xfrm>
              <a:off x="6602233" y="4482587"/>
              <a:ext cx="938404" cy="299165"/>
            </a:xfrm>
            <a:custGeom>
              <a:avLst/>
              <a:gdLst>
                <a:gd name="connsiteX0" fmla="*/ 180 w 938404"/>
                <a:gd name="connsiteY0" fmla="*/ 5276 h 299165"/>
                <a:gd name="connsiteX1" fmla="*/ 174805 w 938404"/>
                <a:gd name="connsiteY1" fmla="*/ 5276 h 299165"/>
                <a:gd name="connsiteX2" fmla="*/ 336730 w 938404"/>
                <a:gd name="connsiteY2" fmla="*/ 59251 h 299165"/>
                <a:gd name="connsiteX3" fmla="*/ 579617 w 938404"/>
                <a:gd name="connsiteY3" fmla="*/ 179901 h 299165"/>
                <a:gd name="connsiteX4" fmla="*/ 770117 w 938404"/>
                <a:gd name="connsiteY4" fmla="*/ 256101 h 299165"/>
                <a:gd name="connsiteX5" fmla="*/ 938392 w 938404"/>
                <a:gd name="connsiteY5" fmla="*/ 298963 h 299165"/>
                <a:gd name="connsiteX6" fmla="*/ 778055 w 938404"/>
                <a:gd name="connsiteY6" fmla="*/ 268801 h 299165"/>
                <a:gd name="connsiteX7" fmla="*/ 582792 w 938404"/>
                <a:gd name="connsiteY7" fmla="*/ 194188 h 299165"/>
                <a:gd name="connsiteX8" fmla="*/ 304980 w 938404"/>
                <a:gd name="connsiteY8" fmla="*/ 68776 h 299165"/>
                <a:gd name="connsiteX9" fmla="*/ 208142 w 938404"/>
                <a:gd name="connsiteY9" fmla="*/ 33851 h 299165"/>
                <a:gd name="connsiteX10" fmla="*/ 180 w 938404"/>
                <a:gd name="connsiteY10" fmla="*/ 5276 h 299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38404" h="299165">
                  <a:moveTo>
                    <a:pt x="180" y="5276"/>
                  </a:moveTo>
                  <a:cubicBezTo>
                    <a:pt x="-5376" y="514"/>
                    <a:pt x="118713" y="-3720"/>
                    <a:pt x="174805" y="5276"/>
                  </a:cubicBezTo>
                  <a:cubicBezTo>
                    <a:pt x="230897" y="14272"/>
                    <a:pt x="269261" y="30147"/>
                    <a:pt x="336730" y="59251"/>
                  </a:cubicBezTo>
                  <a:cubicBezTo>
                    <a:pt x="404199" y="88355"/>
                    <a:pt x="507386" y="147093"/>
                    <a:pt x="579617" y="179901"/>
                  </a:cubicBezTo>
                  <a:cubicBezTo>
                    <a:pt x="651848" y="212709"/>
                    <a:pt x="710321" y="236257"/>
                    <a:pt x="770117" y="256101"/>
                  </a:cubicBezTo>
                  <a:cubicBezTo>
                    <a:pt x="829913" y="275945"/>
                    <a:pt x="937069" y="296846"/>
                    <a:pt x="938392" y="298963"/>
                  </a:cubicBezTo>
                  <a:cubicBezTo>
                    <a:pt x="939715" y="301080"/>
                    <a:pt x="837322" y="286263"/>
                    <a:pt x="778055" y="268801"/>
                  </a:cubicBezTo>
                  <a:cubicBezTo>
                    <a:pt x="718788" y="251339"/>
                    <a:pt x="661638" y="227525"/>
                    <a:pt x="582792" y="194188"/>
                  </a:cubicBezTo>
                  <a:cubicBezTo>
                    <a:pt x="503946" y="160851"/>
                    <a:pt x="367422" y="95499"/>
                    <a:pt x="304980" y="68776"/>
                  </a:cubicBezTo>
                  <a:cubicBezTo>
                    <a:pt x="242538" y="42053"/>
                    <a:pt x="254973" y="42053"/>
                    <a:pt x="208142" y="33851"/>
                  </a:cubicBezTo>
                  <a:cubicBezTo>
                    <a:pt x="161311" y="25649"/>
                    <a:pt x="5736" y="10038"/>
                    <a:pt x="180" y="52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" name="フリーフォーム: 図形 153">
              <a:extLst>
                <a:ext uri="{FF2B5EF4-FFF2-40B4-BE49-F238E27FC236}">
                  <a16:creationId xmlns:a16="http://schemas.microsoft.com/office/drawing/2014/main" id="{74F5DE10-56EC-4C51-8EBB-E48F58421A25}"/>
                </a:ext>
              </a:extLst>
            </p:cNvPr>
            <p:cNvSpPr/>
            <p:nvPr/>
          </p:nvSpPr>
          <p:spPr>
            <a:xfrm>
              <a:off x="6642100" y="4402212"/>
              <a:ext cx="323214" cy="85744"/>
            </a:xfrm>
            <a:custGeom>
              <a:avLst/>
              <a:gdLst>
                <a:gd name="connsiteX0" fmla="*/ 0 w 323214"/>
                <a:gd name="connsiteY0" fmla="*/ 82476 h 85744"/>
                <a:gd name="connsiteX1" fmla="*/ 152400 w 323214"/>
                <a:gd name="connsiteY1" fmla="*/ 76126 h 85744"/>
                <a:gd name="connsiteX2" fmla="*/ 320675 w 323214"/>
                <a:gd name="connsiteY2" fmla="*/ 1513 h 85744"/>
                <a:gd name="connsiteX3" fmla="*/ 250825 w 323214"/>
                <a:gd name="connsiteY3" fmla="*/ 26913 h 85744"/>
                <a:gd name="connsiteX4" fmla="*/ 209550 w 323214"/>
                <a:gd name="connsiteY4" fmla="*/ 38026 h 85744"/>
                <a:gd name="connsiteX5" fmla="*/ 0 w 323214"/>
                <a:gd name="connsiteY5" fmla="*/ 82476 h 85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3214" h="85744">
                  <a:moveTo>
                    <a:pt x="0" y="82476"/>
                  </a:moveTo>
                  <a:cubicBezTo>
                    <a:pt x="49477" y="86048"/>
                    <a:pt x="98954" y="89620"/>
                    <a:pt x="152400" y="76126"/>
                  </a:cubicBezTo>
                  <a:cubicBezTo>
                    <a:pt x="205846" y="62632"/>
                    <a:pt x="304271" y="9715"/>
                    <a:pt x="320675" y="1513"/>
                  </a:cubicBezTo>
                  <a:cubicBezTo>
                    <a:pt x="337079" y="-6689"/>
                    <a:pt x="269346" y="20828"/>
                    <a:pt x="250825" y="26913"/>
                  </a:cubicBezTo>
                  <a:cubicBezTo>
                    <a:pt x="232304" y="32998"/>
                    <a:pt x="209550" y="38026"/>
                    <a:pt x="209550" y="38026"/>
                  </a:cubicBezTo>
                  <a:lnTo>
                    <a:pt x="0" y="82476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フリーフォーム: 図形 154">
              <a:extLst>
                <a:ext uri="{FF2B5EF4-FFF2-40B4-BE49-F238E27FC236}">
                  <a16:creationId xmlns:a16="http://schemas.microsoft.com/office/drawing/2014/main" id="{94457D75-FD87-4448-B15A-E9BB6255CBAE}"/>
                </a:ext>
              </a:extLst>
            </p:cNvPr>
            <p:cNvSpPr/>
            <p:nvPr/>
          </p:nvSpPr>
          <p:spPr>
            <a:xfrm>
              <a:off x="6621463" y="4351165"/>
              <a:ext cx="395433" cy="117648"/>
            </a:xfrm>
            <a:custGeom>
              <a:avLst/>
              <a:gdLst>
                <a:gd name="connsiteX0" fmla="*/ 0 w 395433"/>
                <a:gd name="connsiteY0" fmla="*/ 117648 h 117648"/>
                <a:gd name="connsiteX1" fmla="*/ 341312 w 395433"/>
                <a:gd name="connsiteY1" fmla="*/ 43035 h 117648"/>
                <a:gd name="connsiteX2" fmla="*/ 395287 w 395433"/>
                <a:gd name="connsiteY2" fmla="*/ 173 h 117648"/>
                <a:gd name="connsiteX3" fmla="*/ 354012 w 395433"/>
                <a:gd name="connsiteY3" fmla="*/ 28748 h 117648"/>
                <a:gd name="connsiteX4" fmla="*/ 261937 w 395433"/>
                <a:gd name="connsiteY4" fmla="*/ 49385 h 117648"/>
                <a:gd name="connsiteX5" fmla="*/ 0 w 395433"/>
                <a:gd name="connsiteY5" fmla="*/ 117648 h 117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5433" h="117648">
                  <a:moveTo>
                    <a:pt x="0" y="117648"/>
                  </a:moveTo>
                  <a:cubicBezTo>
                    <a:pt x="137715" y="90131"/>
                    <a:pt x="275431" y="62614"/>
                    <a:pt x="341312" y="43035"/>
                  </a:cubicBezTo>
                  <a:cubicBezTo>
                    <a:pt x="407193" y="23456"/>
                    <a:pt x="393170" y="2554"/>
                    <a:pt x="395287" y="173"/>
                  </a:cubicBezTo>
                  <a:cubicBezTo>
                    <a:pt x="397404" y="-2208"/>
                    <a:pt x="376237" y="20546"/>
                    <a:pt x="354012" y="28748"/>
                  </a:cubicBezTo>
                  <a:cubicBezTo>
                    <a:pt x="331787" y="36950"/>
                    <a:pt x="261937" y="49385"/>
                    <a:pt x="261937" y="49385"/>
                  </a:cubicBezTo>
                  <a:lnTo>
                    <a:pt x="0" y="117648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フリーフォーム: 図形 155">
              <a:extLst>
                <a:ext uri="{FF2B5EF4-FFF2-40B4-BE49-F238E27FC236}">
                  <a16:creationId xmlns:a16="http://schemas.microsoft.com/office/drawing/2014/main" id="{4F682277-B91D-4837-ABBB-B10A87A144D5}"/>
                </a:ext>
              </a:extLst>
            </p:cNvPr>
            <p:cNvSpPr/>
            <p:nvPr/>
          </p:nvSpPr>
          <p:spPr>
            <a:xfrm>
              <a:off x="6769354" y="4349730"/>
              <a:ext cx="234706" cy="28911"/>
            </a:xfrm>
            <a:custGeom>
              <a:avLst/>
              <a:gdLst>
                <a:gd name="connsiteX0" fmla="*/ 4509 w 234706"/>
                <a:gd name="connsiteY0" fmla="*/ 20 h 28911"/>
                <a:gd name="connsiteX1" fmla="*/ 177546 w 234706"/>
                <a:gd name="connsiteY1" fmla="*/ 28595 h 28911"/>
                <a:gd name="connsiteX2" fmla="*/ 234696 w 234706"/>
                <a:gd name="connsiteY2" fmla="*/ 15895 h 28911"/>
                <a:gd name="connsiteX3" fmla="*/ 174371 w 234706"/>
                <a:gd name="connsiteY3" fmla="*/ 25420 h 28911"/>
                <a:gd name="connsiteX4" fmla="*/ 60071 w 234706"/>
                <a:gd name="connsiteY4" fmla="*/ 23833 h 28911"/>
                <a:gd name="connsiteX5" fmla="*/ 4509 w 234706"/>
                <a:gd name="connsiteY5" fmla="*/ 20 h 28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706" h="28911">
                  <a:moveTo>
                    <a:pt x="4509" y="20"/>
                  </a:moveTo>
                  <a:cubicBezTo>
                    <a:pt x="24088" y="814"/>
                    <a:pt x="139182" y="25949"/>
                    <a:pt x="177546" y="28595"/>
                  </a:cubicBezTo>
                  <a:cubicBezTo>
                    <a:pt x="215910" y="31241"/>
                    <a:pt x="235225" y="16424"/>
                    <a:pt x="234696" y="15895"/>
                  </a:cubicBezTo>
                  <a:cubicBezTo>
                    <a:pt x="234167" y="15366"/>
                    <a:pt x="203475" y="24097"/>
                    <a:pt x="174371" y="25420"/>
                  </a:cubicBezTo>
                  <a:cubicBezTo>
                    <a:pt x="145267" y="26743"/>
                    <a:pt x="86265" y="25685"/>
                    <a:pt x="60071" y="23833"/>
                  </a:cubicBezTo>
                  <a:cubicBezTo>
                    <a:pt x="33877" y="21981"/>
                    <a:pt x="-15070" y="-774"/>
                    <a:pt x="4509" y="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フリーフォーム: 図形 156">
              <a:extLst>
                <a:ext uri="{FF2B5EF4-FFF2-40B4-BE49-F238E27FC236}">
                  <a16:creationId xmlns:a16="http://schemas.microsoft.com/office/drawing/2014/main" id="{158AB7FE-E023-460B-8466-60304E1EA455}"/>
                </a:ext>
              </a:extLst>
            </p:cNvPr>
            <p:cNvSpPr/>
            <p:nvPr/>
          </p:nvSpPr>
          <p:spPr>
            <a:xfrm>
              <a:off x="6781462" y="4225570"/>
              <a:ext cx="158144" cy="27560"/>
            </a:xfrm>
            <a:custGeom>
              <a:avLst/>
              <a:gdLst>
                <a:gd name="connsiteX0" fmla="*/ 338 w 158144"/>
                <a:gd name="connsiteY0" fmla="*/ 355 h 27560"/>
                <a:gd name="connsiteX1" fmla="*/ 108288 w 158144"/>
                <a:gd name="connsiteY1" fmla="*/ 11468 h 27560"/>
                <a:gd name="connsiteX2" fmla="*/ 157501 w 158144"/>
                <a:gd name="connsiteY2" fmla="*/ 5118 h 27560"/>
                <a:gd name="connsiteX3" fmla="*/ 76538 w 158144"/>
                <a:gd name="connsiteY3" fmla="*/ 27343 h 27560"/>
                <a:gd name="connsiteX4" fmla="*/ 338 w 158144"/>
                <a:gd name="connsiteY4" fmla="*/ 355 h 27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144" h="27560">
                  <a:moveTo>
                    <a:pt x="338" y="355"/>
                  </a:moveTo>
                  <a:cubicBezTo>
                    <a:pt x="5630" y="-2291"/>
                    <a:pt x="82094" y="10674"/>
                    <a:pt x="108288" y="11468"/>
                  </a:cubicBezTo>
                  <a:cubicBezTo>
                    <a:pt x="134482" y="12262"/>
                    <a:pt x="162793" y="2472"/>
                    <a:pt x="157501" y="5118"/>
                  </a:cubicBezTo>
                  <a:cubicBezTo>
                    <a:pt x="152209" y="7764"/>
                    <a:pt x="99821" y="24433"/>
                    <a:pt x="76538" y="27343"/>
                  </a:cubicBezTo>
                  <a:cubicBezTo>
                    <a:pt x="53255" y="30253"/>
                    <a:pt x="-4954" y="3001"/>
                    <a:pt x="338" y="3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フリーフォーム: 図形 157">
              <a:extLst>
                <a:ext uri="{FF2B5EF4-FFF2-40B4-BE49-F238E27FC236}">
                  <a16:creationId xmlns:a16="http://schemas.microsoft.com/office/drawing/2014/main" id="{281A494D-BDFF-488C-B8A2-EDD9474235C9}"/>
                </a:ext>
              </a:extLst>
            </p:cNvPr>
            <p:cNvSpPr/>
            <p:nvPr/>
          </p:nvSpPr>
          <p:spPr>
            <a:xfrm>
              <a:off x="6672241" y="4244669"/>
              <a:ext cx="273091" cy="181576"/>
            </a:xfrm>
            <a:custGeom>
              <a:avLst/>
              <a:gdLst>
                <a:gd name="connsiteX0" fmla="*/ 22 w 273091"/>
                <a:gd name="connsiteY0" fmla="*/ 181281 h 181576"/>
                <a:gd name="connsiteX1" fmla="*/ 125434 w 273091"/>
                <a:gd name="connsiteY1" fmla="*/ 101906 h 181576"/>
                <a:gd name="connsiteX2" fmla="*/ 273072 w 273091"/>
                <a:gd name="connsiteY2" fmla="*/ 306 h 181576"/>
                <a:gd name="connsiteX3" fmla="*/ 134959 w 273091"/>
                <a:gd name="connsiteY3" fmla="*/ 73331 h 181576"/>
                <a:gd name="connsiteX4" fmla="*/ 22 w 273091"/>
                <a:gd name="connsiteY4" fmla="*/ 181281 h 181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3091" h="181576">
                  <a:moveTo>
                    <a:pt x="22" y="181281"/>
                  </a:moveTo>
                  <a:cubicBezTo>
                    <a:pt x="-1565" y="186043"/>
                    <a:pt x="79926" y="132068"/>
                    <a:pt x="125434" y="101906"/>
                  </a:cubicBezTo>
                  <a:cubicBezTo>
                    <a:pt x="170942" y="71744"/>
                    <a:pt x="271485" y="5068"/>
                    <a:pt x="273072" y="306"/>
                  </a:cubicBezTo>
                  <a:cubicBezTo>
                    <a:pt x="274659" y="-4456"/>
                    <a:pt x="177028" y="47402"/>
                    <a:pt x="134959" y="73331"/>
                  </a:cubicBezTo>
                  <a:cubicBezTo>
                    <a:pt x="92890" y="99260"/>
                    <a:pt x="1609" y="176519"/>
                    <a:pt x="22" y="1812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フリーフォーム: 図形 158">
              <a:extLst>
                <a:ext uri="{FF2B5EF4-FFF2-40B4-BE49-F238E27FC236}">
                  <a16:creationId xmlns:a16="http://schemas.microsoft.com/office/drawing/2014/main" id="{6FEED9E0-D601-4140-82D3-2B2CBB00C6C4}"/>
                </a:ext>
              </a:extLst>
            </p:cNvPr>
            <p:cNvSpPr/>
            <p:nvPr/>
          </p:nvSpPr>
          <p:spPr>
            <a:xfrm>
              <a:off x="6845198" y="4019509"/>
              <a:ext cx="189457" cy="109594"/>
            </a:xfrm>
            <a:custGeom>
              <a:avLst/>
              <a:gdLst>
                <a:gd name="connsiteX0" fmla="*/ 102 w 189457"/>
                <a:gd name="connsiteY0" fmla="*/ 109579 h 109594"/>
                <a:gd name="connsiteX1" fmla="*/ 141390 w 189457"/>
                <a:gd name="connsiteY1" fmla="*/ 36554 h 109594"/>
                <a:gd name="connsiteX2" fmla="*/ 189015 w 189457"/>
                <a:gd name="connsiteY2" fmla="*/ 41 h 109594"/>
                <a:gd name="connsiteX3" fmla="*/ 119165 w 189457"/>
                <a:gd name="connsiteY3" fmla="*/ 42904 h 109594"/>
                <a:gd name="connsiteX4" fmla="*/ 102 w 189457"/>
                <a:gd name="connsiteY4" fmla="*/ 109579 h 109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457" h="109594">
                  <a:moveTo>
                    <a:pt x="102" y="109579"/>
                  </a:moveTo>
                  <a:cubicBezTo>
                    <a:pt x="3806" y="108521"/>
                    <a:pt x="109905" y="54810"/>
                    <a:pt x="141390" y="36554"/>
                  </a:cubicBezTo>
                  <a:cubicBezTo>
                    <a:pt x="172875" y="18298"/>
                    <a:pt x="192719" y="-1017"/>
                    <a:pt x="189015" y="41"/>
                  </a:cubicBezTo>
                  <a:cubicBezTo>
                    <a:pt x="185311" y="1099"/>
                    <a:pt x="144565" y="29410"/>
                    <a:pt x="119165" y="42904"/>
                  </a:cubicBezTo>
                  <a:cubicBezTo>
                    <a:pt x="93765" y="56398"/>
                    <a:pt x="-3602" y="110637"/>
                    <a:pt x="102" y="1095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" name="フリーフォーム: 図形 159">
              <a:extLst>
                <a:ext uri="{FF2B5EF4-FFF2-40B4-BE49-F238E27FC236}">
                  <a16:creationId xmlns:a16="http://schemas.microsoft.com/office/drawing/2014/main" id="{B625785C-F056-4158-91CC-8CF570732389}"/>
                </a:ext>
              </a:extLst>
            </p:cNvPr>
            <p:cNvSpPr/>
            <p:nvPr/>
          </p:nvSpPr>
          <p:spPr>
            <a:xfrm>
              <a:off x="6890098" y="4029058"/>
              <a:ext cx="136196" cy="18979"/>
            </a:xfrm>
            <a:custGeom>
              <a:avLst/>
              <a:gdLst>
                <a:gd name="connsiteX0" fmla="*/ 1240 w 136196"/>
                <a:gd name="connsiteY0" fmla="*/ 14305 h 18979"/>
                <a:gd name="connsiteX1" fmla="*/ 134590 w 136196"/>
                <a:gd name="connsiteY1" fmla="*/ 17 h 18979"/>
                <a:gd name="connsiteX2" fmla="*/ 71090 w 136196"/>
                <a:gd name="connsiteY2" fmla="*/ 17480 h 18979"/>
                <a:gd name="connsiteX3" fmla="*/ 1240 w 136196"/>
                <a:gd name="connsiteY3" fmla="*/ 14305 h 18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196" h="18979">
                  <a:moveTo>
                    <a:pt x="1240" y="14305"/>
                  </a:moveTo>
                  <a:cubicBezTo>
                    <a:pt x="11823" y="11395"/>
                    <a:pt x="122948" y="-512"/>
                    <a:pt x="134590" y="17"/>
                  </a:cubicBezTo>
                  <a:cubicBezTo>
                    <a:pt x="146232" y="546"/>
                    <a:pt x="91463" y="13776"/>
                    <a:pt x="71090" y="17480"/>
                  </a:cubicBezTo>
                  <a:cubicBezTo>
                    <a:pt x="50717" y="21184"/>
                    <a:pt x="-9343" y="17215"/>
                    <a:pt x="1240" y="143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フリーフォーム: 図形 160">
              <a:extLst>
                <a:ext uri="{FF2B5EF4-FFF2-40B4-BE49-F238E27FC236}">
                  <a16:creationId xmlns:a16="http://schemas.microsoft.com/office/drawing/2014/main" id="{2C6B66EC-B6E7-4996-B66B-097B816B1246}"/>
                </a:ext>
              </a:extLst>
            </p:cNvPr>
            <p:cNvSpPr/>
            <p:nvPr/>
          </p:nvSpPr>
          <p:spPr>
            <a:xfrm>
              <a:off x="6919471" y="3852967"/>
              <a:ext cx="208417" cy="148202"/>
            </a:xfrm>
            <a:custGeom>
              <a:avLst/>
              <a:gdLst>
                <a:gd name="connsiteX0" fmla="*/ 442 w 208417"/>
                <a:gd name="connsiteY0" fmla="*/ 147533 h 148202"/>
                <a:gd name="connsiteX1" fmla="*/ 202054 w 208417"/>
                <a:gd name="connsiteY1" fmla="*/ 3071 h 148202"/>
                <a:gd name="connsiteX2" fmla="*/ 148079 w 208417"/>
                <a:gd name="connsiteY2" fmla="*/ 55458 h 148202"/>
                <a:gd name="connsiteX3" fmla="*/ 442 w 208417"/>
                <a:gd name="connsiteY3" fmla="*/ 147533 h 148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8417" h="148202">
                  <a:moveTo>
                    <a:pt x="442" y="147533"/>
                  </a:moveTo>
                  <a:cubicBezTo>
                    <a:pt x="9438" y="138802"/>
                    <a:pt x="177448" y="18417"/>
                    <a:pt x="202054" y="3071"/>
                  </a:cubicBezTo>
                  <a:cubicBezTo>
                    <a:pt x="226660" y="-12275"/>
                    <a:pt x="173744" y="33762"/>
                    <a:pt x="148079" y="55458"/>
                  </a:cubicBezTo>
                  <a:cubicBezTo>
                    <a:pt x="122414" y="77154"/>
                    <a:pt x="-8554" y="156264"/>
                    <a:pt x="442" y="1475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フリーフォーム: 図形 161">
              <a:extLst>
                <a:ext uri="{FF2B5EF4-FFF2-40B4-BE49-F238E27FC236}">
                  <a16:creationId xmlns:a16="http://schemas.microsoft.com/office/drawing/2014/main" id="{A976FDDA-46D1-4A41-A5C1-CCC943B44070}"/>
                </a:ext>
              </a:extLst>
            </p:cNvPr>
            <p:cNvSpPr/>
            <p:nvPr/>
          </p:nvSpPr>
          <p:spPr>
            <a:xfrm>
              <a:off x="6938761" y="3848277"/>
              <a:ext cx="170176" cy="103270"/>
            </a:xfrm>
            <a:custGeom>
              <a:avLst/>
              <a:gdLst>
                <a:gd name="connsiteX0" fmla="*/ 1789 w 170176"/>
                <a:gd name="connsiteY0" fmla="*/ 103011 h 103270"/>
                <a:gd name="connsiteX1" fmla="*/ 168477 w 170176"/>
                <a:gd name="connsiteY1" fmla="*/ 2998 h 103270"/>
                <a:gd name="connsiteX2" fmla="*/ 84339 w 170176"/>
                <a:gd name="connsiteY2" fmla="*/ 31573 h 103270"/>
                <a:gd name="connsiteX3" fmla="*/ 1789 w 170176"/>
                <a:gd name="connsiteY3" fmla="*/ 103011 h 10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0176" h="103270">
                  <a:moveTo>
                    <a:pt x="1789" y="103011"/>
                  </a:moveTo>
                  <a:cubicBezTo>
                    <a:pt x="15812" y="98248"/>
                    <a:pt x="154719" y="14904"/>
                    <a:pt x="168477" y="2998"/>
                  </a:cubicBezTo>
                  <a:cubicBezTo>
                    <a:pt x="182235" y="-8908"/>
                    <a:pt x="108681" y="17550"/>
                    <a:pt x="84339" y="31573"/>
                  </a:cubicBezTo>
                  <a:cubicBezTo>
                    <a:pt x="59997" y="45596"/>
                    <a:pt x="-12234" y="107774"/>
                    <a:pt x="1789" y="1030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" name="フリーフォーム: 図形 162">
              <a:extLst>
                <a:ext uri="{FF2B5EF4-FFF2-40B4-BE49-F238E27FC236}">
                  <a16:creationId xmlns:a16="http://schemas.microsoft.com/office/drawing/2014/main" id="{0820AA35-5317-4494-B4B2-E6928F85E5FD}"/>
                </a:ext>
              </a:extLst>
            </p:cNvPr>
            <p:cNvSpPr/>
            <p:nvPr/>
          </p:nvSpPr>
          <p:spPr>
            <a:xfrm>
              <a:off x="7118665" y="3660733"/>
              <a:ext cx="257006" cy="192170"/>
            </a:xfrm>
            <a:custGeom>
              <a:avLst/>
              <a:gdLst>
                <a:gd name="connsiteX0" fmla="*/ 256860 w 257006"/>
                <a:gd name="connsiteY0" fmla="*/ 42 h 192170"/>
                <a:gd name="connsiteX1" fmla="*/ 48898 w 257006"/>
                <a:gd name="connsiteY1" fmla="*/ 100055 h 192170"/>
                <a:gd name="connsiteX2" fmla="*/ 1273 w 257006"/>
                <a:gd name="connsiteY2" fmla="*/ 192130 h 192170"/>
                <a:gd name="connsiteX3" fmla="*/ 80648 w 257006"/>
                <a:gd name="connsiteY3" fmla="*/ 88942 h 192170"/>
                <a:gd name="connsiteX4" fmla="*/ 256860 w 257006"/>
                <a:gd name="connsiteY4" fmla="*/ 42 h 192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006" h="192170">
                  <a:moveTo>
                    <a:pt x="256860" y="42"/>
                  </a:moveTo>
                  <a:cubicBezTo>
                    <a:pt x="251568" y="1894"/>
                    <a:pt x="91496" y="68040"/>
                    <a:pt x="48898" y="100055"/>
                  </a:cubicBezTo>
                  <a:cubicBezTo>
                    <a:pt x="6300" y="132070"/>
                    <a:pt x="-4019" y="193982"/>
                    <a:pt x="1273" y="192130"/>
                  </a:cubicBezTo>
                  <a:cubicBezTo>
                    <a:pt x="6565" y="190278"/>
                    <a:pt x="39108" y="120692"/>
                    <a:pt x="80648" y="88942"/>
                  </a:cubicBezTo>
                  <a:cubicBezTo>
                    <a:pt x="122187" y="57192"/>
                    <a:pt x="262152" y="-1810"/>
                    <a:pt x="256860" y="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フリーフォーム: 図形 163">
              <a:extLst>
                <a:ext uri="{FF2B5EF4-FFF2-40B4-BE49-F238E27FC236}">
                  <a16:creationId xmlns:a16="http://schemas.microsoft.com/office/drawing/2014/main" id="{CF0EB269-B04A-4699-B992-75D54EDFCCAC}"/>
                </a:ext>
              </a:extLst>
            </p:cNvPr>
            <p:cNvSpPr/>
            <p:nvPr/>
          </p:nvSpPr>
          <p:spPr>
            <a:xfrm>
              <a:off x="7040381" y="3650241"/>
              <a:ext cx="335217" cy="105498"/>
            </a:xfrm>
            <a:custGeom>
              <a:avLst/>
              <a:gdLst>
                <a:gd name="connsiteX0" fmla="*/ 1769 w 335217"/>
                <a:gd name="connsiteY0" fmla="*/ 104197 h 105498"/>
                <a:gd name="connsiteX1" fmla="*/ 328794 w 335217"/>
                <a:gd name="connsiteY1" fmla="*/ 1009 h 105498"/>
                <a:gd name="connsiteX2" fmla="*/ 203382 w 335217"/>
                <a:gd name="connsiteY2" fmla="*/ 54984 h 105498"/>
                <a:gd name="connsiteX3" fmla="*/ 1769 w 335217"/>
                <a:gd name="connsiteY3" fmla="*/ 104197 h 105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5217" h="105498">
                  <a:moveTo>
                    <a:pt x="1769" y="104197"/>
                  </a:moveTo>
                  <a:cubicBezTo>
                    <a:pt x="22671" y="95201"/>
                    <a:pt x="295192" y="9211"/>
                    <a:pt x="328794" y="1009"/>
                  </a:cubicBezTo>
                  <a:cubicBezTo>
                    <a:pt x="362396" y="-7193"/>
                    <a:pt x="255769" y="36728"/>
                    <a:pt x="203382" y="54984"/>
                  </a:cubicBezTo>
                  <a:cubicBezTo>
                    <a:pt x="150995" y="73240"/>
                    <a:pt x="-19133" y="113193"/>
                    <a:pt x="1769" y="1041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" name="フリーフォーム: 図形 164">
              <a:extLst>
                <a:ext uri="{FF2B5EF4-FFF2-40B4-BE49-F238E27FC236}">
                  <a16:creationId xmlns:a16="http://schemas.microsoft.com/office/drawing/2014/main" id="{40E1DDB2-99A0-4E2A-8F39-93A5040E81BA}"/>
                </a:ext>
              </a:extLst>
            </p:cNvPr>
            <p:cNvSpPr/>
            <p:nvPr/>
          </p:nvSpPr>
          <p:spPr>
            <a:xfrm>
              <a:off x="7044452" y="3633179"/>
              <a:ext cx="350196" cy="70488"/>
            </a:xfrm>
            <a:custGeom>
              <a:avLst/>
              <a:gdLst>
                <a:gd name="connsiteX0" fmla="*/ 873 w 350196"/>
                <a:gd name="connsiteY0" fmla="*/ 70459 h 70488"/>
                <a:gd name="connsiteX1" fmla="*/ 181848 w 350196"/>
                <a:gd name="connsiteY1" fmla="*/ 16484 h 70488"/>
                <a:gd name="connsiteX2" fmla="*/ 253286 w 350196"/>
                <a:gd name="connsiteY2" fmla="*/ 609 h 70488"/>
                <a:gd name="connsiteX3" fmla="*/ 350123 w 350196"/>
                <a:gd name="connsiteY3" fmla="*/ 3784 h 70488"/>
                <a:gd name="connsiteX4" fmla="*/ 264398 w 350196"/>
                <a:gd name="connsiteY4" fmla="*/ 8546 h 70488"/>
                <a:gd name="connsiteX5" fmla="*/ 873 w 350196"/>
                <a:gd name="connsiteY5" fmla="*/ 70459 h 7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0196" h="70488">
                  <a:moveTo>
                    <a:pt x="873" y="70459"/>
                  </a:moveTo>
                  <a:cubicBezTo>
                    <a:pt x="-12885" y="71782"/>
                    <a:pt x="139779" y="28126"/>
                    <a:pt x="181848" y="16484"/>
                  </a:cubicBezTo>
                  <a:cubicBezTo>
                    <a:pt x="223917" y="4842"/>
                    <a:pt x="225240" y="2726"/>
                    <a:pt x="253286" y="609"/>
                  </a:cubicBezTo>
                  <a:cubicBezTo>
                    <a:pt x="281332" y="-1508"/>
                    <a:pt x="348271" y="2461"/>
                    <a:pt x="350123" y="3784"/>
                  </a:cubicBezTo>
                  <a:cubicBezTo>
                    <a:pt x="351975" y="5107"/>
                    <a:pt x="318637" y="-3096"/>
                    <a:pt x="264398" y="8546"/>
                  </a:cubicBezTo>
                  <a:cubicBezTo>
                    <a:pt x="210159" y="20188"/>
                    <a:pt x="14631" y="69136"/>
                    <a:pt x="873" y="704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" name="フリーフォーム: 図形 165">
              <a:extLst>
                <a:ext uri="{FF2B5EF4-FFF2-40B4-BE49-F238E27FC236}">
                  <a16:creationId xmlns:a16="http://schemas.microsoft.com/office/drawing/2014/main" id="{2BDEF3BC-2707-4897-A5A7-19FE562A672D}"/>
                </a:ext>
              </a:extLst>
            </p:cNvPr>
            <p:cNvSpPr/>
            <p:nvPr/>
          </p:nvSpPr>
          <p:spPr>
            <a:xfrm>
              <a:off x="7045190" y="3639117"/>
              <a:ext cx="303896" cy="99650"/>
            </a:xfrm>
            <a:custGeom>
              <a:avLst/>
              <a:gdLst>
                <a:gd name="connsiteX0" fmla="*/ 135 w 303896"/>
                <a:gd name="connsiteY0" fmla="*/ 99446 h 99650"/>
                <a:gd name="connsiteX1" fmla="*/ 196985 w 303896"/>
                <a:gd name="connsiteY1" fmla="*/ 39121 h 99650"/>
                <a:gd name="connsiteX2" fmla="*/ 303348 w 303896"/>
                <a:gd name="connsiteY2" fmla="*/ 1021 h 99650"/>
                <a:gd name="connsiteX3" fmla="*/ 228735 w 303896"/>
                <a:gd name="connsiteY3" fmla="*/ 16896 h 99650"/>
                <a:gd name="connsiteX4" fmla="*/ 135 w 303896"/>
                <a:gd name="connsiteY4" fmla="*/ 99446 h 9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3896" h="99650">
                  <a:moveTo>
                    <a:pt x="135" y="99446"/>
                  </a:moveTo>
                  <a:cubicBezTo>
                    <a:pt x="-5157" y="103150"/>
                    <a:pt x="146450" y="55525"/>
                    <a:pt x="196985" y="39121"/>
                  </a:cubicBezTo>
                  <a:cubicBezTo>
                    <a:pt x="247520" y="22717"/>
                    <a:pt x="298056" y="4725"/>
                    <a:pt x="303348" y="1021"/>
                  </a:cubicBezTo>
                  <a:cubicBezTo>
                    <a:pt x="308640" y="-2683"/>
                    <a:pt x="275037" y="3932"/>
                    <a:pt x="228735" y="16896"/>
                  </a:cubicBezTo>
                  <a:cubicBezTo>
                    <a:pt x="182433" y="29860"/>
                    <a:pt x="5427" y="95742"/>
                    <a:pt x="135" y="994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フリーフォーム: 図形 166">
              <a:extLst>
                <a:ext uri="{FF2B5EF4-FFF2-40B4-BE49-F238E27FC236}">
                  <a16:creationId xmlns:a16="http://schemas.microsoft.com/office/drawing/2014/main" id="{26F872D8-F8E5-4FFB-AD4C-C14D32109677}"/>
                </a:ext>
              </a:extLst>
            </p:cNvPr>
            <p:cNvSpPr/>
            <p:nvPr/>
          </p:nvSpPr>
          <p:spPr>
            <a:xfrm>
              <a:off x="7081461" y="3528989"/>
              <a:ext cx="190375" cy="145914"/>
            </a:xfrm>
            <a:custGeom>
              <a:avLst/>
              <a:gdLst>
                <a:gd name="connsiteX0" fmla="*/ 3552 w 190375"/>
                <a:gd name="connsiteY0" fmla="*/ 144486 h 145914"/>
                <a:gd name="connsiteX1" fmla="*/ 189289 w 190375"/>
                <a:gd name="connsiteY1" fmla="*/ 1611 h 145914"/>
                <a:gd name="connsiteX2" fmla="*/ 76577 w 190375"/>
                <a:gd name="connsiteY2" fmla="*/ 71461 h 145914"/>
                <a:gd name="connsiteX3" fmla="*/ 3552 w 190375"/>
                <a:gd name="connsiteY3" fmla="*/ 144486 h 145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375" h="145914">
                  <a:moveTo>
                    <a:pt x="3552" y="144486"/>
                  </a:moveTo>
                  <a:cubicBezTo>
                    <a:pt x="22337" y="132844"/>
                    <a:pt x="177118" y="13782"/>
                    <a:pt x="189289" y="1611"/>
                  </a:cubicBezTo>
                  <a:cubicBezTo>
                    <a:pt x="201460" y="-10560"/>
                    <a:pt x="108062" y="49501"/>
                    <a:pt x="76577" y="71461"/>
                  </a:cubicBezTo>
                  <a:cubicBezTo>
                    <a:pt x="45092" y="93421"/>
                    <a:pt x="-15233" y="156128"/>
                    <a:pt x="3552" y="1444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フリーフォーム: 図形 167">
              <a:extLst>
                <a:ext uri="{FF2B5EF4-FFF2-40B4-BE49-F238E27FC236}">
                  <a16:creationId xmlns:a16="http://schemas.microsoft.com/office/drawing/2014/main" id="{A616828B-F82A-4A16-BA14-64D441C87706}"/>
                </a:ext>
              </a:extLst>
            </p:cNvPr>
            <p:cNvSpPr/>
            <p:nvPr/>
          </p:nvSpPr>
          <p:spPr>
            <a:xfrm>
              <a:off x="7065911" y="3524138"/>
              <a:ext cx="182636" cy="140007"/>
            </a:xfrm>
            <a:custGeom>
              <a:avLst/>
              <a:gdLst>
                <a:gd name="connsiteX0" fmla="*/ 182614 w 182636"/>
                <a:gd name="connsiteY0" fmla="*/ 112 h 140007"/>
                <a:gd name="connsiteX1" fmla="*/ 63552 w 182636"/>
                <a:gd name="connsiteY1" fmla="*/ 74725 h 140007"/>
                <a:gd name="connsiteX2" fmla="*/ 52 w 182636"/>
                <a:gd name="connsiteY2" fmla="*/ 139812 h 140007"/>
                <a:gd name="connsiteX3" fmla="*/ 73077 w 182636"/>
                <a:gd name="connsiteY3" fmla="*/ 92187 h 140007"/>
                <a:gd name="connsiteX4" fmla="*/ 182614 w 182636"/>
                <a:gd name="connsiteY4" fmla="*/ 112 h 14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636" h="140007">
                  <a:moveTo>
                    <a:pt x="182614" y="112"/>
                  </a:moveTo>
                  <a:cubicBezTo>
                    <a:pt x="181027" y="-2798"/>
                    <a:pt x="93979" y="51442"/>
                    <a:pt x="63552" y="74725"/>
                  </a:cubicBezTo>
                  <a:cubicBezTo>
                    <a:pt x="33125" y="98008"/>
                    <a:pt x="-1535" y="136902"/>
                    <a:pt x="52" y="139812"/>
                  </a:cubicBezTo>
                  <a:cubicBezTo>
                    <a:pt x="1639" y="142722"/>
                    <a:pt x="43708" y="112560"/>
                    <a:pt x="73077" y="92187"/>
                  </a:cubicBezTo>
                  <a:cubicBezTo>
                    <a:pt x="102446" y="71814"/>
                    <a:pt x="184201" y="3022"/>
                    <a:pt x="182614" y="1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フリーフォーム: 図形 168">
              <a:extLst>
                <a:ext uri="{FF2B5EF4-FFF2-40B4-BE49-F238E27FC236}">
                  <a16:creationId xmlns:a16="http://schemas.microsoft.com/office/drawing/2014/main" id="{2E3F0DAE-A1AB-4967-BC3E-15E005DD4000}"/>
                </a:ext>
              </a:extLst>
            </p:cNvPr>
            <p:cNvSpPr/>
            <p:nvPr/>
          </p:nvSpPr>
          <p:spPr>
            <a:xfrm>
              <a:off x="7106878" y="3516286"/>
              <a:ext cx="175923" cy="17873"/>
            </a:xfrm>
            <a:custGeom>
              <a:avLst/>
              <a:gdLst>
                <a:gd name="connsiteX0" fmla="*/ 360 w 175923"/>
                <a:gd name="connsiteY0" fmla="*/ 17489 h 17873"/>
                <a:gd name="connsiteX1" fmla="*/ 170222 w 175923"/>
                <a:gd name="connsiteY1" fmla="*/ 11139 h 17873"/>
                <a:gd name="connsiteX2" fmla="*/ 125772 w 175923"/>
                <a:gd name="connsiteY2" fmla="*/ 27 h 17873"/>
                <a:gd name="connsiteX3" fmla="*/ 360 w 175923"/>
                <a:gd name="connsiteY3" fmla="*/ 17489 h 17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23" h="17873">
                  <a:moveTo>
                    <a:pt x="360" y="17489"/>
                  </a:moveTo>
                  <a:cubicBezTo>
                    <a:pt x="7768" y="19341"/>
                    <a:pt x="149320" y="14049"/>
                    <a:pt x="170222" y="11139"/>
                  </a:cubicBezTo>
                  <a:cubicBezTo>
                    <a:pt x="191124" y="8229"/>
                    <a:pt x="149584" y="821"/>
                    <a:pt x="125772" y="27"/>
                  </a:cubicBezTo>
                  <a:cubicBezTo>
                    <a:pt x="101960" y="-767"/>
                    <a:pt x="-7048" y="15637"/>
                    <a:pt x="360" y="174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フリーフォーム: 図形 169">
              <a:extLst>
                <a:ext uri="{FF2B5EF4-FFF2-40B4-BE49-F238E27FC236}">
                  <a16:creationId xmlns:a16="http://schemas.microsoft.com/office/drawing/2014/main" id="{751BC888-29BB-4B7A-BE2F-9FCC249A5985}"/>
                </a:ext>
              </a:extLst>
            </p:cNvPr>
            <p:cNvSpPr/>
            <p:nvPr/>
          </p:nvSpPr>
          <p:spPr>
            <a:xfrm>
              <a:off x="7208597" y="3002767"/>
              <a:ext cx="250184" cy="126576"/>
            </a:xfrm>
            <a:custGeom>
              <a:avLst/>
              <a:gdLst>
                <a:gd name="connsiteX0" fmla="*/ 241 w 250184"/>
                <a:gd name="connsiteY0" fmla="*/ 126196 h 126576"/>
                <a:gd name="connsiteX1" fmla="*/ 146291 w 250184"/>
                <a:gd name="connsiteY1" fmla="*/ 64283 h 126576"/>
                <a:gd name="connsiteX2" fmla="*/ 249478 w 250184"/>
                <a:gd name="connsiteY2" fmla="*/ 783 h 126576"/>
                <a:gd name="connsiteX3" fmla="*/ 182803 w 250184"/>
                <a:gd name="connsiteY3" fmla="*/ 34121 h 126576"/>
                <a:gd name="connsiteX4" fmla="*/ 241 w 250184"/>
                <a:gd name="connsiteY4" fmla="*/ 126196 h 126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184" h="126576">
                  <a:moveTo>
                    <a:pt x="241" y="126196"/>
                  </a:moveTo>
                  <a:cubicBezTo>
                    <a:pt x="-5844" y="131223"/>
                    <a:pt x="104752" y="85185"/>
                    <a:pt x="146291" y="64283"/>
                  </a:cubicBezTo>
                  <a:cubicBezTo>
                    <a:pt x="187830" y="43381"/>
                    <a:pt x="243393" y="5810"/>
                    <a:pt x="249478" y="783"/>
                  </a:cubicBezTo>
                  <a:cubicBezTo>
                    <a:pt x="255563" y="-4244"/>
                    <a:pt x="221432" y="15865"/>
                    <a:pt x="182803" y="34121"/>
                  </a:cubicBezTo>
                  <a:cubicBezTo>
                    <a:pt x="144174" y="52377"/>
                    <a:pt x="6326" y="121169"/>
                    <a:pt x="241" y="1261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" name="フリーフォーム: 図形 170">
              <a:extLst>
                <a:ext uri="{FF2B5EF4-FFF2-40B4-BE49-F238E27FC236}">
                  <a16:creationId xmlns:a16="http://schemas.microsoft.com/office/drawing/2014/main" id="{F2D5F30F-B811-4348-BFED-C7CE80DA01D6}"/>
                </a:ext>
              </a:extLst>
            </p:cNvPr>
            <p:cNvSpPr/>
            <p:nvPr/>
          </p:nvSpPr>
          <p:spPr>
            <a:xfrm>
              <a:off x="7216590" y="2992401"/>
              <a:ext cx="219336" cy="83232"/>
            </a:xfrm>
            <a:custGeom>
              <a:avLst/>
              <a:gdLst>
                <a:gd name="connsiteX0" fmla="*/ 219260 w 219336"/>
                <a:gd name="connsiteY0" fmla="*/ 37 h 83232"/>
                <a:gd name="connsiteX1" fmla="*/ 71623 w 219336"/>
                <a:gd name="connsiteY1" fmla="*/ 61949 h 83232"/>
                <a:gd name="connsiteX2" fmla="*/ 185 w 219336"/>
                <a:gd name="connsiteY2" fmla="*/ 82587 h 83232"/>
                <a:gd name="connsiteX3" fmla="*/ 90673 w 219336"/>
                <a:gd name="connsiteY3" fmla="*/ 71474 h 83232"/>
                <a:gd name="connsiteX4" fmla="*/ 219260 w 219336"/>
                <a:gd name="connsiteY4" fmla="*/ 37 h 83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9336" h="83232">
                  <a:moveTo>
                    <a:pt x="219260" y="37"/>
                  </a:moveTo>
                  <a:cubicBezTo>
                    <a:pt x="216085" y="-1550"/>
                    <a:pt x="108135" y="48191"/>
                    <a:pt x="71623" y="61949"/>
                  </a:cubicBezTo>
                  <a:cubicBezTo>
                    <a:pt x="35111" y="75707"/>
                    <a:pt x="-2990" y="81000"/>
                    <a:pt x="185" y="82587"/>
                  </a:cubicBezTo>
                  <a:cubicBezTo>
                    <a:pt x="3360" y="84174"/>
                    <a:pt x="55748" y="83645"/>
                    <a:pt x="90673" y="71474"/>
                  </a:cubicBezTo>
                  <a:cubicBezTo>
                    <a:pt x="125598" y="59303"/>
                    <a:pt x="222435" y="1624"/>
                    <a:pt x="219260" y="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2" name="フリーフォーム: 図形 171">
              <a:extLst>
                <a:ext uri="{FF2B5EF4-FFF2-40B4-BE49-F238E27FC236}">
                  <a16:creationId xmlns:a16="http://schemas.microsoft.com/office/drawing/2014/main" id="{254A0FA0-DAEF-4F7F-96D7-788ED87A3DB9}"/>
                </a:ext>
              </a:extLst>
            </p:cNvPr>
            <p:cNvSpPr/>
            <p:nvPr/>
          </p:nvSpPr>
          <p:spPr>
            <a:xfrm>
              <a:off x="7315644" y="2989969"/>
              <a:ext cx="132805" cy="13585"/>
            </a:xfrm>
            <a:custGeom>
              <a:avLst/>
              <a:gdLst>
                <a:gd name="connsiteX0" fmla="*/ 1144 w 132805"/>
                <a:gd name="connsiteY0" fmla="*/ 881 h 13585"/>
                <a:gd name="connsiteX1" fmla="*/ 131319 w 132805"/>
                <a:gd name="connsiteY1" fmla="*/ 2469 h 13585"/>
                <a:gd name="connsiteX2" fmla="*/ 69406 w 132805"/>
                <a:gd name="connsiteY2" fmla="*/ 13581 h 13585"/>
                <a:gd name="connsiteX3" fmla="*/ 1144 w 132805"/>
                <a:gd name="connsiteY3" fmla="*/ 881 h 13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805" h="13585">
                  <a:moveTo>
                    <a:pt x="1144" y="881"/>
                  </a:moveTo>
                  <a:cubicBezTo>
                    <a:pt x="11463" y="-971"/>
                    <a:pt x="119942" y="352"/>
                    <a:pt x="131319" y="2469"/>
                  </a:cubicBezTo>
                  <a:cubicBezTo>
                    <a:pt x="142696" y="4586"/>
                    <a:pt x="85546" y="13317"/>
                    <a:pt x="69406" y="13581"/>
                  </a:cubicBezTo>
                  <a:cubicBezTo>
                    <a:pt x="53266" y="13845"/>
                    <a:pt x="-9175" y="2733"/>
                    <a:pt x="1144" y="8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" name="フリーフォーム: 図形 172">
              <a:extLst>
                <a:ext uri="{FF2B5EF4-FFF2-40B4-BE49-F238E27FC236}">
                  <a16:creationId xmlns:a16="http://schemas.microsoft.com/office/drawing/2014/main" id="{B94816C2-C4CE-4B17-83A5-B44459ACD352}"/>
                </a:ext>
              </a:extLst>
            </p:cNvPr>
            <p:cNvSpPr/>
            <p:nvPr/>
          </p:nvSpPr>
          <p:spPr>
            <a:xfrm>
              <a:off x="7217727" y="2793638"/>
              <a:ext cx="374946" cy="253945"/>
            </a:xfrm>
            <a:custGeom>
              <a:avLst/>
              <a:gdLst>
                <a:gd name="connsiteX0" fmla="*/ 6986 w 374946"/>
                <a:gd name="connsiteY0" fmla="*/ 251187 h 253945"/>
                <a:gd name="connsiteX1" fmla="*/ 241936 w 374946"/>
                <a:gd name="connsiteY1" fmla="*/ 101962 h 253945"/>
                <a:gd name="connsiteX2" fmla="*/ 373698 w 374946"/>
                <a:gd name="connsiteY2" fmla="*/ 362 h 253945"/>
                <a:gd name="connsiteX3" fmla="*/ 167323 w 374946"/>
                <a:gd name="connsiteY3" fmla="*/ 136887 h 253945"/>
                <a:gd name="connsiteX4" fmla="*/ 70486 w 374946"/>
                <a:gd name="connsiteY4" fmla="*/ 195625 h 253945"/>
                <a:gd name="connsiteX5" fmla="*/ 6986 w 374946"/>
                <a:gd name="connsiteY5" fmla="*/ 251187 h 253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4946" h="253945">
                  <a:moveTo>
                    <a:pt x="6986" y="251187"/>
                  </a:moveTo>
                  <a:cubicBezTo>
                    <a:pt x="35561" y="235576"/>
                    <a:pt x="180817" y="143766"/>
                    <a:pt x="241936" y="101962"/>
                  </a:cubicBezTo>
                  <a:cubicBezTo>
                    <a:pt x="303055" y="60158"/>
                    <a:pt x="386134" y="-5459"/>
                    <a:pt x="373698" y="362"/>
                  </a:cubicBezTo>
                  <a:cubicBezTo>
                    <a:pt x="361263" y="6183"/>
                    <a:pt x="217858" y="104343"/>
                    <a:pt x="167323" y="136887"/>
                  </a:cubicBezTo>
                  <a:cubicBezTo>
                    <a:pt x="116788" y="169431"/>
                    <a:pt x="95886" y="179485"/>
                    <a:pt x="70486" y="195625"/>
                  </a:cubicBezTo>
                  <a:cubicBezTo>
                    <a:pt x="45086" y="211765"/>
                    <a:pt x="-21589" y="266798"/>
                    <a:pt x="6986" y="2511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フリーフォーム: 図形 173">
              <a:extLst>
                <a:ext uri="{FF2B5EF4-FFF2-40B4-BE49-F238E27FC236}">
                  <a16:creationId xmlns:a16="http://schemas.microsoft.com/office/drawing/2014/main" id="{ACF0B555-EFC7-4194-93B0-D351A6AD7805}"/>
                </a:ext>
              </a:extLst>
            </p:cNvPr>
            <p:cNvSpPr/>
            <p:nvPr/>
          </p:nvSpPr>
          <p:spPr>
            <a:xfrm>
              <a:off x="7228902" y="2904668"/>
              <a:ext cx="167909" cy="97733"/>
            </a:xfrm>
            <a:custGeom>
              <a:avLst/>
              <a:gdLst>
                <a:gd name="connsiteX0" fmla="*/ 2161 w 167909"/>
                <a:gd name="connsiteY0" fmla="*/ 94120 h 97733"/>
                <a:gd name="connsiteX1" fmla="*/ 164086 w 167909"/>
                <a:gd name="connsiteY1" fmla="*/ 2045 h 97733"/>
                <a:gd name="connsiteX2" fmla="*/ 113286 w 167909"/>
                <a:gd name="connsiteY2" fmla="*/ 33795 h 97733"/>
                <a:gd name="connsiteX3" fmla="*/ 72011 w 167909"/>
                <a:gd name="connsiteY3" fmla="*/ 75070 h 97733"/>
                <a:gd name="connsiteX4" fmla="*/ 2161 w 167909"/>
                <a:gd name="connsiteY4" fmla="*/ 94120 h 9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909" h="97733">
                  <a:moveTo>
                    <a:pt x="2161" y="94120"/>
                  </a:moveTo>
                  <a:cubicBezTo>
                    <a:pt x="17507" y="81949"/>
                    <a:pt x="145565" y="12099"/>
                    <a:pt x="164086" y="2045"/>
                  </a:cubicBezTo>
                  <a:cubicBezTo>
                    <a:pt x="182607" y="-8009"/>
                    <a:pt x="128632" y="21624"/>
                    <a:pt x="113286" y="33795"/>
                  </a:cubicBezTo>
                  <a:cubicBezTo>
                    <a:pt x="97940" y="45966"/>
                    <a:pt x="86298" y="65545"/>
                    <a:pt x="72011" y="75070"/>
                  </a:cubicBezTo>
                  <a:cubicBezTo>
                    <a:pt x="57724" y="84595"/>
                    <a:pt x="-13185" y="106291"/>
                    <a:pt x="2161" y="941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" name="フリーフォーム: 図形 174">
              <a:extLst>
                <a:ext uri="{FF2B5EF4-FFF2-40B4-BE49-F238E27FC236}">
                  <a16:creationId xmlns:a16="http://schemas.microsoft.com/office/drawing/2014/main" id="{0D8DEDB2-A49F-48BF-A7E3-6570AD6CBA6E}"/>
                </a:ext>
              </a:extLst>
            </p:cNvPr>
            <p:cNvSpPr/>
            <p:nvPr/>
          </p:nvSpPr>
          <p:spPr>
            <a:xfrm>
              <a:off x="7241921" y="2758766"/>
              <a:ext cx="372800" cy="65413"/>
            </a:xfrm>
            <a:custGeom>
              <a:avLst/>
              <a:gdLst>
                <a:gd name="connsiteX0" fmla="*/ 254 w 372800"/>
                <a:gd name="connsiteY0" fmla="*/ 65397 h 65413"/>
                <a:gd name="connsiteX1" fmla="*/ 219329 w 372800"/>
                <a:gd name="connsiteY1" fmla="*/ 9834 h 65413"/>
                <a:gd name="connsiteX2" fmla="*/ 284417 w 372800"/>
                <a:gd name="connsiteY2" fmla="*/ 24122 h 65413"/>
                <a:gd name="connsiteX3" fmla="*/ 371729 w 372800"/>
                <a:gd name="connsiteY3" fmla="*/ 24122 h 65413"/>
                <a:gd name="connsiteX4" fmla="*/ 328867 w 372800"/>
                <a:gd name="connsiteY4" fmla="*/ 11422 h 65413"/>
                <a:gd name="connsiteX5" fmla="*/ 266954 w 372800"/>
                <a:gd name="connsiteY5" fmla="*/ 3484 h 65413"/>
                <a:gd name="connsiteX6" fmla="*/ 254 w 372800"/>
                <a:gd name="connsiteY6" fmla="*/ 65397 h 65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2800" h="65413">
                  <a:moveTo>
                    <a:pt x="254" y="65397"/>
                  </a:moveTo>
                  <a:cubicBezTo>
                    <a:pt x="-7683" y="66455"/>
                    <a:pt x="171969" y="16713"/>
                    <a:pt x="219329" y="9834"/>
                  </a:cubicBezTo>
                  <a:cubicBezTo>
                    <a:pt x="266689" y="2955"/>
                    <a:pt x="259017" y="21741"/>
                    <a:pt x="284417" y="24122"/>
                  </a:cubicBezTo>
                  <a:cubicBezTo>
                    <a:pt x="309817" y="26503"/>
                    <a:pt x="364321" y="26239"/>
                    <a:pt x="371729" y="24122"/>
                  </a:cubicBezTo>
                  <a:cubicBezTo>
                    <a:pt x="379137" y="22005"/>
                    <a:pt x="346330" y="14862"/>
                    <a:pt x="328867" y="11422"/>
                  </a:cubicBezTo>
                  <a:cubicBezTo>
                    <a:pt x="311405" y="7982"/>
                    <a:pt x="319871" y="-6570"/>
                    <a:pt x="266954" y="3484"/>
                  </a:cubicBezTo>
                  <a:cubicBezTo>
                    <a:pt x="214037" y="13538"/>
                    <a:pt x="8191" y="64339"/>
                    <a:pt x="254" y="653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フリーフォーム: 図形 175">
              <a:extLst>
                <a:ext uri="{FF2B5EF4-FFF2-40B4-BE49-F238E27FC236}">
                  <a16:creationId xmlns:a16="http://schemas.microsoft.com/office/drawing/2014/main" id="{4CE02602-FB2A-4046-9C1A-721E9A8720A8}"/>
                </a:ext>
              </a:extLst>
            </p:cNvPr>
            <p:cNvSpPr/>
            <p:nvPr/>
          </p:nvSpPr>
          <p:spPr>
            <a:xfrm>
              <a:off x="7226548" y="2780649"/>
              <a:ext cx="324051" cy="134901"/>
            </a:xfrm>
            <a:custGeom>
              <a:avLst/>
              <a:gdLst>
                <a:gd name="connsiteX0" fmla="*/ 1340 w 324051"/>
                <a:gd name="connsiteY0" fmla="*/ 134001 h 134901"/>
                <a:gd name="connsiteX1" fmla="*/ 312490 w 324051"/>
                <a:gd name="connsiteY1" fmla="*/ 5414 h 134901"/>
                <a:gd name="connsiteX2" fmla="*/ 252165 w 324051"/>
                <a:gd name="connsiteY2" fmla="*/ 27639 h 134901"/>
                <a:gd name="connsiteX3" fmla="*/ 201365 w 324051"/>
                <a:gd name="connsiteY3" fmla="*/ 60976 h 134901"/>
                <a:gd name="connsiteX4" fmla="*/ 1340 w 324051"/>
                <a:gd name="connsiteY4" fmla="*/ 134001 h 134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4051" h="134901">
                  <a:moveTo>
                    <a:pt x="1340" y="134001"/>
                  </a:moveTo>
                  <a:cubicBezTo>
                    <a:pt x="19861" y="124741"/>
                    <a:pt x="270686" y="23141"/>
                    <a:pt x="312490" y="5414"/>
                  </a:cubicBezTo>
                  <a:cubicBezTo>
                    <a:pt x="354294" y="-12313"/>
                    <a:pt x="270686" y="18379"/>
                    <a:pt x="252165" y="27639"/>
                  </a:cubicBezTo>
                  <a:cubicBezTo>
                    <a:pt x="233644" y="36899"/>
                    <a:pt x="241053" y="43513"/>
                    <a:pt x="201365" y="60976"/>
                  </a:cubicBezTo>
                  <a:cubicBezTo>
                    <a:pt x="161678" y="78438"/>
                    <a:pt x="-17181" y="143261"/>
                    <a:pt x="1340" y="1340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" name="フリーフォーム: 図形 176">
              <a:extLst>
                <a:ext uri="{FF2B5EF4-FFF2-40B4-BE49-F238E27FC236}">
                  <a16:creationId xmlns:a16="http://schemas.microsoft.com/office/drawing/2014/main" id="{84970070-251A-4CA9-AF2A-240E8AD76BA3}"/>
                </a:ext>
              </a:extLst>
            </p:cNvPr>
            <p:cNvSpPr/>
            <p:nvPr/>
          </p:nvSpPr>
          <p:spPr>
            <a:xfrm>
              <a:off x="7237313" y="2763960"/>
              <a:ext cx="294641" cy="103178"/>
            </a:xfrm>
            <a:custGeom>
              <a:avLst/>
              <a:gdLst>
                <a:gd name="connsiteX0" fmla="*/ 100 w 294641"/>
                <a:gd name="connsiteY0" fmla="*/ 103065 h 103178"/>
                <a:gd name="connsiteX1" fmla="*/ 235050 w 294641"/>
                <a:gd name="connsiteY1" fmla="*/ 7815 h 103178"/>
                <a:gd name="connsiteX2" fmla="*/ 293787 w 294641"/>
                <a:gd name="connsiteY2" fmla="*/ 7815 h 103178"/>
                <a:gd name="connsiteX3" fmla="*/ 206475 w 294641"/>
                <a:gd name="connsiteY3" fmla="*/ 26865 h 103178"/>
                <a:gd name="connsiteX4" fmla="*/ 100 w 294641"/>
                <a:gd name="connsiteY4" fmla="*/ 103065 h 103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641" h="103178">
                  <a:moveTo>
                    <a:pt x="100" y="103065"/>
                  </a:moveTo>
                  <a:cubicBezTo>
                    <a:pt x="4862" y="99890"/>
                    <a:pt x="186102" y="23690"/>
                    <a:pt x="235050" y="7815"/>
                  </a:cubicBezTo>
                  <a:cubicBezTo>
                    <a:pt x="283998" y="-8060"/>
                    <a:pt x="298549" y="4640"/>
                    <a:pt x="293787" y="7815"/>
                  </a:cubicBezTo>
                  <a:cubicBezTo>
                    <a:pt x="289025" y="10990"/>
                    <a:pt x="252512" y="12048"/>
                    <a:pt x="206475" y="26865"/>
                  </a:cubicBezTo>
                  <a:cubicBezTo>
                    <a:pt x="160438" y="41682"/>
                    <a:pt x="-4662" y="106240"/>
                    <a:pt x="100" y="1030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" name="フリーフォーム: 図形 177">
              <a:extLst>
                <a:ext uri="{FF2B5EF4-FFF2-40B4-BE49-F238E27FC236}">
                  <a16:creationId xmlns:a16="http://schemas.microsoft.com/office/drawing/2014/main" id="{B572014B-6F1F-43CB-A57F-7E53CA7D2EAD}"/>
                </a:ext>
              </a:extLst>
            </p:cNvPr>
            <p:cNvSpPr/>
            <p:nvPr/>
          </p:nvSpPr>
          <p:spPr>
            <a:xfrm>
              <a:off x="7295130" y="2630165"/>
              <a:ext cx="204327" cy="198260"/>
            </a:xfrm>
            <a:custGeom>
              <a:avLst/>
              <a:gdLst>
                <a:gd name="connsiteX0" fmla="*/ 2608 w 204327"/>
                <a:gd name="connsiteY0" fmla="*/ 197173 h 198260"/>
                <a:gd name="connsiteX1" fmla="*/ 202633 w 204327"/>
                <a:gd name="connsiteY1" fmla="*/ 3498 h 198260"/>
                <a:gd name="connsiteX2" fmla="*/ 94683 w 204327"/>
                <a:gd name="connsiteY2" fmla="*/ 79698 h 198260"/>
                <a:gd name="connsiteX3" fmla="*/ 2608 w 204327"/>
                <a:gd name="connsiteY3" fmla="*/ 197173 h 198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327" h="198260">
                  <a:moveTo>
                    <a:pt x="2608" y="197173"/>
                  </a:moveTo>
                  <a:cubicBezTo>
                    <a:pt x="20600" y="184473"/>
                    <a:pt x="187287" y="23077"/>
                    <a:pt x="202633" y="3498"/>
                  </a:cubicBezTo>
                  <a:cubicBezTo>
                    <a:pt x="217979" y="-16081"/>
                    <a:pt x="124845" y="51652"/>
                    <a:pt x="94683" y="79698"/>
                  </a:cubicBezTo>
                  <a:cubicBezTo>
                    <a:pt x="64521" y="107744"/>
                    <a:pt x="-15384" y="209873"/>
                    <a:pt x="2608" y="1971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" name="フリーフォーム: 図形 178">
              <a:extLst>
                <a:ext uri="{FF2B5EF4-FFF2-40B4-BE49-F238E27FC236}">
                  <a16:creationId xmlns:a16="http://schemas.microsoft.com/office/drawing/2014/main" id="{CC0E438F-2C97-4CEB-9D93-FF58A5EDB795}"/>
                </a:ext>
              </a:extLst>
            </p:cNvPr>
            <p:cNvSpPr/>
            <p:nvPr/>
          </p:nvSpPr>
          <p:spPr>
            <a:xfrm>
              <a:off x="7234238" y="2621045"/>
              <a:ext cx="255620" cy="53893"/>
            </a:xfrm>
            <a:custGeom>
              <a:avLst/>
              <a:gdLst>
                <a:gd name="connsiteX0" fmla="*/ 0 w 255620"/>
                <a:gd name="connsiteY0" fmla="*/ 53893 h 53893"/>
                <a:gd name="connsiteX1" fmla="*/ 176212 w 255620"/>
                <a:gd name="connsiteY1" fmla="*/ 4680 h 53893"/>
                <a:gd name="connsiteX2" fmla="*/ 255587 w 255620"/>
                <a:gd name="connsiteY2" fmla="*/ 3093 h 53893"/>
                <a:gd name="connsiteX3" fmla="*/ 168275 w 255620"/>
                <a:gd name="connsiteY3" fmla="*/ 14205 h 53893"/>
                <a:gd name="connsiteX4" fmla="*/ 0 w 255620"/>
                <a:gd name="connsiteY4" fmla="*/ 53893 h 53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620" h="53893">
                  <a:moveTo>
                    <a:pt x="0" y="53893"/>
                  </a:moveTo>
                  <a:cubicBezTo>
                    <a:pt x="1323" y="52306"/>
                    <a:pt x="133614" y="13147"/>
                    <a:pt x="176212" y="4680"/>
                  </a:cubicBezTo>
                  <a:cubicBezTo>
                    <a:pt x="218810" y="-3787"/>
                    <a:pt x="256910" y="1506"/>
                    <a:pt x="255587" y="3093"/>
                  </a:cubicBezTo>
                  <a:cubicBezTo>
                    <a:pt x="254264" y="4680"/>
                    <a:pt x="207962" y="4945"/>
                    <a:pt x="168275" y="14205"/>
                  </a:cubicBezTo>
                  <a:lnTo>
                    <a:pt x="0" y="53893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" name="フリーフォーム: 図形 179">
              <a:extLst>
                <a:ext uri="{FF2B5EF4-FFF2-40B4-BE49-F238E27FC236}">
                  <a16:creationId xmlns:a16="http://schemas.microsoft.com/office/drawing/2014/main" id="{4800A94C-49E9-4BEC-9AB1-5043510E6148}"/>
                </a:ext>
              </a:extLst>
            </p:cNvPr>
            <p:cNvSpPr/>
            <p:nvPr/>
          </p:nvSpPr>
          <p:spPr>
            <a:xfrm>
              <a:off x="7243967" y="2641567"/>
              <a:ext cx="216091" cy="110880"/>
            </a:xfrm>
            <a:custGeom>
              <a:avLst/>
              <a:gdLst>
                <a:gd name="connsiteX0" fmla="*/ 215696 w 216091"/>
                <a:gd name="connsiteY0" fmla="*/ 1621 h 110880"/>
                <a:gd name="connsiteX1" fmla="*/ 9321 w 216091"/>
                <a:gd name="connsiteY1" fmla="*/ 107983 h 110880"/>
                <a:gd name="connsiteX2" fmla="*/ 37896 w 216091"/>
                <a:gd name="connsiteY2" fmla="*/ 77821 h 110880"/>
                <a:gd name="connsiteX3" fmla="*/ 60121 w 216091"/>
                <a:gd name="connsiteY3" fmla="*/ 46071 h 110880"/>
                <a:gd name="connsiteX4" fmla="*/ 215696 w 216091"/>
                <a:gd name="connsiteY4" fmla="*/ 1621 h 110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91" h="110880">
                  <a:moveTo>
                    <a:pt x="215696" y="1621"/>
                  </a:moveTo>
                  <a:cubicBezTo>
                    <a:pt x="207229" y="11940"/>
                    <a:pt x="38954" y="95283"/>
                    <a:pt x="9321" y="107983"/>
                  </a:cubicBezTo>
                  <a:cubicBezTo>
                    <a:pt x="-20312" y="120683"/>
                    <a:pt x="29429" y="88140"/>
                    <a:pt x="37896" y="77821"/>
                  </a:cubicBezTo>
                  <a:cubicBezTo>
                    <a:pt x="46363" y="67502"/>
                    <a:pt x="25990" y="59036"/>
                    <a:pt x="60121" y="46071"/>
                  </a:cubicBezTo>
                  <a:cubicBezTo>
                    <a:pt x="94252" y="33106"/>
                    <a:pt x="224163" y="-8698"/>
                    <a:pt x="215696" y="16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" name="フリーフォーム: 図形 180">
              <a:extLst>
                <a:ext uri="{FF2B5EF4-FFF2-40B4-BE49-F238E27FC236}">
                  <a16:creationId xmlns:a16="http://schemas.microsoft.com/office/drawing/2014/main" id="{BFCBEA9A-8AFC-4A8C-A64E-740A991E6E27}"/>
                </a:ext>
              </a:extLst>
            </p:cNvPr>
            <p:cNvSpPr/>
            <p:nvPr/>
          </p:nvSpPr>
          <p:spPr>
            <a:xfrm>
              <a:off x="7200735" y="2541294"/>
              <a:ext cx="277130" cy="116260"/>
            </a:xfrm>
            <a:custGeom>
              <a:avLst/>
              <a:gdLst>
                <a:gd name="connsiteX0" fmla="*/ 165 w 277130"/>
                <a:gd name="connsiteY0" fmla="*/ 8231 h 116260"/>
                <a:gd name="connsiteX1" fmla="*/ 250990 w 277130"/>
                <a:gd name="connsiteY1" fmla="*/ 14581 h 116260"/>
                <a:gd name="connsiteX2" fmla="*/ 244640 w 277130"/>
                <a:gd name="connsiteY2" fmla="*/ 20931 h 116260"/>
                <a:gd name="connsiteX3" fmla="*/ 31915 w 277130"/>
                <a:gd name="connsiteY3" fmla="*/ 116181 h 116260"/>
                <a:gd name="connsiteX4" fmla="*/ 252578 w 277130"/>
                <a:gd name="connsiteY4" fmla="*/ 36806 h 116260"/>
                <a:gd name="connsiteX5" fmla="*/ 266865 w 277130"/>
                <a:gd name="connsiteY5" fmla="*/ 9819 h 116260"/>
                <a:gd name="connsiteX6" fmla="*/ 212890 w 277130"/>
                <a:gd name="connsiteY6" fmla="*/ 294 h 116260"/>
                <a:gd name="connsiteX7" fmla="*/ 165 w 277130"/>
                <a:gd name="connsiteY7" fmla="*/ 8231 h 116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7130" h="116260">
                  <a:moveTo>
                    <a:pt x="165" y="8231"/>
                  </a:moveTo>
                  <a:cubicBezTo>
                    <a:pt x="6515" y="10612"/>
                    <a:pt x="250990" y="14581"/>
                    <a:pt x="250990" y="14581"/>
                  </a:cubicBezTo>
                  <a:cubicBezTo>
                    <a:pt x="291736" y="16698"/>
                    <a:pt x="281153" y="3998"/>
                    <a:pt x="244640" y="20931"/>
                  </a:cubicBezTo>
                  <a:cubicBezTo>
                    <a:pt x="208128" y="37864"/>
                    <a:pt x="30592" y="113535"/>
                    <a:pt x="31915" y="116181"/>
                  </a:cubicBezTo>
                  <a:cubicBezTo>
                    <a:pt x="33238" y="118827"/>
                    <a:pt x="213420" y="54533"/>
                    <a:pt x="252578" y="36806"/>
                  </a:cubicBezTo>
                  <a:cubicBezTo>
                    <a:pt x="291736" y="19079"/>
                    <a:pt x="273480" y="15904"/>
                    <a:pt x="266865" y="9819"/>
                  </a:cubicBezTo>
                  <a:cubicBezTo>
                    <a:pt x="260250" y="3734"/>
                    <a:pt x="253371" y="2146"/>
                    <a:pt x="212890" y="294"/>
                  </a:cubicBezTo>
                  <a:cubicBezTo>
                    <a:pt x="172409" y="-1558"/>
                    <a:pt x="-6185" y="5850"/>
                    <a:pt x="165" y="82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" name="フリーフォーム: 図形 181">
              <a:extLst>
                <a:ext uri="{FF2B5EF4-FFF2-40B4-BE49-F238E27FC236}">
                  <a16:creationId xmlns:a16="http://schemas.microsoft.com/office/drawing/2014/main" id="{9FA05F18-B20F-4ECF-9C4E-9DE9FAB4AAFE}"/>
                </a:ext>
              </a:extLst>
            </p:cNvPr>
            <p:cNvSpPr/>
            <p:nvPr/>
          </p:nvSpPr>
          <p:spPr>
            <a:xfrm>
              <a:off x="7228642" y="2550963"/>
              <a:ext cx="184033" cy="78014"/>
            </a:xfrm>
            <a:custGeom>
              <a:avLst/>
              <a:gdLst>
                <a:gd name="connsiteX0" fmla="*/ 833 w 184033"/>
                <a:gd name="connsiteY0" fmla="*/ 77937 h 78014"/>
                <a:gd name="connsiteX1" fmla="*/ 180221 w 184033"/>
                <a:gd name="connsiteY1" fmla="*/ 3325 h 78014"/>
                <a:gd name="connsiteX2" fmla="*/ 115133 w 184033"/>
                <a:gd name="connsiteY2" fmla="*/ 17612 h 78014"/>
                <a:gd name="connsiteX3" fmla="*/ 833 w 184033"/>
                <a:gd name="connsiteY3" fmla="*/ 77937 h 78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4033" h="78014">
                  <a:moveTo>
                    <a:pt x="833" y="77937"/>
                  </a:moveTo>
                  <a:cubicBezTo>
                    <a:pt x="11681" y="75556"/>
                    <a:pt x="161171" y="13379"/>
                    <a:pt x="180221" y="3325"/>
                  </a:cubicBezTo>
                  <a:cubicBezTo>
                    <a:pt x="199271" y="-6729"/>
                    <a:pt x="142121" y="8352"/>
                    <a:pt x="115133" y="17612"/>
                  </a:cubicBezTo>
                  <a:cubicBezTo>
                    <a:pt x="88146" y="26872"/>
                    <a:pt x="-10015" y="80318"/>
                    <a:pt x="833" y="779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" name="フリーフォーム: 図形 182">
              <a:extLst>
                <a:ext uri="{FF2B5EF4-FFF2-40B4-BE49-F238E27FC236}">
                  <a16:creationId xmlns:a16="http://schemas.microsoft.com/office/drawing/2014/main" id="{17D85F5E-B292-40F9-8F3D-5FD05C92441F}"/>
                </a:ext>
              </a:extLst>
            </p:cNvPr>
            <p:cNvSpPr/>
            <p:nvPr/>
          </p:nvSpPr>
          <p:spPr>
            <a:xfrm>
              <a:off x="7212728" y="2555845"/>
              <a:ext cx="139838" cy="16381"/>
            </a:xfrm>
            <a:custGeom>
              <a:avLst/>
              <a:gdLst>
                <a:gd name="connsiteX0" fmla="*/ 872 w 139838"/>
                <a:gd name="connsiteY0" fmla="*/ 15905 h 16381"/>
                <a:gd name="connsiteX1" fmla="*/ 137397 w 139838"/>
                <a:gd name="connsiteY1" fmla="*/ 11143 h 16381"/>
                <a:gd name="connsiteX2" fmla="*/ 81835 w 139838"/>
                <a:gd name="connsiteY2" fmla="*/ 30 h 16381"/>
                <a:gd name="connsiteX3" fmla="*/ 872 w 139838"/>
                <a:gd name="connsiteY3" fmla="*/ 15905 h 16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838" h="16381">
                  <a:moveTo>
                    <a:pt x="872" y="15905"/>
                  </a:moveTo>
                  <a:cubicBezTo>
                    <a:pt x="10132" y="17757"/>
                    <a:pt x="123903" y="13789"/>
                    <a:pt x="137397" y="11143"/>
                  </a:cubicBezTo>
                  <a:cubicBezTo>
                    <a:pt x="150891" y="8497"/>
                    <a:pt x="105118" y="824"/>
                    <a:pt x="81835" y="30"/>
                  </a:cubicBezTo>
                  <a:cubicBezTo>
                    <a:pt x="58552" y="-764"/>
                    <a:pt x="-8388" y="14053"/>
                    <a:pt x="872" y="159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4" name="フリーフォーム: 図形 183">
              <a:extLst>
                <a:ext uri="{FF2B5EF4-FFF2-40B4-BE49-F238E27FC236}">
                  <a16:creationId xmlns:a16="http://schemas.microsoft.com/office/drawing/2014/main" id="{D0AAFF7B-E0D8-4D21-AF6D-3628F97A79F7}"/>
                </a:ext>
              </a:extLst>
            </p:cNvPr>
            <p:cNvSpPr/>
            <p:nvPr/>
          </p:nvSpPr>
          <p:spPr>
            <a:xfrm>
              <a:off x="6474253" y="2535413"/>
              <a:ext cx="411453" cy="1554345"/>
            </a:xfrm>
            <a:custGeom>
              <a:avLst/>
              <a:gdLst>
                <a:gd name="connsiteX0" fmla="*/ 336122 w 411453"/>
                <a:gd name="connsiteY0" fmla="*/ 4587 h 1554345"/>
                <a:gd name="connsiteX1" fmla="*/ 390097 w 411453"/>
                <a:gd name="connsiteY1" fmla="*/ 156987 h 1554345"/>
                <a:gd name="connsiteX2" fmla="*/ 336122 w 411453"/>
                <a:gd name="connsiteY2" fmla="*/ 566562 h 1554345"/>
                <a:gd name="connsiteX3" fmla="*/ 196422 w 411453"/>
                <a:gd name="connsiteY3" fmla="*/ 1125362 h 1554345"/>
                <a:gd name="connsiteX4" fmla="*/ 110697 w 411453"/>
                <a:gd name="connsiteY4" fmla="*/ 1366662 h 1554345"/>
                <a:gd name="connsiteX5" fmla="*/ 2747 w 411453"/>
                <a:gd name="connsiteY5" fmla="*/ 1547637 h 1554345"/>
                <a:gd name="connsiteX6" fmla="*/ 231347 w 411453"/>
                <a:gd name="connsiteY6" fmla="*/ 1125362 h 1554345"/>
                <a:gd name="connsiteX7" fmla="*/ 409147 w 411453"/>
                <a:gd name="connsiteY7" fmla="*/ 309387 h 1554345"/>
                <a:gd name="connsiteX8" fmla="*/ 336122 w 411453"/>
                <a:gd name="connsiteY8" fmla="*/ 4587 h 1554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1453" h="1554345">
                  <a:moveTo>
                    <a:pt x="336122" y="4587"/>
                  </a:moveTo>
                  <a:cubicBezTo>
                    <a:pt x="332947" y="-20813"/>
                    <a:pt x="390097" y="63325"/>
                    <a:pt x="390097" y="156987"/>
                  </a:cubicBezTo>
                  <a:cubicBezTo>
                    <a:pt x="390097" y="250649"/>
                    <a:pt x="368401" y="405166"/>
                    <a:pt x="336122" y="566562"/>
                  </a:cubicBezTo>
                  <a:cubicBezTo>
                    <a:pt x="303843" y="727958"/>
                    <a:pt x="233993" y="992012"/>
                    <a:pt x="196422" y="1125362"/>
                  </a:cubicBezTo>
                  <a:cubicBezTo>
                    <a:pt x="158851" y="1258712"/>
                    <a:pt x="142976" y="1296283"/>
                    <a:pt x="110697" y="1366662"/>
                  </a:cubicBezTo>
                  <a:cubicBezTo>
                    <a:pt x="78418" y="1437041"/>
                    <a:pt x="-17361" y="1587854"/>
                    <a:pt x="2747" y="1547637"/>
                  </a:cubicBezTo>
                  <a:cubicBezTo>
                    <a:pt x="22855" y="1507420"/>
                    <a:pt x="163614" y="1331737"/>
                    <a:pt x="231347" y="1125362"/>
                  </a:cubicBezTo>
                  <a:cubicBezTo>
                    <a:pt x="299080" y="918987"/>
                    <a:pt x="391685" y="497241"/>
                    <a:pt x="409147" y="309387"/>
                  </a:cubicBezTo>
                  <a:cubicBezTo>
                    <a:pt x="426610" y="121533"/>
                    <a:pt x="339297" y="29987"/>
                    <a:pt x="336122" y="45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" name="フリーフォーム: 図形 184">
              <a:extLst>
                <a:ext uri="{FF2B5EF4-FFF2-40B4-BE49-F238E27FC236}">
                  <a16:creationId xmlns:a16="http://schemas.microsoft.com/office/drawing/2014/main" id="{8EB17989-4607-4138-8081-7AC2F517CE07}"/>
                </a:ext>
              </a:extLst>
            </p:cNvPr>
            <p:cNvSpPr/>
            <p:nvPr/>
          </p:nvSpPr>
          <p:spPr>
            <a:xfrm>
              <a:off x="5722224" y="4039650"/>
              <a:ext cx="800114" cy="698658"/>
            </a:xfrm>
            <a:custGeom>
              <a:avLst/>
              <a:gdLst>
                <a:gd name="connsiteX0" fmla="*/ 1243 w 800114"/>
                <a:gd name="connsiteY0" fmla="*/ 697450 h 698658"/>
                <a:gd name="connsiteX1" fmla="*/ 272176 w 800114"/>
                <a:gd name="connsiteY1" fmla="*/ 561983 h 698658"/>
                <a:gd name="connsiteX2" fmla="*/ 771709 w 800114"/>
                <a:gd name="connsiteY2" fmla="*/ 24350 h 698658"/>
                <a:gd name="connsiteX3" fmla="*/ 714559 w 800114"/>
                <a:gd name="connsiteY3" fmla="*/ 117483 h 698658"/>
                <a:gd name="connsiteX4" fmla="*/ 515593 w 800114"/>
                <a:gd name="connsiteY4" fmla="*/ 346083 h 698658"/>
                <a:gd name="connsiteX5" fmla="*/ 373776 w 800114"/>
                <a:gd name="connsiteY5" fmla="*/ 513300 h 698658"/>
                <a:gd name="connsiteX6" fmla="*/ 1243 w 800114"/>
                <a:gd name="connsiteY6" fmla="*/ 697450 h 698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14" h="698658">
                  <a:moveTo>
                    <a:pt x="1243" y="697450"/>
                  </a:moveTo>
                  <a:cubicBezTo>
                    <a:pt x="-15690" y="705564"/>
                    <a:pt x="143765" y="674166"/>
                    <a:pt x="272176" y="561983"/>
                  </a:cubicBezTo>
                  <a:cubicBezTo>
                    <a:pt x="400587" y="449800"/>
                    <a:pt x="697979" y="98433"/>
                    <a:pt x="771709" y="24350"/>
                  </a:cubicBezTo>
                  <a:cubicBezTo>
                    <a:pt x="845439" y="-49733"/>
                    <a:pt x="757245" y="63861"/>
                    <a:pt x="714559" y="117483"/>
                  </a:cubicBezTo>
                  <a:cubicBezTo>
                    <a:pt x="671873" y="171105"/>
                    <a:pt x="572390" y="280113"/>
                    <a:pt x="515593" y="346083"/>
                  </a:cubicBezTo>
                  <a:cubicBezTo>
                    <a:pt x="458796" y="412053"/>
                    <a:pt x="458795" y="452622"/>
                    <a:pt x="373776" y="513300"/>
                  </a:cubicBezTo>
                  <a:cubicBezTo>
                    <a:pt x="288757" y="573978"/>
                    <a:pt x="18176" y="689336"/>
                    <a:pt x="1243" y="6974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6" name="フリーフォーム: 図形 185">
              <a:extLst>
                <a:ext uri="{FF2B5EF4-FFF2-40B4-BE49-F238E27FC236}">
                  <a16:creationId xmlns:a16="http://schemas.microsoft.com/office/drawing/2014/main" id="{0F521677-E566-4BB1-B0FA-31DD53A07A35}"/>
                </a:ext>
              </a:extLst>
            </p:cNvPr>
            <p:cNvSpPr/>
            <p:nvPr/>
          </p:nvSpPr>
          <p:spPr>
            <a:xfrm>
              <a:off x="5712562" y="4723002"/>
              <a:ext cx="408864" cy="71255"/>
            </a:xfrm>
            <a:custGeom>
              <a:avLst/>
              <a:gdLst>
                <a:gd name="connsiteX0" fmla="*/ 321 w 408864"/>
                <a:gd name="connsiteY0" fmla="*/ 71248 h 71255"/>
                <a:gd name="connsiteX1" fmla="*/ 387671 w 408864"/>
                <a:gd name="connsiteY1" fmla="*/ 9865 h 71255"/>
                <a:gd name="connsiteX2" fmla="*/ 322055 w 408864"/>
                <a:gd name="connsiteY2" fmla="*/ 5631 h 71255"/>
                <a:gd name="connsiteX3" fmla="*/ 321 w 408864"/>
                <a:gd name="connsiteY3" fmla="*/ 71248 h 71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8864" h="71255">
                  <a:moveTo>
                    <a:pt x="321" y="71248"/>
                  </a:moveTo>
                  <a:cubicBezTo>
                    <a:pt x="11257" y="71954"/>
                    <a:pt x="334049" y="20801"/>
                    <a:pt x="387671" y="9865"/>
                  </a:cubicBezTo>
                  <a:cubicBezTo>
                    <a:pt x="441293" y="-1071"/>
                    <a:pt x="383438" y="-3541"/>
                    <a:pt x="322055" y="5631"/>
                  </a:cubicBezTo>
                  <a:cubicBezTo>
                    <a:pt x="260672" y="14803"/>
                    <a:pt x="-10615" y="70542"/>
                    <a:pt x="321" y="712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" name="フリーフォーム: 図形 186">
              <a:extLst>
                <a:ext uri="{FF2B5EF4-FFF2-40B4-BE49-F238E27FC236}">
                  <a16:creationId xmlns:a16="http://schemas.microsoft.com/office/drawing/2014/main" id="{858343DB-1D50-4AAD-A559-C63A043006A4}"/>
                </a:ext>
              </a:extLst>
            </p:cNvPr>
            <p:cNvSpPr/>
            <p:nvPr/>
          </p:nvSpPr>
          <p:spPr>
            <a:xfrm>
              <a:off x="6034640" y="3877254"/>
              <a:ext cx="639396" cy="814606"/>
            </a:xfrm>
            <a:custGeom>
              <a:avLst/>
              <a:gdLst>
                <a:gd name="connsiteX0" fmla="*/ 628627 w 639396"/>
                <a:gd name="connsiteY0" fmla="*/ 8946 h 814606"/>
                <a:gd name="connsiteX1" fmla="*/ 306893 w 639396"/>
                <a:gd name="connsiteY1" fmla="*/ 480963 h 814606"/>
                <a:gd name="connsiteX2" fmla="*/ 118510 w 639396"/>
                <a:gd name="connsiteY2" fmla="*/ 730729 h 814606"/>
                <a:gd name="connsiteX3" fmla="*/ 2093 w 639396"/>
                <a:gd name="connsiteY3" fmla="*/ 813279 h 814606"/>
                <a:gd name="connsiteX4" fmla="*/ 215877 w 639396"/>
                <a:gd name="connsiteY4" fmla="*/ 677813 h 814606"/>
                <a:gd name="connsiteX5" fmla="*/ 531260 w 639396"/>
                <a:gd name="connsiteY5" fmla="*/ 207913 h 814606"/>
                <a:gd name="connsiteX6" fmla="*/ 628627 w 639396"/>
                <a:gd name="connsiteY6" fmla="*/ 8946 h 814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9396" h="814606">
                  <a:moveTo>
                    <a:pt x="628627" y="8946"/>
                  </a:moveTo>
                  <a:cubicBezTo>
                    <a:pt x="591232" y="54454"/>
                    <a:pt x="391912" y="360666"/>
                    <a:pt x="306893" y="480963"/>
                  </a:cubicBezTo>
                  <a:cubicBezTo>
                    <a:pt x="221874" y="601260"/>
                    <a:pt x="169310" y="675343"/>
                    <a:pt x="118510" y="730729"/>
                  </a:cubicBezTo>
                  <a:cubicBezTo>
                    <a:pt x="67710" y="786115"/>
                    <a:pt x="-14135" y="822098"/>
                    <a:pt x="2093" y="813279"/>
                  </a:cubicBezTo>
                  <a:cubicBezTo>
                    <a:pt x="18321" y="804460"/>
                    <a:pt x="127683" y="778707"/>
                    <a:pt x="215877" y="677813"/>
                  </a:cubicBezTo>
                  <a:cubicBezTo>
                    <a:pt x="304071" y="576919"/>
                    <a:pt x="463174" y="314805"/>
                    <a:pt x="531260" y="207913"/>
                  </a:cubicBezTo>
                  <a:cubicBezTo>
                    <a:pt x="599346" y="101021"/>
                    <a:pt x="666022" y="-36562"/>
                    <a:pt x="628627" y="89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" name="フリーフォーム: 図形 187">
              <a:extLst>
                <a:ext uri="{FF2B5EF4-FFF2-40B4-BE49-F238E27FC236}">
                  <a16:creationId xmlns:a16="http://schemas.microsoft.com/office/drawing/2014/main" id="{5AD2C783-E8DB-4A94-A8F8-7E1474BBB3AE}"/>
                </a:ext>
              </a:extLst>
            </p:cNvPr>
            <p:cNvSpPr/>
            <p:nvPr/>
          </p:nvSpPr>
          <p:spPr>
            <a:xfrm>
              <a:off x="6673969" y="2882042"/>
              <a:ext cx="318366" cy="1004813"/>
            </a:xfrm>
            <a:custGeom>
              <a:avLst/>
              <a:gdLst>
                <a:gd name="connsiteX0" fmla="*/ 315264 w 318366"/>
                <a:gd name="connsiteY0" fmla="*/ 858 h 1004813"/>
                <a:gd name="connsiteX1" fmla="*/ 209431 w 318366"/>
                <a:gd name="connsiteY1" fmla="*/ 430541 h 1004813"/>
                <a:gd name="connsiteX2" fmla="*/ 1998 w 318366"/>
                <a:gd name="connsiteY2" fmla="*/ 995691 h 1004813"/>
                <a:gd name="connsiteX3" fmla="*/ 114181 w 318366"/>
                <a:gd name="connsiteY3" fmla="*/ 748041 h 1004813"/>
                <a:gd name="connsiteX4" fmla="*/ 275048 w 318366"/>
                <a:gd name="connsiteY4" fmla="*/ 331058 h 1004813"/>
                <a:gd name="connsiteX5" fmla="*/ 315264 w 318366"/>
                <a:gd name="connsiteY5" fmla="*/ 858 h 1004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8366" h="1004813">
                  <a:moveTo>
                    <a:pt x="315264" y="858"/>
                  </a:moveTo>
                  <a:cubicBezTo>
                    <a:pt x="304328" y="17439"/>
                    <a:pt x="261642" y="264735"/>
                    <a:pt x="209431" y="430541"/>
                  </a:cubicBezTo>
                  <a:cubicBezTo>
                    <a:pt x="157220" y="596347"/>
                    <a:pt x="17873" y="942774"/>
                    <a:pt x="1998" y="995691"/>
                  </a:cubicBezTo>
                  <a:cubicBezTo>
                    <a:pt x="-13877" y="1048608"/>
                    <a:pt x="68673" y="858813"/>
                    <a:pt x="114181" y="748041"/>
                  </a:cubicBezTo>
                  <a:cubicBezTo>
                    <a:pt x="159689" y="637269"/>
                    <a:pt x="242945" y="450297"/>
                    <a:pt x="275048" y="331058"/>
                  </a:cubicBezTo>
                  <a:cubicBezTo>
                    <a:pt x="307151" y="211819"/>
                    <a:pt x="326200" y="-15723"/>
                    <a:pt x="315264" y="8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9" name="フリーフォーム: 図形 188">
              <a:extLst>
                <a:ext uri="{FF2B5EF4-FFF2-40B4-BE49-F238E27FC236}">
                  <a16:creationId xmlns:a16="http://schemas.microsoft.com/office/drawing/2014/main" id="{6CE8871F-AA5E-400E-BA2F-51D292347B58}"/>
                </a:ext>
              </a:extLst>
            </p:cNvPr>
            <p:cNvSpPr/>
            <p:nvPr/>
          </p:nvSpPr>
          <p:spPr>
            <a:xfrm>
              <a:off x="6777342" y="2317389"/>
              <a:ext cx="390678" cy="165924"/>
            </a:xfrm>
            <a:custGeom>
              <a:avLst/>
              <a:gdLst>
                <a:gd name="connsiteX0" fmla="*/ 225 w 390678"/>
                <a:gd name="connsiteY0" fmla="*/ 6711 h 165924"/>
                <a:gd name="connsiteX1" fmla="*/ 108175 w 390678"/>
                <a:gd name="connsiteY1" fmla="*/ 6711 h 165924"/>
                <a:gd name="connsiteX2" fmla="*/ 144158 w 390678"/>
                <a:gd name="connsiteY2" fmla="*/ 13061 h 165924"/>
                <a:gd name="connsiteX3" fmla="*/ 385458 w 390678"/>
                <a:gd name="connsiteY3" fmla="*/ 161228 h 165924"/>
                <a:gd name="connsiteX4" fmla="*/ 296558 w 390678"/>
                <a:gd name="connsiteY4" fmla="*/ 121011 h 165924"/>
                <a:gd name="connsiteX5" fmla="*/ 139925 w 390678"/>
                <a:gd name="connsiteY5" fmla="*/ 40578 h 165924"/>
                <a:gd name="connsiteX6" fmla="*/ 225 w 390678"/>
                <a:gd name="connsiteY6" fmla="*/ 6711 h 165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0678" h="165924">
                  <a:moveTo>
                    <a:pt x="225" y="6711"/>
                  </a:moveTo>
                  <a:cubicBezTo>
                    <a:pt x="-5067" y="1067"/>
                    <a:pt x="84186" y="5653"/>
                    <a:pt x="108175" y="6711"/>
                  </a:cubicBezTo>
                  <a:cubicBezTo>
                    <a:pt x="132164" y="7769"/>
                    <a:pt x="97944" y="-12692"/>
                    <a:pt x="144158" y="13061"/>
                  </a:cubicBezTo>
                  <a:cubicBezTo>
                    <a:pt x="190372" y="38814"/>
                    <a:pt x="360058" y="143236"/>
                    <a:pt x="385458" y="161228"/>
                  </a:cubicBezTo>
                  <a:cubicBezTo>
                    <a:pt x="410858" y="179220"/>
                    <a:pt x="337480" y="141119"/>
                    <a:pt x="296558" y="121011"/>
                  </a:cubicBezTo>
                  <a:cubicBezTo>
                    <a:pt x="255636" y="100903"/>
                    <a:pt x="186845" y="57159"/>
                    <a:pt x="139925" y="40578"/>
                  </a:cubicBezTo>
                  <a:cubicBezTo>
                    <a:pt x="93005" y="23997"/>
                    <a:pt x="5517" y="12355"/>
                    <a:pt x="225" y="67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0" name="フリーフォーム: 図形 189">
              <a:extLst>
                <a:ext uri="{FF2B5EF4-FFF2-40B4-BE49-F238E27FC236}">
                  <a16:creationId xmlns:a16="http://schemas.microsoft.com/office/drawing/2014/main" id="{119F015A-1294-44FF-A15C-FA0522788761}"/>
                </a:ext>
              </a:extLst>
            </p:cNvPr>
            <p:cNvSpPr/>
            <p:nvPr/>
          </p:nvSpPr>
          <p:spPr>
            <a:xfrm>
              <a:off x="6883119" y="2349396"/>
              <a:ext cx="119689" cy="563619"/>
            </a:xfrm>
            <a:custGeom>
              <a:avLst/>
              <a:gdLst>
                <a:gd name="connsiteX0" fmla="*/ 281 w 119689"/>
                <a:gd name="connsiteY0" fmla="*/ 104 h 563619"/>
                <a:gd name="connsiteX1" fmla="*/ 80714 w 119689"/>
                <a:gd name="connsiteY1" fmla="*/ 277387 h 563619"/>
                <a:gd name="connsiteX2" fmla="*/ 89181 w 119689"/>
                <a:gd name="connsiteY2" fmla="*/ 563137 h 563619"/>
                <a:gd name="connsiteX3" fmla="*/ 112464 w 119689"/>
                <a:gd name="connsiteY3" fmla="*/ 343004 h 563619"/>
                <a:gd name="connsiteX4" fmla="*/ 112464 w 119689"/>
                <a:gd name="connsiteY4" fmla="*/ 245637 h 563619"/>
                <a:gd name="connsiteX5" fmla="*/ 281 w 119689"/>
                <a:gd name="connsiteY5" fmla="*/ 104 h 563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9689" h="563619">
                  <a:moveTo>
                    <a:pt x="281" y="104"/>
                  </a:moveTo>
                  <a:cubicBezTo>
                    <a:pt x="-5011" y="5396"/>
                    <a:pt x="65897" y="183548"/>
                    <a:pt x="80714" y="277387"/>
                  </a:cubicBezTo>
                  <a:cubicBezTo>
                    <a:pt x="95531" y="371226"/>
                    <a:pt x="83889" y="552201"/>
                    <a:pt x="89181" y="563137"/>
                  </a:cubicBezTo>
                  <a:cubicBezTo>
                    <a:pt x="94473" y="574073"/>
                    <a:pt x="108584" y="395920"/>
                    <a:pt x="112464" y="343004"/>
                  </a:cubicBezTo>
                  <a:cubicBezTo>
                    <a:pt x="116344" y="290088"/>
                    <a:pt x="126575" y="299612"/>
                    <a:pt x="112464" y="245637"/>
                  </a:cubicBezTo>
                  <a:cubicBezTo>
                    <a:pt x="98353" y="191662"/>
                    <a:pt x="5573" y="-5188"/>
                    <a:pt x="281" y="1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" name="フリーフォーム: 図形 190">
              <a:extLst>
                <a:ext uri="{FF2B5EF4-FFF2-40B4-BE49-F238E27FC236}">
                  <a16:creationId xmlns:a16="http://schemas.microsoft.com/office/drawing/2014/main" id="{DBDB1514-E664-4B2D-91F7-DB0858144EC0}"/>
                </a:ext>
              </a:extLst>
            </p:cNvPr>
            <p:cNvSpPr/>
            <p:nvPr/>
          </p:nvSpPr>
          <p:spPr>
            <a:xfrm>
              <a:off x="7108809" y="2490846"/>
              <a:ext cx="112029" cy="998308"/>
            </a:xfrm>
            <a:custGeom>
              <a:avLst/>
              <a:gdLst>
                <a:gd name="connsiteX0" fmla="*/ 60341 w 112029"/>
                <a:gd name="connsiteY0" fmla="*/ 471 h 998308"/>
                <a:gd name="connsiteX1" fmla="*/ 111141 w 112029"/>
                <a:gd name="connsiteY1" fmla="*/ 241771 h 998308"/>
                <a:gd name="connsiteX2" fmla="*/ 85741 w 112029"/>
                <a:gd name="connsiteY2" fmla="*/ 622771 h 998308"/>
                <a:gd name="connsiteX3" fmla="*/ 1074 w 112029"/>
                <a:gd name="connsiteY3" fmla="*/ 995304 h 998308"/>
                <a:gd name="connsiteX4" fmla="*/ 41291 w 112029"/>
                <a:gd name="connsiteY4" fmla="*/ 785754 h 998308"/>
                <a:gd name="connsiteX5" fmla="*/ 89974 w 112029"/>
                <a:gd name="connsiteY5" fmla="*/ 559271 h 998308"/>
                <a:gd name="connsiteX6" fmla="*/ 96324 w 112029"/>
                <a:gd name="connsiteY6" fmla="*/ 190971 h 998308"/>
                <a:gd name="connsiteX7" fmla="*/ 60341 w 112029"/>
                <a:gd name="connsiteY7" fmla="*/ 471 h 99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029" h="998308">
                  <a:moveTo>
                    <a:pt x="60341" y="471"/>
                  </a:moveTo>
                  <a:cubicBezTo>
                    <a:pt x="62810" y="8938"/>
                    <a:pt x="106908" y="138054"/>
                    <a:pt x="111141" y="241771"/>
                  </a:cubicBezTo>
                  <a:cubicBezTo>
                    <a:pt x="115374" y="345488"/>
                    <a:pt x="104086" y="497182"/>
                    <a:pt x="85741" y="622771"/>
                  </a:cubicBezTo>
                  <a:cubicBezTo>
                    <a:pt x="67396" y="748360"/>
                    <a:pt x="8482" y="968140"/>
                    <a:pt x="1074" y="995304"/>
                  </a:cubicBezTo>
                  <a:cubicBezTo>
                    <a:pt x="-6334" y="1022468"/>
                    <a:pt x="26474" y="858426"/>
                    <a:pt x="41291" y="785754"/>
                  </a:cubicBezTo>
                  <a:cubicBezTo>
                    <a:pt x="56108" y="713082"/>
                    <a:pt x="80802" y="658401"/>
                    <a:pt x="89974" y="559271"/>
                  </a:cubicBezTo>
                  <a:cubicBezTo>
                    <a:pt x="99146" y="460141"/>
                    <a:pt x="102674" y="282693"/>
                    <a:pt x="96324" y="190971"/>
                  </a:cubicBezTo>
                  <a:cubicBezTo>
                    <a:pt x="89974" y="99249"/>
                    <a:pt x="57872" y="-7996"/>
                    <a:pt x="60341" y="4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" name="フリーフォーム: 図形 191">
              <a:extLst>
                <a:ext uri="{FF2B5EF4-FFF2-40B4-BE49-F238E27FC236}">
                  <a16:creationId xmlns:a16="http://schemas.microsoft.com/office/drawing/2014/main" id="{C05A9FCB-89D9-4E25-A026-A87EE6DD03E8}"/>
                </a:ext>
              </a:extLst>
            </p:cNvPr>
            <p:cNvSpPr/>
            <p:nvPr/>
          </p:nvSpPr>
          <p:spPr>
            <a:xfrm>
              <a:off x="6721936" y="3483256"/>
              <a:ext cx="392302" cy="825751"/>
            </a:xfrm>
            <a:custGeom>
              <a:avLst/>
              <a:gdLst>
                <a:gd name="connsiteX0" fmla="*/ 392181 w 392302"/>
                <a:gd name="connsiteY0" fmla="*/ 777 h 825751"/>
                <a:gd name="connsiteX1" fmla="*/ 195331 w 392302"/>
                <a:gd name="connsiteY1" fmla="*/ 464327 h 825751"/>
                <a:gd name="connsiteX2" fmla="*/ 2714 w 392302"/>
                <a:gd name="connsiteY2" fmla="*/ 822044 h 825751"/>
                <a:gd name="connsiteX3" fmla="*/ 91614 w 392302"/>
                <a:gd name="connsiteY3" fmla="*/ 633661 h 825751"/>
                <a:gd name="connsiteX4" fmla="*/ 222847 w 392302"/>
                <a:gd name="connsiteY4" fmla="*/ 360611 h 825751"/>
                <a:gd name="connsiteX5" fmla="*/ 392181 w 392302"/>
                <a:gd name="connsiteY5" fmla="*/ 777 h 82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2302" h="825751">
                  <a:moveTo>
                    <a:pt x="392181" y="777"/>
                  </a:moveTo>
                  <a:cubicBezTo>
                    <a:pt x="387595" y="18063"/>
                    <a:pt x="260242" y="327449"/>
                    <a:pt x="195331" y="464327"/>
                  </a:cubicBezTo>
                  <a:cubicBezTo>
                    <a:pt x="130420" y="601205"/>
                    <a:pt x="20000" y="793822"/>
                    <a:pt x="2714" y="822044"/>
                  </a:cubicBezTo>
                  <a:cubicBezTo>
                    <a:pt x="-14572" y="850266"/>
                    <a:pt x="54925" y="710567"/>
                    <a:pt x="91614" y="633661"/>
                  </a:cubicBezTo>
                  <a:cubicBezTo>
                    <a:pt x="128303" y="556756"/>
                    <a:pt x="175928" y="462211"/>
                    <a:pt x="222847" y="360611"/>
                  </a:cubicBezTo>
                  <a:cubicBezTo>
                    <a:pt x="269766" y="259011"/>
                    <a:pt x="396767" y="-16509"/>
                    <a:pt x="392181" y="7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3" name="フリーフォーム: 図形 192">
              <a:extLst>
                <a:ext uri="{FF2B5EF4-FFF2-40B4-BE49-F238E27FC236}">
                  <a16:creationId xmlns:a16="http://schemas.microsoft.com/office/drawing/2014/main" id="{BFCFA54E-4BE6-47D8-B05A-83EF9CD8E5A0}"/>
                </a:ext>
              </a:extLst>
            </p:cNvPr>
            <p:cNvSpPr/>
            <p:nvPr/>
          </p:nvSpPr>
          <p:spPr>
            <a:xfrm>
              <a:off x="6107280" y="4332734"/>
              <a:ext cx="602553" cy="552786"/>
            </a:xfrm>
            <a:custGeom>
              <a:avLst/>
              <a:gdLst>
                <a:gd name="connsiteX0" fmla="*/ 602553 w 602553"/>
                <a:gd name="connsiteY0" fmla="*/ 83 h 552786"/>
                <a:gd name="connsiteX1" fmla="*/ 378187 w 602553"/>
                <a:gd name="connsiteY1" fmla="*/ 245616 h 552786"/>
                <a:gd name="connsiteX2" fmla="*/ 278703 w 602553"/>
                <a:gd name="connsiteY2" fmla="*/ 393783 h 552786"/>
                <a:gd name="connsiteX3" fmla="*/ 170753 w 602553"/>
                <a:gd name="connsiteY3" fmla="*/ 491149 h 552786"/>
                <a:gd name="connsiteX4" fmla="*/ 1420 w 602553"/>
                <a:gd name="connsiteY4" fmla="*/ 552533 h 552786"/>
                <a:gd name="connsiteX5" fmla="*/ 98787 w 602553"/>
                <a:gd name="connsiteY5" fmla="*/ 508083 h 552786"/>
                <a:gd name="connsiteX6" fmla="*/ 257537 w 602553"/>
                <a:gd name="connsiteY6" fmla="*/ 395899 h 552786"/>
                <a:gd name="connsiteX7" fmla="*/ 376070 w 602553"/>
                <a:gd name="connsiteY7" fmla="*/ 220216 h 552786"/>
                <a:gd name="connsiteX8" fmla="*/ 602553 w 602553"/>
                <a:gd name="connsiteY8" fmla="*/ 83 h 552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2553" h="552786">
                  <a:moveTo>
                    <a:pt x="602553" y="83"/>
                  </a:moveTo>
                  <a:cubicBezTo>
                    <a:pt x="602906" y="4316"/>
                    <a:pt x="432162" y="179999"/>
                    <a:pt x="378187" y="245616"/>
                  </a:cubicBezTo>
                  <a:cubicBezTo>
                    <a:pt x="324212" y="311233"/>
                    <a:pt x="313275" y="352861"/>
                    <a:pt x="278703" y="393783"/>
                  </a:cubicBezTo>
                  <a:cubicBezTo>
                    <a:pt x="244131" y="434705"/>
                    <a:pt x="216967" y="464691"/>
                    <a:pt x="170753" y="491149"/>
                  </a:cubicBezTo>
                  <a:cubicBezTo>
                    <a:pt x="124539" y="517607"/>
                    <a:pt x="13414" y="549711"/>
                    <a:pt x="1420" y="552533"/>
                  </a:cubicBezTo>
                  <a:cubicBezTo>
                    <a:pt x="-10574" y="555355"/>
                    <a:pt x="56101" y="534189"/>
                    <a:pt x="98787" y="508083"/>
                  </a:cubicBezTo>
                  <a:cubicBezTo>
                    <a:pt x="141473" y="481977"/>
                    <a:pt x="211323" y="443877"/>
                    <a:pt x="257537" y="395899"/>
                  </a:cubicBezTo>
                  <a:cubicBezTo>
                    <a:pt x="303751" y="347921"/>
                    <a:pt x="319273" y="287597"/>
                    <a:pt x="376070" y="220216"/>
                  </a:cubicBezTo>
                  <a:cubicBezTo>
                    <a:pt x="432867" y="152836"/>
                    <a:pt x="602200" y="-4150"/>
                    <a:pt x="602553" y="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4" name="フリーフォーム: 図形 193">
              <a:extLst>
                <a:ext uri="{FF2B5EF4-FFF2-40B4-BE49-F238E27FC236}">
                  <a16:creationId xmlns:a16="http://schemas.microsoft.com/office/drawing/2014/main" id="{4B55B633-2FF0-44CD-9D50-0746DC1C120F}"/>
                </a:ext>
              </a:extLst>
            </p:cNvPr>
            <p:cNvSpPr/>
            <p:nvPr/>
          </p:nvSpPr>
          <p:spPr>
            <a:xfrm>
              <a:off x="5606997" y="4927241"/>
              <a:ext cx="201178" cy="98237"/>
            </a:xfrm>
            <a:custGeom>
              <a:avLst/>
              <a:gdLst>
                <a:gd name="connsiteX0" fmla="*/ 53 w 201178"/>
                <a:gd name="connsiteY0" fmla="*/ 359 h 98237"/>
                <a:gd name="connsiteX1" fmla="*/ 148220 w 201178"/>
                <a:gd name="connsiteY1" fmla="*/ 95609 h 98237"/>
                <a:gd name="connsiteX2" fmla="*/ 201136 w 201178"/>
                <a:gd name="connsiteY2" fmla="*/ 72326 h 98237"/>
                <a:gd name="connsiteX3" fmla="*/ 156686 w 201178"/>
                <a:gd name="connsiteY3" fmla="*/ 80792 h 98237"/>
                <a:gd name="connsiteX4" fmla="*/ 131286 w 201178"/>
                <a:gd name="connsiteY4" fmla="*/ 63859 h 98237"/>
                <a:gd name="connsiteX5" fmla="*/ 53 w 201178"/>
                <a:gd name="connsiteY5" fmla="*/ 359 h 98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178" h="98237">
                  <a:moveTo>
                    <a:pt x="53" y="359"/>
                  </a:moveTo>
                  <a:cubicBezTo>
                    <a:pt x="2875" y="5651"/>
                    <a:pt x="114706" y="83615"/>
                    <a:pt x="148220" y="95609"/>
                  </a:cubicBezTo>
                  <a:cubicBezTo>
                    <a:pt x="181734" y="107604"/>
                    <a:pt x="199725" y="74795"/>
                    <a:pt x="201136" y="72326"/>
                  </a:cubicBezTo>
                  <a:cubicBezTo>
                    <a:pt x="202547" y="69857"/>
                    <a:pt x="168328" y="82203"/>
                    <a:pt x="156686" y="80792"/>
                  </a:cubicBezTo>
                  <a:cubicBezTo>
                    <a:pt x="145044" y="79381"/>
                    <a:pt x="154922" y="77970"/>
                    <a:pt x="131286" y="63859"/>
                  </a:cubicBezTo>
                  <a:cubicBezTo>
                    <a:pt x="107650" y="49748"/>
                    <a:pt x="-2769" y="-4933"/>
                    <a:pt x="53" y="3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5" name="フリーフォーム: 図形 194">
              <a:extLst>
                <a:ext uri="{FF2B5EF4-FFF2-40B4-BE49-F238E27FC236}">
                  <a16:creationId xmlns:a16="http://schemas.microsoft.com/office/drawing/2014/main" id="{86517176-F31F-49AE-841C-40F185AD3111}"/>
                </a:ext>
              </a:extLst>
            </p:cNvPr>
            <p:cNvSpPr/>
            <p:nvPr/>
          </p:nvSpPr>
          <p:spPr>
            <a:xfrm>
              <a:off x="6705600" y="2219097"/>
              <a:ext cx="85994" cy="175411"/>
            </a:xfrm>
            <a:custGeom>
              <a:avLst/>
              <a:gdLst>
                <a:gd name="connsiteX0" fmla="*/ 73025 w 85994"/>
                <a:gd name="connsiteY0" fmla="*/ 228 h 175411"/>
                <a:gd name="connsiteX1" fmla="*/ 28575 w 85994"/>
                <a:gd name="connsiteY1" fmla="*/ 124053 h 175411"/>
                <a:gd name="connsiteX2" fmla="*/ 85725 w 85994"/>
                <a:gd name="connsiteY2" fmla="*/ 174853 h 175411"/>
                <a:gd name="connsiteX3" fmla="*/ 0 w 85994"/>
                <a:gd name="connsiteY3" fmla="*/ 95478 h 175411"/>
                <a:gd name="connsiteX4" fmla="*/ 73025 w 85994"/>
                <a:gd name="connsiteY4" fmla="*/ 228 h 17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994" h="175411">
                  <a:moveTo>
                    <a:pt x="73025" y="228"/>
                  </a:moveTo>
                  <a:cubicBezTo>
                    <a:pt x="77787" y="4990"/>
                    <a:pt x="26458" y="94949"/>
                    <a:pt x="28575" y="124053"/>
                  </a:cubicBezTo>
                  <a:cubicBezTo>
                    <a:pt x="30692" y="153157"/>
                    <a:pt x="90487" y="179615"/>
                    <a:pt x="85725" y="174853"/>
                  </a:cubicBezTo>
                  <a:cubicBezTo>
                    <a:pt x="80963" y="170091"/>
                    <a:pt x="0" y="124582"/>
                    <a:pt x="0" y="95478"/>
                  </a:cubicBezTo>
                  <a:cubicBezTo>
                    <a:pt x="0" y="66374"/>
                    <a:pt x="68263" y="-4534"/>
                    <a:pt x="73025" y="2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6" name="フリーフォーム: 図形 195">
              <a:extLst>
                <a:ext uri="{FF2B5EF4-FFF2-40B4-BE49-F238E27FC236}">
                  <a16:creationId xmlns:a16="http://schemas.microsoft.com/office/drawing/2014/main" id="{F9CDC26D-CEE3-4EEC-A046-83AF4A53E959}"/>
                </a:ext>
              </a:extLst>
            </p:cNvPr>
            <p:cNvSpPr/>
            <p:nvPr/>
          </p:nvSpPr>
          <p:spPr>
            <a:xfrm>
              <a:off x="6441927" y="2392888"/>
              <a:ext cx="325763" cy="914099"/>
            </a:xfrm>
            <a:custGeom>
              <a:avLst/>
              <a:gdLst>
                <a:gd name="connsiteX0" fmla="*/ 317648 w 325763"/>
                <a:gd name="connsiteY0" fmla="*/ 1062 h 914099"/>
                <a:gd name="connsiteX1" fmla="*/ 323998 w 325763"/>
                <a:gd name="connsiteY1" fmla="*/ 159812 h 914099"/>
                <a:gd name="connsiteX2" fmla="*/ 285898 w 325763"/>
                <a:gd name="connsiteY2" fmla="*/ 175687 h 914099"/>
                <a:gd name="connsiteX3" fmla="*/ 241448 w 325763"/>
                <a:gd name="connsiteY3" fmla="*/ 299512 h 914099"/>
                <a:gd name="connsiteX4" fmla="*/ 225573 w 325763"/>
                <a:gd name="connsiteY4" fmla="*/ 404287 h 914099"/>
                <a:gd name="connsiteX5" fmla="*/ 177948 w 325763"/>
                <a:gd name="connsiteY5" fmla="*/ 483662 h 914099"/>
                <a:gd name="connsiteX6" fmla="*/ 146198 w 325763"/>
                <a:gd name="connsiteY6" fmla="*/ 594787 h 914099"/>
                <a:gd name="connsiteX7" fmla="*/ 120798 w 325763"/>
                <a:gd name="connsiteY7" fmla="*/ 677337 h 914099"/>
                <a:gd name="connsiteX8" fmla="*/ 127148 w 325763"/>
                <a:gd name="connsiteY8" fmla="*/ 763062 h 914099"/>
                <a:gd name="connsiteX9" fmla="*/ 66823 w 325763"/>
                <a:gd name="connsiteY9" fmla="*/ 832912 h 914099"/>
                <a:gd name="connsiteX10" fmla="*/ 148 w 325763"/>
                <a:gd name="connsiteY10" fmla="*/ 912287 h 914099"/>
                <a:gd name="connsiteX11" fmla="*/ 85873 w 325763"/>
                <a:gd name="connsiteY11" fmla="*/ 750362 h 914099"/>
                <a:gd name="connsiteX12" fmla="*/ 123973 w 325763"/>
                <a:gd name="connsiteY12" fmla="*/ 594787 h 914099"/>
                <a:gd name="connsiteX13" fmla="*/ 206523 w 325763"/>
                <a:gd name="connsiteY13" fmla="*/ 293162 h 914099"/>
                <a:gd name="connsiteX14" fmla="*/ 301773 w 325763"/>
                <a:gd name="connsiteY14" fmla="*/ 99487 h 914099"/>
                <a:gd name="connsiteX15" fmla="*/ 317648 w 325763"/>
                <a:gd name="connsiteY15" fmla="*/ 1062 h 9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25763" h="914099">
                  <a:moveTo>
                    <a:pt x="317648" y="1062"/>
                  </a:moveTo>
                  <a:cubicBezTo>
                    <a:pt x="321352" y="11116"/>
                    <a:pt x="329290" y="130708"/>
                    <a:pt x="323998" y="159812"/>
                  </a:cubicBezTo>
                  <a:cubicBezTo>
                    <a:pt x="318706" y="188916"/>
                    <a:pt x="299656" y="152404"/>
                    <a:pt x="285898" y="175687"/>
                  </a:cubicBezTo>
                  <a:cubicBezTo>
                    <a:pt x="272140" y="198970"/>
                    <a:pt x="251502" y="261412"/>
                    <a:pt x="241448" y="299512"/>
                  </a:cubicBezTo>
                  <a:cubicBezTo>
                    <a:pt x="231394" y="337612"/>
                    <a:pt x="236156" y="373595"/>
                    <a:pt x="225573" y="404287"/>
                  </a:cubicBezTo>
                  <a:cubicBezTo>
                    <a:pt x="214990" y="434979"/>
                    <a:pt x="191177" y="451912"/>
                    <a:pt x="177948" y="483662"/>
                  </a:cubicBezTo>
                  <a:cubicBezTo>
                    <a:pt x="164719" y="515412"/>
                    <a:pt x="155723" y="562508"/>
                    <a:pt x="146198" y="594787"/>
                  </a:cubicBezTo>
                  <a:cubicBezTo>
                    <a:pt x="136673" y="627066"/>
                    <a:pt x="123973" y="649291"/>
                    <a:pt x="120798" y="677337"/>
                  </a:cubicBezTo>
                  <a:cubicBezTo>
                    <a:pt x="117623" y="705383"/>
                    <a:pt x="136144" y="737133"/>
                    <a:pt x="127148" y="763062"/>
                  </a:cubicBezTo>
                  <a:cubicBezTo>
                    <a:pt x="118152" y="788991"/>
                    <a:pt x="87990" y="808041"/>
                    <a:pt x="66823" y="832912"/>
                  </a:cubicBezTo>
                  <a:cubicBezTo>
                    <a:pt x="45656" y="857783"/>
                    <a:pt x="-3027" y="926045"/>
                    <a:pt x="148" y="912287"/>
                  </a:cubicBezTo>
                  <a:cubicBezTo>
                    <a:pt x="3323" y="898529"/>
                    <a:pt x="65235" y="803279"/>
                    <a:pt x="85873" y="750362"/>
                  </a:cubicBezTo>
                  <a:cubicBezTo>
                    <a:pt x="106510" y="697445"/>
                    <a:pt x="103865" y="670987"/>
                    <a:pt x="123973" y="594787"/>
                  </a:cubicBezTo>
                  <a:cubicBezTo>
                    <a:pt x="144081" y="518587"/>
                    <a:pt x="176890" y="375712"/>
                    <a:pt x="206523" y="293162"/>
                  </a:cubicBezTo>
                  <a:cubicBezTo>
                    <a:pt x="236156" y="210612"/>
                    <a:pt x="283781" y="144466"/>
                    <a:pt x="301773" y="99487"/>
                  </a:cubicBezTo>
                  <a:cubicBezTo>
                    <a:pt x="319765" y="54508"/>
                    <a:pt x="313944" y="-8992"/>
                    <a:pt x="317648" y="10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7" name="フリーフォーム: 図形 196">
              <a:extLst>
                <a:ext uri="{FF2B5EF4-FFF2-40B4-BE49-F238E27FC236}">
                  <a16:creationId xmlns:a16="http://schemas.microsoft.com/office/drawing/2014/main" id="{A75A9E84-B8A0-47D5-B55D-F150C2E9AFC5}"/>
                </a:ext>
              </a:extLst>
            </p:cNvPr>
            <p:cNvSpPr/>
            <p:nvPr/>
          </p:nvSpPr>
          <p:spPr>
            <a:xfrm>
              <a:off x="6146681" y="3253907"/>
              <a:ext cx="334165" cy="983943"/>
            </a:xfrm>
            <a:custGeom>
              <a:avLst/>
              <a:gdLst>
                <a:gd name="connsiteX0" fmla="*/ 330319 w 334165"/>
                <a:gd name="connsiteY0" fmla="*/ 468 h 983943"/>
                <a:gd name="connsiteX1" fmla="*/ 314444 w 334165"/>
                <a:gd name="connsiteY1" fmla="*/ 140168 h 983943"/>
                <a:gd name="connsiteX2" fmla="*/ 260469 w 334165"/>
                <a:gd name="connsiteY2" fmla="*/ 238593 h 983943"/>
                <a:gd name="connsiteX3" fmla="*/ 228719 w 334165"/>
                <a:gd name="connsiteY3" fmla="*/ 394168 h 983943"/>
                <a:gd name="connsiteX4" fmla="*/ 155694 w 334165"/>
                <a:gd name="connsiteY4" fmla="*/ 587843 h 983943"/>
                <a:gd name="connsiteX5" fmla="*/ 130294 w 334165"/>
                <a:gd name="connsiteY5" fmla="*/ 727543 h 983943"/>
                <a:gd name="connsiteX6" fmla="*/ 111244 w 334165"/>
                <a:gd name="connsiteY6" fmla="*/ 800568 h 983943"/>
                <a:gd name="connsiteX7" fmla="*/ 76319 w 334165"/>
                <a:gd name="connsiteY7" fmla="*/ 895818 h 983943"/>
                <a:gd name="connsiteX8" fmla="*/ 119 w 334165"/>
                <a:gd name="connsiteY8" fmla="*/ 981543 h 983943"/>
                <a:gd name="connsiteX9" fmla="*/ 95369 w 334165"/>
                <a:gd name="connsiteY9" fmla="*/ 797393 h 983943"/>
                <a:gd name="connsiteX10" fmla="*/ 158869 w 334165"/>
                <a:gd name="connsiteY10" fmla="*/ 587843 h 983943"/>
                <a:gd name="connsiteX11" fmla="*/ 187444 w 334165"/>
                <a:gd name="connsiteY11" fmla="*/ 425918 h 983943"/>
                <a:gd name="connsiteX12" fmla="*/ 238244 w 334165"/>
                <a:gd name="connsiteY12" fmla="*/ 279868 h 983943"/>
                <a:gd name="connsiteX13" fmla="*/ 247769 w 334165"/>
                <a:gd name="connsiteY13" fmla="*/ 190968 h 983943"/>
                <a:gd name="connsiteX14" fmla="*/ 330319 w 334165"/>
                <a:gd name="connsiteY14" fmla="*/ 468 h 983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4165" h="983943">
                  <a:moveTo>
                    <a:pt x="330319" y="468"/>
                  </a:moveTo>
                  <a:cubicBezTo>
                    <a:pt x="341431" y="-7999"/>
                    <a:pt x="326086" y="100481"/>
                    <a:pt x="314444" y="140168"/>
                  </a:cubicBezTo>
                  <a:cubicBezTo>
                    <a:pt x="302802" y="179856"/>
                    <a:pt x="274756" y="196260"/>
                    <a:pt x="260469" y="238593"/>
                  </a:cubicBezTo>
                  <a:cubicBezTo>
                    <a:pt x="246182" y="280926"/>
                    <a:pt x="246181" y="335960"/>
                    <a:pt x="228719" y="394168"/>
                  </a:cubicBezTo>
                  <a:cubicBezTo>
                    <a:pt x="211257" y="452376"/>
                    <a:pt x="172098" y="532281"/>
                    <a:pt x="155694" y="587843"/>
                  </a:cubicBezTo>
                  <a:cubicBezTo>
                    <a:pt x="139290" y="643405"/>
                    <a:pt x="137702" y="692089"/>
                    <a:pt x="130294" y="727543"/>
                  </a:cubicBezTo>
                  <a:cubicBezTo>
                    <a:pt x="122886" y="762997"/>
                    <a:pt x="120240" y="772522"/>
                    <a:pt x="111244" y="800568"/>
                  </a:cubicBezTo>
                  <a:cubicBezTo>
                    <a:pt x="102248" y="828614"/>
                    <a:pt x="94840" y="865656"/>
                    <a:pt x="76319" y="895818"/>
                  </a:cubicBezTo>
                  <a:cubicBezTo>
                    <a:pt x="57798" y="925981"/>
                    <a:pt x="-3056" y="997947"/>
                    <a:pt x="119" y="981543"/>
                  </a:cubicBezTo>
                  <a:cubicBezTo>
                    <a:pt x="3294" y="965139"/>
                    <a:pt x="68911" y="863010"/>
                    <a:pt x="95369" y="797393"/>
                  </a:cubicBezTo>
                  <a:cubicBezTo>
                    <a:pt x="121827" y="731776"/>
                    <a:pt x="143523" y="649755"/>
                    <a:pt x="158869" y="587843"/>
                  </a:cubicBezTo>
                  <a:cubicBezTo>
                    <a:pt x="174215" y="525931"/>
                    <a:pt x="174215" y="477247"/>
                    <a:pt x="187444" y="425918"/>
                  </a:cubicBezTo>
                  <a:cubicBezTo>
                    <a:pt x="200673" y="374589"/>
                    <a:pt x="228190" y="319026"/>
                    <a:pt x="238244" y="279868"/>
                  </a:cubicBezTo>
                  <a:cubicBezTo>
                    <a:pt x="248298" y="240710"/>
                    <a:pt x="235598" y="233301"/>
                    <a:pt x="247769" y="190968"/>
                  </a:cubicBezTo>
                  <a:cubicBezTo>
                    <a:pt x="259940" y="148635"/>
                    <a:pt x="319207" y="8935"/>
                    <a:pt x="330319" y="4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8" name="フリーフォーム: 図形 197">
              <a:extLst>
                <a:ext uri="{FF2B5EF4-FFF2-40B4-BE49-F238E27FC236}">
                  <a16:creationId xmlns:a16="http://schemas.microsoft.com/office/drawing/2014/main" id="{970D9B73-2E47-4EB4-B110-AFE8C3765BA0}"/>
                </a:ext>
              </a:extLst>
            </p:cNvPr>
            <p:cNvSpPr/>
            <p:nvPr/>
          </p:nvSpPr>
          <p:spPr>
            <a:xfrm>
              <a:off x="5553907" y="4055104"/>
              <a:ext cx="592151" cy="190687"/>
            </a:xfrm>
            <a:custGeom>
              <a:avLst/>
              <a:gdLst>
                <a:gd name="connsiteX0" fmla="*/ 226 w 592151"/>
                <a:gd name="connsiteY0" fmla="*/ 32179 h 190687"/>
                <a:gd name="connsiteX1" fmla="*/ 243643 w 592151"/>
                <a:gd name="connsiteY1" fmla="*/ 429 h 190687"/>
                <a:gd name="connsiteX2" fmla="*/ 343126 w 592151"/>
                <a:gd name="connsiteY2" fmla="*/ 27946 h 190687"/>
                <a:gd name="connsiteX3" fmla="*/ 590776 w 592151"/>
                <a:gd name="connsiteY3" fmla="*/ 188813 h 190687"/>
                <a:gd name="connsiteX4" fmla="*/ 436260 w 592151"/>
                <a:gd name="connsiteY4" fmla="*/ 110496 h 190687"/>
                <a:gd name="connsiteX5" fmla="*/ 290210 w 592151"/>
                <a:gd name="connsiteY5" fmla="*/ 30063 h 190687"/>
                <a:gd name="connsiteX6" fmla="*/ 226 w 592151"/>
                <a:gd name="connsiteY6" fmla="*/ 32179 h 190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2151" h="190687">
                  <a:moveTo>
                    <a:pt x="226" y="32179"/>
                  </a:moveTo>
                  <a:cubicBezTo>
                    <a:pt x="-7535" y="27240"/>
                    <a:pt x="186493" y="1134"/>
                    <a:pt x="243643" y="429"/>
                  </a:cubicBezTo>
                  <a:cubicBezTo>
                    <a:pt x="300793" y="-277"/>
                    <a:pt x="285270" y="-3451"/>
                    <a:pt x="343126" y="27946"/>
                  </a:cubicBezTo>
                  <a:cubicBezTo>
                    <a:pt x="400982" y="59343"/>
                    <a:pt x="575254" y="175055"/>
                    <a:pt x="590776" y="188813"/>
                  </a:cubicBezTo>
                  <a:cubicBezTo>
                    <a:pt x="606298" y="202571"/>
                    <a:pt x="486354" y="136954"/>
                    <a:pt x="436260" y="110496"/>
                  </a:cubicBezTo>
                  <a:cubicBezTo>
                    <a:pt x="386166" y="84038"/>
                    <a:pt x="356885" y="42410"/>
                    <a:pt x="290210" y="30063"/>
                  </a:cubicBezTo>
                  <a:cubicBezTo>
                    <a:pt x="223535" y="17716"/>
                    <a:pt x="7987" y="37118"/>
                    <a:pt x="226" y="321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9" name="フリーフォーム: 図形 198">
              <a:extLst>
                <a:ext uri="{FF2B5EF4-FFF2-40B4-BE49-F238E27FC236}">
                  <a16:creationId xmlns:a16="http://schemas.microsoft.com/office/drawing/2014/main" id="{1CCBC524-A20E-41DB-862A-35BD4BF6B3FE}"/>
                </a:ext>
              </a:extLst>
            </p:cNvPr>
            <p:cNvSpPr/>
            <p:nvPr/>
          </p:nvSpPr>
          <p:spPr>
            <a:xfrm>
              <a:off x="5880096" y="4032098"/>
              <a:ext cx="267817" cy="198922"/>
            </a:xfrm>
            <a:custGeom>
              <a:avLst/>
              <a:gdLst>
                <a:gd name="connsiteX0" fmla="*/ 4 w 267817"/>
                <a:gd name="connsiteY0" fmla="*/ 152 h 198922"/>
                <a:gd name="connsiteX1" fmla="*/ 133354 w 267817"/>
                <a:gd name="connsiteY1" fmla="*/ 86935 h 198922"/>
                <a:gd name="connsiteX2" fmla="*/ 262471 w 267817"/>
                <a:gd name="connsiteY2" fmla="*/ 197002 h 198922"/>
                <a:gd name="connsiteX3" fmla="*/ 232837 w 267817"/>
                <a:gd name="connsiteY3" fmla="*/ 150435 h 198922"/>
                <a:gd name="connsiteX4" fmla="*/ 137587 w 267817"/>
                <a:gd name="connsiteY4" fmla="*/ 67885 h 198922"/>
                <a:gd name="connsiteX5" fmla="*/ 4 w 267817"/>
                <a:gd name="connsiteY5" fmla="*/ 152 h 198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7817" h="198922">
                  <a:moveTo>
                    <a:pt x="4" y="152"/>
                  </a:moveTo>
                  <a:cubicBezTo>
                    <a:pt x="-701" y="3327"/>
                    <a:pt x="89610" y="54127"/>
                    <a:pt x="133354" y="86935"/>
                  </a:cubicBezTo>
                  <a:cubicBezTo>
                    <a:pt x="177099" y="119743"/>
                    <a:pt x="245891" y="186419"/>
                    <a:pt x="262471" y="197002"/>
                  </a:cubicBezTo>
                  <a:cubicBezTo>
                    <a:pt x="279051" y="207585"/>
                    <a:pt x="253651" y="171955"/>
                    <a:pt x="232837" y="150435"/>
                  </a:cubicBezTo>
                  <a:cubicBezTo>
                    <a:pt x="212023" y="128916"/>
                    <a:pt x="173570" y="91521"/>
                    <a:pt x="137587" y="67885"/>
                  </a:cubicBezTo>
                  <a:cubicBezTo>
                    <a:pt x="101604" y="44249"/>
                    <a:pt x="709" y="-3023"/>
                    <a:pt x="4" y="1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0" name="フリーフォーム: 図形 199">
              <a:extLst>
                <a:ext uri="{FF2B5EF4-FFF2-40B4-BE49-F238E27FC236}">
                  <a16:creationId xmlns:a16="http://schemas.microsoft.com/office/drawing/2014/main" id="{087AA299-FF72-4A02-BDAB-30DC06A13925}"/>
                </a:ext>
              </a:extLst>
            </p:cNvPr>
            <p:cNvSpPr/>
            <p:nvPr/>
          </p:nvSpPr>
          <p:spPr>
            <a:xfrm>
              <a:off x="5737523" y="4247896"/>
              <a:ext cx="415318" cy="154010"/>
            </a:xfrm>
            <a:custGeom>
              <a:avLst/>
              <a:gdLst>
                <a:gd name="connsiteX0" fmla="*/ 760 w 415318"/>
                <a:gd name="connsiteY0" fmla="*/ 152654 h 154010"/>
                <a:gd name="connsiteX1" fmla="*/ 201844 w 415318"/>
                <a:gd name="connsiteY1" fmla="*/ 53171 h 154010"/>
                <a:gd name="connsiteX2" fmla="*/ 413510 w 415318"/>
                <a:gd name="connsiteY2" fmla="*/ 254 h 154010"/>
                <a:gd name="connsiteX3" fmla="*/ 294977 w 415318"/>
                <a:gd name="connsiteY3" fmla="*/ 36237 h 154010"/>
                <a:gd name="connsiteX4" fmla="*/ 138344 w 415318"/>
                <a:gd name="connsiteY4" fmla="*/ 106087 h 154010"/>
                <a:gd name="connsiteX5" fmla="*/ 760 w 415318"/>
                <a:gd name="connsiteY5" fmla="*/ 152654 h 154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5318" h="154010">
                  <a:moveTo>
                    <a:pt x="760" y="152654"/>
                  </a:moveTo>
                  <a:cubicBezTo>
                    <a:pt x="11343" y="143835"/>
                    <a:pt x="133052" y="78571"/>
                    <a:pt x="201844" y="53171"/>
                  </a:cubicBezTo>
                  <a:cubicBezTo>
                    <a:pt x="270636" y="27771"/>
                    <a:pt x="397988" y="3076"/>
                    <a:pt x="413510" y="254"/>
                  </a:cubicBezTo>
                  <a:cubicBezTo>
                    <a:pt x="429032" y="-2568"/>
                    <a:pt x="340838" y="18598"/>
                    <a:pt x="294977" y="36237"/>
                  </a:cubicBezTo>
                  <a:cubicBezTo>
                    <a:pt x="249116" y="53876"/>
                    <a:pt x="183852" y="87037"/>
                    <a:pt x="138344" y="106087"/>
                  </a:cubicBezTo>
                  <a:cubicBezTo>
                    <a:pt x="92836" y="125137"/>
                    <a:pt x="-9823" y="161473"/>
                    <a:pt x="760" y="1526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1" name="フリーフォーム: 図形 200">
              <a:extLst>
                <a:ext uri="{FF2B5EF4-FFF2-40B4-BE49-F238E27FC236}">
                  <a16:creationId xmlns:a16="http://schemas.microsoft.com/office/drawing/2014/main" id="{78781828-6989-401C-858A-A7CCEF8F60AF}"/>
                </a:ext>
              </a:extLst>
            </p:cNvPr>
            <p:cNvSpPr/>
            <p:nvPr/>
          </p:nvSpPr>
          <p:spPr>
            <a:xfrm>
              <a:off x="5796840" y="2160114"/>
              <a:ext cx="110575" cy="473019"/>
            </a:xfrm>
            <a:custGeom>
              <a:avLst/>
              <a:gdLst>
                <a:gd name="connsiteX0" fmla="*/ 95960 w 110575"/>
                <a:gd name="connsiteY0" fmla="*/ 1003 h 473019"/>
                <a:gd name="connsiteX1" fmla="*/ 98077 w 110575"/>
                <a:gd name="connsiteY1" fmla="*/ 98369 h 473019"/>
                <a:gd name="connsiteX2" fmla="*/ 68443 w 110575"/>
                <a:gd name="connsiteY2" fmla="*/ 161869 h 473019"/>
                <a:gd name="connsiteX3" fmla="*/ 74793 w 110575"/>
                <a:gd name="connsiteY3" fmla="*/ 240186 h 473019"/>
                <a:gd name="connsiteX4" fmla="*/ 21877 w 110575"/>
                <a:gd name="connsiteY4" fmla="*/ 312153 h 473019"/>
                <a:gd name="connsiteX5" fmla="*/ 710 w 110575"/>
                <a:gd name="connsiteY5" fmla="*/ 473019 h 473019"/>
                <a:gd name="connsiteX6" fmla="*/ 45160 w 110575"/>
                <a:gd name="connsiteY6" fmla="*/ 312153 h 473019"/>
                <a:gd name="connsiteX7" fmla="*/ 106543 w 110575"/>
                <a:gd name="connsiteY7" fmla="*/ 210553 h 473019"/>
                <a:gd name="connsiteX8" fmla="*/ 104427 w 110575"/>
                <a:gd name="connsiteY8" fmla="*/ 163986 h 473019"/>
                <a:gd name="connsiteX9" fmla="*/ 95960 w 110575"/>
                <a:gd name="connsiteY9" fmla="*/ 1003 h 473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575" h="473019">
                  <a:moveTo>
                    <a:pt x="95960" y="1003"/>
                  </a:moveTo>
                  <a:cubicBezTo>
                    <a:pt x="94902" y="-9933"/>
                    <a:pt x="102663" y="71558"/>
                    <a:pt x="98077" y="98369"/>
                  </a:cubicBezTo>
                  <a:cubicBezTo>
                    <a:pt x="93491" y="125180"/>
                    <a:pt x="72324" y="138233"/>
                    <a:pt x="68443" y="161869"/>
                  </a:cubicBezTo>
                  <a:cubicBezTo>
                    <a:pt x="64562" y="185505"/>
                    <a:pt x="82554" y="215139"/>
                    <a:pt x="74793" y="240186"/>
                  </a:cubicBezTo>
                  <a:cubicBezTo>
                    <a:pt x="67032" y="265233"/>
                    <a:pt x="34224" y="273348"/>
                    <a:pt x="21877" y="312153"/>
                  </a:cubicBezTo>
                  <a:cubicBezTo>
                    <a:pt x="9530" y="350959"/>
                    <a:pt x="-3170" y="473019"/>
                    <a:pt x="710" y="473019"/>
                  </a:cubicBezTo>
                  <a:cubicBezTo>
                    <a:pt x="4590" y="473019"/>
                    <a:pt x="27521" y="355897"/>
                    <a:pt x="45160" y="312153"/>
                  </a:cubicBezTo>
                  <a:cubicBezTo>
                    <a:pt x="62799" y="268409"/>
                    <a:pt x="96665" y="235247"/>
                    <a:pt x="106543" y="210553"/>
                  </a:cubicBezTo>
                  <a:cubicBezTo>
                    <a:pt x="116421" y="185859"/>
                    <a:pt x="105133" y="196442"/>
                    <a:pt x="104427" y="163986"/>
                  </a:cubicBezTo>
                  <a:cubicBezTo>
                    <a:pt x="103722" y="131530"/>
                    <a:pt x="97018" y="11939"/>
                    <a:pt x="95960" y="10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2" name="フリーフォーム: 図形 201">
              <a:extLst>
                <a:ext uri="{FF2B5EF4-FFF2-40B4-BE49-F238E27FC236}">
                  <a16:creationId xmlns:a16="http://schemas.microsoft.com/office/drawing/2014/main" id="{C23F77BC-2D47-4C44-BAA1-321B1E218A82}"/>
                </a:ext>
              </a:extLst>
            </p:cNvPr>
            <p:cNvSpPr/>
            <p:nvPr/>
          </p:nvSpPr>
          <p:spPr>
            <a:xfrm>
              <a:off x="5879606" y="2086017"/>
              <a:ext cx="238982" cy="138601"/>
            </a:xfrm>
            <a:custGeom>
              <a:avLst/>
              <a:gdLst>
                <a:gd name="connsiteX0" fmla="*/ 494 w 238982"/>
                <a:gd name="connsiteY0" fmla="*/ 138600 h 138601"/>
                <a:gd name="connsiteX1" fmla="*/ 72461 w 238982"/>
                <a:gd name="connsiteY1" fmla="*/ 43350 h 138601"/>
                <a:gd name="connsiteX2" fmla="*/ 235444 w 238982"/>
                <a:gd name="connsiteY2" fmla="*/ 1016 h 138601"/>
                <a:gd name="connsiteX3" fmla="*/ 178294 w 238982"/>
                <a:gd name="connsiteY3" fmla="*/ 15833 h 138601"/>
                <a:gd name="connsiteX4" fmla="*/ 104211 w 238982"/>
                <a:gd name="connsiteY4" fmla="*/ 45466 h 138601"/>
                <a:gd name="connsiteX5" fmla="*/ 494 w 238982"/>
                <a:gd name="connsiteY5" fmla="*/ 138600 h 138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8982" h="138601">
                  <a:moveTo>
                    <a:pt x="494" y="138600"/>
                  </a:moveTo>
                  <a:cubicBezTo>
                    <a:pt x="-4798" y="138247"/>
                    <a:pt x="33303" y="66281"/>
                    <a:pt x="72461" y="43350"/>
                  </a:cubicBezTo>
                  <a:cubicBezTo>
                    <a:pt x="111619" y="20419"/>
                    <a:pt x="235444" y="1016"/>
                    <a:pt x="235444" y="1016"/>
                  </a:cubicBezTo>
                  <a:cubicBezTo>
                    <a:pt x="253083" y="-3570"/>
                    <a:pt x="200166" y="8425"/>
                    <a:pt x="178294" y="15833"/>
                  </a:cubicBezTo>
                  <a:cubicBezTo>
                    <a:pt x="156422" y="23241"/>
                    <a:pt x="130669" y="29944"/>
                    <a:pt x="104211" y="45466"/>
                  </a:cubicBezTo>
                  <a:cubicBezTo>
                    <a:pt x="77753" y="60988"/>
                    <a:pt x="5786" y="138953"/>
                    <a:pt x="494" y="1386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3" name="フリーフォーム: 図形 202">
              <a:extLst>
                <a:ext uri="{FF2B5EF4-FFF2-40B4-BE49-F238E27FC236}">
                  <a16:creationId xmlns:a16="http://schemas.microsoft.com/office/drawing/2014/main" id="{7B873404-3CFE-4BAD-A70E-BB35FC62A59D}"/>
                </a:ext>
              </a:extLst>
            </p:cNvPr>
            <p:cNvSpPr/>
            <p:nvPr/>
          </p:nvSpPr>
          <p:spPr>
            <a:xfrm>
              <a:off x="6114989" y="2004384"/>
              <a:ext cx="205455" cy="87073"/>
            </a:xfrm>
            <a:custGeom>
              <a:avLst/>
              <a:gdLst>
                <a:gd name="connsiteX0" fmla="*/ 61 w 205455"/>
                <a:gd name="connsiteY0" fmla="*/ 86883 h 87073"/>
                <a:gd name="connsiteX1" fmla="*/ 103778 w 205455"/>
                <a:gd name="connsiteY1" fmla="*/ 44549 h 87073"/>
                <a:gd name="connsiteX2" fmla="*/ 205378 w 205455"/>
                <a:gd name="connsiteY2" fmla="*/ 99 h 87073"/>
                <a:gd name="connsiteX3" fmla="*/ 118594 w 205455"/>
                <a:gd name="connsiteY3" fmla="*/ 57249 h 87073"/>
                <a:gd name="connsiteX4" fmla="*/ 61 w 205455"/>
                <a:gd name="connsiteY4" fmla="*/ 86883 h 87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5455" h="87073">
                  <a:moveTo>
                    <a:pt x="61" y="86883"/>
                  </a:moveTo>
                  <a:cubicBezTo>
                    <a:pt x="-2408" y="84766"/>
                    <a:pt x="69559" y="59013"/>
                    <a:pt x="103778" y="44549"/>
                  </a:cubicBezTo>
                  <a:cubicBezTo>
                    <a:pt x="137997" y="30085"/>
                    <a:pt x="202909" y="-2018"/>
                    <a:pt x="205378" y="99"/>
                  </a:cubicBezTo>
                  <a:cubicBezTo>
                    <a:pt x="207847" y="2216"/>
                    <a:pt x="150697" y="41374"/>
                    <a:pt x="118594" y="57249"/>
                  </a:cubicBezTo>
                  <a:cubicBezTo>
                    <a:pt x="86491" y="73124"/>
                    <a:pt x="2530" y="89000"/>
                    <a:pt x="61" y="868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4" name="フリーフォーム: 図形 203">
              <a:extLst>
                <a:ext uri="{FF2B5EF4-FFF2-40B4-BE49-F238E27FC236}">
                  <a16:creationId xmlns:a16="http://schemas.microsoft.com/office/drawing/2014/main" id="{8C8109CD-9B4D-4DDE-A876-1218B732AEAA}"/>
                </a:ext>
              </a:extLst>
            </p:cNvPr>
            <p:cNvSpPr/>
            <p:nvPr/>
          </p:nvSpPr>
          <p:spPr>
            <a:xfrm>
              <a:off x="6055761" y="2033501"/>
              <a:ext cx="244906" cy="677899"/>
            </a:xfrm>
            <a:custGeom>
              <a:avLst/>
              <a:gdLst>
                <a:gd name="connsiteX0" fmla="*/ 243439 w 244906"/>
                <a:gd name="connsiteY0" fmla="*/ 2732 h 677899"/>
                <a:gd name="connsiteX1" fmla="*/ 99506 w 244906"/>
                <a:gd name="connsiteY1" fmla="*/ 303299 h 677899"/>
                <a:gd name="connsiteX2" fmla="*/ 22 w 244906"/>
                <a:gd name="connsiteY2" fmla="*/ 675832 h 677899"/>
                <a:gd name="connsiteX3" fmla="*/ 91039 w 244906"/>
                <a:gd name="connsiteY3" fmla="*/ 440882 h 677899"/>
                <a:gd name="connsiteX4" fmla="*/ 169356 w 244906"/>
                <a:gd name="connsiteY4" fmla="*/ 169949 h 677899"/>
                <a:gd name="connsiteX5" fmla="*/ 243439 w 244906"/>
                <a:gd name="connsiteY5" fmla="*/ 2732 h 677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4906" h="677899">
                  <a:moveTo>
                    <a:pt x="243439" y="2732"/>
                  </a:moveTo>
                  <a:cubicBezTo>
                    <a:pt x="231797" y="24957"/>
                    <a:pt x="140075" y="191116"/>
                    <a:pt x="99506" y="303299"/>
                  </a:cubicBezTo>
                  <a:cubicBezTo>
                    <a:pt x="58937" y="415482"/>
                    <a:pt x="1433" y="652902"/>
                    <a:pt x="22" y="675832"/>
                  </a:cubicBezTo>
                  <a:cubicBezTo>
                    <a:pt x="-1389" y="698762"/>
                    <a:pt x="62817" y="525196"/>
                    <a:pt x="91039" y="440882"/>
                  </a:cubicBezTo>
                  <a:cubicBezTo>
                    <a:pt x="119261" y="356568"/>
                    <a:pt x="144309" y="240857"/>
                    <a:pt x="169356" y="169949"/>
                  </a:cubicBezTo>
                  <a:cubicBezTo>
                    <a:pt x="194403" y="99041"/>
                    <a:pt x="255081" y="-19493"/>
                    <a:pt x="243439" y="27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" name="フリーフォーム: 図形 204">
              <a:extLst>
                <a:ext uri="{FF2B5EF4-FFF2-40B4-BE49-F238E27FC236}">
                  <a16:creationId xmlns:a16="http://schemas.microsoft.com/office/drawing/2014/main" id="{388C00B7-747B-4281-B214-7FA0B9C6BB8D}"/>
                </a:ext>
              </a:extLst>
            </p:cNvPr>
            <p:cNvSpPr/>
            <p:nvPr/>
          </p:nvSpPr>
          <p:spPr>
            <a:xfrm>
              <a:off x="5879972" y="2755407"/>
              <a:ext cx="194979" cy="817532"/>
            </a:xfrm>
            <a:custGeom>
              <a:avLst/>
              <a:gdLst>
                <a:gd name="connsiteX0" fmla="*/ 194861 w 194979"/>
                <a:gd name="connsiteY0" fmla="*/ 493 h 817532"/>
                <a:gd name="connsiteX1" fmla="*/ 146178 w 194979"/>
                <a:gd name="connsiteY1" fmla="*/ 258726 h 817532"/>
                <a:gd name="connsiteX2" fmla="*/ 108078 w 194979"/>
                <a:gd name="connsiteY2" fmla="*/ 516960 h 817532"/>
                <a:gd name="connsiteX3" fmla="*/ 128 w 194979"/>
                <a:gd name="connsiteY3" fmla="*/ 817526 h 817532"/>
                <a:gd name="connsiteX4" fmla="*/ 86911 w 194979"/>
                <a:gd name="connsiteY4" fmla="*/ 525426 h 817532"/>
                <a:gd name="connsiteX5" fmla="*/ 122895 w 194979"/>
                <a:gd name="connsiteY5" fmla="*/ 366676 h 817532"/>
                <a:gd name="connsiteX6" fmla="*/ 131361 w 194979"/>
                <a:gd name="connsiteY6" fmla="*/ 197343 h 817532"/>
                <a:gd name="connsiteX7" fmla="*/ 194861 w 194979"/>
                <a:gd name="connsiteY7" fmla="*/ 493 h 817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4979" h="817532">
                  <a:moveTo>
                    <a:pt x="194861" y="493"/>
                  </a:moveTo>
                  <a:cubicBezTo>
                    <a:pt x="197330" y="10723"/>
                    <a:pt x="160642" y="172648"/>
                    <a:pt x="146178" y="258726"/>
                  </a:cubicBezTo>
                  <a:cubicBezTo>
                    <a:pt x="131714" y="344804"/>
                    <a:pt x="132420" y="423827"/>
                    <a:pt x="108078" y="516960"/>
                  </a:cubicBezTo>
                  <a:cubicBezTo>
                    <a:pt x="83736" y="610093"/>
                    <a:pt x="3656" y="816115"/>
                    <a:pt x="128" y="817526"/>
                  </a:cubicBezTo>
                  <a:cubicBezTo>
                    <a:pt x="-3400" y="818937"/>
                    <a:pt x="66450" y="600568"/>
                    <a:pt x="86911" y="525426"/>
                  </a:cubicBezTo>
                  <a:cubicBezTo>
                    <a:pt x="107372" y="450284"/>
                    <a:pt x="115487" y="421357"/>
                    <a:pt x="122895" y="366676"/>
                  </a:cubicBezTo>
                  <a:cubicBezTo>
                    <a:pt x="130303" y="311996"/>
                    <a:pt x="122894" y="252729"/>
                    <a:pt x="131361" y="197343"/>
                  </a:cubicBezTo>
                  <a:cubicBezTo>
                    <a:pt x="139828" y="141957"/>
                    <a:pt x="192392" y="-9737"/>
                    <a:pt x="194861" y="4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" name="フリーフォーム: 図形 205">
              <a:extLst>
                <a:ext uri="{FF2B5EF4-FFF2-40B4-BE49-F238E27FC236}">
                  <a16:creationId xmlns:a16="http://schemas.microsoft.com/office/drawing/2014/main" id="{0A348760-E7B7-434C-AC9B-0485BCEDF012}"/>
                </a:ext>
              </a:extLst>
            </p:cNvPr>
            <p:cNvSpPr/>
            <p:nvPr/>
          </p:nvSpPr>
          <p:spPr>
            <a:xfrm>
              <a:off x="5875760" y="3511418"/>
              <a:ext cx="146296" cy="537608"/>
            </a:xfrm>
            <a:custGeom>
              <a:avLst/>
              <a:gdLst>
                <a:gd name="connsiteX0" fmla="*/ 91123 w 146296"/>
                <a:gd name="connsiteY0" fmla="*/ 132 h 537608"/>
                <a:gd name="connsiteX1" fmla="*/ 108057 w 146296"/>
                <a:gd name="connsiteY1" fmla="*/ 264715 h 537608"/>
                <a:gd name="connsiteX2" fmla="*/ 107 w 146296"/>
                <a:gd name="connsiteY2" fmla="*/ 535649 h 537608"/>
                <a:gd name="connsiteX3" fmla="*/ 89007 w 146296"/>
                <a:gd name="connsiteY3" fmla="*/ 379015 h 537608"/>
                <a:gd name="connsiteX4" fmla="*/ 146157 w 146296"/>
                <a:gd name="connsiteY4" fmla="*/ 230849 h 537608"/>
                <a:gd name="connsiteX5" fmla="*/ 91123 w 146296"/>
                <a:gd name="connsiteY5" fmla="*/ 132 h 537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6296" h="537608">
                  <a:moveTo>
                    <a:pt x="91123" y="132"/>
                  </a:moveTo>
                  <a:cubicBezTo>
                    <a:pt x="84773" y="5776"/>
                    <a:pt x="123226" y="175462"/>
                    <a:pt x="108057" y="264715"/>
                  </a:cubicBezTo>
                  <a:cubicBezTo>
                    <a:pt x="92888" y="353968"/>
                    <a:pt x="3282" y="516599"/>
                    <a:pt x="107" y="535649"/>
                  </a:cubicBezTo>
                  <a:cubicBezTo>
                    <a:pt x="-3068" y="554699"/>
                    <a:pt x="64665" y="429815"/>
                    <a:pt x="89007" y="379015"/>
                  </a:cubicBezTo>
                  <a:cubicBezTo>
                    <a:pt x="113349" y="328215"/>
                    <a:pt x="142982" y="291527"/>
                    <a:pt x="146157" y="230849"/>
                  </a:cubicBezTo>
                  <a:cubicBezTo>
                    <a:pt x="149332" y="170171"/>
                    <a:pt x="97473" y="-5512"/>
                    <a:pt x="91123" y="1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" name="フリーフォーム: 図形 206">
              <a:extLst>
                <a:ext uri="{FF2B5EF4-FFF2-40B4-BE49-F238E27FC236}">
                  <a16:creationId xmlns:a16="http://schemas.microsoft.com/office/drawing/2014/main" id="{C5D3290A-CB16-48F1-B0A7-AE0D98B9D2D7}"/>
                </a:ext>
              </a:extLst>
            </p:cNvPr>
            <p:cNvSpPr/>
            <p:nvPr/>
          </p:nvSpPr>
          <p:spPr>
            <a:xfrm>
              <a:off x="6321161" y="2006406"/>
              <a:ext cx="488110" cy="210005"/>
            </a:xfrm>
            <a:custGeom>
              <a:avLst/>
              <a:gdLst>
                <a:gd name="connsiteX0" fmla="*/ 1322 w 488110"/>
                <a:gd name="connsiteY0" fmla="*/ 194 h 210005"/>
                <a:gd name="connsiteX1" fmla="*/ 456406 w 488110"/>
                <a:gd name="connsiteY1" fmla="*/ 194927 h 210005"/>
                <a:gd name="connsiteX2" fmla="*/ 435239 w 488110"/>
                <a:gd name="connsiteY2" fmla="*/ 192811 h 210005"/>
                <a:gd name="connsiteX3" fmla="*/ 320939 w 488110"/>
                <a:gd name="connsiteY3" fmla="*/ 158944 h 210005"/>
                <a:gd name="connsiteX4" fmla="*/ 1322 w 488110"/>
                <a:gd name="connsiteY4" fmla="*/ 194 h 210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8110" h="210005">
                  <a:moveTo>
                    <a:pt x="1322" y="194"/>
                  </a:moveTo>
                  <a:cubicBezTo>
                    <a:pt x="23900" y="6191"/>
                    <a:pt x="384087" y="162824"/>
                    <a:pt x="456406" y="194927"/>
                  </a:cubicBezTo>
                  <a:cubicBezTo>
                    <a:pt x="528725" y="227030"/>
                    <a:pt x="457817" y="198808"/>
                    <a:pt x="435239" y="192811"/>
                  </a:cubicBezTo>
                  <a:cubicBezTo>
                    <a:pt x="412661" y="186814"/>
                    <a:pt x="390083" y="188930"/>
                    <a:pt x="320939" y="158944"/>
                  </a:cubicBezTo>
                  <a:cubicBezTo>
                    <a:pt x="251795" y="128958"/>
                    <a:pt x="-21256" y="-5803"/>
                    <a:pt x="1322" y="1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フリーフォーム: 図形 81">
              <a:extLst>
                <a:ext uri="{FF2B5EF4-FFF2-40B4-BE49-F238E27FC236}">
                  <a16:creationId xmlns:a16="http://schemas.microsoft.com/office/drawing/2014/main" id="{F129E22D-9538-40F0-87E1-B577644CE60E}"/>
                </a:ext>
              </a:extLst>
            </p:cNvPr>
            <p:cNvSpPr/>
            <p:nvPr/>
          </p:nvSpPr>
          <p:spPr>
            <a:xfrm>
              <a:off x="5420438" y="1767227"/>
              <a:ext cx="319925" cy="475847"/>
            </a:xfrm>
            <a:custGeom>
              <a:avLst/>
              <a:gdLst>
                <a:gd name="connsiteX0" fmla="*/ 17279 w 319925"/>
                <a:gd name="connsiteY0" fmla="*/ 190 h 475847"/>
                <a:gd name="connsiteX1" fmla="*/ 49029 w 319925"/>
                <a:gd name="connsiteY1" fmla="*/ 110256 h 475847"/>
                <a:gd name="connsiteX2" fmla="*/ 188729 w 319925"/>
                <a:gd name="connsiteY2" fmla="*/ 186456 h 475847"/>
                <a:gd name="connsiteX3" fmla="*/ 209895 w 319925"/>
                <a:gd name="connsiteY3" fmla="*/ 228790 h 475847"/>
                <a:gd name="connsiteX4" fmla="*/ 245879 w 319925"/>
                <a:gd name="connsiteY4" fmla="*/ 298640 h 475847"/>
                <a:gd name="connsiteX5" fmla="*/ 317845 w 319925"/>
                <a:gd name="connsiteY5" fmla="*/ 470090 h 475847"/>
                <a:gd name="connsiteX6" fmla="*/ 292445 w 319925"/>
                <a:gd name="connsiteY6" fmla="*/ 419290 h 475847"/>
                <a:gd name="connsiteX7" fmla="*/ 209895 w 319925"/>
                <a:gd name="connsiteY7" fmla="*/ 262656 h 475847"/>
                <a:gd name="connsiteX8" fmla="*/ 205662 w 319925"/>
                <a:gd name="connsiteY8" fmla="*/ 205506 h 475847"/>
                <a:gd name="connsiteX9" fmla="*/ 38445 w 319925"/>
                <a:gd name="connsiteY9" fmla="*/ 146240 h 475847"/>
                <a:gd name="connsiteX10" fmla="*/ 345 w 319925"/>
                <a:gd name="connsiteY10" fmla="*/ 84856 h 475847"/>
                <a:gd name="connsiteX11" fmla="*/ 17279 w 319925"/>
                <a:gd name="connsiteY11" fmla="*/ 190 h 475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9925" h="475847">
                  <a:moveTo>
                    <a:pt x="17279" y="190"/>
                  </a:moveTo>
                  <a:cubicBezTo>
                    <a:pt x="25393" y="4423"/>
                    <a:pt x="20454" y="79212"/>
                    <a:pt x="49029" y="110256"/>
                  </a:cubicBezTo>
                  <a:cubicBezTo>
                    <a:pt x="77604" y="141300"/>
                    <a:pt x="161918" y="166700"/>
                    <a:pt x="188729" y="186456"/>
                  </a:cubicBezTo>
                  <a:cubicBezTo>
                    <a:pt x="215540" y="206212"/>
                    <a:pt x="200370" y="210093"/>
                    <a:pt x="209895" y="228790"/>
                  </a:cubicBezTo>
                  <a:cubicBezTo>
                    <a:pt x="219420" y="247487"/>
                    <a:pt x="227887" y="258423"/>
                    <a:pt x="245879" y="298640"/>
                  </a:cubicBezTo>
                  <a:cubicBezTo>
                    <a:pt x="263871" y="338857"/>
                    <a:pt x="310084" y="449982"/>
                    <a:pt x="317845" y="470090"/>
                  </a:cubicBezTo>
                  <a:cubicBezTo>
                    <a:pt x="325606" y="490198"/>
                    <a:pt x="310437" y="453862"/>
                    <a:pt x="292445" y="419290"/>
                  </a:cubicBezTo>
                  <a:cubicBezTo>
                    <a:pt x="274453" y="384718"/>
                    <a:pt x="224359" y="298287"/>
                    <a:pt x="209895" y="262656"/>
                  </a:cubicBezTo>
                  <a:cubicBezTo>
                    <a:pt x="195431" y="227025"/>
                    <a:pt x="234237" y="224909"/>
                    <a:pt x="205662" y="205506"/>
                  </a:cubicBezTo>
                  <a:cubicBezTo>
                    <a:pt x="177087" y="186103"/>
                    <a:pt x="72664" y="166348"/>
                    <a:pt x="38445" y="146240"/>
                  </a:cubicBezTo>
                  <a:cubicBezTo>
                    <a:pt x="4226" y="126132"/>
                    <a:pt x="2814" y="106376"/>
                    <a:pt x="345" y="84856"/>
                  </a:cubicBezTo>
                  <a:cubicBezTo>
                    <a:pt x="-2124" y="63337"/>
                    <a:pt x="9165" y="-4043"/>
                    <a:pt x="17279" y="1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フリーフォーム: 図形 88">
              <a:extLst>
                <a:ext uri="{FF2B5EF4-FFF2-40B4-BE49-F238E27FC236}">
                  <a16:creationId xmlns:a16="http://schemas.microsoft.com/office/drawing/2014/main" id="{3E93300B-70F2-443E-8B61-501B88B44D2A}"/>
                </a:ext>
              </a:extLst>
            </p:cNvPr>
            <p:cNvSpPr/>
            <p:nvPr/>
          </p:nvSpPr>
          <p:spPr>
            <a:xfrm>
              <a:off x="5088460" y="1794882"/>
              <a:ext cx="345542" cy="254169"/>
            </a:xfrm>
            <a:custGeom>
              <a:avLst/>
              <a:gdLst>
                <a:gd name="connsiteX0" fmla="*/ 345023 w 345542"/>
                <a:gd name="connsiteY0" fmla="*/ 51 h 254169"/>
                <a:gd name="connsiteX1" fmla="*/ 80440 w 345542"/>
                <a:gd name="connsiteY1" fmla="*/ 93185 h 254169"/>
                <a:gd name="connsiteX2" fmla="*/ 7 w 345542"/>
                <a:gd name="connsiteY2" fmla="*/ 254051 h 254169"/>
                <a:gd name="connsiteX3" fmla="*/ 76207 w 345542"/>
                <a:gd name="connsiteY3" fmla="*/ 118585 h 254169"/>
                <a:gd name="connsiteX4" fmla="*/ 146057 w 345542"/>
                <a:gd name="connsiteY4" fmla="*/ 80485 h 254169"/>
                <a:gd name="connsiteX5" fmla="*/ 345023 w 345542"/>
                <a:gd name="connsiteY5" fmla="*/ 51 h 254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5542" h="254169">
                  <a:moveTo>
                    <a:pt x="345023" y="51"/>
                  </a:moveTo>
                  <a:cubicBezTo>
                    <a:pt x="334087" y="2168"/>
                    <a:pt x="137943" y="50852"/>
                    <a:pt x="80440" y="93185"/>
                  </a:cubicBezTo>
                  <a:cubicBezTo>
                    <a:pt x="22937" y="135518"/>
                    <a:pt x="712" y="249818"/>
                    <a:pt x="7" y="254051"/>
                  </a:cubicBezTo>
                  <a:cubicBezTo>
                    <a:pt x="-699" y="258284"/>
                    <a:pt x="51865" y="147513"/>
                    <a:pt x="76207" y="118585"/>
                  </a:cubicBezTo>
                  <a:cubicBezTo>
                    <a:pt x="100549" y="89657"/>
                    <a:pt x="100901" y="99888"/>
                    <a:pt x="146057" y="80485"/>
                  </a:cubicBezTo>
                  <a:cubicBezTo>
                    <a:pt x="191212" y="61082"/>
                    <a:pt x="355959" y="-2066"/>
                    <a:pt x="345023" y="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" name="フリーフォーム: 図形 207">
              <a:extLst>
                <a:ext uri="{FF2B5EF4-FFF2-40B4-BE49-F238E27FC236}">
                  <a16:creationId xmlns:a16="http://schemas.microsoft.com/office/drawing/2014/main" id="{B4FDB13F-951F-47AA-A7D7-5947B751880A}"/>
                </a:ext>
              </a:extLst>
            </p:cNvPr>
            <p:cNvSpPr/>
            <p:nvPr/>
          </p:nvSpPr>
          <p:spPr>
            <a:xfrm>
              <a:off x="4679942" y="1790685"/>
              <a:ext cx="721923" cy="580245"/>
            </a:xfrm>
            <a:custGeom>
              <a:avLst/>
              <a:gdLst>
                <a:gd name="connsiteX0" fmla="*/ 721791 w 721923"/>
                <a:gd name="connsiteY0" fmla="*/ 15 h 580245"/>
                <a:gd name="connsiteX1" fmla="*/ 450858 w 721923"/>
                <a:gd name="connsiteY1" fmla="*/ 74098 h 580245"/>
                <a:gd name="connsiteX2" fmla="*/ 275175 w 721923"/>
                <a:gd name="connsiteY2" fmla="*/ 309048 h 580245"/>
                <a:gd name="connsiteX3" fmla="*/ 243425 w 721923"/>
                <a:gd name="connsiteY3" fmla="*/ 372548 h 580245"/>
                <a:gd name="connsiteX4" fmla="*/ 8 w 721923"/>
                <a:gd name="connsiteY4" fmla="*/ 579982 h 580245"/>
                <a:gd name="connsiteX5" fmla="*/ 234958 w 721923"/>
                <a:gd name="connsiteY5" fmla="*/ 412765 h 580245"/>
                <a:gd name="connsiteX6" fmla="*/ 313275 w 721923"/>
                <a:gd name="connsiteY6" fmla="*/ 273065 h 580245"/>
                <a:gd name="connsiteX7" fmla="*/ 484725 w 721923"/>
                <a:gd name="connsiteY7" fmla="*/ 78332 h 580245"/>
                <a:gd name="connsiteX8" fmla="*/ 721791 w 721923"/>
                <a:gd name="connsiteY8" fmla="*/ 15 h 580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1923" h="580245">
                  <a:moveTo>
                    <a:pt x="721791" y="15"/>
                  </a:moveTo>
                  <a:cubicBezTo>
                    <a:pt x="716146" y="-691"/>
                    <a:pt x="525294" y="22593"/>
                    <a:pt x="450858" y="74098"/>
                  </a:cubicBezTo>
                  <a:cubicBezTo>
                    <a:pt x="376422" y="125603"/>
                    <a:pt x="309747" y="259306"/>
                    <a:pt x="275175" y="309048"/>
                  </a:cubicBezTo>
                  <a:cubicBezTo>
                    <a:pt x="240603" y="358790"/>
                    <a:pt x="289286" y="327392"/>
                    <a:pt x="243425" y="372548"/>
                  </a:cubicBezTo>
                  <a:cubicBezTo>
                    <a:pt x="197564" y="417704"/>
                    <a:pt x="1419" y="573279"/>
                    <a:pt x="8" y="579982"/>
                  </a:cubicBezTo>
                  <a:cubicBezTo>
                    <a:pt x="-1403" y="586685"/>
                    <a:pt x="182747" y="463918"/>
                    <a:pt x="234958" y="412765"/>
                  </a:cubicBezTo>
                  <a:cubicBezTo>
                    <a:pt x="287169" y="361612"/>
                    <a:pt x="271647" y="328804"/>
                    <a:pt x="313275" y="273065"/>
                  </a:cubicBezTo>
                  <a:cubicBezTo>
                    <a:pt x="354903" y="217326"/>
                    <a:pt x="418050" y="123840"/>
                    <a:pt x="484725" y="78332"/>
                  </a:cubicBezTo>
                  <a:cubicBezTo>
                    <a:pt x="551400" y="32824"/>
                    <a:pt x="727436" y="721"/>
                    <a:pt x="721791" y="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" name="フリーフォーム: 図形 208">
              <a:extLst>
                <a:ext uri="{FF2B5EF4-FFF2-40B4-BE49-F238E27FC236}">
                  <a16:creationId xmlns:a16="http://schemas.microsoft.com/office/drawing/2014/main" id="{BD828E30-F761-41E7-AE54-4858CFE60861}"/>
                </a:ext>
              </a:extLst>
            </p:cNvPr>
            <p:cNvSpPr/>
            <p:nvPr/>
          </p:nvSpPr>
          <p:spPr>
            <a:xfrm>
              <a:off x="3903112" y="2314154"/>
              <a:ext cx="838259" cy="353195"/>
            </a:xfrm>
            <a:custGeom>
              <a:avLst/>
              <a:gdLst>
                <a:gd name="connsiteX0" fmla="*/ 838221 w 838259"/>
                <a:gd name="connsiteY0" fmla="*/ 1479 h 353195"/>
                <a:gd name="connsiteX1" fmla="*/ 726038 w 838259"/>
                <a:gd name="connsiteY1" fmla="*/ 64979 h 353195"/>
                <a:gd name="connsiteX2" fmla="*/ 673121 w 838259"/>
                <a:gd name="connsiteY2" fmla="*/ 111546 h 353195"/>
                <a:gd name="connsiteX3" fmla="*/ 649838 w 838259"/>
                <a:gd name="connsiteY3" fmla="*/ 130596 h 353195"/>
                <a:gd name="connsiteX4" fmla="*/ 567288 w 838259"/>
                <a:gd name="connsiteY4" fmla="*/ 103079 h 353195"/>
                <a:gd name="connsiteX5" fmla="*/ 497438 w 838259"/>
                <a:gd name="connsiteY5" fmla="*/ 141179 h 353195"/>
                <a:gd name="connsiteX6" fmla="*/ 391605 w 838259"/>
                <a:gd name="connsiteY6" fmla="*/ 164463 h 353195"/>
                <a:gd name="connsiteX7" fmla="*/ 332338 w 838259"/>
                <a:gd name="connsiteY7" fmla="*/ 215263 h 353195"/>
                <a:gd name="connsiteX8" fmla="*/ 203221 w 838259"/>
                <a:gd name="connsiteY8" fmla="*/ 234313 h 353195"/>
                <a:gd name="connsiteX9" fmla="*/ 114321 w 838259"/>
                <a:gd name="connsiteY9" fmla="*/ 289346 h 353195"/>
                <a:gd name="connsiteX10" fmla="*/ 2138 w 838259"/>
                <a:gd name="connsiteY10" fmla="*/ 352846 h 353195"/>
                <a:gd name="connsiteX11" fmla="*/ 220155 w 838259"/>
                <a:gd name="connsiteY11" fmla="*/ 259713 h 353195"/>
                <a:gd name="connsiteX12" fmla="*/ 463571 w 838259"/>
                <a:gd name="connsiteY12" fmla="*/ 164463 h 353195"/>
                <a:gd name="connsiteX13" fmla="*/ 577871 w 838259"/>
                <a:gd name="connsiteY13" fmla="*/ 130596 h 353195"/>
                <a:gd name="connsiteX14" fmla="*/ 713338 w 838259"/>
                <a:gd name="connsiteY14" fmla="*/ 132713 h 353195"/>
                <a:gd name="connsiteX15" fmla="*/ 838221 w 838259"/>
                <a:gd name="connsiteY15" fmla="*/ 1479 h 353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38259" h="353195">
                  <a:moveTo>
                    <a:pt x="838221" y="1479"/>
                  </a:moveTo>
                  <a:cubicBezTo>
                    <a:pt x="840338" y="-9810"/>
                    <a:pt x="753555" y="46635"/>
                    <a:pt x="726038" y="64979"/>
                  </a:cubicBezTo>
                  <a:cubicBezTo>
                    <a:pt x="698521" y="83324"/>
                    <a:pt x="685821" y="100610"/>
                    <a:pt x="673121" y="111546"/>
                  </a:cubicBezTo>
                  <a:cubicBezTo>
                    <a:pt x="660421" y="122482"/>
                    <a:pt x="667477" y="132007"/>
                    <a:pt x="649838" y="130596"/>
                  </a:cubicBezTo>
                  <a:cubicBezTo>
                    <a:pt x="632199" y="129185"/>
                    <a:pt x="592688" y="101315"/>
                    <a:pt x="567288" y="103079"/>
                  </a:cubicBezTo>
                  <a:cubicBezTo>
                    <a:pt x="541888" y="104843"/>
                    <a:pt x="526718" y="130948"/>
                    <a:pt x="497438" y="141179"/>
                  </a:cubicBezTo>
                  <a:cubicBezTo>
                    <a:pt x="468157" y="151410"/>
                    <a:pt x="419122" y="152116"/>
                    <a:pt x="391605" y="164463"/>
                  </a:cubicBezTo>
                  <a:cubicBezTo>
                    <a:pt x="364088" y="176810"/>
                    <a:pt x="363735" y="203621"/>
                    <a:pt x="332338" y="215263"/>
                  </a:cubicBezTo>
                  <a:cubicBezTo>
                    <a:pt x="300941" y="226905"/>
                    <a:pt x="239557" y="221966"/>
                    <a:pt x="203221" y="234313"/>
                  </a:cubicBezTo>
                  <a:cubicBezTo>
                    <a:pt x="166885" y="246660"/>
                    <a:pt x="147835" y="269591"/>
                    <a:pt x="114321" y="289346"/>
                  </a:cubicBezTo>
                  <a:cubicBezTo>
                    <a:pt x="80807" y="309102"/>
                    <a:pt x="-15501" y="357785"/>
                    <a:pt x="2138" y="352846"/>
                  </a:cubicBezTo>
                  <a:cubicBezTo>
                    <a:pt x="19777" y="347907"/>
                    <a:pt x="143249" y="291110"/>
                    <a:pt x="220155" y="259713"/>
                  </a:cubicBezTo>
                  <a:cubicBezTo>
                    <a:pt x="297060" y="228316"/>
                    <a:pt x="403952" y="185982"/>
                    <a:pt x="463571" y="164463"/>
                  </a:cubicBezTo>
                  <a:cubicBezTo>
                    <a:pt x="523190" y="142944"/>
                    <a:pt x="536243" y="135888"/>
                    <a:pt x="577871" y="130596"/>
                  </a:cubicBezTo>
                  <a:cubicBezTo>
                    <a:pt x="619499" y="125304"/>
                    <a:pt x="669946" y="152116"/>
                    <a:pt x="713338" y="132713"/>
                  </a:cubicBezTo>
                  <a:cubicBezTo>
                    <a:pt x="756730" y="113310"/>
                    <a:pt x="836104" y="12768"/>
                    <a:pt x="838221" y="14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" name="フリーフォーム: 図形 209">
              <a:extLst>
                <a:ext uri="{FF2B5EF4-FFF2-40B4-BE49-F238E27FC236}">
                  <a16:creationId xmlns:a16="http://schemas.microsoft.com/office/drawing/2014/main" id="{E5841D60-0F9E-4AA2-97CA-C2751E12E0D1}"/>
                </a:ext>
              </a:extLst>
            </p:cNvPr>
            <p:cNvSpPr/>
            <p:nvPr/>
          </p:nvSpPr>
          <p:spPr>
            <a:xfrm>
              <a:off x="3828705" y="2641578"/>
              <a:ext cx="311552" cy="256807"/>
            </a:xfrm>
            <a:custGeom>
              <a:avLst/>
              <a:gdLst>
                <a:gd name="connsiteX0" fmla="*/ 311495 w 311552"/>
                <a:gd name="connsiteY0" fmla="*/ 22 h 256807"/>
                <a:gd name="connsiteX1" fmla="*/ 93478 w 311552"/>
                <a:gd name="connsiteY1" fmla="*/ 61405 h 256807"/>
                <a:gd name="connsiteX2" fmla="*/ 345 w 311552"/>
                <a:gd name="connsiteY2" fmla="*/ 256139 h 256807"/>
                <a:gd name="connsiteX3" fmla="*/ 63845 w 311552"/>
                <a:gd name="connsiteY3" fmla="*/ 122789 h 256807"/>
                <a:gd name="connsiteX4" fmla="*/ 114645 w 311552"/>
                <a:gd name="connsiteY4" fmla="*/ 55055 h 256807"/>
                <a:gd name="connsiteX5" fmla="*/ 311495 w 311552"/>
                <a:gd name="connsiteY5" fmla="*/ 22 h 256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1552" h="256807">
                  <a:moveTo>
                    <a:pt x="311495" y="22"/>
                  </a:moveTo>
                  <a:cubicBezTo>
                    <a:pt x="307967" y="1080"/>
                    <a:pt x="145336" y="18719"/>
                    <a:pt x="93478" y="61405"/>
                  </a:cubicBezTo>
                  <a:cubicBezTo>
                    <a:pt x="41620" y="104091"/>
                    <a:pt x="5284" y="245908"/>
                    <a:pt x="345" y="256139"/>
                  </a:cubicBezTo>
                  <a:cubicBezTo>
                    <a:pt x="-4594" y="266370"/>
                    <a:pt x="44795" y="156303"/>
                    <a:pt x="63845" y="122789"/>
                  </a:cubicBezTo>
                  <a:cubicBezTo>
                    <a:pt x="82895" y="89275"/>
                    <a:pt x="75487" y="75163"/>
                    <a:pt x="114645" y="55055"/>
                  </a:cubicBezTo>
                  <a:cubicBezTo>
                    <a:pt x="153803" y="34947"/>
                    <a:pt x="315023" y="-1036"/>
                    <a:pt x="311495" y="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" name="フリーフォーム: 図形 210">
              <a:extLst>
                <a:ext uri="{FF2B5EF4-FFF2-40B4-BE49-F238E27FC236}">
                  <a16:creationId xmlns:a16="http://schemas.microsoft.com/office/drawing/2014/main" id="{FE775AD7-FB8D-49D4-B3C4-F1C6B33EC6FA}"/>
                </a:ext>
              </a:extLst>
            </p:cNvPr>
            <p:cNvSpPr/>
            <p:nvPr/>
          </p:nvSpPr>
          <p:spPr>
            <a:xfrm>
              <a:off x="3467027" y="2789326"/>
              <a:ext cx="372606" cy="108604"/>
            </a:xfrm>
            <a:custGeom>
              <a:avLst/>
              <a:gdLst>
                <a:gd name="connsiteX0" fmla="*/ 372606 w 372606"/>
                <a:gd name="connsiteY0" fmla="*/ 108391 h 108604"/>
                <a:gd name="connsiteX1" fmla="*/ 258306 w 372606"/>
                <a:gd name="connsiteY1" fmla="*/ 13141 h 108604"/>
                <a:gd name="connsiteX2" fmla="*/ 95323 w 372606"/>
                <a:gd name="connsiteY2" fmla="*/ 11024 h 108604"/>
                <a:gd name="connsiteX3" fmla="*/ 73 w 372606"/>
                <a:gd name="connsiteY3" fmla="*/ 108391 h 108604"/>
                <a:gd name="connsiteX4" fmla="*/ 80506 w 372606"/>
                <a:gd name="connsiteY4" fmla="*/ 36424 h 108604"/>
                <a:gd name="connsiteX5" fmla="*/ 135540 w 372606"/>
                <a:gd name="connsiteY5" fmla="*/ 11024 h 108604"/>
                <a:gd name="connsiteX6" fmla="*/ 258306 w 372606"/>
                <a:gd name="connsiteY6" fmla="*/ 13141 h 108604"/>
                <a:gd name="connsiteX7" fmla="*/ 372606 w 372606"/>
                <a:gd name="connsiteY7" fmla="*/ 108391 h 108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2606" h="108604">
                  <a:moveTo>
                    <a:pt x="372606" y="108391"/>
                  </a:moveTo>
                  <a:cubicBezTo>
                    <a:pt x="372606" y="108391"/>
                    <a:pt x="304520" y="29369"/>
                    <a:pt x="258306" y="13141"/>
                  </a:cubicBezTo>
                  <a:cubicBezTo>
                    <a:pt x="212092" y="-3087"/>
                    <a:pt x="138362" y="-4851"/>
                    <a:pt x="95323" y="11024"/>
                  </a:cubicBezTo>
                  <a:cubicBezTo>
                    <a:pt x="52284" y="26899"/>
                    <a:pt x="2542" y="104158"/>
                    <a:pt x="73" y="108391"/>
                  </a:cubicBezTo>
                  <a:cubicBezTo>
                    <a:pt x="-2396" y="112624"/>
                    <a:pt x="57928" y="52652"/>
                    <a:pt x="80506" y="36424"/>
                  </a:cubicBezTo>
                  <a:cubicBezTo>
                    <a:pt x="103084" y="20196"/>
                    <a:pt x="105907" y="14904"/>
                    <a:pt x="135540" y="11024"/>
                  </a:cubicBezTo>
                  <a:cubicBezTo>
                    <a:pt x="165173" y="7144"/>
                    <a:pt x="220912" y="-970"/>
                    <a:pt x="258306" y="13141"/>
                  </a:cubicBezTo>
                  <a:cubicBezTo>
                    <a:pt x="295700" y="27252"/>
                    <a:pt x="372606" y="108391"/>
                    <a:pt x="372606" y="1083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" name="フリーフォーム: 図形 211">
              <a:extLst>
                <a:ext uri="{FF2B5EF4-FFF2-40B4-BE49-F238E27FC236}">
                  <a16:creationId xmlns:a16="http://schemas.microsoft.com/office/drawing/2014/main" id="{9C355F91-66F5-4F46-805F-876373A00171}"/>
                </a:ext>
              </a:extLst>
            </p:cNvPr>
            <p:cNvSpPr/>
            <p:nvPr/>
          </p:nvSpPr>
          <p:spPr>
            <a:xfrm>
              <a:off x="3555863" y="2834176"/>
              <a:ext cx="249976" cy="47264"/>
            </a:xfrm>
            <a:custGeom>
              <a:avLst/>
              <a:gdLst>
                <a:gd name="connsiteX0" fmla="*/ 137 w 249976"/>
                <a:gd name="connsiteY0" fmla="*/ 46607 h 47264"/>
                <a:gd name="connsiteX1" fmla="*/ 91154 w 249976"/>
                <a:gd name="connsiteY1" fmla="*/ 41 h 47264"/>
                <a:gd name="connsiteX2" fmla="*/ 249904 w 249976"/>
                <a:gd name="connsiteY2" fmla="*/ 38141 h 47264"/>
                <a:gd name="connsiteX3" fmla="*/ 110204 w 249976"/>
                <a:gd name="connsiteY3" fmla="*/ 27557 h 47264"/>
                <a:gd name="connsiteX4" fmla="*/ 137 w 249976"/>
                <a:gd name="connsiteY4" fmla="*/ 46607 h 47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9976" h="47264">
                  <a:moveTo>
                    <a:pt x="137" y="46607"/>
                  </a:moveTo>
                  <a:cubicBezTo>
                    <a:pt x="-3038" y="42021"/>
                    <a:pt x="49526" y="1452"/>
                    <a:pt x="91154" y="41"/>
                  </a:cubicBezTo>
                  <a:cubicBezTo>
                    <a:pt x="132782" y="-1370"/>
                    <a:pt x="246729" y="33555"/>
                    <a:pt x="249904" y="38141"/>
                  </a:cubicBezTo>
                  <a:cubicBezTo>
                    <a:pt x="253079" y="42727"/>
                    <a:pt x="151126" y="24735"/>
                    <a:pt x="110204" y="27557"/>
                  </a:cubicBezTo>
                  <a:cubicBezTo>
                    <a:pt x="69282" y="30379"/>
                    <a:pt x="3312" y="51193"/>
                    <a:pt x="137" y="466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" name="フリーフォーム: 図形 212">
              <a:extLst>
                <a:ext uri="{FF2B5EF4-FFF2-40B4-BE49-F238E27FC236}">
                  <a16:creationId xmlns:a16="http://schemas.microsoft.com/office/drawing/2014/main" id="{0EAE74B9-658F-4A84-9F8A-865B90F2EE23}"/>
                </a:ext>
              </a:extLst>
            </p:cNvPr>
            <p:cNvSpPr/>
            <p:nvPr/>
          </p:nvSpPr>
          <p:spPr>
            <a:xfrm>
              <a:off x="3482764" y="2895483"/>
              <a:ext cx="350803" cy="226822"/>
            </a:xfrm>
            <a:custGeom>
              <a:avLst/>
              <a:gdLst>
                <a:gd name="connsiteX0" fmla="*/ 1269 w 350803"/>
                <a:gd name="connsiteY0" fmla="*/ 117 h 226822"/>
                <a:gd name="connsiteX1" fmla="*/ 81703 w 350803"/>
                <a:gd name="connsiteY1" fmla="*/ 76317 h 226822"/>
                <a:gd name="connsiteX2" fmla="*/ 149436 w 350803"/>
                <a:gd name="connsiteY2" fmla="*/ 103834 h 226822"/>
                <a:gd name="connsiteX3" fmla="*/ 227753 w 350803"/>
                <a:gd name="connsiteY3" fmla="*/ 135584 h 226822"/>
                <a:gd name="connsiteX4" fmla="*/ 274319 w 350803"/>
                <a:gd name="connsiteY4" fmla="*/ 148284 h 226822"/>
                <a:gd name="connsiteX5" fmla="*/ 350519 w 350803"/>
                <a:gd name="connsiteY5" fmla="*/ 226600 h 226822"/>
                <a:gd name="connsiteX6" fmla="*/ 244686 w 350803"/>
                <a:gd name="connsiteY6" fmla="*/ 120767 h 226822"/>
                <a:gd name="connsiteX7" fmla="*/ 149436 w 350803"/>
                <a:gd name="connsiteY7" fmla="*/ 95367 h 226822"/>
                <a:gd name="connsiteX8" fmla="*/ 1269 w 350803"/>
                <a:gd name="connsiteY8" fmla="*/ 117 h 226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0803" h="226822">
                  <a:moveTo>
                    <a:pt x="1269" y="117"/>
                  </a:moveTo>
                  <a:cubicBezTo>
                    <a:pt x="-10020" y="-3058"/>
                    <a:pt x="57009" y="59031"/>
                    <a:pt x="81703" y="76317"/>
                  </a:cubicBezTo>
                  <a:cubicBezTo>
                    <a:pt x="106397" y="93603"/>
                    <a:pt x="125094" y="93956"/>
                    <a:pt x="149436" y="103834"/>
                  </a:cubicBezTo>
                  <a:cubicBezTo>
                    <a:pt x="173778" y="113712"/>
                    <a:pt x="206939" y="128176"/>
                    <a:pt x="227753" y="135584"/>
                  </a:cubicBezTo>
                  <a:cubicBezTo>
                    <a:pt x="248567" y="142992"/>
                    <a:pt x="253858" y="133115"/>
                    <a:pt x="274319" y="148284"/>
                  </a:cubicBezTo>
                  <a:cubicBezTo>
                    <a:pt x="294780" y="163453"/>
                    <a:pt x="355458" y="231186"/>
                    <a:pt x="350519" y="226600"/>
                  </a:cubicBezTo>
                  <a:cubicBezTo>
                    <a:pt x="345580" y="222014"/>
                    <a:pt x="278200" y="142639"/>
                    <a:pt x="244686" y="120767"/>
                  </a:cubicBezTo>
                  <a:cubicBezTo>
                    <a:pt x="211172" y="98895"/>
                    <a:pt x="187536" y="112300"/>
                    <a:pt x="149436" y="95367"/>
                  </a:cubicBezTo>
                  <a:cubicBezTo>
                    <a:pt x="111336" y="78434"/>
                    <a:pt x="12558" y="3292"/>
                    <a:pt x="1269" y="1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" name="フリーフォーム: 図形 213">
              <a:extLst>
                <a:ext uri="{FF2B5EF4-FFF2-40B4-BE49-F238E27FC236}">
                  <a16:creationId xmlns:a16="http://schemas.microsoft.com/office/drawing/2014/main" id="{FD17330F-D8B4-4B11-BE83-E36F85C8DE9A}"/>
                </a:ext>
              </a:extLst>
            </p:cNvPr>
            <p:cNvSpPr/>
            <p:nvPr/>
          </p:nvSpPr>
          <p:spPr>
            <a:xfrm>
              <a:off x="3962326" y="3284934"/>
              <a:ext cx="316519" cy="147247"/>
            </a:xfrm>
            <a:custGeom>
              <a:avLst/>
              <a:gdLst>
                <a:gd name="connsiteX0" fmla="*/ 74 w 316519"/>
                <a:gd name="connsiteY0" fmla="*/ 133 h 147247"/>
                <a:gd name="connsiteX1" fmla="*/ 112257 w 316519"/>
                <a:gd name="connsiteY1" fmla="*/ 97499 h 147247"/>
                <a:gd name="connsiteX2" fmla="*/ 224441 w 316519"/>
                <a:gd name="connsiteY2" fmla="*/ 108083 h 147247"/>
                <a:gd name="connsiteX3" fmla="*/ 292174 w 316519"/>
                <a:gd name="connsiteY3" fmla="*/ 127133 h 147247"/>
                <a:gd name="connsiteX4" fmla="*/ 315457 w 316519"/>
                <a:gd name="connsiteY4" fmla="*/ 146183 h 147247"/>
                <a:gd name="connsiteX5" fmla="*/ 262541 w 316519"/>
                <a:gd name="connsiteY5" fmla="*/ 93266 h 147247"/>
                <a:gd name="connsiteX6" fmla="*/ 129191 w 316519"/>
                <a:gd name="connsiteY6" fmla="*/ 76333 h 147247"/>
                <a:gd name="connsiteX7" fmla="*/ 74 w 316519"/>
                <a:gd name="connsiteY7" fmla="*/ 133 h 147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6519" h="147247">
                  <a:moveTo>
                    <a:pt x="74" y="133"/>
                  </a:moveTo>
                  <a:cubicBezTo>
                    <a:pt x="-2748" y="3661"/>
                    <a:pt x="74863" y="79507"/>
                    <a:pt x="112257" y="97499"/>
                  </a:cubicBezTo>
                  <a:cubicBezTo>
                    <a:pt x="149651" y="115491"/>
                    <a:pt x="194455" y="103144"/>
                    <a:pt x="224441" y="108083"/>
                  </a:cubicBezTo>
                  <a:cubicBezTo>
                    <a:pt x="254427" y="113022"/>
                    <a:pt x="277005" y="120783"/>
                    <a:pt x="292174" y="127133"/>
                  </a:cubicBezTo>
                  <a:cubicBezTo>
                    <a:pt x="307343" y="133483"/>
                    <a:pt x="320396" y="151827"/>
                    <a:pt x="315457" y="146183"/>
                  </a:cubicBezTo>
                  <a:cubicBezTo>
                    <a:pt x="310518" y="140539"/>
                    <a:pt x="293585" y="104908"/>
                    <a:pt x="262541" y="93266"/>
                  </a:cubicBezTo>
                  <a:cubicBezTo>
                    <a:pt x="231497" y="81624"/>
                    <a:pt x="169055" y="88680"/>
                    <a:pt x="129191" y="76333"/>
                  </a:cubicBezTo>
                  <a:cubicBezTo>
                    <a:pt x="89327" y="63986"/>
                    <a:pt x="2896" y="-3395"/>
                    <a:pt x="74" y="1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" name="フリーフォーム: 図形 214">
              <a:extLst>
                <a:ext uri="{FF2B5EF4-FFF2-40B4-BE49-F238E27FC236}">
                  <a16:creationId xmlns:a16="http://schemas.microsoft.com/office/drawing/2014/main" id="{C3A379C1-2D6E-46BC-A6A1-A031B5ECB4B3}"/>
                </a:ext>
              </a:extLst>
            </p:cNvPr>
            <p:cNvSpPr/>
            <p:nvPr/>
          </p:nvSpPr>
          <p:spPr>
            <a:xfrm>
              <a:off x="4036464" y="3335680"/>
              <a:ext cx="259866" cy="185534"/>
            </a:xfrm>
            <a:custGeom>
              <a:avLst/>
              <a:gdLst>
                <a:gd name="connsiteX0" fmla="*/ 254019 w 259866"/>
                <a:gd name="connsiteY0" fmla="*/ 187 h 185534"/>
                <a:gd name="connsiteX1" fmla="*/ 254019 w 259866"/>
                <a:gd name="connsiteY1" fmla="*/ 116603 h 185534"/>
                <a:gd name="connsiteX2" fmla="*/ 201103 w 259866"/>
                <a:gd name="connsiteY2" fmla="*/ 163170 h 185534"/>
                <a:gd name="connsiteX3" fmla="*/ 148186 w 259866"/>
                <a:gd name="connsiteY3" fmla="*/ 184337 h 185534"/>
                <a:gd name="connsiteX4" fmla="*/ 19 w 259866"/>
                <a:gd name="connsiteY4" fmla="*/ 129303 h 185534"/>
                <a:gd name="connsiteX5" fmla="*/ 158769 w 259866"/>
                <a:gd name="connsiteY5" fmla="*/ 165287 h 185534"/>
                <a:gd name="connsiteX6" fmla="*/ 213803 w 259866"/>
                <a:gd name="connsiteY6" fmla="*/ 146237 h 185534"/>
                <a:gd name="connsiteX7" fmla="*/ 254019 w 259866"/>
                <a:gd name="connsiteY7" fmla="*/ 187 h 185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9866" h="185534">
                  <a:moveTo>
                    <a:pt x="254019" y="187"/>
                  </a:moveTo>
                  <a:cubicBezTo>
                    <a:pt x="260722" y="-4752"/>
                    <a:pt x="262838" y="89439"/>
                    <a:pt x="254019" y="116603"/>
                  </a:cubicBezTo>
                  <a:cubicBezTo>
                    <a:pt x="245200" y="143767"/>
                    <a:pt x="218742" y="151881"/>
                    <a:pt x="201103" y="163170"/>
                  </a:cubicBezTo>
                  <a:cubicBezTo>
                    <a:pt x="183464" y="174459"/>
                    <a:pt x="181700" y="189982"/>
                    <a:pt x="148186" y="184337"/>
                  </a:cubicBezTo>
                  <a:cubicBezTo>
                    <a:pt x="114672" y="178693"/>
                    <a:pt x="-1745" y="132478"/>
                    <a:pt x="19" y="129303"/>
                  </a:cubicBezTo>
                  <a:cubicBezTo>
                    <a:pt x="1783" y="126128"/>
                    <a:pt x="123138" y="162465"/>
                    <a:pt x="158769" y="165287"/>
                  </a:cubicBezTo>
                  <a:cubicBezTo>
                    <a:pt x="194400" y="168109"/>
                    <a:pt x="195458" y="171284"/>
                    <a:pt x="213803" y="146237"/>
                  </a:cubicBezTo>
                  <a:cubicBezTo>
                    <a:pt x="232147" y="121190"/>
                    <a:pt x="247316" y="5126"/>
                    <a:pt x="254019" y="1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6" name="フリーフォーム: 図形 215">
              <a:extLst>
                <a:ext uri="{FF2B5EF4-FFF2-40B4-BE49-F238E27FC236}">
                  <a16:creationId xmlns:a16="http://schemas.microsoft.com/office/drawing/2014/main" id="{F6FDCD29-5213-4A20-A4D6-C11FA5B4F7DA}"/>
                </a:ext>
              </a:extLst>
            </p:cNvPr>
            <p:cNvSpPr/>
            <p:nvPr/>
          </p:nvSpPr>
          <p:spPr>
            <a:xfrm>
              <a:off x="4119412" y="3270727"/>
              <a:ext cx="571168" cy="329787"/>
            </a:xfrm>
            <a:custGeom>
              <a:avLst/>
              <a:gdLst>
                <a:gd name="connsiteX0" fmla="*/ 1738 w 571168"/>
                <a:gd name="connsiteY0" fmla="*/ 24923 h 329787"/>
                <a:gd name="connsiteX1" fmla="*/ 149905 w 571168"/>
                <a:gd name="connsiteY1" fmla="*/ 1640 h 329787"/>
                <a:gd name="connsiteX2" fmla="*/ 268438 w 571168"/>
                <a:gd name="connsiteY2" fmla="*/ 75723 h 329787"/>
                <a:gd name="connsiteX3" fmla="*/ 285371 w 571168"/>
                <a:gd name="connsiteY3" fmla="*/ 122290 h 329787"/>
                <a:gd name="connsiteX4" fmla="*/ 346755 w 571168"/>
                <a:gd name="connsiteY4" fmla="*/ 183673 h 329787"/>
                <a:gd name="connsiteX5" fmla="*/ 412371 w 571168"/>
                <a:gd name="connsiteY5" fmla="*/ 238706 h 329787"/>
                <a:gd name="connsiteX6" fmla="*/ 571121 w 571168"/>
                <a:gd name="connsiteY6" fmla="*/ 329723 h 329787"/>
                <a:gd name="connsiteX7" fmla="*/ 427188 w 571168"/>
                <a:gd name="connsiteY7" fmla="*/ 223890 h 329787"/>
                <a:gd name="connsiteX8" fmla="*/ 255738 w 571168"/>
                <a:gd name="connsiteY8" fmla="*/ 31273 h 329787"/>
                <a:gd name="connsiteX9" fmla="*/ 1738 w 571168"/>
                <a:gd name="connsiteY9" fmla="*/ 24923 h 329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1168" h="329787">
                  <a:moveTo>
                    <a:pt x="1738" y="24923"/>
                  </a:moveTo>
                  <a:cubicBezTo>
                    <a:pt x="-15901" y="19984"/>
                    <a:pt x="105455" y="-6827"/>
                    <a:pt x="149905" y="1640"/>
                  </a:cubicBezTo>
                  <a:cubicBezTo>
                    <a:pt x="194355" y="10107"/>
                    <a:pt x="245860" y="55615"/>
                    <a:pt x="268438" y="75723"/>
                  </a:cubicBezTo>
                  <a:cubicBezTo>
                    <a:pt x="291016" y="95831"/>
                    <a:pt x="272318" y="104298"/>
                    <a:pt x="285371" y="122290"/>
                  </a:cubicBezTo>
                  <a:cubicBezTo>
                    <a:pt x="298424" y="140282"/>
                    <a:pt x="325588" y="164270"/>
                    <a:pt x="346755" y="183673"/>
                  </a:cubicBezTo>
                  <a:cubicBezTo>
                    <a:pt x="367922" y="203076"/>
                    <a:pt x="374977" y="214364"/>
                    <a:pt x="412371" y="238706"/>
                  </a:cubicBezTo>
                  <a:cubicBezTo>
                    <a:pt x="449765" y="263048"/>
                    <a:pt x="568652" y="332192"/>
                    <a:pt x="571121" y="329723"/>
                  </a:cubicBezTo>
                  <a:cubicBezTo>
                    <a:pt x="573590" y="327254"/>
                    <a:pt x="479752" y="273632"/>
                    <a:pt x="427188" y="223890"/>
                  </a:cubicBezTo>
                  <a:cubicBezTo>
                    <a:pt x="374624" y="174148"/>
                    <a:pt x="324177" y="67962"/>
                    <a:pt x="255738" y="31273"/>
                  </a:cubicBezTo>
                  <a:cubicBezTo>
                    <a:pt x="187299" y="-5416"/>
                    <a:pt x="19377" y="29862"/>
                    <a:pt x="1738" y="249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7" name="フリーフォーム: 図形 216">
              <a:extLst>
                <a:ext uri="{FF2B5EF4-FFF2-40B4-BE49-F238E27FC236}">
                  <a16:creationId xmlns:a16="http://schemas.microsoft.com/office/drawing/2014/main" id="{EA1C2654-8F36-43B2-A840-DBF35C40BCF8}"/>
                </a:ext>
              </a:extLst>
            </p:cNvPr>
            <p:cNvSpPr/>
            <p:nvPr/>
          </p:nvSpPr>
          <p:spPr>
            <a:xfrm>
              <a:off x="4597383" y="3331632"/>
              <a:ext cx="163280" cy="247679"/>
            </a:xfrm>
            <a:custGeom>
              <a:avLst/>
              <a:gdLst>
                <a:gd name="connsiteX0" fmla="*/ 82567 w 163280"/>
                <a:gd name="connsiteY0" fmla="*/ 247651 h 247679"/>
                <a:gd name="connsiteX1" fmla="*/ 129134 w 163280"/>
                <a:gd name="connsiteY1" fmla="*/ 175685 h 247679"/>
                <a:gd name="connsiteX2" fmla="*/ 156650 w 163280"/>
                <a:gd name="connsiteY2" fmla="*/ 118535 h 247679"/>
                <a:gd name="connsiteX3" fmla="*/ 17 w 163280"/>
                <a:gd name="connsiteY3" fmla="*/ 1 h 247679"/>
                <a:gd name="connsiteX4" fmla="*/ 146067 w 163280"/>
                <a:gd name="connsiteY4" fmla="*/ 116418 h 247679"/>
                <a:gd name="connsiteX5" fmla="*/ 110084 w 163280"/>
                <a:gd name="connsiteY5" fmla="*/ 167218 h 247679"/>
                <a:gd name="connsiteX6" fmla="*/ 82567 w 163280"/>
                <a:gd name="connsiteY6" fmla="*/ 247651 h 247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280" h="247679">
                  <a:moveTo>
                    <a:pt x="82567" y="247651"/>
                  </a:moveTo>
                  <a:cubicBezTo>
                    <a:pt x="85742" y="249062"/>
                    <a:pt x="116787" y="197204"/>
                    <a:pt x="129134" y="175685"/>
                  </a:cubicBezTo>
                  <a:cubicBezTo>
                    <a:pt x="141481" y="154166"/>
                    <a:pt x="178169" y="147816"/>
                    <a:pt x="156650" y="118535"/>
                  </a:cubicBezTo>
                  <a:cubicBezTo>
                    <a:pt x="135131" y="89254"/>
                    <a:pt x="1781" y="354"/>
                    <a:pt x="17" y="1"/>
                  </a:cubicBezTo>
                  <a:cubicBezTo>
                    <a:pt x="-1747" y="-352"/>
                    <a:pt x="127723" y="88548"/>
                    <a:pt x="146067" y="116418"/>
                  </a:cubicBezTo>
                  <a:cubicBezTo>
                    <a:pt x="164412" y="144287"/>
                    <a:pt x="119962" y="148521"/>
                    <a:pt x="110084" y="167218"/>
                  </a:cubicBezTo>
                  <a:cubicBezTo>
                    <a:pt x="100206" y="185915"/>
                    <a:pt x="79392" y="246240"/>
                    <a:pt x="82567" y="2476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8" name="フリーフォーム: 図形 217">
              <a:extLst>
                <a:ext uri="{FF2B5EF4-FFF2-40B4-BE49-F238E27FC236}">
                  <a16:creationId xmlns:a16="http://schemas.microsoft.com/office/drawing/2014/main" id="{0009E864-2197-41E0-A419-33550AAB6C56}"/>
                </a:ext>
              </a:extLst>
            </p:cNvPr>
            <p:cNvSpPr/>
            <p:nvPr/>
          </p:nvSpPr>
          <p:spPr>
            <a:xfrm>
              <a:off x="4671380" y="3297746"/>
              <a:ext cx="112957" cy="209591"/>
            </a:xfrm>
            <a:custGeom>
              <a:avLst/>
              <a:gdLst>
                <a:gd name="connsiteX0" fmla="*/ 103 w 112957"/>
                <a:gd name="connsiteY0" fmla="*/ 21 h 209591"/>
                <a:gd name="connsiteX1" fmla="*/ 112287 w 112957"/>
                <a:gd name="connsiteY1" fmla="*/ 105854 h 209591"/>
                <a:gd name="connsiteX2" fmla="*/ 48787 w 112957"/>
                <a:gd name="connsiteY2" fmla="*/ 209571 h 209591"/>
                <a:gd name="connsiteX3" fmla="*/ 91120 w 112957"/>
                <a:gd name="connsiteY3" fmla="*/ 97387 h 209591"/>
                <a:gd name="connsiteX4" fmla="*/ 103 w 112957"/>
                <a:gd name="connsiteY4" fmla="*/ 21 h 209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57" h="209591">
                  <a:moveTo>
                    <a:pt x="103" y="21"/>
                  </a:moveTo>
                  <a:cubicBezTo>
                    <a:pt x="3631" y="1432"/>
                    <a:pt x="104173" y="70929"/>
                    <a:pt x="112287" y="105854"/>
                  </a:cubicBezTo>
                  <a:cubicBezTo>
                    <a:pt x="120401" y="140779"/>
                    <a:pt x="52315" y="210982"/>
                    <a:pt x="48787" y="209571"/>
                  </a:cubicBezTo>
                  <a:cubicBezTo>
                    <a:pt x="45259" y="208160"/>
                    <a:pt x="98176" y="128784"/>
                    <a:pt x="91120" y="97387"/>
                  </a:cubicBezTo>
                  <a:cubicBezTo>
                    <a:pt x="84064" y="65990"/>
                    <a:pt x="-3425" y="-1390"/>
                    <a:pt x="103" y="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9" name="フリーフォーム: 図形 218">
              <a:extLst>
                <a:ext uri="{FF2B5EF4-FFF2-40B4-BE49-F238E27FC236}">
                  <a16:creationId xmlns:a16="http://schemas.microsoft.com/office/drawing/2014/main" id="{BC616982-4ECF-46F7-9B1D-625AAE02F0AB}"/>
                </a:ext>
              </a:extLst>
            </p:cNvPr>
            <p:cNvSpPr/>
            <p:nvPr/>
          </p:nvSpPr>
          <p:spPr>
            <a:xfrm>
              <a:off x="4499974" y="3121949"/>
              <a:ext cx="330316" cy="167587"/>
            </a:xfrm>
            <a:custGeom>
              <a:avLst/>
              <a:gdLst>
                <a:gd name="connsiteX0" fmla="*/ 330259 w 330316"/>
                <a:gd name="connsiteY0" fmla="*/ 134 h 167587"/>
                <a:gd name="connsiteX1" fmla="*/ 228659 w 330316"/>
                <a:gd name="connsiteY1" fmla="*/ 103851 h 167587"/>
                <a:gd name="connsiteX2" fmla="*/ 173626 w 330316"/>
                <a:gd name="connsiteY2" fmla="*/ 63634 h 167587"/>
                <a:gd name="connsiteX3" fmla="*/ 167276 w 330316"/>
                <a:gd name="connsiteY3" fmla="*/ 139834 h 167587"/>
                <a:gd name="connsiteX4" fmla="*/ 59 w 330316"/>
                <a:gd name="connsiteY4" fmla="*/ 167351 h 167587"/>
                <a:gd name="connsiteX5" fmla="*/ 148226 w 330316"/>
                <a:gd name="connsiteY5" fmla="*/ 127134 h 167587"/>
                <a:gd name="connsiteX6" fmla="*/ 156693 w 330316"/>
                <a:gd name="connsiteY6" fmla="*/ 55168 h 167587"/>
                <a:gd name="connsiteX7" fmla="*/ 163043 w 330316"/>
                <a:gd name="connsiteY7" fmla="*/ 38234 h 167587"/>
                <a:gd name="connsiteX8" fmla="*/ 213843 w 330316"/>
                <a:gd name="connsiteY8" fmla="*/ 80568 h 167587"/>
                <a:gd name="connsiteX9" fmla="*/ 330259 w 330316"/>
                <a:gd name="connsiteY9" fmla="*/ 134 h 167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0316" h="167587">
                  <a:moveTo>
                    <a:pt x="330259" y="134"/>
                  </a:moveTo>
                  <a:cubicBezTo>
                    <a:pt x="332728" y="4014"/>
                    <a:pt x="254764" y="93268"/>
                    <a:pt x="228659" y="103851"/>
                  </a:cubicBezTo>
                  <a:cubicBezTo>
                    <a:pt x="202554" y="114434"/>
                    <a:pt x="183856" y="57637"/>
                    <a:pt x="173626" y="63634"/>
                  </a:cubicBezTo>
                  <a:cubicBezTo>
                    <a:pt x="163395" y="69631"/>
                    <a:pt x="196204" y="122548"/>
                    <a:pt x="167276" y="139834"/>
                  </a:cubicBezTo>
                  <a:cubicBezTo>
                    <a:pt x="138348" y="157120"/>
                    <a:pt x="3234" y="169468"/>
                    <a:pt x="59" y="167351"/>
                  </a:cubicBezTo>
                  <a:cubicBezTo>
                    <a:pt x="-3116" y="165234"/>
                    <a:pt x="122120" y="145831"/>
                    <a:pt x="148226" y="127134"/>
                  </a:cubicBezTo>
                  <a:cubicBezTo>
                    <a:pt x="174332" y="108437"/>
                    <a:pt x="154223" y="69985"/>
                    <a:pt x="156693" y="55168"/>
                  </a:cubicBezTo>
                  <a:cubicBezTo>
                    <a:pt x="159163" y="40351"/>
                    <a:pt x="153518" y="34001"/>
                    <a:pt x="163043" y="38234"/>
                  </a:cubicBezTo>
                  <a:cubicBezTo>
                    <a:pt x="172568" y="42467"/>
                    <a:pt x="187738" y="83390"/>
                    <a:pt x="213843" y="80568"/>
                  </a:cubicBezTo>
                  <a:cubicBezTo>
                    <a:pt x="239948" y="77746"/>
                    <a:pt x="327790" y="-3746"/>
                    <a:pt x="330259" y="1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0" name="フリーフォーム: 図形 219">
              <a:extLst>
                <a:ext uri="{FF2B5EF4-FFF2-40B4-BE49-F238E27FC236}">
                  <a16:creationId xmlns:a16="http://schemas.microsoft.com/office/drawing/2014/main" id="{649A5C44-0EE1-4B3E-A015-37AD71582E0B}"/>
                </a:ext>
              </a:extLst>
            </p:cNvPr>
            <p:cNvSpPr/>
            <p:nvPr/>
          </p:nvSpPr>
          <p:spPr>
            <a:xfrm>
              <a:off x="4838552" y="3128432"/>
              <a:ext cx="226696" cy="110755"/>
            </a:xfrm>
            <a:custGeom>
              <a:avLst/>
              <a:gdLst>
                <a:gd name="connsiteX0" fmla="*/ 148 w 226696"/>
                <a:gd name="connsiteY0" fmla="*/ 1 h 110755"/>
                <a:gd name="connsiteX1" fmla="*/ 82698 w 226696"/>
                <a:gd name="connsiteY1" fmla="*/ 88901 h 110755"/>
                <a:gd name="connsiteX2" fmla="*/ 154665 w 226696"/>
                <a:gd name="connsiteY2" fmla="*/ 110068 h 110755"/>
                <a:gd name="connsiteX3" fmla="*/ 226631 w 226696"/>
                <a:gd name="connsiteY3" fmla="*/ 71968 h 110755"/>
                <a:gd name="connsiteX4" fmla="*/ 141965 w 226696"/>
                <a:gd name="connsiteY4" fmla="*/ 97368 h 110755"/>
                <a:gd name="connsiteX5" fmla="*/ 103865 w 226696"/>
                <a:gd name="connsiteY5" fmla="*/ 91018 h 110755"/>
                <a:gd name="connsiteX6" fmla="*/ 148 w 226696"/>
                <a:gd name="connsiteY6" fmla="*/ 1 h 110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6696" h="110755">
                  <a:moveTo>
                    <a:pt x="148" y="1"/>
                  </a:moveTo>
                  <a:cubicBezTo>
                    <a:pt x="-3380" y="-352"/>
                    <a:pt x="56945" y="70557"/>
                    <a:pt x="82698" y="88901"/>
                  </a:cubicBezTo>
                  <a:cubicBezTo>
                    <a:pt x="108451" y="107246"/>
                    <a:pt x="130676" y="112890"/>
                    <a:pt x="154665" y="110068"/>
                  </a:cubicBezTo>
                  <a:cubicBezTo>
                    <a:pt x="178654" y="107246"/>
                    <a:pt x="228748" y="74085"/>
                    <a:pt x="226631" y="71968"/>
                  </a:cubicBezTo>
                  <a:cubicBezTo>
                    <a:pt x="224514" y="69851"/>
                    <a:pt x="162426" y="94193"/>
                    <a:pt x="141965" y="97368"/>
                  </a:cubicBezTo>
                  <a:cubicBezTo>
                    <a:pt x="121504" y="100543"/>
                    <a:pt x="124326" y="105835"/>
                    <a:pt x="103865" y="91018"/>
                  </a:cubicBezTo>
                  <a:cubicBezTo>
                    <a:pt x="83404" y="76201"/>
                    <a:pt x="3676" y="354"/>
                    <a:pt x="148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1" name="フリーフォーム: 図形 220">
              <a:extLst>
                <a:ext uri="{FF2B5EF4-FFF2-40B4-BE49-F238E27FC236}">
                  <a16:creationId xmlns:a16="http://schemas.microsoft.com/office/drawing/2014/main" id="{72EB2C91-11E9-4184-994D-C467D25CCB8E}"/>
                </a:ext>
              </a:extLst>
            </p:cNvPr>
            <p:cNvSpPr/>
            <p:nvPr/>
          </p:nvSpPr>
          <p:spPr>
            <a:xfrm>
              <a:off x="4977519" y="3581927"/>
              <a:ext cx="138516" cy="98992"/>
            </a:xfrm>
            <a:custGeom>
              <a:avLst/>
              <a:gdLst>
                <a:gd name="connsiteX0" fmla="*/ 881 w 138516"/>
                <a:gd name="connsiteY0" fmla="*/ 98956 h 98992"/>
                <a:gd name="connsiteX1" fmla="*/ 45331 w 138516"/>
                <a:gd name="connsiteY1" fmla="*/ 14290 h 98992"/>
                <a:gd name="connsiteX2" fmla="*/ 138464 w 138516"/>
                <a:gd name="connsiteY2" fmla="*/ 67206 h 98992"/>
                <a:gd name="connsiteX3" fmla="*/ 58031 w 138516"/>
                <a:gd name="connsiteY3" fmla="*/ 1590 h 98992"/>
                <a:gd name="connsiteX4" fmla="*/ 17814 w 138516"/>
                <a:gd name="connsiteY4" fmla="*/ 24873 h 98992"/>
                <a:gd name="connsiteX5" fmla="*/ 881 w 138516"/>
                <a:gd name="connsiteY5" fmla="*/ 98956 h 98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8516" h="98992">
                  <a:moveTo>
                    <a:pt x="881" y="98956"/>
                  </a:moveTo>
                  <a:cubicBezTo>
                    <a:pt x="5467" y="97192"/>
                    <a:pt x="22401" y="19582"/>
                    <a:pt x="45331" y="14290"/>
                  </a:cubicBezTo>
                  <a:cubicBezTo>
                    <a:pt x="68261" y="8998"/>
                    <a:pt x="136347" y="69323"/>
                    <a:pt x="138464" y="67206"/>
                  </a:cubicBezTo>
                  <a:cubicBezTo>
                    <a:pt x="140581" y="65089"/>
                    <a:pt x="78139" y="8645"/>
                    <a:pt x="58031" y="1590"/>
                  </a:cubicBezTo>
                  <a:cubicBezTo>
                    <a:pt x="37923" y="-5466"/>
                    <a:pt x="24869" y="12526"/>
                    <a:pt x="17814" y="24873"/>
                  </a:cubicBezTo>
                  <a:cubicBezTo>
                    <a:pt x="10759" y="37220"/>
                    <a:pt x="-3705" y="100720"/>
                    <a:pt x="881" y="989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2" name="フリーフォーム: 図形 221">
              <a:extLst>
                <a:ext uri="{FF2B5EF4-FFF2-40B4-BE49-F238E27FC236}">
                  <a16:creationId xmlns:a16="http://schemas.microsoft.com/office/drawing/2014/main" id="{FE7ACF64-249F-4451-B19B-72246F322714}"/>
                </a:ext>
              </a:extLst>
            </p:cNvPr>
            <p:cNvSpPr/>
            <p:nvPr/>
          </p:nvSpPr>
          <p:spPr>
            <a:xfrm>
              <a:off x="4950365" y="3402988"/>
              <a:ext cx="146657" cy="273668"/>
            </a:xfrm>
            <a:custGeom>
              <a:avLst/>
              <a:gdLst>
                <a:gd name="connsiteX0" fmla="*/ 19568 w 146657"/>
                <a:gd name="connsiteY0" fmla="*/ 273662 h 273668"/>
                <a:gd name="connsiteX1" fmla="*/ 518 w 146657"/>
                <a:gd name="connsiteY1" fmla="*/ 108562 h 273668"/>
                <a:gd name="connsiteX2" fmla="*/ 42852 w 146657"/>
                <a:gd name="connsiteY2" fmla="*/ 61995 h 273668"/>
                <a:gd name="connsiteX3" fmla="*/ 146568 w 146657"/>
                <a:gd name="connsiteY3" fmla="*/ 612 h 273668"/>
                <a:gd name="connsiteX4" fmla="*/ 23802 w 146657"/>
                <a:gd name="connsiteY4" fmla="*/ 102212 h 273668"/>
                <a:gd name="connsiteX5" fmla="*/ 19568 w 146657"/>
                <a:gd name="connsiteY5" fmla="*/ 273662 h 273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6657" h="273668">
                  <a:moveTo>
                    <a:pt x="19568" y="273662"/>
                  </a:moveTo>
                  <a:cubicBezTo>
                    <a:pt x="15687" y="274720"/>
                    <a:pt x="-3363" y="143840"/>
                    <a:pt x="518" y="108562"/>
                  </a:cubicBezTo>
                  <a:cubicBezTo>
                    <a:pt x="4399" y="73284"/>
                    <a:pt x="18510" y="79987"/>
                    <a:pt x="42852" y="61995"/>
                  </a:cubicBezTo>
                  <a:cubicBezTo>
                    <a:pt x="67194" y="44003"/>
                    <a:pt x="149743" y="-6091"/>
                    <a:pt x="146568" y="612"/>
                  </a:cubicBezTo>
                  <a:cubicBezTo>
                    <a:pt x="143393" y="7315"/>
                    <a:pt x="49555" y="61290"/>
                    <a:pt x="23802" y="102212"/>
                  </a:cubicBezTo>
                  <a:cubicBezTo>
                    <a:pt x="-1951" y="143134"/>
                    <a:pt x="23449" y="272604"/>
                    <a:pt x="19568" y="2736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3" name="フリーフォーム: 図形 222">
              <a:extLst>
                <a:ext uri="{FF2B5EF4-FFF2-40B4-BE49-F238E27FC236}">
                  <a16:creationId xmlns:a16="http://schemas.microsoft.com/office/drawing/2014/main" id="{773790F0-64A9-4799-9D9C-9A8CE2FDEE4F}"/>
                </a:ext>
              </a:extLst>
            </p:cNvPr>
            <p:cNvSpPr/>
            <p:nvPr/>
          </p:nvSpPr>
          <p:spPr>
            <a:xfrm>
              <a:off x="5190899" y="3380191"/>
              <a:ext cx="143155" cy="457758"/>
            </a:xfrm>
            <a:custGeom>
              <a:avLst/>
              <a:gdLst>
                <a:gd name="connsiteX0" fmla="*/ 143101 w 143155"/>
                <a:gd name="connsiteY0" fmla="*/ 126 h 457758"/>
                <a:gd name="connsiteX1" fmla="*/ 7634 w 143155"/>
                <a:gd name="connsiteY1" fmla="*/ 156759 h 457758"/>
                <a:gd name="connsiteX2" fmla="*/ 24568 w 143155"/>
                <a:gd name="connsiteY2" fmla="*/ 239309 h 457758"/>
                <a:gd name="connsiteX3" fmla="*/ 88068 w 143155"/>
                <a:gd name="connsiteY3" fmla="*/ 457326 h 457758"/>
                <a:gd name="connsiteX4" fmla="*/ 64784 w 143155"/>
                <a:gd name="connsiteY4" fmla="*/ 292226 h 457758"/>
                <a:gd name="connsiteX5" fmla="*/ 24568 w 143155"/>
                <a:gd name="connsiteY5" fmla="*/ 184276 h 457758"/>
                <a:gd name="connsiteX6" fmla="*/ 143101 w 143155"/>
                <a:gd name="connsiteY6" fmla="*/ 126 h 457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3155" h="457758">
                  <a:moveTo>
                    <a:pt x="143101" y="126"/>
                  </a:moveTo>
                  <a:cubicBezTo>
                    <a:pt x="140279" y="-4460"/>
                    <a:pt x="27389" y="116895"/>
                    <a:pt x="7634" y="156759"/>
                  </a:cubicBezTo>
                  <a:cubicBezTo>
                    <a:pt x="-12121" y="196623"/>
                    <a:pt x="11162" y="189215"/>
                    <a:pt x="24568" y="239309"/>
                  </a:cubicBezTo>
                  <a:cubicBezTo>
                    <a:pt x="37974" y="289404"/>
                    <a:pt x="81365" y="448507"/>
                    <a:pt x="88068" y="457326"/>
                  </a:cubicBezTo>
                  <a:cubicBezTo>
                    <a:pt x="94771" y="466146"/>
                    <a:pt x="75367" y="337734"/>
                    <a:pt x="64784" y="292226"/>
                  </a:cubicBezTo>
                  <a:cubicBezTo>
                    <a:pt x="54201" y="246718"/>
                    <a:pt x="11162" y="234371"/>
                    <a:pt x="24568" y="184276"/>
                  </a:cubicBezTo>
                  <a:cubicBezTo>
                    <a:pt x="37974" y="134182"/>
                    <a:pt x="145923" y="4712"/>
                    <a:pt x="143101" y="1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4" name="フリーフォーム: 図形 223">
              <a:extLst>
                <a:ext uri="{FF2B5EF4-FFF2-40B4-BE49-F238E27FC236}">
                  <a16:creationId xmlns:a16="http://schemas.microsoft.com/office/drawing/2014/main" id="{B041C0FA-725D-4241-994A-74E2BB9EF1E6}"/>
                </a:ext>
              </a:extLst>
            </p:cNvPr>
            <p:cNvSpPr/>
            <p:nvPr/>
          </p:nvSpPr>
          <p:spPr>
            <a:xfrm>
              <a:off x="5266258" y="3524250"/>
              <a:ext cx="459553" cy="331133"/>
            </a:xfrm>
            <a:custGeom>
              <a:avLst/>
              <a:gdLst>
                <a:gd name="connsiteX0" fmla="*/ 459325 w 459553"/>
                <a:gd name="connsiteY0" fmla="*/ 0 h 331133"/>
                <a:gd name="connsiteX1" fmla="*/ 283642 w 459553"/>
                <a:gd name="connsiteY1" fmla="*/ 171450 h 331133"/>
                <a:gd name="connsiteX2" fmla="*/ 222259 w 459553"/>
                <a:gd name="connsiteY2" fmla="*/ 281517 h 331133"/>
                <a:gd name="connsiteX3" fmla="*/ 198975 w 459553"/>
                <a:gd name="connsiteY3" fmla="*/ 325967 h 331133"/>
                <a:gd name="connsiteX4" fmla="*/ 9 w 459553"/>
                <a:gd name="connsiteY4" fmla="*/ 325967 h 331133"/>
                <a:gd name="connsiteX5" fmla="*/ 190509 w 459553"/>
                <a:gd name="connsiteY5" fmla="*/ 287867 h 331133"/>
                <a:gd name="connsiteX6" fmla="*/ 220142 w 459553"/>
                <a:gd name="connsiteY6" fmla="*/ 234950 h 331133"/>
                <a:gd name="connsiteX7" fmla="*/ 243425 w 459553"/>
                <a:gd name="connsiteY7" fmla="*/ 169333 h 331133"/>
                <a:gd name="connsiteX8" fmla="*/ 459325 w 459553"/>
                <a:gd name="connsiteY8" fmla="*/ 0 h 331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9553" h="331133">
                  <a:moveTo>
                    <a:pt x="459325" y="0"/>
                  </a:moveTo>
                  <a:cubicBezTo>
                    <a:pt x="466028" y="353"/>
                    <a:pt x="323153" y="124531"/>
                    <a:pt x="283642" y="171450"/>
                  </a:cubicBezTo>
                  <a:cubicBezTo>
                    <a:pt x="244131" y="218369"/>
                    <a:pt x="236370" y="255764"/>
                    <a:pt x="222259" y="281517"/>
                  </a:cubicBezTo>
                  <a:cubicBezTo>
                    <a:pt x="208148" y="307270"/>
                    <a:pt x="236017" y="318559"/>
                    <a:pt x="198975" y="325967"/>
                  </a:cubicBezTo>
                  <a:cubicBezTo>
                    <a:pt x="161933" y="333375"/>
                    <a:pt x="1420" y="332317"/>
                    <a:pt x="9" y="325967"/>
                  </a:cubicBezTo>
                  <a:cubicBezTo>
                    <a:pt x="-1402" y="319617"/>
                    <a:pt x="153820" y="303037"/>
                    <a:pt x="190509" y="287867"/>
                  </a:cubicBezTo>
                  <a:cubicBezTo>
                    <a:pt x="227198" y="272698"/>
                    <a:pt x="211323" y="254706"/>
                    <a:pt x="220142" y="234950"/>
                  </a:cubicBezTo>
                  <a:cubicBezTo>
                    <a:pt x="228961" y="215194"/>
                    <a:pt x="203914" y="206022"/>
                    <a:pt x="243425" y="169333"/>
                  </a:cubicBezTo>
                  <a:cubicBezTo>
                    <a:pt x="282936" y="132644"/>
                    <a:pt x="452622" y="-353"/>
                    <a:pt x="459325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5" name="フリーフォーム: 図形 224">
              <a:extLst>
                <a:ext uri="{FF2B5EF4-FFF2-40B4-BE49-F238E27FC236}">
                  <a16:creationId xmlns:a16="http://schemas.microsoft.com/office/drawing/2014/main" id="{CE4E45A3-D3EB-481D-B0ED-92C095FE41CE}"/>
                </a:ext>
              </a:extLst>
            </p:cNvPr>
            <p:cNvSpPr/>
            <p:nvPr/>
          </p:nvSpPr>
          <p:spPr>
            <a:xfrm>
              <a:off x="5722854" y="3077388"/>
              <a:ext cx="68464" cy="487934"/>
            </a:xfrm>
            <a:custGeom>
              <a:avLst/>
              <a:gdLst>
                <a:gd name="connsiteX0" fmla="*/ 68346 w 68464"/>
                <a:gd name="connsiteY0" fmla="*/ 245 h 487934"/>
                <a:gd name="connsiteX1" fmla="*/ 42946 w 68464"/>
                <a:gd name="connsiteY1" fmla="*/ 188629 h 487934"/>
                <a:gd name="connsiteX2" fmla="*/ 15429 w 68464"/>
                <a:gd name="connsiteY2" fmla="*/ 300812 h 487934"/>
                <a:gd name="connsiteX3" fmla="*/ 36596 w 68464"/>
                <a:gd name="connsiteY3" fmla="*/ 487079 h 487934"/>
                <a:gd name="connsiteX4" fmla="*/ 13313 w 68464"/>
                <a:gd name="connsiteY4" fmla="*/ 368545 h 487934"/>
                <a:gd name="connsiteX5" fmla="*/ 613 w 68464"/>
                <a:gd name="connsiteY5" fmla="*/ 330445 h 487934"/>
                <a:gd name="connsiteX6" fmla="*/ 32363 w 68464"/>
                <a:gd name="connsiteY6" fmla="*/ 152645 h 487934"/>
                <a:gd name="connsiteX7" fmla="*/ 68346 w 68464"/>
                <a:gd name="connsiteY7" fmla="*/ 245 h 487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464" h="487934">
                  <a:moveTo>
                    <a:pt x="68346" y="245"/>
                  </a:moveTo>
                  <a:cubicBezTo>
                    <a:pt x="70110" y="6242"/>
                    <a:pt x="51765" y="138535"/>
                    <a:pt x="42946" y="188629"/>
                  </a:cubicBezTo>
                  <a:cubicBezTo>
                    <a:pt x="34127" y="238723"/>
                    <a:pt x="16487" y="251070"/>
                    <a:pt x="15429" y="300812"/>
                  </a:cubicBezTo>
                  <a:cubicBezTo>
                    <a:pt x="14371" y="350554"/>
                    <a:pt x="36949" y="475790"/>
                    <a:pt x="36596" y="487079"/>
                  </a:cubicBezTo>
                  <a:cubicBezTo>
                    <a:pt x="36243" y="498368"/>
                    <a:pt x="19310" y="394651"/>
                    <a:pt x="13313" y="368545"/>
                  </a:cubicBezTo>
                  <a:cubicBezTo>
                    <a:pt x="7316" y="342439"/>
                    <a:pt x="-2562" y="366428"/>
                    <a:pt x="613" y="330445"/>
                  </a:cubicBezTo>
                  <a:cubicBezTo>
                    <a:pt x="3788" y="294462"/>
                    <a:pt x="21780" y="205562"/>
                    <a:pt x="32363" y="152645"/>
                  </a:cubicBezTo>
                  <a:cubicBezTo>
                    <a:pt x="42946" y="99728"/>
                    <a:pt x="66582" y="-5752"/>
                    <a:pt x="68346" y="2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6" name="フリーフォーム: 図形 225">
              <a:extLst>
                <a:ext uri="{FF2B5EF4-FFF2-40B4-BE49-F238E27FC236}">
                  <a16:creationId xmlns:a16="http://schemas.microsoft.com/office/drawing/2014/main" id="{FC5C06B8-FC04-4847-B17F-55A65622220A}"/>
                </a:ext>
              </a:extLst>
            </p:cNvPr>
            <p:cNvSpPr/>
            <p:nvPr/>
          </p:nvSpPr>
          <p:spPr>
            <a:xfrm>
              <a:off x="5086326" y="2695814"/>
              <a:ext cx="548280" cy="356648"/>
            </a:xfrm>
            <a:custGeom>
              <a:avLst/>
              <a:gdLst>
                <a:gd name="connsiteX0" fmla="*/ 24 w 548280"/>
                <a:gd name="connsiteY0" fmla="*/ 356419 h 356648"/>
                <a:gd name="connsiteX1" fmla="*/ 165124 w 548280"/>
                <a:gd name="connsiteY1" fmla="*/ 301386 h 356648"/>
                <a:gd name="connsiteX2" fmla="*/ 198991 w 548280"/>
                <a:gd name="connsiteY2" fmla="*/ 335253 h 356648"/>
                <a:gd name="connsiteX3" fmla="*/ 311174 w 548280"/>
                <a:gd name="connsiteY3" fmla="*/ 242119 h 356648"/>
                <a:gd name="connsiteX4" fmla="*/ 336574 w 548280"/>
                <a:gd name="connsiteY4" fmla="*/ 144753 h 356648"/>
                <a:gd name="connsiteX5" fmla="*/ 385257 w 548280"/>
                <a:gd name="connsiteY5" fmla="*/ 57969 h 356648"/>
                <a:gd name="connsiteX6" fmla="*/ 465691 w 548280"/>
                <a:gd name="connsiteY6" fmla="*/ 34686 h 356648"/>
                <a:gd name="connsiteX7" fmla="*/ 548241 w 548280"/>
                <a:gd name="connsiteY7" fmla="*/ 208253 h 356648"/>
                <a:gd name="connsiteX8" fmla="*/ 455107 w 548280"/>
                <a:gd name="connsiteY8" fmla="*/ 2936 h 356648"/>
                <a:gd name="connsiteX9" fmla="*/ 332341 w 548280"/>
                <a:gd name="connsiteY9" fmla="*/ 98186 h 356648"/>
                <a:gd name="connsiteX10" fmla="*/ 285774 w 548280"/>
                <a:gd name="connsiteY10" fmla="*/ 252703 h 356648"/>
                <a:gd name="connsiteX11" fmla="*/ 207457 w 548280"/>
                <a:gd name="connsiteY11" fmla="*/ 301386 h 356648"/>
                <a:gd name="connsiteX12" fmla="*/ 177824 w 548280"/>
                <a:gd name="connsiteY12" fmla="*/ 275986 h 356648"/>
                <a:gd name="connsiteX13" fmla="*/ 24 w 548280"/>
                <a:gd name="connsiteY13" fmla="*/ 356419 h 356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48280" h="356648">
                  <a:moveTo>
                    <a:pt x="24" y="356419"/>
                  </a:moveTo>
                  <a:cubicBezTo>
                    <a:pt x="-2093" y="360652"/>
                    <a:pt x="131963" y="304914"/>
                    <a:pt x="165124" y="301386"/>
                  </a:cubicBezTo>
                  <a:cubicBezTo>
                    <a:pt x="198285" y="297858"/>
                    <a:pt x="174649" y="345131"/>
                    <a:pt x="198991" y="335253"/>
                  </a:cubicBezTo>
                  <a:cubicBezTo>
                    <a:pt x="223333" y="325375"/>
                    <a:pt x="288244" y="273869"/>
                    <a:pt x="311174" y="242119"/>
                  </a:cubicBezTo>
                  <a:cubicBezTo>
                    <a:pt x="334104" y="210369"/>
                    <a:pt x="324227" y="175445"/>
                    <a:pt x="336574" y="144753"/>
                  </a:cubicBezTo>
                  <a:cubicBezTo>
                    <a:pt x="348921" y="114061"/>
                    <a:pt x="363738" y="76313"/>
                    <a:pt x="385257" y="57969"/>
                  </a:cubicBezTo>
                  <a:cubicBezTo>
                    <a:pt x="406777" y="39624"/>
                    <a:pt x="438527" y="9639"/>
                    <a:pt x="465691" y="34686"/>
                  </a:cubicBezTo>
                  <a:cubicBezTo>
                    <a:pt x="492855" y="59733"/>
                    <a:pt x="550005" y="213545"/>
                    <a:pt x="548241" y="208253"/>
                  </a:cubicBezTo>
                  <a:cubicBezTo>
                    <a:pt x="546477" y="202961"/>
                    <a:pt x="491090" y="21281"/>
                    <a:pt x="455107" y="2936"/>
                  </a:cubicBezTo>
                  <a:cubicBezTo>
                    <a:pt x="419124" y="-15409"/>
                    <a:pt x="360563" y="56558"/>
                    <a:pt x="332341" y="98186"/>
                  </a:cubicBezTo>
                  <a:cubicBezTo>
                    <a:pt x="304119" y="139814"/>
                    <a:pt x="306588" y="218836"/>
                    <a:pt x="285774" y="252703"/>
                  </a:cubicBezTo>
                  <a:cubicBezTo>
                    <a:pt x="264960" y="286570"/>
                    <a:pt x="225449" y="297505"/>
                    <a:pt x="207457" y="301386"/>
                  </a:cubicBezTo>
                  <a:cubicBezTo>
                    <a:pt x="189465" y="305266"/>
                    <a:pt x="209221" y="268225"/>
                    <a:pt x="177824" y="275986"/>
                  </a:cubicBezTo>
                  <a:cubicBezTo>
                    <a:pt x="146427" y="283747"/>
                    <a:pt x="2141" y="352186"/>
                    <a:pt x="24" y="3564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7" name="フリーフォーム: 図形 226">
              <a:extLst>
                <a:ext uri="{FF2B5EF4-FFF2-40B4-BE49-F238E27FC236}">
                  <a16:creationId xmlns:a16="http://schemas.microsoft.com/office/drawing/2014/main" id="{FCACC1DD-862A-43E5-80B7-27F7EE9D1125}"/>
                </a:ext>
              </a:extLst>
            </p:cNvPr>
            <p:cNvSpPr/>
            <p:nvPr/>
          </p:nvSpPr>
          <p:spPr>
            <a:xfrm>
              <a:off x="5653516" y="2635250"/>
              <a:ext cx="196407" cy="457224"/>
            </a:xfrm>
            <a:custGeom>
              <a:avLst/>
              <a:gdLst>
                <a:gd name="connsiteX0" fmla="*/ 101 w 196407"/>
                <a:gd name="connsiteY0" fmla="*/ 0 h 457224"/>
                <a:gd name="connsiteX1" fmla="*/ 192717 w 196407"/>
                <a:gd name="connsiteY1" fmla="*/ 152400 h 457224"/>
                <a:gd name="connsiteX2" fmla="*/ 129217 w 196407"/>
                <a:gd name="connsiteY2" fmla="*/ 273050 h 457224"/>
                <a:gd name="connsiteX3" fmla="*/ 158851 w 196407"/>
                <a:gd name="connsiteY3" fmla="*/ 338667 h 457224"/>
                <a:gd name="connsiteX4" fmla="*/ 177901 w 196407"/>
                <a:gd name="connsiteY4" fmla="*/ 378883 h 457224"/>
                <a:gd name="connsiteX5" fmla="*/ 124984 w 196407"/>
                <a:gd name="connsiteY5" fmla="*/ 457200 h 457224"/>
                <a:gd name="connsiteX6" fmla="*/ 158851 w 196407"/>
                <a:gd name="connsiteY6" fmla="*/ 370417 h 457224"/>
                <a:gd name="connsiteX7" fmla="*/ 108051 w 196407"/>
                <a:gd name="connsiteY7" fmla="*/ 245533 h 457224"/>
                <a:gd name="connsiteX8" fmla="*/ 165201 w 196407"/>
                <a:gd name="connsiteY8" fmla="*/ 152400 h 457224"/>
                <a:gd name="connsiteX9" fmla="*/ 101 w 196407"/>
                <a:gd name="connsiteY9" fmla="*/ 0 h 457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6407" h="457224">
                  <a:moveTo>
                    <a:pt x="101" y="0"/>
                  </a:moveTo>
                  <a:cubicBezTo>
                    <a:pt x="4687" y="0"/>
                    <a:pt x="171198" y="106892"/>
                    <a:pt x="192717" y="152400"/>
                  </a:cubicBezTo>
                  <a:cubicBezTo>
                    <a:pt x="214236" y="197908"/>
                    <a:pt x="134861" y="242006"/>
                    <a:pt x="129217" y="273050"/>
                  </a:cubicBezTo>
                  <a:cubicBezTo>
                    <a:pt x="123573" y="304095"/>
                    <a:pt x="150737" y="321028"/>
                    <a:pt x="158851" y="338667"/>
                  </a:cubicBezTo>
                  <a:cubicBezTo>
                    <a:pt x="166965" y="356306"/>
                    <a:pt x="183546" y="359128"/>
                    <a:pt x="177901" y="378883"/>
                  </a:cubicBezTo>
                  <a:cubicBezTo>
                    <a:pt x="172257" y="398639"/>
                    <a:pt x="128159" y="458611"/>
                    <a:pt x="124984" y="457200"/>
                  </a:cubicBezTo>
                  <a:cubicBezTo>
                    <a:pt x="121809" y="455789"/>
                    <a:pt x="161673" y="405695"/>
                    <a:pt x="158851" y="370417"/>
                  </a:cubicBezTo>
                  <a:cubicBezTo>
                    <a:pt x="156029" y="335139"/>
                    <a:pt x="106993" y="281869"/>
                    <a:pt x="108051" y="245533"/>
                  </a:cubicBezTo>
                  <a:cubicBezTo>
                    <a:pt x="109109" y="209197"/>
                    <a:pt x="182840" y="191558"/>
                    <a:pt x="165201" y="152400"/>
                  </a:cubicBezTo>
                  <a:cubicBezTo>
                    <a:pt x="147562" y="113242"/>
                    <a:pt x="-4485" y="0"/>
                    <a:pt x="101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8" name="フリーフォーム: 図形 227">
              <a:extLst>
                <a:ext uri="{FF2B5EF4-FFF2-40B4-BE49-F238E27FC236}">
                  <a16:creationId xmlns:a16="http://schemas.microsoft.com/office/drawing/2014/main" id="{9D3106B4-65A6-4C76-A611-BA65A278023F}"/>
                </a:ext>
              </a:extLst>
            </p:cNvPr>
            <p:cNvSpPr/>
            <p:nvPr/>
          </p:nvSpPr>
          <p:spPr>
            <a:xfrm>
              <a:off x="5684054" y="2227246"/>
              <a:ext cx="143760" cy="329340"/>
            </a:xfrm>
            <a:custGeom>
              <a:avLst/>
              <a:gdLst>
                <a:gd name="connsiteX0" fmla="*/ 59521 w 143760"/>
                <a:gd name="connsiteY0" fmla="*/ 17 h 329340"/>
                <a:gd name="connsiteX1" fmla="*/ 134134 w 143760"/>
                <a:gd name="connsiteY1" fmla="*/ 63517 h 329340"/>
                <a:gd name="connsiteX2" fmla="*/ 134134 w 143760"/>
                <a:gd name="connsiteY2" fmla="*/ 223854 h 329340"/>
                <a:gd name="connsiteX3" fmla="*/ 54759 w 143760"/>
                <a:gd name="connsiteY3" fmla="*/ 281004 h 329340"/>
                <a:gd name="connsiteX4" fmla="*/ 2371 w 143760"/>
                <a:gd name="connsiteY4" fmla="*/ 327042 h 329340"/>
                <a:gd name="connsiteX5" fmla="*/ 132546 w 143760"/>
                <a:gd name="connsiteY5" fmla="*/ 206392 h 329340"/>
                <a:gd name="connsiteX6" fmla="*/ 127784 w 143760"/>
                <a:gd name="connsiteY6" fmla="*/ 68279 h 329340"/>
                <a:gd name="connsiteX7" fmla="*/ 59521 w 143760"/>
                <a:gd name="connsiteY7" fmla="*/ 17 h 329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3760" h="329340">
                  <a:moveTo>
                    <a:pt x="59521" y="17"/>
                  </a:moveTo>
                  <a:cubicBezTo>
                    <a:pt x="60579" y="-777"/>
                    <a:pt x="121699" y="26211"/>
                    <a:pt x="134134" y="63517"/>
                  </a:cubicBezTo>
                  <a:cubicBezTo>
                    <a:pt x="146569" y="100823"/>
                    <a:pt x="147363" y="187606"/>
                    <a:pt x="134134" y="223854"/>
                  </a:cubicBezTo>
                  <a:cubicBezTo>
                    <a:pt x="120905" y="260102"/>
                    <a:pt x="76719" y="263806"/>
                    <a:pt x="54759" y="281004"/>
                  </a:cubicBezTo>
                  <a:cubicBezTo>
                    <a:pt x="32799" y="298202"/>
                    <a:pt x="-10593" y="339477"/>
                    <a:pt x="2371" y="327042"/>
                  </a:cubicBezTo>
                  <a:cubicBezTo>
                    <a:pt x="15335" y="314607"/>
                    <a:pt x="111644" y="249519"/>
                    <a:pt x="132546" y="206392"/>
                  </a:cubicBezTo>
                  <a:cubicBezTo>
                    <a:pt x="153448" y="163265"/>
                    <a:pt x="137573" y="99235"/>
                    <a:pt x="127784" y="68279"/>
                  </a:cubicBezTo>
                  <a:cubicBezTo>
                    <a:pt x="117995" y="37323"/>
                    <a:pt x="58463" y="811"/>
                    <a:pt x="59521" y="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9" name="フリーフォーム: 図形 228">
              <a:extLst>
                <a:ext uri="{FF2B5EF4-FFF2-40B4-BE49-F238E27FC236}">
                  <a16:creationId xmlns:a16="http://schemas.microsoft.com/office/drawing/2014/main" id="{9F667000-4EAF-476A-BB1A-7AD14FFDA808}"/>
                </a:ext>
              </a:extLst>
            </p:cNvPr>
            <p:cNvSpPr/>
            <p:nvPr/>
          </p:nvSpPr>
          <p:spPr>
            <a:xfrm>
              <a:off x="5722806" y="2279525"/>
              <a:ext cx="55376" cy="198574"/>
            </a:xfrm>
            <a:custGeom>
              <a:avLst/>
              <a:gdLst>
                <a:gd name="connsiteX0" fmla="*/ 54107 w 55376"/>
                <a:gd name="connsiteY0" fmla="*/ 1713 h 198574"/>
                <a:gd name="connsiteX1" fmla="*/ 22357 w 55376"/>
                <a:gd name="connsiteY1" fmla="*/ 44575 h 198574"/>
                <a:gd name="connsiteX2" fmla="*/ 31882 w 55376"/>
                <a:gd name="connsiteY2" fmla="*/ 98550 h 198574"/>
                <a:gd name="connsiteX3" fmla="*/ 132 w 55376"/>
                <a:gd name="connsiteY3" fmla="*/ 198563 h 198574"/>
                <a:gd name="connsiteX4" fmla="*/ 46169 w 55376"/>
                <a:gd name="connsiteY4" fmla="*/ 104900 h 198574"/>
                <a:gd name="connsiteX5" fmla="*/ 54107 w 55376"/>
                <a:gd name="connsiteY5" fmla="*/ 1713 h 198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376" h="198574">
                  <a:moveTo>
                    <a:pt x="54107" y="1713"/>
                  </a:moveTo>
                  <a:cubicBezTo>
                    <a:pt x="50138" y="-8341"/>
                    <a:pt x="26061" y="28436"/>
                    <a:pt x="22357" y="44575"/>
                  </a:cubicBezTo>
                  <a:cubicBezTo>
                    <a:pt x="18653" y="60714"/>
                    <a:pt x="35586" y="72885"/>
                    <a:pt x="31882" y="98550"/>
                  </a:cubicBezTo>
                  <a:cubicBezTo>
                    <a:pt x="28178" y="124215"/>
                    <a:pt x="-2249" y="197505"/>
                    <a:pt x="132" y="198563"/>
                  </a:cubicBezTo>
                  <a:cubicBezTo>
                    <a:pt x="2513" y="199621"/>
                    <a:pt x="40348" y="130036"/>
                    <a:pt x="46169" y="104900"/>
                  </a:cubicBezTo>
                  <a:cubicBezTo>
                    <a:pt x="51990" y="79764"/>
                    <a:pt x="58076" y="11767"/>
                    <a:pt x="54107" y="17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0" name="フリーフォーム: 図形 229">
              <a:extLst>
                <a:ext uri="{FF2B5EF4-FFF2-40B4-BE49-F238E27FC236}">
                  <a16:creationId xmlns:a16="http://schemas.microsoft.com/office/drawing/2014/main" id="{3A9A8138-B094-4ECC-B349-E804C0EFB6C7}"/>
                </a:ext>
              </a:extLst>
            </p:cNvPr>
            <p:cNvSpPr/>
            <p:nvPr/>
          </p:nvSpPr>
          <p:spPr>
            <a:xfrm>
              <a:off x="5655918" y="2254189"/>
              <a:ext cx="79849" cy="260419"/>
            </a:xfrm>
            <a:custGeom>
              <a:avLst/>
              <a:gdLst>
                <a:gd name="connsiteX0" fmla="*/ 79720 w 79849"/>
                <a:gd name="connsiteY0" fmla="*/ 61 h 260419"/>
                <a:gd name="connsiteX1" fmla="*/ 19395 w 79849"/>
                <a:gd name="connsiteY1" fmla="*/ 61974 h 260419"/>
                <a:gd name="connsiteX2" fmla="*/ 35270 w 79849"/>
                <a:gd name="connsiteY2" fmla="*/ 260411 h 260419"/>
                <a:gd name="connsiteX3" fmla="*/ 345 w 79849"/>
                <a:gd name="connsiteY3" fmla="*/ 69911 h 260419"/>
                <a:gd name="connsiteX4" fmla="*/ 79720 w 79849"/>
                <a:gd name="connsiteY4" fmla="*/ 61 h 260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849" h="260419">
                  <a:moveTo>
                    <a:pt x="79720" y="61"/>
                  </a:moveTo>
                  <a:cubicBezTo>
                    <a:pt x="82895" y="-1262"/>
                    <a:pt x="26803" y="18582"/>
                    <a:pt x="19395" y="61974"/>
                  </a:cubicBezTo>
                  <a:cubicBezTo>
                    <a:pt x="11987" y="105366"/>
                    <a:pt x="38445" y="259088"/>
                    <a:pt x="35270" y="260411"/>
                  </a:cubicBezTo>
                  <a:cubicBezTo>
                    <a:pt x="32095" y="261734"/>
                    <a:pt x="-3888" y="111450"/>
                    <a:pt x="345" y="69911"/>
                  </a:cubicBezTo>
                  <a:cubicBezTo>
                    <a:pt x="4578" y="28372"/>
                    <a:pt x="76545" y="1384"/>
                    <a:pt x="79720" y="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1" name="フリーフォーム: 図形 230">
              <a:extLst>
                <a:ext uri="{FF2B5EF4-FFF2-40B4-BE49-F238E27FC236}">
                  <a16:creationId xmlns:a16="http://schemas.microsoft.com/office/drawing/2014/main" id="{FCDC559B-DF6F-4C6D-8163-BB905FA465CE}"/>
                </a:ext>
              </a:extLst>
            </p:cNvPr>
            <p:cNvSpPr/>
            <p:nvPr/>
          </p:nvSpPr>
          <p:spPr>
            <a:xfrm>
              <a:off x="5692009" y="2265362"/>
              <a:ext cx="67531" cy="221537"/>
            </a:xfrm>
            <a:custGeom>
              <a:avLst/>
              <a:gdLst>
                <a:gd name="connsiteX0" fmla="*/ 67441 w 67531"/>
                <a:gd name="connsiteY0" fmla="*/ 1 h 221537"/>
                <a:gd name="connsiteX1" fmla="*/ 18229 w 67531"/>
                <a:gd name="connsiteY1" fmla="*/ 50801 h 221537"/>
                <a:gd name="connsiteX2" fmla="*/ 30929 w 67531"/>
                <a:gd name="connsiteY2" fmla="*/ 220663 h 221537"/>
                <a:gd name="connsiteX3" fmla="*/ 5529 w 67531"/>
                <a:gd name="connsiteY3" fmla="*/ 114301 h 221537"/>
                <a:gd name="connsiteX4" fmla="*/ 3941 w 67531"/>
                <a:gd name="connsiteY4" fmla="*/ 49213 h 221537"/>
                <a:gd name="connsiteX5" fmla="*/ 67441 w 67531"/>
                <a:gd name="connsiteY5" fmla="*/ 1 h 221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531" h="221537">
                  <a:moveTo>
                    <a:pt x="67441" y="1"/>
                  </a:moveTo>
                  <a:cubicBezTo>
                    <a:pt x="69822" y="266"/>
                    <a:pt x="24314" y="14024"/>
                    <a:pt x="18229" y="50801"/>
                  </a:cubicBezTo>
                  <a:cubicBezTo>
                    <a:pt x="12144" y="87578"/>
                    <a:pt x="33046" y="210080"/>
                    <a:pt x="30929" y="220663"/>
                  </a:cubicBezTo>
                  <a:cubicBezTo>
                    <a:pt x="28812" y="231246"/>
                    <a:pt x="10027" y="142876"/>
                    <a:pt x="5529" y="114301"/>
                  </a:cubicBezTo>
                  <a:cubicBezTo>
                    <a:pt x="1031" y="85726"/>
                    <a:pt x="-3467" y="66675"/>
                    <a:pt x="3941" y="49213"/>
                  </a:cubicBezTo>
                  <a:cubicBezTo>
                    <a:pt x="11349" y="31751"/>
                    <a:pt x="65060" y="-264"/>
                    <a:pt x="67441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2" name="フリーフォーム: 図形 231">
              <a:extLst>
                <a:ext uri="{FF2B5EF4-FFF2-40B4-BE49-F238E27FC236}">
                  <a16:creationId xmlns:a16="http://schemas.microsoft.com/office/drawing/2014/main" id="{E24193AB-AD59-4CE4-BFAB-7B61A9406391}"/>
                </a:ext>
              </a:extLst>
            </p:cNvPr>
            <p:cNvSpPr/>
            <p:nvPr/>
          </p:nvSpPr>
          <p:spPr>
            <a:xfrm>
              <a:off x="5232349" y="1909673"/>
              <a:ext cx="131981" cy="154305"/>
            </a:xfrm>
            <a:custGeom>
              <a:avLst/>
              <a:gdLst>
                <a:gd name="connsiteX0" fmla="*/ 51 w 131981"/>
                <a:gd name="connsiteY0" fmla="*/ 90 h 154305"/>
                <a:gd name="connsiteX1" fmla="*/ 93714 w 131981"/>
                <a:gd name="connsiteY1" fmla="*/ 90577 h 154305"/>
                <a:gd name="connsiteX2" fmla="*/ 131814 w 131981"/>
                <a:gd name="connsiteY2" fmla="*/ 154077 h 154305"/>
                <a:gd name="connsiteX3" fmla="*/ 81014 w 131981"/>
                <a:gd name="connsiteY3" fmla="*/ 108040 h 154305"/>
                <a:gd name="connsiteX4" fmla="*/ 51 w 131981"/>
                <a:gd name="connsiteY4" fmla="*/ 90 h 154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981" h="154305">
                  <a:moveTo>
                    <a:pt x="51" y="90"/>
                  </a:moveTo>
                  <a:cubicBezTo>
                    <a:pt x="2168" y="-2820"/>
                    <a:pt x="71754" y="64913"/>
                    <a:pt x="93714" y="90577"/>
                  </a:cubicBezTo>
                  <a:cubicBezTo>
                    <a:pt x="115674" y="116241"/>
                    <a:pt x="133931" y="151167"/>
                    <a:pt x="131814" y="154077"/>
                  </a:cubicBezTo>
                  <a:cubicBezTo>
                    <a:pt x="129697" y="156987"/>
                    <a:pt x="100858" y="131588"/>
                    <a:pt x="81014" y="108040"/>
                  </a:cubicBezTo>
                  <a:cubicBezTo>
                    <a:pt x="61170" y="84492"/>
                    <a:pt x="-2066" y="3000"/>
                    <a:pt x="51" y="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3" name="フリーフォーム: 図形 232">
              <a:extLst>
                <a:ext uri="{FF2B5EF4-FFF2-40B4-BE49-F238E27FC236}">
                  <a16:creationId xmlns:a16="http://schemas.microsoft.com/office/drawing/2014/main" id="{6E8B5C36-ED3B-43D1-9030-B0D0BE004800}"/>
                </a:ext>
              </a:extLst>
            </p:cNvPr>
            <p:cNvSpPr/>
            <p:nvPr/>
          </p:nvSpPr>
          <p:spPr>
            <a:xfrm>
              <a:off x="5221214" y="1920230"/>
              <a:ext cx="8266" cy="164774"/>
            </a:xfrm>
            <a:custGeom>
              <a:avLst/>
              <a:gdLst>
                <a:gd name="connsiteX0" fmla="*/ 74 w 8266"/>
                <a:gd name="connsiteY0" fmla="*/ 3820 h 164774"/>
                <a:gd name="connsiteX1" fmla="*/ 8011 w 8266"/>
                <a:gd name="connsiteY1" fmla="*/ 164158 h 164774"/>
                <a:gd name="connsiteX2" fmla="*/ 4836 w 8266"/>
                <a:gd name="connsiteY2" fmla="*/ 57795 h 164774"/>
                <a:gd name="connsiteX3" fmla="*/ 74 w 8266"/>
                <a:gd name="connsiteY3" fmla="*/ 3820 h 16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6" h="164774">
                  <a:moveTo>
                    <a:pt x="74" y="3820"/>
                  </a:moveTo>
                  <a:cubicBezTo>
                    <a:pt x="603" y="21547"/>
                    <a:pt x="7217" y="155162"/>
                    <a:pt x="8011" y="164158"/>
                  </a:cubicBezTo>
                  <a:cubicBezTo>
                    <a:pt x="8805" y="173154"/>
                    <a:pt x="7746" y="81078"/>
                    <a:pt x="4836" y="57795"/>
                  </a:cubicBezTo>
                  <a:cubicBezTo>
                    <a:pt x="1926" y="34512"/>
                    <a:pt x="-455" y="-13907"/>
                    <a:pt x="74" y="38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4" name="フリーフォーム: 図形 233">
              <a:extLst>
                <a:ext uri="{FF2B5EF4-FFF2-40B4-BE49-F238E27FC236}">
                  <a16:creationId xmlns:a16="http://schemas.microsoft.com/office/drawing/2014/main" id="{EB88C4D3-B8CA-4AC2-BFE9-ABC9D9B2C1E9}"/>
                </a:ext>
              </a:extLst>
            </p:cNvPr>
            <p:cNvSpPr/>
            <p:nvPr/>
          </p:nvSpPr>
          <p:spPr>
            <a:xfrm>
              <a:off x="5070140" y="2248058"/>
              <a:ext cx="228460" cy="177746"/>
            </a:xfrm>
            <a:custGeom>
              <a:avLst/>
              <a:gdLst>
                <a:gd name="connsiteX0" fmla="*/ 36848 w 228460"/>
                <a:gd name="connsiteY0" fmla="*/ 12542 h 177746"/>
                <a:gd name="connsiteX1" fmla="*/ 128923 w 228460"/>
                <a:gd name="connsiteY1" fmla="*/ 6192 h 177746"/>
                <a:gd name="connsiteX2" fmla="*/ 214648 w 228460"/>
                <a:gd name="connsiteY2" fmla="*/ 107792 h 177746"/>
                <a:gd name="connsiteX3" fmla="*/ 217823 w 228460"/>
                <a:gd name="connsiteY3" fmla="*/ 134780 h 177746"/>
                <a:gd name="connsiteX4" fmla="*/ 111460 w 228460"/>
                <a:gd name="connsiteY4" fmla="*/ 160180 h 177746"/>
                <a:gd name="connsiteX5" fmla="*/ 1923 w 228460"/>
                <a:gd name="connsiteY5" fmla="*/ 176055 h 177746"/>
                <a:gd name="connsiteX6" fmla="*/ 208298 w 228460"/>
                <a:gd name="connsiteY6" fmla="*/ 118905 h 177746"/>
                <a:gd name="connsiteX7" fmla="*/ 127335 w 228460"/>
                <a:gd name="connsiteY7" fmla="*/ 23655 h 177746"/>
                <a:gd name="connsiteX8" fmla="*/ 36848 w 228460"/>
                <a:gd name="connsiteY8" fmla="*/ 12542 h 17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460" h="177746">
                  <a:moveTo>
                    <a:pt x="36848" y="12542"/>
                  </a:moveTo>
                  <a:cubicBezTo>
                    <a:pt x="37113" y="9632"/>
                    <a:pt x="99290" y="-9683"/>
                    <a:pt x="128923" y="6192"/>
                  </a:cubicBezTo>
                  <a:cubicBezTo>
                    <a:pt x="158556" y="22067"/>
                    <a:pt x="199831" y="86361"/>
                    <a:pt x="214648" y="107792"/>
                  </a:cubicBezTo>
                  <a:cubicBezTo>
                    <a:pt x="229465" y="129223"/>
                    <a:pt x="235021" y="126049"/>
                    <a:pt x="217823" y="134780"/>
                  </a:cubicBezTo>
                  <a:cubicBezTo>
                    <a:pt x="200625" y="143511"/>
                    <a:pt x="147443" y="153301"/>
                    <a:pt x="111460" y="160180"/>
                  </a:cubicBezTo>
                  <a:cubicBezTo>
                    <a:pt x="75477" y="167059"/>
                    <a:pt x="-14217" y="182934"/>
                    <a:pt x="1923" y="176055"/>
                  </a:cubicBezTo>
                  <a:cubicBezTo>
                    <a:pt x="18063" y="169176"/>
                    <a:pt x="187396" y="144305"/>
                    <a:pt x="208298" y="118905"/>
                  </a:cubicBezTo>
                  <a:cubicBezTo>
                    <a:pt x="229200" y="93505"/>
                    <a:pt x="153000" y="41911"/>
                    <a:pt x="127335" y="23655"/>
                  </a:cubicBezTo>
                  <a:cubicBezTo>
                    <a:pt x="101670" y="5399"/>
                    <a:pt x="36583" y="15452"/>
                    <a:pt x="36848" y="125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5" name="フリーフォーム: 図形 234">
              <a:extLst>
                <a:ext uri="{FF2B5EF4-FFF2-40B4-BE49-F238E27FC236}">
                  <a16:creationId xmlns:a16="http://schemas.microsoft.com/office/drawing/2014/main" id="{02FD50A4-ED06-4B8D-BA10-7B83D243662A}"/>
                </a:ext>
              </a:extLst>
            </p:cNvPr>
            <p:cNvSpPr/>
            <p:nvPr/>
          </p:nvSpPr>
          <p:spPr>
            <a:xfrm>
              <a:off x="5379036" y="1951038"/>
              <a:ext cx="130727" cy="331879"/>
            </a:xfrm>
            <a:custGeom>
              <a:avLst/>
              <a:gdLst>
                <a:gd name="connsiteX0" fmla="*/ 128002 w 130727"/>
                <a:gd name="connsiteY0" fmla="*/ 0 h 331879"/>
                <a:gd name="connsiteX1" fmla="*/ 13702 w 130727"/>
                <a:gd name="connsiteY1" fmla="*/ 100012 h 331879"/>
                <a:gd name="connsiteX2" fmla="*/ 4177 w 130727"/>
                <a:gd name="connsiteY2" fmla="*/ 106362 h 331879"/>
                <a:gd name="connsiteX3" fmla="*/ 32752 w 130727"/>
                <a:gd name="connsiteY3" fmla="*/ 138112 h 331879"/>
                <a:gd name="connsiteX4" fmla="*/ 128002 w 130727"/>
                <a:gd name="connsiteY4" fmla="*/ 331787 h 331879"/>
                <a:gd name="connsiteX5" fmla="*/ 35927 w 130727"/>
                <a:gd name="connsiteY5" fmla="*/ 111125 h 331879"/>
                <a:gd name="connsiteX6" fmla="*/ 89902 w 130727"/>
                <a:gd name="connsiteY6" fmla="*/ 98425 h 331879"/>
                <a:gd name="connsiteX7" fmla="*/ 128002 w 130727"/>
                <a:gd name="connsiteY7" fmla="*/ 0 h 331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0727" h="331879">
                  <a:moveTo>
                    <a:pt x="128002" y="0"/>
                  </a:moveTo>
                  <a:cubicBezTo>
                    <a:pt x="115302" y="265"/>
                    <a:pt x="34339" y="82285"/>
                    <a:pt x="13702" y="100012"/>
                  </a:cubicBezTo>
                  <a:cubicBezTo>
                    <a:pt x="-6935" y="117739"/>
                    <a:pt x="1002" y="100012"/>
                    <a:pt x="4177" y="106362"/>
                  </a:cubicBezTo>
                  <a:cubicBezTo>
                    <a:pt x="7352" y="112712"/>
                    <a:pt x="12114" y="100541"/>
                    <a:pt x="32752" y="138112"/>
                  </a:cubicBezTo>
                  <a:cubicBezTo>
                    <a:pt x="53389" y="175683"/>
                    <a:pt x="127473" y="336285"/>
                    <a:pt x="128002" y="331787"/>
                  </a:cubicBezTo>
                  <a:cubicBezTo>
                    <a:pt x="128531" y="327289"/>
                    <a:pt x="42277" y="150019"/>
                    <a:pt x="35927" y="111125"/>
                  </a:cubicBezTo>
                  <a:cubicBezTo>
                    <a:pt x="29577" y="72231"/>
                    <a:pt x="74027" y="112713"/>
                    <a:pt x="89902" y="98425"/>
                  </a:cubicBezTo>
                  <a:cubicBezTo>
                    <a:pt x="105777" y="84138"/>
                    <a:pt x="140702" y="-265"/>
                    <a:pt x="128002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6" name="フリーフォーム: 図形 235">
              <a:extLst>
                <a:ext uri="{FF2B5EF4-FFF2-40B4-BE49-F238E27FC236}">
                  <a16:creationId xmlns:a16="http://schemas.microsoft.com/office/drawing/2014/main" id="{DFA08D01-C6DA-43AA-8F5B-2EABCDB28AF2}"/>
                </a:ext>
              </a:extLst>
            </p:cNvPr>
            <p:cNvSpPr/>
            <p:nvPr/>
          </p:nvSpPr>
          <p:spPr>
            <a:xfrm>
              <a:off x="5436670" y="2355807"/>
              <a:ext cx="118165" cy="203362"/>
            </a:xfrm>
            <a:custGeom>
              <a:avLst/>
              <a:gdLst>
                <a:gd name="connsiteX0" fmla="*/ 518 w 118165"/>
                <a:gd name="connsiteY0" fmla="*/ 43 h 203362"/>
                <a:gd name="connsiteX1" fmla="*/ 52905 w 118165"/>
                <a:gd name="connsiteY1" fmla="*/ 138156 h 203362"/>
                <a:gd name="connsiteX2" fmla="*/ 117993 w 118165"/>
                <a:gd name="connsiteY2" fmla="*/ 203243 h 203362"/>
                <a:gd name="connsiteX3" fmla="*/ 32268 w 118165"/>
                <a:gd name="connsiteY3" fmla="*/ 123868 h 203362"/>
                <a:gd name="connsiteX4" fmla="*/ 518 w 118165"/>
                <a:gd name="connsiteY4" fmla="*/ 43 h 203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165" h="203362">
                  <a:moveTo>
                    <a:pt x="518" y="43"/>
                  </a:moveTo>
                  <a:cubicBezTo>
                    <a:pt x="3958" y="2424"/>
                    <a:pt x="33326" y="104289"/>
                    <a:pt x="52905" y="138156"/>
                  </a:cubicBezTo>
                  <a:cubicBezTo>
                    <a:pt x="72484" y="172023"/>
                    <a:pt x="121433" y="205624"/>
                    <a:pt x="117993" y="203243"/>
                  </a:cubicBezTo>
                  <a:cubicBezTo>
                    <a:pt x="114554" y="200862"/>
                    <a:pt x="53435" y="154295"/>
                    <a:pt x="32268" y="123868"/>
                  </a:cubicBezTo>
                  <a:cubicBezTo>
                    <a:pt x="11101" y="93441"/>
                    <a:pt x="-2922" y="-2338"/>
                    <a:pt x="518" y="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7" name="フリーフォーム: 図形 236">
              <a:extLst>
                <a:ext uri="{FF2B5EF4-FFF2-40B4-BE49-F238E27FC236}">
                  <a16:creationId xmlns:a16="http://schemas.microsoft.com/office/drawing/2014/main" id="{D5AED799-88A7-4EA1-B618-AD5E60CDD12B}"/>
                </a:ext>
              </a:extLst>
            </p:cNvPr>
            <p:cNvSpPr/>
            <p:nvPr/>
          </p:nvSpPr>
          <p:spPr>
            <a:xfrm>
              <a:off x="5206961" y="2391404"/>
              <a:ext cx="268363" cy="145482"/>
            </a:xfrm>
            <a:custGeom>
              <a:avLst/>
              <a:gdLst>
                <a:gd name="connsiteX0" fmla="*/ 39 w 268363"/>
                <a:gd name="connsiteY0" fmla="*/ 104146 h 145482"/>
                <a:gd name="connsiteX1" fmla="*/ 125452 w 268363"/>
                <a:gd name="connsiteY1" fmla="*/ 20009 h 145482"/>
                <a:gd name="connsiteX2" fmla="*/ 268327 w 268363"/>
                <a:gd name="connsiteY2" fmla="*/ 145421 h 145482"/>
                <a:gd name="connsiteX3" fmla="*/ 138152 w 268363"/>
                <a:gd name="connsiteY3" fmla="*/ 959 h 145482"/>
                <a:gd name="connsiteX4" fmla="*/ 39 w 268363"/>
                <a:gd name="connsiteY4" fmla="*/ 104146 h 145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8363" h="145482">
                  <a:moveTo>
                    <a:pt x="39" y="104146"/>
                  </a:moveTo>
                  <a:cubicBezTo>
                    <a:pt x="-2078" y="107321"/>
                    <a:pt x="80737" y="13130"/>
                    <a:pt x="125452" y="20009"/>
                  </a:cubicBezTo>
                  <a:cubicBezTo>
                    <a:pt x="170167" y="26888"/>
                    <a:pt x="266210" y="148596"/>
                    <a:pt x="268327" y="145421"/>
                  </a:cubicBezTo>
                  <a:cubicBezTo>
                    <a:pt x="270444" y="142246"/>
                    <a:pt x="179956" y="13394"/>
                    <a:pt x="138152" y="959"/>
                  </a:cubicBezTo>
                  <a:cubicBezTo>
                    <a:pt x="96348" y="-11476"/>
                    <a:pt x="2156" y="100971"/>
                    <a:pt x="39" y="1041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8" name="フリーフォーム: 図形 237">
              <a:extLst>
                <a:ext uri="{FF2B5EF4-FFF2-40B4-BE49-F238E27FC236}">
                  <a16:creationId xmlns:a16="http://schemas.microsoft.com/office/drawing/2014/main" id="{6B370005-C5E0-4E24-8800-0D793C8B0513}"/>
                </a:ext>
              </a:extLst>
            </p:cNvPr>
            <p:cNvSpPr/>
            <p:nvPr/>
          </p:nvSpPr>
          <p:spPr>
            <a:xfrm>
              <a:off x="4927600" y="2541539"/>
              <a:ext cx="296863" cy="133582"/>
            </a:xfrm>
            <a:custGeom>
              <a:avLst/>
              <a:gdLst>
                <a:gd name="connsiteX0" fmla="*/ 296863 w 296863"/>
                <a:gd name="connsiteY0" fmla="*/ 49 h 133582"/>
                <a:gd name="connsiteX1" fmla="*/ 173038 w 296863"/>
                <a:gd name="connsiteY1" fmla="*/ 96886 h 133582"/>
                <a:gd name="connsiteX2" fmla="*/ 0 w 296863"/>
                <a:gd name="connsiteY2" fmla="*/ 133399 h 133582"/>
                <a:gd name="connsiteX3" fmla="*/ 173038 w 296863"/>
                <a:gd name="connsiteY3" fmla="*/ 84186 h 133582"/>
                <a:gd name="connsiteX4" fmla="*/ 296863 w 296863"/>
                <a:gd name="connsiteY4" fmla="*/ 49 h 133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863" h="133582">
                  <a:moveTo>
                    <a:pt x="296863" y="49"/>
                  </a:moveTo>
                  <a:cubicBezTo>
                    <a:pt x="296863" y="2166"/>
                    <a:pt x="222515" y="74661"/>
                    <a:pt x="173038" y="96886"/>
                  </a:cubicBezTo>
                  <a:cubicBezTo>
                    <a:pt x="123561" y="119111"/>
                    <a:pt x="0" y="135516"/>
                    <a:pt x="0" y="133399"/>
                  </a:cubicBezTo>
                  <a:cubicBezTo>
                    <a:pt x="0" y="131282"/>
                    <a:pt x="125678" y="104294"/>
                    <a:pt x="173038" y="84186"/>
                  </a:cubicBezTo>
                  <a:cubicBezTo>
                    <a:pt x="220398" y="64078"/>
                    <a:pt x="296863" y="-2068"/>
                    <a:pt x="296863" y="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9" name="フリーフォーム: 図形 238">
              <a:extLst>
                <a:ext uri="{FF2B5EF4-FFF2-40B4-BE49-F238E27FC236}">
                  <a16:creationId xmlns:a16="http://schemas.microsoft.com/office/drawing/2014/main" id="{6506738F-8BAD-4E9A-BDB9-506A93CC7ED0}"/>
                </a:ext>
              </a:extLst>
            </p:cNvPr>
            <p:cNvSpPr/>
            <p:nvPr/>
          </p:nvSpPr>
          <p:spPr>
            <a:xfrm>
              <a:off x="5276807" y="2552647"/>
              <a:ext cx="268553" cy="288986"/>
            </a:xfrm>
            <a:custGeom>
              <a:avLst/>
              <a:gdLst>
                <a:gd name="connsiteX0" fmla="*/ 268331 w 268553"/>
                <a:gd name="connsiteY0" fmla="*/ 53 h 288986"/>
                <a:gd name="connsiteX1" fmla="*/ 122281 w 268553"/>
                <a:gd name="connsiteY1" fmla="*/ 84191 h 288986"/>
                <a:gd name="connsiteX2" fmla="*/ 136568 w 268553"/>
                <a:gd name="connsiteY2" fmla="*/ 149278 h 288986"/>
                <a:gd name="connsiteX3" fmla="*/ 43 w 268553"/>
                <a:gd name="connsiteY3" fmla="*/ 288978 h 288986"/>
                <a:gd name="connsiteX4" fmla="*/ 152443 w 268553"/>
                <a:gd name="connsiteY4" fmla="*/ 155628 h 288986"/>
                <a:gd name="connsiteX5" fmla="*/ 155618 w 268553"/>
                <a:gd name="connsiteY5" fmla="*/ 96891 h 288986"/>
                <a:gd name="connsiteX6" fmla="*/ 268331 w 268553"/>
                <a:gd name="connsiteY6" fmla="*/ 53 h 288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8553" h="288986">
                  <a:moveTo>
                    <a:pt x="268331" y="53"/>
                  </a:moveTo>
                  <a:cubicBezTo>
                    <a:pt x="262775" y="-2064"/>
                    <a:pt x="144242" y="59320"/>
                    <a:pt x="122281" y="84191"/>
                  </a:cubicBezTo>
                  <a:cubicBezTo>
                    <a:pt x="100320" y="109062"/>
                    <a:pt x="156941" y="115147"/>
                    <a:pt x="136568" y="149278"/>
                  </a:cubicBezTo>
                  <a:cubicBezTo>
                    <a:pt x="116195" y="183409"/>
                    <a:pt x="-2603" y="287920"/>
                    <a:pt x="43" y="288978"/>
                  </a:cubicBezTo>
                  <a:cubicBezTo>
                    <a:pt x="2689" y="290036"/>
                    <a:pt x="126514" y="187643"/>
                    <a:pt x="152443" y="155628"/>
                  </a:cubicBezTo>
                  <a:cubicBezTo>
                    <a:pt x="178372" y="123614"/>
                    <a:pt x="137626" y="121497"/>
                    <a:pt x="155618" y="96891"/>
                  </a:cubicBezTo>
                  <a:cubicBezTo>
                    <a:pt x="173610" y="72285"/>
                    <a:pt x="273887" y="2170"/>
                    <a:pt x="268331" y="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0" name="フリーフォーム: 図形 239">
              <a:extLst>
                <a:ext uri="{FF2B5EF4-FFF2-40B4-BE49-F238E27FC236}">
                  <a16:creationId xmlns:a16="http://schemas.microsoft.com/office/drawing/2014/main" id="{C3841808-2175-4F9D-9986-E5F0326A7CCD}"/>
                </a:ext>
              </a:extLst>
            </p:cNvPr>
            <p:cNvSpPr/>
            <p:nvPr/>
          </p:nvSpPr>
          <p:spPr>
            <a:xfrm>
              <a:off x="4228575" y="2844754"/>
              <a:ext cx="237164" cy="465185"/>
            </a:xfrm>
            <a:custGeom>
              <a:avLst/>
              <a:gdLst>
                <a:gd name="connsiteX0" fmla="*/ 57675 w 237164"/>
                <a:gd name="connsiteY0" fmla="*/ 46 h 465185"/>
                <a:gd name="connsiteX1" fmla="*/ 525 w 237164"/>
                <a:gd name="connsiteY1" fmla="*/ 114346 h 465185"/>
                <a:gd name="connsiteX2" fmla="*/ 98950 w 237164"/>
                <a:gd name="connsiteY2" fmla="*/ 230234 h 465185"/>
                <a:gd name="connsiteX3" fmla="*/ 98950 w 237164"/>
                <a:gd name="connsiteY3" fmla="*/ 276271 h 465185"/>
                <a:gd name="connsiteX4" fmla="*/ 237063 w 237164"/>
                <a:gd name="connsiteY4" fmla="*/ 465184 h 465185"/>
                <a:gd name="connsiteX5" fmla="*/ 121175 w 237164"/>
                <a:gd name="connsiteY5" fmla="*/ 273096 h 465185"/>
                <a:gd name="connsiteX6" fmla="*/ 111650 w 237164"/>
                <a:gd name="connsiteY6" fmla="*/ 211184 h 465185"/>
                <a:gd name="connsiteX7" fmla="*/ 6875 w 237164"/>
                <a:gd name="connsiteY7" fmla="*/ 101646 h 465185"/>
                <a:gd name="connsiteX8" fmla="*/ 57675 w 237164"/>
                <a:gd name="connsiteY8" fmla="*/ 46 h 465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164" h="465185">
                  <a:moveTo>
                    <a:pt x="57675" y="46"/>
                  </a:moveTo>
                  <a:cubicBezTo>
                    <a:pt x="56617" y="2163"/>
                    <a:pt x="-6354" y="75981"/>
                    <a:pt x="525" y="114346"/>
                  </a:cubicBezTo>
                  <a:cubicBezTo>
                    <a:pt x="7404" y="152711"/>
                    <a:pt x="82546" y="203247"/>
                    <a:pt x="98950" y="230234"/>
                  </a:cubicBezTo>
                  <a:cubicBezTo>
                    <a:pt x="115354" y="257221"/>
                    <a:pt x="75931" y="237113"/>
                    <a:pt x="98950" y="276271"/>
                  </a:cubicBezTo>
                  <a:cubicBezTo>
                    <a:pt x="121969" y="315429"/>
                    <a:pt x="233359" y="465713"/>
                    <a:pt x="237063" y="465184"/>
                  </a:cubicBezTo>
                  <a:cubicBezTo>
                    <a:pt x="240767" y="464655"/>
                    <a:pt x="142077" y="315429"/>
                    <a:pt x="121175" y="273096"/>
                  </a:cubicBezTo>
                  <a:cubicBezTo>
                    <a:pt x="100273" y="230763"/>
                    <a:pt x="130700" y="239759"/>
                    <a:pt x="111650" y="211184"/>
                  </a:cubicBezTo>
                  <a:cubicBezTo>
                    <a:pt x="92600" y="182609"/>
                    <a:pt x="15342" y="134190"/>
                    <a:pt x="6875" y="101646"/>
                  </a:cubicBezTo>
                  <a:cubicBezTo>
                    <a:pt x="-1592" y="69102"/>
                    <a:pt x="58733" y="-2071"/>
                    <a:pt x="57675" y="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1" name="フリーフォーム: 図形 240">
              <a:extLst>
                <a:ext uri="{FF2B5EF4-FFF2-40B4-BE49-F238E27FC236}">
                  <a16:creationId xmlns:a16="http://schemas.microsoft.com/office/drawing/2014/main" id="{415EA3EE-4619-4ADD-B975-11AFB0B0A7D2}"/>
                </a:ext>
              </a:extLst>
            </p:cNvPr>
            <p:cNvSpPr/>
            <p:nvPr/>
          </p:nvSpPr>
          <p:spPr>
            <a:xfrm>
              <a:off x="4400472" y="2936763"/>
              <a:ext cx="130222" cy="251240"/>
            </a:xfrm>
            <a:custGeom>
              <a:avLst/>
              <a:gdLst>
                <a:gd name="connsiteX0" fmla="*/ 108028 w 130222"/>
                <a:gd name="connsiteY0" fmla="*/ 112 h 251240"/>
                <a:gd name="connsiteX1" fmla="*/ 30241 w 130222"/>
                <a:gd name="connsiteY1" fmla="*/ 139812 h 251240"/>
                <a:gd name="connsiteX2" fmla="*/ 128666 w 130222"/>
                <a:gd name="connsiteY2" fmla="*/ 247762 h 251240"/>
                <a:gd name="connsiteX3" fmla="*/ 84216 w 130222"/>
                <a:gd name="connsiteY3" fmla="*/ 219187 h 251240"/>
                <a:gd name="connsiteX4" fmla="*/ 78 w 130222"/>
                <a:gd name="connsiteY4" fmla="*/ 163625 h 251240"/>
                <a:gd name="connsiteX5" fmla="*/ 108028 w 130222"/>
                <a:gd name="connsiteY5" fmla="*/ 112 h 251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222" h="251240">
                  <a:moveTo>
                    <a:pt x="108028" y="112"/>
                  </a:moveTo>
                  <a:cubicBezTo>
                    <a:pt x="113055" y="-3857"/>
                    <a:pt x="26801" y="98537"/>
                    <a:pt x="30241" y="139812"/>
                  </a:cubicBezTo>
                  <a:cubicBezTo>
                    <a:pt x="33681" y="181087"/>
                    <a:pt x="119670" y="234533"/>
                    <a:pt x="128666" y="247762"/>
                  </a:cubicBezTo>
                  <a:cubicBezTo>
                    <a:pt x="137662" y="260991"/>
                    <a:pt x="105647" y="233210"/>
                    <a:pt x="84216" y="219187"/>
                  </a:cubicBezTo>
                  <a:cubicBezTo>
                    <a:pt x="62785" y="205164"/>
                    <a:pt x="-2568" y="194846"/>
                    <a:pt x="78" y="163625"/>
                  </a:cubicBezTo>
                  <a:cubicBezTo>
                    <a:pt x="2724" y="132404"/>
                    <a:pt x="103001" y="4081"/>
                    <a:pt x="108028" y="1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2" name="フリーフォーム: 図形 241">
              <a:extLst>
                <a:ext uri="{FF2B5EF4-FFF2-40B4-BE49-F238E27FC236}">
                  <a16:creationId xmlns:a16="http://schemas.microsoft.com/office/drawing/2014/main" id="{AC786409-D4E3-4DB3-B28D-18E6526744EB}"/>
                </a:ext>
              </a:extLst>
            </p:cNvPr>
            <p:cNvSpPr/>
            <p:nvPr/>
          </p:nvSpPr>
          <p:spPr>
            <a:xfrm>
              <a:off x="3984351" y="3603511"/>
              <a:ext cx="1019794" cy="962393"/>
            </a:xfrm>
            <a:custGeom>
              <a:avLst/>
              <a:gdLst>
                <a:gd name="connsiteX0" fmla="*/ 1019449 w 1019794"/>
                <a:gd name="connsiteY0" fmla="*/ 117589 h 962393"/>
                <a:gd name="connsiteX1" fmla="*/ 625749 w 1019794"/>
                <a:gd name="connsiteY1" fmla="*/ 114 h 962393"/>
                <a:gd name="connsiteX2" fmla="*/ 301899 w 1019794"/>
                <a:gd name="connsiteY2" fmla="*/ 101714 h 962393"/>
                <a:gd name="connsiteX3" fmla="*/ 60599 w 1019794"/>
                <a:gd name="connsiteY3" fmla="*/ 365239 h 962393"/>
                <a:gd name="connsiteX4" fmla="*/ 274 w 1019794"/>
                <a:gd name="connsiteY4" fmla="*/ 587489 h 962393"/>
                <a:gd name="connsiteX5" fmla="*/ 38374 w 1019794"/>
                <a:gd name="connsiteY5" fmla="*/ 958964 h 962393"/>
                <a:gd name="connsiteX6" fmla="*/ 41549 w 1019794"/>
                <a:gd name="connsiteY6" fmla="*/ 755764 h 962393"/>
                <a:gd name="connsiteX7" fmla="*/ 47899 w 1019794"/>
                <a:gd name="connsiteY7" fmla="*/ 476364 h 962393"/>
                <a:gd name="connsiteX8" fmla="*/ 212999 w 1019794"/>
                <a:gd name="connsiteY8" fmla="*/ 228714 h 962393"/>
                <a:gd name="connsiteX9" fmla="*/ 555899 w 1019794"/>
                <a:gd name="connsiteY9" fmla="*/ 38214 h 962393"/>
                <a:gd name="connsiteX10" fmla="*/ 1019449 w 1019794"/>
                <a:gd name="connsiteY10" fmla="*/ 117589 h 962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19794" h="962393">
                  <a:moveTo>
                    <a:pt x="1019449" y="117589"/>
                  </a:moveTo>
                  <a:cubicBezTo>
                    <a:pt x="1031091" y="111239"/>
                    <a:pt x="745341" y="2760"/>
                    <a:pt x="625749" y="114"/>
                  </a:cubicBezTo>
                  <a:cubicBezTo>
                    <a:pt x="506157" y="-2532"/>
                    <a:pt x="396091" y="40860"/>
                    <a:pt x="301899" y="101714"/>
                  </a:cubicBezTo>
                  <a:cubicBezTo>
                    <a:pt x="207707" y="162568"/>
                    <a:pt x="110870" y="284277"/>
                    <a:pt x="60599" y="365239"/>
                  </a:cubicBezTo>
                  <a:cubicBezTo>
                    <a:pt x="10328" y="446201"/>
                    <a:pt x="3978" y="488535"/>
                    <a:pt x="274" y="587489"/>
                  </a:cubicBezTo>
                  <a:cubicBezTo>
                    <a:pt x="-3430" y="686443"/>
                    <a:pt x="31495" y="930918"/>
                    <a:pt x="38374" y="958964"/>
                  </a:cubicBezTo>
                  <a:cubicBezTo>
                    <a:pt x="45253" y="987010"/>
                    <a:pt x="39961" y="836197"/>
                    <a:pt x="41549" y="755764"/>
                  </a:cubicBezTo>
                  <a:cubicBezTo>
                    <a:pt x="43136" y="675331"/>
                    <a:pt x="19324" y="564206"/>
                    <a:pt x="47899" y="476364"/>
                  </a:cubicBezTo>
                  <a:cubicBezTo>
                    <a:pt x="76474" y="388522"/>
                    <a:pt x="128332" y="301739"/>
                    <a:pt x="212999" y="228714"/>
                  </a:cubicBezTo>
                  <a:cubicBezTo>
                    <a:pt x="297666" y="155689"/>
                    <a:pt x="426782" y="59910"/>
                    <a:pt x="555899" y="38214"/>
                  </a:cubicBezTo>
                  <a:cubicBezTo>
                    <a:pt x="685016" y="16518"/>
                    <a:pt x="1007807" y="123939"/>
                    <a:pt x="1019449" y="1175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3" name="フリーフォーム: 図形 242">
              <a:extLst>
                <a:ext uri="{FF2B5EF4-FFF2-40B4-BE49-F238E27FC236}">
                  <a16:creationId xmlns:a16="http://schemas.microsoft.com/office/drawing/2014/main" id="{809EE5E5-F6ED-4CB8-BED1-F872AA5D6137}"/>
                </a:ext>
              </a:extLst>
            </p:cNvPr>
            <p:cNvSpPr/>
            <p:nvPr/>
          </p:nvSpPr>
          <p:spPr>
            <a:xfrm>
              <a:off x="5000625" y="3711370"/>
              <a:ext cx="758825" cy="795163"/>
            </a:xfrm>
            <a:custGeom>
              <a:avLst/>
              <a:gdLst>
                <a:gd name="connsiteX0" fmla="*/ 0 w 758825"/>
                <a:gd name="connsiteY0" fmla="*/ 205 h 795163"/>
                <a:gd name="connsiteX1" fmla="*/ 403225 w 758825"/>
                <a:gd name="connsiteY1" fmla="*/ 174830 h 795163"/>
                <a:gd name="connsiteX2" fmla="*/ 473075 w 758825"/>
                <a:gd name="connsiteY2" fmla="*/ 228805 h 795163"/>
                <a:gd name="connsiteX3" fmla="*/ 695325 w 758825"/>
                <a:gd name="connsiteY3" fmla="*/ 619330 h 795163"/>
                <a:gd name="connsiteX4" fmla="*/ 758825 w 758825"/>
                <a:gd name="connsiteY4" fmla="*/ 793955 h 795163"/>
                <a:gd name="connsiteX5" fmla="*/ 695325 w 758825"/>
                <a:gd name="connsiteY5" fmla="*/ 670130 h 795163"/>
                <a:gd name="connsiteX6" fmla="*/ 400050 w 758825"/>
                <a:gd name="connsiteY6" fmla="*/ 212930 h 795163"/>
                <a:gd name="connsiteX7" fmla="*/ 0 w 758825"/>
                <a:gd name="connsiteY7" fmla="*/ 205 h 795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58825" h="795163">
                  <a:moveTo>
                    <a:pt x="0" y="205"/>
                  </a:moveTo>
                  <a:cubicBezTo>
                    <a:pt x="529" y="-6145"/>
                    <a:pt x="324379" y="136730"/>
                    <a:pt x="403225" y="174830"/>
                  </a:cubicBezTo>
                  <a:cubicBezTo>
                    <a:pt x="482071" y="212930"/>
                    <a:pt x="424392" y="154722"/>
                    <a:pt x="473075" y="228805"/>
                  </a:cubicBezTo>
                  <a:cubicBezTo>
                    <a:pt x="521758" y="302888"/>
                    <a:pt x="647700" y="525138"/>
                    <a:pt x="695325" y="619330"/>
                  </a:cubicBezTo>
                  <a:cubicBezTo>
                    <a:pt x="742950" y="713522"/>
                    <a:pt x="758825" y="785488"/>
                    <a:pt x="758825" y="793955"/>
                  </a:cubicBezTo>
                  <a:cubicBezTo>
                    <a:pt x="758825" y="802422"/>
                    <a:pt x="755121" y="766967"/>
                    <a:pt x="695325" y="670130"/>
                  </a:cubicBezTo>
                  <a:cubicBezTo>
                    <a:pt x="635529" y="573293"/>
                    <a:pt x="513292" y="324055"/>
                    <a:pt x="400050" y="212930"/>
                  </a:cubicBezTo>
                  <a:cubicBezTo>
                    <a:pt x="286808" y="101805"/>
                    <a:pt x="-529" y="6555"/>
                    <a:pt x="0" y="2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4" name="フリーフォーム: 図形 243">
              <a:extLst>
                <a:ext uri="{FF2B5EF4-FFF2-40B4-BE49-F238E27FC236}">
                  <a16:creationId xmlns:a16="http://schemas.microsoft.com/office/drawing/2014/main" id="{464FDA2C-3344-4D5D-B73A-F707CF4C5177}"/>
                </a:ext>
              </a:extLst>
            </p:cNvPr>
            <p:cNvSpPr/>
            <p:nvPr/>
          </p:nvSpPr>
          <p:spPr>
            <a:xfrm>
              <a:off x="5492696" y="4489347"/>
              <a:ext cx="276397" cy="486032"/>
            </a:xfrm>
            <a:custGeom>
              <a:avLst/>
              <a:gdLst>
                <a:gd name="connsiteX0" fmla="*/ 276279 w 276397"/>
                <a:gd name="connsiteY0" fmla="*/ 103 h 486032"/>
                <a:gd name="connsiteX1" fmla="*/ 206429 w 276397"/>
                <a:gd name="connsiteY1" fmla="*/ 85828 h 486032"/>
                <a:gd name="connsiteX2" fmla="*/ 206429 w 276397"/>
                <a:gd name="connsiteY2" fmla="*/ 238228 h 486032"/>
                <a:gd name="connsiteX3" fmla="*/ 184204 w 276397"/>
                <a:gd name="connsiteY3" fmla="*/ 317603 h 486032"/>
                <a:gd name="connsiteX4" fmla="*/ 54 w 276397"/>
                <a:gd name="connsiteY4" fmla="*/ 485878 h 486032"/>
                <a:gd name="connsiteX5" fmla="*/ 165154 w 276397"/>
                <a:gd name="connsiteY5" fmla="*/ 285853 h 486032"/>
                <a:gd name="connsiteX6" fmla="*/ 187379 w 276397"/>
                <a:gd name="connsiteY6" fmla="*/ 101703 h 486032"/>
                <a:gd name="connsiteX7" fmla="*/ 276279 w 276397"/>
                <a:gd name="connsiteY7" fmla="*/ 103 h 486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6397" h="486032">
                  <a:moveTo>
                    <a:pt x="276279" y="103"/>
                  </a:moveTo>
                  <a:cubicBezTo>
                    <a:pt x="279454" y="-2543"/>
                    <a:pt x="218071" y="46141"/>
                    <a:pt x="206429" y="85828"/>
                  </a:cubicBezTo>
                  <a:cubicBezTo>
                    <a:pt x="194787" y="125516"/>
                    <a:pt x="210133" y="199599"/>
                    <a:pt x="206429" y="238228"/>
                  </a:cubicBezTo>
                  <a:cubicBezTo>
                    <a:pt x="202725" y="276857"/>
                    <a:pt x="218600" y="276328"/>
                    <a:pt x="184204" y="317603"/>
                  </a:cubicBezTo>
                  <a:cubicBezTo>
                    <a:pt x="149808" y="358878"/>
                    <a:pt x="3229" y="491170"/>
                    <a:pt x="54" y="485878"/>
                  </a:cubicBezTo>
                  <a:cubicBezTo>
                    <a:pt x="-3121" y="480586"/>
                    <a:pt x="133933" y="349882"/>
                    <a:pt x="165154" y="285853"/>
                  </a:cubicBezTo>
                  <a:cubicBezTo>
                    <a:pt x="196375" y="221824"/>
                    <a:pt x="174679" y="149857"/>
                    <a:pt x="187379" y="101703"/>
                  </a:cubicBezTo>
                  <a:cubicBezTo>
                    <a:pt x="200079" y="53549"/>
                    <a:pt x="273104" y="2749"/>
                    <a:pt x="276279" y="1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5" name="フリーフォーム: 図形 244">
              <a:extLst>
                <a:ext uri="{FF2B5EF4-FFF2-40B4-BE49-F238E27FC236}">
                  <a16:creationId xmlns:a16="http://schemas.microsoft.com/office/drawing/2014/main" id="{DD5A2D48-7D64-417D-8C73-48BA39DE541A}"/>
                </a:ext>
              </a:extLst>
            </p:cNvPr>
            <p:cNvSpPr/>
            <p:nvPr/>
          </p:nvSpPr>
          <p:spPr>
            <a:xfrm>
              <a:off x="4150829" y="3924265"/>
              <a:ext cx="482559" cy="356064"/>
            </a:xfrm>
            <a:custGeom>
              <a:avLst/>
              <a:gdLst>
                <a:gd name="connsiteX0" fmla="*/ 481496 w 482559"/>
                <a:gd name="connsiteY0" fmla="*/ 3210 h 356064"/>
                <a:gd name="connsiteX1" fmla="*/ 189396 w 482559"/>
                <a:gd name="connsiteY1" fmla="*/ 19085 h 356064"/>
                <a:gd name="connsiteX2" fmla="*/ 68746 w 482559"/>
                <a:gd name="connsiteY2" fmla="*/ 142910 h 356064"/>
                <a:gd name="connsiteX3" fmla="*/ 5246 w 482559"/>
                <a:gd name="connsiteY3" fmla="*/ 355635 h 356064"/>
                <a:gd name="connsiteX4" fmla="*/ 11596 w 482559"/>
                <a:gd name="connsiteY4" fmla="*/ 193710 h 356064"/>
                <a:gd name="connsiteX5" fmla="*/ 75096 w 482559"/>
                <a:gd name="connsiteY5" fmla="*/ 47660 h 356064"/>
                <a:gd name="connsiteX6" fmla="*/ 481496 w 482559"/>
                <a:gd name="connsiteY6" fmla="*/ 3210 h 35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2559" h="356064">
                  <a:moveTo>
                    <a:pt x="481496" y="3210"/>
                  </a:moveTo>
                  <a:cubicBezTo>
                    <a:pt x="500546" y="-1552"/>
                    <a:pt x="258188" y="-4198"/>
                    <a:pt x="189396" y="19085"/>
                  </a:cubicBezTo>
                  <a:cubicBezTo>
                    <a:pt x="120604" y="42368"/>
                    <a:pt x="99438" y="86818"/>
                    <a:pt x="68746" y="142910"/>
                  </a:cubicBezTo>
                  <a:cubicBezTo>
                    <a:pt x="38054" y="199002"/>
                    <a:pt x="14771" y="347168"/>
                    <a:pt x="5246" y="355635"/>
                  </a:cubicBezTo>
                  <a:cubicBezTo>
                    <a:pt x="-4279" y="364102"/>
                    <a:pt x="-46" y="245039"/>
                    <a:pt x="11596" y="193710"/>
                  </a:cubicBezTo>
                  <a:cubicBezTo>
                    <a:pt x="23238" y="142381"/>
                    <a:pt x="-2691" y="80997"/>
                    <a:pt x="75096" y="47660"/>
                  </a:cubicBezTo>
                  <a:cubicBezTo>
                    <a:pt x="152883" y="14323"/>
                    <a:pt x="462446" y="7972"/>
                    <a:pt x="481496" y="32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6" name="フリーフォーム: 図形 245">
              <a:extLst>
                <a:ext uri="{FF2B5EF4-FFF2-40B4-BE49-F238E27FC236}">
                  <a16:creationId xmlns:a16="http://schemas.microsoft.com/office/drawing/2014/main" id="{FF59E113-2B3E-4DCD-B452-E3FE03086FAC}"/>
                </a:ext>
              </a:extLst>
            </p:cNvPr>
            <p:cNvSpPr/>
            <p:nvPr/>
          </p:nvSpPr>
          <p:spPr>
            <a:xfrm>
              <a:off x="4698846" y="3946525"/>
              <a:ext cx="740014" cy="647676"/>
            </a:xfrm>
            <a:custGeom>
              <a:avLst/>
              <a:gdLst>
                <a:gd name="connsiteX0" fmla="*/ 154 w 740014"/>
                <a:gd name="connsiteY0" fmla="*/ 0 h 647676"/>
                <a:gd name="connsiteX1" fmla="*/ 333529 w 740014"/>
                <a:gd name="connsiteY1" fmla="*/ 142875 h 647676"/>
                <a:gd name="connsiteX2" fmla="*/ 479579 w 740014"/>
                <a:gd name="connsiteY2" fmla="*/ 285750 h 647676"/>
                <a:gd name="connsiteX3" fmla="*/ 720879 w 740014"/>
                <a:gd name="connsiteY3" fmla="*/ 635000 h 647676"/>
                <a:gd name="connsiteX4" fmla="*/ 685954 w 740014"/>
                <a:gd name="connsiteY4" fmla="*/ 530225 h 647676"/>
                <a:gd name="connsiteX5" fmla="*/ 377979 w 740014"/>
                <a:gd name="connsiteY5" fmla="*/ 142875 h 647676"/>
                <a:gd name="connsiteX6" fmla="*/ 154 w 740014"/>
                <a:gd name="connsiteY6" fmla="*/ 0 h 647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0014" h="647676">
                  <a:moveTo>
                    <a:pt x="154" y="0"/>
                  </a:moveTo>
                  <a:cubicBezTo>
                    <a:pt x="-7254" y="0"/>
                    <a:pt x="253625" y="95250"/>
                    <a:pt x="333529" y="142875"/>
                  </a:cubicBezTo>
                  <a:cubicBezTo>
                    <a:pt x="413433" y="190500"/>
                    <a:pt x="415021" y="203729"/>
                    <a:pt x="479579" y="285750"/>
                  </a:cubicBezTo>
                  <a:cubicBezTo>
                    <a:pt x="544137" y="367771"/>
                    <a:pt x="686483" y="594254"/>
                    <a:pt x="720879" y="635000"/>
                  </a:cubicBezTo>
                  <a:cubicBezTo>
                    <a:pt x="755275" y="675746"/>
                    <a:pt x="743104" y="612246"/>
                    <a:pt x="685954" y="530225"/>
                  </a:cubicBezTo>
                  <a:cubicBezTo>
                    <a:pt x="628804" y="448204"/>
                    <a:pt x="492279" y="230187"/>
                    <a:pt x="377979" y="142875"/>
                  </a:cubicBezTo>
                  <a:cubicBezTo>
                    <a:pt x="263679" y="55563"/>
                    <a:pt x="7562" y="0"/>
                    <a:pt x="154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7" name="フリーフォーム: 図形 246">
              <a:extLst>
                <a:ext uri="{FF2B5EF4-FFF2-40B4-BE49-F238E27FC236}">
                  <a16:creationId xmlns:a16="http://schemas.microsoft.com/office/drawing/2014/main" id="{37D8BBFB-DECB-47BB-B49C-C1EFB70DFD75}"/>
                </a:ext>
              </a:extLst>
            </p:cNvPr>
            <p:cNvSpPr/>
            <p:nvPr/>
          </p:nvSpPr>
          <p:spPr>
            <a:xfrm>
              <a:off x="5453927" y="4637229"/>
              <a:ext cx="32473" cy="307617"/>
            </a:xfrm>
            <a:custGeom>
              <a:avLst/>
              <a:gdLst>
                <a:gd name="connsiteX0" fmla="*/ 723 w 32473"/>
                <a:gd name="connsiteY0" fmla="*/ 1446 h 307617"/>
                <a:gd name="connsiteX1" fmla="*/ 10248 w 32473"/>
                <a:gd name="connsiteY1" fmla="*/ 258621 h 307617"/>
                <a:gd name="connsiteX2" fmla="*/ 10248 w 32473"/>
                <a:gd name="connsiteY2" fmla="*/ 299896 h 307617"/>
                <a:gd name="connsiteX3" fmla="*/ 32473 w 32473"/>
                <a:gd name="connsiteY3" fmla="*/ 160196 h 307617"/>
                <a:gd name="connsiteX4" fmla="*/ 723 w 32473"/>
                <a:gd name="connsiteY4" fmla="*/ 1446 h 307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473" h="307617">
                  <a:moveTo>
                    <a:pt x="723" y="1446"/>
                  </a:moveTo>
                  <a:cubicBezTo>
                    <a:pt x="-2981" y="17850"/>
                    <a:pt x="8661" y="208879"/>
                    <a:pt x="10248" y="258621"/>
                  </a:cubicBezTo>
                  <a:cubicBezTo>
                    <a:pt x="11836" y="308363"/>
                    <a:pt x="6544" y="316300"/>
                    <a:pt x="10248" y="299896"/>
                  </a:cubicBezTo>
                  <a:cubicBezTo>
                    <a:pt x="13952" y="283492"/>
                    <a:pt x="32473" y="207821"/>
                    <a:pt x="32473" y="160196"/>
                  </a:cubicBezTo>
                  <a:cubicBezTo>
                    <a:pt x="32473" y="112571"/>
                    <a:pt x="4427" y="-14958"/>
                    <a:pt x="723" y="14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8" name="フリーフォーム: 図形 247">
              <a:extLst>
                <a:ext uri="{FF2B5EF4-FFF2-40B4-BE49-F238E27FC236}">
                  <a16:creationId xmlns:a16="http://schemas.microsoft.com/office/drawing/2014/main" id="{F7DAE348-903D-4A31-B0B8-E0309EA06C35}"/>
                </a:ext>
              </a:extLst>
            </p:cNvPr>
            <p:cNvSpPr/>
            <p:nvPr/>
          </p:nvSpPr>
          <p:spPr>
            <a:xfrm>
              <a:off x="2501772" y="3047522"/>
              <a:ext cx="334580" cy="184703"/>
            </a:xfrm>
            <a:custGeom>
              <a:avLst/>
              <a:gdLst>
                <a:gd name="connsiteX0" fmla="*/ 11241 w 334580"/>
                <a:gd name="connsiteY0" fmla="*/ 170341 h 184703"/>
                <a:gd name="connsiteX1" fmla="*/ 325566 w 334580"/>
                <a:gd name="connsiteY1" fmla="*/ 3653 h 184703"/>
                <a:gd name="connsiteX2" fmla="*/ 255716 w 334580"/>
                <a:gd name="connsiteY2" fmla="*/ 51278 h 184703"/>
                <a:gd name="connsiteX3" fmla="*/ 85853 w 334580"/>
                <a:gd name="connsiteY3" fmla="*/ 162403 h 184703"/>
                <a:gd name="connsiteX4" fmla="*/ 11241 w 334580"/>
                <a:gd name="connsiteY4" fmla="*/ 170341 h 184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4580" h="184703">
                  <a:moveTo>
                    <a:pt x="11241" y="170341"/>
                  </a:moveTo>
                  <a:cubicBezTo>
                    <a:pt x="51193" y="143883"/>
                    <a:pt x="284820" y="23497"/>
                    <a:pt x="325566" y="3653"/>
                  </a:cubicBezTo>
                  <a:cubicBezTo>
                    <a:pt x="366312" y="-16191"/>
                    <a:pt x="255716" y="51278"/>
                    <a:pt x="255716" y="51278"/>
                  </a:cubicBezTo>
                  <a:cubicBezTo>
                    <a:pt x="215764" y="77736"/>
                    <a:pt x="123953" y="142559"/>
                    <a:pt x="85853" y="162403"/>
                  </a:cubicBezTo>
                  <a:cubicBezTo>
                    <a:pt x="47753" y="182247"/>
                    <a:pt x="-28711" y="196799"/>
                    <a:pt x="11241" y="1703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9" name="フリーフォーム: 図形 248">
              <a:extLst>
                <a:ext uri="{FF2B5EF4-FFF2-40B4-BE49-F238E27FC236}">
                  <a16:creationId xmlns:a16="http://schemas.microsoft.com/office/drawing/2014/main" id="{98090F46-EE70-4F9A-A834-5A29788E83DA}"/>
                </a:ext>
              </a:extLst>
            </p:cNvPr>
            <p:cNvSpPr/>
            <p:nvPr/>
          </p:nvSpPr>
          <p:spPr>
            <a:xfrm>
              <a:off x="2542802" y="3098125"/>
              <a:ext cx="322970" cy="191238"/>
            </a:xfrm>
            <a:custGeom>
              <a:avLst/>
              <a:gdLst>
                <a:gd name="connsiteX0" fmla="*/ 373 w 322970"/>
                <a:gd name="connsiteY0" fmla="*/ 191175 h 191238"/>
                <a:gd name="connsiteX1" fmla="*/ 308348 w 322970"/>
                <a:gd name="connsiteY1" fmla="*/ 11788 h 191238"/>
                <a:gd name="connsiteX2" fmla="*/ 246436 w 322970"/>
                <a:gd name="connsiteY2" fmla="*/ 32425 h 191238"/>
                <a:gd name="connsiteX3" fmla="*/ 373 w 322970"/>
                <a:gd name="connsiteY3" fmla="*/ 191175 h 19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2970" h="191238">
                  <a:moveTo>
                    <a:pt x="373" y="191175"/>
                  </a:moveTo>
                  <a:cubicBezTo>
                    <a:pt x="10692" y="187736"/>
                    <a:pt x="267338" y="38246"/>
                    <a:pt x="308348" y="11788"/>
                  </a:cubicBezTo>
                  <a:cubicBezTo>
                    <a:pt x="349358" y="-14670"/>
                    <a:pt x="296177" y="8348"/>
                    <a:pt x="246436" y="32425"/>
                  </a:cubicBezTo>
                  <a:cubicBezTo>
                    <a:pt x="196695" y="56502"/>
                    <a:pt x="-9946" y="194614"/>
                    <a:pt x="373" y="1911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0" name="フリーフォーム: 図形 249">
              <a:extLst>
                <a:ext uri="{FF2B5EF4-FFF2-40B4-BE49-F238E27FC236}">
                  <a16:creationId xmlns:a16="http://schemas.microsoft.com/office/drawing/2014/main" id="{EA656C6B-3EE0-4920-83B5-03161F1D083E}"/>
                </a:ext>
              </a:extLst>
            </p:cNvPr>
            <p:cNvSpPr/>
            <p:nvPr/>
          </p:nvSpPr>
          <p:spPr>
            <a:xfrm>
              <a:off x="2523436" y="3211410"/>
              <a:ext cx="140280" cy="523114"/>
            </a:xfrm>
            <a:custGeom>
              <a:avLst/>
              <a:gdLst>
                <a:gd name="connsiteX0" fmla="*/ 689 w 140280"/>
                <a:gd name="connsiteY0" fmla="*/ 12803 h 523114"/>
                <a:gd name="connsiteX1" fmla="*/ 32439 w 140280"/>
                <a:gd name="connsiteY1" fmla="*/ 87415 h 523114"/>
                <a:gd name="connsiteX2" fmla="*/ 134039 w 140280"/>
                <a:gd name="connsiteY2" fmla="*/ 498578 h 523114"/>
                <a:gd name="connsiteX3" fmla="*/ 121339 w 140280"/>
                <a:gd name="connsiteY3" fmla="*/ 454128 h 523114"/>
                <a:gd name="connsiteX4" fmla="*/ 56252 w 140280"/>
                <a:gd name="connsiteY4" fmla="*/ 271565 h 523114"/>
                <a:gd name="connsiteX5" fmla="*/ 689 w 140280"/>
                <a:gd name="connsiteY5" fmla="*/ 12803 h 523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0280" h="523114">
                  <a:moveTo>
                    <a:pt x="689" y="12803"/>
                  </a:moveTo>
                  <a:cubicBezTo>
                    <a:pt x="-3280" y="-17889"/>
                    <a:pt x="10214" y="6452"/>
                    <a:pt x="32439" y="87415"/>
                  </a:cubicBezTo>
                  <a:cubicBezTo>
                    <a:pt x="54664" y="168378"/>
                    <a:pt x="119222" y="437459"/>
                    <a:pt x="134039" y="498578"/>
                  </a:cubicBezTo>
                  <a:cubicBezTo>
                    <a:pt x="148856" y="559697"/>
                    <a:pt x="134303" y="491963"/>
                    <a:pt x="121339" y="454128"/>
                  </a:cubicBezTo>
                  <a:cubicBezTo>
                    <a:pt x="108375" y="416293"/>
                    <a:pt x="77683" y="340621"/>
                    <a:pt x="56252" y="271565"/>
                  </a:cubicBezTo>
                  <a:cubicBezTo>
                    <a:pt x="34821" y="202509"/>
                    <a:pt x="4658" y="43495"/>
                    <a:pt x="689" y="128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1" name="フリーフォーム: 図形 250">
              <a:extLst>
                <a:ext uri="{FF2B5EF4-FFF2-40B4-BE49-F238E27FC236}">
                  <a16:creationId xmlns:a16="http://schemas.microsoft.com/office/drawing/2014/main" id="{A23743BA-33D1-4EE6-B391-9F31698511FC}"/>
                </a:ext>
              </a:extLst>
            </p:cNvPr>
            <p:cNvSpPr/>
            <p:nvPr/>
          </p:nvSpPr>
          <p:spPr>
            <a:xfrm>
              <a:off x="2195304" y="3148258"/>
              <a:ext cx="330918" cy="823440"/>
            </a:xfrm>
            <a:custGeom>
              <a:avLst/>
              <a:gdLst>
                <a:gd name="connsiteX0" fmla="*/ 314534 w 330918"/>
                <a:gd name="connsiteY0" fmla="*/ 50555 h 823440"/>
                <a:gd name="connsiteX1" fmla="*/ 12909 w 330918"/>
                <a:gd name="connsiteY1" fmla="*/ 796680 h 823440"/>
                <a:gd name="connsiteX2" fmla="*/ 76409 w 330918"/>
                <a:gd name="connsiteY2" fmla="*/ 607767 h 823440"/>
                <a:gd name="connsiteX3" fmla="*/ 268496 w 330918"/>
                <a:gd name="connsiteY3" fmla="*/ 125167 h 823440"/>
                <a:gd name="connsiteX4" fmla="*/ 314534 w 330918"/>
                <a:gd name="connsiteY4" fmla="*/ 50555 h 823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918" h="823440">
                  <a:moveTo>
                    <a:pt x="314534" y="50555"/>
                  </a:moveTo>
                  <a:cubicBezTo>
                    <a:pt x="271936" y="162474"/>
                    <a:pt x="52596" y="703811"/>
                    <a:pt x="12909" y="796680"/>
                  </a:cubicBezTo>
                  <a:cubicBezTo>
                    <a:pt x="-26778" y="889549"/>
                    <a:pt x="33811" y="719686"/>
                    <a:pt x="76409" y="607767"/>
                  </a:cubicBezTo>
                  <a:cubicBezTo>
                    <a:pt x="119007" y="495848"/>
                    <a:pt x="229338" y="215654"/>
                    <a:pt x="268496" y="125167"/>
                  </a:cubicBezTo>
                  <a:cubicBezTo>
                    <a:pt x="307654" y="34680"/>
                    <a:pt x="357132" y="-61364"/>
                    <a:pt x="314534" y="505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2" name="フリーフォーム: 図形 251">
              <a:extLst>
                <a:ext uri="{FF2B5EF4-FFF2-40B4-BE49-F238E27FC236}">
                  <a16:creationId xmlns:a16="http://schemas.microsoft.com/office/drawing/2014/main" id="{8E8FB8E9-EABD-440C-B470-47E5A20A2145}"/>
                </a:ext>
              </a:extLst>
            </p:cNvPr>
            <p:cNvSpPr/>
            <p:nvPr/>
          </p:nvSpPr>
          <p:spPr>
            <a:xfrm>
              <a:off x="2159881" y="3146401"/>
              <a:ext cx="344405" cy="770753"/>
            </a:xfrm>
            <a:custGeom>
              <a:avLst/>
              <a:gdLst>
                <a:gd name="connsiteX0" fmla="*/ 13407 w 344405"/>
                <a:gd name="connsiteY0" fmla="*/ 712812 h 770753"/>
                <a:gd name="connsiteX1" fmla="*/ 262644 w 344405"/>
                <a:gd name="connsiteY1" fmla="*/ 57174 h 770753"/>
                <a:gd name="connsiteX2" fmla="*/ 342019 w 344405"/>
                <a:gd name="connsiteY2" fmla="*/ 30187 h 770753"/>
                <a:gd name="connsiteX3" fmla="*/ 321382 w 344405"/>
                <a:gd name="connsiteY3" fmla="*/ 25424 h 770753"/>
                <a:gd name="connsiteX4" fmla="*/ 297569 w 344405"/>
                <a:gd name="connsiteY4" fmla="*/ 38124 h 770753"/>
                <a:gd name="connsiteX5" fmla="*/ 229307 w 344405"/>
                <a:gd name="connsiteY5" fmla="*/ 174649 h 770753"/>
                <a:gd name="connsiteX6" fmla="*/ 53094 w 344405"/>
                <a:gd name="connsiteY6" fmla="*/ 676299 h 770753"/>
                <a:gd name="connsiteX7" fmla="*/ 13407 w 344405"/>
                <a:gd name="connsiteY7" fmla="*/ 712812 h 770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4405" h="770753">
                  <a:moveTo>
                    <a:pt x="13407" y="712812"/>
                  </a:moveTo>
                  <a:cubicBezTo>
                    <a:pt x="48332" y="609625"/>
                    <a:pt x="207875" y="170945"/>
                    <a:pt x="262644" y="57174"/>
                  </a:cubicBezTo>
                  <a:cubicBezTo>
                    <a:pt x="317413" y="-56597"/>
                    <a:pt x="332229" y="35479"/>
                    <a:pt x="342019" y="30187"/>
                  </a:cubicBezTo>
                  <a:cubicBezTo>
                    <a:pt x="351809" y="24895"/>
                    <a:pt x="328790" y="24101"/>
                    <a:pt x="321382" y="25424"/>
                  </a:cubicBezTo>
                  <a:cubicBezTo>
                    <a:pt x="313974" y="26747"/>
                    <a:pt x="312915" y="13253"/>
                    <a:pt x="297569" y="38124"/>
                  </a:cubicBezTo>
                  <a:cubicBezTo>
                    <a:pt x="282223" y="62995"/>
                    <a:pt x="270053" y="68287"/>
                    <a:pt x="229307" y="174649"/>
                  </a:cubicBezTo>
                  <a:cubicBezTo>
                    <a:pt x="188561" y="281011"/>
                    <a:pt x="87225" y="585282"/>
                    <a:pt x="53094" y="676299"/>
                  </a:cubicBezTo>
                  <a:cubicBezTo>
                    <a:pt x="18963" y="767316"/>
                    <a:pt x="-21518" y="815999"/>
                    <a:pt x="13407" y="7128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3" name="フリーフォーム: 図形 252">
              <a:extLst>
                <a:ext uri="{FF2B5EF4-FFF2-40B4-BE49-F238E27FC236}">
                  <a16:creationId xmlns:a16="http://schemas.microsoft.com/office/drawing/2014/main" id="{F341268F-566A-4756-A2F7-4FB179A65CB1}"/>
                </a:ext>
              </a:extLst>
            </p:cNvPr>
            <p:cNvSpPr/>
            <p:nvPr/>
          </p:nvSpPr>
          <p:spPr>
            <a:xfrm>
              <a:off x="2928564" y="2370566"/>
              <a:ext cx="1166732" cy="621238"/>
            </a:xfrm>
            <a:custGeom>
              <a:avLst/>
              <a:gdLst>
                <a:gd name="connsiteX0" fmla="*/ 3549 w 1166732"/>
                <a:gd name="connsiteY0" fmla="*/ 618697 h 621238"/>
                <a:gd name="connsiteX1" fmla="*/ 1090986 w 1166732"/>
                <a:gd name="connsiteY1" fmla="*/ 37672 h 621238"/>
                <a:gd name="connsiteX2" fmla="*/ 1038599 w 1166732"/>
                <a:gd name="connsiteY2" fmla="*/ 77359 h 621238"/>
                <a:gd name="connsiteX3" fmla="*/ 751261 w 1166732"/>
                <a:gd name="connsiteY3" fmla="*/ 242459 h 621238"/>
                <a:gd name="connsiteX4" fmla="*/ 3549 w 1166732"/>
                <a:gd name="connsiteY4" fmla="*/ 618697 h 62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6732" h="621238">
                  <a:moveTo>
                    <a:pt x="3549" y="618697"/>
                  </a:moveTo>
                  <a:cubicBezTo>
                    <a:pt x="60170" y="584566"/>
                    <a:pt x="918478" y="127895"/>
                    <a:pt x="1090986" y="37672"/>
                  </a:cubicBezTo>
                  <a:cubicBezTo>
                    <a:pt x="1263494" y="-52551"/>
                    <a:pt x="1095220" y="43228"/>
                    <a:pt x="1038599" y="77359"/>
                  </a:cubicBezTo>
                  <a:cubicBezTo>
                    <a:pt x="981978" y="111490"/>
                    <a:pt x="918478" y="151442"/>
                    <a:pt x="751261" y="242459"/>
                  </a:cubicBezTo>
                  <a:cubicBezTo>
                    <a:pt x="584044" y="333476"/>
                    <a:pt x="-53072" y="652828"/>
                    <a:pt x="3549" y="6186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4" name="フリーフォーム: 図形 253">
              <a:extLst>
                <a:ext uri="{FF2B5EF4-FFF2-40B4-BE49-F238E27FC236}">
                  <a16:creationId xmlns:a16="http://schemas.microsoft.com/office/drawing/2014/main" id="{5D8342D0-D014-4910-99E2-012B54140024}"/>
                </a:ext>
              </a:extLst>
            </p:cNvPr>
            <p:cNvSpPr/>
            <p:nvPr/>
          </p:nvSpPr>
          <p:spPr>
            <a:xfrm>
              <a:off x="3097665" y="2346320"/>
              <a:ext cx="1165338" cy="633248"/>
            </a:xfrm>
            <a:custGeom>
              <a:avLst/>
              <a:gdLst>
                <a:gd name="connsiteX0" fmla="*/ 29710 w 1165338"/>
                <a:gd name="connsiteY0" fmla="*/ 619130 h 633248"/>
                <a:gd name="connsiteX1" fmla="*/ 1106035 w 1165338"/>
                <a:gd name="connsiteY1" fmla="*/ 34930 h 633248"/>
                <a:gd name="connsiteX2" fmla="*/ 1018723 w 1165338"/>
                <a:gd name="connsiteY2" fmla="*/ 69855 h 633248"/>
                <a:gd name="connsiteX3" fmla="*/ 964748 w 1165338"/>
                <a:gd name="connsiteY3" fmla="*/ 96843 h 633248"/>
                <a:gd name="connsiteX4" fmla="*/ 821873 w 1165338"/>
                <a:gd name="connsiteY4" fmla="*/ 173043 h 633248"/>
                <a:gd name="connsiteX5" fmla="*/ 345623 w 1165338"/>
                <a:gd name="connsiteY5" fmla="*/ 430218 h 633248"/>
                <a:gd name="connsiteX6" fmla="*/ 29710 w 1165338"/>
                <a:gd name="connsiteY6" fmla="*/ 619130 h 633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65338" h="633248">
                  <a:moveTo>
                    <a:pt x="29710" y="619130"/>
                  </a:moveTo>
                  <a:cubicBezTo>
                    <a:pt x="156445" y="553249"/>
                    <a:pt x="941200" y="126476"/>
                    <a:pt x="1106035" y="34930"/>
                  </a:cubicBezTo>
                  <a:cubicBezTo>
                    <a:pt x="1270870" y="-56616"/>
                    <a:pt x="1042271" y="59536"/>
                    <a:pt x="1018723" y="69855"/>
                  </a:cubicBezTo>
                  <a:cubicBezTo>
                    <a:pt x="995175" y="80174"/>
                    <a:pt x="964748" y="96843"/>
                    <a:pt x="964748" y="96843"/>
                  </a:cubicBezTo>
                  <a:lnTo>
                    <a:pt x="821873" y="173043"/>
                  </a:lnTo>
                  <a:lnTo>
                    <a:pt x="345623" y="430218"/>
                  </a:lnTo>
                  <a:cubicBezTo>
                    <a:pt x="214654" y="502978"/>
                    <a:pt x="-97025" y="685011"/>
                    <a:pt x="29710" y="6191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" name="フリーフォーム: 図形 254">
              <a:extLst>
                <a:ext uri="{FF2B5EF4-FFF2-40B4-BE49-F238E27FC236}">
                  <a16:creationId xmlns:a16="http://schemas.microsoft.com/office/drawing/2014/main" id="{AC1AF926-09B4-404D-A8AD-925C4B6134DF}"/>
                </a:ext>
              </a:extLst>
            </p:cNvPr>
            <p:cNvSpPr/>
            <p:nvPr/>
          </p:nvSpPr>
          <p:spPr>
            <a:xfrm>
              <a:off x="4078404" y="1838090"/>
              <a:ext cx="1009037" cy="540195"/>
            </a:xfrm>
            <a:custGeom>
              <a:avLst/>
              <a:gdLst>
                <a:gd name="connsiteX0" fmla="*/ 4646 w 1009037"/>
                <a:gd name="connsiteY0" fmla="*/ 536810 h 540195"/>
                <a:gd name="connsiteX1" fmla="*/ 938096 w 1009037"/>
                <a:gd name="connsiteY1" fmla="*/ 33573 h 540195"/>
                <a:gd name="connsiteX2" fmla="*/ 904759 w 1009037"/>
                <a:gd name="connsiteY2" fmla="*/ 68498 h 540195"/>
                <a:gd name="connsiteX3" fmla="*/ 592021 w 1009037"/>
                <a:gd name="connsiteY3" fmla="*/ 244710 h 540195"/>
                <a:gd name="connsiteX4" fmla="*/ 4646 w 1009037"/>
                <a:gd name="connsiteY4" fmla="*/ 536810 h 540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9037" h="540195">
                  <a:moveTo>
                    <a:pt x="4646" y="536810"/>
                  </a:moveTo>
                  <a:cubicBezTo>
                    <a:pt x="62325" y="501620"/>
                    <a:pt x="788077" y="111625"/>
                    <a:pt x="938096" y="33573"/>
                  </a:cubicBezTo>
                  <a:cubicBezTo>
                    <a:pt x="1088115" y="-44479"/>
                    <a:pt x="962438" y="33308"/>
                    <a:pt x="904759" y="68498"/>
                  </a:cubicBezTo>
                  <a:cubicBezTo>
                    <a:pt x="847080" y="103687"/>
                    <a:pt x="741511" y="166393"/>
                    <a:pt x="592021" y="244710"/>
                  </a:cubicBezTo>
                  <a:cubicBezTo>
                    <a:pt x="442531" y="323027"/>
                    <a:pt x="-53033" y="572000"/>
                    <a:pt x="4646" y="5368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6" name="フリーフォーム: 図形 255">
              <a:extLst>
                <a:ext uri="{FF2B5EF4-FFF2-40B4-BE49-F238E27FC236}">
                  <a16:creationId xmlns:a16="http://schemas.microsoft.com/office/drawing/2014/main" id="{1FF8DBD8-A78F-4B8C-B013-36FE3830266B}"/>
                </a:ext>
              </a:extLst>
            </p:cNvPr>
            <p:cNvSpPr/>
            <p:nvPr/>
          </p:nvSpPr>
          <p:spPr>
            <a:xfrm>
              <a:off x="4251325" y="1911183"/>
              <a:ext cx="829707" cy="446255"/>
            </a:xfrm>
            <a:custGeom>
              <a:avLst/>
              <a:gdLst>
                <a:gd name="connsiteX0" fmla="*/ 0 w 829707"/>
                <a:gd name="connsiteY0" fmla="*/ 446255 h 446255"/>
                <a:gd name="connsiteX1" fmla="*/ 793750 w 829707"/>
                <a:gd name="connsiteY1" fmla="*/ 23980 h 446255"/>
                <a:gd name="connsiteX2" fmla="*/ 671513 w 829707"/>
                <a:gd name="connsiteY2" fmla="*/ 65255 h 446255"/>
                <a:gd name="connsiteX3" fmla="*/ 469900 w 829707"/>
                <a:gd name="connsiteY3" fmla="*/ 173205 h 446255"/>
                <a:gd name="connsiteX4" fmla="*/ 0 w 829707"/>
                <a:gd name="connsiteY4" fmla="*/ 446255 h 446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9707" h="446255">
                  <a:moveTo>
                    <a:pt x="0" y="446255"/>
                  </a:moveTo>
                  <a:lnTo>
                    <a:pt x="793750" y="23980"/>
                  </a:lnTo>
                  <a:cubicBezTo>
                    <a:pt x="905669" y="-39520"/>
                    <a:pt x="725488" y="40384"/>
                    <a:pt x="671513" y="65255"/>
                  </a:cubicBezTo>
                  <a:cubicBezTo>
                    <a:pt x="617538" y="90126"/>
                    <a:pt x="469900" y="173205"/>
                    <a:pt x="469900" y="173205"/>
                  </a:cubicBezTo>
                  <a:lnTo>
                    <a:pt x="0" y="446255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7" name="フリーフォーム: 図形 256">
              <a:extLst>
                <a:ext uri="{FF2B5EF4-FFF2-40B4-BE49-F238E27FC236}">
                  <a16:creationId xmlns:a16="http://schemas.microsoft.com/office/drawing/2014/main" id="{9C8BCB77-5FF1-44D7-9C0B-42D639F3B748}"/>
                </a:ext>
              </a:extLst>
            </p:cNvPr>
            <p:cNvSpPr/>
            <p:nvPr/>
          </p:nvSpPr>
          <p:spPr>
            <a:xfrm>
              <a:off x="5077590" y="1680548"/>
              <a:ext cx="314822" cy="163623"/>
            </a:xfrm>
            <a:custGeom>
              <a:avLst/>
              <a:gdLst>
                <a:gd name="connsiteX0" fmla="*/ 3998 w 314822"/>
                <a:gd name="connsiteY0" fmla="*/ 159365 h 163623"/>
                <a:gd name="connsiteX1" fmla="*/ 311973 w 314822"/>
                <a:gd name="connsiteY1" fmla="*/ 615 h 163623"/>
                <a:gd name="connsiteX2" fmla="*/ 148460 w 314822"/>
                <a:gd name="connsiteY2" fmla="*/ 106977 h 163623"/>
                <a:gd name="connsiteX3" fmla="*/ 3998 w 314822"/>
                <a:gd name="connsiteY3" fmla="*/ 159365 h 163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822" h="163623">
                  <a:moveTo>
                    <a:pt x="3998" y="159365"/>
                  </a:moveTo>
                  <a:cubicBezTo>
                    <a:pt x="31250" y="141638"/>
                    <a:pt x="287896" y="9346"/>
                    <a:pt x="311973" y="615"/>
                  </a:cubicBezTo>
                  <a:cubicBezTo>
                    <a:pt x="336050" y="-8116"/>
                    <a:pt x="201112" y="78402"/>
                    <a:pt x="148460" y="106977"/>
                  </a:cubicBezTo>
                  <a:cubicBezTo>
                    <a:pt x="95808" y="135552"/>
                    <a:pt x="-23254" y="177092"/>
                    <a:pt x="3998" y="1593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8" name="フリーフォーム: 図形 257">
              <a:extLst>
                <a:ext uri="{FF2B5EF4-FFF2-40B4-BE49-F238E27FC236}">
                  <a16:creationId xmlns:a16="http://schemas.microsoft.com/office/drawing/2014/main" id="{F7668066-4FBD-449E-B2AB-8100E778EA48}"/>
                </a:ext>
              </a:extLst>
            </p:cNvPr>
            <p:cNvSpPr/>
            <p:nvPr/>
          </p:nvSpPr>
          <p:spPr>
            <a:xfrm>
              <a:off x="7409385" y="2338386"/>
              <a:ext cx="61688" cy="266704"/>
            </a:xfrm>
            <a:custGeom>
              <a:avLst/>
              <a:gdLst>
                <a:gd name="connsiteX0" fmla="*/ 61390 w 61688"/>
                <a:gd name="connsiteY0" fmla="*/ 2 h 266704"/>
                <a:gd name="connsiteX1" fmla="*/ 7415 w 61688"/>
                <a:gd name="connsiteY1" fmla="*/ 127002 h 266704"/>
                <a:gd name="connsiteX2" fmla="*/ 2653 w 61688"/>
                <a:gd name="connsiteY2" fmla="*/ 266702 h 266704"/>
                <a:gd name="connsiteX3" fmla="*/ 28053 w 61688"/>
                <a:gd name="connsiteY3" fmla="*/ 123827 h 266704"/>
                <a:gd name="connsiteX4" fmla="*/ 61390 w 61688"/>
                <a:gd name="connsiteY4" fmla="*/ 2 h 266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688" h="266704">
                  <a:moveTo>
                    <a:pt x="61390" y="2"/>
                  </a:moveTo>
                  <a:cubicBezTo>
                    <a:pt x="57950" y="531"/>
                    <a:pt x="17204" y="82552"/>
                    <a:pt x="7415" y="127002"/>
                  </a:cubicBezTo>
                  <a:cubicBezTo>
                    <a:pt x="-2375" y="171452"/>
                    <a:pt x="-787" y="267231"/>
                    <a:pt x="2653" y="266702"/>
                  </a:cubicBezTo>
                  <a:cubicBezTo>
                    <a:pt x="6093" y="266173"/>
                    <a:pt x="18528" y="166160"/>
                    <a:pt x="28053" y="123827"/>
                  </a:cubicBezTo>
                  <a:cubicBezTo>
                    <a:pt x="37578" y="81494"/>
                    <a:pt x="64830" y="-527"/>
                    <a:pt x="61390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9" name="フリーフォーム: 図形 258">
              <a:extLst>
                <a:ext uri="{FF2B5EF4-FFF2-40B4-BE49-F238E27FC236}">
                  <a16:creationId xmlns:a16="http://schemas.microsoft.com/office/drawing/2014/main" id="{D7987A23-E411-4021-8F38-3AB7E36B35F7}"/>
                </a:ext>
              </a:extLst>
            </p:cNvPr>
            <p:cNvSpPr/>
            <p:nvPr/>
          </p:nvSpPr>
          <p:spPr>
            <a:xfrm>
              <a:off x="7467577" y="2124036"/>
              <a:ext cx="208377" cy="216072"/>
            </a:xfrm>
            <a:custGeom>
              <a:avLst/>
              <a:gdLst>
                <a:gd name="connsiteX0" fmla="*/ 207986 w 208377"/>
                <a:gd name="connsiteY0" fmla="*/ 39 h 216072"/>
                <a:gd name="connsiteX1" fmla="*/ 28598 w 208377"/>
                <a:gd name="connsiteY1" fmla="*/ 152439 h 216072"/>
                <a:gd name="connsiteX2" fmla="*/ 4786 w 208377"/>
                <a:gd name="connsiteY2" fmla="*/ 215939 h 216072"/>
                <a:gd name="connsiteX3" fmla="*/ 74636 w 208377"/>
                <a:gd name="connsiteY3" fmla="*/ 138152 h 216072"/>
                <a:gd name="connsiteX4" fmla="*/ 207986 w 208377"/>
                <a:gd name="connsiteY4" fmla="*/ 39 h 216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8377" h="216072">
                  <a:moveTo>
                    <a:pt x="207986" y="39"/>
                  </a:moveTo>
                  <a:cubicBezTo>
                    <a:pt x="200313" y="2420"/>
                    <a:pt x="62465" y="116456"/>
                    <a:pt x="28598" y="152439"/>
                  </a:cubicBezTo>
                  <a:cubicBezTo>
                    <a:pt x="-5269" y="188422"/>
                    <a:pt x="-2887" y="218320"/>
                    <a:pt x="4786" y="215939"/>
                  </a:cubicBezTo>
                  <a:cubicBezTo>
                    <a:pt x="12459" y="213558"/>
                    <a:pt x="40769" y="173077"/>
                    <a:pt x="74636" y="138152"/>
                  </a:cubicBezTo>
                  <a:cubicBezTo>
                    <a:pt x="108503" y="103227"/>
                    <a:pt x="215659" y="-2342"/>
                    <a:pt x="207986" y="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0" name="フリーフォーム: 図形 259">
              <a:extLst>
                <a:ext uri="{FF2B5EF4-FFF2-40B4-BE49-F238E27FC236}">
                  <a16:creationId xmlns:a16="http://schemas.microsoft.com/office/drawing/2014/main" id="{9BA7300C-F416-4241-BF2B-16C0ACBB3D38}"/>
                </a:ext>
              </a:extLst>
            </p:cNvPr>
            <p:cNvSpPr/>
            <p:nvPr/>
          </p:nvSpPr>
          <p:spPr>
            <a:xfrm>
              <a:off x="7683407" y="2119012"/>
              <a:ext cx="606590" cy="343227"/>
            </a:xfrm>
            <a:custGeom>
              <a:avLst/>
              <a:gdLst>
                <a:gd name="connsiteX0" fmla="*/ 93 w 606590"/>
                <a:gd name="connsiteY0" fmla="*/ 301 h 343227"/>
                <a:gd name="connsiteX1" fmla="*/ 169956 w 606590"/>
                <a:gd name="connsiteY1" fmla="*/ 76501 h 343227"/>
                <a:gd name="connsiteX2" fmla="*/ 401731 w 606590"/>
                <a:gd name="connsiteY2" fmla="*/ 93963 h 343227"/>
                <a:gd name="connsiteX3" fmla="*/ 554131 w 606590"/>
                <a:gd name="connsiteY3" fmla="*/ 147938 h 343227"/>
                <a:gd name="connsiteX4" fmla="*/ 543018 w 606590"/>
                <a:gd name="connsiteY4" fmla="*/ 176513 h 343227"/>
                <a:gd name="connsiteX5" fmla="*/ 606518 w 606590"/>
                <a:gd name="connsiteY5" fmla="*/ 343201 h 343227"/>
                <a:gd name="connsiteX6" fmla="*/ 528731 w 606590"/>
                <a:gd name="connsiteY6" fmla="*/ 189213 h 343227"/>
                <a:gd name="connsiteX7" fmla="*/ 512856 w 606590"/>
                <a:gd name="connsiteY7" fmla="*/ 151113 h 343227"/>
                <a:gd name="connsiteX8" fmla="*/ 344581 w 606590"/>
                <a:gd name="connsiteY8" fmla="*/ 120951 h 343227"/>
                <a:gd name="connsiteX9" fmla="*/ 192181 w 606590"/>
                <a:gd name="connsiteY9" fmla="*/ 108251 h 343227"/>
                <a:gd name="connsiteX10" fmla="*/ 93 w 606590"/>
                <a:gd name="connsiteY10" fmla="*/ 301 h 343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06590" h="343227">
                  <a:moveTo>
                    <a:pt x="93" y="301"/>
                  </a:moveTo>
                  <a:cubicBezTo>
                    <a:pt x="-3611" y="-4991"/>
                    <a:pt x="103016" y="60891"/>
                    <a:pt x="169956" y="76501"/>
                  </a:cubicBezTo>
                  <a:cubicBezTo>
                    <a:pt x="236896" y="92111"/>
                    <a:pt x="337702" y="82057"/>
                    <a:pt x="401731" y="93963"/>
                  </a:cubicBezTo>
                  <a:cubicBezTo>
                    <a:pt x="465760" y="105869"/>
                    <a:pt x="530583" y="134180"/>
                    <a:pt x="554131" y="147938"/>
                  </a:cubicBezTo>
                  <a:cubicBezTo>
                    <a:pt x="577679" y="161696"/>
                    <a:pt x="534287" y="143969"/>
                    <a:pt x="543018" y="176513"/>
                  </a:cubicBezTo>
                  <a:cubicBezTo>
                    <a:pt x="551749" y="209057"/>
                    <a:pt x="608899" y="341084"/>
                    <a:pt x="606518" y="343201"/>
                  </a:cubicBezTo>
                  <a:cubicBezTo>
                    <a:pt x="604137" y="345318"/>
                    <a:pt x="544341" y="221228"/>
                    <a:pt x="528731" y="189213"/>
                  </a:cubicBezTo>
                  <a:cubicBezTo>
                    <a:pt x="513121" y="157198"/>
                    <a:pt x="543548" y="162490"/>
                    <a:pt x="512856" y="151113"/>
                  </a:cubicBezTo>
                  <a:cubicBezTo>
                    <a:pt x="482164" y="139736"/>
                    <a:pt x="398027" y="128095"/>
                    <a:pt x="344581" y="120951"/>
                  </a:cubicBezTo>
                  <a:cubicBezTo>
                    <a:pt x="291135" y="113807"/>
                    <a:pt x="245627" y="125449"/>
                    <a:pt x="192181" y="108251"/>
                  </a:cubicBezTo>
                  <a:cubicBezTo>
                    <a:pt x="138735" y="91053"/>
                    <a:pt x="3797" y="5593"/>
                    <a:pt x="93" y="3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1" name="フリーフォーム: 図形 260">
              <a:extLst>
                <a:ext uri="{FF2B5EF4-FFF2-40B4-BE49-F238E27FC236}">
                  <a16:creationId xmlns:a16="http://schemas.microsoft.com/office/drawing/2014/main" id="{74C16974-2296-4CF0-8037-6EFE09EB817A}"/>
                </a:ext>
              </a:extLst>
            </p:cNvPr>
            <p:cNvSpPr/>
            <p:nvPr/>
          </p:nvSpPr>
          <p:spPr>
            <a:xfrm>
              <a:off x="7571685" y="2162146"/>
              <a:ext cx="121584" cy="474904"/>
            </a:xfrm>
            <a:custGeom>
              <a:avLst/>
              <a:gdLst>
                <a:gd name="connsiteX0" fmla="*/ 121340 w 121584"/>
                <a:gd name="connsiteY0" fmla="*/ 29 h 474904"/>
                <a:gd name="connsiteX1" fmla="*/ 57840 w 121584"/>
                <a:gd name="connsiteY1" fmla="*/ 157192 h 474904"/>
                <a:gd name="connsiteX2" fmla="*/ 26090 w 121584"/>
                <a:gd name="connsiteY2" fmla="*/ 279429 h 474904"/>
                <a:gd name="connsiteX3" fmla="*/ 11803 w 121584"/>
                <a:gd name="connsiteY3" fmla="*/ 474692 h 474904"/>
                <a:gd name="connsiteX4" fmla="*/ 690 w 121584"/>
                <a:gd name="connsiteY4" fmla="*/ 314354 h 474904"/>
                <a:gd name="connsiteX5" fmla="*/ 32440 w 121584"/>
                <a:gd name="connsiteY5" fmla="*/ 169892 h 474904"/>
                <a:gd name="connsiteX6" fmla="*/ 121340 w 121584"/>
                <a:gd name="connsiteY6" fmla="*/ 29 h 474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584" h="474904">
                  <a:moveTo>
                    <a:pt x="121340" y="29"/>
                  </a:moveTo>
                  <a:cubicBezTo>
                    <a:pt x="125573" y="-2088"/>
                    <a:pt x="73715" y="110625"/>
                    <a:pt x="57840" y="157192"/>
                  </a:cubicBezTo>
                  <a:cubicBezTo>
                    <a:pt x="41965" y="203759"/>
                    <a:pt x="33763" y="226512"/>
                    <a:pt x="26090" y="279429"/>
                  </a:cubicBezTo>
                  <a:cubicBezTo>
                    <a:pt x="18417" y="332346"/>
                    <a:pt x="16036" y="468871"/>
                    <a:pt x="11803" y="474692"/>
                  </a:cubicBezTo>
                  <a:cubicBezTo>
                    <a:pt x="7570" y="480513"/>
                    <a:pt x="-2750" y="365154"/>
                    <a:pt x="690" y="314354"/>
                  </a:cubicBezTo>
                  <a:cubicBezTo>
                    <a:pt x="4130" y="263554"/>
                    <a:pt x="11538" y="223602"/>
                    <a:pt x="32440" y="169892"/>
                  </a:cubicBezTo>
                  <a:cubicBezTo>
                    <a:pt x="53342" y="116182"/>
                    <a:pt x="117107" y="2146"/>
                    <a:pt x="121340" y="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2" name="フリーフォーム: 図形 261">
              <a:extLst>
                <a:ext uri="{FF2B5EF4-FFF2-40B4-BE49-F238E27FC236}">
                  <a16:creationId xmlns:a16="http://schemas.microsoft.com/office/drawing/2014/main" id="{65C8795C-E56B-4FDE-82AD-C3337C80125F}"/>
                </a:ext>
              </a:extLst>
            </p:cNvPr>
            <p:cNvSpPr/>
            <p:nvPr/>
          </p:nvSpPr>
          <p:spPr>
            <a:xfrm>
              <a:off x="7454077" y="2618558"/>
              <a:ext cx="150431" cy="134313"/>
            </a:xfrm>
            <a:custGeom>
              <a:avLst/>
              <a:gdLst>
                <a:gd name="connsiteX0" fmla="*/ 823 w 150431"/>
                <a:gd name="connsiteY0" fmla="*/ 134167 h 134313"/>
                <a:gd name="connsiteX1" fmla="*/ 146873 w 150431"/>
                <a:gd name="connsiteY1" fmla="*/ 5580 h 134313"/>
                <a:gd name="connsiteX2" fmla="*/ 108773 w 150431"/>
                <a:gd name="connsiteY2" fmla="*/ 21455 h 134313"/>
                <a:gd name="connsiteX3" fmla="*/ 88136 w 150431"/>
                <a:gd name="connsiteY3" fmla="*/ 30980 h 134313"/>
                <a:gd name="connsiteX4" fmla="*/ 823 w 150431"/>
                <a:gd name="connsiteY4" fmla="*/ 134167 h 134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431" h="134313">
                  <a:moveTo>
                    <a:pt x="823" y="134167"/>
                  </a:moveTo>
                  <a:cubicBezTo>
                    <a:pt x="10612" y="129934"/>
                    <a:pt x="128881" y="24365"/>
                    <a:pt x="146873" y="5580"/>
                  </a:cubicBezTo>
                  <a:cubicBezTo>
                    <a:pt x="164865" y="-13205"/>
                    <a:pt x="108773" y="21455"/>
                    <a:pt x="108773" y="21455"/>
                  </a:cubicBezTo>
                  <a:cubicBezTo>
                    <a:pt x="98984" y="25688"/>
                    <a:pt x="104804" y="12459"/>
                    <a:pt x="88136" y="30980"/>
                  </a:cubicBezTo>
                  <a:cubicBezTo>
                    <a:pt x="71468" y="49501"/>
                    <a:pt x="-8966" y="138400"/>
                    <a:pt x="823" y="1341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3" name="フリーフォーム: 図形 262">
              <a:extLst>
                <a:ext uri="{FF2B5EF4-FFF2-40B4-BE49-F238E27FC236}">
                  <a16:creationId xmlns:a16="http://schemas.microsoft.com/office/drawing/2014/main" id="{42339F84-74AB-409D-A7A8-47B262B4B80B}"/>
                </a:ext>
              </a:extLst>
            </p:cNvPr>
            <p:cNvSpPr/>
            <p:nvPr/>
          </p:nvSpPr>
          <p:spPr>
            <a:xfrm>
              <a:off x="8176787" y="2461855"/>
              <a:ext cx="97267" cy="409933"/>
            </a:xfrm>
            <a:custGeom>
              <a:avLst/>
              <a:gdLst>
                <a:gd name="connsiteX0" fmla="*/ 97263 w 97267"/>
                <a:gd name="connsiteY0" fmla="*/ 1945 h 409933"/>
                <a:gd name="connsiteX1" fmla="*/ 33763 w 97267"/>
                <a:gd name="connsiteY1" fmla="*/ 290870 h 409933"/>
                <a:gd name="connsiteX2" fmla="*/ 426 w 97267"/>
                <a:gd name="connsiteY2" fmla="*/ 409933 h 409933"/>
                <a:gd name="connsiteX3" fmla="*/ 16301 w 97267"/>
                <a:gd name="connsiteY3" fmla="*/ 290870 h 409933"/>
                <a:gd name="connsiteX4" fmla="*/ 36938 w 97267"/>
                <a:gd name="connsiteY4" fmla="*/ 170220 h 409933"/>
                <a:gd name="connsiteX5" fmla="*/ 97263 w 97267"/>
                <a:gd name="connsiteY5" fmla="*/ 1945 h 409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267" h="409933">
                  <a:moveTo>
                    <a:pt x="97263" y="1945"/>
                  </a:moveTo>
                  <a:cubicBezTo>
                    <a:pt x="96734" y="22053"/>
                    <a:pt x="49902" y="222872"/>
                    <a:pt x="33763" y="290870"/>
                  </a:cubicBezTo>
                  <a:cubicBezTo>
                    <a:pt x="17624" y="358868"/>
                    <a:pt x="3336" y="409933"/>
                    <a:pt x="426" y="409933"/>
                  </a:cubicBezTo>
                  <a:cubicBezTo>
                    <a:pt x="-2484" y="409933"/>
                    <a:pt x="10216" y="330822"/>
                    <a:pt x="16301" y="290870"/>
                  </a:cubicBezTo>
                  <a:cubicBezTo>
                    <a:pt x="22386" y="250918"/>
                    <a:pt x="21857" y="217316"/>
                    <a:pt x="36938" y="170220"/>
                  </a:cubicBezTo>
                  <a:cubicBezTo>
                    <a:pt x="52019" y="123124"/>
                    <a:pt x="97792" y="-18163"/>
                    <a:pt x="97263" y="19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4" name="フリーフォーム: 図形 263">
              <a:extLst>
                <a:ext uri="{FF2B5EF4-FFF2-40B4-BE49-F238E27FC236}">
                  <a16:creationId xmlns:a16="http://schemas.microsoft.com/office/drawing/2014/main" id="{475B4F17-4BAF-4060-B05C-05E07D760391}"/>
                </a:ext>
              </a:extLst>
            </p:cNvPr>
            <p:cNvSpPr/>
            <p:nvPr/>
          </p:nvSpPr>
          <p:spPr>
            <a:xfrm>
              <a:off x="7564638" y="2671220"/>
              <a:ext cx="620482" cy="191071"/>
            </a:xfrm>
            <a:custGeom>
              <a:avLst/>
              <a:gdLst>
                <a:gd name="connsiteX0" fmla="*/ 2975 w 620482"/>
                <a:gd name="connsiteY0" fmla="*/ 543 h 191071"/>
                <a:gd name="connsiteX1" fmla="*/ 312537 w 620482"/>
                <a:gd name="connsiteY1" fmla="*/ 57693 h 191071"/>
                <a:gd name="connsiteX2" fmla="*/ 614162 w 620482"/>
                <a:gd name="connsiteY2" fmla="*/ 186280 h 191071"/>
                <a:gd name="connsiteX3" fmla="*/ 490337 w 620482"/>
                <a:gd name="connsiteY3" fmla="*/ 151355 h 191071"/>
                <a:gd name="connsiteX4" fmla="*/ 174425 w 620482"/>
                <a:gd name="connsiteY4" fmla="*/ 35468 h 191071"/>
                <a:gd name="connsiteX5" fmla="*/ 2975 w 620482"/>
                <a:gd name="connsiteY5" fmla="*/ 543 h 191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0482" h="191071">
                  <a:moveTo>
                    <a:pt x="2975" y="543"/>
                  </a:moveTo>
                  <a:cubicBezTo>
                    <a:pt x="25994" y="4247"/>
                    <a:pt x="210673" y="26737"/>
                    <a:pt x="312537" y="57693"/>
                  </a:cubicBezTo>
                  <a:cubicBezTo>
                    <a:pt x="414402" y="88649"/>
                    <a:pt x="584529" y="170670"/>
                    <a:pt x="614162" y="186280"/>
                  </a:cubicBezTo>
                  <a:cubicBezTo>
                    <a:pt x="643795" y="201890"/>
                    <a:pt x="563626" y="176490"/>
                    <a:pt x="490337" y="151355"/>
                  </a:cubicBezTo>
                  <a:cubicBezTo>
                    <a:pt x="417048" y="126220"/>
                    <a:pt x="253271" y="58487"/>
                    <a:pt x="174425" y="35468"/>
                  </a:cubicBezTo>
                  <a:cubicBezTo>
                    <a:pt x="95579" y="12449"/>
                    <a:pt x="-20044" y="-3161"/>
                    <a:pt x="2975" y="5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5" name="フリーフォーム: 図形 264">
              <a:extLst>
                <a:ext uri="{FF2B5EF4-FFF2-40B4-BE49-F238E27FC236}">
                  <a16:creationId xmlns:a16="http://schemas.microsoft.com/office/drawing/2014/main" id="{540542A2-E823-449C-B8AF-DA2020D2C849}"/>
                </a:ext>
              </a:extLst>
            </p:cNvPr>
            <p:cNvSpPr/>
            <p:nvPr/>
          </p:nvSpPr>
          <p:spPr>
            <a:xfrm>
              <a:off x="7860135" y="2864853"/>
              <a:ext cx="301598" cy="239675"/>
            </a:xfrm>
            <a:custGeom>
              <a:avLst/>
              <a:gdLst>
                <a:gd name="connsiteX0" fmla="*/ 301203 w 301598"/>
                <a:gd name="connsiteY0" fmla="*/ 585 h 239675"/>
                <a:gd name="connsiteX1" fmla="*/ 205953 w 301598"/>
                <a:gd name="connsiteY1" fmla="*/ 130760 h 239675"/>
                <a:gd name="connsiteX2" fmla="*/ 2753 w 301598"/>
                <a:gd name="connsiteY2" fmla="*/ 238710 h 239675"/>
                <a:gd name="connsiteX3" fmla="*/ 98003 w 301598"/>
                <a:gd name="connsiteY3" fmla="*/ 178385 h 239675"/>
                <a:gd name="connsiteX4" fmla="*/ 234528 w 301598"/>
                <a:gd name="connsiteY4" fmla="*/ 86310 h 239675"/>
                <a:gd name="connsiteX5" fmla="*/ 301203 w 301598"/>
                <a:gd name="connsiteY5" fmla="*/ 585 h 23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1598" h="239675">
                  <a:moveTo>
                    <a:pt x="301203" y="585"/>
                  </a:moveTo>
                  <a:cubicBezTo>
                    <a:pt x="296440" y="7993"/>
                    <a:pt x="255695" y="91073"/>
                    <a:pt x="205953" y="130760"/>
                  </a:cubicBezTo>
                  <a:cubicBezTo>
                    <a:pt x="156211" y="170448"/>
                    <a:pt x="20745" y="230773"/>
                    <a:pt x="2753" y="238710"/>
                  </a:cubicBezTo>
                  <a:cubicBezTo>
                    <a:pt x="-15239" y="246648"/>
                    <a:pt x="59374" y="203785"/>
                    <a:pt x="98003" y="178385"/>
                  </a:cubicBezTo>
                  <a:cubicBezTo>
                    <a:pt x="136632" y="152985"/>
                    <a:pt x="202249" y="114620"/>
                    <a:pt x="234528" y="86310"/>
                  </a:cubicBezTo>
                  <a:cubicBezTo>
                    <a:pt x="266807" y="58000"/>
                    <a:pt x="305966" y="-6823"/>
                    <a:pt x="301203" y="5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6" name="フリーフォーム: 図形 265">
              <a:extLst>
                <a:ext uri="{FF2B5EF4-FFF2-40B4-BE49-F238E27FC236}">
                  <a16:creationId xmlns:a16="http://schemas.microsoft.com/office/drawing/2014/main" id="{C34B2AB5-EB87-4BDB-BC0E-C108C3629C91}"/>
                </a:ext>
              </a:extLst>
            </p:cNvPr>
            <p:cNvSpPr/>
            <p:nvPr/>
          </p:nvSpPr>
          <p:spPr>
            <a:xfrm>
              <a:off x="7496217" y="2891515"/>
              <a:ext cx="381168" cy="215763"/>
            </a:xfrm>
            <a:custGeom>
              <a:avLst/>
              <a:gdLst>
                <a:gd name="connsiteX0" fmla="*/ 6308 w 381168"/>
                <a:gd name="connsiteY0" fmla="*/ 910 h 215763"/>
                <a:gd name="connsiteX1" fmla="*/ 96796 w 381168"/>
                <a:gd name="connsiteY1" fmla="*/ 83460 h 215763"/>
                <a:gd name="connsiteX2" fmla="*/ 368258 w 381168"/>
                <a:gd name="connsiteY2" fmla="*/ 212048 h 215763"/>
                <a:gd name="connsiteX3" fmla="*/ 328571 w 381168"/>
                <a:gd name="connsiteY3" fmla="*/ 177123 h 215763"/>
                <a:gd name="connsiteX4" fmla="*/ 249196 w 381168"/>
                <a:gd name="connsiteY4" fmla="*/ 135848 h 215763"/>
                <a:gd name="connsiteX5" fmla="*/ 6308 w 381168"/>
                <a:gd name="connsiteY5" fmla="*/ 910 h 21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1168" h="215763">
                  <a:moveTo>
                    <a:pt x="6308" y="910"/>
                  </a:moveTo>
                  <a:cubicBezTo>
                    <a:pt x="-19092" y="-7821"/>
                    <a:pt x="36471" y="48270"/>
                    <a:pt x="96796" y="83460"/>
                  </a:cubicBezTo>
                  <a:cubicBezTo>
                    <a:pt x="157121" y="118650"/>
                    <a:pt x="329629" y="196438"/>
                    <a:pt x="368258" y="212048"/>
                  </a:cubicBezTo>
                  <a:cubicBezTo>
                    <a:pt x="406887" y="227658"/>
                    <a:pt x="348415" y="189823"/>
                    <a:pt x="328571" y="177123"/>
                  </a:cubicBezTo>
                  <a:cubicBezTo>
                    <a:pt x="308727" y="164423"/>
                    <a:pt x="299996" y="164159"/>
                    <a:pt x="249196" y="135848"/>
                  </a:cubicBezTo>
                  <a:cubicBezTo>
                    <a:pt x="198396" y="107538"/>
                    <a:pt x="31708" y="9641"/>
                    <a:pt x="6308" y="9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7" name="フリーフォーム: 図形 266">
              <a:extLst>
                <a:ext uri="{FF2B5EF4-FFF2-40B4-BE49-F238E27FC236}">
                  <a16:creationId xmlns:a16="http://schemas.microsoft.com/office/drawing/2014/main" id="{BA5441E2-7840-467C-ABE4-AB64B9A739B2}"/>
                </a:ext>
              </a:extLst>
            </p:cNvPr>
            <p:cNvSpPr/>
            <p:nvPr/>
          </p:nvSpPr>
          <p:spPr>
            <a:xfrm>
              <a:off x="8297280" y="2416175"/>
              <a:ext cx="156139" cy="9840"/>
            </a:xfrm>
            <a:custGeom>
              <a:avLst/>
              <a:gdLst>
                <a:gd name="connsiteX0" fmla="*/ 53 w 156139"/>
                <a:gd name="connsiteY0" fmla="*/ 1058 h 9840"/>
                <a:gd name="connsiteX1" fmla="*/ 146103 w 156139"/>
                <a:gd name="connsiteY1" fmla="*/ 1058 h 9840"/>
                <a:gd name="connsiteX2" fmla="*/ 129170 w 156139"/>
                <a:gd name="connsiteY2" fmla="*/ 9525 h 9840"/>
                <a:gd name="connsiteX3" fmla="*/ 53 w 156139"/>
                <a:gd name="connsiteY3" fmla="*/ 1058 h 9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6139" h="9840">
                  <a:moveTo>
                    <a:pt x="53" y="1058"/>
                  </a:moveTo>
                  <a:cubicBezTo>
                    <a:pt x="2875" y="-353"/>
                    <a:pt x="124584" y="-353"/>
                    <a:pt x="146103" y="1058"/>
                  </a:cubicBezTo>
                  <a:cubicBezTo>
                    <a:pt x="167623" y="2469"/>
                    <a:pt x="151042" y="7408"/>
                    <a:pt x="129170" y="9525"/>
                  </a:cubicBezTo>
                  <a:cubicBezTo>
                    <a:pt x="107298" y="11642"/>
                    <a:pt x="-2769" y="2469"/>
                    <a:pt x="53" y="10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8" name="フリーフォーム: 図形 267">
              <a:extLst>
                <a:ext uri="{FF2B5EF4-FFF2-40B4-BE49-F238E27FC236}">
                  <a16:creationId xmlns:a16="http://schemas.microsoft.com/office/drawing/2014/main" id="{6157CD84-6CB1-4464-8C53-ECDAC870B0FC}"/>
                </a:ext>
              </a:extLst>
            </p:cNvPr>
            <p:cNvSpPr/>
            <p:nvPr/>
          </p:nvSpPr>
          <p:spPr>
            <a:xfrm>
              <a:off x="8392138" y="2440072"/>
              <a:ext cx="642329" cy="124066"/>
            </a:xfrm>
            <a:custGeom>
              <a:avLst/>
              <a:gdLst>
                <a:gd name="connsiteX0" fmla="*/ 30079 w 642329"/>
                <a:gd name="connsiteY0" fmla="*/ 8911 h 124066"/>
                <a:gd name="connsiteX1" fmla="*/ 616395 w 642329"/>
                <a:gd name="connsiteY1" fmla="*/ 121095 h 124066"/>
                <a:gd name="connsiteX2" fmla="*/ 497862 w 642329"/>
                <a:gd name="connsiteY2" fmla="*/ 85111 h 124066"/>
                <a:gd name="connsiteX3" fmla="*/ 127445 w 642329"/>
                <a:gd name="connsiteY3" fmla="*/ 15261 h 124066"/>
                <a:gd name="connsiteX4" fmla="*/ 30079 w 642329"/>
                <a:gd name="connsiteY4" fmla="*/ 8911 h 124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2329" h="124066">
                  <a:moveTo>
                    <a:pt x="30079" y="8911"/>
                  </a:moveTo>
                  <a:cubicBezTo>
                    <a:pt x="111571" y="26550"/>
                    <a:pt x="538431" y="108395"/>
                    <a:pt x="616395" y="121095"/>
                  </a:cubicBezTo>
                  <a:cubicBezTo>
                    <a:pt x="694359" y="133795"/>
                    <a:pt x="579354" y="102750"/>
                    <a:pt x="497862" y="85111"/>
                  </a:cubicBezTo>
                  <a:cubicBezTo>
                    <a:pt x="416370" y="67472"/>
                    <a:pt x="204703" y="27255"/>
                    <a:pt x="127445" y="15261"/>
                  </a:cubicBezTo>
                  <a:cubicBezTo>
                    <a:pt x="50187" y="3267"/>
                    <a:pt x="-51413" y="-8728"/>
                    <a:pt x="30079" y="89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9" name="フリーフォーム: 図形 268">
              <a:extLst>
                <a:ext uri="{FF2B5EF4-FFF2-40B4-BE49-F238E27FC236}">
                  <a16:creationId xmlns:a16="http://schemas.microsoft.com/office/drawing/2014/main" id="{AFE9D193-59BC-4121-9796-1CBE52524C20}"/>
                </a:ext>
              </a:extLst>
            </p:cNvPr>
            <p:cNvSpPr/>
            <p:nvPr/>
          </p:nvSpPr>
          <p:spPr>
            <a:xfrm>
              <a:off x="8252868" y="2444658"/>
              <a:ext cx="220176" cy="233035"/>
            </a:xfrm>
            <a:custGeom>
              <a:avLst/>
              <a:gdLst>
                <a:gd name="connsiteX0" fmla="*/ 220149 w 220176"/>
                <a:gd name="connsiteY0" fmla="*/ 92 h 233035"/>
                <a:gd name="connsiteX1" fmla="*/ 129132 w 220176"/>
                <a:gd name="connsiteY1" fmla="*/ 95342 h 233035"/>
                <a:gd name="connsiteX2" fmla="*/ 15 w 220176"/>
                <a:gd name="connsiteY2" fmla="*/ 232925 h 233035"/>
                <a:gd name="connsiteX3" fmla="*/ 137599 w 220176"/>
                <a:gd name="connsiteY3" fmla="*/ 116509 h 233035"/>
                <a:gd name="connsiteX4" fmla="*/ 220149 w 220176"/>
                <a:gd name="connsiteY4" fmla="*/ 92 h 233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0176" h="233035">
                  <a:moveTo>
                    <a:pt x="220149" y="92"/>
                  </a:moveTo>
                  <a:cubicBezTo>
                    <a:pt x="218738" y="-3436"/>
                    <a:pt x="129132" y="95342"/>
                    <a:pt x="129132" y="95342"/>
                  </a:cubicBezTo>
                  <a:cubicBezTo>
                    <a:pt x="92443" y="134148"/>
                    <a:pt x="-1396" y="229397"/>
                    <a:pt x="15" y="232925"/>
                  </a:cubicBezTo>
                  <a:cubicBezTo>
                    <a:pt x="1426" y="236453"/>
                    <a:pt x="106202" y="154609"/>
                    <a:pt x="137599" y="116509"/>
                  </a:cubicBezTo>
                  <a:cubicBezTo>
                    <a:pt x="168996" y="78409"/>
                    <a:pt x="221560" y="3620"/>
                    <a:pt x="220149" y="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0" name="フリーフォーム: 図形 269">
              <a:extLst>
                <a:ext uri="{FF2B5EF4-FFF2-40B4-BE49-F238E27FC236}">
                  <a16:creationId xmlns:a16="http://schemas.microsoft.com/office/drawing/2014/main" id="{B4560364-9737-4055-AEA2-E5304338B087}"/>
                </a:ext>
              </a:extLst>
            </p:cNvPr>
            <p:cNvSpPr/>
            <p:nvPr/>
          </p:nvSpPr>
          <p:spPr>
            <a:xfrm>
              <a:off x="8108076" y="2795563"/>
              <a:ext cx="117180" cy="255705"/>
            </a:xfrm>
            <a:custGeom>
              <a:avLst/>
              <a:gdLst>
                <a:gd name="connsiteX0" fmla="*/ 116762 w 117180"/>
                <a:gd name="connsiteY0" fmla="*/ 25 h 255705"/>
                <a:gd name="connsiteX1" fmla="*/ 32624 w 117180"/>
                <a:gd name="connsiteY1" fmla="*/ 181000 h 255705"/>
                <a:gd name="connsiteX2" fmla="*/ 874 w 117180"/>
                <a:gd name="connsiteY2" fmla="*/ 255612 h 255705"/>
                <a:gd name="connsiteX3" fmla="*/ 62787 w 117180"/>
                <a:gd name="connsiteY3" fmla="*/ 168300 h 255705"/>
                <a:gd name="connsiteX4" fmla="*/ 116762 w 117180"/>
                <a:gd name="connsiteY4" fmla="*/ 25 h 255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180" h="255705">
                  <a:moveTo>
                    <a:pt x="116762" y="25"/>
                  </a:moveTo>
                  <a:cubicBezTo>
                    <a:pt x="111735" y="2142"/>
                    <a:pt x="51939" y="138402"/>
                    <a:pt x="32624" y="181000"/>
                  </a:cubicBezTo>
                  <a:cubicBezTo>
                    <a:pt x="13309" y="223598"/>
                    <a:pt x="-4153" y="257729"/>
                    <a:pt x="874" y="255612"/>
                  </a:cubicBezTo>
                  <a:cubicBezTo>
                    <a:pt x="5901" y="253495"/>
                    <a:pt x="45325" y="207458"/>
                    <a:pt x="62787" y="168300"/>
                  </a:cubicBezTo>
                  <a:cubicBezTo>
                    <a:pt x="80249" y="129142"/>
                    <a:pt x="121789" y="-2092"/>
                    <a:pt x="116762" y="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1" name="フリーフォーム: 図形 270">
              <a:extLst>
                <a:ext uri="{FF2B5EF4-FFF2-40B4-BE49-F238E27FC236}">
                  <a16:creationId xmlns:a16="http://schemas.microsoft.com/office/drawing/2014/main" id="{269E13EA-18AD-4D64-834A-A8A31B077F4D}"/>
                </a:ext>
              </a:extLst>
            </p:cNvPr>
            <p:cNvSpPr/>
            <p:nvPr/>
          </p:nvSpPr>
          <p:spPr>
            <a:xfrm>
              <a:off x="8023650" y="3043720"/>
              <a:ext cx="196814" cy="45555"/>
            </a:xfrm>
            <a:custGeom>
              <a:avLst/>
              <a:gdLst>
                <a:gd name="connsiteX0" fmla="*/ 1163 w 196814"/>
                <a:gd name="connsiteY0" fmla="*/ 45555 h 45555"/>
                <a:gd name="connsiteX1" fmla="*/ 156738 w 196814"/>
                <a:gd name="connsiteY1" fmla="*/ 2693 h 45555"/>
                <a:gd name="connsiteX2" fmla="*/ 193250 w 196814"/>
                <a:gd name="connsiteY2" fmla="*/ 4280 h 45555"/>
                <a:gd name="connsiteX3" fmla="*/ 90063 w 196814"/>
                <a:gd name="connsiteY3" fmla="*/ 2693 h 45555"/>
                <a:gd name="connsiteX4" fmla="*/ 1163 w 196814"/>
                <a:gd name="connsiteY4" fmla="*/ 45555 h 45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814" h="45555">
                  <a:moveTo>
                    <a:pt x="1163" y="45555"/>
                  </a:moveTo>
                  <a:cubicBezTo>
                    <a:pt x="12275" y="45555"/>
                    <a:pt x="124724" y="9572"/>
                    <a:pt x="156738" y="2693"/>
                  </a:cubicBezTo>
                  <a:cubicBezTo>
                    <a:pt x="188753" y="-4186"/>
                    <a:pt x="204362" y="4280"/>
                    <a:pt x="193250" y="4280"/>
                  </a:cubicBezTo>
                  <a:cubicBezTo>
                    <a:pt x="182138" y="4280"/>
                    <a:pt x="118638" y="841"/>
                    <a:pt x="90063" y="2693"/>
                  </a:cubicBezTo>
                  <a:cubicBezTo>
                    <a:pt x="61488" y="4545"/>
                    <a:pt x="-9949" y="45555"/>
                    <a:pt x="1163" y="455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3" name="フリーフォーム: 図形 272">
              <a:extLst>
                <a:ext uri="{FF2B5EF4-FFF2-40B4-BE49-F238E27FC236}">
                  <a16:creationId xmlns:a16="http://schemas.microsoft.com/office/drawing/2014/main" id="{13C758A9-63BB-4E3D-B28F-AEB48FB8052F}"/>
                </a:ext>
              </a:extLst>
            </p:cNvPr>
            <p:cNvSpPr/>
            <p:nvPr/>
          </p:nvSpPr>
          <p:spPr>
            <a:xfrm>
              <a:off x="8025306" y="2894853"/>
              <a:ext cx="133141" cy="184363"/>
            </a:xfrm>
            <a:custGeom>
              <a:avLst/>
              <a:gdLst>
                <a:gd name="connsiteX0" fmla="*/ 131269 w 133141"/>
                <a:gd name="connsiteY0" fmla="*/ 747 h 184363"/>
                <a:gd name="connsiteX1" fmla="*/ 1094 w 133141"/>
                <a:gd name="connsiteY1" fmla="*/ 180135 h 184363"/>
                <a:gd name="connsiteX2" fmla="*/ 72532 w 133141"/>
                <a:gd name="connsiteY2" fmla="*/ 118222 h 184363"/>
                <a:gd name="connsiteX3" fmla="*/ 131269 w 133141"/>
                <a:gd name="connsiteY3" fmla="*/ 747 h 184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141" h="184363">
                  <a:moveTo>
                    <a:pt x="131269" y="747"/>
                  </a:moveTo>
                  <a:cubicBezTo>
                    <a:pt x="119363" y="11066"/>
                    <a:pt x="10883" y="160556"/>
                    <a:pt x="1094" y="180135"/>
                  </a:cubicBezTo>
                  <a:cubicBezTo>
                    <a:pt x="-8695" y="199714"/>
                    <a:pt x="49778" y="146532"/>
                    <a:pt x="72532" y="118222"/>
                  </a:cubicBezTo>
                  <a:cubicBezTo>
                    <a:pt x="95286" y="89912"/>
                    <a:pt x="143175" y="-9572"/>
                    <a:pt x="131269" y="7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4" name="フリーフォーム: 図形 273">
              <a:extLst>
                <a:ext uri="{FF2B5EF4-FFF2-40B4-BE49-F238E27FC236}">
                  <a16:creationId xmlns:a16="http://schemas.microsoft.com/office/drawing/2014/main" id="{7D8D2825-BF68-4F42-8D91-4109A8BCE6E9}"/>
                </a:ext>
              </a:extLst>
            </p:cNvPr>
            <p:cNvSpPr/>
            <p:nvPr/>
          </p:nvSpPr>
          <p:spPr>
            <a:xfrm>
              <a:off x="8159365" y="3060251"/>
              <a:ext cx="390289" cy="95172"/>
            </a:xfrm>
            <a:custGeom>
              <a:avLst/>
              <a:gdLst>
                <a:gd name="connsiteX0" fmla="*/ 385 w 390289"/>
                <a:gd name="connsiteY0" fmla="*/ 2037 h 95172"/>
                <a:gd name="connsiteX1" fmla="*/ 254385 w 390289"/>
                <a:gd name="connsiteY1" fmla="*/ 21087 h 95172"/>
                <a:gd name="connsiteX2" fmla="*/ 387735 w 390289"/>
                <a:gd name="connsiteY2" fmla="*/ 94112 h 95172"/>
                <a:gd name="connsiteX3" fmla="*/ 316298 w 390289"/>
                <a:gd name="connsiteY3" fmla="*/ 60774 h 95172"/>
                <a:gd name="connsiteX4" fmla="*/ 385 w 390289"/>
                <a:gd name="connsiteY4" fmla="*/ 2037 h 95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0289" h="95172">
                  <a:moveTo>
                    <a:pt x="385" y="2037"/>
                  </a:moveTo>
                  <a:cubicBezTo>
                    <a:pt x="-9934" y="-4578"/>
                    <a:pt x="189827" y="5741"/>
                    <a:pt x="254385" y="21087"/>
                  </a:cubicBezTo>
                  <a:cubicBezTo>
                    <a:pt x="318943" y="36433"/>
                    <a:pt x="377416" y="87498"/>
                    <a:pt x="387735" y="94112"/>
                  </a:cubicBezTo>
                  <a:cubicBezTo>
                    <a:pt x="398054" y="100727"/>
                    <a:pt x="377681" y="74797"/>
                    <a:pt x="316298" y="60774"/>
                  </a:cubicBezTo>
                  <a:cubicBezTo>
                    <a:pt x="254915" y="46751"/>
                    <a:pt x="10704" y="8652"/>
                    <a:pt x="385" y="20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5" name="フリーフォーム: 図形 274">
              <a:extLst>
                <a:ext uri="{FF2B5EF4-FFF2-40B4-BE49-F238E27FC236}">
                  <a16:creationId xmlns:a16="http://schemas.microsoft.com/office/drawing/2014/main" id="{7991AB51-799F-4370-BF35-EEE9B428C400}"/>
                </a:ext>
              </a:extLst>
            </p:cNvPr>
            <p:cNvSpPr/>
            <p:nvPr/>
          </p:nvSpPr>
          <p:spPr>
            <a:xfrm>
              <a:off x="8049901" y="3097204"/>
              <a:ext cx="397060" cy="80971"/>
            </a:xfrm>
            <a:custGeom>
              <a:avLst/>
              <a:gdLst>
                <a:gd name="connsiteX0" fmla="*/ 312 w 397060"/>
                <a:gd name="connsiteY0" fmla="*/ 9 h 80971"/>
                <a:gd name="connsiteX1" fmla="*/ 193987 w 397060"/>
                <a:gd name="connsiteY1" fmla="*/ 60334 h 80971"/>
                <a:gd name="connsiteX2" fmla="*/ 394012 w 397060"/>
                <a:gd name="connsiteY2" fmla="*/ 80971 h 80971"/>
                <a:gd name="connsiteX3" fmla="*/ 309874 w 397060"/>
                <a:gd name="connsiteY3" fmla="*/ 60334 h 80971"/>
                <a:gd name="connsiteX4" fmla="*/ 240024 w 397060"/>
                <a:gd name="connsiteY4" fmla="*/ 55571 h 80971"/>
                <a:gd name="connsiteX5" fmla="*/ 312 w 397060"/>
                <a:gd name="connsiteY5" fmla="*/ 9 h 80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7060" h="80971">
                  <a:moveTo>
                    <a:pt x="312" y="9"/>
                  </a:moveTo>
                  <a:cubicBezTo>
                    <a:pt x="-7361" y="803"/>
                    <a:pt x="128370" y="46840"/>
                    <a:pt x="193987" y="60334"/>
                  </a:cubicBezTo>
                  <a:cubicBezTo>
                    <a:pt x="259604" y="73828"/>
                    <a:pt x="374698" y="80971"/>
                    <a:pt x="394012" y="80971"/>
                  </a:cubicBezTo>
                  <a:cubicBezTo>
                    <a:pt x="413326" y="80971"/>
                    <a:pt x="335539" y="64567"/>
                    <a:pt x="309874" y="60334"/>
                  </a:cubicBezTo>
                  <a:cubicBezTo>
                    <a:pt x="284209" y="56101"/>
                    <a:pt x="291088" y="65096"/>
                    <a:pt x="240024" y="55571"/>
                  </a:cubicBezTo>
                  <a:cubicBezTo>
                    <a:pt x="188960" y="46046"/>
                    <a:pt x="7985" y="-785"/>
                    <a:pt x="312" y="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6" name="フリーフォーム: 図形 275">
              <a:extLst>
                <a:ext uri="{FF2B5EF4-FFF2-40B4-BE49-F238E27FC236}">
                  <a16:creationId xmlns:a16="http://schemas.microsoft.com/office/drawing/2014/main" id="{1FC29C09-C1EE-4DA3-AEC2-81B1B37BC4FA}"/>
                </a:ext>
              </a:extLst>
            </p:cNvPr>
            <p:cNvSpPr/>
            <p:nvPr/>
          </p:nvSpPr>
          <p:spPr>
            <a:xfrm>
              <a:off x="8548671" y="3141513"/>
              <a:ext cx="324177" cy="70428"/>
            </a:xfrm>
            <a:custGeom>
              <a:avLst/>
              <a:gdLst>
                <a:gd name="connsiteX0" fmla="*/ 17 w 324177"/>
                <a:gd name="connsiteY0" fmla="*/ 150 h 70428"/>
                <a:gd name="connsiteX1" fmla="*/ 247667 w 324177"/>
                <a:gd name="connsiteY1" fmla="*/ 70000 h 70428"/>
                <a:gd name="connsiteX2" fmla="*/ 323867 w 324177"/>
                <a:gd name="connsiteY2" fmla="*/ 30312 h 70428"/>
                <a:gd name="connsiteX3" fmla="*/ 273067 w 324177"/>
                <a:gd name="connsiteY3" fmla="*/ 46187 h 70428"/>
                <a:gd name="connsiteX4" fmla="*/ 234967 w 324177"/>
                <a:gd name="connsiteY4" fmla="*/ 50950 h 70428"/>
                <a:gd name="connsiteX5" fmla="*/ 17 w 324177"/>
                <a:gd name="connsiteY5" fmla="*/ 150 h 70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4177" h="70428">
                  <a:moveTo>
                    <a:pt x="17" y="150"/>
                  </a:moveTo>
                  <a:cubicBezTo>
                    <a:pt x="2134" y="3325"/>
                    <a:pt x="193692" y="64973"/>
                    <a:pt x="247667" y="70000"/>
                  </a:cubicBezTo>
                  <a:cubicBezTo>
                    <a:pt x="301642" y="75027"/>
                    <a:pt x="319634" y="34281"/>
                    <a:pt x="323867" y="30312"/>
                  </a:cubicBezTo>
                  <a:cubicBezTo>
                    <a:pt x="328100" y="26343"/>
                    <a:pt x="287884" y="42747"/>
                    <a:pt x="273067" y="46187"/>
                  </a:cubicBezTo>
                  <a:cubicBezTo>
                    <a:pt x="258250" y="49627"/>
                    <a:pt x="277565" y="57035"/>
                    <a:pt x="234967" y="50950"/>
                  </a:cubicBezTo>
                  <a:cubicBezTo>
                    <a:pt x="192369" y="44865"/>
                    <a:pt x="-2100" y="-3025"/>
                    <a:pt x="17" y="1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7" name="フリーフォーム: 図形 276">
              <a:extLst>
                <a:ext uri="{FF2B5EF4-FFF2-40B4-BE49-F238E27FC236}">
                  <a16:creationId xmlns:a16="http://schemas.microsoft.com/office/drawing/2014/main" id="{4798AF41-5024-44A5-95CA-870FA48AF872}"/>
                </a:ext>
              </a:extLst>
            </p:cNvPr>
            <p:cNvSpPr/>
            <p:nvPr/>
          </p:nvSpPr>
          <p:spPr>
            <a:xfrm>
              <a:off x="8677244" y="3149287"/>
              <a:ext cx="204931" cy="94923"/>
            </a:xfrm>
            <a:custGeom>
              <a:avLst/>
              <a:gdLst>
                <a:gd name="connsiteX0" fmla="*/ 31 w 204931"/>
                <a:gd name="connsiteY0" fmla="*/ 49526 h 94923"/>
                <a:gd name="connsiteX1" fmla="*/ 136556 w 204931"/>
                <a:gd name="connsiteY1" fmla="*/ 93976 h 94923"/>
                <a:gd name="connsiteX2" fmla="*/ 204819 w 204931"/>
                <a:gd name="connsiteY2" fmla="*/ 313 h 94923"/>
                <a:gd name="connsiteX3" fmla="*/ 149256 w 204931"/>
                <a:gd name="connsiteY3" fmla="*/ 63813 h 94923"/>
                <a:gd name="connsiteX4" fmla="*/ 31 w 204931"/>
                <a:gd name="connsiteY4" fmla="*/ 49526 h 94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4931" h="94923">
                  <a:moveTo>
                    <a:pt x="31" y="49526"/>
                  </a:moveTo>
                  <a:cubicBezTo>
                    <a:pt x="-2086" y="54553"/>
                    <a:pt x="102425" y="102178"/>
                    <a:pt x="136556" y="93976"/>
                  </a:cubicBezTo>
                  <a:cubicBezTo>
                    <a:pt x="170687" y="85774"/>
                    <a:pt x="202702" y="5340"/>
                    <a:pt x="204819" y="313"/>
                  </a:cubicBezTo>
                  <a:cubicBezTo>
                    <a:pt x="206936" y="-4714"/>
                    <a:pt x="178889" y="52171"/>
                    <a:pt x="149256" y="63813"/>
                  </a:cubicBezTo>
                  <a:cubicBezTo>
                    <a:pt x="119623" y="75455"/>
                    <a:pt x="2148" y="44499"/>
                    <a:pt x="31" y="495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8" name="フリーフォーム: 図形 277">
              <a:extLst>
                <a:ext uri="{FF2B5EF4-FFF2-40B4-BE49-F238E27FC236}">
                  <a16:creationId xmlns:a16="http://schemas.microsoft.com/office/drawing/2014/main" id="{DD8D2256-2DBB-42CF-9786-A025159878F9}"/>
                </a:ext>
              </a:extLst>
            </p:cNvPr>
            <p:cNvSpPr/>
            <p:nvPr/>
          </p:nvSpPr>
          <p:spPr>
            <a:xfrm>
              <a:off x="8870678" y="2571665"/>
              <a:ext cx="162266" cy="625792"/>
            </a:xfrm>
            <a:custGeom>
              <a:avLst/>
              <a:gdLst>
                <a:gd name="connsiteX0" fmla="*/ 162197 w 162266"/>
                <a:gd name="connsiteY0" fmla="*/ 85 h 625792"/>
                <a:gd name="connsiteX1" fmla="*/ 49485 w 162266"/>
                <a:gd name="connsiteY1" fmla="*/ 295360 h 625792"/>
                <a:gd name="connsiteX2" fmla="*/ 5035 w 162266"/>
                <a:gd name="connsiteY2" fmla="*/ 617623 h 625792"/>
                <a:gd name="connsiteX3" fmla="*/ 3447 w 162266"/>
                <a:gd name="connsiteY3" fmla="*/ 522373 h 625792"/>
                <a:gd name="connsiteX4" fmla="*/ 1860 w 162266"/>
                <a:gd name="connsiteY4" fmla="*/ 444585 h 625792"/>
                <a:gd name="connsiteX5" fmla="*/ 32022 w 162266"/>
                <a:gd name="connsiteY5" fmla="*/ 266785 h 625792"/>
                <a:gd name="connsiteX6" fmla="*/ 162197 w 162266"/>
                <a:gd name="connsiteY6" fmla="*/ 85 h 625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2266" h="625792">
                  <a:moveTo>
                    <a:pt x="162197" y="85"/>
                  </a:moveTo>
                  <a:cubicBezTo>
                    <a:pt x="165107" y="4847"/>
                    <a:pt x="75679" y="192437"/>
                    <a:pt x="49485" y="295360"/>
                  </a:cubicBezTo>
                  <a:cubicBezTo>
                    <a:pt x="23291" y="398283"/>
                    <a:pt x="12708" y="579788"/>
                    <a:pt x="5035" y="617623"/>
                  </a:cubicBezTo>
                  <a:cubicBezTo>
                    <a:pt x="-2638" y="655459"/>
                    <a:pt x="3976" y="551213"/>
                    <a:pt x="3447" y="522373"/>
                  </a:cubicBezTo>
                  <a:cubicBezTo>
                    <a:pt x="2918" y="493533"/>
                    <a:pt x="-2902" y="487183"/>
                    <a:pt x="1860" y="444585"/>
                  </a:cubicBezTo>
                  <a:cubicBezTo>
                    <a:pt x="6622" y="401987"/>
                    <a:pt x="801" y="341662"/>
                    <a:pt x="32022" y="266785"/>
                  </a:cubicBezTo>
                  <a:cubicBezTo>
                    <a:pt x="63243" y="191908"/>
                    <a:pt x="159287" y="-4677"/>
                    <a:pt x="162197" y="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9" name="フリーフォーム: 図形 278">
              <a:extLst>
                <a:ext uri="{FF2B5EF4-FFF2-40B4-BE49-F238E27FC236}">
                  <a16:creationId xmlns:a16="http://schemas.microsoft.com/office/drawing/2014/main" id="{8B97AB8F-9CAE-4F47-A14F-2059B1A40C0E}"/>
                </a:ext>
              </a:extLst>
            </p:cNvPr>
            <p:cNvSpPr/>
            <p:nvPr/>
          </p:nvSpPr>
          <p:spPr>
            <a:xfrm>
              <a:off x="8996175" y="2786055"/>
              <a:ext cx="260581" cy="295406"/>
            </a:xfrm>
            <a:custGeom>
              <a:avLst/>
              <a:gdLst>
                <a:gd name="connsiteX0" fmla="*/ 188 w 260581"/>
                <a:gd name="connsiteY0" fmla="*/ 8 h 295406"/>
                <a:gd name="connsiteX1" fmla="*/ 155763 w 260581"/>
                <a:gd name="connsiteY1" fmla="*/ 131770 h 295406"/>
                <a:gd name="connsiteX2" fmla="*/ 187513 w 260581"/>
                <a:gd name="connsiteY2" fmla="*/ 153995 h 295406"/>
                <a:gd name="connsiteX3" fmla="*/ 260538 w 260581"/>
                <a:gd name="connsiteY3" fmla="*/ 295283 h 295406"/>
                <a:gd name="connsiteX4" fmla="*/ 197038 w 260581"/>
                <a:gd name="connsiteY4" fmla="*/ 177808 h 295406"/>
                <a:gd name="connsiteX5" fmla="*/ 125600 w 260581"/>
                <a:gd name="connsiteY5" fmla="*/ 125420 h 295406"/>
                <a:gd name="connsiteX6" fmla="*/ 188 w 260581"/>
                <a:gd name="connsiteY6" fmla="*/ 8 h 295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0581" h="295406">
                  <a:moveTo>
                    <a:pt x="188" y="8"/>
                  </a:moveTo>
                  <a:cubicBezTo>
                    <a:pt x="5215" y="1066"/>
                    <a:pt x="124542" y="106106"/>
                    <a:pt x="155763" y="131770"/>
                  </a:cubicBezTo>
                  <a:cubicBezTo>
                    <a:pt x="186984" y="157434"/>
                    <a:pt x="170051" y="126743"/>
                    <a:pt x="187513" y="153995"/>
                  </a:cubicBezTo>
                  <a:cubicBezTo>
                    <a:pt x="204975" y="181247"/>
                    <a:pt x="258951" y="291314"/>
                    <a:pt x="260538" y="295283"/>
                  </a:cubicBezTo>
                  <a:cubicBezTo>
                    <a:pt x="262126" y="299252"/>
                    <a:pt x="219528" y="206119"/>
                    <a:pt x="197038" y="177808"/>
                  </a:cubicBezTo>
                  <a:cubicBezTo>
                    <a:pt x="174548" y="149498"/>
                    <a:pt x="158937" y="153201"/>
                    <a:pt x="125600" y="125420"/>
                  </a:cubicBezTo>
                  <a:cubicBezTo>
                    <a:pt x="92263" y="97639"/>
                    <a:pt x="-4839" y="-1050"/>
                    <a:pt x="188" y="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0" name="フリーフォーム: 図形 279">
              <a:extLst>
                <a:ext uri="{FF2B5EF4-FFF2-40B4-BE49-F238E27FC236}">
                  <a16:creationId xmlns:a16="http://schemas.microsoft.com/office/drawing/2014/main" id="{E5E5A4B4-ACCB-4F3C-9C5C-EDF97629FB13}"/>
                </a:ext>
              </a:extLst>
            </p:cNvPr>
            <p:cNvSpPr/>
            <p:nvPr/>
          </p:nvSpPr>
          <p:spPr>
            <a:xfrm>
              <a:off x="8824000" y="3187669"/>
              <a:ext cx="258171" cy="225998"/>
            </a:xfrm>
            <a:custGeom>
              <a:avLst/>
              <a:gdLst>
                <a:gd name="connsiteX0" fmla="*/ 258088 w 258171"/>
                <a:gd name="connsiteY0" fmla="*/ 31 h 225998"/>
                <a:gd name="connsiteX1" fmla="*/ 204113 w 258171"/>
                <a:gd name="connsiteY1" fmla="*/ 196881 h 225998"/>
                <a:gd name="connsiteX2" fmla="*/ 154900 w 258171"/>
                <a:gd name="connsiteY2" fmla="*/ 223869 h 225998"/>
                <a:gd name="connsiteX3" fmla="*/ 110450 w 258171"/>
                <a:gd name="connsiteY3" fmla="*/ 185769 h 225998"/>
                <a:gd name="connsiteX4" fmla="*/ 31075 w 258171"/>
                <a:gd name="connsiteY4" fmla="*/ 95281 h 225998"/>
                <a:gd name="connsiteX5" fmla="*/ 4088 w 258171"/>
                <a:gd name="connsiteY5" fmla="*/ 73056 h 225998"/>
                <a:gd name="connsiteX6" fmla="*/ 112038 w 258171"/>
                <a:gd name="connsiteY6" fmla="*/ 155606 h 225998"/>
                <a:gd name="connsiteX7" fmla="*/ 191413 w 258171"/>
                <a:gd name="connsiteY7" fmla="*/ 181006 h 225998"/>
                <a:gd name="connsiteX8" fmla="*/ 258088 w 258171"/>
                <a:gd name="connsiteY8" fmla="*/ 31 h 22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8171" h="225998">
                  <a:moveTo>
                    <a:pt x="258088" y="31"/>
                  </a:moveTo>
                  <a:cubicBezTo>
                    <a:pt x="260205" y="2677"/>
                    <a:pt x="221311" y="159575"/>
                    <a:pt x="204113" y="196881"/>
                  </a:cubicBezTo>
                  <a:cubicBezTo>
                    <a:pt x="186915" y="234187"/>
                    <a:pt x="170510" y="225721"/>
                    <a:pt x="154900" y="223869"/>
                  </a:cubicBezTo>
                  <a:cubicBezTo>
                    <a:pt x="139290" y="222017"/>
                    <a:pt x="131087" y="207200"/>
                    <a:pt x="110450" y="185769"/>
                  </a:cubicBezTo>
                  <a:cubicBezTo>
                    <a:pt x="89813" y="164338"/>
                    <a:pt x="48802" y="114067"/>
                    <a:pt x="31075" y="95281"/>
                  </a:cubicBezTo>
                  <a:cubicBezTo>
                    <a:pt x="13348" y="76496"/>
                    <a:pt x="-9406" y="63002"/>
                    <a:pt x="4088" y="73056"/>
                  </a:cubicBezTo>
                  <a:cubicBezTo>
                    <a:pt x="17582" y="83110"/>
                    <a:pt x="80817" y="137614"/>
                    <a:pt x="112038" y="155606"/>
                  </a:cubicBezTo>
                  <a:cubicBezTo>
                    <a:pt x="143259" y="173598"/>
                    <a:pt x="168659" y="202173"/>
                    <a:pt x="191413" y="181006"/>
                  </a:cubicBezTo>
                  <a:cubicBezTo>
                    <a:pt x="214167" y="159839"/>
                    <a:pt x="255971" y="-2615"/>
                    <a:pt x="258088" y="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1" name="フリーフォーム: 図形 280">
              <a:extLst>
                <a:ext uri="{FF2B5EF4-FFF2-40B4-BE49-F238E27FC236}">
                  <a16:creationId xmlns:a16="http://schemas.microsoft.com/office/drawing/2014/main" id="{80CA09B0-71B9-4FC4-9844-CBAF315F0648}"/>
                </a:ext>
              </a:extLst>
            </p:cNvPr>
            <p:cNvSpPr/>
            <p:nvPr/>
          </p:nvSpPr>
          <p:spPr>
            <a:xfrm>
              <a:off x="8948847" y="3060675"/>
              <a:ext cx="312910" cy="552984"/>
            </a:xfrm>
            <a:custGeom>
              <a:avLst/>
              <a:gdLst>
                <a:gd name="connsiteX0" fmla="*/ 312628 w 312910"/>
                <a:gd name="connsiteY0" fmla="*/ 25 h 552984"/>
                <a:gd name="connsiteX1" fmla="*/ 263416 w 312910"/>
                <a:gd name="connsiteY1" fmla="*/ 239738 h 552984"/>
                <a:gd name="connsiteX2" fmla="*/ 226903 w 312910"/>
                <a:gd name="connsiteY2" fmla="*/ 285775 h 552984"/>
                <a:gd name="connsiteX3" fmla="*/ 3066 w 312910"/>
                <a:gd name="connsiteY3" fmla="*/ 550888 h 552984"/>
                <a:gd name="connsiteX4" fmla="*/ 106253 w 312910"/>
                <a:gd name="connsiteY4" fmla="*/ 400075 h 552984"/>
                <a:gd name="connsiteX5" fmla="*/ 239603 w 312910"/>
                <a:gd name="connsiteY5" fmla="*/ 225450 h 552984"/>
                <a:gd name="connsiteX6" fmla="*/ 312628 w 312910"/>
                <a:gd name="connsiteY6" fmla="*/ 25 h 552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910" h="552984">
                  <a:moveTo>
                    <a:pt x="312628" y="25"/>
                  </a:moveTo>
                  <a:cubicBezTo>
                    <a:pt x="316597" y="2406"/>
                    <a:pt x="277703" y="192113"/>
                    <a:pt x="263416" y="239738"/>
                  </a:cubicBezTo>
                  <a:cubicBezTo>
                    <a:pt x="249129" y="287363"/>
                    <a:pt x="270295" y="233917"/>
                    <a:pt x="226903" y="285775"/>
                  </a:cubicBezTo>
                  <a:cubicBezTo>
                    <a:pt x="183511" y="337633"/>
                    <a:pt x="23174" y="531838"/>
                    <a:pt x="3066" y="550888"/>
                  </a:cubicBezTo>
                  <a:cubicBezTo>
                    <a:pt x="-17042" y="569938"/>
                    <a:pt x="66830" y="454315"/>
                    <a:pt x="106253" y="400075"/>
                  </a:cubicBezTo>
                  <a:cubicBezTo>
                    <a:pt x="145676" y="345835"/>
                    <a:pt x="207853" y="288156"/>
                    <a:pt x="239603" y="225450"/>
                  </a:cubicBezTo>
                  <a:cubicBezTo>
                    <a:pt x="271353" y="162744"/>
                    <a:pt x="308659" y="-2356"/>
                    <a:pt x="312628" y="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2" name="フリーフォーム: 図形 281">
              <a:extLst>
                <a:ext uri="{FF2B5EF4-FFF2-40B4-BE49-F238E27FC236}">
                  <a16:creationId xmlns:a16="http://schemas.microsoft.com/office/drawing/2014/main" id="{AD851A3D-37E6-4794-996C-BA213831ADD0}"/>
                </a:ext>
              </a:extLst>
            </p:cNvPr>
            <p:cNvSpPr/>
            <p:nvPr/>
          </p:nvSpPr>
          <p:spPr>
            <a:xfrm>
              <a:off x="8296272" y="3140273"/>
              <a:ext cx="304442" cy="104733"/>
            </a:xfrm>
            <a:custGeom>
              <a:avLst/>
              <a:gdLst>
                <a:gd name="connsiteX0" fmla="*/ 3 w 304442"/>
                <a:gd name="connsiteY0" fmla="*/ 104577 h 104733"/>
                <a:gd name="connsiteX1" fmla="*/ 274641 w 304442"/>
                <a:gd name="connsiteY1" fmla="*/ 4565 h 104733"/>
                <a:gd name="connsiteX2" fmla="*/ 268291 w 304442"/>
                <a:gd name="connsiteY2" fmla="*/ 26790 h 104733"/>
                <a:gd name="connsiteX3" fmla="*/ 3 w 304442"/>
                <a:gd name="connsiteY3" fmla="*/ 104577 h 104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4442" h="104733">
                  <a:moveTo>
                    <a:pt x="3" y="104577"/>
                  </a:moveTo>
                  <a:cubicBezTo>
                    <a:pt x="1061" y="100873"/>
                    <a:pt x="229926" y="17530"/>
                    <a:pt x="274641" y="4565"/>
                  </a:cubicBezTo>
                  <a:cubicBezTo>
                    <a:pt x="319356" y="-8400"/>
                    <a:pt x="310889" y="8534"/>
                    <a:pt x="268291" y="26790"/>
                  </a:cubicBezTo>
                  <a:cubicBezTo>
                    <a:pt x="225693" y="45046"/>
                    <a:pt x="-1055" y="108281"/>
                    <a:pt x="3" y="1045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3" name="フリーフォーム: 図形 282">
              <a:extLst>
                <a:ext uri="{FF2B5EF4-FFF2-40B4-BE49-F238E27FC236}">
                  <a16:creationId xmlns:a16="http://schemas.microsoft.com/office/drawing/2014/main" id="{6399ADB6-4EC0-45D4-88B3-94CDFB85C6DD}"/>
                </a:ext>
              </a:extLst>
            </p:cNvPr>
            <p:cNvSpPr/>
            <p:nvPr/>
          </p:nvSpPr>
          <p:spPr>
            <a:xfrm>
              <a:off x="8352532" y="3174996"/>
              <a:ext cx="212551" cy="633605"/>
            </a:xfrm>
            <a:custGeom>
              <a:avLst/>
              <a:gdLst>
                <a:gd name="connsiteX0" fmla="*/ 212031 w 212551"/>
                <a:gd name="connsiteY0" fmla="*/ 4 h 633605"/>
                <a:gd name="connsiteX1" fmla="*/ 159643 w 212551"/>
                <a:gd name="connsiteY1" fmla="*/ 198442 h 633605"/>
                <a:gd name="connsiteX2" fmla="*/ 38993 w 212551"/>
                <a:gd name="connsiteY2" fmla="*/ 527054 h 633605"/>
                <a:gd name="connsiteX3" fmla="*/ 893 w 212551"/>
                <a:gd name="connsiteY3" fmla="*/ 633417 h 633605"/>
                <a:gd name="connsiteX4" fmla="*/ 69156 w 212551"/>
                <a:gd name="connsiteY4" fmla="*/ 508004 h 633605"/>
                <a:gd name="connsiteX5" fmla="*/ 178693 w 212551"/>
                <a:gd name="connsiteY5" fmla="*/ 193679 h 633605"/>
                <a:gd name="connsiteX6" fmla="*/ 212031 w 212551"/>
                <a:gd name="connsiteY6" fmla="*/ 4 h 633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2551" h="633605">
                  <a:moveTo>
                    <a:pt x="212031" y="4"/>
                  </a:moveTo>
                  <a:cubicBezTo>
                    <a:pt x="208856" y="798"/>
                    <a:pt x="188483" y="110600"/>
                    <a:pt x="159643" y="198442"/>
                  </a:cubicBezTo>
                  <a:cubicBezTo>
                    <a:pt x="130803" y="286284"/>
                    <a:pt x="65451" y="454558"/>
                    <a:pt x="38993" y="527054"/>
                  </a:cubicBezTo>
                  <a:cubicBezTo>
                    <a:pt x="12535" y="599550"/>
                    <a:pt x="-4134" y="636592"/>
                    <a:pt x="893" y="633417"/>
                  </a:cubicBezTo>
                  <a:cubicBezTo>
                    <a:pt x="5920" y="630242"/>
                    <a:pt x="39523" y="581294"/>
                    <a:pt x="69156" y="508004"/>
                  </a:cubicBezTo>
                  <a:cubicBezTo>
                    <a:pt x="98789" y="434714"/>
                    <a:pt x="153558" y="275700"/>
                    <a:pt x="178693" y="193679"/>
                  </a:cubicBezTo>
                  <a:cubicBezTo>
                    <a:pt x="203828" y="111658"/>
                    <a:pt x="215206" y="-790"/>
                    <a:pt x="212031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4" name="フリーフォーム: 図形 283">
              <a:extLst>
                <a:ext uri="{FF2B5EF4-FFF2-40B4-BE49-F238E27FC236}">
                  <a16:creationId xmlns:a16="http://schemas.microsoft.com/office/drawing/2014/main" id="{1B92DE33-7EBB-45CF-98A2-E03DFF419ECC}"/>
                </a:ext>
              </a:extLst>
            </p:cNvPr>
            <p:cNvSpPr/>
            <p:nvPr/>
          </p:nvSpPr>
          <p:spPr>
            <a:xfrm>
              <a:off x="8243584" y="3787267"/>
              <a:ext cx="154863" cy="60895"/>
            </a:xfrm>
            <a:custGeom>
              <a:avLst/>
              <a:gdLst>
                <a:gd name="connsiteX0" fmla="*/ 304 w 154863"/>
                <a:gd name="connsiteY0" fmla="*/ 60833 h 60895"/>
                <a:gd name="connsiteX1" fmla="*/ 149529 w 154863"/>
                <a:gd name="connsiteY1" fmla="*/ 13208 h 60895"/>
                <a:gd name="connsiteX2" fmla="*/ 111429 w 154863"/>
                <a:gd name="connsiteY2" fmla="*/ 2096 h 60895"/>
                <a:gd name="connsiteX3" fmla="*/ 304 w 154863"/>
                <a:gd name="connsiteY3" fmla="*/ 60833 h 60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863" h="60895">
                  <a:moveTo>
                    <a:pt x="304" y="60833"/>
                  </a:moveTo>
                  <a:cubicBezTo>
                    <a:pt x="6654" y="62685"/>
                    <a:pt x="131008" y="22997"/>
                    <a:pt x="149529" y="13208"/>
                  </a:cubicBezTo>
                  <a:cubicBezTo>
                    <a:pt x="168050" y="3419"/>
                    <a:pt x="134183" y="-3725"/>
                    <a:pt x="111429" y="2096"/>
                  </a:cubicBezTo>
                  <a:cubicBezTo>
                    <a:pt x="88675" y="7917"/>
                    <a:pt x="-6046" y="58981"/>
                    <a:pt x="304" y="608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5" name="フリーフォーム: 図形 284">
              <a:extLst>
                <a:ext uri="{FF2B5EF4-FFF2-40B4-BE49-F238E27FC236}">
                  <a16:creationId xmlns:a16="http://schemas.microsoft.com/office/drawing/2014/main" id="{633AA07C-CF52-440B-82B9-47AF147D0700}"/>
                </a:ext>
              </a:extLst>
            </p:cNvPr>
            <p:cNvSpPr/>
            <p:nvPr/>
          </p:nvSpPr>
          <p:spPr>
            <a:xfrm>
              <a:off x="8265965" y="3863961"/>
              <a:ext cx="239120" cy="147953"/>
            </a:xfrm>
            <a:custGeom>
              <a:avLst/>
              <a:gdLst>
                <a:gd name="connsiteX0" fmla="*/ 148 w 239120"/>
                <a:gd name="connsiteY0" fmla="*/ 14 h 147953"/>
                <a:gd name="connsiteX1" fmla="*/ 158898 w 239120"/>
                <a:gd name="connsiteY1" fmla="*/ 122252 h 147953"/>
                <a:gd name="connsiteX2" fmla="*/ 238273 w 239120"/>
                <a:gd name="connsiteY2" fmla="*/ 147652 h 147953"/>
                <a:gd name="connsiteX3" fmla="*/ 189060 w 239120"/>
                <a:gd name="connsiteY3" fmla="*/ 114314 h 147953"/>
                <a:gd name="connsiteX4" fmla="*/ 148 w 239120"/>
                <a:gd name="connsiteY4" fmla="*/ 14 h 147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9120" h="147953">
                  <a:moveTo>
                    <a:pt x="148" y="14"/>
                  </a:moveTo>
                  <a:cubicBezTo>
                    <a:pt x="-4879" y="1337"/>
                    <a:pt x="119211" y="97646"/>
                    <a:pt x="158898" y="122252"/>
                  </a:cubicBezTo>
                  <a:cubicBezTo>
                    <a:pt x="198585" y="146858"/>
                    <a:pt x="233246" y="148975"/>
                    <a:pt x="238273" y="147652"/>
                  </a:cubicBezTo>
                  <a:cubicBezTo>
                    <a:pt x="243300" y="146329"/>
                    <a:pt x="225837" y="137597"/>
                    <a:pt x="189060" y="114314"/>
                  </a:cubicBezTo>
                  <a:cubicBezTo>
                    <a:pt x="152283" y="91031"/>
                    <a:pt x="5175" y="-1309"/>
                    <a:pt x="148" y="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6" name="フリーフォーム: 図形 285">
              <a:extLst>
                <a:ext uri="{FF2B5EF4-FFF2-40B4-BE49-F238E27FC236}">
                  <a16:creationId xmlns:a16="http://schemas.microsoft.com/office/drawing/2014/main" id="{C7C525BB-626C-43B4-8CE8-F62E64285B7F}"/>
                </a:ext>
              </a:extLst>
            </p:cNvPr>
            <p:cNvSpPr/>
            <p:nvPr/>
          </p:nvSpPr>
          <p:spPr>
            <a:xfrm>
              <a:off x="8397875" y="3805238"/>
              <a:ext cx="397780" cy="233908"/>
            </a:xfrm>
            <a:custGeom>
              <a:avLst/>
              <a:gdLst>
                <a:gd name="connsiteX0" fmla="*/ 0 w 397780"/>
                <a:gd name="connsiteY0" fmla="*/ 0 h 233908"/>
                <a:gd name="connsiteX1" fmla="*/ 374650 w 397780"/>
                <a:gd name="connsiteY1" fmla="*/ 225425 h 233908"/>
                <a:gd name="connsiteX2" fmla="*/ 346075 w 397780"/>
                <a:gd name="connsiteY2" fmla="*/ 180975 h 233908"/>
                <a:gd name="connsiteX3" fmla="*/ 252413 w 397780"/>
                <a:gd name="connsiteY3" fmla="*/ 130175 h 233908"/>
                <a:gd name="connsiteX4" fmla="*/ 0 w 397780"/>
                <a:gd name="connsiteY4" fmla="*/ 0 h 233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7780" h="233908">
                  <a:moveTo>
                    <a:pt x="0" y="0"/>
                  </a:moveTo>
                  <a:cubicBezTo>
                    <a:pt x="158485" y="97631"/>
                    <a:pt x="316971" y="195263"/>
                    <a:pt x="374650" y="225425"/>
                  </a:cubicBezTo>
                  <a:cubicBezTo>
                    <a:pt x="432329" y="255587"/>
                    <a:pt x="366448" y="196850"/>
                    <a:pt x="346075" y="180975"/>
                  </a:cubicBezTo>
                  <a:cubicBezTo>
                    <a:pt x="325702" y="165100"/>
                    <a:pt x="252413" y="130175"/>
                    <a:pt x="252413" y="130175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7" name="フリーフォーム: 図形 286">
              <a:extLst>
                <a:ext uri="{FF2B5EF4-FFF2-40B4-BE49-F238E27FC236}">
                  <a16:creationId xmlns:a16="http://schemas.microsoft.com/office/drawing/2014/main" id="{9AAEFDBA-3A72-445E-B4D8-5C1BAC230B75}"/>
                </a:ext>
              </a:extLst>
            </p:cNvPr>
            <p:cNvSpPr/>
            <p:nvPr/>
          </p:nvSpPr>
          <p:spPr>
            <a:xfrm>
              <a:off x="8585149" y="3182885"/>
              <a:ext cx="365538" cy="846095"/>
            </a:xfrm>
            <a:custGeom>
              <a:avLst/>
              <a:gdLst>
                <a:gd name="connsiteX0" fmla="*/ 51 w 365538"/>
                <a:gd name="connsiteY0" fmla="*/ 53 h 846095"/>
                <a:gd name="connsiteX1" fmla="*/ 328664 w 365538"/>
                <a:gd name="connsiteY1" fmla="*/ 168328 h 846095"/>
                <a:gd name="connsiteX2" fmla="*/ 341364 w 365538"/>
                <a:gd name="connsiteY2" fmla="*/ 195315 h 846095"/>
                <a:gd name="connsiteX3" fmla="*/ 350889 w 365538"/>
                <a:gd name="connsiteY3" fmla="*/ 293740 h 846095"/>
                <a:gd name="connsiteX4" fmla="*/ 363589 w 365538"/>
                <a:gd name="connsiteY4" fmla="*/ 409628 h 846095"/>
                <a:gd name="connsiteX5" fmla="*/ 349301 w 365538"/>
                <a:gd name="connsiteY5" fmla="*/ 431853 h 846095"/>
                <a:gd name="connsiteX6" fmla="*/ 217539 w 365538"/>
                <a:gd name="connsiteY6" fmla="*/ 836665 h 846095"/>
                <a:gd name="connsiteX7" fmla="*/ 250876 w 365538"/>
                <a:gd name="connsiteY7" fmla="*/ 690615 h 846095"/>
                <a:gd name="connsiteX8" fmla="*/ 327076 w 365538"/>
                <a:gd name="connsiteY8" fmla="*/ 388990 h 846095"/>
                <a:gd name="connsiteX9" fmla="*/ 303264 w 365538"/>
                <a:gd name="connsiteY9" fmla="*/ 187378 h 846095"/>
                <a:gd name="connsiteX10" fmla="*/ 51 w 365538"/>
                <a:gd name="connsiteY10" fmla="*/ 53 h 846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65538" h="846095">
                  <a:moveTo>
                    <a:pt x="51" y="53"/>
                  </a:moveTo>
                  <a:cubicBezTo>
                    <a:pt x="4284" y="-3122"/>
                    <a:pt x="271779" y="135784"/>
                    <a:pt x="328664" y="168328"/>
                  </a:cubicBezTo>
                  <a:cubicBezTo>
                    <a:pt x="385550" y="200872"/>
                    <a:pt x="337660" y="174413"/>
                    <a:pt x="341364" y="195315"/>
                  </a:cubicBezTo>
                  <a:cubicBezTo>
                    <a:pt x="345068" y="216217"/>
                    <a:pt x="347185" y="258021"/>
                    <a:pt x="350889" y="293740"/>
                  </a:cubicBezTo>
                  <a:cubicBezTo>
                    <a:pt x="354593" y="329459"/>
                    <a:pt x="363854" y="386609"/>
                    <a:pt x="363589" y="409628"/>
                  </a:cubicBezTo>
                  <a:cubicBezTo>
                    <a:pt x="363324" y="432647"/>
                    <a:pt x="373643" y="360680"/>
                    <a:pt x="349301" y="431853"/>
                  </a:cubicBezTo>
                  <a:cubicBezTo>
                    <a:pt x="324959" y="503026"/>
                    <a:pt x="233943" y="793538"/>
                    <a:pt x="217539" y="836665"/>
                  </a:cubicBezTo>
                  <a:cubicBezTo>
                    <a:pt x="201135" y="879792"/>
                    <a:pt x="232620" y="765227"/>
                    <a:pt x="250876" y="690615"/>
                  </a:cubicBezTo>
                  <a:cubicBezTo>
                    <a:pt x="269132" y="616003"/>
                    <a:pt x="318345" y="472863"/>
                    <a:pt x="327076" y="388990"/>
                  </a:cubicBezTo>
                  <a:cubicBezTo>
                    <a:pt x="335807" y="305117"/>
                    <a:pt x="354593" y="249290"/>
                    <a:pt x="303264" y="187378"/>
                  </a:cubicBezTo>
                  <a:cubicBezTo>
                    <a:pt x="251935" y="125466"/>
                    <a:pt x="-4182" y="3228"/>
                    <a:pt x="51" y="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8" name="フリーフォーム: 図形 287">
              <a:extLst>
                <a:ext uri="{FF2B5EF4-FFF2-40B4-BE49-F238E27FC236}">
                  <a16:creationId xmlns:a16="http://schemas.microsoft.com/office/drawing/2014/main" id="{7D1243C2-5E6E-40D5-B8EB-B8D94706EA90}"/>
                </a:ext>
              </a:extLst>
            </p:cNvPr>
            <p:cNvSpPr/>
            <p:nvPr/>
          </p:nvSpPr>
          <p:spPr>
            <a:xfrm>
              <a:off x="8518525" y="4010025"/>
              <a:ext cx="358483" cy="136782"/>
            </a:xfrm>
            <a:custGeom>
              <a:avLst/>
              <a:gdLst>
                <a:gd name="connsiteX0" fmla="*/ 0 w 358483"/>
                <a:gd name="connsiteY0" fmla="*/ 0 h 136782"/>
                <a:gd name="connsiteX1" fmla="*/ 249238 w 358483"/>
                <a:gd name="connsiteY1" fmla="*/ 3175 h 136782"/>
                <a:gd name="connsiteX2" fmla="*/ 342900 w 358483"/>
                <a:gd name="connsiteY2" fmla="*/ 14288 h 136782"/>
                <a:gd name="connsiteX3" fmla="*/ 350838 w 358483"/>
                <a:gd name="connsiteY3" fmla="*/ 65088 h 136782"/>
                <a:gd name="connsiteX4" fmla="*/ 357188 w 358483"/>
                <a:gd name="connsiteY4" fmla="*/ 136525 h 136782"/>
                <a:gd name="connsiteX5" fmla="*/ 323850 w 358483"/>
                <a:gd name="connsiteY5" fmla="*/ 38100 h 136782"/>
                <a:gd name="connsiteX6" fmla="*/ 250825 w 358483"/>
                <a:gd name="connsiteY6" fmla="*/ 33338 h 136782"/>
                <a:gd name="connsiteX7" fmla="*/ 0 w 358483"/>
                <a:gd name="connsiteY7" fmla="*/ 0 h 136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8483" h="136782">
                  <a:moveTo>
                    <a:pt x="0" y="0"/>
                  </a:moveTo>
                  <a:lnTo>
                    <a:pt x="249238" y="3175"/>
                  </a:lnTo>
                  <a:cubicBezTo>
                    <a:pt x="306388" y="5556"/>
                    <a:pt x="325967" y="3969"/>
                    <a:pt x="342900" y="14288"/>
                  </a:cubicBezTo>
                  <a:cubicBezTo>
                    <a:pt x="359833" y="24607"/>
                    <a:pt x="348457" y="44715"/>
                    <a:pt x="350838" y="65088"/>
                  </a:cubicBezTo>
                  <a:cubicBezTo>
                    <a:pt x="353219" y="85461"/>
                    <a:pt x="361686" y="141023"/>
                    <a:pt x="357188" y="136525"/>
                  </a:cubicBezTo>
                  <a:cubicBezTo>
                    <a:pt x="352690" y="132027"/>
                    <a:pt x="341577" y="55298"/>
                    <a:pt x="323850" y="38100"/>
                  </a:cubicBezTo>
                  <a:cubicBezTo>
                    <a:pt x="306123" y="20902"/>
                    <a:pt x="250825" y="33338"/>
                    <a:pt x="250825" y="33338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9" name="フリーフォーム: 図形 288">
              <a:extLst>
                <a:ext uri="{FF2B5EF4-FFF2-40B4-BE49-F238E27FC236}">
                  <a16:creationId xmlns:a16="http://schemas.microsoft.com/office/drawing/2014/main" id="{DC8F5CDF-949C-4216-8201-7367B34EF4D3}"/>
                </a:ext>
              </a:extLst>
            </p:cNvPr>
            <p:cNvSpPr/>
            <p:nvPr/>
          </p:nvSpPr>
          <p:spPr>
            <a:xfrm>
              <a:off x="8635889" y="4170361"/>
              <a:ext cx="228865" cy="417258"/>
            </a:xfrm>
            <a:custGeom>
              <a:avLst/>
              <a:gdLst>
                <a:gd name="connsiteX0" fmla="*/ 228711 w 228865"/>
                <a:gd name="connsiteY0" fmla="*/ 2 h 417258"/>
                <a:gd name="connsiteX1" fmla="*/ 106474 w 228865"/>
                <a:gd name="connsiteY1" fmla="*/ 277814 h 417258"/>
                <a:gd name="connsiteX2" fmla="*/ 108061 w 228865"/>
                <a:gd name="connsiteY2" fmla="*/ 336552 h 417258"/>
                <a:gd name="connsiteX3" fmla="*/ 69961 w 228865"/>
                <a:gd name="connsiteY3" fmla="*/ 398464 h 417258"/>
                <a:gd name="connsiteX4" fmla="*/ 111 w 228865"/>
                <a:gd name="connsiteY4" fmla="*/ 414339 h 417258"/>
                <a:gd name="connsiteX5" fmla="*/ 87424 w 228865"/>
                <a:gd name="connsiteY5" fmla="*/ 347664 h 417258"/>
                <a:gd name="connsiteX6" fmla="*/ 77899 w 228865"/>
                <a:gd name="connsiteY6" fmla="*/ 273052 h 417258"/>
                <a:gd name="connsiteX7" fmla="*/ 228711 w 228865"/>
                <a:gd name="connsiteY7" fmla="*/ 2 h 417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8865" h="417258">
                  <a:moveTo>
                    <a:pt x="228711" y="2"/>
                  </a:moveTo>
                  <a:cubicBezTo>
                    <a:pt x="233473" y="796"/>
                    <a:pt x="126582" y="221722"/>
                    <a:pt x="106474" y="277814"/>
                  </a:cubicBezTo>
                  <a:cubicBezTo>
                    <a:pt x="86366" y="333906"/>
                    <a:pt x="114146" y="316444"/>
                    <a:pt x="108061" y="336552"/>
                  </a:cubicBezTo>
                  <a:cubicBezTo>
                    <a:pt x="101976" y="356660"/>
                    <a:pt x="87953" y="385500"/>
                    <a:pt x="69961" y="398464"/>
                  </a:cubicBezTo>
                  <a:cubicBezTo>
                    <a:pt x="51969" y="411428"/>
                    <a:pt x="-2799" y="422806"/>
                    <a:pt x="111" y="414339"/>
                  </a:cubicBezTo>
                  <a:cubicBezTo>
                    <a:pt x="3021" y="405872"/>
                    <a:pt x="74459" y="371212"/>
                    <a:pt x="87424" y="347664"/>
                  </a:cubicBezTo>
                  <a:cubicBezTo>
                    <a:pt x="100389" y="324116"/>
                    <a:pt x="54616" y="333641"/>
                    <a:pt x="77899" y="273052"/>
                  </a:cubicBezTo>
                  <a:cubicBezTo>
                    <a:pt x="101182" y="212463"/>
                    <a:pt x="223949" y="-792"/>
                    <a:pt x="228711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0" name="フリーフォーム: 図形 289">
              <a:extLst>
                <a:ext uri="{FF2B5EF4-FFF2-40B4-BE49-F238E27FC236}">
                  <a16:creationId xmlns:a16="http://schemas.microsoft.com/office/drawing/2014/main" id="{D4B4511F-9DB7-4449-A049-BCAEA6105362}"/>
                </a:ext>
              </a:extLst>
            </p:cNvPr>
            <p:cNvSpPr/>
            <p:nvPr/>
          </p:nvSpPr>
          <p:spPr>
            <a:xfrm>
              <a:off x="8586772" y="4059180"/>
              <a:ext cx="260369" cy="328957"/>
            </a:xfrm>
            <a:custGeom>
              <a:avLst/>
              <a:gdLst>
                <a:gd name="connsiteX0" fmla="*/ 260366 w 260369"/>
                <a:gd name="connsiteY0" fmla="*/ 58 h 328957"/>
                <a:gd name="connsiteX1" fmla="*/ 69866 w 260369"/>
                <a:gd name="connsiteY1" fmla="*/ 223895 h 328957"/>
                <a:gd name="connsiteX2" fmla="*/ 16 w 260369"/>
                <a:gd name="connsiteY2" fmla="*/ 328670 h 328957"/>
                <a:gd name="connsiteX3" fmla="*/ 74628 w 260369"/>
                <a:gd name="connsiteY3" fmla="*/ 246120 h 328957"/>
                <a:gd name="connsiteX4" fmla="*/ 260366 w 260369"/>
                <a:gd name="connsiteY4" fmla="*/ 58 h 328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0369" h="328957">
                  <a:moveTo>
                    <a:pt x="260366" y="58"/>
                  </a:moveTo>
                  <a:cubicBezTo>
                    <a:pt x="259572" y="-3646"/>
                    <a:pt x="113258" y="169126"/>
                    <a:pt x="69866" y="223895"/>
                  </a:cubicBezTo>
                  <a:cubicBezTo>
                    <a:pt x="26474" y="278664"/>
                    <a:pt x="-778" y="324966"/>
                    <a:pt x="16" y="328670"/>
                  </a:cubicBezTo>
                  <a:cubicBezTo>
                    <a:pt x="810" y="332374"/>
                    <a:pt x="31236" y="300095"/>
                    <a:pt x="74628" y="246120"/>
                  </a:cubicBezTo>
                  <a:cubicBezTo>
                    <a:pt x="118020" y="192145"/>
                    <a:pt x="261160" y="3762"/>
                    <a:pt x="260366" y="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1" name="フリーフォーム: 図形 290">
              <a:extLst>
                <a:ext uri="{FF2B5EF4-FFF2-40B4-BE49-F238E27FC236}">
                  <a16:creationId xmlns:a16="http://schemas.microsoft.com/office/drawing/2014/main" id="{7607ADF5-B396-48BF-816F-7B87346A33F6}"/>
                </a:ext>
              </a:extLst>
            </p:cNvPr>
            <p:cNvSpPr/>
            <p:nvPr/>
          </p:nvSpPr>
          <p:spPr>
            <a:xfrm>
              <a:off x="8200611" y="4015650"/>
              <a:ext cx="315371" cy="318549"/>
            </a:xfrm>
            <a:custGeom>
              <a:avLst/>
              <a:gdLst>
                <a:gd name="connsiteX0" fmla="*/ 314739 w 315371"/>
                <a:gd name="connsiteY0" fmla="*/ 2313 h 318549"/>
                <a:gd name="connsiteX1" fmla="*/ 162339 w 315371"/>
                <a:gd name="connsiteY1" fmla="*/ 165825 h 318549"/>
                <a:gd name="connsiteX2" fmla="*/ 89314 w 315371"/>
                <a:gd name="connsiteY2" fmla="*/ 254725 h 318549"/>
                <a:gd name="connsiteX3" fmla="*/ 414 w 315371"/>
                <a:gd name="connsiteY3" fmla="*/ 316638 h 318549"/>
                <a:gd name="connsiteX4" fmla="*/ 127414 w 315371"/>
                <a:gd name="connsiteY4" fmla="*/ 181700 h 318549"/>
                <a:gd name="connsiteX5" fmla="*/ 213139 w 315371"/>
                <a:gd name="connsiteY5" fmla="*/ 76925 h 318549"/>
                <a:gd name="connsiteX6" fmla="*/ 314739 w 315371"/>
                <a:gd name="connsiteY6" fmla="*/ 2313 h 318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5371" h="318549">
                  <a:moveTo>
                    <a:pt x="314739" y="2313"/>
                  </a:moveTo>
                  <a:cubicBezTo>
                    <a:pt x="306272" y="17130"/>
                    <a:pt x="199910" y="123756"/>
                    <a:pt x="162339" y="165825"/>
                  </a:cubicBezTo>
                  <a:cubicBezTo>
                    <a:pt x="124768" y="207894"/>
                    <a:pt x="116301" y="229590"/>
                    <a:pt x="89314" y="254725"/>
                  </a:cubicBezTo>
                  <a:cubicBezTo>
                    <a:pt x="62327" y="279860"/>
                    <a:pt x="-5936" y="328809"/>
                    <a:pt x="414" y="316638"/>
                  </a:cubicBezTo>
                  <a:cubicBezTo>
                    <a:pt x="6764" y="304467"/>
                    <a:pt x="91960" y="221652"/>
                    <a:pt x="127414" y="181700"/>
                  </a:cubicBezTo>
                  <a:cubicBezTo>
                    <a:pt x="162868" y="141748"/>
                    <a:pt x="181918" y="106294"/>
                    <a:pt x="213139" y="76925"/>
                  </a:cubicBezTo>
                  <a:cubicBezTo>
                    <a:pt x="244360" y="47556"/>
                    <a:pt x="323206" y="-12504"/>
                    <a:pt x="314739" y="23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2" name="フリーフォーム: 図形 291">
              <a:extLst>
                <a:ext uri="{FF2B5EF4-FFF2-40B4-BE49-F238E27FC236}">
                  <a16:creationId xmlns:a16="http://schemas.microsoft.com/office/drawing/2014/main" id="{516E2B84-F2B1-4A4E-A615-405CABC762C8}"/>
                </a:ext>
              </a:extLst>
            </p:cNvPr>
            <p:cNvSpPr/>
            <p:nvPr/>
          </p:nvSpPr>
          <p:spPr>
            <a:xfrm>
              <a:off x="8205330" y="4334441"/>
              <a:ext cx="260684" cy="163376"/>
            </a:xfrm>
            <a:custGeom>
              <a:avLst/>
              <a:gdLst>
                <a:gd name="connsiteX0" fmla="*/ 458 w 260684"/>
                <a:gd name="connsiteY0" fmla="*/ 12134 h 163376"/>
                <a:gd name="connsiteX1" fmla="*/ 119520 w 260684"/>
                <a:gd name="connsiteY1" fmla="*/ 10547 h 163376"/>
                <a:gd name="connsiteX2" fmla="*/ 254458 w 260684"/>
                <a:gd name="connsiteY2" fmla="*/ 161359 h 163376"/>
                <a:gd name="connsiteX3" fmla="*/ 230645 w 260684"/>
                <a:gd name="connsiteY3" fmla="*/ 91509 h 163376"/>
                <a:gd name="connsiteX4" fmla="*/ 163970 w 260684"/>
                <a:gd name="connsiteY4" fmla="*/ 7372 h 163376"/>
                <a:gd name="connsiteX5" fmla="*/ 458 w 260684"/>
                <a:gd name="connsiteY5" fmla="*/ 12134 h 163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0684" h="163376">
                  <a:moveTo>
                    <a:pt x="458" y="12134"/>
                  </a:moveTo>
                  <a:cubicBezTo>
                    <a:pt x="-6950" y="12663"/>
                    <a:pt x="77187" y="-14324"/>
                    <a:pt x="119520" y="10547"/>
                  </a:cubicBezTo>
                  <a:cubicBezTo>
                    <a:pt x="161853" y="35418"/>
                    <a:pt x="235937" y="147865"/>
                    <a:pt x="254458" y="161359"/>
                  </a:cubicBezTo>
                  <a:cubicBezTo>
                    <a:pt x="272979" y="174853"/>
                    <a:pt x="245726" y="117173"/>
                    <a:pt x="230645" y="91509"/>
                  </a:cubicBezTo>
                  <a:cubicBezTo>
                    <a:pt x="215564" y="65845"/>
                    <a:pt x="199689" y="23511"/>
                    <a:pt x="163970" y="7372"/>
                  </a:cubicBezTo>
                  <a:cubicBezTo>
                    <a:pt x="128251" y="-8767"/>
                    <a:pt x="7866" y="11605"/>
                    <a:pt x="458" y="121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3" name="フリーフォーム: 図形 292">
              <a:extLst>
                <a:ext uri="{FF2B5EF4-FFF2-40B4-BE49-F238E27FC236}">
                  <a16:creationId xmlns:a16="http://schemas.microsoft.com/office/drawing/2014/main" id="{92F046FD-B368-4766-8482-2117F03EAE0F}"/>
                </a:ext>
              </a:extLst>
            </p:cNvPr>
            <p:cNvSpPr/>
            <p:nvPr/>
          </p:nvSpPr>
          <p:spPr>
            <a:xfrm>
              <a:off x="8510585" y="4386316"/>
              <a:ext cx="195268" cy="92039"/>
            </a:xfrm>
            <a:custGeom>
              <a:avLst/>
              <a:gdLst>
                <a:gd name="connsiteX0" fmla="*/ 3 w 195268"/>
                <a:gd name="connsiteY0" fmla="*/ 33284 h 92039"/>
                <a:gd name="connsiteX1" fmla="*/ 96840 w 195268"/>
                <a:gd name="connsiteY1" fmla="*/ 1534 h 92039"/>
                <a:gd name="connsiteX2" fmla="*/ 195265 w 195268"/>
                <a:gd name="connsiteY2" fmla="*/ 92022 h 92039"/>
                <a:gd name="connsiteX3" fmla="*/ 100015 w 195268"/>
                <a:gd name="connsiteY3" fmla="*/ 9472 h 92039"/>
                <a:gd name="connsiteX4" fmla="*/ 3 w 195268"/>
                <a:gd name="connsiteY4" fmla="*/ 33284 h 9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268" h="92039">
                  <a:moveTo>
                    <a:pt x="3" y="33284"/>
                  </a:moveTo>
                  <a:cubicBezTo>
                    <a:pt x="-526" y="31961"/>
                    <a:pt x="64296" y="-8256"/>
                    <a:pt x="96840" y="1534"/>
                  </a:cubicBezTo>
                  <a:cubicBezTo>
                    <a:pt x="129384" y="11324"/>
                    <a:pt x="194736" y="90699"/>
                    <a:pt x="195265" y="92022"/>
                  </a:cubicBezTo>
                  <a:cubicBezTo>
                    <a:pt x="195794" y="93345"/>
                    <a:pt x="134411" y="18997"/>
                    <a:pt x="100015" y="9472"/>
                  </a:cubicBezTo>
                  <a:cubicBezTo>
                    <a:pt x="65619" y="-53"/>
                    <a:pt x="532" y="34607"/>
                    <a:pt x="3" y="332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4" name="フリーフォーム: 図形 293">
              <a:extLst>
                <a:ext uri="{FF2B5EF4-FFF2-40B4-BE49-F238E27FC236}">
                  <a16:creationId xmlns:a16="http://schemas.microsoft.com/office/drawing/2014/main" id="{7DA6FF1D-210F-49D4-B25C-2B22342EBD73}"/>
                </a:ext>
              </a:extLst>
            </p:cNvPr>
            <p:cNvSpPr/>
            <p:nvPr/>
          </p:nvSpPr>
          <p:spPr>
            <a:xfrm>
              <a:off x="8192277" y="4351251"/>
              <a:ext cx="448561" cy="249042"/>
            </a:xfrm>
            <a:custGeom>
              <a:avLst/>
              <a:gdLst>
                <a:gd name="connsiteX0" fmla="*/ 811 w 448561"/>
                <a:gd name="connsiteY0" fmla="*/ 87 h 249042"/>
                <a:gd name="connsiteX1" fmla="*/ 91298 w 448561"/>
                <a:gd name="connsiteY1" fmla="*/ 122324 h 249042"/>
                <a:gd name="connsiteX2" fmla="*/ 138923 w 448561"/>
                <a:gd name="connsiteY2" fmla="*/ 163599 h 249042"/>
                <a:gd name="connsiteX3" fmla="*/ 172261 w 448561"/>
                <a:gd name="connsiteY3" fmla="*/ 160424 h 249042"/>
                <a:gd name="connsiteX4" fmla="*/ 261161 w 448561"/>
                <a:gd name="connsiteY4" fmla="*/ 149312 h 249042"/>
                <a:gd name="connsiteX5" fmla="*/ 307198 w 448561"/>
                <a:gd name="connsiteY5" fmla="*/ 165187 h 249042"/>
                <a:gd name="connsiteX6" fmla="*/ 429436 w 448561"/>
                <a:gd name="connsiteY6" fmla="*/ 247737 h 249042"/>
                <a:gd name="connsiteX7" fmla="*/ 429436 w 448561"/>
                <a:gd name="connsiteY7" fmla="*/ 209637 h 249042"/>
                <a:gd name="connsiteX8" fmla="*/ 248461 w 448561"/>
                <a:gd name="connsiteY8" fmla="*/ 128674 h 249042"/>
                <a:gd name="connsiteX9" fmla="*/ 148448 w 448561"/>
                <a:gd name="connsiteY9" fmla="*/ 142962 h 249042"/>
                <a:gd name="connsiteX10" fmla="*/ 811 w 448561"/>
                <a:gd name="connsiteY10" fmla="*/ 87 h 249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8561" h="249042">
                  <a:moveTo>
                    <a:pt x="811" y="87"/>
                  </a:moveTo>
                  <a:cubicBezTo>
                    <a:pt x="-8714" y="-3353"/>
                    <a:pt x="68279" y="95072"/>
                    <a:pt x="91298" y="122324"/>
                  </a:cubicBezTo>
                  <a:cubicBezTo>
                    <a:pt x="114317" y="149576"/>
                    <a:pt x="125429" y="157249"/>
                    <a:pt x="138923" y="163599"/>
                  </a:cubicBezTo>
                  <a:cubicBezTo>
                    <a:pt x="152417" y="169949"/>
                    <a:pt x="172261" y="160424"/>
                    <a:pt x="172261" y="160424"/>
                  </a:cubicBezTo>
                  <a:cubicBezTo>
                    <a:pt x="192634" y="158043"/>
                    <a:pt x="238672" y="148518"/>
                    <a:pt x="261161" y="149312"/>
                  </a:cubicBezTo>
                  <a:cubicBezTo>
                    <a:pt x="283650" y="150106"/>
                    <a:pt x="279152" y="148783"/>
                    <a:pt x="307198" y="165187"/>
                  </a:cubicBezTo>
                  <a:cubicBezTo>
                    <a:pt x="335244" y="181591"/>
                    <a:pt x="409063" y="240329"/>
                    <a:pt x="429436" y="247737"/>
                  </a:cubicBezTo>
                  <a:cubicBezTo>
                    <a:pt x="449809" y="255145"/>
                    <a:pt x="459599" y="229481"/>
                    <a:pt x="429436" y="209637"/>
                  </a:cubicBezTo>
                  <a:cubicBezTo>
                    <a:pt x="399274" y="189793"/>
                    <a:pt x="295292" y="139787"/>
                    <a:pt x="248461" y="128674"/>
                  </a:cubicBezTo>
                  <a:cubicBezTo>
                    <a:pt x="201630" y="117562"/>
                    <a:pt x="187342" y="161483"/>
                    <a:pt x="148448" y="142962"/>
                  </a:cubicBezTo>
                  <a:cubicBezTo>
                    <a:pt x="109554" y="124441"/>
                    <a:pt x="10336" y="3527"/>
                    <a:pt x="811" y="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5" name="フリーフォーム: 図形 294">
              <a:extLst>
                <a:ext uri="{FF2B5EF4-FFF2-40B4-BE49-F238E27FC236}">
                  <a16:creationId xmlns:a16="http://schemas.microsoft.com/office/drawing/2014/main" id="{731A8028-2075-45A9-B1D6-EBCEC3A4182F}"/>
                </a:ext>
              </a:extLst>
            </p:cNvPr>
            <p:cNvSpPr/>
            <p:nvPr/>
          </p:nvSpPr>
          <p:spPr>
            <a:xfrm>
              <a:off x="8853501" y="3769412"/>
              <a:ext cx="233408" cy="237438"/>
            </a:xfrm>
            <a:custGeom>
              <a:avLst/>
              <a:gdLst>
                <a:gd name="connsiteX0" fmla="*/ 233349 w 233408"/>
                <a:gd name="connsiteY0" fmla="*/ 371 h 237438"/>
                <a:gd name="connsiteX1" fmla="*/ 89416 w 233408"/>
                <a:gd name="connsiteY1" fmla="*/ 19421 h 237438"/>
                <a:gd name="connsiteX2" fmla="*/ 68249 w 233408"/>
                <a:gd name="connsiteY2" fmla="*/ 68105 h 237438"/>
                <a:gd name="connsiteX3" fmla="*/ 34382 w 233408"/>
                <a:gd name="connsiteY3" fmla="*/ 146421 h 237438"/>
                <a:gd name="connsiteX4" fmla="*/ 516 w 233408"/>
                <a:gd name="connsiteY4" fmla="*/ 237438 h 237438"/>
                <a:gd name="connsiteX5" fmla="*/ 61899 w 233408"/>
                <a:gd name="connsiteY5" fmla="*/ 146421 h 237438"/>
                <a:gd name="connsiteX6" fmla="*/ 106349 w 233408"/>
                <a:gd name="connsiteY6" fmla="*/ 34238 h 237438"/>
                <a:gd name="connsiteX7" fmla="*/ 233349 w 233408"/>
                <a:gd name="connsiteY7" fmla="*/ 371 h 237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3408" h="237438">
                  <a:moveTo>
                    <a:pt x="233349" y="371"/>
                  </a:moveTo>
                  <a:cubicBezTo>
                    <a:pt x="230527" y="-2099"/>
                    <a:pt x="116933" y="8132"/>
                    <a:pt x="89416" y="19421"/>
                  </a:cubicBezTo>
                  <a:cubicBezTo>
                    <a:pt x="61899" y="30710"/>
                    <a:pt x="77421" y="46938"/>
                    <a:pt x="68249" y="68105"/>
                  </a:cubicBezTo>
                  <a:cubicBezTo>
                    <a:pt x="59077" y="89272"/>
                    <a:pt x="45671" y="118199"/>
                    <a:pt x="34382" y="146421"/>
                  </a:cubicBezTo>
                  <a:cubicBezTo>
                    <a:pt x="23093" y="174643"/>
                    <a:pt x="-4070" y="237438"/>
                    <a:pt x="516" y="237438"/>
                  </a:cubicBezTo>
                  <a:cubicBezTo>
                    <a:pt x="5102" y="237438"/>
                    <a:pt x="44260" y="180288"/>
                    <a:pt x="61899" y="146421"/>
                  </a:cubicBezTo>
                  <a:cubicBezTo>
                    <a:pt x="79538" y="112554"/>
                    <a:pt x="74952" y="57521"/>
                    <a:pt x="106349" y="34238"/>
                  </a:cubicBezTo>
                  <a:cubicBezTo>
                    <a:pt x="137746" y="10955"/>
                    <a:pt x="236171" y="2841"/>
                    <a:pt x="233349" y="3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6" name="フリーフォーム: 図形 295">
              <a:extLst>
                <a:ext uri="{FF2B5EF4-FFF2-40B4-BE49-F238E27FC236}">
                  <a16:creationId xmlns:a16="http://schemas.microsoft.com/office/drawing/2014/main" id="{9D364580-7129-44EF-BD38-C006DF5CE5DE}"/>
                </a:ext>
              </a:extLst>
            </p:cNvPr>
            <p:cNvSpPr/>
            <p:nvPr/>
          </p:nvSpPr>
          <p:spPr>
            <a:xfrm>
              <a:off x="8777062" y="3803989"/>
              <a:ext cx="308363" cy="1114941"/>
            </a:xfrm>
            <a:custGeom>
              <a:avLst/>
              <a:gdLst>
                <a:gd name="connsiteX0" fmla="*/ 307671 w 308363"/>
                <a:gd name="connsiteY0" fmla="*/ 3894 h 1114941"/>
                <a:gd name="connsiteX1" fmla="*/ 138338 w 308363"/>
                <a:gd name="connsiteY1" fmla="*/ 619844 h 1114941"/>
                <a:gd name="connsiteX2" fmla="*/ 2871 w 308363"/>
                <a:gd name="connsiteY2" fmla="*/ 1091861 h 1114941"/>
                <a:gd name="connsiteX3" fmla="*/ 70605 w 308363"/>
                <a:gd name="connsiteY3" fmla="*/ 933111 h 1114941"/>
                <a:gd name="connsiteX4" fmla="*/ 307671 w 308363"/>
                <a:gd name="connsiteY4" fmla="*/ 3894 h 1114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363" h="1114941">
                  <a:moveTo>
                    <a:pt x="307671" y="3894"/>
                  </a:moveTo>
                  <a:cubicBezTo>
                    <a:pt x="318960" y="-48317"/>
                    <a:pt x="189138" y="438516"/>
                    <a:pt x="138338" y="619844"/>
                  </a:cubicBezTo>
                  <a:cubicBezTo>
                    <a:pt x="87538" y="801172"/>
                    <a:pt x="14160" y="1039650"/>
                    <a:pt x="2871" y="1091861"/>
                  </a:cubicBezTo>
                  <a:cubicBezTo>
                    <a:pt x="-8418" y="1144072"/>
                    <a:pt x="13455" y="1114439"/>
                    <a:pt x="70605" y="933111"/>
                  </a:cubicBezTo>
                  <a:cubicBezTo>
                    <a:pt x="127755" y="751783"/>
                    <a:pt x="296382" y="56105"/>
                    <a:pt x="307671" y="38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7" name="フリーフォーム: 図形 296">
              <a:extLst>
                <a:ext uri="{FF2B5EF4-FFF2-40B4-BE49-F238E27FC236}">
                  <a16:creationId xmlns:a16="http://schemas.microsoft.com/office/drawing/2014/main" id="{019398DA-7159-4E3B-9546-082414A1DDF7}"/>
                </a:ext>
              </a:extLst>
            </p:cNvPr>
            <p:cNvSpPr/>
            <p:nvPr/>
          </p:nvSpPr>
          <p:spPr>
            <a:xfrm>
              <a:off x="8771144" y="3987565"/>
              <a:ext cx="250122" cy="927337"/>
            </a:xfrm>
            <a:custGeom>
              <a:avLst/>
              <a:gdLst>
                <a:gd name="connsiteX0" fmla="*/ 250089 w 250122"/>
                <a:gd name="connsiteY0" fmla="*/ 235 h 927337"/>
                <a:gd name="connsiteX1" fmla="*/ 163306 w 250122"/>
                <a:gd name="connsiteY1" fmla="*/ 243652 h 927337"/>
                <a:gd name="connsiteX2" fmla="*/ 125206 w 250122"/>
                <a:gd name="connsiteY2" fmla="*/ 285985 h 927337"/>
                <a:gd name="connsiteX3" fmla="*/ 104039 w 250122"/>
                <a:gd name="connsiteY3" fmla="*/ 550568 h 927337"/>
                <a:gd name="connsiteX4" fmla="*/ 4556 w 250122"/>
                <a:gd name="connsiteY4" fmla="*/ 736835 h 927337"/>
                <a:gd name="connsiteX5" fmla="*/ 17256 w 250122"/>
                <a:gd name="connsiteY5" fmla="*/ 927335 h 927337"/>
                <a:gd name="connsiteX6" fmla="*/ 21489 w 250122"/>
                <a:gd name="connsiteY6" fmla="*/ 741068 h 927337"/>
                <a:gd name="connsiteX7" fmla="*/ 118856 w 250122"/>
                <a:gd name="connsiteY7" fmla="*/ 563268 h 927337"/>
                <a:gd name="connsiteX8" fmla="*/ 152723 w 250122"/>
                <a:gd name="connsiteY8" fmla="*/ 292335 h 927337"/>
                <a:gd name="connsiteX9" fmla="*/ 250089 w 250122"/>
                <a:gd name="connsiteY9" fmla="*/ 235 h 927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0122" h="927337">
                  <a:moveTo>
                    <a:pt x="250089" y="235"/>
                  </a:moveTo>
                  <a:cubicBezTo>
                    <a:pt x="251853" y="-7879"/>
                    <a:pt x="184120" y="196027"/>
                    <a:pt x="163306" y="243652"/>
                  </a:cubicBezTo>
                  <a:cubicBezTo>
                    <a:pt x="142492" y="291277"/>
                    <a:pt x="135084" y="234832"/>
                    <a:pt x="125206" y="285985"/>
                  </a:cubicBezTo>
                  <a:cubicBezTo>
                    <a:pt x="115328" y="337138"/>
                    <a:pt x="124147" y="475426"/>
                    <a:pt x="104039" y="550568"/>
                  </a:cubicBezTo>
                  <a:cubicBezTo>
                    <a:pt x="83931" y="625710"/>
                    <a:pt x="19020" y="674041"/>
                    <a:pt x="4556" y="736835"/>
                  </a:cubicBezTo>
                  <a:cubicBezTo>
                    <a:pt x="-9908" y="799630"/>
                    <a:pt x="14434" y="926630"/>
                    <a:pt x="17256" y="927335"/>
                  </a:cubicBezTo>
                  <a:cubicBezTo>
                    <a:pt x="20078" y="928040"/>
                    <a:pt x="4556" y="801746"/>
                    <a:pt x="21489" y="741068"/>
                  </a:cubicBezTo>
                  <a:cubicBezTo>
                    <a:pt x="38422" y="680390"/>
                    <a:pt x="96984" y="638057"/>
                    <a:pt x="118856" y="563268"/>
                  </a:cubicBezTo>
                  <a:cubicBezTo>
                    <a:pt x="140728" y="488479"/>
                    <a:pt x="129793" y="382646"/>
                    <a:pt x="152723" y="292335"/>
                  </a:cubicBezTo>
                  <a:cubicBezTo>
                    <a:pt x="175653" y="202024"/>
                    <a:pt x="248325" y="8349"/>
                    <a:pt x="250089" y="2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8" name="フリーフォーム: 図形 297">
              <a:extLst>
                <a:ext uri="{FF2B5EF4-FFF2-40B4-BE49-F238E27FC236}">
                  <a16:creationId xmlns:a16="http://schemas.microsoft.com/office/drawing/2014/main" id="{2439AC68-7173-4E1C-881D-1021992F7D39}"/>
                </a:ext>
              </a:extLst>
            </p:cNvPr>
            <p:cNvSpPr/>
            <p:nvPr/>
          </p:nvSpPr>
          <p:spPr>
            <a:xfrm>
              <a:off x="8652273" y="4471982"/>
              <a:ext cx="103124" cy="188578"/>
            </a:xfrm>
            <a:custGeom>
              <a:avLst/>
              <a:gdLst>
                <a:gd name="connsiteX0" fmla="*/ 101202 w 103124"/>
                <a:gd name="connsiteY0" fmla="*/ 6 h 188578"/>
                <a:gd name="connsiteX1" fmla="*/ 61515 w 103124"/>
                <a:gd name="connsiteY1" fmla="*/ 103193 h 188578"/>
                <a:gd name="connsiteX2" fmla="*/ 9127 w 103124"/>
                <a:gd name="connsiteY2" fmla="*/ 165106 h 188578"/>
                <a:gd name="connsiteX3" fmla="*/ 7540 w 103124"/>
                <a:gd name="connsiteY3" fmla="*/ 185743 h 188578"/>
                <a:gd name="connsiteX4" fmla="*/ 85327 w 103124"/>
                <a:gd name="connsiteY4" fmla="*/ 107956 h 188578"/>
                <a:gd name="connsiteX5" fmla="*/ 101202 w 103124"/>
                <a:gd name="connsiteY5" fmla="*/ 6 h 188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3124" h="188578">
                  <a:moveTo>
                    <a:pt x="101202" y="6"/>
                  </a:moveTo>
                  <a:cubicBezTo>
                    <a:pt x="97233" y="-788"/>
                    <a:pt x="76861" y="75676"/>
                    <a:pt x="61515" y="103193"/>
                  </a:cubicBezTo>
                  <a:cubicBezTo>
                    <a:pt x="46169" y="130710"/>
                    <a:pt x="18123" y="151348"/>
                    <a:pt x="9127" y="165106"/>
                  </a:cubicBezTo>
                  <a:cubicBezTo>
                    <a:pt x="131" y="178864"/>
                    <a:pt x="-5160" y="195268"/>
                    <a:pt x="7540" y="185743"/>
                  </a:cubicBezTo>
                  <a:cubicBezTo>
                    <a:pt x="20240" y="176218"/>
                    <a:pt x="66277" y="135737"/>
                    <a:pt x="85327" y="107956"/>
                  </a:cubicBezTo>
                  <a:cubicBezTo>
                    <a:pt x="104377" y="80175"/>
                    <a:pt x="105171" y="800"/>
                    <a:pt x="101202" y="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9" name="フリーフォーム: 図形 298">
              <a:extLst>
                <a:ext uri="{FF2B5EF4-FFF2-40B4-BE49-F238E27FC236}">
                  <a16:creationId xmlns:a16="http://schemas.microsoft.com/office/drawing/2014/main" id="{D4804D2E-ED2D-43A8-985D-2DF12D72972F}"/>
                </a:ext>
              </a:extLst>
            </p:cNvPr>
            <p:cNvSpPr/>
            <p:nvPr/>
          </p:nvSpPr>
          <p:spPr>
            <a:xfrm>
              <a:off x="8655050" y="4914863"/>
              <a:ext cx="143882" cy="25003"/>
            </a:xfrm>
            <a:custGeom>
              <a:avLst/>
              <a:gdLst>
                <a:gd name="connsiteX0" fmla="*/ 0 w 143882"/>
                <a:gd name="connsiteY0" fmla="*/ 23850 h 25003"/>
                <a:gd name="connsiteX1" fmla="*/ 128588 w 143882"/>
                <a:gd name="connsiteY1" fmla="*/ 19087 h 25003"/>
                <a:gd name="connsiteX2" fmla="*/ 127000 w 143882"/>
                <a:gd name="connsiteY2" fmla="*/ 37 h 25003"/>
                <a:gd name="connsiteX3" fmla="*/ 0 w 143882"/>
                <a:gd name="connsiteY3" fmla="*/ 23850 h 25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882" h="25003">
                  <a:moveTo>
                    <a:pt x="0" y="23850"/>
                  </a:moveTo>
                  <a:cubicBezTo>
                    <a:pt x="265" y="27025"/>
                    <a:pt x="107421" y="23056"/>
                    <a:pt x="128588" y="19087"/>
                  </a:cubicBezTo>
                  <a:cubicBezTo>
                    <a:pt x="149755" y="15118"/>
                    <a:pt x="148696" y="1095"/>
                    <a:pt x="127000" y="37"/>
                  </a:cubicBezTo>
                  <a:cubicBezTo>
                    <a:pt x="105304" y="-1021"/>
                    <a:pt x="-265" y="20675"/>
                    <a:pt x="0" y="238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0" name="フリーフォーム: 図形 299">
              <a:extLst>
                <a:ext uri="{FF2B5EF4-FFF2-40B4-BE49-F238E27FC236}">
                  <a16:creationId xmlns:a16="http://schemas.microsoft.com/office/drawing/2014/main" id="{0ADAF78C-0475-4155-85E9-221A7CA16F8F}"/>
                </a:ext>
              </a:extLst>
            </p:cNvPr>
            <p:cNvSpPr/>
            <p:nvPr/>
          </p:nvSpPr>
          <p:spPr>
            <a:xfrm>
              <a:off x="8153331" y="4744880"/>
              <a:ext cx="193750" cy="498503"/>
            </a:xfrm>
            <a:custGeom>
              <a:avLst/>
              <a:gdLst>
                <a:gd name="connsiteX0" fmla="*/ 193744 w 193750"/>
                <a:gd name="connsiteY0" fmla="*/ 158 h 498503"/>
                <a:gd name="connsiteX1" fmla="*/ 34994 w 193750"/>
                <a:gd name="connsiteY1" fmla="*/ 179545 h 498503"/>
                <a:gd name="connsiteX2" fmla="*/ 30232 w 193750"/>
                <a:gd name="connsiteY2" fmla="*/ 220820 h 498503"/>
                <a:gd name="connsiteX3" fmla="*/ 54044 w 193750"/>
                <a:gd name="connsiteY3" fmla="*/ 487520 h 498503"/>
                <a:gd name="connsiteX4" fmla="*/ 47694 w 193750"/>
                <a:gd name="connsiteY4" fmla="*/ 424020 h 498503"/>
                <a:gd name="connsiteX5" fmla="*/ 69 w 193750"/>
                <a:gd name="connsiteY5" fmla="*/ 209708 h 498503"/>
                <a:gd name="connsiteX6" fmla="*/ 41344 w 193750"/>
                <a:gd name="connsiteY6" fmla="*/ 149383 h 498503"/>
                <a:gd name="connsiteX7" fmla="*/ 193744 w 193750"/>
                <a:gd name="connsiteY7" fmla="*/ 158 h 498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3750" h="498503">
                  <a:moveTo>
                    <a:pt x="193744" y="158"/>
                  </a:moveTo>
                  <a:cubicBezTo>
                    <a:pt x="192686" y="5185"/>
                    <a:pt x="62246" y="142768"/>
                    <a:pt x="34994" y="179545"/>
                  </a:cubicBezTo>
                  <a:cubicBezTo>
                    <a:pt x="7742" y="216322"/>
                    <a:pt x="27057" y="169491"/>
                    <a:pt x="30232" y="220820"/>
                  </a:cubicBezTo>
                  <a:cubicBezTo>
                    <a:pt x="33407" y="272149"/>
                    <a:pt x="51134" y="453653"/>
                    <a:pt x="54044" y="487520"/>
                  </a:cubicBezTo>
                  <a:cubicBezTo>
                    <a:pt x="56954" y="521387"/>
                    <a:pt x="56690" y="470322"/>
                    <a:pt x="47694" y="424020"/>
                  </a:cubicBezTo>
                  <a:cubicBezTo>
                    <a:pt x="38698" y="377718"/>
                    <a:pt x="1127" y="255481"/>
                    <a:pt x="69" y="209708"/>
                  </a:cubicBezTo>
                  <a:cubicBezTo>
                    <a:pt x="-989" y="163935"/>
                    <a:pt x="9858" y="187483"/>
                    <a:pt x="41344" y="149383"/>
                  </a:cubicBezTo>
                  <a:cubicBezTo>
                    <a:pt x="72829" y="111283"/>
                    <a:pt x="194802" y="-4869"/>
                    <a:pt x="193744" y="1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1" name="フリーフォーム: 図形 300">
              <a:extLst>
                <a:ext uri="{FF2B5EF4-FFF2-40B4-BE49-F238E27FC236}">
                  <a16:creationId xmlns:a16="http://schemas.microsoft.com/office/drawing/2014/main" id="{83369F3D-C1DD-483F-ACA9-72861B4A02C4}"/>
                </a:ext>
              </a:extLst>
            </p:cNvPr>
            <p:cNvSpPr/>
            <p:nvPr/>
          </p:nvSpPr>
          <p:spPr>
            <a:xfrm>
              <a:off x="7976012" y="4862660"/>
              <a:ext cx="208455" cy="515223"/>
            </a:xfrm>
            <a:custGeom>
              <a:avLst/>
              <a:gdLst>
                <a:gd name="connsiteX0" fmla="*/ 61501 w 208455"/>
                <a:gd name="connsiteY0" fmla="*/ 1440 h 515223"/>
                <a:gd name="connsiteX1" fmla="*/ 66263 w 208455"/>
                <a:gd name="connsiteY1" fmla="*/ 150665 h 515223"/>
                <a:gd name="connsiteX2" fmla="*/ 4351 w 208455"/>
                <a:gd name="connsiteY2" fmla="*/ 337990 h 515223"/>
                <a:gd name="connsiteX3" fmla="*/ 12288 w 208455"/>
                <a:gd name="connsiteY3" fmla="*/ 341165 h 515223"/>
                <a:gd name="connsiteX4" fmla="*/ 69438 w 208455"/>
                <a:gd name="connsiteY4" fmla="*/ 422128 h 515223"/>
                <a:gd name="connsiteX5" fmla="*/ 204376 w 208455"/>
                <a:gd name="connsiteY5" fmla="*/ 514203 h 515223"/>
                <a:gd name="connsiteX6" fmla="*/ 161513 w 208455"/>
                <a:gd name="connsiteY6" fmla="*/ 463403 h 515223"/>
                <a:gd name="connsiteX7" fmla="*/ 40863 w 208455"/>
                <a:gd name="connsiteY7" fmla="*/ 342753 h 515223"/>
                <a:gd name="connsiteX8" fmla="*/ 75788 w 208455"/>
                <a:gd name="connsiteY8" fmla="*/ 223690 h 515223"/>
                <a:gd name="connsiteX9" fmla="*/ 91663 w 208455"/>
                <a:gd name="connsiteY9" fmla="*/ 82403 h 515223"/>
                <a:gd name="connsiteX10" fmla="*/ 61501 w 208455"/>
                <a:gd name="connsiteY10" fmla="*/ 1440 h 515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8455" h="515223">
                  <a:moveTo>
                    <a:pt x="61501" y="1440"/>
                  </a:moveTo>
                  <a:cubicBezTo>
                    <a:pt x="57268" y="12817"/>
                    <a:pt x="75788" y="94573"/>
                    <a:pt x="66263" y="150665"/>
                  </a:cubicBezTo>
                  <a:cubicBezTo>
                    <a:pt x="56738" y="206757"/>
                    <a:pt x="4351" y="337990"/>
                    <a:pt x="4351" y="337990"/>
                  </a:cubicBezTo>
                  <a:cubicBezTo>
                    <a:pt x="-4645" y="369740"/>
                    <a:pt x="1440" y="327142"/>
                    <a:pt x="12288" y="341165"/>
                  </a:cubicBezTo>
                  <a:cubicBezTo>
                    <a:pt x="23136" y="355188"/>
                    <a:pt x="37423" y="393288"/>
                    <a:pt x="69438" y="422128"/>
                  </a:cubicBezTo>
                  <a:cubicBezTo>
                    <a:pt x="101453" y="450968"/>
                    <a:pt x="189030" y="507324"/>
                    <a:pt x="204376" y="514203"/>
                  </a:cubicBezTo>
                  <a:cubicBezTo>
                    <a:pt x="219722" y="521082"/>
                    <a:pt x="188765" y="491978"/>
                    <a:pt x="161513" y="463403"/>
                  </a:cubicBezTo>
                  <a:cubicBezTo>
                    <a:pt x="134261" y="434828"/>
                    <a:pt x="55150" y="382705"/>
                    <a:pt x="40863" y="342753"/>
                  </a:cubicBezTo>
                  <a:cubicBezTo>
                    <a:pt x="26576" y="302801"/>
                    <a:pt x="67321" y="267082"/>
                    <a:pt x="75788" y="223690"/>
                  </a:cubicBezTo>
                  <a:cubicBezTo>
                    <a:pt x="84255" y="180298"/>
                    <a:pt x="92986" y="116005"/>
                    <a:pt x="91663" y="82403"/>
                  </a:cubicBezTo>
                  <a:cubicBezTo>
                    <a:pt x="90340" y="48801"/>
                    <a:pt x="65734" y="-9937"/>
                    <a:pt x="61501" y="14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2" name="フリーフォーム: 図形 301">
              <a:extLst>
                <a:ext uri="{FF2B5EF4-FFF2-40B4-BE49-F238E27FC236}">
                  <a16:creationId xmlns:a16="http://schemas.microsoft.com/office/drawing/2014/main" id="{B00C4FA1-449C-4C80-BC35-6D6318A83F6A}"/>
                </a:ext>
              </a:extLst>
            </p:cNvPr>
            <p:cNvSpPr/>
            <p:nvPr/>
          </p:nvSpPr>
          <p:spPr>
            <a:xfrm>
              <a:off x="8031998" y="4598198"/>
              <a:ext cx="211404" cy="270895"/>
            </a:xfrm>
            <a:custGeom>
              <a:avLst/>
              <a:gdLst>
                <a:gd name="connsiteX0" fmla="*/ 210302 w 211404"/>
                <a:gd name="connsiteY0" fmla="*/ 2377 h 270895"/>
                <a:gd name="connsiteX1" fmla="*/ 3927 w 211404"/>
                <a:gd name="connsiteY1" fmla="*/ 267490 h 270895"/>
                <a:gd name="connsiteX2" fmla="*/ 83302 w 211404"/>
                <a:gd name="connsiteY2" fmla="*/ 143665 h 270895"/>
                <a:gd name="connsiteX3" fmla="*/ 210302 w 211404"/>
                <a:gd name="connsiteY3" fmla="*/ 2377 h 270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1404" h="270895">
                  <a:moveTo>
                    <a:pt x="210302" y="2377"/>
                  </a:moveTo>
                  <a:cubicBezTo>
                    <a:pt x="197073" y="23015"/>
                    <a:pt x="25094" y="243942"/>
                    <a:pt x="3927" y="267490"/>
                  </a:cubicBezTo>
                  <a:cubicBezTo>
                    <a:pt x="-17240" y="291038"/>
                    <a:pt x="52610" y="186263"/>
                    <a:pt x="83302" y="143665"/>
                  </a:cubicBezTo>
                  <a:cubicBezTo>
                    <a:pt x="113994" y="101067"/>
                    <a:pt x="223531" y="-18261"/>
                    <a:pt x="210302" y="23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3" name="フリーフォーム: 図形 302">
              <a:extLst>
                <a:ext uri="{FF2B5EF4-FFF2-40B4-BE49-F238E27FC236}">
                  <a16:creationId xmlns:a16="http://schemas.microsoft.com/office/drawing/2014/main" id="{7364749C-42B6-4D7C-BFF0-8424C9E9D893}"/>
                </a:ext>
              </a:extLst>
            </p:cNvPr>
            <p:cNvSpPr/>
            <p:nvPr/>
          </p:nvSpPr>
          <p:spPr>
            <a:xfrm>
              <a:off x="8237523" y="4640205"/>
              <a:ext cx="122238" cy="105204"/>
            </a:xfrm>
            <a:custGeom>
              <a:avLst/>
              <a:gdLst>
                <a:gd name="connsiteX0" fmla="*/ 15 w 122238"/>
                <a:gd name="connsiteY0" fmla="*/ 58 h 105204"/>
                <a:gd name="connsiteX1" fmla="*/ 104790 w 122238"/>
                <a:gd name="connsiteY1" fmla="*/ 82608 h 105204"/>
                <a:gd name="connsiteX2" fmla="*/ 117490 w 122238"/>
                <a:gd name="connsiteY2" fmla="*/ 104833 h 105204"/>
                <a:gd name="connsiteX3" fmla="*/ 112727 w 122238"/>
                <a:gd name="connsiteY3" fmla="*/ 69908 h 105204"/>
                <a:gd name="connsiteX4" fmla="*/ 15 w 122238"/>
                <a:gd name="connsiteY4" fmla="*/ 58 h 105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238" h="105204">
                  <a:moveTo>
                    <a:pt x="15" y="58"/>
                  </a:moveTo>
                  <a:cubicBezTo>
                    <a:pt x="-1308" y="2175"/>
                    <a:pt x="85211" y="65146"/>
                    <a:pt x="104790" y="82608"/>
                  </a:cubicBezTo>
                  <a:cubicBezTo>
                    <a:pt x="124369" y="100070"/>
                    <a:pt x="116167" y="106950"/>
                    <a:pt x="117490" y="104833"/>
                  </a:cubicBezTo>
                  <a:cubicBezTo>
                    <a:pt x="118813" y="102716"/>
                    <a:pt x="129925" y="86312"/>
                    <a:pt x="112727" y="69908"/>
                  </a:cubicBezTo>
                  <a:cubicBezTo>
                    <a:pt x="95529" y="53504"/>
                    <a:pt x="1338" y="-2059"/>
                    <a:pt x="15" y="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4" name="フリーフォーム: 図形 303">
              <a:extLst>
                <a:ext uri="{FF2B5EF4-FFF2-40B4-BE49-F238E27FC236}">
                  <a16:creationId xmlns:a16="http://schemas.microsoft.com/office/drawing/2014/main" id="{A3A08BA4-B9C1-4D82-A122-97888ADD8CA9}"/>
                </a:ext>
              </a:extLst>
            </p:cNvPr>
            <p:cNvSpPr/>
            <p:nvPr/>
          </p:nvSpPr>
          <p:spPr>
            <a:xfrm>
              <a:off x="8232523" y="4601965"/>
              <a:ext cx="167079" cy="16165"/>
            </a:xfrm>
            <a:custGeom>
              <a:avLst/>
              <a:gdLst>
                <a:gd name="connsiteX0" fmla="*/ 252 w 167079"/>
                <a:gd name="connsiteY0" fmla="*/ 1785 h 16165"/>
                <a:gd name="connsiteX1" fmla="*/ 160590 w 167079"/>
                <a:gd name="connsiteY1" fmla="*/ 1785 h 16165"/>
                <a:gd name="connsiteX2" fmla="*/ 124077 w 167079"/>
                <a:gd name="connsiteY2" fmla="*/ 16073 h 16165"/>
                <a:gd name="connsiteX3" fmla="*/ 252 w 167079"/>
                <a:gd name="connsiteY3" fmla="*/ 1785 h 1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079" h="16165">
                  <a:moveTo>
                    <a:pt x="252" y="1785"/>
                  </a:moveTo>
                  <a:cubicBezTo>
                    <a:pt x="6338" y="-596"/>
                    <a:pt x="139953" y="-596"/>
                    <a:pt x="160590" y="1785"/>
                  </a:cubicBezTo>
                  <a:cubicBezTo>
                    <a:pt x="181227" y="4166"/>
                    <a:pt x="148154" y="14750"/>
                    <a:pt x="124077" y="16073"/>
                  </a:cubicBezTo>
                  <a:cubicBezTo>
                    <a:pt x="100000" y="17396"/>
                    <a:pt x="-5834" y="4166"/>
                    <a:pt x="252" y="17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5" name="フリーフォーム: 図形 304">
              <a:extLst>
                <a:ext uri="{FF2B5EF4-FFF2-40B4-BE49-F238E27FC236}">
                  <a16:creationId xmlns:a16="http://schemas.microsoft.com/office/drawing/2014/main" id="{78ABA703-A2E0-4784-B543-29A16221FD67}"/>
                </a:ext>
              </a:extLst>
            </p:cNvPr>
            <p:cNvSpPr/>
            <p:nvPr/>
          </p:nvSpPr>
          <p:spPr>
            <a:xfrm>
              <a:off x="8404223" y="4597557"/>
              <a:ext cx="273320" cy="100544"/>
            </a:xfrm>
            <a:custGeom>
              <a:avLst/>
              <a:gdLst>
                <a:gd name="connsiteX0" fmla="*/ 2 w 273320"/>
                <a:gd name="connsiteY0" fmla="*/ 10956 h 100544"/>
                <a:gd name="connsiteX1" fmla="*/ 127002 w 273320"/>
                <a:gd name="connsiteY1" fmla="*/ 1431 h 100544"/>
                <a:gd name="connsiteX2" fmla="*/ 157165 w 273320"/>
                <a:gd name="connsiteY2" fmla="*/ 10956 h 100544"/>
                <a:gd name="connsiteX3" fmla="*/ 273052 w 273320"/>
                <a:gd name="connsiteY3" fmla="*/ 99856 h 100544"/>
                <a:gd name="connsiteX4" fmla="*/ 187327 w 273320"/>
                <a:gd name="connsiteY4" fmla="*/ 50643 h 100544"/>
                <a:gd name="connsiteX5" fmla="*/ 130177 w 273320"/>
                <a:gd name="connsiteY5" fmla="*/ 22068 h 100544"/>
                <a:gd name="connsiteX6" fmla="*/ 2 w 273320"/>
                <a:gd name="connsiteY6" fmla="*/ 10956 h 100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3320" h="100544">
                  <a:moveTo>
                    <a:pt x="2" y="10956"/>
                  </a:moveTo>
                  <a:cubicBezTo>
                    <a:pt x="-527" y="7517"/>
                    <a:pt x="100808" y="1431"/>
                    <a:pt x="127002" y="1431"/>
                  </a:cubicBezTo>
                  <a:cubicBezTo>
                    <a:pt x="153196" y="1431"/>
                    <a:pt x="132823" y="-5448"/>
                    <a:pt x="157165" y="10956"/>
                  </a:cubicBezTo>
                  <a:cubicBezTo>
                    <a:pt x="181507" y="27360"/>
                    <a:pt x="268025" y="93242"/>
                    <a:pt x="273052" y="99856"/>
                  </a:cubicBezTo>
                  <a:cubicBezTo>
                    <a:pt x="278079" y="106470"/>
                    <a:pt x="211139" y="63608"/>
                    <a:pt x="187327" y="50643"/>
                  </a:cubicBezTo>
                  <a:cubicBezTo>
                    <a:pt x="163515" y="37678"/>
                    <a:pt x="156106" y="28947"/>
                    <a:pt x="130177" y="22068"/>
                  </a:cubicBezTo>
                  <a:cubicBezTo>
                    <a:pt x="104248" y="15189"/>
                    <a:pt x="531" y="14395"/>
                    <a:pt x="2" y="109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6" name="フリーフォーム: 図形 305">
              <a:extLst>
                <a:ext uri="{FF2B5EF4-FFF2-40B4-BE49-F238E27FC236}">
                  <a16:creationId xmlns:a16="http://schemas.microsoft.com/office/drawing/2014/main" id="{18C4CFDE-777A-4354-80F9-F607208864AC}"/>
                </a:ext>
              </a:extLst>
            </p:cNvPr>
            <p:cNvSpPr/>
            <p:nvPr/>
          </p:nvSpPr>
          <p:spPr>
            <a:xfrm>
              <a:off x="8358180" y="4665552"/>
              <a:ext cx="316891" cy="66912"/>
            </a:xfrm>
            <a:custGeom>
              <a:avLst/>
              <a:gdLst>
                <a:gd name="connsiteX0" fmla="*/ 8 w 316891"/>
                <a:gd name="connsiteY0" fmla="*/ 66786 h 66912"/>
                <a:gd name="connsiteX1" fmla="*/ 95258 w 316891"/>
                <a:gd name="connsiteY1" fmla="*/ 22336 h 66912"/>
                <a:gd name="connsiteX2" fmla="*/ 141295 w 316891"/>
                <a:gd name="connsiteY2" fmla="*/ 22336 h 66912"/>
                <a:gd name="connsiteX3" fmla="*/ 315920 w 316891"/>
                <a:gd name="connsiteY3" fmla="*/ 22336 h 66912"/>
                <a:gd name="connsiteX4" fmla="*/ 206383 w 316891"/>
                <a:gd name="connsiteY4" fmla="*/ 3286 h 66912"/>
                <a:gd name="connsiteX5" fmla="*/ 90495 w 316891"/>
                <a:gd name="connsiteY5" fmla="*/ 6461 h 66912"/>
                <a:gd name="connsiteX6" fmla="*/ 8 w 316891"/>
                <a:gd name="connsiteY6" fmla="*/ 66786 h 66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6891" h="66912">
                  <a:moveTo>
                    <a:pt x="8" y="66786"/>
                  </a:moveTo>
                  <a:cubicBezTo>
                    <a:pt x="802" y="69432"/>
                    <a:pt x="71710" y="29744"/>
                    <a:pt x="95258" y="22336"/>
                  </a:cubicBezTo>
                  <a:cubicBezTo>
                    <a:pt x="118806" y="14928"/>
                    <a:pt x="141295" y="22336"/>
                    <a:pt x="141295" y="22336"/>
                  </a:cubicBezTo>
                  <a:cubicBezTo>
                    <a:pt x="178072" y="22336"/>
                    <a:pt x="305072" y="25511"/>
                    <a:pt x="315920" y="22336"/>
                  </a:cubicBezTo>
                  <a:cubicBezTo>
                    <a:pt x="326768" y="19161"/>
                    <a:pt x="243954" y="5932"/>
                    <a:pt x="206383" y="3286"/>
                  </a:cubicBezTo>
                  <a:cubicBezTo>
                    <a:pt x="168812" y="640"/>
                    <a:pt x="123568" y="-3858"/>
                    <a:pt x="90495" y="6461"/>
                  </a:cubicBezTo>
                  <a:cubicBezTo>
                    <a:pt x="57422" y="16780"/>
                    <a:pt x="-786" y="64140"/>
                    <a:pt x="8" y="667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7" name="フリーフォーム: 図形 306">
              <a:extLst>
                <a:ext uri="{FF2B5EF4-FFF2-40B4-BE49-F238E27FC236}">
                  <a16:creationId xmlns:a16="http://schemas.microsoft.com/office/drawing/2014/main" id="{6B8DE698-F178-4B4F-99B5-70F7AC2CEDF5}"/>
                </a:ext>
              </a:extLst>
            </p:cNvPr>
            <p:cNvSpPr/>
            <p:nvPr/>
          </p:nvSpPr>
          <p:spPr>
            <a:xfrm>
              <a:off x="8323178" y="4607778"/>
              <a:ext cx="127603" cy="76172"/>
            </a:xfrm>
            <a:custGeom>
              <a:avLst/>
              <a:gdLst>
                <a:gd name="connsiteX0" fmla="*/ 85 w 127603"/>
                <a:gd name="connsiteY0" fmla="*/ 735 h 76172"/>
                <a:gd name="connsiteX1" fmla="*/ 120735 w 127603"/>
                <a:gd name="connsiteY1" fmla="*/ 75347 h 76172"/>
                <a:gd name="connsiteX2" fmla="*/ 101685 w 127603"/>
                <a:gd name="connsiteY2" fmla="*/ 38835 h 76172"/>
                <a:gd name="connsiteX3" fmla="*/ 85 w 127603"/>
                <a:gd name="connsiteY3" fmla="*/ 735 h 76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7603" h="76172">
                  <a:moveTo>
                    <a:pt x="85" y="735"/>
                  </a:moveTo>
                  <a:cubicBezTo>
                    <a:pt x="3260" y="6820"/>
                    <a:pt x="103802" y="68997"/>
                    <a:pt x="120735" y="75347"/>
                  </a:cubicBezTo>
                  <a:cubicBezTo>
                    <a:pt x="137668" y="81697"/>
                    <a:pt x="120206" y="49683"/>
                    <a:pt x="101685" y="38835"/>
                  </a:cubicBezTo>
                  <a:cubicBezTo>
                    <a:pt x="83164" y="27987"/>
                    <a:pt x="-3090" y="-5350"/>
                    <a:pt x="85" y="7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8" name="フリーフォーム: 図形 307">
              <a:extLst>
                <a:ext uri="{FF2B5EF4-FFF2-40B4-BE49-F238E27FC236}">
                  <a16:creationId xmlns:a16="http://schemas.microsoft.com/office/drawing/2014/main" id="{40F454A3-9E63-4005-85CF-AAFA17727BA3}"/>
                </a:ext>
              </a:extLst>
            </p:cNvPr>
            <p:cNvSpPr/>
            <p:nvPr/>
          </p:nvSpPr>
          <p:spPr>
            <a:xfrm>
              <a:off x="8406988" y="4706851"/>
              <a:ext cx="256029" cy="354398"/>
            </a:xfrm>
            <a:custGeom>
              <a:avLst/>
              <a:gdLst>
                <a:gd name="connsiteX0" fmla="*/ 256000 w 256029"/>
                <a:gd name="connsiteY0" fmla="*/ 87 h 354398"/>
                <a:gd name="connsiteX1" fmla="*/ 182975 w 256029"/>
                <a:gd name="connsiteY1" fmla="*/ 206462 h 354398"/>
                <a:gd name="connsiteX2" fmla="*/ 181387 w 256029"/>
                <a:gd name="connsiteY2" fmla="*/ 231862 h 354398"/>
                <a:gd name="connsiteX3" fmla="*/ 138525 w 256029"/>
                <a:gd name="connsiteY3" fmla="*/ 241387 h 354398"/>
                <a:gd name="connsiteX4" fmla="*/ 24225 w 256029"/>
                <a:gd name="connsiteY4" fmla="*/ 311237 h 354398"/>
                <a:gd name="connsiteX5" fmla="*/ 8350 w 256029"/>
                <a:gd name="connsiteY5" fmla="*/ 350924 h 354398"/>
                <a:gd name="connsiteX6" fmla="*/ 127412 w 256029"/>
                <a:gd name="connsiteY6" fmla="*/ 222337 h 354398"/>
                <a:gd name="connsiteX7" fmla="*/ 173450 w 256029"/>
                <a:gd name="connsiteY7" fmla="*/ 181062 h 354398"/>
                <a:gd name="connsiteX8" fmla="*/ 256000 w 256029"/>
                <a:gd name="connsiteY8" fmla="*/ 87 h 354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6029" h="354398">
                  <a:moveTo>
                    <a:pt x="256000" y="87"/>
                  </a:moveTo>
                  <a:cubicBezTo>
                    <a:pt x="257587" y="4320"/>
                    <a:pt x="195410" y="167833"/>
                    <a:pt x="182975" y="206462"/>
                  </a:cubicBezTo>
                  <a:cubicBezTo>
                    <a:pt x="170540" y="245091"/>
                    <a:pt x="188795" y="226041"/>
                    <a:pt x="181387" y="231862"/>
                  </a:cubicBezTo>
                  <a:cubicBezTo>
                    <a:pt x="173979" y="237683"/>
                    <a:pt x="164719" y="228158"/>
                    <a:pt x="138525" y="241387"/>
                  </a:cubicBezTo>
                  <a:cubicBezTo>
                    <a:pt x="112331" y="254616"/>
                    <a:pt x="45921" y="292981"/>
                    <a:pt x="24225" y="311237"/>
                  </a:cubicBezTo>
                  <a:cubicBezTo>
                    <a:pt x="2529" y="329493"/>
                    <a:pt x="-8848" y="365741"/>
                    <a:pt x="8350" y="350924"/>
                  </a:cubicBezTo>
                  <a:cubicBezTo>
                    <a:pt x="25548" y="336107"/>
                    <a:pt x="99895" y="250647"/>
                    <a:pt x="127412" y="222337"/>
                  </a:cubicBezTo>
                  <a:cubicBezTo>
                    <a:pt x="154929" y="194027"/>
                    <a:pt x="152812" y="216516"/>
                    <a:pt x="173450" y="181062"/>
                  </a:cubicBezTo>
                  <a:cubicBezTo>
                    <a:pt x="194088" y="145608"/>
                    <a:pt x="254413" y="-4146"/>
                    <a:pt x="256000" y="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9" name="フリーフォーム: 図形 308">
              <a:extLst>
                <a:ext uri="{FF2B5EF4-FFF2-40B4-BE49-F238E27FC236}">
                  <a16:creationId xmlns:a16="http://schemas.microsoft.com/office/drawing/2014/main" id="{E36F1E6A-1F9F-4080-9D97-9AB452E83900}"/>
                </a:ext>
              </a:extLst>
            </p:cNvPr>
            <p:cNvSpPr/>
            <p:nvPr/>
          </p:nvSpPr>
          <p:spPr>
            <a:xfrm>
              <a:off x="8418448" y="4970104"/>
              <a:ext cx="247257" cy="234649"/>
            </a:xfrm>
            <a:custGeom>
              <a:avLst/>
              <a:gdLst>
                <a:gd name="connsiteX0" fmla="*/ 174690 w 247257"/>
                <a:gd name="connsiteY0" fmla="*/ 359 h 234649"/>
                <a:gd name="connsiteX1" fmla="*/ 212790 w 247257"/>
                <a:gd name="connsiteY1" fmla="*/ 108309 h 234649"/>
                <a:gd name="connsiteX2" fmla="*/ 246127 w 247257"/>
                <a:gd name="connsiteY2" fmla="*/ 168634 h 234649"/>
                <a:gd name="connsiteX3" fmla="*/ 169927 w 247257"/>
                <a:gd name="connsiteY3" fmla="*/ 189271 h 234649"/>
                <a:gd name="connsiteX4" fmla="*/ 54040 w 247257"/>
                <a:gd name="connsiteY4" fmla="*/ 214671 h 234649"/>
                <a:gd name="connsiteX5" fmla="*/ 3240 w 247257"/>
                <a:gd name="connsiteY5" fmla="*/ 233721 h 234649"/>
                <a:gd name="connsiteX6" fmla="*/ 141352 w 247257"/>
                <a:gd name="connsiteY6" fmla="*/ 184509 h 234649"/>
                <a:gd name="connsiteX7" fmla="*/ 217552 w 247257"/>
                <a:gd name="connsiteY7" fmla="*/ 147996 h 234649"/>
                <a:gd name="connsiteX8" fmla="*/ 174690 w 247257"/>
                <a:gd name="connsiteY8" fmla="*/ 359 h 234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7257" h="234649">
                  <a:moveTo>
                    <a:pt x="174690" y="359"/>
                  </a:moveTo>
                  <a:cubicBezTo>
                    <a:pt x="173896" y="-6255"/>
                    <a:pt x="200884" y="80263"/>
                    <a:pt x="212790" y="108309"/>
                  </a:cubicBezTo>
                  <a:cubicBezTo>
                    <a:pt x="224696" y="136355"/>
                    <a:pt x="253271" y="155140"/>
                    <a:pt x="246127" y="168634"/>
                  </a:cubicBezTo>
                  <a:cubicBezTo>
                    <a:pt x="238983" y="182128"/>
                    <a:pt x="201942" y="181598"/>
                    <a:pt x="169927" y="189271"/>
                  </a:cubicBezTo>
                  <a:cubicBezTo>
                    <a:pt x="137912" y="196944"/>
                    <a:pt x="81821" y="207263"/>
                    <a:pt x="54040" y="214671"/>
                  </a:cubicBezTo>
                  <a:cubicBezTo>
                    <a:pt x="26259" y="222079"/>
                    <a:pt x="-11312" y="238748"/>
                    <a:pt x="3240" y="233721"/>
                  </a:cubicBezTo>
                  <a:cubicBezTo>
                    <a:pt x="17792" y="228694"/>
                    <a:pt x="105633" y="198796"/>
                    <a:pt x="141352" y="184509"/>
                  </a:cubicBezTo>
                  <a:cubicBezTo>
                    <a:pt x="177071" y="170222"/>
                    <a:pt x="212525" y="176836"/>
                    <a:pt x="217552" y="147996"/>
                  </a:cubicBezTo>
                  <a:cubicBezTo>
                    <a:pt x="222579" y="119156"/>
                    <a:pt x="175484" y="6973"/>
                    <a:pt x="174690" y="3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0" name="フリーフォーム: 図形 309">
              <a:extLst>
                <a:ext uri="{FF2B5EF4-FFF2-40B4-BE49-F238E27FC236}">
                  <a16:creationId xmlns:a16="http://schemas.microsoft.com/office/drawing/2014/main" id="{AE432E8D-2D02-4FEE-AE2C-7B754F51E8FE}"/>
                </a:ext>
              </a:extLst>
            </p:cNvPr>
            <p:cNvSpPr/>
            <p:nvPr/>
          </p:nvSpPr>
          <p:spPr>
            <a:xfrm>
              <a:off x="8410664" y="5013890"/>
              <a:ext cx="200008" cy="177420"/>
            </a:xfrm>
            <a:custGeom>
              <a:avLst/>
              <a:gdLst>
                <a:gd name="connsiteX0" fmla="*/ 199936 w 200008"/>
                <a:gd name="connsiteY0" fmla="*/ 28010 h 177420"/>
                <a:gd name="connsiteX1" fmla="*/ 98336 w 200008"/>
                <a:gd name="connsiteY1" fmla="*/ 4198 h 177420"/>
                <a:gd name="connsiteX2" fmla="*/ 87224 w 200008"/>
                <a:gd name="connsiteY2" fmla="*/ 129610 h 177420"/>
                <a:gd name="connsiteX3" fmla="*/ 66586 w 200008"/>
                <a:gd name="connsiteY3" fmla="*/ 166123 h 177420"/>
                <a:gd name="connsiteX4" fmla="*/ 11024 w 200008"/>
                <a:gd name="connsiteY4" fmla="*/ 172473 h 177420"/>
                <a:gd name="connsiteX5" fmla="*/ 6261 w 200008"/>
                <a:gd name="connsiteY5" fmla="*/ 172473 h 177420"/>
                <a:gd name="connsiteX6" fmla="*/ 80874 w 200008"/>
                <a:gd name="connsiteY6" fmla="*/ 108973 h 177420"/>
                <a:gd name="connsiteX7" fmla="*/ 80874 w 200008"/>
                <a:gd name="connsiteY7" fmla="*/ 10548 h 177420"/>
                <a:gd name="connsiteX8" fmla="*/ 199936 w 200008"/>
                <a:gd name="connsiteY8" fmla="*/ 28010 h 177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008" h="177420">
                  <a:moveTo>
                    <a:pt x="199936" y="28010"/>
                  </a:moveTo>
                  <a:cubicBezTo>
                    <a:pt x="202846" y="26952"/>
                    <a:pt x="117121" y="-12735"/>
                    <a:pt x="98336" y="4198"/>
                  </a:cubicBezTo>
                  <a:cubicBezTo>
                    <a:pt x="79551" y="21131"/>
                    <a:pt x="92516" y="102623"/>
                    <a:pt x="87224" y="129610"/>
                  </a:cubicBezTo>
                  <a:cubicBezTo>
                    <a:pt x="81932" y="156598"/>
                    <a:pt x="79286" y="158979"/>
                    <a:pt x="66586" y="166123"/>
                  </a:cubicBezTo>
                  <a:cubicBezTo>
                    <a:pt x="53886" y="173267"/>
                    <a:pt x="21078" y="171415"/>
                    <a:pt x="11024" y="172473"/>
                  </a:cubicBezTo>
                  <a:cubicBezTo>
                    <a:pt x="970" y="173531"/>
                    <a:pt x="-5381" y="183056"/>
                    <a:pt x="6261" y="172473"/>
                  </a:cubicBezTo>
                  <a:cubicBezTo>
                    <a:pt x="17903" y="161890"/>
                    <a:pt x="68439" y="135960"/>
                    <a:pt x="80874" y="108973"/>
                  </a:cubicBezTo>
                  <a:cubicBezTo>
                    <a:pt x="93309" y="81986"/>
                    <a:pt x="61295" y="23248"/>
                    <a:pt x="80874" y="10548"/>
                  </a:cubicBezTo>
                  <a:cubicBezTo>
                    <a:pt x="100453" y="-2152"/>
                    <a:pt x="197026" y="29068"/>
                    <a:pt x="199936" y="280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1" name="フリーフォーム: 図形 310">
              <a:extLst>
                <a:ext uri="{FF2B5EF4-FFF2-40B4-BE49-F238E27FC236}">
                  <a16:creationId xmlns:a16="http://schemas.microsoft.com/office/drawing/2014/main" id="{090C4017-8C7E-4F49-858D-5AE15B57EE78}"/>
                </a:ext>
              </a:extLst>
            </p:cNvPr>
            <p:cNvSpPr/>
            <p:nvPr/>
          </p:nvSpPr>
          <p:spPr>
            <a:xfrm>
              <a:off x="8207357" y="5069269"/>
              <a:ext cx="251199" cy="176858"/>
            </a:xfrm>
            <a:custGeom>
              <a:avLst/>
              <a:gdLst>
                <a:gd name="connsiteX0" fmla="*/ 217506 w 251199"/>
                <a:gd name="connsiteY0" fmla="*/ 121856 h 176858"/>
                <a:gd name="connsiteX1" fmla="*/ 195281 w 251199"/>
                <a:gd name="connsiteY1" fmla="*/ 25019 h 176858"/>
                <a:gd name="connsiteX2" fmla="*/ 250843 w 251199"/>
                <a:gd name="connsiteY2" fmla="*/ 2794 h 176858"/>
                <a:gd name="connsiteX3" fmla="*/ 163531 w 251199"/>
                <a:gd name="connsiteY3" fmla="*/ 74231 h 176858"/>
                <a:gd name="connsiteX4" fmla="*/ 127018 w 251199"/>
                <a:gd name="connsiteY4" fmla="*/ 140906 h 176858"/>
                <a:gd name="connsiteX5" fmla="*/ 88918 w 251199"/>
                <a:gd name="connsiteY5" fmla="*/ 163131 h 176858"/>
                <a:gd name="connsiteX6" fmla="*/ 18 w 251199"/>
                <a:gd name="connsiteY6" fmla="*/ 175831 h 176858"/>
                <a:gd name="connsiteX7" fmla="*/ 96856 w 251199"/>
                <a:gd name="connsiteY7" fmla="*/ 136144 h 176858"/>
                <a:gd name="connsiteX8" fmla="*/ 182581 w 251199"/>
                <a:gd name="connsiteY8" fmla="*/ 31369 h 176858"/>
                <a:gd name="connsiteX9" fmla="*/ 204806 w 251199"/>
                <a:gd name="connsiteY9" fmla="*/ 61531 h 176858"/>
                <a:gd name="connsiteX10" fmla="*/ 217506 w 251199"/>
                <a:gd name="connsiteY10" fmla="*/ 121856 h 176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1199" h="176858">
                  <a:moveTo>
                    <a:pt x="217506" y="121856"/>
                  </a:moveTo>
                  <a:cubicBezTo>
                    <a:pt x="215919" y="115771"/>
                    <a:pt x="189725" y="44863"/>
                    <a:pt x="195281" y="25019"/>
                  </a:cubicBezTo>
                  <a:cubicBezTo>
                    <a:pt x="200837" y="5175"/>
                    <a:pt x="256135" y="-5408"/>
                    <a:pt x="250843" y="2794"/>
                  </a:cubicBezTo>
                  <a:cubicBezTo>
                    <a:pt x="245551" y="10996"/>
                    <a:pt x="184168" y="51212"/>
                    <a:pt x="163531" y="74231"/>
                  </a:cubicBezTo>
                  <a:cubicBezTo>
                    <a:pt x="142894" y="97250"/>
                    <a:pt x="139453" y="126089"/>
                    <a:pt x="127018" y="140906"/>
                  </a:cubicBezTo>
                  <a:cubicBezTo>
                    <a:pt x="114583" y="155723"/>
                    <a:pt x="110085" y="157310"/>
                    <a:pt x="88918" y="163131"/>
                  </a:cubicBezTo>
                  <a:cubicBezTo>
                    <a:pt x="67751" y="168952"/>
                    <a:pt x="-1305" y="180329"/>
                    <a:pt x="18" y="175831"/>
                  </a:cubicBezTo>
                  <a:cubicBezTo>
                    <a:pt x="1341" y="171333"/>
                    <a:pt x="66429" y="160221"/>
                    <a:pt x="96856" y="136144"/>
                  </a:cubicBezTo>
                  <a:cubicBezTo>
                    <a:pt x="127283" y="112067"/>
                    <a:pt x="164589" y="43804"/>
                    <a:pt x="182581" y="31369"/>
                  </a:cubicBezTo>
                  <a:cubicBezTo>
                    <a:pt x="200573" y="18933"/>
                    <a:pt x="199779" y="50154"/>
                    <a:pt x="204806" y="61531"/>
                  </a:cubicBezTo>
                  <a:cubicBezTo>
                    <a:pt x="209833" y="72908"/>
                    <a:pt x="219093" y="127941"/>
                    <a:pt x="217506" y="1218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2" name="フリーフォーム: 図形 311">
              <a:extLst>
                <a:ext uri="{FF2B5EF4-FFF2-40B4-BE49-F238E27FC236}">
                  <a16:creationId xmlns:a16="http://schemas.microsoft.com/office/drawing/2014/main" id="{8C53BD06-0F2F-46F8-8293-5BD7C63E630D}"/>
                </a:ext>
              </a:extLst>
            </p:cNvPr>
            <p:cNvSpPr/>
            <p:nvPr/>
          </p:nvSpPr>
          <p:spPr>
            <a:xfrm>
              <a:off x="7813413" y="4590182"/>
              <a:ext cx="450708" cy="829816"/>
            </a:xfrm>
            <a:custGeom>
              <a:avLst/>
              <a:gdLst>
                <a:gd name="connsiteX0" fmla="*/ 449525 w 450708"/>
                <a:gd name="connsiteY0" fmla="*/ 4043 h 829816"/>
                <a:gd name="connsiteX1" fmla="*/ 301887 w 450708"/>
                <a:gd name="connsiteY1" fmla="*/ 13568 h 829816"/>
                <a:gd name="connsiteX2" fmla="*/ 246325 w 450708"/>
                <a:gd name="connsiteY2" fmla="*/ 48493 h 829816"/>
                <a:gd name="connsiteX3" fmla="*/ 187587 w 450708"/>
                <a:gd name="connsiteY3" fmla="*/ 65956 h 829816"/>
                <a:gd name="connsiteX4" fmla="*/ 146312 w 450708"/>
                <a:gd name="connsiteY4" fmla="*/ 224706 h 829816"/>
                <a:gd name="connsiteX5" fmla="*/ 73287 w 450708"/>
                <a:gd name="connsiteY5" fmla="*/ 458068 h 829816"/>
                <a:gd name="connsiteX6" fmla="*/ 12962 w 450708"/>
                <a:gd name="connsiteY6" fmla="*/ 527918 h 829816"/>
                <a:gd name="connsiteX7" fmla="*/ 1850 w 450708"/>
                <a:gd name="connsiteY7" fmla="*/ 556493 h 829816"/>
                <a:gd name="connsiteX8" fmla="*/ 39950 w 450708"/>
                <a:gd name="connsiteY8" fmla="*/ 666031 h 829816"/>
                <a:gd name="connsiteX9" fmla="*/ 116150 w 450708"/>
                <a:gd name="connsiteY9" fmla="*/ 699368 h 829816"/>
                <a:gd name="connsiteX10" fmla="*/ 357450 w 450708"/>
                <a:gd name="connsiteY10" fmla="*/ 829543 h 829816"/>
                <a:gd name="connsiteX11" fmla="*/ 211400 w 450708"/>
                <a:gd name="connsiteY11" fmla="*/ 732706 h 829816"/>
                <a:gd name="connsiteX12" fmla="*/ 116150 w 450708"/>
                <a:gd name="connsiteY12" fmla="*/ 699368 h 829816"/>
                <a:gd name="connsiteX13" fmla="*/ 168537 w 450708"/>
                <a:gd name="connsiteY13" fmla="*/ 635868 h 829816"/>
                <a:gd name="connsiteX14" fmla="*/ 103450 w 450708"/>
                <a:gd name="connsiteY14" fmla="*/ 659681 h 829816"/>
                <a:gd name="connsiteX15" fmla="*/ 38362 w 450708"/>
                <a:gd name="connsiteY15" fmla="*/ 559668 h 829816"/>
                <a:gd name="connsiteX16" fmla="*/ 125675 w 450708"/>
                <a:gd name="connsiteY16" fmla="*/ 365993 h 829816"/>
                <a:gd name="connsiteX17" fmla="*/ 212987 w 450708"/>
                <a:gd name="connsiteY17" fmla="*/ 77068 h 829816"/>
                <a:gd name="connsiteX18" fmla="*/ 449525 w 450708"/>
                <a:gd name="connsiteY18" fmla="*/ 4043 h 829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50708" h="829816">
                  <a:moveTo>
                    <a:pt x="449525" y="4043"/>
                  </a:moveTo>
                  <a:cubicBezTo>
                    <a:pt x="464342" y="-6540"/>
                    <a:pt x="335754" y="6160"/>
                    <a:pt x="301887" y="13568"/>
                  </a:cubicBezTo>
                  <a:cubicBezTo>
                    <a:pt x="268020" y="20976"/>
                    <a:pt x="265375" y="39762"/>
                    <a:pt x="246325" y="48493"/>
                  </a:cubicBezTo>
                  <a:cubicBezTo>
                    <a:pt x="227275" y="57224"/>
                    <a:pt x="204256" y="36587"/>
                    <a:pt x="187587" y="65956"/>
                  </a:cubicBezTo>
                  <a:cubicBezTo>
                    <a:pt x="170918" y="95325"/>
                    <a:pt x="165362" y="159354"/>
                    <a:pt x="146312" y="224706"/>
                  </a:cubicBezTo>
                  <a:cubicBezTo>
                    <a:pt x="127262" y="290058"/>
                    <a:pt x="95512" y="407533"/>
                    <a:pt x="73287" y="458068"/>
                  </a:cubicBezTo>
                  <a:cubicBezTo>
                    <a:pt x="51062" y="508603"/>
                    <a:pt x="24868" y="511514"/>
                    <a:pt x="12962" y="527918"/>
                  </a:cubicBezTo>
                  <a:cubicBezTo>
                    <a:pt x="1056" y="544322"/>
                    <a:pt x="-2648" y="533474"/>
                    <a:pt x="1850" y="556493"/>
                  </a:cubicBezTo>
                  <a:cubicBezTo>
                    <a:pt x="6348" y="579512"/>
                    <a:pt x="20900" y="642219"/>
                    <a:pt x="39950" y="666031"/>
                  </a:cubicBezTo>
                  <a:cubicBezTo>
                    <a:pt x="59000" y="689843"/>
                    <a:pt x="63233" y="672116"/>
                    <a:pt x="116150" y="699368"/>
                  </a:cubicBezTo>
                  <a:cubicBezTo>
                    <a:pt x="169067" y="726620"/>
                    <a:pt x="341575" y="823987"/>
                    <a:pt x="357450" y="829543"/>
                  </a:cubicBezTo>
                  <a:cubicBezTo>
                    <a:pt x="373325" y="835099"/>
                    <a:pt x="251616" y="754402"/>
                    <a:pt x="211400" y="732706"/>
                  </a:cubicBezTo>
                  <a:cubicBezTo>
                    <a:pt x="171184" y="711010"/>
                    <a:pt x="123294" y="715508"/>
                    <a:pt x="116150" y="699368"/>
                  </a:cubicBezTo>
                  <a:cubicBezTo>
                    <a:pt x="109006" y="683228"/>
                    <a:pt x="170654" y="642482"/>
                    <a:pt x="168537" y="635868"/>
                  </a:cubicBezTo>
                  <a:cubicBezTo>
                    <a:pt x="166420" y="629254"/>
                    <a:pt x="125146" y="672381"/>
                    <a:pt x="103450" y="659681"/>
                  </a:cubicBezTo>
                  <a:cubicBezTo>
                    <a:pt x="81754" y="646981"/>
                    <a:pt x="34658" y="608616"/>
                    <a:pt x="38362" y="559668"/>
                  </a:cubicBezTo>
                  <a:cubicBezTo>
                    <a:pt x="42066" y="510720"/>
                    <a:pt x="96571" y="446426"/>
                    <a:pt x="125675" y="365993"/>
                  </a:cubicBezTo>
                  <a:cubicBezTo>
                    <a:pt x="154779" y="285560"/>
                    <a:pt x="161393" y="138451"/>
                    <a:pt x="212987" y="77068"/>
                  </a:cubicBezTo>
                  <a:cubicBezTo>
                    <a:pt x="264581" y="15685"/>
                    <a:pt x="434708" y="14626"/>
                    <a:pt x="449525" y="40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3" name="フリーフォーム: 図形 312">
              <a:extLst>
                <a:ext uri="{FF2B5EF4-FFF2-40B4-BE49-F238E27FC236}">
                  <a16:creationId xmlns:a16="http://schemas.microsoft.com/office/drawing/2014/main" id="{0C245EEC-E612-454A-8D7B-34B6601EBB59}"/>
                </a:ext>
              </a:extLst>
            </p:cNvPr>
            <p:cNvSpPr/>
            <p:nvPr/>
          </p:nvSpPr>
          <p:spPr>
            <a:xfrm>
              <a:off x="8021520" y="4632171"/>
              <a:ext cx="182692" cy="217901"/>
            </a:xfrm>
            <a:custGeom>
              <a:avLst/>
              <a:gdLst>
                <a:gd name="connsiteX0" fmla="*/ 182680 w 182692"/>
                <a:gd name="connsiteY0" fmla="*/ 154 h 217901"/>
                <a:gd name="connsiteX1" fmla="*/ 52505 w 182692"/>
                <a:gd name="connsiteY1" fmla="*/ 66829 h 217901"/>
                <a:gd name="connsiteX2" fmla="*/ 30280 w 182692"/>
                <a:gd name="connsiteY2" fmla="*/ 112867 h 217901"/>
                <a:gd name="connsiteX3" fmla="*/ 118 w 182692"/>
                <a:gd name="connsiteY3" fmla="*/ 217642 h 217901"/>
                <a:gd name="connsiteX4" fmla="*/ 20755 w 182692"/>
                <a:gd name="connsiteY4" fmla="*/ 79529 h 217901"/>
                <a:gd name="connsiteX5" fmla="*/ 44568 w 182692"/>
                <a:gd name="connsiteY5" fmla="*/ 49367 h 217901"/>
                <a:gd name="connsiteX6" fmla="*/ 182680 w 182692"/>
                <a:gd name="connsiteY6" fmla="*/ 154 h 217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692" h="217901">
                  <a:moveTo>
                    <a:pt x="182680" y="154"/>
                  </a:moveTo>
                  <a:cubicBezTo>
                    <a:pt x="184003" y="3064"/>
                    <a:pt x="77905" y="48044"/>
                    <a:pt x="52505" y="66829"/>
                  </a:cubicBezTo>
                  <a:cubicBezTo>
                    <a:pt x="27105" y="85614"/>
                    <a:pt x="39011" y="87731"/>
                    <a:pt x="30280" y="112867"/>
                  </a:cubicBezTo>
                  <a:cubicBezTo>
                    <a:pt x="21549" y="138003"/>
                    <a:pt x="1705" y="223198"/>
                    <a:pt x="118" y="217642"/>
                  </a:cubicBezTo>
                  <a:cubicBezTo>
                    <a:pt x="-1469" y="212086"/>
                    <a:pt x="13347" y="107575"/>
                    <a:pt x="20755" y="79529"/>
                  </a:cubicBezTo>
                  <a:cubicBezTo>
                    <a:pt x="28163" y="51483"/>
                    <a:pt x="20491" y="62596"/>
                    <a:pt x="44568" y="49367"/>
                  </a:cubicBezTo>
                  <a:cubicBezTo>
                    <a:pt x="68645" y="36138"/>
                    <a:pt x="181357" y="-2756"/>
                    <a:pt x="182680" y="1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4" name="フリーフォーム: 図形 313">
              <a:extLst>
                <a:ext uri="{FF2B5EF4-FFF2-40B4-BE49-F238E27FC236}">
                  <a16:creationId xmlns:a16="http://schemas.microsoft.com/office/drawing/2014/main" id="{8FBC31BC-F6C1-41D7-A63C-BAE63C4328E0}"/>
                </a:ext>
              </a:extLst>
            </p:cNvPr>
            <p:cNvSpPr/>
            <p:nvPr/>
          </p:nvSpPr>
          <p:spPr>
            <a:xfrm>
              <a:off x="8193087" y="5185525"/>
              <a:ext cx="500480" cy="89311"/>
            </a:xfrm>
            <a:custGeom>
              <a:avLst/>
              <a:gdLst>
                <a:gd name="connsiteX0" fmla="*/ 1 w 500480"/>
                <a:gd name="connsiteY0" fmla="*/ 88150 h 89311"/>
                <a:gd name="connsiteX1" fmla="*/ 242888 w 500480"/>
                <a:gd name="connsiteY1" fmla="*/ 34175 h 89311"/>
                <a:gd name="connsiteX2" fmla="*/ 284163 w 500480"/>
                <a:gd name="connsiteY2" fmla="*/ 5600 h 89311"/>
                <a:gd name="connsiteX3" fmla="*/ 496888 w 500480"/>
                <a:gd name="connsiteY3" fmla="*/ 838 h 89311"/>
                <a:gd name="connsiteX4" fmla="*/ 411163 w 500480"/>
                <a:gd name="connsiteY4" fmla="*/ 16713 h 89311"/>
                <a:gd name="connsiteX5" fmla="*/ 323851 w 500480"/>
                <a:gd name="connsiteY5" fmla="*/ 21475 h 89311"/>
                <a:gd name="connsiteX6" fmla="*/ 239713 w 500480"/>
                <a:gd name="connsiteY6" fmla="*/ 67513 h 89311"/>
                <a:gd name="connsiteX7" fmla="*/ 1 w 500480"/>
                <a:gd name="connsiteY7" fmla="*/ 88150 h 89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0480" h="89311">
                  <a:moveTo>
                    <a:pt x="1" y="88150"/>
                  </a:moveTo>
                  <a:cubicBezTo>
                    <a:pt x="530" y="82594"/>
                    <a:pt x="195528" y="47933"/>
                    <a:pt x="242888" y="34175"/>
                  </a:cubicBezTo>
                  <a:cubicBezTo>
                    <a:pt x="290248" y="20417"/>
                    <a:pt x="241830" y="11156"/>
                    <a:pt x="284163" y="5600"/>
                  </a:cubicBezTo>
                  <a:cubicBezTo>
                    <a:pt x="326496" y="44"/>
                    <a:pt x="475721" y="-1014"/>
                    <a:pt x="496888" y="838"/>
                  </a:cubicBezTo>
                  <a:cubicBezTo>
                    <a:pt x="518055" y="2690"/>
                    <a:pt x="440003" y="13273"/>
                    <a:pt x="411163" y="16713"/>
                  </a:cubicBezTo>
                  <a:cubicBezTo>
                    <a:pt x="382324" y="20152"/>
                    <a:pt x="352426" y="13008"/>
                    <a:pt x="323851" y="21475"/>
                  </a:cubicBezTo>
                  <a:cubicBezTo>
                    <a:pt x="295276" y="29942"/>
                    <a:pt x="292365" y="56930"/>
                    <a:pt x="239713" y="67513"/>
                  </a:cubicBezTo>
                  <a:cubicBezTo>
                    <a:pt x="187061" y="78096"/>
                    <a:pt x="-528" y="93706"/>
                    <a:pt x="1" y="881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5" name="フリーフォーム: 図形 314">
              <a:extLst>
                <a:ext uri="{FF2B5EF4-FFF2-40B4-BE49-F238E27FC236}">
                  <a16:creationId xmlns:a16="http://schemas.microsoft.com/office/drawing/2014/main" id="{73B22537-D290-4EA1-ACD0-39216B91F94C}"/>
                </a:ext>
              </a:extLst>
            </p:cNvPr>
            <p:cNvSpPr/>
            <p:nvPr/>
          </p:nvSpPr>
          <p:spPr>
            <a:xfrm>
              <a:off x="8486920" y="5199063"/>
              <a:ext cx="202237" cy="244842"/>
            </a:xfrm>
            <a:custGeom>
              <a:avLst/>
              <a:gdLst>
                <a:gd name="connsiteX0" fmla="*/ 201468 w 202237"/>
                <a:gd name="connsiteY0" fmla="*/ 0 h 244842"/>
                <a:gd name="connsiteX1" fmla="*/ 136380 w 202237"/>
                <a:gd name="connsiteY1" fmla="*/ 211137 h 244842"/>
                <a:gd name="connsiteX2" fmla="*/ 63355 w 202237"/>
                <a:gd name="connsiteY2" fmla="*/ 238125 h 244842"/>
                <a:gd name="connsiteX3" fmla="*/ 3030 w 202237"/>
                <a:gd name="connsiteY3" fmla="*/ 242887 h 244842"/>
                <a:gd name="connsiteX4" fmla="*/ 161780 w 202237"/>
                <a:gd name="connsiteY4" fmla="*/ 211137 h 244842"/>
                <a:gd name="connsiteX5" fmla="*/ 201468 w 202237"/>
                <a:gd name="connsiteY5" fmla="*/ 0 h 24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2237" h="244842">
                  <a:moveTo>
                    <a:pt x="201468" y="0"/>
                  </a:moveTo>
                  <a:cubicBezTo>
                    <a:pt x="197235" y="0"/>
                    <a:pt x="159399" y="171450"/>
                    <a:pt x="136380" y="211137"/>
                  </a:cubicBezTo>
                  <a:cubicBezTo>
                    <a:pt x="113361" y="250824"/>
                    <a:pt x="85580" y="232833"/>
                    <a:pt x="63355" y="238125"/>
                  </a:cubicBezTo>
                  <a:cubicBezTo>
                    <a:pt x="41130" y="243417"/>
                    <a:pt x="-13374" y="247385"/>
                    <a:pt x="3030" y="242887"/>
                  </a:cubicBezTo>
                  <a:cubicBezTo>
                    <a:pt x="19434" y="238389"/>
                    <a:pt x="131088" y="247914"/>
                    <a:pt x="161780" y="211137"/>
                  </a:cubicBezTo>
                  <a:cubicBezTo>
                    <a:pt x="192472" y="174360"/>
                    <a:pt x="205701" y="0"/>
                    <a:pt x="201468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6" name="フリーフォーム: 図形 315">
              <a:extLst>
                <a:ext uri="{FF2B5EF4-FFF2-40B4-BE49-F238E27FC236}">
                  <a16:creationId xmlns:a16="http://schemas.microsoft.com/office/drawing/2014/main" id="{1EF7F0CA-B285-4E1F-A9FB-EA8D46495316}"/>
                </a:ext>
              </a:extLst>
            </p:cNvPr>
            <p:cNvSpPr/>
            <p:nvPr/>
          </p:nvSpPr>
          <p:spPr>
            <a:xfrm>
              <a:off x="8162597" y="5262494"/>
              <a:ext cx="335150" cy="180140"/>
            </a:xfrm>
            <a:custGeom>
              <a:avLst/>
              <a:gdLst>
                <a:gd name="connsiteX0" fmla="*/ 38428 w 335150"/>
                <a:gd name="connsiteY0" fmla="*/ 69 h 180140"/>
                <a:gd name="connsiteX1" fmla="*/ 3503 w 335150"/>
                <a:gd name="connsiteY1" fmla="*/ 55631 h 180140"/>
                <a:gd name="connsiteX2" fmla="*/ 38428 w 335150"/>
                <a:gd name="connsiteY2" fmla="*/ 63569 h 180140"/>
                <a:gd name="connsiteX3" fmla="*/ 332116 w 335150"/>
                <a:gd name="connsiteY3" fmla="*/ 179456 h 180140"/>
                <a:gd name="connsiteX4" fmla="*/ 182891 w 335150"/>
                <a:gd name="connsiteY4" fmla="*/ 109606 h 180140"/>
                <a:gd name="connsiteX5" fmla="*/ 46366 w 335150"/>
                <a:gd name="connsiteY5" fmla="*/ 68331 h 180140"/>
                <a:gd name="connsiteX6" fmla="*/ 38428 w 335150"/>
                <a:gd name="connsiteY6" fmla="*/ 69 h 180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5150" h="180140">
                  <a:moveTo>
                    <a:pt x="38428" y="69"/>
                  </a:moveTo>
                  <a:cubicBezTo>
                    <a:pt x="31284" y="-2048"/>
                    <a:pt x="3503" y="45048"/>
                    <a:pt x="3503" y="55631"/>
                  </a:cubicBezTo>
                  <a:cubicBezTo>
                    <a:pt x="3503" y="66214"/>
                    <a:pt x="-16341" y="42932"/>
                    <a:pt x="38428" y="63569"/>
                  </a:cubicBezTo>
                  <a:cubicBezTo>
                    <a:pt x="93197" y="84206"/>
                    <a:pt x="308039" y="171783"/>
                    <a:pt x="332116" y="179456"/>
                  </a:cubicBezTo>
                  <a:cubicBezTo>
                    <a:pt x="356193" y="187129"/>
                    <a:pt x="230516" y="128127"/>
                    <a:pt x="182891" y="109606"/>
                  </a:cubicBezTo>
                  <a:cubicBezTo>
                    <a:pt x="135266" y="91085"/>
                    <a:pt x="70179" y="82883"/>
                    <a:pt x="46366" y="68331"/>
                  </a:cubicBezTo>
                  <a:cubicBezTo>
                    <a:pt x="22553" y="53779"/>
                    <a:pt x="45572" y="2186"/>
                    <a:pt x="38428" y="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7" name="フリーフォーム: 図形 316">
              <a:extLst>
                <a:ext uri="{FF2B5EF4-FFF2-40B4-BE49-F238E27FC236}">
                  <a16:creationId xmlns:a16="http://schemas.microsoft.com/office/drawing/2014/main" id="{2E7A4401-5D62-4188-A998-220257CC20BD}"/>
                </a:ext>
              </a:extLst>
            </p:cNvPr>
            <p:cNvSpPr/>
            <p:nvPr/>
          </p:nvSpPr>
          <p:spPr>
            <a:xfrm>
              <a:off x="8200554" y="5283179"/>
              <a:ext cx="437171" cy="121337"/>
            </a:xfrm>
            <a:custGeom>
              <a:avLst/>
              <a:gdLst>
                <a:gd name="connsiteX0" fmla="*/ 471 w 437171"/>
                <a:gd name="connsiteY0" fmla="*/ 21 h 121337"/>
                <a:gd name="connsiteX1" fmla="*/ 243359 w 437171"/>
                <a:gd name="connsiteY1" fmla="*/ 106384 h 121337"/>
                <a:gd name="connsiteX2" fmla="*/ 284634 w 437171"/>
                <a:gd name="connsiteY2" fmla="*/ 120671 h 121337"/>
                <a:gd name="connsiteX3" fmla="*/ 378296 w 437171"/>
                <a:gd name="connsiteY3" fmla="*/ 107971 h 121337"/>
                <a:gd name="connsiteX4" fmla="*/ 437034 w 437171"/>
                <a:gd name="connsiteY4" fmla="*/ 55584 h 121337"/>
                <a:gd name="connsiteX5" fmla="*/ 362421 w 437171"/>
                <a:gd name="connsiteY5" fmla="*/ 85746 h 121337"/>
                <a:gd name="connsiteX6" fmla="*/ 313209 w 437171"/>
                <a:gd name="connsiteY6" fmla="*/ 96859 h 121337"/>
                <a:gd name="connsiteX7" fmla="*/ 471 w 437171"/>
                <a:gd name="connsiteY7" fmla="*/ 21 h 121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7171" h="121337">
                  <a:moveTo>
                    <a:pt x="471" y="21"/>
                  </a:moveTo>
                  <a:cubicBezTo>
                    <a:pt x="-11171" y="1608"/>
                    <a:pt x="195999" y="86276"/>
                    <a:pt x="243359" y="106384"/>
                  </a:cubicBezTo>
                  <a:cubicBezTo>
                    <a:pt x="290719" y="126492"/>
                    <a:pt x="262145" y="120407"/>
                    <a:pt x="284634" y="120671"/>
                  </a:cubicBezTo>
                  <a:cubicBezTo>
                    <a:pt x="307123" y="120935"/>
                    <a:pt x="352896" y="118819"/>
                    <a:pt x="378296" y="107971"/>
                  </a:cubicBezTo>
                  <a:cubicBezTo>
                    <a:pt x="403696" y="97123"/>
                    <a:pt x="439680" y="59288"/>
                    <a:pt x="437034" y="55584"/>
                  </a:cubicBezTo>
                  <a:cubicBezTo>
                    <a:pt x="434388" y="51880"/>
                    <a:pt x="383058" y="78867"/>
                    <a:pt x="362421" y="85746"/>
                  </a:cubicBezTo>
                  <a:cubicBezTo>
                    <a:pt x="341784" y="92625"/>
                    <a:pt x="372740" y="109824"/>
                    <a:pt x="313209" y="96859"/>
                  </a:cubicBezTo>
                  <a:cubicBezTo>
                    <a:pt x="253678" y="83895"/>
                    <a:pt x="12113" y="-1566"/>
                    <a:pt x="471" y="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8" name="フリーフォーム: 図形 317">
              <a:extLst>
                <a:ext uri="{FF2B5EF4-FFF2-40B4-BE49-F238E27FC236}">
                  <a16:creationId xmlns:a16="http://schemas.microsoft.com/office/drawing/2014/main" id="{8A2030C0-7AC4-4978-B0C4-EC124F56EBAF}"/>
                </a:ext>
              </a:extLst>
            </p:cNvPr>
            <p:cNvSpPr/>
            <p:nvPr/>
          </p:nvSpPr>
          <p:spPr>
            <a:xfrm>
              <a:off x="8177691" y="5311162"/>
              <a:ext cx="58503" cy="164741"/>
            </a:xfrm>
            <a:custGeom>
              <a:avLst/>
              <a:gdLst>
                <a:gd name="connsiteX0" fmla="*/ 1109 w 58503"/>
                <a:gd name="connsiteY0" fmla="*/ 613 h 164741"/>
                <a:gd name="connsiteX1" fmla="*/ 58259 w 58503"/>
                <a:gd name="connsiteY1" fmla="*/ 160951 h 164741"/>
                <a:gd name="connsiteX2" fmla="*/ 21747 w 58503"/>
                <a:gd name="connsiteY2" fmla="*/ 106976 h 164741"/>
                <a:gd name="connsiteX3" fmla="*/ 1109 w 58503"/>
                <a:gd name="connsiteY3" fmla="*/ 613 h 164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503" h="164741">
                  <a:moveTo>
                    <a:pt x="1109" y="613"/>
                  </a:moveTo>
                  <a:cubicBezTo>
                    <a:pt x="7194" y="9609"/>
                    <a:pt x="54819" y="143224"/>
                    <a:pt x="58259" y="160951"/>
                  </a:cubicBezTo>
                  <a:cubicBezTo>
                    <a:pt x="61699" y="178678"/>
                    <a:pt x="27832" y="129730"/>
                    <a:pt x="21747" y="106976"/>
                  </a:cubicBezTo>
                  <a:cubicBezTo>
                    <a:pt x="15662" y="84222"/>
                    <a:pt x="-4976" y="-8383"/>
                    <a:pt x="1109" y="6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9" name="フリーフォーム: 図形 318">
              <a:extLst>
                <a:ext uri="{FF2B5EF4-FFF2-40B4-BE49-F238E27FC236}">
                  <a16:creationId xmlns:a16="http://schemas.microsoft.com/office/drawing/2014/main" id="{0382CE40-372F-43FA-A0A8-F894D38B5E76}"/>
                </a:ext>
              </a:extLst>
            </p:cNvPr>
            <p:cNvSpPr/>
            <p:nvPr/>
          </p:nvSpPr>
          <p:spPr>
            <a:xfrm>
              <a:off x="1804712" y="4736714"/>
              <a:ext cx="168553" cy="240210"/>
            </a:xfrm>
            <a:custGeom>
              <a:avLst/>
              <a:gdLst>
                <a:gd name="connsiteX0" fmla="*/ 168551 w 168553"/>
                <a:gd name="connsiteY0" fmla="*/ 386 h 240210"/>
                <a:gd name="connsiteX1" fmla="*/ 70126 w 168553"/>
                <a:gd name="connsiteY1" fmla="*/ 232161 h 240210"/>
                <a:gd name="connsiteX2" fmla="*/ 27263 w 168553"/>
                <a:gd name="connsiteY2" fmla="*/ 182949 h 240210"/>
                <a:gd name="connsiteX3" fmla="*/ 1863 w 168553"/>
                <a:gd name="connsiteY3" fmla="*/ 141674 h 240210"/>
                <a:gd name="connsiteX4" fmla="*/ 78063 w 168553"/>
                <a:gd name="connsiteY4" fmla="*/ 6736 h 240210"/>
                <a:gd name="connsiteX5" fmla="*/ 19326 w 168553"/>
                <a:gd name="connsiteY5" fmla="*/ 133736 h 240210"/>
                <a:gd name="connsiteX6" fmla="*/ 55838 w 168553"/>
                <a:gd name="connsiteY6" fmla="*/ 190886 h 240210"/>
                <a:gd name="connsiteX7" fmla="*/ 73301 w 168553"/>
                <a:gd name="connsiteY7" fmla="*/ 176599 h 240210"/>
                <a:gd name="connsiteX8" fmla="*/ 168551 w 168553"/>
                <a:gd name="connsiteY8" fmla="*/ 386 h 240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553" h="240210">
                  <a:moveTo>
                    <a:pt x="168551" y="386"/>
                  </a:moveTo>
                  <a:cubicBezTo>
                    <a:pt x="168022" y="9646"/>
                    <a:pt x="93674" y="201734"/>
                    <a:pt x="70126" y="232161"/>
                  </a:cubicBezTo>
                  <a:cubicBezTo>
                    <a:pt x="46578" y="262588"/>
                    <a:pt x="38640" y="198030"/>
                    <a:pt x="27263" y="182949"/>
                  </a:cubicBezTo>
                  <a:cubicBezTo>
                    <a:pt x="15886" y="167868"/>
                    <a:pt x="-6604" y="171043"/>
                    <a:pt x="1863" y="141674"/>
                  </a:cubicBezTo>
                  <a:cubicBezTo>
                    <a:pt x="10330" y="112305"/>
                    <a:pt x="75153" y="8059"/>
                    <a:pt x="78063" y="6736"/>
                  </a:cubicBezTo>
                  <a:cubicBezTo>
                    <a:pt x="80973" y="5413"/>
                    <a:pt x="23030" y="103044"/>
                    <a:pt x="19326" y="133736"/>
                  </a:cubicBezTo>
                  <a:cubicBezTo>
                    <a:pt x="15622" y="164428"/>
                    <a:pt x="46842" y="183742"/>
                    <a:pt x="55838" y="190886"/>
                  </a:cubicBezTo>
                  <a:cubicBezTo>
                    <a:pt x="64834" y="198030"/>
                    <a:pt x="56632" y="202264"/>
                    <a:pt x="73301" y="176599"/>
                  </a:cubicBezTo>
                  <a:cubicBezTo>
                    <a:pt x="89970" y="150934"/>
                    <a:pt x="169080" y="-8874"/>
                    <a:pt x="168551" y="3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0" name="フリーフォーム: 図形 319">
              <a:extLst>
                <a:ext uri="{FF2B5EF4-FFF2-40B4-BE49-F238E27FC236}">
                  <a16:creationId xmlns:a16="http://schemas.microsoft.com/office/drawing/2014/main" id="{C9A9C7E5-EA85-4BD8-96B7-335A864F6CF5}"/>
                </a:ext>
              </a:extLst>
            </p:cNvPr>
            <p:cNvSpPr/>
            <p:nvPr/>
          </p:nvSpPr>
          <p:spPr>
            <a:xfrm>
              <a:off x="1859473" y="4621143"/>
              <a:ext cx="59514" cy="140153"/>
            </a:xfrm>
            <a:custGeom>
              <a:avLst/>
              <a:gdLst>
                <a:gd name="connsiteX0" fmla="*/ 32827 w 59514"/>
                <a:gd name="connsiteY0" fmla="*/ 70 h 140153"/>
                <a:gd name="connsiteX1" fmla="*/ 21715 w 59514"/>
                <a:gd name="connsiteY1" fmla="*/ 108020 h 140153"/>
                <a:gd name="connsiteX2" fmla="*/ 1077 w 59514"/>
                <a:gd name="connsiteY2" fmla="*/ 139770 h 140153"/>
                <a:gd name="connsiteX3" fmla="*/ 58227 w 59514"/>
                <a:gd name="connsiteY3" fmla="*/ 92145 h 140153"/>
                <a:gd name="connsiteX4" fmla="*/ 32827 w 59514"/>
                <a:gd name="connsiteY4" fmla="*/ 70 h 140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514" h="140153">
                  <a:moveTo>
                    <a:pt x="32827" y="70"/>
                  </a:moveTo>
                  <a:cubicBezTo>
                    <a:pt x="26742" y="2716"/>
                    <a:pt x="27007" y="84737"/>
                    <a:pt x="21715" y="108020"/>
                  </a:cubicBezTo>
                  <a:cubicBezTo>
                    <a:pt x="16423" y="131303"/>
                    <a:pt x="-5008" y="142416"/>
                    <a:pt x="1077" y="139770"/>
                  </a:cubicBezTo>
                  <a:cubicBezTo>
                    <a:pt x="7162" y="137124"/>
                    <a:pt x="50819" y="114105"/>
                    <a:pt x="58227" y="92145"/>
                  </a:cubicBezTo>
                  <a:cubicBezTo>
                    <a:pt x="65635" y="70185"/>
                    <a:pt x="38912" y="-2576"/>
                    <a:pt x="32827" y="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1" name="フリーフォーム: 図形 320">
              <a:extLst>
                <a:ext uri="{FF2B5EF4-FFF2-40B4-BE49-F238E27FC236}">
                  <a16:creationId xmlns:a16="http://schemas.microsoft.com/office/drawing/2014/main" id="{F3C34503-D1DE-400F-9B58-7C65FB6E6D14}"/>
                </a:ext>
              </a:extLst>
            </p:cNvPr>
            <p:cNvSpPr/>
            <p:nvPr/>
          </p:nvSpPr>
          <p:spPr>
            <a:xfrm>
              <a:off x="1902462" y="4602912"/>
              <a:ext cx="347649" cy="645230"/>
            </a:xfrm>
            <a:custGeom>
              <a:avLst/>
              <a:gdLst>
                <a:gd name="connsiteX0" fmla="*/ 4126 w 347649"/>
                <a:gd name="connsiteY0" fmla="*/ 5601 h 645230"/>
                <a:gd name="connsiteX1" fmla="*/ 127951 w 347649"/>
                <a:gd name="connsiteY1" fmla="*/ 234201 h 645230"/>
                <a:gd name="connsiteX2" fmla="*/ 335913 w 347649"/>
                <a:gd name="connsiteY2" fmla="*/ 629488 h 645230"/>
                <a:gd name="connsiteX3" fmla="*/ 316863 w 347649"/>
                <a:gd name="connsiteY3" fmla="*/ 556463 h 645230"/>
                <a:gd name="connsiteX4" fmla="*/ 277176 w 347649"/>
                <a:gd name="connsiteY4" fmla="*/ 461213 h 645230"/>
                <a:gd name="connsiteX5" fmla="*/ 4126 w 347649"/>
                <a:gd name="connsiteY5" fmla="*/ 5601 h 645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7649" h="645230">
                  <a:moveTo>
                    <a:pt x="4126" y="5601"/>
                  </a:moveTo>
                  <a:cubicBezTo>
                    <a:pt x="-20745" y="-32234"/>
                    <a:pt x="72653" y="130220"/>
                    <a:pt x="127951" y="234201"/>
                  </a:cubicBezTo>
                  <a:cubicBezTo>
                    <a:pt x="183249" y="338182"/>
                    <a:pt x="304428" y="575778"/>
                    <a:pt x="335913" y="629488"/>
                  </a:cubicBezTo>
                  <a:cubicBezTo>
                    <a:pt x="367398" y="683198"/>
                    <a:pt x="326652" y="584509"/>
                    <a:pt x="316863" y="556463"/>
                  </a:cubicBezTo>
                  <a:cubicBezTo>
                    <a:pt x="307074" y="528417"/>
                    <a:pt x="327447" y="552759"/>
                    <a:pt x="277176" y="461213"/>
                  </a:cubicBezTo>
                  <a:cubicBezTo>
                    <a:pt x="226905" y="369667"/>
                    <a:pt x="28997" y="43436"/>
                    <a:pt x="4126" y="56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2" name="フリーフォーム: 図形 321">
              <a:extLst>
                <a:ext uri="{FF2B5EF4-FFF2-40B4-BE49-F238E27FC236}">
                  <a16:creationId xmlns:a16="http://schemas.microsoft.com/office/drawing/2014/main" id="{1D578789-1C20-419C-9038-A873C852FFA5}"/>
                </a:ext>
              </a:extLst>
            </p:cNvPr>
            <p:cNvSpPr/>
            <p:nvPr/>
          </p:nvSpPr>
          <p:spPr>
            <a:xfrm>
              <a:off x="2018110" y="3928288"/>
              <a:ext cx="157701" cy="520658"/>
            </a:xfrm>
            <a:custGeom>
              <a:avLst/>
              <a:gdLst>
                <a:gd name="connsiteX0" fmla="*/ 156765 w 157701"/>
                <a:gd name="connsiteY0" fmla="*/ 775 h 520658"/>
                <a:gd name="connsiteX1" fmla="*/ 40878 w 157701"/>
                <a:gd name="connsiteY1" fmla="*/ 442100 h 520658"/>
                <a:gd name="connsiteX2" fmla="*/ 15478 w 157701"/>
                <a:gd name="connsiteY2" fmla="*/ 499250 h 520658"/>
                <a:gd name="connsiteX3" fmla="*/ 4365 w 157701"/>
                <a:gd name="connsiteY3" fmla="*/ 508775 h 520658"/>
                <a:gd name="connsiteX4" fmla="*/ 90090 w 157701"/>
                <a:gd name="connsiteY4" fmla="*/ 338912 h 520658"/>
                <a:gd name="connsiteX5" fmla="*/ 156765 w 157701"/>
                <a:gd name="connsiteY5" fmla="*/ 775 h 52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701" h="520658">
                  <a:moveTo>
                    <a:pt x="156765" y="775"/>
                  </a:moveTo>
                  <a:cubicBezTo>
                    <a:pt x="148563" y="17973"/>
                    <a:pt x="64426" y="359021"/>
                    <a:pt x="40878" y="442100"/>
                  </a:cubicBezTo>
                  <a:cubicBezTo>
                    <a:pt x="17330" y="525179"/>
                    <a:pt x="21563" y="488138"/>
                    <a:pt x="15478" y="499250"/>
                  </a:cubicBezTo>
                  <a:cubicBezTo>
                    <a:pt x="9393" y="510362"/>
                    <a:pt x="-8070" y="535498"/>
                    <a:pt x="4365" y="508775"/>
                  </a:cubicBezTo>
                  <a:cubicBezTo>
                    <a:pt x="16800" y="482052"/>
                    <a:pt x="62838" y="420668"/>
                    <a:pt x="90090" y="338912"/>
                  </a:cubicBezTo>
                  <a:cubicBezTo>
                    <a:pt x="117342" y="257156"/>
                    <a:pt x="164967" y="-16423"/>
                    <a:pt x="156765" y="7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3" name="フリーフォーム: 図形 322">
              <a:extLst>
                <a:ext uri="{FF2B5EF4-FFF2-40B4-BE49-F238E27FC236}">
                  <a16:creationId xmlns:a16="http://schemas.microsoft.com/office/drawing/2014/main" id="{0B5CB7FD-C873-42A0-90D0-0F7FA4CF873D}"/>
                </a:ext>
              </a:extLst>
            </p:cNvPr>
            <p:cNvSpPr/>
            <p:nvPr/>
          </p:nvSpPr>
          <p:spPr>
            <a:xfrm>
              <a:off x="1900238" y="4417774"/>
              <a:ext cx="138189" cy="192326"/>
            </a:xfrm>
            <a:custGeom>
              <a:avLst/>
              <a:gdLst>
                <a:gd name="connsiteX0" fmla="*/ 0 w 138189"/>
                <a:gd name="connsiteY0" fmla="*/ 192326 h 192326"/>
                <a:gd name="connsiteX1" fmla="*/ 71437 w 138189"/>
                <a:gd name="connsiteY1" fmla="*/ 11351 h 192326"/>
                <a:gd name="connsiteX2" fmla="*/ 96837 w 138189"/>
                <a:gd name="connsiteY2" fmla="*/ 20876 h 192326"/>
                <a:gd name="connsiteX3" fmla="*/ 138112 w 138189"/>
                <a:gd name="connsiteY3" fmla="*/ 36751 h 192326"/>
                <a:gd name="connsiteX4" fmla="*/ 85725 w 138189"/>
                <a:gd name="connsiteY4" fmla="*/ 19289 h 192326"/>
                <a:gd name="connsiteX5" fmla="*/ 69850 w 138189"/>
                <a:gd name="connsiteY5" fmla="*/ 55801 h 192326"/>
                <a:gd name="connsiteX6" fmla="*/ 0 w 138189"/>
                <a:gd name="connsiteY6" fmla="*/ 192326 h 192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189" h="192326">
                  <a:moveTo>
                    <a:pt x="0" y="192326"/>
                  </a:moveTo>
                  <a:cubicBezTo>
                    <a:pt x="27649" y="116126"/>
                    <a:pt x="55298" y="39926"/>
                    <a:pt x="71437" y="11351"/>
                  </a:cubicBezTo>
                  <a:cubicBezTo>
                    <a:pt x="87576" y="-17224"/>
                    <a:pt x="85725" y="16643"/>
                    <a:pt x="96837" y="20876"/>
                  </a:cubicBezTo>
                  <a:cubicBezTo>
                    <a:pt x="107950" y="25109"/>
                    <a:pt x="139964" y="37015"/>
                    <a:pt x="138112" y="36751"/>
                  </a:cubicBezTo>
                  <a:cubicBezTo>
                    <a:pt x="136260" y="36487"/>
                    <a:pt x="97102" y="16114"/>
                    <a:pt x="85725" y="19289"/>
                  </a:cubicBezTo>
                  <a:cubicBezTo>
                    <a:pt x="74348" y="22464"/>
                    <a:pt x="81227" y="29872"/>
                    <a:pt x="69850" y="55801"/>
                  </a:cubicBezTo>
                  <a:lnTo>
                    <a:pt x="0" y="192326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4" name="フリーフォーム: 図形 323">
              <a:extLst>
                <a:ext uri="{FF2B5EF4-FFF2-40B4-BE49-F238E27FC236}">
                  <a16:creationId xmlns:a16="http://schemas.microsoft.com/office/drawing/2014/main" id="{C6E1D988-2393-4313-9E2C-6C2863C98A37}"/>
                </a:ext>
              </a:extLst>
            </p:cNvPr>
            <p:cNvSpPr/>
            <p:nvPr/>
          </p:nvSpPr>
          <p:spPr>
            <a:xfrm>
              <a:off x="2194369" y="3935047"/>
              <a:ext cx="246234" cy="446505"/>
            </a:xfrm>
            <a:custGeom>
              <a:avLst/>
              <a:gdLst>
                <a:gd name="connsiteX0" fmla="*/ 1144 w 246234"/>
                <a:gd name="connsiteY0" fmla="*/ 366 h 446505"/>
                <a:gd name="connsiteX1" fmla="*/ 96394 w 246234"/>
                <a:gd name="connsiteY1" fmla="*/ 198803 h 446505"/>
                <a:gd name="connsiteX2" fmla="*/ 126556 w 246234"/>
                <a:gd name="connsiteY2" fmla="*/ 273416 h 446505"/>
                <a:gd name="connsiteX3" fmla="*/ 245619 w 246234"/>
                <a:gd name="connsiteY3" fmla="*/ 444866 h 446505"/>
                <a:gd name="connsiteX4" fmla="*/ 167831 w 246234"/>
                <a:gd name="connsiteY4" fmla="*/ 348028 h 446505"/>
                <a:gd name="connsiteX5" fmla="*/ 51944 w 246234"/>
                <a:gd name="connsiteY5" fmla="*/ 154353 h 446505"/>
                <a:gd name="connsiteX6" fmla="*/ 1144 w 246234"/>
                <a:gd name="connsiteY6" fmla="*/ 366 h 446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6234" h="446505">
                  <a:moveTo>
                    <a:pt x="1144" y="366"/>
                  </a:moveTo>
                  <a:cubicBezTo>
                    <a:pt x="8552" y="7774"/>
                    <a:pt x="75492" y="153295"/>
                    <a:pt x="96394" y="198803"/>
                  </a:cubicBezTo>
                  <a:cubicBezTo>
                    <a:pt x="117296" y="244311"/>
                    <a:pt x="101685" y="232406"/>
                    <a:pt x="126556" y="273416"/>
                  </a:cubicBezTo>
                  <a:cubicBezTo>
                    <a:pt x="151427" y="314426"/>
                    <a:pt x="238740" y="432431"/>
                    <a:pt x="245619" y="444866"/>
                  </a:cubicBezTo>
                  <a:cubicBezTo>
                    <a:pt x="252498" y="457301"/>
                    <a:pt x="200110" y="396447"/>
                    <a:pt x="167831" y="348028"/>
                  </a:cubicBezTo>
                  <a:cubicBezTo>
                    <a:pt x="135552" y="299609"/>
                    <a:pt x="80254" y="209122"/>
                    <a:pt x="51944" y="154353"/>
                  </a:cubicBezTo>
                  <a:cubicBezTo>
                    <a:pt x="23634" y="99584"/>
                    <a:pt x="-6264" y="-7042"/>
                    <a:pt x="1144" y="3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5" name="フリーフォーム: 図形 324">
              <a:extLst>
                <a:ext uri="{FF2B5EF4-FFF2-40B4-BE49-F238E27FC236}">
                  <a16:creationId xmlns:a16="http://schemas.microsoft.com/office/drawing/2014/main" id="{4685162C-E774-48A9-B868-739DF4B00022}"/>
                </a:ext>
              </a:extLst>
            </p:cNvPr>
            <p:cNvSpPr/>
            <p:nvPr/>
          </p:nvSpPr>
          <p:spPr>
            <a:xfrm>
              <a:off x="2271160" y="4482471"/>
              <a:ext cx="108087" cy="776554"/>
            </a:xfrm>
            <a:custGeom>
              <a:avLst/>
              <a:gdLst>
                <a:gd name="connsiteX0" fmla="*/ 84690 w 108087"/>
                <a:gd name="connsiteY0" fmla="*/ 3804 h 776554"/>
                <a:gd name="connsiteX1" fmla="*/ 62465 w 108087"/>
                <a:gd name="connsiteY1" fmla="*/ 270504 h 776554"/>
                <a:gd name="connsiteX2" fmla="*/ 553 w 108087"/>
                <a:gd name="connsiteY2" fmla="*/ 754692 h 776554"/>
                <a:gd name="connsiteX3" fmla="*/ 33890 w 108087"/>
                <a:gd name="connsiteY3" fmla="*/ 668967 h 776554"/>
                <a:gd name="connsiteX4" fmla="*/ 65640 w 108087"/>
                <a:gd name="connsiteY4" fmla="*/ 449892 h 776554"/>
                <a:gd name="connsiteX5" fmla="*/ 106915 w 108087"/>
                <a:gd name="connsiteY5" fmla="*/ 135567 h 776554"/>
                <a:gd name="connsiteX6" fmla="*/ 84690 w 108087"/>
                <a:gd name="connsiteY6" fmla="*/ 3804 h 776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087" h="776554">
                  <a:moveTo>
                    <a:pt x="84690" y="3804"/>
                  </a:moveTo>
                  <a:cubicBezTo>
                    <a:pt x="77282" y="26293"/>
                    <a:pt x="76488" y="145356"/>
                    <a:pt x="62465" y="270504"/>
                  </a:cubicBezTo>
                  <a:cubicBezTo>
                    <a:pt x="48442" y="395652"/>
                    <a:pt x="5315" y="688282"/>
                    <a:pt x="553" y="754692"/>
                  </a:cubicBezTo>
                  <a:cubicBezTo>
                    <a:pt x="-4210" y="821103"/>
                    <a:pt x="23042" y="719767"/>
                    <a:pt x="33890" y="668967"/>
                  </a:cubicBezTo>
                  <a:cubicBezTo>
                    <a:pt x="44738" y="618167"/>
                    <a:pt x="53469" y="538792"/>
                    <a:pt x="65640" y="449892"/>
                  </a:cubicBezTo>
                  <a:cubicBezTo>
                    <a:pt x="77811" y="360992"/>
                    <a:pt x="100565" y="208328"/>
                    <a:pt x="106915" y="135567"/>
                  </a:cubicBezTo>
                  <a:cubicBezTo>
                    <a:pt x="113265" y="62807"/>
                    <a:pt x="92098" y="-18685"/>
                    <a:pt x="84690" y="38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6" name="フリーフォーム: 図形 325">
              <a:extLst>
                <a:ext uri="{FF2B5EF4-FFF2-40B4-BE49-F238E27FC236}">
                  <a16:creationId xmlns:a16="http://schemas.microsoft.com/office/drawing/2014/main" id="{32A403D8-AAA4-4EE6-9AD6-5317B893827B}"/>
                </a:ext>
              </a:extLst>
            </p:cNvPr>
            <p:cNvSpPr/>
            <p:nvPr/>
          </p:nvSpPr>
          <p:spPr>
            <a:xfrm>
              <a:off x="2367173" y="4500154"/>
              <a:ext cx="509020" cy="168977"/>
            </a:xfrm>
            <a:custGeom>
              <a:avLst/>
              <a:gdLst>
                <a:gd name="connsiteX0" fmla="*/ 1377 w 509020"/>
                <a:gd name="connsiteY0" fmla="*/ 409 h 168977"/>
                <a:gd name="connsiteX1" fmla="*/ 136315 w 509020"/>
                <a:gd name="connsiteY1" fmla="*/ 98834 h 168977"/>
                <a:gd name="connsiteX2" fmla="*/ 360152 w 509020"/>
                <a:gd name="connsiteY2" fmla="*/ 141696 h 168977"/>
                <a:gd name="connsiteX3" fmla="*/ 506202 w 509020"/>
                <a:gd name="connsiteY3" fmla="*/ 167096 h 168977"/>
                <a:gd name="connsiteX4" fmla="*/ 460165 w 509020"/>
                <a:gd name="connsiteY4" fmla="*/ 167096 h 168977"/>
                <a:gd name="connsiteX5" fmla="*/ 377615 w 509020"/>
                <a:gd name="connsiteY5" fmla="*/ 163921 h 168977"/>
                <a:gd name="connsiteX6" fmla="*/ 217277 w 509020"/>
                <a:gd name="connsiteY6" fmla="*/ 140109 h 168977"/>
                <a:gd name="connsiteX7" fmla="*/ 1377 w 509020"/>
                <a:gd name="connsiteY7" fmla="*/ 409 h 168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9020" h="168977">
                  <a:moveTo>
                    <a:pt x="1377" y="409"/>
                  </a:moveTo>
                  <a:cubicBezTo>
                    <a:pt x="-12117" y="-6470"/>
                    <a:pt x="76519" y="75286"/>
                    <a:pt x="136315" y="98834"/>
                  </a:cubicBezTo>
                  <a:cubicBezTo>
                    <a:pt x="196111" y="122382"/>
                    <a:pt x="360152" y="141696"/>
                    <a:pt x="360152" y="141696"/>
                  </a:cubicBezTo>
                  <a:cubicBezTo>
                    <a:pt x="421800" y="153073"/>
                    <a:pt x="489533" y="162863"/>
                    <a:pt x="506202" y="167096"/>
                  </a:cubicBezTo>
                  <a:cubicBezTo>
                    <a:pt x="522871" y="171329"/>
                    <a:pt x="460165" y="167096"/>
                    <a:pt x="460165" y="167096"/>
                  </a:cubicBezTo>
                  <a:cubicBezTo>
                    <a:pt x="438734" y="166567"/>
                    <a:pt x="418096" y="168419"/>
                    <a:pt x="377615" y="163921"/>
                  </a:cubicBezTo>
                  <a:cubicBezTo>
                    <a:pt x="337134" y="159423"/>
                    <a:pt x="278925" y="165244"/>
                    <a:pt x="217277" y="140109"/>
                  </a:cubicBezTo>
                  <a:cubicBezTo>
                    <a:pt x="155629" y="114974"/>
                    <a:pt x="14871" y="7288"/>
                    <a:pt x="1377" y="4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7" name="フリーフォーム: 図形 326">
              <a:extLst>
                <a:ext uri="{FF2B5EF4-FFF2-40B4-BE49-F238E27FC236}">
                  <a16:creationId xmlns:a16="http://schemas.microsoft.com/office/drawing/2014/main" id="{816499F1-5CEC-4470-8E96-2CA6738B210D}"/>
                </a:ext>
              </a:extLst>
            </p:cNvPr>
            <p:cNvSpPr/>
            <p:nvPr/>
          </p:nvSpPr>
          <p:spPr>
            <a:xfrm>
              <a:off x="2360436" y="4162340"/>
              <a:ext cx="190089" cy="323935"/>
            </a:xfrm>
            <a:custGeom>
              <a:avLst/>
              <a:gdLst>
                <a:gd name="connsiteX0" fmla="*/ 189089 w 190089"/>
                <a:gd name="connsiteY0" fmla="*/ 85 h 323935"/>
                <a:gd name="connsiteX1" fmla="*/ 182739 w 190089"/>
                <a:gd name="connsiteY1" fmla="*/ 144548 h 323935"/>
                <a:gd name="connsiteX2" fmla="*/ 139877 w 190089"/>
                <a:gd name="connsiteY2" fmla="*/ 173123 h 323935"/>
                <a:gd name="connsiteX3" fmla="*/ 177 w 190089"/>
                <a:gd name="connsiteY3" fmla="*/ 323935 h 323935"/>
                <a:gd name="connsiteX4" fmla="*/ 171627 w 190089"/>
                <a:gd name="connsiteY4" fmla="*/ 171535 h 323935"/>
                <a:gd name="connsiteX5" fmla="*/ 171627 w 190089"/>
                <a:gd name="connsiteY5" fmla="*/ 123910 h 323935"/>
                <a:gd name="connsiteX6" fmla="*/ 189089 w 190089"/>
                <a:gd name="connsiteY6" fmla="*/ 85 h 323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089" h="323935">
                  <a:moveTo>
                    <a:pt x="189089" y="85"/>
                  </a:moveTo>
                  <a:cubicBezTo>
                    <a:pt x="190941" y="3525"/>
                    <a:pt x="190941" y="115708"/>
                    <a:pt x="182739" y="144548"/>
                  </a:cubicBezTo>
                  <a:cubicBezTo>
                    <a:pt x="174537" y="173388"/>
                    <a:pt x="170304" y="143225"/>
                    <a:pt x="139877" y="173123"/>
                  </a:cubicBezTo>
                  <a:cubicBezTo>
                    <a:pt x="109450" y="203021"/>
                    <a:pt x="-5115" y="324200"/>
                    <a:pt x="177" y="323935"/>
                  </a:cubicBezTo>
                  <a:cubicBezTo>
                    <a:pt x="5469" y="323670"/>
                    <a:pt x="143052" y="204873"/>
                    <a:pt x="171627" y="171535"/>
                  </a:cubicBezTo>
                  <a:cubicBezTo>
                    <a:pt x="200202" y="138198"/>
                    <a:pt x="171098" y="149839"/>
                    <a:pt x="171627" y="123910"/>
                  </a:cubicBezTo>
                  <a:cubicBezTo>
                    <a:pt x="172156" y="97981"/>
                    <a:pt x="187237" y="-3355"/>
                    <a:pt x="189089" y="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8" name="フリーフォーム: 図形 327">
              <a:extLst>
                <a:ext uri="{FF2B5EF4-FFF2-40B4-BE49-F238E27FC236}">
                  <a16:creationId xmlns:a16="http://schemas.microsoft.com/office/drawing/2014/main" id="{72056232-10AD-4257-A120-CD5A4BD0EA97}"/>
                </a:ext>
              </a:extLst>
            </p:cNvPr>
            <p:cNvSpPr/>
            <p:nvPr/>
          </p:nvSpPr>
          <p:spPr>
            <a:xfrm>
              <a:off x="2431427" y="4457310"/>
              <a:ext cx="445890" cy="143590"/>
            </a:xfrm>
            <a:custGeom>
              <a:avLst/>
              <a:gdLst>
                <a:gd name="connsiteX0" fmla="*/ 623 w 445890"/>
                <a:gd name="connsiteY0" fmla="*/ 390 h 143590"/>
                <a:gd name="connsiteX1" fmla="*/ 137148 w 445890"/>
                <a:gd name="connsiteY1" fmla="*/ 73415 h 143590"/>
                <a:gd name="connsiteX2" fmla="*/ 229223 w 445890"/>
                <a:gd name="connsiteY2" fmla="*/ 108340 h 143590"/>
                <a:gd name="connsiteX3" fmla="*/ 308598 w 445890"/>
                <a:gd name="connsiteY3" fmla="*/ 125803 h 143590"/>
                <a:gd name="connsiteX4" fmla="*/ 445123 w 445890"/>
                <a:gd name="connsiteY4" fmla="*/ 125803 h 143590"/>
                <a:gd name="connsiteX5" fmla="*/ 356223 w 445890"/>
                <a:gd name="connsiteY5" fmla="*/ 143265 h 143590"/>
                <a:gd name="connsiteX6" fmla="*/ 195886 w 445890"/>
                <a:gd name="connsiteY6" fmla="*/ 108340 h 143590"/>
                <a:gd name="connsiteX7" fmla="*/ 623 w 445890"/>
                <a:gd name="connsiteY7" fmla="*/ 390 h 14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5890" h="143590">
                  <a:moveTo>
                    <a:pt x="623" y="390"/>
                  </a:moveTo>
                  <a:cubicBezTo>
                    <a:pt x="-9167" y="-5431"/>
                    <a:pt x="99048" y="55423"/>
                    <a:pt x="137148" y="73415"/>
                  </a:cubicBezTo>
                  <a:cubicBezTo>
                    <a:pt x="175248" y="91407"/>
                    <a:pt x="200648" y="99609"/>
                    <a:pt x="229223" y="108340"/>
                  </a:cubicBezTo>
                  <a:cubicBezTo>
                    <a:pt x="257798" y="117071"/>
                    <a:pt x="272615" y="122893"/>
                    <a:pt x="308598" y="125803"/>
                  </a:cubicBezTo>
                  <a:cubicBezTo>
                    <a:pt x="344581" y="128714"/>
                    <a:pt x="437186" y="122893"/>
                    <a:pt x="445123" y="125803"/>
                  </a:cubicBezTo>
                  <a:cubicBezTo>
                    <a:pt x="453060" y="128713"/>
                    <a:pt x="397762" y="146175"/>
                    <a:pt x="356223" y="143265"/>
                  </a:cubicBezTo>
                  <a:cubicBezTo>
                    <a:pt x="314684" y="140355"/>
                    <a:pt x="253830" y="130300"/>
                    <a:pt x="195886" y="108340"/>
                  </a:cubicBezTo>
                  <a:cubicBezTo>
                    <a:pt x="137942" y="86380"/>
                    <a:pt x="10413" y="6211"/>
                    <a:pt x="623" y="3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9" name="フリーフォーム: 図形 328">
              <a:extLst>
                <a:ext uri="{FF2B5EF4-FFF2-40B4-BE49-F238E27FC236}">
                  <a16:creationId xmlns:a16="http://schemas.microsoft.com/office/drawing/2014/main" id="{98983E46-3CE6-4EFE-908E-CD1564FDC374}"/>
                </a:ext>
              </a:extLst>
            </p:cNvPr>
            <p:cNvSpPr/>
            <p:nvPr/>
          </p:nvSpPr>
          <p:spPr>
            <a:xfrm>
              <a:off x="2541588" y="4325938"/>
              <a:ext cx="365125" cy="70035"/>
            </a:xfrm>
            <a:custGeom>
              <a:avLst/>
              <a:gdLst>
                <a:gd name="connsiteX0" fmla="*/ 0 w 365125"/>
                <a:gd name="connsiteY0" fmla="*/ 0 h 70035"/>
                <a:gd name="connsiteX1" fmla="*/ 179387 w 365125"/>
                <a:gd name="connsiteY1" fmla="*/ 60325 h 70035"/>
                <a:gd name="connsiteX2" fmla="*/ 254000 w 365125"/>
                <a:gd name="connsiteY2" fmla="*/ 68262 h 70035"/>
                <a:gd name="connsiteX3" fmla="*/ 365125 w 365125"/>
                <a:gd name="connsiteY3" fmla="*/ 42862 h 70035"/>
                <a:gd name="connsiteX4" fmla="*/ 252412 w 365125"/>
                <a:gd name="connsiteY4" fmla="*/ 50800 h 70035"/>
                <a:gd name="connsiteX5" fmla="*/ 184150 w 365125"/>
                <a:gd name="connsiteY5" fmla="*/ 34925 h 70035"/>
                <a:gd name="connsiteX6" fmla="*/ 0 w 365125"/>
                <a:gd name="connsiteY6" fmla="*/ 0 h 7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5125" h="70035">
                  <a:moveTo>
                    <a:pt x="0" y="0"/>
                  </a:moveTo>
                  <a:cubicBezTo>
                    <a:pt x="68527" y="24474"/>
                    <a:pt x="137054" y="48948"/>
                    <a:pt x="179387" y="60325"/>
                  </a:cubicBezTo>
                  <a:cubicBezTo>
                    <a:pt x="221720" y="71702"/>
                    <a:pt x="223044" y="71172"/>
                    <a:pt x="254000" y="68262"/>
                  </a:cubicBezTo>
                  <a:cubicBezTo>
                    <a:pt x="284956" y="65352"/>
                    <a:pt x="365390" y="45772"/>
                    <a:pt x="365125" y="42862"/>
                  </a:cubicBezTo>
                  <a:cubicBezTo>
                    <a:pt x="364860" y="39952"/>
                    <a:pt x="282574" y="52123"/>
                    <a:pt x="252412" y="50800"/>
                  </a:cubicBezTo>
                  <a:cubicBezTo>
                    <a:pt x="222250" y="49477"/>
                    <a:pt x="184150" y="34925"/>
                    <a:pt x="184150" y="34925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0" name="フリーフォーム: 図形 329">
              <a:extLst>
                <a:ext uri="{FF2B5EF4-FFF2-40B4-BE49-F238E27FC236}">
                  <a16:creationId xmlns:a16="http://schemas.microsoft.com/office/drawing/2014/main" id="{4615622F-7B0F-4399-A815-05415A07CA94}"/>
                </a:ext>
              </a:extLst>
            </p:cNvPr>
            <p:cNvSpPr/>
            <p:nvPr/>
          </p:nvSpPr>
          <p:spPr>
            <a:xfrm>
              <a:off x="2541032" y="3744516"/>
              <a:ext cx="83264" cy="430631"/>
            </a:xfrm>
            <a:custGeom>
              <a:avLst/>
              <a:gdLst>
                <a:gd name="connsiteX0" fmla="*/ 83106 w 83264"/>
                <a:gd name="connsiteY0" fmla="*/ 397 h 430631"/>
                <a:gd name="connsiteX1" fmla="*/ 40243 w 83264"/>
                <a:gd name="connsiteY1" fmla="*/ 163909 h 430631"/>
                <a:gd name="connsiteX2" fmla="*/ 556 w 83264"/>
                <a:gd name="connsiteY2" fmla="*/ 351234 h 430631"/>
                <a:gd name="connsiteX3" fmla="*/ 16431 w 83264"/>
                <a:gd name="connsiteY3" fmla="*/ 430609 h 430631"/>
                <a:gd name="connsiteX4" fmla="*/ 8493 w 83264"/>
                <a:gd name="connsiteY4" fmla="*/ 344884 h 430631"/>
                <a:gd name="connsiteX5" fmla="*/ 52943 w 83264"/>
                <a:gd name="connsiteY5" fmla="*/ 211534 h 430631"/>
                <a:gd name="connsiteX6" fmla="*/ 83106 w 83264"/>
                <a:gd name="connsiteY6" fmla="*/ 397 h 430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264" h="430631">
                  <a:moveTo>
                    <a:pt x="83106" y="397"/>
                  </a:moveTo>
                  <a:cubicBezTo>
                    <a:pt x="80989" y="-7540"/>
                    <a:pt x="54001" y="105436"/>
                    <a:pt x="40243" y="163909"/>
                  </a:cubicBezTo>
                  <a:cubicBezTo>
                    <a:pt x="26485" y="222382"/>
                    <a:pt x="4525" y="306784"/>
                    <a:pt x="556" y="351234"/>
                  </a:cubicBezTo>
                  <a:cubicBezTo>
                    <a:pt x="-3413" y="395684"/>
                    <a:pt x="15108" y="431667"/>
                    <a:pt x="16431" y="430609"/>
                  </a:cubicBezTo>
                  <a:cubicBezTo>
                    <a:pt x="17754" y="429551"/>
                    <a:pt x="2408" y="381397"/>
                    <a:pt x="8493" y="344884"/>
                  </a:cubicBezTo>
                  <a:cubicBezTo>
                    <a:pt x="14578" y="308371"/>
                    <a:pt x="40243" y="266832"/>
                    <a:pt x="52943" y="211534"/>
                  </a:cubicBezTo>
                  <a:cubicBezTo>
                    <a:pt x="65643" y="156236"/>
                    <a:pt x="85223" y="8334"/>
                    <a:pt x="83106" y="3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1" name="フリーフォーム: 図形 330">
              <a:extLst>
                <a:ext uri="{FF2B5EF4-FFF2-40B4-BE49-F238E27FC236}">
                  <a16:creationId xmlns:a16="http://schemas.microsoft.com/office/drawing/2014/main" id="{8F2CA8E2-D8C0-46B5-AD86-E36AAF41E1D1}"/>
                </a:ext>
              </a:extLst>
            </p:cNvPr>
            <p:cNvSpPr/>
            <p:nvPr/>
          </p:nvSpPr>
          <p:spPr>
            <a:xfrm>
              <a:off x="2813050" y="3790836"/>
              <a:ext cx="162142" cy="439192"/>
            </a:xfrm>
            <a:custGeom>
              <a:avLst/>
              <a:gdLst>
                <a:gd name="connsiteX0" fmla="*/ 161925 w 162142"/>
                <a:gd name="connsiteY0" fmla="*/ 6464 h 439192"/>
                <a:gd name="connsiteX1" fmla="*/ 136525 w 162142"/>
                <a:gd name="connsiteY1" fmla="*/ 396989 h 439192"/>
                <a:gd name="connsiteX2" fmla="*/ 127000 w 162142"/>
                <a:gd name="connsiteY2" fmla="*/ 416039 h 439192"/>
                <a:gd name="connsiteX3" fmla="*/ 0 w 162142"/>
                <a:gd name="connsiteY3" fmla="*/ 438264 h 439192"/>
                <a:gd name="connsiteX4" fmla="*/ 127000 w 162142"/>
                <a:gd name="connsiteY4" fmla="*/ 382702 h 439192"/>
                <a:gd name="connsiteX5" fmla="*/ 120650 w 162142"/>
                <a:gd name="connsiteY5" fmla="*/ 168389 h 439192"/>
                <a:gd name="connsiteX6" fmla="*/ 161925 w 162142"/>
                <a:gd name="connsiteY6" fmla="*/ 6464 h 439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2142" h="439192">
                  <a:moveTo>
                    <a:pt x="161925" y="6464"/>
                  </a:moveTo>
                  <a:cubicBezTo>
                    <a:pt x="164571" y="44564"/>
                    <a:pt x="142346" y="328727"/>
                    <a:pt x="136525" y="396989"/>
                  </a:cubicBezTo>
                  <a:cubicBezTo>
                    <a:pt x="130704" y="465251"/>
                    <a:pt x="149754" y="409160"/>
                    <a:pt x="127000" y="416039"/>
                  </a:cubicBezTo>
                  <a:cubicBezTo>
                    <a:pt x="104246" y="422918"/>
                    <a:pt x="0" y="443820"/>
                    <a:pt x="0" y="438264"/>
                  </a:cubicBezTo>
                  <a:cubicBezTo>
                    <a:pt x="0" y="432708"/>
                    <a:pt x="106892" y="427681"/>
                    <a:pt x="127000" y="382702"/>
                  </a:cubicBezTo>
                  <a:cubicBezTo>
                    <a:pt x="147108" y="337723"/>
                    <a:pt x="114035" y="228185"/>
                    <a:pt x="120650" y="168389"/>
                  </a:cubicBezTo>
                  <a:cubicBezTo>
                    <a:pt x="127265" y="108593"/>
                    <a:pt x="159279" y="-31636"/>
                    <a:pt x="161925" y="64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2" name="フリーフォーム: 図形 331">
              <a:extLst>
                <a:ext uri="{FF2B5EF4-FFF2-40B4-BE49-F238E27FC236}">
                  <a16:creationId xmlns:a16="http://schemas.microsoft.com/office/drawing/2014/main" id="{2173BEC9-5A8D-4C57-B2E5-E7A1B6BC6E3F}"/>
                </a:ext>
              </a:extLst>
            </p:cNvPr>
            <p:cNvSpPr/>
            <p:nvPr/>
          </p:nvSpPr>
          <p:spPr>
            <a:xfrm>
              <a:off x="2552943" y="4149280"/>
              <a:ext cx="391550" cy="95450"/>
            </a:xfrm>
            <a:custGeom>
              <a:avLst/>
              <a:gdLst>
                <a:gd name="connsiteX0" fmla="*/ 2932 w 391550"/>
                <a:gd name="connsiteY0" fmla="*/ 445 h 95450"/>
                <a:gd name="connsiteX1" fmla="*/ 134695 w 391550"/>
                <a:gd name="connsiteY1" fmla="*/ 59183 h 95450"/>
                <a:gd name="connsiteX2" fmla="*/ 388695 w 391550"/>
                <a:gd name="connsiteY2" fmla="*/ 70295 h 95450"/>
                <a:gd name="connsiteX3" fmla="*/ 255345 w 391550"/>
                <a:gd name="connsiteY3" fmla="*/ 94108 h 95450"/>
                <a:gd name="connsiteX4" fmla="*/ 2932 w 391550"/>
                <a:gd name="connsiteY4" fmla="*/ 445 h 95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1550" h="95450">
                  <a:moveTo>
                    <a:pt x="2932" y="445"/>
                  </a:moveTo>
                  <a:cubicBezTo>
                    <a:pt x="-17176" y="-5376"/>
                    <a:pt x="70401" y="47541"/>
                    <a:pt x="134695" y="59183"/>
                  </a:cubicBezTo>
                  <a:cubicBezTo>
                    <a:pt x="198989" y="70825"/>
                    <a:pt x="368587" y="64474"/>
                    <a:pt x="388695" y="70295"/>
                  </a:cubicBezTo>
                  <a:cubicBezTo>
                    <a:pt x="408803" y="76116"/>
                    <a:pt x="318316" y="101516"/>
                    <a:pt x="255345" y="94108"/>
                  </a:cubicBezTo>
                  <a:cubicBezTo>
                    <a:pt x="192374" y="86700"/>
                    <a:pt x="23040" y="6266"/>
                    <a:pt x="2932" y="4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3" name="フリーフォーム: 図形 332">
              <a:extLst>
                <a:ext uri="{FF2B5EF4-FFF2-40B4-BE49-F238E27FC236}">
                  <a16:creationId xmlns:a16="http://schemas.microsoft.com/office/drawing/2014/main" id="{E0F64DF2-2442-4B98-B010-B4EFF87D57C7}"/>
                </a:ext>
              </a:extLst>
            </p:cNvPr>
            <p:cNvSpPr/>
            <p:nvPr/>
          </p:nvSpPr>
          <p:spPr>
            <a:xfrm>
              <a:off x="2899412" y="4235326"/>
              <a:ext cx="62720" cy="197006"/>
            </a:xfrm>
            <a:custGeom>
              <a:avLst/>
              <a:gdLst>
                <a:gd name="connsiteX0" fmla="*/ 27938 w 62720"/>
                <a:gd name="connsiteY0" fmla="*/ 124 h 197006"/>
                <a:gd name="connsiteX1" fmla="*/ 23176 w 62720"/>
                <a:gd name="connsiteY1" fmla="*/ 142999 h 197006"/>
                <a:gd name="connsiteX2" fmla="*/ 42226 w 62720"/>
                <a:gd name="connsiteY2" fmla="*/ 174749 h 197006"/>
                <a:gd name="connsiteX3" fmla="*/ 61276 w 62720"/>
                <a:gd name="connsiteY3" fmla="*/ 196974 h 197006"/>
                <a:gd name="connsiteX4" fmla="*/ 951 w 62720"/>
                <a:gd name="connsiteY4" fmla="*/ 169987 h 197006"/>
                <a:gd name="connsiteX5" fmla="*/ 27938 w 62720"/>
                <a:gd name="connsiteY5" fmla="*/ 124 h 197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720" h="197006">
                  <a:moveTo>
                    <a:pt x="27938" y="124"/>
                  </a:moveTo>
                  <a:cubicBezTo>
                    <a:pt x="31642" y="-4374"/>
                    <a:pt x="20795" y="113895"/>
                    <a:pt x="23176" y="142999"/>
                  </a:cubicBezTo>
                  <a:cubicBezTo>
                    <a:pt x="25557" y="172103"/>
                    <a:pt x="35876" y="165753"/>
                    <a:pt x="42226" y="174749"/>
                  </a:cubicBezTo>
                  <a:cubicBezTo>
                    <a:pt x="48576" y="183745"/>
                    <a:pt x="68155" y="197768"/>
                    <a:pt x="61276" y="196974"/>
                  </a:cubicBezTo>
                  <a:cubicBezTo>
                    <a:pt x="54397" y="196180"/>
                    <a:pt x="7566" y="199620"/>
                    <a:pt x="951" y="169987"/>
                  </a:cubicBezTo>
                  <a:cubicBezTo>
                    <a:pt x="-5664" y="140354"/>
                    <a:pt x="24234" y="4622"/>
                    <a:pt x="27938" y="1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4" name="フリーフォーム: 図形 333">
              <a:extLst>
                <a:ext uri="{FF2B5EF4-FFF2-40B4-BE49-F238E27FC236}">
                  <a16:creationId xmlns:a16="http://schemas.microsoft.com/office/drawing/2014/main" id="{2796DBC3-09C6-4B35-8BF8-035010885EFE}"/>
                </a:ext>
              </a:extLst>
            </p:cNvPr>
            <p:cNvSpPr/>
            <p:nvPr/>
          </p:nvSpPr>
          <p:spPr>
            <a:xfrm>
              <a:off x="2625000" y="3753996"/>
              <a:ext cx="368777" cy="90983"/>
            </a:xfrm>
            <a:custGeom>
              <a:avLst/>
              <a:gdLst>
                <a:gd name="connsiteX0" fmla="*/ 2313 w 368777"/>
                <a:gd name="connsiteY0" fmla="*/ 442 h 90983"/>
                <a:gd name="connsiteX1" fmla="*/ 89625 w 368777"/>
                <a:gd name="connsiteY1" fmla="*/ 54417 h 90983"/>
                <a:gd name="connsiteX2" fmla="*/ 216625 w 368777"/>
                <a:gd name="connsiteY2" fmla="*/ 67117 h 90983"/>
                <a:gd name="connsiteX3" fmla="*/ 365850 w 368777"/>
                <a:gd name="connsiteY3" fmla="*/ 52829 h 90983"/>
                <a:gd name="connsiteX4" fmla="*/ 305525 w 368777"/>
                <a:gd name="connsiteY4" fmla="*/ 75054 h 90983"/>
                <a:gd name="connsiteX5" fmla="*/ 183288 w 368777"/>
                <a:gd name="connsiteY5" fmla="*/ 87754 h 90983"/>
                <a:gd name="connsiteX6" fmla="*/ 2313 w 368777"/>
                <a:gd name="connsiteY6" fmla="*/ 442 h 90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8777" h="90983">
                  <a:moveTo>
                    <a:pt x="2313" y="442"/>
                  </a:moveTo>
                  <a:cubicBezTo>
                    <a:pt x="-13297" y="-5114"/>
                    <a:pt x="53906" y="43305"/>
                    <a:pt x="89625" y="54417"/>
                  </a:cubicBezTo>
                  <a:cubicBezTo>
                    <a:pt x="125344" y="65530"/>
                    <a:pt x="170588" y="67382"/>
                    <a:pt x="216625" y="67117"/>
                  </a:cubicBezTo>
                  <a:cubicBezTo>
                    <a:pt x="262662" y="66852"/>
                    <a:pt x="351033" y="51506"/>
                    <a:pt x="365850" y="52829"/>
                  </a:cubicBezTo>
                  <a:cubicBezTo>
                    <a:pt x="380667" y="54152"/>
                    <a:pt x="335952" y="69233"/>
                    <a:pt x="305525" y="75054"/>
                  </a:cubicBezTo>
                  <a:cubicBezTo>
                    <a:pt x="275098" y="80875"/>
                    <a:pt x="233823" y="98073"/>
                    <a:pt x="183288" y="87754"/>
                  </a:cubicBezTo>
                  <a:cubicBezTo>
                    <a:pt x="132753" y="77435"/>
                    <a:pt x="17923" y="5998"/>
                    <a:pt x="2313" y="4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5" name="フリーフォーム: 図形 334">
              <a:extLst>
                <a:ext uri="{FF2B5EF4-FFF2-40B4-BE49-F238E27FC236}">
                  <a16:creationId xmlns:a16="http://schemas.microsoft.com/office/drawing/2014/main" id="{AA1D0F80-23C3-44C7-9322-1CEA726B7FE2}"/>
                </a:ext>
              </a:extLst>
            </p:cNvPr>
            <p:cNvSpPr/>
            <p:nvPr/>
          </p:nvSpPr>
          <p:spPr>
            <a:xfrm>
              <a:off x="2625130" y="3701823"/>
              <a:ext cx="364271" cy="94081"/>
            </a:xfrm>
            <a:custGeom>
              <a:avLst/>
              <a:gdLst>
                <a:gd name="connsiteX0" fmla="*/ 3770 w 364271"/>
                <a:gd name="connsiteY0" fmla="*/ 35152 h 94081"/>
                <a:gd name="connsiteX1" fmla="*/ 84733 w 364271"/>
                <a:gd name="connsiteY1" fmla="*/ 227 h 94081"/>
                <a:gd name="connsiteX2" fmla="*/ 240308 w 364271"/>
                <a:gd name="connsiteY2" fmla="*/ 20865 h 94081"/>
                <a:gd name="connsiteX3" fmla="*/ 294283 w 364271"/>
                <a:gd name="connsiteY3" fmla="*/ 36740 h 94081"/>
                <a:gd name="connsiteX4" fmla="*/ 364133 w 364271"/>
                <a:gd name="connsiteY4" fmla="*/ 93890 h 94081"/>
                <a:gd name="connsiteX5" fmla="*/ 275233 w 364271"/>
                <a:gd name="connsiteY5" fmla="*/ 54202 h 94081"/>
                <a:gd name="connsiteX6" fmla="*/ 202208 w 364271"/>
                <a:gd name="connsiteY6" fmla="*/ 24040 h 94081"/>
                <a:gd name="connsiteX7" fmla="*/ 3770 w 364271"/>
                <a:gd name="connsiteY7" fmla="*/ 35152 h 94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4271" h="94081">
                  <a:moveTo>
                    <a:pt x="3770" y="35152"/>
                  </a:moveTo>
                  <a:cubicBezTo>
                    <a:pt x="-15809" y="31183"/>
                    <a:pt x="45310" y="2608"/>
                    <a:pt x="84733" y="227"/>
                  </a:cubicBezTo>
                  <a:cubicBezTo>
                    <a:pt x="124156" y="-2154"/>
                    <a:pt x="205383" y="14780"/>
                    <a:pt x="240308" y="20865"/>
                  </a:cubicBezTo>
                  <a:cubicBezTo>
                    <a:pt x="275233" y="26950"/>
                    <a:pt x="273646" y="24569"/>
                    <a:pt x="294283" y="36740"/>
                  </a:cubicBezTo>
                  <a:cubicBezTo>
                    <a:pt x="314920" y="48911"/>
                    <a:pt x="367308" y="90980"/>
                    <a:pt x="364133" y="93890"/>
                  </a:cubicBezTo>
                  <a:cubicBezTo>
                    <a:pt x="360958" y="96800"/>
                    <a:pt x="302220" y="65844"/>
                    <a:pt x="275233" y="54202"/>
                  </a:cubicBezTo>
                  <a:cubicBezTo>
                    <a:pt x="248246" y="42560"/>
                    <a:pt x="245335" y="27479"/>
                    <a:pt x="202208" y="24040"/>
                  </a:cubicBezTo>
                  <a:cubicBezTo>
                    <a:pt x="159081" y="20600"/>
                    <a:pt x="23349" y="39121"/>
                    <a:pt x="3770" y="351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6" name="フリーフォーム: 図形 335">
              <a:extLst>
                <a:ext uri="{FF2B5EF4-FFF2-40B4-BE49-F238E27FC236}">
                  <a16:creationId xmlns:a16="http://schemas.microsoft.com/office/drawing/2014/main" id="{CB76269C-1BAB-43F6-B9B3-803DE95D2FC5}"/>
                </a:ext>
              </a:extLst>
            </p:cNvPr>
            <p:cNvSpPr/>
            <p:nvPr/>
          </p:nvSpPr>
          <p:spPr>
            <a:xfrm>
              <a:off x="9154764" y="2402003"/>
              <a:ext cx="213544" cy="678798"/>
            </a:xfrm>
            <a:custGeom>
              <a:avLst/>
              <a:gdLst>
                <a:gd name="connsiteX0" fmla="*/ 349 w 213544"/>
                <a:gd name="connsiteY0" fmla="*/ 1472 h 678798"/>
                <a:gd name="connsiteX1" fmla="*/ 173386 w 213544"/>
                <a:gd name="connsiteY1" fmla="*/ 253885 h 678798"/>
                <a:gd name="connsiteX2" fmla="*/ 178149 w 213544"/>
                <a:gd name="connsiteY2" fmla="*/ 388822 h 678798"/>
                <a:gd name="connsiteX3" fmla="*/ 120999 w 213544"/>
                <a:gd name="connsiteY3" fmla="*/ 672985 h 678798"/>
                <a:gd name="connsiteX4" fmla="*/ 162274 w 213544"/>
                <a:gd name="connsiteY4" fmla="*/ 557097 h 678798"/>
                <a:gd name="connsiteX5" fmla="*/ 213074 w 213544"/>
                <a:gd name="connsiteY5" fmla="*/ 284047 h 678798"/>
                <a:gd name="connsiteX6" fmla="*/ 130524 w 213544"/>
                <a:gd name="connsiteY6" fmla="*/ 155460 h 678798"/>
                <a:gd name="connsiteX7" fmla="*/ 349 w 213544"/>
                <a:gd name="connsiteY7" fmla="*/ 1472 h 678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3544" h="678798">
                  <a:moveTo>
                    <a:pt x="349" y="1472"/>
                  </a:moveTo>
                  <a:cubicBezTo>
                    <a:pt x="7493" y="17876"/>
                    <a:pt x="143753" y="189327"/>
                    <a:pt x="173386" y="253885"/>
                  </a:cubicBezTo>
                  <a:cubicBezTo>
                    <a:pt x="203019" y="318443"/>
                    <a:pt x="186880" y="318972"/>
                    <a:pt x="178149" y="388822"/>
                  </a:cubicBezTo>
                  <a:cubicBezTo>
                    <a:pt x="169418" y="458672"/>
                    <a:pt x="123645" y="644939"/>
                    <a:pt x="120999" y="672985"/>
                  </a:cubicBezTo>
                  <a:cubicBezTo>
                    <a:pt x="118353" y="701031"/>
                    <a:pt x="146928" y="621920"/>
                    <a:pt x="162274" y="557097"/>
                  </a:cubicBezTo>
                  <a:cubicBezTo>
                    <a:pt x="177620" y="492274"/>
                    <a:pt x="218366" y="350986"/>
                    <a:pt x="213074" y="284047"/>
                  </a:cubicBezTo>
                  <a:cubicBezTo>
                    <a:pt x="207782" y="217108"/>
                    <a:pt x="163332" y="200704"/>
                    <a:pt x="130524" y="155460"/>
                  </a:cubicBezTo>
                  <a:cubicBezTo>
                    <a:pt x="97716" y="110216"/>
                    <a:pt x="-6795" y="-14932"/>
                    <a:pt x="349" y="14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7" name="フリーフォーム: 図形 336">
              <a:extLst>
                <a:ext uri="{FF2B5EF4-FFF2-40B4-BE49-F238E27FC236}">
                  <a16:creationId xmlns:a16="http://schemas.microsoft.com/office/drawing/2014/main" id="{E2ED3F60-7C28-4810-B176-683D004DDC7C}"/>
                </a:ext>
              </a:extLst>
            </p:cNvPr>
            <p:cNvSpPr/>
            <p:nvPr/>
          </p:nvSpPr>
          <p:spPr>
            <a:xfrm>
              <a:off x="8527414" y="2206118"/>
              <a:ext cx="660880" cy="215832"/>
            </a:xfrm>
            <a:custGeom>
              <a:avLst/>
              <a:gdLst>
                <a:gd name="connsiteX0" fmla="*/ 636 w 660880"/>
                <a:gd name="connsiteY0" fmla="*/ 507 h 215832"/>
                <a:gd name="connsiteX1" fmla="*/ 467361 w 660880"/>
                <a:gd name="connsiteY1" fmla="*/ 103695 h 215832"/>
                <a:gd name="connsiteX2" fmla="*/ 507049 w 660880"/>
                <a:gd name="connsiteY2" fmla="*/ 119570 h 215832"/>
                <a:gd name="connsiteX3" fmla="*/ 656274 w 660880"/>
                <a:gd name="connsiteY3" fmla="*/ 214820 h 215832"/>
                <a:gd name="connsiteX4" fmla="*/ 611824 w 660880"/>
                <a:gd name="connsiteY4" fmla="*/ 165607 h 215832"/>
                <a:gd name="connsiteX5" fmla="*/ 500699 w 660880"/>
                <a:gd name="connsiteY5" fmla="*/ 100520 h 215832"/>
                <a:gd name="connsiteX6" fmla="*/ 368936 w 660880"/>
                <a:gd name="connsiteY6" fmla="*/ 65595 h 215832"/>
                <a:gd name="connsiteX7" fmla="*/ 636 w 660880"/>
                <a:gd name="connsiteY7" fmla="*/ 507 h 21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60880" h="215832">
                  <a:moveTo>
                    <a:pt x="636" y="507"/>
                  </a:moveTo>
                  <a:cubicBezTo>
                    <a:pt x="17040" y="6857"/>
                    <a:pt x="382959" y="83851"/>
                    <a:pt x="467361" y="103695"/>
                  </a:cubicBezTo>
                  <a:cubicBezTo>
                    <a:pt x="551763" y="123539"/>
                    <a:pt x="475564" y="101049"/>
                    <a:pt x="507049" y="119570"/>
                  </a:cubicBezTo>
                  <a:cubicBezTo>
                    <a:pt x="538534" y="138091"/>
                    <a:pt x="638811" y="207147"/>
                    <a:pt x="656274" y="214820"/>
                  </a:cubicBezTo>
                  <a:cubicBezTo>
                    <a:pt x="673737" y="222493"/>
                    <a:pt x="637753" y="184657"/>
                    <a:pt x="611824" y="165607"/>
                  </a:cubicBezTo>
                  <a:cubicBezTo>
                    <a:pt x="585895" y="146557"/>
                    <a:pt x="541180" y="117189"/>
                    <a:pt x="500699" y="100520"/>
                  </a:cubicBezTo>
                  <a:cubicBezTo>
                    <a:pt x="460218" y="83851"/>
                    <a:pt x="448311" y="81999"/>
                    <a:pt x="368936" y="65595"/>
                  </a:cubicBezTo>
                  <a:cubicBezTo>
                    <a:pt x="289561" y="49191"/>
                    <a:pt x="-15768" y="-5843"/>
                    <a:pt x="636" y="5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8" name="フリーフォーム: 図形 337">
              <a:extLst>
                <a:ext uri="{FF2B5EF4-FFF2-40B4-BE49-F238E27FC236}">
                  <a16:creationId xmlns:a16="http://schemas.microsoft.com/office/drawing/2014/main" id="{B7825704-2545-4ADC-B574-89A663764085}"/>
                </a:ext>
              </a:extLst>
            </p:cNvPr>
            <p:cNvSpPr/>
            <p:nvPr/>
          </p:nvSpPr>
          <p:spPr>
            <a:xfrm>
              <a:off x="7707313" y="2001838"/>
              <a:ext cx="929202" cy="234448"/>
            </a:xfrm>
            <a:custGeom>
              <a:avLst/>
              <a:gdLst>
                <a:gd name="connsiteX0" fmla="*/ 0 w 929202"/>
                <a:gd name="connsiteY0" fmla="*/ 0 h 234448"/>
                <a:gd name="connsiteX1" fmla="*/ 871537 w 929202"/>
                <a:gd name="connsiteY1" fmla="*/ 214312 h 234448"/>
                <a:gd name="connsiteX2" fmla="*/ 815975 w 929202"/>
                <a:gd name="connsiteY2" fmla="*/ 219075 h 234448"/>
                <a:gd name="connsiteX3" fmla="*/ 565150 w 929202"/>
                <a:gd name="connsiteY3" fmla="*/ 158750 h 234448"/>
                <a:gd name="connsiteX4" fmla="*/ 0 w 929202"/>
                <a:gd name="connsiteY4" fmla="*/ 0 h 234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9202" h="234448">
                  <a:moveTo>
                    <a:pt x="0" y="0"/>
                  </a:moveTo>
                  <a:lnTo>
                    <a:pt x="871537" y="214312"/>
                  </a:lnTo>
                  <a:cubicBezTo>
                    <a:pt x="1007533" y="250825"/>
                    <a:pt x="867039" y="228335"/>
                    <a:pt x="815975" y="219075"/>
                  </a:cubicBezTo>
                  <a:cubicBezTo>
                    <a:pt x="764911" y="209815"/>
                    <a:pt x="565150" y="158750"/>
                    <a:pt x="565150" y="158750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9" name="フリーフォーム: 図形 338">
              <a:extLst>
                <a:ext uri="{FF2B5EF4-FFF2-40B4-BE49-F238E27FC236}">
                  <a16:creationId xmlns:a16="http://schemas.microsoft.com/office/drawing/2014/main" id="{D37973FD-CCBF-4670-BFF1-79429D4DDAF2}"/>
                </a:ext>
              </a:extLst>
            </p:cNvPr>
            <p:cNvSpPr/>
            <p:nvPr/>
          </p:nvSpPr>
          <p:spPr>
            <a:xfrm>
              <a:off x="6615113" y="1762125"/>
              <a:ext cx="1240486" cy="284117"/>
            </a:xfrm>
            <a:custGeom>
              <a:avLst/>
              <a:gdLst>
                <a:gd name="connsiteX0" fmla="*/ 0 w 1240486"/>
                <a:gd name="connsiteY0" fmla="*/ 0 h 284117"/>
                <a:gd name="connsiteX1" fmla="*/ 1155700 w 1240486"/>
                <a:gd name="connsiteY1" fmla="*/ 258763 h 284117"/>
                <a:gd name="connsiteX2" fmla="*/ 1120775 w 1240486"/>
                <a:gd name="connsiteY2" fmla="*/ 268288 h 284117"/>
                <a:gd name="connsiteX3" fmla="*/ 863600 w 1240486"/>
                <a:gd name="connsiteY3" fmla="*/ 204788 h 284117"/>
                <a:gd name="connsiteX4" fmla="*/ 0 w 1240486"/>
                <a:gd name="connsiteY4" fmla="*/ 0 h 284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0486" h="284117">
                  <a:moveTo>
                    <a:pt x="0" y="0"/>
                  </a:moveTo>
                  <a:lnTo>
                    <a:pt x="1155700" y="258763"/>
                  </a:lnTo>
                  <a:cubicBezTo>
                    <a:pt x="1342496" y="303478"/>
                    <a:pt x="1169458" y="277284"/>
                    <a:pt x="1120775" y="268288"/>
                  </a:cubicBezTo>
                  <a:cubicBezTo>
                    <a:pt x="1072092" y="259292"/>
                    <a:pt x="863600" y="204788"/>
                    <a:pt x="863600" y="204788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0" name="フリーフォーム: 図形 339">
              <a:extLst>
                <a:ext uri="{FF2B5EF4-FFF2-40B4-BE49-F238E27FC236}">
                  <a16:creationId xmlns:a16="http://schemas.microsoft.com/office/drawing/2014/main" id="{F6693372-8AB1-4D4B-826A-83492BF8033A}"/>
                </a:ext>
              </a:extLst>
            </p:cNvPr>
            <p:cNvSpPr/>
            <p:nvPr/>
          </p:nvSpPr>
          <p:spPr>
            <a:xfrm>
              <a:off x="5715809" y="1574271"/>
              <a:ext cx="1165831" cy="255012"/>
            </a:xfrm>
            <a:custGeom>
              <a:avLst/>
              <a:gdLst>
                <a:gd name="connsiteX0" fmla="*/ 779 w 1165831"/>
                <a:gd name="connsiteY0" fmla="*/ 529 h 255012"/>
                <a:gd name="connsiteX1" fmla="*/ 1083454 w 1165831"/>
                <a:gd name="connsiteY1" fmla="*/ 233892 h 255012"/>
                <a:gd name="connsiteX2" fmla="*/ 1070754 w 1165831"/>
                <a:gd name="connsiteY2" fmla="*/ 237067 h 255012"/>
                <a:gd name="connsiteX3" fmla="*/ 912004 w 1165831"/>
                <a:gd name="connsiteY3" fmla="*/ 171979 h 255012"/>
                <a:gd name="connsiteX4" fmla="*/ 779 w 1165831"/>
                <a:gd name="connsiteY4" fmla="*/ 529 h 255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5831" h="255012">
                  <a:moveTo>
                    <a:pt x="779" y="529"/>
                  </a:moveTo>
                  <a:cubicBezTo>
                    <a:pt x="29354" y="10848"/>
                    <a:pt x="905125" y="194469"/>
                    <a:pt x="1083454" y="233892"/>
                  </a:cubicBezTo>
                  <a:cubicBezTo>
                    <a:pt x="1261783" y="273315"/>
                    <a:pt x="1099329" y="247386"/>
                    <a:pt x="1070754" y="237067"/>
                  </a:cubicBezTo>
                  <a:cubicBezTo>
                    <a:pt x="1042179" y="226748"/>
                    <a:pt x="1085835" y="210344"/>
                    <a:pt x="912004" y="171979"/>
                  </a:cubicBezTo>
                  <a:cubicBezTo>
                    <a:pt x="738173" y="133614"/>
                    <a:pt x="-27796" y="-9790"/>
                    <a:pt x="779" y="5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1" name="フリーフォーム: 図形 340">
              <a:extLst>
                <a:ext uri="{FF2B5EF4-FFF2-40B4-BE49-F238E27FC236}">
                  <a16:creationId xmlns:a16="http://schemas.microsoft.com/office/drawing/2014/main" id="{1900CC97-2B78-4667-B6D0-EA527D23BAC4}"/>
                </a:ext>
              </a:extLst>
            </p:cNvPr>
            <p:cNvSpPr/>
            <p:nvPr/>
          </p:nvSpPr>
          <p:spPr>
            <a:xfrm>
              <a:off x="4514421" y="1307762"/>
              <a:ext cx="1424727" cy="310067"/>
            </a:xfrm>
            <a:custGeom>
              <a:avLst/>
              <a:gdLst>
                <a:gd name="connsiteX0" fmla="*/ 3604 w 1424727"/>
                <a:gd name="connsiteY0" fmla="*/ 338 h 310067"/>
                <a:gd name="connsiteX1" fmla="*/ 1337104 w 1424727"/>
                <a:gd name="connsiteY1" fmla="*/ 287676 h 310067"/>
                <a:gd name="connsiteX2" fmla="*/ 1259317 w 1424727"/>
                <a:gd name="connsiteY2" fmla="*/ 284501 h 310067"/>
                <a:gd name="connsiteX3" fmla="*/ 952929 w 1424727"/>
                <a:gd name="connsiteY3" fmla="*/ 230526 h 310067"/>
                <a:gd name="connsiteX4" fmla="*/ 3604 w 1424727"/>
                <a:gd name="connsiteY4" fmla="*/ 338 h 310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4727" h="310067">
                  <a:moveTo>
                    <a:pt x="3604" y="338"/>
                  </a:moveTo>
                  <a:cubicBezTo>
                    <a:pt x="67633" y="9863"/>
                    <a:pt x="1127818" y="240315"/>
                    <a:pt x="1337104" y="287676"/>
                  </a:cubicBezTo>
                  <a:cubicBezTo>
                    <a:pt x="1546390" y="335037"/>
                    <a:pt x="1323346" y="294026"/>
                    <a:pt x="1259317" y="284501"/>
                  </a:cubicBezTo>
                  <a:cubicBezTo>
                    <a:pt x="1195288" y="274976"/>
                    <a:pt x="1158775" y="276034"/>
                    <a:pt x="952929" y="230526"/>
                  </a:cubicBezTo>
                  <a:cubicBezTo>
                    <a:pt x="747083" y="185018"/>
                    <a:pt x="-60425" y="-9187"/>
                    <a:pt x="3604" y="3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2" name="フリーフォーム: 図形 341">
              <a:extLst>
                <a:ext uri="{FF2B5EF4-FFF2-40B4-BE49-F238E27FC236}">
                  <a16:creationId xmlns:a16="http://schemas.microsoft.com/office/drawing/2014/main" id="{7C963A9B-611B-4B67-A544-C01C3E2DE312}"/>
                </a:ext>
              </a:extLst>
            </p:cNvPr>
            <p:cNvSpPr/>
            <p:nvPr/>
          </p:nvSpPr>
          <p:spPr>
            <a:xfrm>
              <a:off x="3620354" y="1123931"/>
              <a:ext cx="1005623" cy="206715"/>
            </a:xfrm>
            <a:custGeom>
              <a:avLst/>
              <a:gdLst>
                <a:gd name="connsiteX0" fmla="*/ 19784 w 1005623"/>
                <a:gd name="connsiteY0" fmla="*/ 6369 h 206715"/>
                <a:gd name="connsiteX1" fmla="*/ 953234 w 1005623"/>
                <a:gd name="connsiteY1" fmla="*/ 198457 h 206715"/>
                <a:gd name="connsiteX2" fmla="*/ 830996 w 1005623"/>
                <a:gd name="connsiteY2" fmla="*/ 160357 h 206715"/>
                <a:gd name="connsiteX3" fmla="*/ 354746 w 1005623"/>
                <a:gd name="connsiteY3" fmla="*/ 57169 h 206715"/>
                <a:gd name="connsiteX4" fmla="*/ 19784 w 1005623"/>
                <a:gd name="connsiteY4" fmla="*/ 6369 h 206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5623" h="206715">
                  <a:moveTo>
                    <a:pt x="19784" y="6369"/>
                  </a:moveTo>
                  <a:cubicBezTo>
                    <a:pt x="119532" y="29917"/>
                    <a:pt x="818032" y="172792"/>
                    <a:pt x="953234" y="198457"/>
                  </a:cubicBezTo>
                  <a:cubicBezTo>
                    <a:pt x="1088436" y="224122"/>
                    <a:pt x="930744" y="183905"/>
                    <a:pt x="830996" y="160357"/>
                  </a:cubicBezTo>
                  <a:cubicBezTo>
                    <a:pt x="731248" y="136809"/>
                    <a:pt x="486244" y="84157"/>
                    <a:pt x="354746" y="57169"/>
                  </a:cubicBezTo>
                  <a:cubicBezTo>
                    <a:pt x="223248" y="30182"/>
                    <a:pt x="-79964" y="-17179"/>
                    <a:pt x="19784" y="63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3" name="フリーフォーム: 図形 342">
              <a:extLst>
                <a:ext uri="{FF2B5EF4-FFF2-40B4-BE49-F238E27FC236}">
                  <a16:creationId xmlns:a16="http://schemas.microsoft.com/office/drawing/2014/main" id="{1135DD67-8CCC-493D-BDD9-798CE764842A}"/>
                </a:ext>
              </a:extLst>
            </p:cNvPr>
            <p:cNvSpPr/>
            <p:nvPr/>
          </p:nvSpPr>
          <p:spPr>
            <a:xfrm>
              <a:off x="3063811" y="1143693"/>
              <a:ext cx="678422" cy="289858"/>
            </a:xfrm>
            <a:custGeom>
              <a:avLst/>
              <a:gdLst>
                <a:gd name="connsiteX0" fmla="*/ 677927 w 678422"/>
                <a:gd name="connsiteY0" fmla="*/ 18357 h 289858"/>
                <a:gd name="connsiteX1" fmla="*/ 409639 w 678422"/>
                <a:gd name="connsiteY1" fmla="*/ 19945 h 289858"/>
                <a:gd name="connsiteX2" fmla="*/ 20702 w 678422"/>
                <a:gd name="connsiteY2" fmla="*/ 280295 h 289858"/>
                <a:gd name="connsiteX3" fmla="*/ 66739 w 678422"/>
                <a:gd name="connsiteY3" fmla="*/ 221557 h 289858"/>
                <a:gd name="connsiteX4" fmla="*/ 181039 w 678422"/>
                <a:gd name="connsiteY4" fmla="*/ 107257 h 289858"/>
                <a:gd name="connsiteX5" fmla="*/ 344552 w 678422"/>
                <a:gd name="connsiteY5" fmla="*/ 23120 h 289858"/>
                <a:gd name="connsiteX6" fmla="*/ 677927 w 678422"/>
                <a:gd name="connsiteY6" fmla="*/ 18357 h 289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8422" h="289858">
                  <a:moveTo>
                    <a:pt x="677927" y="18357"/>
                  </a:moveTo>
                  <a:cubicBezTo>
                    <a:pt x="688775" y="17828"/>
                    <a:pt x="519176" y="-23711"/>
                    <a:pt x="409639" y="19945"/>
                  </a:cubicBezTo>
                  <a:cubicBezTo>
                    <a:pt x="300101" y="63601"/>
                    <a:pt x="77852" y="246693"/>
                    <a:pt x="20702" y="280295"/>
                  </a:cubicBezTo>
                  <a:cubicBezTo>
                    <a:pt x="-36448" y="313897"/>
                    <a:pt x="40016" y="250397"/>
                    <a:pt x="66739" y="221557"/>
                  </a:cubicBezTo>
                  <a:cubicBezTo>
                    <a:pt x="93462" y="192717"/>
                    <a:pt x="134737" y="140330"/>
                    <a:pt x="181039" y="107257"/>
                  </a:cubicBezTo>
                  <a:cubicBezTo>
                    <a:pt x="227341" y="74184"/>
                    <a:pt x="265177" y="40847"/>
                    <a:pt x="344552" y="23120"/>
                  </a:cubicBezTo>
                  <a:cubicBezTo>
                    <a:pt x="423927" y="5393"/>
                    <a:pt x="667079" y="18886"/>
                    <a:pt x="677927" y="183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4" name="フリーフォーム: 図形 343">
              <a:extLst>
                <a:ext uri="{FF2B5EF4-FFF2-40B4-BE49-F238E27FC236}">
                  <a16:creationId xmlns:a16="http://schemas.microsoft.com/office/drawing/2014/main" id="{D0443ED8-3899-41E9-8779-F36FA3501B1C}"/>
                </a:ext>
              </a:extLst>
            </p:cNvPr>
            <p:cNvSpPr/>
            <p:nvPr/>
          </p:nvSpPr>
          <p:spPr>
            <a:xfrm>
              <a:off x="2817349" y="1412488"/>
              <a:ext cx="295907" cy="690843"/>
            </a:xfrm>
            <a:custGeom>
              <a:avLst/>
              <a:gdLst>
                <a:gd name="connsiteX0" fmla="*/ 294151 w 295907"/>
                <a:gd name="connsiteY0" fmla="*/ 6737 h 690843"/>
                <a:gd name="connsiteX1" fmla="*/ 13164 w 295907"/>
                <a:gd name="connsiteY1" fmla="*/ 663962 h 690843"/>
                <a:gd name="connsiteX2" fmla="*/ 54439 w 295907"/>
                <a:gd name="connsiteY2" fmla="*/ 541725 h 690843"/>
                <a:gd name="connsiteX3" fmla="*/ 129051 w 295907"/>
                <a:gd name="connsiteY3" fmla="*/ 335350 h 690843"/>
                <a:gd name="connsiteX4" fmla="*/ 294151 w 295907"/>
                <a:gd name="connsiteY4" fmla="*/ 6737 h 690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907" h="690843">
                  <a:moveTo>
                    <a:pt x="294151" y="6737"/>
                  </a:moveTo>
                  <a:cubicBezTo>
                    <a:pt x="274836" y="61506"/>
                    <a:pt x="53116" y="574797"/>
                    <a:pt x="13164" y="663962"/>
                  </a:cubicBezTo>
                  <a:cubicBezTo>
                    <a:pt x="-26788" y="753127"/>
                    <a:pt x="35124" y="596494"/>
                    <a:pt x="54439" y="541725"/>
                  </a:cubicBezTo>
                  <a:cubicBezTo>
                    <a:pt x="73754" y="486956"/>
                    <a:pt x="90157" y="424250"/>
                    <a:pt x="129051" y="335350"/>
                  </a:cubicBezTo>
                  <a:cubicBezTo>
                    <a:pt x="167945" y="246450"/>
                    <a:pt x="313466" y="-48032"/>
                    <a:pt x="294151" y="67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5" name="フリーフォーム: 図形 344">
              <a:extLst>
                <a:ext uri="{FF2B5EF4-FFF2-40B4-BE49-F238E27FC236}">
                  <a16:creationId xmlns:a16="http://schemas.microsoft.com/office/drawing/2014/main" id="{D14384FA-279C-48C2-8002-CE4A3536474E}"/>
                </a:ext>
              </a:extLst>
            </p:cNvPr>
            <p:cNvSpPr/>
            <p:nvPr/>
          </p:nvSpPr>
          <p:spPr>
            <a:xfrm>
              <a:off x="2595682" y="2096888"/>
              <a:ext cx="223173" cy="579500"/>
            </a:xfrm>
            <a:custGeom>
              <a:avLst/>
              <a:gdLst>
                <a:gd name="connsiteX0" fmla="*/ 222131 w 223173"/>
                <a:gd name="connsiteY0" fmla="*/ 4962 h 579500"/>
                <a:gd name="connsiteX1" fmla="*/ 7818 w 223173"/>
                <a:gd name="connsiteY1" fmla="*/ 559000 h 579500"/>
                <a:gd name="connsiteX2" fmla="*/ 50681 w 223173"/>
                <a:gd name="connsiteY2" fmla="*/ 444700 h 579500"/>
                <a:gd name="connsiteX3" fmla="*/ 88781 w 223173"/>
                <a:gd name="connsiteY3" fmla="*/ 293887 h 579500"/>
                <a:gd name="connsiteX4" fmla="*/ 222131 w 223173"/>
                <a:gd name="connsiteY4" fmla="*/ 4962 h 57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3173" h="579500">
                  <a:moveTo>
                    <a:pt x="222131" y="4962"/>
                  </a:moveTo>
                  <a:cubicBezTo>
                    <a:pt x="208637" y="49148"/>
                    <a:pt x="36393" y="485710"/>
                    <a:pt x="7818" y="559000"/>
                  </a:cubicBezTo>
                  <a:cubicBezTo>
                    <a:pt x="-20757" y="632290"/>
                    <a:pt x="37187" y="488886"/>
                    <a:pt x="50681" y="444700"/>
                  </a:cubicBezTo>
                  <a:cubicBezTo>
                    <a:pt x="64175" y="400514"/>
                    <a:pt x="63381" y="363472"/>
                    <a:pt x="88781" y="293887"/>
                  </a:cubicBezTo>
                  <a:cubicBezTo>
                    <a:pt x="114181" y="224302"/>
                    <a:pt x="235625" y="-39224"/>
                    <a:pt x="222131" y="49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6" name="フリーフォーム: 図形 345">
              <a:extLst>
                <a:ext uri="{FF2B5EF4-FFF2-40B4-BE49-F238E27FC236}">
                  <a16:creationId xmlns:a16="http://schemas.microsoft.com/office/drawing/2014/main" id="{F597665B-0494-434A-9555-40F021D2CF41}"/>
                </a:ext>
              </a:extLst>
            </p:cNvPr>
            <p:cNvSpPr/>
            <p:nvPr/>
          </p:nvSpPr>
          <p:spPr>
            <a:xfrm>
              <a:off x="2385187" y="2495485"/>
              <a:ext cx="281714" cy="700640"/>
            </a:xfrm>
            <a:custGeom>
              <a:avLst/>
              <a:gdLst>
                <a:gd name="connsiteX0" fmla="*/ 277051 w 281714"/>
                <a:gd name="connsiteY0" fmla="*/ 17528 h 700640"/>
                <a:gd name="connsiteX1" fmla="*/ 15113 w 281714"/>
                <a:gd name="connsiteY1" fmla="*/ 669990 h 700640"/>
                <a:gd name="connsiteX2" fmla="*/ 46863 w 281714"/>
                <a:gd name="connsiteY2" fmla="*/ 555690 h 700640"/>
                <a:gd name="connsiteX3" fmla="*/ 173863 w 281714"/>
                <a:gd name="connsiteY3" fmla="*/ 215965 h 700640"/>
                <a:gd name="connsiteX4" fmla="*/ 277051 w 281714"/>
                <a:gd name="connsiteY4" fmla="*/ 17528 h 700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714" h="700640">
                  <a:moveTo>
                    <a:pt x="277051" y="17528"/>
                  </a:moveTo>
                  <a:cubicBezTo>
                    <a:pt x="250593" y="93199"/>
                    <a:pt x="53478" y="580296"/>
                    <a:pt x="15113" y="669990"/>
                  </a:cubicBezTo>
                  <a:cubicBezTo>
                    <a:pt x="-23252" y="759684"/>
                    <a:pt x="20405" y="631361"/>
                    <a:pt x="46863" y="555690"/>
                  </a:cubicBezTo>
                  <a:cubicBezTo>
                    <a:pt x="73321" y="480019"/>
                    <a:pt x="137351" y="301425"/>
                    <a:pt x="173863" y="215965"/>
                  </a:cubicBezTo>
                  <a:cubicBezTo>
                    <a:pt x="210375" y="130505"/>
                    <a:pt x="303509" y="-58143"/>
                    <a:pt x="277051" y="175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7" name="フリーフォーム: 図形 346">
              <a:extLst>
                <a:ext uri="{FF2B5EF4-FFF2-40B4-BE49-F238E27FC236}">
                  <a16:creationId xmlns:a16="http://schemas.microsoft.com/office/drawing/2014/main" id="{CDFE23FB-CABF-4B23-A08C-DA2889B04198}"/>
                </a:ext>
              </a:extLst>
            </p:cNvPr>
            <p:cNvSpPr/>
            <p:nvPr/>
          </p:nvSpPr>
          <p:spPr>
            <a:xfrm>
              <a:off x="2045918" y="3183503"/>
              <a:ext cx="343156" cy="875786"/>
            </a:xfrm>
            <a:custGeom>
              <a:avLst/>
              <a:gdLst>
                <a:gd name="connsiteX0" fmla="*/ 340095 w 343156"/>
                <a:gd name="connsiteY0" fmla="*/ 13722 h 875786"/>
                <a:gd name="connsiteX1" fmla="*/ 32120 w 343156"/>
                <a:gd name="connsiteY1" fmla="*/ 794772 h 875786"/>
                <a:gd name="connsiteX2" fmla="*/ 11482 w 343156"/>
                <a:gd name="connsiteY2" fmla="*/ 839222 h 875786"/>
                <a:gd name="connsiteX3" fmla="*/ 49582 w 343156"/>
                <a:gd name="connsiteY3" fmla="*/ 688410 h 875786"/>
                <a:gd name="connsiteX4" fmla="*/ 182932 w 343156"/>
                <a:gd name="connsiteY4" fmla="*/ 324872 h 875786"/>
                <a:gd name="connsiteX5" fmla="*/ 340095 w 343156"/>
                <a:gd name="connsiteY5" fmla="*/ 13722 h 875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3156" h="875786">
                  <a:moveTo>
                    <a:pt x="340095" y="13722"/>
                  </a:moveTo>
                  <a:cubicBezTo>
                    <a:pt x="314960" y="92039"/>
                    <a:pt x="86889" y="657189"/>
                    <a:pt x="32120" y="794772"/>
                  </a:cubicBezTo>
                  <a:cubicBezTo>
                    <a:pt x="-22649" y="932355"/>
                    <a:pt x="8572" y="856949"/>
                    <a:pt x="11482" y="839222"/>
                  </a:cubicBezTo>
                  <a:cubicBezTo>
                    <a:pt x="14392" y="821495"/>
                    <a:pt x="21007" y="774135"/>
                    <a:pt x="49582" y="688410"/>
                  </a:cubicBezTo>
                  <a:cubicBezTo>
                    <a:pt x="78157" y="602685"/>
                    <a:pt x="137159" y="436791"/>
                    <a:pt x="182932" y="324872"/>
                  </a:cubicBezTo>
                  <a:cubicBezTo>
                    <a:pt x="228705" y="212953"/>
                    <a:pt x="365230" y="-64595"/>
                    <a:pt x="340095" y="137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8" name="フリーフォーム: 図形 347">
              <a:extLst>
                <a:ext uri="{FF2B5EF4-FFF2-40B4-BE49-F238E27FC236}">
                  <a16:creationId xmlns:a16="http://schemas.microsoft.com/office/drawing/2014/main" id="{772D85D7-AED1-461C-A1A5-7211B9AA4A24}"/>
                </a:ext>
              </a:extLst>
            </p:cNvPr>
            <p:cNvSpPr/>
            <p:nvPr/>
          </p:nvSpPr>
          <p:spPr>
            <a:xfrm>
              <a:off x="5835544" y="4859158"/>
              <a:ext cx="1155355" cy="354297"/>
            </a:xfrm>
            <a:custGeom>
              <a:avLst/>
              <a:gdLst>
                <a:gd name="connsiteX0" fmla="*/ 14923 w 1155355"/>
                <a:gd name="connsiteY0" fmla="*/ 7059 h 354297"/>
                <a:gd name="connsiteX1" fmla="*/ 72073 w 1155355"/>
                <a:gd name="connsiteY1" fmla="*/ 2825 h 354297"/>
                <a:gd name="connsiteX2" fmla="*/ 243523 w 1155355"/>
                <a:gd name="connsiteY2" fmla="*/ 11292 h 354297"/>
                <a:gd name="connsiteX3" fmla="*/ 620289 w 1155355"/>
                <a:gd name="connsiteY3" fmla="*/ 119242 h 354297"/>
                <a:gd name="connsiteX4" fmla="*/ 806556 w 1155355"/>
                <a:gd name="connsiteY4" fmla="*/ 193325 h 354297"/>
                <a:gd name="connsiteX5" fmla="*/ 1066906 w 1155355"/>
                <a:gd name="connsiteY5" fmla="*/ 244125 h 354297"/>
                <a:gd name="connsiteX6" fmla="*/ 1138873 w 1155355"/>
                <a:gd name="connsiteY6" fmla="*/ 284342 h 354297"/>
                <a:gd name="connsiteX7" fmla="*/ 1147339 w 1155355"/>
                <a:gd name="connsiteY7" fmla="*/ 354192 h 354297"/>
                <a:gd name="connsiteX8" fmla="*/ 1041506 w 1155355"/>
                <a:gd name="connsiteY8" fmla="*/ 267409 h 354297"/>
                <a:gd name="connsiteX9" fmla="*/ 726123 w 1155355"/>
                <a:gd name="connsiteY9" fmla="*/ 203909 h 354297"/>
                <a:gd name="connsiteX10" fmla="*/ 398039 w 1155355"/>
                <a:gd name="connsiteY10" fmla="*/ 79025 h 354297"/>
                <a:gd name="connsiteX11" fmla="*/ 14923 w 1155355"/>
                <a:gd name="connsiteY11" fmla="*/ 7059 h 354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55355" h="354297">
                  <a:moveTo>
                    <a:pt x="14923" y="7059"/>
                  </a:moveTo>
                  <a:cubicBezTo>
                    <a:pt x="-39405" y="-5641"/>
                    <a:pt x="72073" y="2825"/>
                    <a:pt x="72073" y="2825"/>
                  </a:cubicBezTo>
                  <a:cubicBezTo>
                    <a:pt x="110173" y="3530"/>
                    <a:pt x="152154" y="-8111"/>
                    <a:pt x="243523" y="11292"/>
                  </a:cubicBezTo>
                  <a:cubicBezTo>
                    <a:pt x="334892" y="30695"/>
                    <a:pt x="526450" y="88903"/>
                    <a:pt x="620289" y="119242"/>
                  </a:cubicBezTo>
                  <a:cubicBezTo>
                    <a:pt x="714128" y="149581"/>
                    <a:pt x="732120" y="172511"/>
                    <a:pt x="806556" y="193325"/>
                  </a:cubicBezTo>
                  <a:cubicBezTo>
                    <a:pt x="880992" y="214139"/>
                    <a:pt x="1011520" y="228956"/>
                    <a:pt x="1066906" y="244125"/>
                  </a:cubicBezTo>
                  <a:cubicBezTo>
                    <a:pt x="1122292" y="259294"/>
                    <a:pt x="1125468" y="265998"/>
                    <a:pt x="1138873" y="284342"/>
                  </a:cubicBezTo>
                  <a:cubicBezTo>
                    <a:pt x="1152278" y="302686"/>
                    <a:pt x="1163567" y="357014"/>
                    <a:pt x="1147339" y="354192"/>
                  </a:cubicBezTo>
                  <a:cubicBezTo>
                    <a:pt x="1131111" y="351370"/>
                    <a:pt x="1111709" y="292456"/>
                    <a:pt x="1041506" y="267409"/>
                  </a:cubicBezTo>
                  <a:cubicBezTo>
                    <a:pt x="971303" y="242362"/>
                    <a:pt x="833368" y="235306"/>
                    <a:pt x="726123" y="203909"/>
                  </a:cubicBezTo>
                  <a:cubicBezTo>
                    <a:pt x="618879" y="172512"/>
                    <a:pt x="515161" y="111128"/>
                    <a:pt x="398039" y="79025"/>
                  </a:cubicBezTo>
                  <a:cubicBezTo>
                    <a:pt x="280917" y="46922"/>
                    <a:pt x="69251" y="19759"/>
                    <a:pt x="14923" y="70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9" name="フリーフォーム: 図形 348">
              <a:extLst>
                <a:ext uri="{FF2B5EF4-FFF2-40B4-BE49-F238E27FC236}">
                  <a16:creationId xmlns:a16="http://schemas.microsoft.com/office/drawing/2014/main" id="{4459C306-D847-4C59-AD63-A689FE425546}"/>
                </a:ext>
              </a:extLst>
            </p:cNvPr>
            <p:cNvSpPr/>
            <p:nvPr/>
          </p:nvSpPr>
          <p:spPr>
            <a:xfrm>
              <a:off x="5571490" y="4878643"/>
              <a:ext cx="269439" cy="334835"/>
            </a:xfrm>
            <a:custGeom>
              <a:avLst/>
              <a:gdLst>
                <a:gd name="connsiteX0" fmla="*/ 268393 w 269439"/>
                <a:gd name="connsiteY0" fmla="*/ 274 h 334835"/>
                <a:gd name="connsiteX1" fmla="*/ 228177 w 269439"/>
                <a:gd name="connsiteY1" fmla="*/ 127274 h 334835"/>
                <a:gd name="connsiteX2" fmla="*/ 217593 w 269439"/>
                <a:gd name="connsiteY2" fmla="*/ 167490 h 334835"/>
                <a:gd name="connsiteX3" fmla="*/ 211243 w 269439"/>
                <a:gd name="connsiteY3" fmla="*/ 216174 h 334835"/>
                <a:gd name="connsiteX4" fmla="*/ 139277 w 269439"/>
                <a:gd name="connsiteY4" fmla="*/ 273324 h 334835"/>
                <a:gd name="connsiteX5" fmla="*/ 1693 w 269439"/>
                <a:gd name="connsiteY5" fmla="*/ 334707 h 334835"/>
                <a:gd name="connsiteX6" fmla="*/ 242993 w 269439"/>
                <a:gd name="connsiteY6" fmla="*/ 256390 h 334835"/>
                <a:gd name="connsiteX7" fmla="*/ 255693 w 269439"/>
                <a:gd name="connsiteY7" fmla="*/ 165374 h 334835"/>
                <a:gd name="connsiteX8" fmla="*/ 268393 w 269439"/>
                <a:gd name="connsiteY8" fmla="*/ 274 h 33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9439" h="334835">
                  <a:moveTo>
                    <a:pt x="268393" y="274"/>
                  </a:moveTo>
                  <a:cubicBezTo>
                    <a:pt x="263807" y="-6076"/>
                    <a:pt x="236644" y="99405"/>
                    <a:pt x="228177" y="127274"/>
                  </a:cubicBezTo>
                  <a:cubicBezTo>
                    <a:pt x="219710" y="155143"/>
                    <a:pt x="220415" y="152673"/>
                    <a:pt x="217593" y="167490"/>
                  </a:cubicBezTo>
                  <a:cubicBezTo>
                    <a:pt x="214771" y="182307"/>
                    <a:pt x="224296" y="198535"/>
                    <a:pt x="211243" y="216174"/>
                  </a:cubicBezTo>
                  <a:cubicBezTo>
                    <a:pt x="198190" y="233813"/>
                    <a:pt x="174202" y="253568"/>
                    <a:pt x="139277" y="273324"/>
                  </a:cubicBezTo>
                  <a:cubicBezTo>
                    <a:pt x="104352" y="293080"/>
                    <a:pt x="-15593" y="337529"/>
                    <a:pt x="1693" y="334707"/>
                  </a:cubicBezTo>
                  <a:cubicBezTo>
                    <a:pt x="18979" y="331885"/>
                    <a:pt x="200660" y="284612"/>
                    <a:pt x="242993" y="256390"/>
                  </a:cubicBezTo>
                  <a:cubicBezTo>
                    <a:pt x="285326" y="228168"/>
                    <a:pt x="250049" y="206649"/>
                    <a:pt x="255693" y="165374"/>
                  </a:cubicBezTo>
                  <a:cubicBezTo>
                    <a:pt x="261337" y="124099"/>
                    <a:pt x="272979" y="6624"/>
                    <a:pt x="268393" y="2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0" name="フリーフォーム: 図形 349">
              <a:extLst>
                <a:ext uri="{FF2B5EF4-FFF2-40B4-BE49-F238E27FC236}">
                  <a16:creationId xmlns:a16="http://schemas.microsoft.com/office/drawing/2014/main" id="{FA7FE736-B47E-41F1-A92D-F435CFB3E323}"/>
                </a:ext>
              </a:extLst>
            </p:cNvPr>
            <p:cNvSpPr/>
            <p:nvPr/>
          </p:nvSpPr>
          <p:spPr>
            <a:xfrm>
              <a:off x="6737184" y="5198477"/>
              <a:ext cx="317054" cy="133512"/>
            </a:xfrm>
            <a:custGeom>
              <a:avLst/>
              <a:gdLst>
                <a:gd name="connsiteX0" fmla="*/ 166 w 317054"/>
                <a:gd name="connsiteY0" fmla="*/ 56 h 133512"/>
                <a:gd name="connsiteX1" fmla="*/ 99649 w 317054"/>
                <a:gd name="connsiteY1" fmla="*/ 80490 h 133512"/>
                <a:gd name="connsiteX2" fmla="*/ 230883 w 317054"/>
                <a:gd name="connsiteY2" fmla="*/ 19106 h 133512"/>
                <a:gd name="connsiteX3" fmla="*/ 315549 w 317054"/>
                <a:gd name="connsiteY3" fmla="*/ 42390 h 133512"/>
                <a:gd name="connsiteX4" fmla="*/ 283799 w 317054"/>
                <a:gd name="connsiteY4" fmla="*/ 133406 h 133512"/>
                <a:gd name="connsiteX5" fmla="*/ 266866 w 317054"/>
                <a:gd name="connsiteY5" fmla="*/ 61440 h 133512"/>
                <a:gd name="connsiteX6" fmla="*/ 122933 w 317054"/>
                <a:gd name="connsiteY6" fmla="*/ 95306 h 133512"/>
                <a:gd name="connsiteX7" fmla="*/ 166 w 317054"/>
                <a:gd name="connsiteY7" fmla="*/ 56 h 133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7054" h="133512">
                  <a:moveTo>
                    <a:pt x="166" y="56"/>
                  </a:moveTo>
                  <a:cubicBezTo>
                    <a:pt x="-3715" y="-2413"/>
                    <a:pt x="61196" y="77315"/>
                    <a:pt x="99649" y="80490"/>
                  </a:cubicBezTo>
                  <a:cubicBezTo>
                    <a:pt x="138102" y="83665"/>
                    <a:pt x="194900" y="25456"/>
                    <a:pt x="230883" y="19106"/>
                  </a:cubicBezTo>
                  <a:cubicBezTo>
                    <a:pt x="266866" y="12756"/>
                    <a:pt x="306730" y="23340"/>
                    <a:pt x="315549" y="42390"/>
                  </a:cubicBezTo>
                  <a:cubicBezTo>
                    <a:pt x="324368" y="61440"/>
                    <a:pt x="291913" y="130231"/>
                    <a:pt x="283799" y="133406"/>
                  </a:cubicBezTo>
                  <a:cubicBezTo>
                    <a:pt x="275685" y="136581"/>
                    <a:pt x="293677" y="67790"/>
                    <a:pt x="266866" y="61440"/>
                  </a:cubicBezTo>
                  <a:cubicBezTo>
                    <a:pt x="240055" y="55090"/>
                    <a:pt x="165972" y="100598"/>
                    <a:pt x="122933" y="95306"/>
                  </a:cubicBezTo>
                  <a:cubicBezTo>
                    <a:pt x="79894" y="90014"/>
                    <a:pt x="4047" y="2525"/>
                    <a:pt x="166" y="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1" name="フリーフォーム: 図形 350">
              <a:extLst>
                <a:ext uri="{FF2B5EF4-FFF2-40B4-BE49-F238E27FC236}">
                  <a16:creationId xmlns:a16="http://schemas.microsoft.com/office/drawing/2014/main" id="{CEEECFAD-CB76-4331-A437-98244DC59E94}"/>
                </a:ext>
              </a:extLst>
            </p:cNvPr>
            <p:cNvSpPr/>
            <p:nvPr/>
          </p:nvSpPr>
          <p:spPr>
            <a:xfrm>
              <a:off x="6726605" y="5238621"/>
              <a:ext cx="258559" cy="125588"/>
            </a:xfrm>
            <a:custGeom>
              <a:avLst/>
              <a:gdLst>
                <a:gd name="connsiteX0" fmla="*/ 162 w 258559"/>
                <a:gd name="connsiteY0" fmla="*/ 129 h 125588"/>
                <a:gd name="connsiteX1" fmla="*/ 118695 w 258559"/>
                <a:gd name="connsiteY1" fmla="*/ 125012 h 125588"/>
                <a:gd name="connsiteX2" fmla="*/ 258395 w 258559"/>
                <a:gd name="connsiteY2" fmla="*/ 48812 h 125588"/>
                <a:gd name="connsiteX3" fmla="*/ 144095 w 258559"/>
                <a:gd name="connsiteY3" fmla="*/ 99612 h 125588"/>
                <a:gd name="connsiteX4" fmla="*/ 162 w 258559"/>
                <a:gd name="connsiteY4" fmla="*/ 129 h 12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8559" h="125588">
                  <a:moveTo>
                    <a:pt x="162" y="129"/>
                  </a:moveTo>
                  <a:cubicBezTo>
                    <a:pt x="-4071" y="4362"/>
                    <a:pt x="75656" y="116898"/>
                    <a:pt x="118695" y="125012"/>
                  </a:cubicBezTo>
                  <a:cubicBezTo>
                    <a:pt x="161734" y="133126"/>
                    <a:pt x="254162" y="53045"/>
                    <a:pt x="258395" y="48812"/>
                  </a:cubicBezTo>
                  <a:cubicBezTo>
                    <a:pt x="262628" y="44579"/>
                    <a:pt x="183959" y="102081"/>
                    <a:pt x="144095" y="99612"/>
                  </a:cubicBezTo>
                  <a:cubicBezTo>
                    <a:pt x="104231" y="97143"/>
                    <a:pt x="4395" y="-4104"/>
                    <a:pt x="162" y="1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2" name="フリーフォーム: 図形 351">
              <a:extLst>
                <a:ext uri="{FF2B5EF4-FFF2-40B4-BE49-F238E27FC236}">
                  <a16:creationId xmlns:a16="http://schemas.microsoft.com/office/drawing/2014/main" id="{BCC71EA5-3C5D-48FD-AA0A-A582C519204D}"/>
                </a:ext>
              </a:extLst>
            </p:cNvPr>
            <p:cNvSpPr/>
            <p:nvPr/>
          </p:nvSpPr>
          <p:spPr>
            <a:xfrm>
              <a:off x="6460657" y="5365485"/>
              <a:ext cx="451205" cy="599666"/>
            </a:xfrm>
            <a:custGeom>
              <a:avLst/>
              <a:gdLst>
                <a:gd name="connsiteX0" fmla="*/ 448143 w 451205"/>
                <a:gd name="connsiteY0" fmla="*/ 6615 h 599666"/>
                <a:gd name="connsiteX1" fmla="*/ 380410 w 451205"/>
                <a:gd name="connsiteY1" fmla="*/ 150548 h 599666"/>
                <a:gd name="connsiteX2" fmla="*/ 331726 w 451205"/>
                <a:gd name="connsiteY2" fmla="*/ 245798 h 599666"/>
                <a:gd name="connsiteX3" fmla="*/ 238593 w 451205"/>
                <a:gd name="connsiteY3" fmla="*/ 391848 h 599666"/>
                <a:gd name="connsiteX4" fmla="*/ 101010 w 451205"/>
                <a:gd name="connsiteY4" fmla="*/ 552715 h 599666"/>
                <a:gd name="connsiteX5" fmla="*/ 5760 w 451205"/>
                <a:gd name="connsiteY5" fmla="*/ 588698 h 599666"/>
                <a:gd name="connsiteX6" fmla="*/ 272460 w 451205"/>
                <a:gd name="connsiteY6" fmla="*/ 383382 h 599666"/>
                <a:gd name="connsiteX7" fmla="*/ 448143 w 451205"/>
                <a:gd name="connsiteY7" fmla="*/ 6615 h 599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1205" h="599666">
                  <a:moveTo>
                    <a:pt x="448143" y="6615"/>
                  </a:moveTo>
                  <a:cubicBezTo>
                    <a:pt x="466135" y="-32191"/>
                    <a:pt x="399813" y="110684"/>
                    <a:pt x="380410" y="150548"/>
                  </a:cubicBezTo>
                  <a:cubicBezTo>
                    <a:pt x="361007" y="190412"/>
                    <a:pt x="355362" y="205581"/>
                    <a:pt x="331726" y="245798"/>
                  </a:cubicBezTo>
                  <a:cubicBezTo>
                    <a:pt x="308090" y="286015"/>
                    <a:pt x="277046" y="340695"/>
                    <a:pt x="238593" y="391848"/>
                  </a:cubicBezTo>
                  <a:cubicBezTo>
                    <a:pt x="200140" y="443001"/>
                    <a:pt x="139815" y="519907"/>
                    <a:pt x="101010" y="552715"/>
                  </a:cubicBezTo>
                  <a:cubicBezTo>
                    <a:pt x="62205" y="585523"/>
                    <a:pt x="-22815" y="616920"/>
                    <a:pt x="5760" y="588698"/>
                  </a:cubicBezTo>
                  <a:cubicBezTo>
                    <a:pt x="34335" y="560476"/>
                    <a:pt x="198377" y="478632"/>
                    <a:pt x="272460" y="383382"/>
                  </a:cubicBezTo>
                  <a:cubicBezTo>
                    <a:pt x="346543" y="288132"/>
                    <a:pt x="430151" y="45421"/>
                    <a:pt x="448143" y="66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3" name="フリーフォーム: 図形 352">
              <a:extLst>
                <a:ext uri="{FF2B5EF4-FFF2-40B4-BE49-F238E27FC236}">
                  <a16:creationId xmlns:a16="http://schemas.microsoft.com/office/drawing/2014/main" id="{E96E06FD-5B2E-4D11-A6B8-FCE95A0A3FFA}"/>
                </a:ext>
              </a:extLst>
            </p:cNvPr>
            <p:cNvSpPr/>
            <p:nvPr/>
          </p:nvSpPr>
          <p:spPr>
            <a:xfrm>
              <a:off x="6730955" y="5350933"/>
              <a:ext cx="140018" cy="296546"/>
            </a:xfrm>
            <a:custGeom>
              <a:avLst/>
              <a:gdLst>
                <a:gd name="connsiteX0" fmla="*/ 139745 w 140018"/>
                <a:gd name="connsiteY0" fmla="*/ 8467 h 296546"/>
                <a:gd name="connsiteX1" fmla="*/ 72012 w 140018"/>
                <a:gd name="connsiteY1" fmla="*/ 205317 h 296546"/>
                <a:gd name="connsiteX2" fmla="*/ 45 w 140018"/>
                <a:gd name="connsiteY2" fmla="*/ 294217 h 296546"/>
                <a:gd name="connsiteX3" fmla="*/ 82595 w 140018"/>
                <a:gd name="connsiteY3" fmla="*/ 118534 h 296546"/>
                <a:gd name="connsiteX4" fmla="*/ 95295 w 140018"/>
                <a:gd name="connsiteY4" fmla="*/ 44450 h 296546"/>
                <a:gd name="connsiteX5" fmla="*/ 139745 w 140018"/>
                <a:gd name="connsiteY5" fmla="*/ 8467 h 296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0018" h="296546">
                  <a:moveTo>
                    <a:pt x="139745" y="8467"/>
                  </a:moveTo>
                  <a:cubicBezTo>
                    <a:pt x="135865" y="35278"/>
                    <a:pt x="95295" y="157692"/>
                    <a:pt x="72012" y="205317"/>
                  </a:cubicBezTo>
                  <a:cubicBezTo>
                    <a:pt x="48729" y="252942"/>
                    <a:pt x="-1719" y="308681"/>
                    <a:pt x="45" y="294217"/>
                  </a:cubicBezTo>
                  <a:cubicBezTo>
                    <a:pt x="1809" y="279753"/>
                    <a:pt x="66720" y="160162"/>
                    <a:pt x="82595" y="118534"/>
                  </a:cubicBezTo>
                  <a:cubicBezTo>
                    <a:pt x="98470" y="76906"/>
                    <a:pt x="85417" y="63500"/>
                    <a:pt x="95295" y="44450"/>
                  </a:cubicBezTo>
                  <a:cubicBezTo>
                    <a:pt x="105173" y="25400"/>
                    <a:pt x="143625" y="-18344"/>
                    <a:pt x="139745" y="84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4" name="フリーフォーム: 図形 353">
              <a:extLst>
                <a:ext uri="{FF2B5EF4-FFF2-40B4-BE49-F238E27FC236}">
                  <a16:creationId xmlns:a16="http://schemas.microsoft.com/office/drawing/2014/main" id="{28A6FA44-4464-453F-AB03-36CF0207DADB}"/>
                </a:ext>
              </a:extLst>
            </p:cNvPr>
            <p:cNvSpPr/>
            <p:nvPr/>
          </p:nvSpPr>
          <p:spPr>
            <a:xfrm>
              <a:off x="6938432" y="5302157"/>
              <a:ext cx="78822" cy="262801"/>
            </a:xfrm>
            <a:custGeom>
              <a:avLst/>
              <a:gdLst>
                <a:gd name="connsiteX0" fmla="*/ 78318 w 78822"/>
                <a:gd name="connsiteY0" fmla="*/ 93 h 262801"/>
                <a:gd name="connsiteX1" fmla="*/ 33868 w 78822"/>
                <a:gd name="connsiteY1" fmla="*/ 146143 h 262801"/>
                <a:gd name="connsiteX2" fmla="*/ 38101 w 78822"/>
                <a:gd name="connsiteY2" fmla="*/ 194826 h 262801"/>
                <a:gd name="connsiteX3" fmla="*/ 74085 w 78822"/>
                <a:gd name="connsiteY3" fmla="*/ 262560 h 262801"/>
                <a:gd name="connsiteX4" fmla="*/ 1 w 78822"/>
                <a:gd name="connsiteY4" fmla="*/ 169426 h 262801"/>
                <a:gd name="connsiteX5" fmla="*/ 78318 w 78822"/>
                <a:gd name="connsiteY5" fmla="*/ 93 h 262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22" h="262801">
                  <a:moveTo>
                    <a:pt x="78318" y="93"/>
                  </a:moveTo>
                  <a:cubicBezTo>
                    <a:pt x="83962" y="-3787"/>
                    <a:pt x="40571" y="113688"/>
                    <a:pt x="33868" y="146143"/>
                  </a:cubicBezTo>
                  <a:cubicBezTo>
                    <a:pt x="27165" y="178599"/>
                    <a:pt x="31398" y="175423"/>
                    <a:pt x="38101" y="194826"/>
                  </a:cubicBezTo>
                  <a:cubicBezTo>
                    <a:pt x="44804" y="214229"/>
                    <a:pt x="80435" y="266793"/>
                    <a:pt x="74085" y="262560"/>
                  </a:cubicBezTo>
                  <a:cubicBezTo>
                    <a:pt x="67735" y="258327"/>
                    <a:pt x="354" y="207879"/>
                    <a:pt x="1" y="169426"/>
                  </a:cubicBezTo>
                  <a:cubicBezTo>
                    <a:pt x="-352" y="130973"/>
                    <a:pt x="72674" y="3973"/>
                    <a:pt x="78318" y="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5" name="フリーフォーム: 図形 354">
              <a:extLst>
                <a:ext uri="{FF2B5EF4-FFF2-40B4-BE49-F238E27FC236}">
                  <a16:creationId xmlns:a16="http://schemas.microsoft.com/office/drawing/2014/main" id="{682B1813-04BC-43E5-8021-AADB8F9A6254}"/>
                </a:ext>
              </a:extLst>
            </p:cNvPr>
            <p:cNvSpPr/>
            <p:nvPr/>
          </p:nvSpPr>
          <p:spPr>
            <a:xfrm>
              <a:off x="6686429" y="5496835"/>
              <a:ext cx="360231" cy="734096"/>
            </a:xfrm>
            <a:custGeom>
              <a:avLst/>
              <a:gdLst>
                <a:gd name="connsiteX0" fmla="*/ 321854 w 360231"/>
                <a:gd name="connsiteY0" fmla="*/ 148 h 734096"/>
                <a:gd name="connsiteX1" fmla="*/ 359954 w 360231"/>
                <a:gd name="connsiteY1" fmla="*/ 127148 h 734096"/>
                <a:gd name="connsiteX2" fmla="*/ 298571 w 360231"/>
                <a:gd name="connsiteY2" fmla="*/ 232982 h 734096"/>
                <a:gd name="connsiteX3" fmla="*/ 266821 w 360231"/>
                <a:gd name="connsiteY3" fmla="*/ 300715 h 734096"/>
                <a:gd name="connsiteX4" fmla="*/ 196971 w 360231"/>
                <a:gd name="connsiteY4" fmla="*/ 366332 h 734096"/>
                <a:gd name="connsiteX5" fmla="*/ 201204 w 360231"/>
                <a:gd name="connsiteY5" fmla="*/ 484865 h 734096"/>
                <a:gd name="connsiteX6" fmla="*/ 158871 w 360231"/>
                <a:gd name="connsiteY6" fmla="*/ 556832 h 734096"/>
                <a:gd name="connsiteX7" fmla="*/ 148288 w 360231"/>
                <a:gd name="connsiteY7" fmla="*/ 652082 h 734096"/>
                <a:gd name="connsiteX8" fmla="*/ 95371 w 360231"/>
                <a:gd name="connsiteY8" fmla="*/ 732515 h 734096"/>
                <a:gd name="connsiteX9" fmla="*/ 121 w 360231"/>
                <a:gd name="connsiteY9" fmla="*/ 704998 h 734096"/>
                <a:gd name="connsiteX10" fmla="*/ 116538 w 360231"/>
                <a:gd name="connsiteY10" fmla="*/ 698648 h 734096"/>
                <a:gd name="connsiteX11" fmla="*/ 141938 w 360231"/>
                <a:gd name="connsiteY11" fmla="*/ 597048 h 734096"/>
                <a:gd name="connsiteX12" fmla="*/ 175804 w 360231"/>
                <a:gd name="connsiteY12" fmla="*/ 493332 h 734096"/>
                <a:gd name="connsiteX13" fmla="*/ 192738 w 360231"/>
                <a:gd name="connsiteY13" fmla="*/ 450998 h 734096"/>
                <a:gd name="connsiteX14" fmla="*/ 207554 w 360231"/>
                <a:gd name="connsiteY14" fmla="*/ 319765 h 734096"/>
                <a:gd name="connsiteX15" fmla="*/ 296454 w 360231"/>
                <a:gd name="connsiteY15" fmla="*/ 226632 h 734096"/>
                <a:gd name="connsiteX16" fmla="*/ 336671 w 360231"/>
                <a:gd name="connsiteY16" fmla="*/ 103865 h 734096"/>
                <a:gd name="connsiteX17" fmla="*/ 321854 w 360231"/>
                <a:gd name="connsiteY17" fmla="*/ 148 h 73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60231" h="734096">
                  <a:moveTo>
                    <a:pt x="321854" y="148"/>
                  </a:moveTo>
                  <a:cubicBezTo>
                    <a:pt x="325734" y="4028"/>
                    <a:pt x="363835" y="88342"/>
                    <a:pt x="359954" y="127148"/>
                  </a:cubicBezTo>
                  <a:cubicBezTo>
                    <a:pt x="356074" y="165954"/>
                    <a:pt x="314093" y="204054"/>
                    <a:pt x="298571" y="232982"/>
                  </a:cubicBezTo>
                  <a:cubicBezTo>
                    <a:pt x="283049" y="261910"/>
                    <a:pt x="283754" y="278490"/>
                    <a:pt x="266821" y="300715"/>
                  </a:cubicBezTo>
                  <a:cubicBezTo>
                    <a:pt x="249888" y="322940"/>
                    <a:pt x="207907" y="335640"/>
                    <a:pt x="196971" y="366332"/>
                  </a:cubicBezTo>
                  <a:cubicBezTo>
                    <a:pt x="186035" y="397024"/>
                    <a:pt x="207554" y="453115"/>
                    <a:pt x="201204" y="484865"/>
                  </a:cubicBezTo>
                  <a:cubicBezTo>
                    <a:pt x="194854" y="516615"/>
                    <a:pt x="167690" y="528963"/>
                    <a:pt x="158871" y="556832"/>
                  </a:cubicBezTo>
                  <a:cubicBezTo>
                    <a:pt x="150052" y="584701"/>
                    <a:pt x="158871" y="622801"/>
                    <a:pt x="148288" y="652082"/>
                  </a:cubicBezTo>
                  <a:cubicBezTo>
                    <a:pt x="137705" y="681363"/>
                    <a:pt x="120065" y="723696"/>
                    <a:pt x="95371" y="732515"/>
                  </a:cubicBezTo>
                  <a:cubicBezTo>
                    <a:pt x="70677" y="741334"/>
                    <a:pt x="-3407" y="710643"/>
                    <a:pt x="121" y="704998"/>
                  </a:cubicBezTo>
                  <a:cubicBezTo>
                    <a:pt x="3649" y="699354"/>
                    <a:pt x="92902" y="716639"/>
                    <a:pt x="116538" y="698648"/>
                  </a:cubicBezTo>
                  <a:cubicBezTo>
                    <a:pt x="140174" y="680657"/>
                    <a:pt x="132060" y="631267"/>
                    <a:pt x="141938" y="597048"/>
                  </a:cubicBezTo>
                  <a:cubicBezTo>
                    <a:pt x="151816" y="562829"/>
                    <a:pt x="167337" y="517674"/>
                    <a:pt x="175804" y="493332"/>
                  </a:cubicBezTo>
                  <a:cubicBezTo>
                    <a:pt x="184271" y="468990"/>
                    <a:pt x="187446" y="479926"/>
                    <a:pt x="192738" y="450998"/>
                  </a:cubicBezTo>
                  <a:cubicBezTo>
                    <a:pt x="198030" y="422070"/>
                    <a:pt x="190268" y="357159"/>
                    <a:pt x="207554" y="319765"/>
                  </a:cubicBezTo>
                  <a:cubicBezTo>
                    <a:pt x="224840" y="282371"/>
                    <a:pt x="274934" y="262615"/>
                    <a:pt x="296454" y="226632"/>
                  </a:cubicBezTo>
                  <a:cubicBezTo>
                    <a:pt x="317974" y="190649"/>
                    <a:pt x="329615" y="138084"/>
                    <a:pt x="336671" y="103865"/>
                  </a:cubicBezTo>
                  <a:cubicBezTo>
                    <a:pt x="343727" y="69646"/>
                    <a:pt x="317974" y="-3732"/>
                    <a:pt x="321854" y="1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6" name="フリーフォーム: 図形 355">
              <a:extLst>
                <a:ext uri="{FF2B5EF4-FFF2-40B4-BE49-F238E27FC236}">
                  <a16:creationId xmlns:a16="http://schemas.microsoft.com/office/drawing/2014/main" id="{6D0D7892-5F02-4DED-AE47-4231A5C17DCA}"/>
                </a:ext>
              </a:extLst>
            </p:cNvPr>
            <p:cNvSpPr/>
            <p:nvPr/>
          </p:nvSpPr>
          <p:spPr>
            <a:xfrm>
              <a:off x="6356170" y="5940892"/>
              <a:ext cx="106906" cy="239853"/>
            </a:xfrm>
            <a:custGeom>
              <a:avLst/>
              <a:gdLst>
                <a:gd name="connsiteX0" fmla="*/ 99663 w 106906"/>
                <a:gd name="connsiteY0" fmla="*/ 591 h 239853"/>
                <a:gd name="connsiteX1" fmla="*/ 93313 w 106906"/>
                <a:gd name="connsiteY1" fmla="*/ 81025 h 239853"/>
                <a:gd name="connsiteX2" fmla="*/ 34047 w 106906"/>
                <a:gd name="connsiteY2" fmla="*/ 142408 h 239853"/>
                <a:gd name="connsiteX3" fmla="*/ 14997 w 106906"/>
                <a:gd name="connsiteY3" fmla="*/ 239775 h 239853"/>
                <a:gd name="connsiteX4" fmla="*/ 6530 w 106906"/>
                <a:gd name="connsiteY4" fmla="*/ 125475 h 239853"/>
                <a:gd name="connsiteX5" fmla="*/ 99663 w 106906"/>
                <a:gd name="connsiteY5" fmla="*/ 591 h 239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906" h="239853">
                  <a:moveTo>
                    <a:pt x="99663" y="591"/>
                  </a:moveTo>
                  <a:cubicBezTo>
                    <a:pt x="114127" y="-6817"/>
                    <a:pt x="104249" y="57389"/>
                    <a:pt x="93313" y="81025"/>
                  </a:cubicBezTo>
                  <a:cubicBezTo>
                    <a:pt x="82377" y="104661"/>
                    <a:pt x="47100" y="115950"/>
                    <a:pt x="34047" y="142408"/>
                  </a:cubicBezTo>
                  <a:cubicBezTo>
                    <a:pt x="20994" y="168866"/>
                    <a:pt x="19583" y="242597"/>
                    <a:pt x="14997" y="239775"/>
                  </a:cubicBezTo>
                  <a:cubicBezTo>
                    <a:pt x="10411" y="236953"/>
                    <a:pt x="-10403" y="163222"/>
                    <a:pt x="6530" y="125475"/>
                  </a:cubicBezTo>
                  <a:cubicBezTo>
                    <a:pt x="23463" y="87728"/>
                    <a:pt x="85199" y="7999"/>
                    <a:pt x="99663" y="5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7" name="フリーフォーム: 図形 356">
              <a:extLst>
                <a:ext uri="{FF2B5EF4-FFF2-40B4-BE49-F238E27FC236}">
                  <a16:creationId xmlns:a16="http://schemas.microsoft.com/office/drawing/2014/main" id="{958BF9D3-80CF-40E4-9857-7C93A5B8913D}"/>
                </a:ext>
              </a:extLst>
            </p:cNvPr>
            <p:cNvSpPr/>
            <p:nvPr/>
          </p:nvSpPr>
          <p:spPr>
            <a:xfrm>
              <a:off x="5505449" y="5281070"/>
              <a:ext cx="68333" cy="504922"/>
            </a:xfrm>
            <a:custGeom>
              <a:avLst/>
              <a:gdLst>
                <a:gd name="connsiteX0" fmla="*/ 67734 w 68333"/>
                <a:gd name="connsiteY0" fmla="*/ 13 h 504922"/>
                <a:gd name="connsiteX1" fmla="*/ 33868 w 68333"/>
                <a:gd name="connsiteY1" fmla="*/ 340797 h 504922"/>
                <a:gd name="connsiteX2" fmla="*/ 46568 w 68333"/>
                <a:gd name="connsiteY2" fmla="*/ 450863 h 504922"/>
                <a:gd name="connsiteX3" fmla="*/ 63501 w 68333"/>
                <a:gd name="connsiteY3" fmla="*/ 499547 h 504922"/>
                <a:gd name="connsiteX4" fmla="*/ 1 w 68333"/>
                <a:gd name="connsiteY4" fmla="*/ 328097 h 504922"/>
                <a:gd name="connsiteX5" fmla="*/ 67734 w 68333"/>
                <a:gd name="connsiteY5" fmla="*/ 13 h 504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333" h="504922">
                  <a:moveTo>
                    <a:pt x="67734" y="13"/>
                  </a:moveTo>
                  <a:cubicBezTo>
                    <a:pt x="73378" y="2130"/>
                    <a:pt x="37396" y="265655"/>
                    <a:pt x="33868" y="340797"/>
                  </a:cubicBezTo>
                  <a:cubicBezTo>
                    <a:pt x="30340" y="415939"/>
                    <a:pt x="41629" y="424405"/>
                    <a:pt x="46568" y="450863"/>
                  </a:cubicBezTo>
                  <a:cubicBezTo>
                    <a:pt x="51507" y="477321"/>
                    <a:pt x="71262" y="520008"/>
                    <a:pt x="63501" y="499547"/>
                  </a:cubicBezTo>
                  <a:cubicBezTo>
                    <a:pt x="55740" y="479086"/>
                    <a:pt x="-352" y="410294"/>
                    <a:pt x="1" y="328097"/>
                  </a:cubicBezTo>
                  <a:cubicBezTo>
                    <a:pt x="354" y="245900"/>
                    <a:pt x="62090" y="-2104"/>
                    <a:pt x="67734" y="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8" name="フリーフォーム: 図形 357">
              <a:extLst>
                <a:ext uri="{FF2B5EF4-FFF2-40B4-BE49-F238E27FC236}">
                  <a16:creationId xmlns:a16="http://schemas.microsoft.com/office/drawing/2014/main" id="{FB1D0929-B9A9-4F63-BD4B-01EC7F89215C}"/>
                </a:ext>
              </a:extLst>
            </p:cNvPr>
            <p:cNvSpPr/>
            <p:nvPr/>
          </p:nvSpPr>
          <p:spPr>
            <a:xfrm>
              <a:off x="5535064" y="5785143"/>
              <a:ext cx="153305" cy="261790"/>
            </a:xfrm>
            <a:custGeom>
              <a:avLst/>
              <a:gdLst>
                <a:gd name="connsiteX0" fmla="*/ 48703 w 153305"/>
                <a:gd name="connsiteY0" fmla="*/ 42040 h 261790"/>
                <a:gd name="connsiteX1" fmla="*/ 116436 w 153305"/>
                <a:gd name="connsiteY1" fmla="*/ 194440 h 261790"/>
                <a:gd name="connsiteX2" fmla="*/ 120669 w 153305"/>
                <a:gd name="connsiteY2" fmla="*/ 260057 h 261790"/>
                <a:gd name="connsiteX3" fmla="*/ 148186 w 153305"/>
                <a:gd name="connsiteY3" fmla="*/ 130940 h 261790"/>
                <a:gd name="connsiteX4" fmla="*/ 4253 w 153305"/>
                <a:gd name="connsiteY4" fmla="*/ 8174 h 261790"/>
                <a:gd name="connsiteX5" fmla="*/ 48703 w 153305"/>
                <a:gd name="connsiteY5" fmla="*/ 42040 h 261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3305" h="261790">
                  <a:moveTo>
                    <a:pt x="48703" y="42040"/>
                  </a:moveTo>
                  <a:cubicBezTo>
                    <a:pt x="67400" y="73084"/>
                    <a:pt x="104442" y="158104"/>
                    <a:pt x="116436" y="194440"/>
                  </a:cubicBezTo>
                  <a:cubicBezTo>
                    <a:pt x="128430" y="230776"/>
                    <a:pt x="115377" y="270640"/>
                    <a:pt x="120669" y="260057"/>
                  </a:cubicBezTo>
                  <a:cubicBezTo>
                    <a:pt x="125961" y="249474"/>
                    <a:pt x="167589" y="172921"/>
                    <a:pt x="148186" y="130940"/>
                  </a:cubicBezTo>
                  <a:cubicBezTo>
                    <a:pt x="128783" y="88959"/>
                    <a:pt x="22245" y="29693"/>
                    <a:pt x="4253" y="8174"/>
                  </a:cubicBezTo>
                  <a:cubicBezTo>
                    <a:pt x="-13739" y="-13345"/>
                    <a:pt x="30006" y="10996"/>
                    <a:pt x="48703" y="420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9" name="フリーフォーム: 図形 358">
              <a:extLst>
                <a:ext uri="{FF2B5EF4-FFF2-40B4-BE49-F238E27FC236}">
                  <a16:creationId xmlns:a16="http://schemas.microsoft.com/office/drawing/2014/main" id="{8399A98F-A89A-4720-B640-E3028661ABF4}"/>
                </a:ext>
              </a:extLst>
            </p:cNvPr>
            <p:cNvSpPr/>
            <p:nvPr/>
          </p:nvSpPr>
          <p:spPr>
            <a:xfrm>
              <a:off x="5930354" y="5042933"/>
              <a:ext cx="730819" cy="215388"/>
            </a:xfrm>
            <a:custGeom>
              <a:avLst/>
              <a:gdLst>
                <a:gd name="connsiteX0" fmla="*/ 730796 w 730819"/>
                <a:gd name="connsiteY0" fmla="*/ 157717 h 215388"/>
                <a:gd name="connsiteX1" fmla="*/ 453513 w 730819"/>
                <a:gd name="connsiteY1" fmla="*/ 43417 h 215388"/>
                <a:gd name="connsiteX2" fmla="*/ 328629 w 730819"/>
                <a:gd name="connsiteY2" fmla="*/ 85750 h 215388"/>
                <a:gd name="connsiteX3" fmla="*/ 100029 w 730819"/>
                <a:gd name="connsiteY3" fmla="*/ 170417 h 215388"/>
                <a:gd name="connsiteX4" fmla="*/ 9013 w 730819"/>
                <a:gd name="connsiteY4" fmla="*/ 210634 h 215388"/>
                <a:gd name="connsiteX5" fmla="*/ 307463 w 730819"/>
                <a:gd name="connsiteY5" fmla="*/ 62467 h 215388"/>
                <a:gd name="connsiteX6" fmla="*/ 468329 w 730819"/>
                <a:gd name="connsiteY6" fmla="*/ 3200 h 215388"/>
                <a:gd name="connsiteX7" fmla="*/ 730796 w 730819"/>
                <a:gd name="connsiteY7" fmla="*/ 157717 h 215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30819" h="215388">
                  <a:moveTo>
                    <a:pt x="730796" y="157717"/>
                  </a:moveTo>
                  <a:cubicBezTo>
                    <a:pt x="728327" y="164420"/>
                    <a:pt x="520541" y="55411"/>
                    <a:pt x="453513" y="43417"/>
                  </a:cubicBezTo>
                  <a:cubicBezTo>
                    <a:pt x="386485" y="31423"/>
                    <a:pt x="387543" y="64583"/>
                    <a:pt x="328629" y="85750"/>
                  </a:cubicBezTo>
                  <a:cubicBezTo>
                    <a:pt x="269715" y="106917"/>
                    <a:pt x="153298" y="149603"/>
                    <a:pt x="100029" y="170417"/>
                  </a:cubicBezTo>
                  <a:cubicBezTo>
                    <a:pt x="46760" y="191231"/>
                    <a:pt x="-25559" y="228626"/>
                    <a:pt x="9013" y="210634"/>
                  </a:cubicBezTo>
                  <a:cubicBezTo>
                    <a:pt x="43585" y="192642"/>
                    <a:pt x="230910" y="97039"/>
                    <a:pt x="307463" y="62467"/>
                  </a:cubicBezTo>
                  <a:cubicBezTo>
                    <a:pt x="384016" y="27895"/>
                    <a:pt x="394951" y="-11617"/>
                    <a:pt x="468329" y="3200"/>
                  </a:cubicBezTo>
                  <a:cubicBezTo>
                    <a:pt x="541707" y="18017"/>
                    <a:pt x="733265" y="151014"/>
                    <a:pt x="730796" y="1577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0" name="フリーフォーム: 図形 359">
              <a:extLst>
                <a:ext uri="{FF2B5EF4-FFF2-40B4-BE49-F238E27FC236}">
                  <a16:creationId xmlns:a16="http://schemas.microsoft.com/office/drawing/2014/main" id="{D8FF291C-4854-4022-AB20-1887AE9EA84E}"/>
                </a:ext>
              </a:extLst>
            </p:cNvPr>
            <p:cNvSpPr/>
            <p:nvPr/>
          </p:nvSpPr>
          <p:spPr>
            <a:xfrm>
              <a:off x="5585769" y="5285147"/>
              <a:ext cx="366348" cy="459511"/>
            </a:xfrm>
            <a:custGeom>
              <a:avLst/>
              <a:gdLst>
                <a:gd name="connsiteX0" fmla="*/ 366298 w 366348"/>
                <a:gd name="connsiteY0" fmla="*/ 170 h 459511"/>
                <a:gd name="connsiteX1" fmla="*/ 285864 w 366348"/>
                <a:gd name="connsiteY1" fmla="*/ 161036 h 459511"/>
                <a:gd name="connsiteX2" fmla="*/ 156748 w 366348"/>
                <a:gd name="connsiteY2" fmla="*/ 222420 h 459511"/>
                <a:gd name="connsiteX3" fmla="*/ 95364 w 366348"/>
                <a:gd name="connsiteY3" fmla="*/ 290153 h 459511"/>
                <a:gd name="connsiteX4" fmla="*/ 114 w 366348"/>
                <a:gd name="connsiteY4" fmla="*/ 459486 h 459511"/>
                <a:gd name="connsiteX5" fmla="*/ 76314 w 366348"/>
                <a:gd name="connsiteY5" fmla="*/ 277453 h 459511"/>
                <a:gd name="connsiteX6" fmla="*/ 95364 w 366348"/>
                <a:gd name="connsiteY6" fmla="*/ 218186 h 459511"/>
                <a:gd name="connsiteX7" fmla="*/ 294331 w 366348"/>
                <a:gd name="connsiteY7" fmla="*/ 131403 h 459511"/>
                <a:gd name="connsiteX8" fmla="*/ 366298 w 366348"/>
                <a:gd name="connsiteY8" fmla="*/ 170 h 459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6348" h="459511">
                  <a:moveTo>
                    <a:pt x="366298" y="170"/>
                  </a:moveTo>
                  <a:cubicBezTo>
                    <a:pt x="364887" y="5109"/>
                    <a:pt x="320789" y="123994"/>
                    <a:pt x="285864" y="161036"/>
                  </a:cubicBezTo>
                  <a:cubicBezTo>
                    <a:pt x="250939" y="198078"/>
                    <a:pt x="188498" y="200901"/>
                    <a:pt x="156748" y="222420"/>
                  </a:cubicBezTo>
                  <a:cubicBezTo>
                    <a:pt x="124998" y="243940"/>
                    <a:pt x="121470" y="250642"/>
                    <a:pt x="95364" y="290153"/>
                  </a:cubicBezTo>
                  <a:cubicBezTo>
                    <a:pt x="69258" y="329664"/>
                    <a:pt x="3289" y="461603"/>
                    <a:pt x="114" y="459486"/>
                  </a:cubicBezTo>
                  <a:cubicBezTo>
                    <a:pt x="-3061" y="457369"/>
                    <a:pt x="60439" y="317670"/>
                    <a:pt x="76314" y="277453"/>
                  </a:cubicBezTo>
                  <a:cubicBezTo>
                    <a:pt x="92189" y="237236"/>
                    <a:pt x="59028" y="242528"/>
                    <a:pt x="95364" y="218186"/>
                  </a:cubicBezTo>
                  <a:cubicBezTo>
                    <a:pt x="131700" y="193844"/>
                    <a:pt x="249175" y="163506"/>
                    <a:pt x="294331" y="131403"/>
                  </a:cubicBezTo>
                  <a:cubicBezTo>
                    <a:pt x="339487" y="99300"/>
                    <a:pt x="367709" y="-4769"/>
                    <a:pt x="366298" y="1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1" name="フリーフォーム: 図形 360">
              <a:extLst>
                <a:ext uri="{FF2B5EF4-FFF2-40B4-BE49-F238E27FC236}">
                  <a16:creationId xmlns:a16="http://schemas.microsoft.com/office/drawing/2014/main" id="{4F141BFC-87E8-48C2-B181-B4A452AADA1A}"/>
                </a:ext>
              </a:extLst>
            </p:cNvPr>
            <p:cNvSpPr/>
            <p:nvPr/>
          </p:nvSpPr>
          <p:spPr>
            <a:xfrm>
              <a:off x="6563763" y="5196096"/>
              <a:ext cx="218230" cy="345630"/>
            </a:xfrm>
            <a:custGeom>
              <a:avLst/>
              <a:gdLst>
                <a:gd name="connsiteX0" fmla="*/ 20 w 218230"/>
                <a:gd name="connsiteY0" fmla="*/ 321 h 345630"/>
                <a:gd name="connsiteX1" fmla="*/ 188404 w 218230"/>
                <a:gd name="connsiteY1" fmla="*/ 140021 h 345630"/>
                <a:gd name="connsiteX2" fmla="*/ 184170 w 218230"/>
                <a:gd name="connsiteY2" fmla="*/ 279721 h 345630"/>
                <a:gd name="connsiteX3" fmla="*/ 27537 w 218230"/>
                <a:gd name="connsiteY3" fmla="*/ 345337 h 345630"/>
                <a:gd name="connsiteX4" fmla="*/ 188404 w 218230"/>
                <a:gd name="connsiteY4" fmla="*/ 256437 h 345630"/>
                <a:gd name="connsiteX5" fmla="*/ 201104 w 218230"/>
                <a:gd name="connsiteY5" fmla="*/ 180237 h 345630"/>
                <a:gd name="connsiteX6" fmla="*/ 20 w 218230"/>
                <a:gd name="connsiteY6" fmla="*/ 321 h 345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8230" h="345630">
                  <a:moveTo>
                    <a:pt x="20" y="321"/>
                  </a:moveTo>
                  <a:cubicBezTo>
                    <a:pt x="-2097" y="-6382"/>
                    <a:pt x="157712" y="93454"/>
                    <a:pt x="188404" y="140021"/>
                  </a:cubicBezTo>
                  <a:cubicBezTo>
                    <a:pt x="219096" y="186588"/>
                    <a:pt x="210981" y="245502"/>
                    <a:pt x="184170" y="279721"/>
                  </a:cubicBezTo>
                  <a:cubicBezTo>
                    <a:pt x="157359" y="313940"/>
                    <a:pt x="26831" y="349217"/>
                    <a:pt x="27537" y="345337"/>
                  </a:cubicBezTo>
                  <a:cubicBezTo>
                    <a:pt x="28243" y="341457"/>
                    <a:pt x="159476" y="283953"/>
                    <a:pt x="188404" y="256437"/>
                  </a:cubicBezTo>
                  <a:cubicBezTo>
                    <a:pt x="217332" y="228921"/>
                    <a:pt x="231796" y="216220"/>
                    <a:pt x="201104" y="180237"/>
                  </a:cubicBezTo>
                  <a:cubicBezTo>
                    <a:pt x="170412" y="144254"/>
                    <a:pt x="2137" y="7024"/>
                    <a:pt x="20" y="3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2" name="フリーフォーム: 図形 361">
              <a:extLst>
                <a:ext uri="{FF2B5EF4-FFF2-40B4-BE49-F238E27FC236}">
                  <a16:creationId xmlns:a16="http://schemas.microsoft.com/office/drawing/2014/main" id="{37AC7F21-C537-49FB-B64E-A6256630FEB2}"/>
                </a:ext>
              </a:extLst>
            </p:cNvPr>
            <p:cNvSpPr/>
            <p:nvPr/>
          </p:nvSpPr>
          <p:spPr>
            <a:xfrm>
              <a:off x="6481631" y="5217408"/>
              <a:ext cx="97584" cy="313523"/>
            </a:xfrm>
            <a:custGeom>
              <a:avLst/>
              <a:gdLst>
                <a:gd name="connsiteX0" fmla="*/ 96969 w 97584"/>
                <a:gd name="connsiteY0" fmla="*/ 175 h 313523"/>
                <a:gd name="connsiteX1" fmla="*/ 3836 w 97584"/>
                <a:gd name="connsiteY1" fmla="*/ 82725 h 313523"/>
                <a:gd name="connsiteX2" fmla="*/ 22886 w 97584"/>
                <a:gd name="connsiteY2" fmla="*/ 237242 h 313523"/>
                <a:gd name="connsiteX3" fmla="*/ 69452 w 97584"/>
                <a:gd name="connsiteY3" fmla="*/ 313442 h 313523"/>
                <a:gd name="connsiteX4" fmla="*/ 44052 w 97584"/>
                <a:gd name="connsiteY4" fmla="*/ 249942 h 313523"/>
                <a:gd name="connsiteX5" fmla="*/ 16536 w 97584"/>
                <a:gd name="connsiteY5" fmla="*/ 156809 h 313523"/>
                <a:gd name="connsiteX6" fmla="*/ 41936 w 97584"/>
                <a:gd name="connsiteY6" fmla="*/ 63675 h 313523"/>
                <a:gd name="connsiteX7" fmla="*/ 96969 w 97584"/>
                <a:gd name="connsiteY7" fmla="*/ 175 h 313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7584" h="313523">
                  <a:moveTo>
                    <a:pt x="96969" y="175"/>
                  </a:moveTo>
                  <a:cubicBezTo>
                    <a:pt x="90619" y="3350"/>
                    <a:pt x="16183" y="43214"/>
                    <a:pt x="3836" y="82725"/>
                  </a:cubicBezTo>
                  <a:cubicBezTo>
                    <a:pt x="-8511" y="122236"/>
                    <a:pt x="11950" y="198789"/>
                    <a:pt x="22886" y="237242"/>
                  </a:cubicBezTo>
                  <a:cubicBezTo>
                    <a:pt x="33822" y="275695"/>
                    <a:pt x="65924" y="311325"/>
                    <a:pt x="69452" y="313442"/>
                  </a:cubicBezTo>
                  <a:cubicBezTo>
                    <a:pt x="72980" y="315559"/>
                    <a:pt x="52871" y="276048"/>
                    <a:pt x="44052" y="249942"/>
                  </a:cubicBezTo>
                  <a:cubicBezTo>
                    <a:pt x="35233" y="223836"/>
                    <a:pt x="16889" y="187853"/>
                    <a:pt x="16536" y="156809"/>
                  </a:cubicBezTo>
                  <a:cubicBezTo>
                    <a:pt x="16183" y="125765"/>
                    <a:pt x="25003" y="89781"/>
                    <a:pt x="41936" y="63675"/>
                  </a:cubicBezTo>
                  <a:cubicBezTo>
                    <a:pt x="58869" y="37569"/>
                    <a:pt x="103319" y="-3000"/>
                    <a:pt x="96969" y="1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3" name="フリーフォーム: 図形 362">
              <a:extLst>
                <a:ext uri="{FF2B5EF4-FFF2-40B4-BE49-F238E27FC236}">
                  <a16:creationId xmlns:a16="http://schemas.microsoft.com/office/drawing/2014/main" id="{94830CCF-FAC9-4DD7-B4DE-A87F6818BAC1}"/>
                </a:ext>
              </a:extLst>
            </p:cNvPr>
            <p:cNvSpPr/>
            <p:nvPr/>
          </p:nvSpPr>
          <p:spPr>
            <a:xfrm>
              <a:off x="6510549" y="5282690"/>
              <a:ext cx="142716" cy="236331"/>
            </a:xfrm>
            <a:custGeom>
              <a:avLst/>
              <a:gdLst>
                <a:gd name="connsiteX0" fmla="*/ 2434 w 142716"/>
                <a:gd name="connsiteY0" fmla="*/ 11093 h 236331"/>
                <a:gd name="connsiteX1" fmla="*/ 135784 w 142716"/>
                <a:gd name="connsiteY1" fmla="*/ 80943 h 236331"/>
                <a:gd name="connsiteX2" fmla="*/ 118851 w 142716"/>
                <a:gd name="connsiteY2" fmla="*/ 186777 h 236331"/>
                <a:gd name="connsiteX3" fmla="*/ 76518 w 142716"/>
                <a:gd name="connsiteY3" fmla="*/ 233343 h 236331"/>
                <a:gd name="connsiteX4" fmla="*/ 131551 w 142716"/>
                <a:gd name="connsiteY4" fmla="*/ 106343 h 236331"/>
                <a:gd name="connsiteX5" fmla="*/ 53234 w 142716"/>
                <a:gd name="connsiteY5" fmla="*/ 11093 h 236331"/>
                <a:gd name="connsiteX6" fmla="*/ 2434 w 142716"/>
                <a:gd name="connsiteY6" fmla="*/ 11093 h 23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2716" h="236331">
                  <a:moveTo>
                    <a:pt x="2434" y="11093"/>
                  </a:moveTo>
                  <a:cubicBezTo>
                    <a:pt x="16192" y="22735"/>
                    <a:pt x="116381" y="51662"/>
                    <a:pt x="135784" y="80943"/>
                  </a:cubicBezTo>
                  <a:cubicBezTo>
                    <a:pt x="155187" y="110224"/>
                    <a:pt x="128729" y="161377"/>
                    <a:pt x="118851" y="186777"/>
                  </a:cubicBezTo>
                  <a:cubicBezTo>
                    <a:pt x="108973" y="212177"/>
                    <a:pt x="74401" y="246749"/>
                    <a:pt x="76518" y="233343"/>
                  </a:cubicBezTo>
                  <a:cubicBezTo>
                    <a:pt x="78635" y="219937"/>
                    <a:pt x="135432" y="143385"/>
                    <a:pt x="131551" y="106343"/>
                  </a:cubicBezTo>
                  <a:cubicBezTo>
                    <a:pt x="127670" y="69301"/>
                    <a:pt x="69462" y="28732"/>
                    <a:pt x="53234" y="11093"/>
                  </a:cubicBezTo>
                  <a:cubicBezTo>
                    <a:pt x="37006" y="-6546"/>
                    <a:pt x="-11324" y="-549"/>
                    <a:pt x="2434" y="110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4" name="フリーフォーム: 図形 363">
              <a:extLst>
                <a:ext uri="{FF2B5EF4-FFF2-40B4-BE49-F238E27FC236}">
                  <a16:creationId xmlns:a16="http://schemas.microsoft.com/office/drawing/2014/main" id="{8299B897-405E-4D13-958A-D6B1AFC0E6F5}"/>
                </a:ext>
              </a:extLst>
            </p:cNvPr>
            <p:cNvSpPr/>
            <p:nvPr/>
          </p:nvSpPr>
          <p:spPr>
            <a:xfrm>
              <a:off x="6559330" y="5275931"/>
              <a:ext cx="140840" cy="33251"/>
            </a:xfrm>
            <a:custGeom>
              <a:avLst/>
              <a:gdLst>
                <a:gd name="connsiteX0" fmla="*/ 2337 w 140840"/>
                <a:gd name="connsiteY0" fmla="*/ 19969 h 33251"/>
                <a:gd name="connsiteX1" fmla="*/ 139920 w 140840"/>
                <a:gd name="connsiteY1" fmla="*/ 32669 h 33251"/>
                <a:gd name="connsiteX2" fmla="*/ 59487 w 140840"/>
                <a:gd name="connsiteY2" fmla="*/ 919 h 33251"/>
                <a:gd name="connsiteX3" fmla="*/ 2337 w 140840"/>
                <a:gd name="connsiteY3" fmla="*/ 19969 h 33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840" h="33251">
                  <a:moveTo>
                    <a:pt x="2337" y="19969"/>
                  </a:moveTo>
                  <a:cubicBezTo>
                    <a:pt x="15742" y="25261"/>
                    <a:pt x="130395" y="35844"/>
                    <a:pt x="139920" y="32669"/>
                  </a:cubicBezTo>
                  <a:cubicBezTo>
                    <a:pt x="149445" y="29494"/>
                    <a:pt x="82417" y="6211"/>
                    <a:pt x="59487" y="919"/>
                  </a:cubicBezTo>
                  <a:cubicBezTo>
                    <a:pt x="36557" y="-4373"/>
                    <a:pt x="-11068" y="14677"/>
                    <a:pt x="2337" y="199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5" name="フリーフォーム: 図形 364">
              <a:extLst>
                <a:ext uri="{FF2B5EF4-FFF2-40B4-BE49-F238E27FC236}">
                  <a16:creationId xmlns:a16="http://schemas.microsoft.com/office/drawing/2014/main" id="{AC753517-766C-4333-91DD-5ED0DC122187}"/>
                </a:ext>
              </a:extLst>
            </p:cNvPr>
            <p:cNvSpPr/>
            <p:nvPr/>
          </p:nvSpPr>
          <p:spPr>
            <a:xfrm>
              <a:off x="4331348" y="4744995"/>
              <a:ext cx="370135" cy="288971"/>
            </a:xfrm>
            <a:custGeom>
              <a:avLst/>
              <a:gdLst>
                <a:gd name="connsiteX0" fmla="*/ 369240 w 370135"/>
                <a:gd name="connsiteY0" fmla="*/ 41318 h 288971"/>
                <a:gd name="connsiteX1" fmla="*/ 226365 w 370135"/>
                <a:gd name="connsiteY1" fmla="*/ 34968 h 288971"/>
                <a:gd name="connsiteX2" fmla="*/ 161277 w 370135"/>
                <a:gd name="connsiteY2" fmla="*/ 43 h 288971"/>
                <a:gd name="connsiteX3" fmla="*/ 108890 w 370135"/>
                <a:gd name="connsiteY3" fmla="*/ 42905 h 288971"/>
                <a:gd name="connsiteX4" fmla="*/ 37452 w 370135"/>
                <a:gd name="connsiteY4" fmla="*/ 98468 h 288971"/>
                <a:gd name="connsiteX5" fmla="*/ 16815 w 370135"/>
                <a:gd name="connsiteY5" fmla="*/ 190543 h 288971"/>
                <a:gd name="connsiteX6" fmla="*/ 2527 w 370135"/>
                <a:gd name="connsiteY6" fmla="*/ 287380 h 288971"/>
                <a:gd name="connsiteX7" fmla="*/ 70790 w 370135"/>
                <a:gd name="connsiteY7" fmla="*/ 107993 h 288971"/>
                <a:gd name="connsiteX8" fmla="*/ 151752 w 370135"/>
                <a:gd name="connsiteY8" fmla="*/ 31793 h 288971"/>
                <a:gd name="connsiteX9" fmla="*/ 369240 w 370135"/>
                <a:gd name="connsiteY9" fmla="*/ 41318 h 288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0135" h="288971">
                  <a:moveTo>
                    <a:pt x="369240" y="41318"/>
                  </a:moveTo>
                  <a:cubicBezTo>
                    <a:pt x="381675" y="41847"/>
                    <a:pt x="261025" y="41847"/>
                    <a:pt x="226365" y="34968"/>
                  </a:cubicBezTo>
                  <a:cubicBezTo>
                    <a:pt x="191704" y="28089"/>
                    <a:pt x="180856" y="-1280"/>
                    <a:pt x="161277" y="43"/>
                  </a:cubicBezTo>
                  <a:cubicBezTo>
                    <a:pt x="141698" y="1366"/>
                    <a:pt x="129527" y="26501"/>
                    <a:pt x="108890" y="42905"/>
                  </a:cubicBezTo>
                  <a:cubicBezTo>
                    <a:pt x="88253" y="59309"/>
                    <a:pt x="52798" y="73862"/>
                    <a:pt x="37452" y="98468"/>
                  </a:cubicBezTo>
                  <a:cubicBezTo>
                    <a:pt x="22106" y="123074"/>
                    <a:pt x="22636" y="159058"/>
                    <a:pt x="16815" y="190543"/>
                  </a:cubicBezTo>
                  <a:cubicBezTo>
                    <a:pt x="10994" y="222028"/>
                    <a:pt x="-6469" y="301138"/>
                    <a:pt x="2527" y="287380"/>
                  </a:cubicBezTo>
                  <a:cubicBezTo>
                    <a:pt x="11523" y="273622"/>
                    <a:pt x="45919" y="150591"/>
                    <a:pt x="70790" y="107993"/>
                  </a:cubicBezTo>
                  <a:cubicBezTo>
                    <a:pt x="95661" y="65395"/>
                    <a:pt x="104392" y="42112"/>
                    <a:pt x="151752" y="31793"/>
                  </a:cubicBezTo>
                  <a:cubicBezTo>
                    <a:pt x="199112" y="21474"/>
                    <a:pt x="356805" y="40789"/>
                    <a:pt x="369240" y="413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6" name="フリーフォーム: 図形 365">
              <a:extLst>
                <a:ext uri="{FF2B5EF4-FFF2-40B4-BE49-F238E27FC236}">
                  <a16:creationId xmlns:a16="http://schemas.microsoft.com/office/drawing/2014/main" id="{82EFD0F8-7E3C-4785-B67F-43C05D410A1F}"/>
                </a:ext>
              </a:extLst>
            </p:cNvPr>
            <p:cNvSpPr/>
            <p:nvPr/>
          </p:nvSpPr>
          <p:spPr>
            <a:xfrm>
              <a:off x="4086100" y="5054040"/>
              <a:ext cx="243457" cy="684773"/>
            </a:xfrm>
            <a:custGeom>
              <a:avLst/>
              <a:gdLst>
                <a:gd name="connsiteX0" fmla="*/ 243013 w 243457"/>
                <a:gd name="connsiteY0" fmla="*/ 2148 h 684773"/>
                <a:gd name="connsiteX1" fmla="*/ 179513 w 243457"/>
                <a:gd name="connsiteY1" fmla="*/ 143435 h 684773"/>
                <a:gd name="connsiteX2" fmla="*/ 144588 w 243457"/>
                <a:gd name="connsiteY2" fmla="*/ 189473 h 684773"/>
                <a:gd name="connsiteX3" fmla="*/ 114425 w 243457"/>
                <a:gd name="connsiteY3" fmla="*/ 303773 h 684773"/>
                <a:gd name="connsiteX4" fmla="*/ 100138 w 243457"/>
                <a:gd name="connsiteY4" fmla="*/ 379973 h 684773"/>
                <a:gd name="connsiteX5" fmla="*/ 117600 w 243457"/>
                <a:gd name="connsiteY5" fmla="*/ 460935 h 684773"/>
                <a:gd name="connsiteX6" fmla="*/ 125 w 243457"/>
                <a:gd name="connsiteY6" fmla="*/ 611748 h 684773"/>
                <a:gd name="connsiteX7" fmla="*/ 93788 w 243457"/>
                <a:gd name="connsiteY7" fmla="*/ 684773 h 684773"/>
                <a:gd name="connsiteX8" fmla="*/ 35050 w 243457"/>
                <a:gd name="connsiteY8" fmla="*/ 611748 h 684773"/>
                <a:gd name="connsiteX9" fmla="*/ 131888 w 243457"/>
                <a:gd name="connsiteY9" fmla="*/ 441885 h 684773"/>
                <a:gd name="connsiteX10" fmla="*/ 144588 w 243457"/>
                <a:gd name="connsiteY10" fmla="*/ 265673 h 684773"/>
                <a:gd name="connsiteX11" fmla="*/ 243013 w 243457"/>
                <a:gd name="connsiteY11" fmla="*/ 2148 h 68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3457" h="684773">
                  <a:moveTo>
                    <a:pt x="243013" y="2148"/>
                  </a:moveTo>
                  <a:cubicBezTo>
                    <a:pt x="248834" y="-18225"/>
                    <a:pt x="195917" y="112214"/>
                    <a:pt x="179513" y="143435"/>
                  </a:cubicBezTo>
                  <a:cubicBezTo>
                    <a:pt x="163109" y="174656"/>
                    <a:pt x="155436" y="162750"/>
                    <a:pt x="144588" y="189473"/>
                  </a:cubicBezTo>
                  <a:cubicBezTo>
                    <a:pt x="133740" y="216196"/>
                    <a:pt x="121833" y="272023"/>
                    <a:pt x="114425" y="303773"/>
                  </a:cubicBezTo>
                  <a:cubicBezTo>
                    <a:pt x="107017" y="335523"/>
                    <a:pt x="99609" y="353779"/>
                    <a:pt x="100138" y="379973"/>
                  </a:cubicBezTo>
                  <a:cubicBezTo>
                    <a:pt x="100667" y="406167"/>
                    <a:pt x="134269" y="422306"/>
                    <a:pt x="117600" y="460935"/>
                  </a:cubicBezTo>
                  <a:cubicBezTo>
                    <a:pt x="100931" y="499564"/>
                    <a:pt x="4094" y="574442"/>
                    <a:pt x="125" y="611748"/>
                  </a:cubicBezTo>
                  <a:cubicBezTo>
                    <a:pt x="-3844" y="649054"/>
                    <a:pt x="87967" y="684773"/>
                    <a:pt x="93788" y="684773"/>
                  </a:cubicBezTo>
                  <a:cubicBezTo>
                    <a:pt x="99609" y="684773"/>
                    <a:pt x="28700" y="652229"/>
                    <a:pt x="35050" y="611748"/>
                  </a:cubicBezTo>
                  <a:cubicBezTo>
                    <a:pt x="41400" y="571267"/>
                    <a:pt x="113632" y="499564"/>
                    <a:pt x="131888" y="441885"/>
                  </a:cubicBezTo>
                  <a:cubicBezTo>
                    <a:pt x="150144" y="384206"/>
                    <a:pt x="126067" y="341344"/>
                    <a:pt x="144588" y="265673"/>
                  </a:cubicBezTo>
                  <a:cubicBezTo>
                    <a:pt x="163109" y="190002"/>
                    <a:pt x="237192" y="22521"/>
                    <a:pt x="243013" y="21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7" name="フリーフォーム: 図形 366">
              <a:extLst>
                <a:ext uri="{FF2B5EF4-FFF2-40B4-BE49-F238E27FC236}">
                  <a16:creationId xmlns:a16="http://schemas.microsoft.com/office/drawing/2014/main" id="{55BAAA00-84B3-456E-A5F8-AD19D7585090}"/>
                </a:ext>
              </a:extLst>
            </p:cNvPr>
            <p:cNvSpPr/>
            <p:nvPr/>
          </p:nvSpPr>
          <p:spPr>
            <a:xfrm>
              <a:off x="4642542" y="4546447"/>
              <a:ext cx="245588" cy="235507"/>
            </a:xfrm>
            <a:custGeom>
              <a:avLst/>
              <a:gdLst>
                <a:gd name="connsiteX0" fmla="*/ 245371 w 245588"/>
                <a:gd name="connsiteY0" fmla="*/ 153 h 235507"/>
                <a:gd name="connsiteX1" fmla="*/ 150121 w 245588"/>
                <a:gd name="connsiteY1" fmla="*/ 120803 h 235507"/>
                <a:gd name="connsiteX2" fmla="*/ 105671 w 245588"/>
                <a:gd name="connsiteY2" fmla="*/ 177953 h 235507"/>
                <a:gd name="connsiteX3" fmla="*/ 896 w 245588"/>
                <a:gd name="connsiteY3" fmla="*/ 235103 h 235507"/>
                <a:gd name="connsiteX4" fmla="*/ 170758 w 245588"/>
                <a:gd name="connsiteY4" fmla="*/ 147791 h 235507"/>
                <a:gd name="connsiteX5" fmla="*/ 245371 w 245588"/>
                <a:gd name="connsiteY5" fmla="*/ 153 h 235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5588" h="235507">
                  <a:moveTo>
                    <a:pt x="245371" y="153"/>
                  </a:moveTo>
                  <a:cubicBezTo>
                    <a:pt x="241932" y="-4345"/>
                    <a:pt x="173404" y="91170"/>
                    <a:pt x="150121" y="120803"/>
                  </a:cubicBezTo>
                  <a:cubicBezTo>
                    <a:pt x="126838" y="150436"/>
                    <a:pt x="130542" y="158903"/>
                    <a:pt x="105671" y="177953"/>
                  </a:cubicBezTo>
                  <a:cubicBezTo>
                    <a:pt x="80800" y="197003"/>
                    <a:pt x="-9952" y="240130"/>
                    <a:pt x="896" y="235103"/>
                  </a:cubicBezTo>
                  <a:cubicBezTo>
                    <a:pt x="11744" y="230076"/>
                    <a:pt x="130542" y="183245"/>
                    <a:pt x="170758" y="147791"/>
                  </a:cubicBezTo>
                  <a:cubicBezTo>
                    <a:pt x="210974" y="112337"/>
                    <a:pt x="248810" y="4651"/>
                    <a:pt x="245371" y="1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8" name="フリーフォーム: 図形 367">
              <a:extLst>
                <a:ext uri="{FF2B5EF4-FFF2-40B4-BE49-F238E27FC236}">
                  <a16:creationId xmlns:a16="http://schemas.microsoft.com/office/drawing/2014/main" id="{2C093D72-C760-4225-881E-FAD7D9AD121E}"/>
                </a:ext>
              </a:extLst>
            </p:cNvPr>
            <p:cNvSpPr/>
            <p:nvPr/>
          </p:nvSpPr>
          <p:spPr>
            <a:xfrm>
              <a:off x="4844691" y="4520136"/>
              <a:ext cx="621075" cy="398301"/>
            </a:xfrm>
            <a:custGeom>
              <a:avLst/>
              <a:gdLst>
                <a:gd name="connsiteX0" fmla="*/ 14647 w 621075"/>
                <a:gd name="connsiteY0" fmla="*/ 7414 h 398301"/>
                <a:gd name="connsiteX1" fmla="*/ 70209 w 621075"/>
                <a:gd name="connsiteY1" fmla="*/ 26464 h 398301"/>
                <a:gd name="connsiteX2" fmla="*/ 357547 w 621075"/>
                <a:gd name="connsiteY2" fmla="*/ 131239 h 398301"/>
                <a:gd name="connsiteX3" fmla="*/ 524234 w 621075"/>
                <a:gd name="connsiteY3" fmla="*/ 350314 h 398301"/>
                <a:gd name="connsiteX4" fmla="*/ 621072 w 621075"/>
                <a:gd name="connsiteY4" fmla="*/ 397939 h 398301"/>
                <a:gd name="connsiteX5" fmla="*/ 521059 w 621075"/>
                <a:gd name="connsiteY5" fmla="*/ 359839 h 398301"/>
                <a:gd name="connsiteX6" fmla="*/ 389297 w 621075"/>
                <a:gd name="connsiteY6" fmla="*/ 172514 h 398301"/>
                <a:gd name="connsiteX7" fmla="*/ 14647 w 621075"/>
                <a:gd name="connsiteY7" fmla="*/ 7414 h 398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1075" h="398301">
                  <a:moveTo>
                    <a:pt x="14647" y="7414"/>
                  </a:moveTo>
                  <a:cubicBezTo>
                    <a:pt x="-38534" y="-16928"/>
                    <a:pt x="70209" y="26464"/>
                    <a:pt x="70209" y="26464"/>
                  </a:cubicBezTo>
                  <a:cubicBezTo>
                    <a:pt x="127359" y="47101"/>
                    <a:pt x="281876" y="77264"/>
                    <a:pt x="357547" y="131239"/>
                  </a:cubicBezTo>
                  <a:cubicBezTo>
                    <a:pt x="433218" y="185214"/>
                    <a:pt x="480313" y="305864"/>
                    <a:pt x="524234" y="350314"/>
                  </a:cubicBezTo>
                  <a:cubicBezTo>
                    <a:pt x="568155" y="394764"/>
                    <a:pt x="621601" y="396352"/>
                    <a:pt x="621072" y="397939"/>
                  </a:cubicBezTo>
                  <a:cubicBezTo>
                    <a:pt x="620543" y="399526"/>
                    <a:pt x="559688" y="397410"/>
                    <a:pt x="521059" y="359839"/>
                  </a:cubicBezTo>
                  <a:cubicBezTo>
                    <a:pt x="482430" y="322268"/>
                    <a:pt x="470260" y="228341"/>
                    <a:pt x="389297" y="172514"/>
                  </a:cubicBezTo>
                  <a:cubicBezTo>
                    <a:pt x="308335" y="116687"/>
                    <a:pt x="67828" y="31756"/>
                    <a:pt x="14647" y="74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9" name="フリーフォーム: 図形 368">
              <a:extLst>
                <a:ext uri="{FF2B5EF4-FFF2-40B4-BE49-F238E27FC236}">
                  <a16:creationId xmlns:a16="http://schemas.microsoft.com/office/drawing/2014/main" id="{B7B5A153-581B-491C-8176-2EFD99B73E27}"/>
                </a:ext>
              </a:extLst>
            </p:cNvPr>
            <p:cNvSpPr/>
            <p:nvPr/>
          </p:nvSpPr>
          <p:spPr>
            <a:xfrm>
              <a:off x="5440356" y="4940077"/>
              <a:ext cx="215927" cy="196346"/>
            </a:xfrm>
            <a:custGeom>
              <a:avLst/>
              <a:gdLst>
                <a:gd name="connsiteX0" fmla="*/ 7 w 215927"/>
                <a:gd name="connsiteY0" fmla="*/ 223 h 196346"/>
                <a:gd name="connsiteX1" fmla="*/ 141294 w 215927"/>
                <a:gd name="connsiteY1" fmla="*/ 117698 h 196346"/>
                <a:gd name="connsiteX2" fmla="*/ 215907 w 215927"/>
                <a:gd name="connsiteY2" fmla="*/ 195486 h 196346"/>
                <a:gd name="connsiteX3" fmla="*/ 134944 w 215927"/>
                <a:gd name="connsiteY3" fmla="*/ 149448 h 196346"/>
                <a:gd name="connsiteX4" fmla="*/ 7 w 215927"/>
                <a:gd name="connsiteY4" fmla="*/ 223 h 19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927" h="196346">
                  <a:moveTo>
                    <a:pt x="7" y="223"/>
                  </a:moveTo>
                  <a:cubicBezTo>
                    <a:pt x="1065" y="-5068"/>
                    <a:pt x="105311" y="85154"/>
                    <a:pt x="141294" y="117698"/>
                  </a:cubicBezTo>
                  <a:cubicBezTo>
                    <a:pt x="177277" y="150242"/>
                    <a:pt x="216965" y="190195"/>
                    <a:pt x="215907" y="195486"/>
                  </a:cubicBezTo>
                  <a:cubicBezTo>
                    <a:pt x="214849" y="200777"/>
                    <a:pt x="166165" y="181198"/>
                    <a:pt x="134944" y="149448"/>
                  </a:cubicBezTo>
                  <a:cubicBezTo>
                    <a:pt x="103723" y="117698"/>
                    <a:pt x="-1051" y="5514"/>
                    <a:pt x="7" y="2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0" name="フリーフォーム: 図形 369">
              <a:extLst>
                <a:ext uri="{FF2B5EF4-FFF2-40B4-BE49-F238E27FC236}">
                  <a16:creationId xmlns:a16="http://schemas.microsoft.com/office/drawing/2014/main" id="{76AF2EB5-7E3A-4BA7-AEDE-B286391C0096}"/>
                </a:ext>
              </a:extLst>
            </p:cNvPr>
            <p:cNvSpPr/>
            <p:nvPr/>
          </p:nvSpPr>
          <p:spPr>
            <a:xfrm>
              <a:off x="5153623" y="5665787"/>
              <a:ext cx="353091" cy="263084"/>
            </a:xfrm>
            <a:custGeom>
              <a:avLst/>
              <a:gdLst>
                <a:gd name="connsiteX0" fmla="*/ 351827 w 353091"/>
                <a:gd name="connsiteY0" fmla="*/ 1 h 263084"/>
                <a:gd name="connsiteX1" fmla="*/ 262927 w 353091"/>
                <a:gd name="connsiteY1" fmla="*/ 196851 h 263084"/>
                <a:gd name="connsiteX2" fmla="*/ 159740 w 353091"/>
                <a:gd name="connsiteY2" fmla="*/ 261938 h 263084"/>
                <a:gd name="connsiteX3" fmla="*/ 48615 w 353091"/>
                <a:gd name="connsiteY3" fmla="*/ 236538 h 263084"/>
                <a:gd name="connsiteX4" fmla="*/ 2577 w 353091"/>
                <a:gd name="connsiteY4" fmla="*/ 212726 h 263084"/>
                <a:gd name="connsiteX5" fmla="*/ 120052 w 353091"/>
                <a:gd name="connsiteY5" fmla="*/ 239713 h 263084"/>
                <a:gd name="connsiteX6" fmla="*/ 194665 w 353091"/>
                <a:gd name="connsiteY6" fmla="*/ 200026 h 263084"/>
                <a:gd name="connsiteX7" fmla="*/ 351827 w 353091"/>
                <a:gd name="connsiteY7" fmla="*/ 1 h 263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3091" h="263084">
                  <a:moveTo>
                    <a:pt x="351827" y="1"/>
                  </a:moveTo>
                  <a:cubicBezTo>
                    <a:pt x="363204" y="-528"/>
                    <a:pt x="294942" y="153195"/>
                    <a:pt x="262927" y="196851"/>
                  </a:cubicBezTo>
                  <a:cubicBezTo>
                    <a:pt x="230912" y="240507"/>
                    <a:pt x="195459" y="255323"/>
                    <a:pt x="159740" y="261938"/>
                  </a:cubicBezTo>
                  <a:cubicBezTo>
                    <a:pt x="124021" y="268553"/>
                    <a:pt x="74809" y="244740"/>
                    <a:pt x="48615" y="236538"/>
                  </a:cubicBezTo>
                  <a:cubicBezTo>
                    <a:pt x="22421" y="228336"/>
                    <a:pt x="-9329" y="212197"/>
                    <a:pt x="2577" y="212726"/>
                  </a:cubicBezTo>
                  <a:cubicBezTo>
                    <a:pt x="14483" y="213255"/>
                    <a:pt x="88037" y="241830"/>
                    <a:pt x="120052" y="239713"/>
                  </a:cubicBezTo>
                  <a:cubicBezTo>
                    <a:pt x="152067" y="237596"/>
                    <a:pt x="156829" y="237332"/>
                    <a:pt x="194665" y="200026"/>
                  </a:cubicBezTo>
                  <a:cubicBezTo>
                    <a:pt x="232500" y="162720"/>
                    <a:pt x="340450" y="530"/>
                    <a:pt x="351827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1" name="フリーフォーム: 図形 370">
              <a:extLst>
                <a:ext uri="{FF2B5EF4-FFF2-40B4-BE49-F238E27FC236}">
                  <a16:creationId xmlns:a16="http://schemas.microsoft.com/office/drawing/2014/main" id="{83A8D3A0-E3CD-4301-98C1-5348A2EFB74F}"/>
                </a:ext>
              </a:extLst>
            </p:cNvPr>
            <p:cNvSpPr/>
            <p:nvPr/>
          </p:nvSpPr>
          <p:spPr>
            <a:xfrm>
              <a:off x="4500388" y="5601154"/>
              <a:ext cx="832695" cy="121510"/>
            </a:xfrm>
            <a:custGeom>
              <a:avLst/>
              <a:gdLst>
                <a:gd name="connsiteX0" fmla="*/ 175 w 832695"/>
                <a:gd name="connsiteY0" fmla="*/ 113846 h 121510"/>
                <a:gd name="connsiteX1" fmla="*/ 608187 w 832695"/>
                <a:gd name="connsiteY1" fmla="*/ 88446 h 121510"/>
                <a:gd name="connsiteX2" fmla="*/ 820912 w 832695"/>
                <a:gd name="connsiteY2" fmla="*/ 7484 h 121510"/>
                <a:gd name="connsiteX3" fmla="*/ 790750 w 832695"/>
                <a:gd name="connsiteY3" fmla="*/ 13834 h 121510"/>
                <a:gd name="connsiteX4" fmla="*/ 668512 w 832695"/>
                <a:gd name="connsiteY4" fmla="*/ 97971 h 121510"/>
                <a:gd name="connsiteX5" fmla="*/ 546275 w 832695"/>
                <a:gd name="connsiteY5" fmla="*/ 120196 h 121510"/>
                <a:gd name="connsiteX6" fmla="*/ 175 w 832695"/>
                <a:gd name="connsiteY6" fmla="*/ 113846 h 121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2695" h="121510">
                  <a:moveTo>
                    <a:pt x="175" y="113846"/>
                  </a:moveTo>
                  <a:cubicBezTo>
                    <a:pt x="10494" y="108554"/>
                    <a:pt x="471398" y="106173"/>
                    <a:pt x="608187" y="88446"/>
                  </a:cubicBezTo>
                  <a:cubicBezTo>
                    <a:pt x="744976" y="70719"/>
                    <a:pt x="790485" y="19919"/>
                    <a:pt x="820912" y="7484"/>
                  </a:cubicBezTo>
                  <a:cubicBezTo>
                    <a:pt x="851339" y="-4951"/>
                    <a:pt x="816150" y="-1247"/>
                    <a:pt x="790750" y="13834"/>
                  </a:cubicBezTo>
                  <a:cubicBezTo>
                    <a:pt x="765350" y="28915"/>
                    <a:pt x="709258" y="80244"/>
                    <a:pt x="668512" y="97971"/>
                  </a:cubicBezTo>
                  <a:cubicBezTo>
                    <a:pt x="627766" y="115698"/>
                    <a:pt x="654225" y="116492"/>
                    <a:pt x="546275" y="120196"/>
                  </a:cubicBezTo>
                  <a:cubicBezTo>
                    <a:pt x="438325" y="123900"/>
                    <a:pt x="-10144" y="119138"/>
                    <a:pt x="175" y="1138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2" name="フリーフォーム: 図形 371">
              <a:extLst>
                <a:ext uri="{FF2B5EF4-FFF2-40B4-BE49-F238E27FC236}">
                  <a16:creationId xmlns:a16="http://schemas.microsoft.com/office/drawing/2014/main" id="{5A26009B-BAFE-40FF-84C5-24BEF5A6DB5B}"/>
                </a:ext>
              </a:extLst>
            </p:cNvPr>
            <p:cNvSpPr/>
            <p:nvPr/>
          </p:nvSpPr>
          <p:spPr>
            <a:xfrm>
              <a:off x="4248030" y="5240274"/>
              <a:ext cx="145065" cy="416159"/>
            </a:xfrm>
            <a:custGeom>
              <a:avLst/>
              <a:gdLst>
                <a:gd name="connsiteX0" fmla="*/ 71558 w 145065"/>
                <a:gd name="connsiteY0" fmla="*/ 64 h 416159"/>
                <a:gd name="connsiteX1" fmla="*/ 68383 w 145065"/>
                <a:gd name="connsiteY1" fmla="*/ 176276 h 416159"/>
                <a:gd name="connsiteX2" fmla="*/ 116008 w 145065"/>
                <a:gd name="connsiteY2" fmla="*/ 271526 h 416159"/>
                <a:gd name="connsiteX3" fmla="*/ 120 w 145065"/>
                <a:gd name="connsiteY3" fmla="*/ 415989 h 416159"/>
                <a:gd name="connsiteX4" fmla="*/ 141408 w 145065"/>
                <a:gd name="connsiteY4" fmla="*/ 298514 h 416159"/>
                <a:gd name="connsiteX5" fmla="*/ 100133 w 145065"/>
                <a:gd name="connsiteY5" fmla="*/ 196914 h 416159"/>
                <a:gd name="connsiteX6" fmla="*/ 71558 w 145065"/>
                <a:gd name="connsiteY6" fmla="*/ 64 h 416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065" h="416159">
                  <a:moveTo>
                    <a:pt x="71558" y="64"/>
                  </a:moveTo>
                  <a:cubicBezTo>
                    <a:pt x="66266" y="-3376"/>
                    <a:pt x="60975" y="131032"/>
                    <a:pt x="68383" y="176276"/>
                  </a:cubicBezTo>
                  <a:cubicBezTo>
                    <a:pt x="75791" y="221520"/>
                    <a:pt x="127385" y="231574"/>
                    <a:pt x="116008" y="271526"/>
                  </a:cubicBezTo>
                  <a:cubicBezTo>
                    <a:pt x="104631" y="311478"/>
                    <a:pt x="-4113" y="411491"/>
                    <a:pt x="120" y="415989"/>
                  </a:cubicBezTo>
                  <a:cubicBezTo>
                    <a:pt x="4353" y="420487"/>
                    <a:pt x="124739" y="335026"/>
                    <a:pt x="141408" y="298514"/>
                  </a:cubicBezTo>
                  <a:cubicBezTo>
                    <a:pt x="158077" y="262002"/>
                    <a:pt x="113098" y="242951"/>
                    <a:pt x="100133" y="196914"/>
                  </a:cubicBezTo>
                  <a:cubicBezTo>
                    <a:pt x="87168" y="150877"/>
                    <a:pt x="76850" y="3504"/>
                    <a:pt x="71558" y="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3" name="フリーフォーム: 図形 372">
              <a:extLst>
                <a:ext uri="{FF2B5EF4-FFF2-40B4-BE49-F238E27FC236}">
                  <a16:creationId xmlns:a16="http://schemas.microsoft.com/office/drawing/2014/main" id="{99B038B3-0C21-41A3-B6D4-024013701169}"/>
                </a:ext>
              </a:extLst>
            </p:cNvPr>
            <p:cNvSpPr/>
            <p:nvPr/>
          </p:nvSpPr>
          <p:spPr>
            <a:xfrm>
              <a:off x="4357887" y="4906944"/>
              <a:ext cx="329326" cy="298021"/>
            </a:xfrm>
            <a:custGeom>
              <a:avLst/>
              <a:gdLst>
                <a:gd name="connsiteX0" fmla="*/ 325238 w 329326"/>
                <a:gd name="connsiteY0" fmla="*/ 95269 h 298021"/>
                <a:gd name="connsiteX1" fmla="*/ 314126 w 329326"/>
                <a:gd name="connsiteY1" fmla="*/ 19 h 298021"/>
                <a:gd name="connsiteX2" fmla="*/ 174426 w 329326"/>
                <a:gd name="connsiteY2" fmla="*/ 104794 h 298021"/>
                <a:gd name="connsiteX3" fmla="*/ 45838 w 329326"/>
                <a:gd name="connsiteY3" fmla="*/ 236556 h 298021"/>
                <a:gd name="connsiteX4" fmla="*/ 9326 w 329326"/>
                <a:gd name="connsiteY4" fmla="*/ 292119 h 298021"/>
                <a:gd name="connsiteX5" fmla="*/ 204588 w 329326"/>
                <a:gd name="connsiteY5" fmla="*/ 101619 h 298021"/>
                <a:gd name="connsiteX6" fmla="*/ 310951 w 329326"/>
                <a:gd name="connsiteY6" fmla="*/ 17481 h 298021"/>
                <a:gd name="connsiteX7" fmla="*/ 325238 w 329326"/>
                <a:gd name="connsiteY7" fmla="*/ 95269 h 298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9326" h="298021">
                  <a:moveTo>
                    <a:pt x="325238" y="95269"/>
                  </a:moveTo>
                  <a:cubicBezTo>
                    <a:pt x="325767" y="92359"/>
                    <a:pt x="339261" y="-1569"/>
                    <a:pt x="314126" y="19"/>
                  </a:cubicBezTo>
                  <a:cubicBezTo>
                    <a:pt x="288991" y="1606"/>
                    <a:pt x="219141" y="65371"/>
                    <a:pt x="174426" y="104794"/>
                  </a:cubicBezTo>
                  <a:cubicBezTo>
                    <a:pt x="129711" y="144217"/>
                    <a:pt x="73355" y="205335"/>
                    <a:pt x="45838" y="236556"/>
                  </a:cubicBezTo>
                  <a:cubicBezTo>
                    <a:pt x="18321" y="267777"/>
                    <a:pt x="-17132" y="314608"/>
                    <a:pt x="9326" y="292119"/>
                  </a:cubicBezTo>
                  <a:cubicBezTo>
                    <a:pt x="35784" y="269630"/>
                    <a:pt x="154317" y="147392"/>
                    <a:pt x="204588" y="101619"/>
                  </a:cubicBezTo>
                  <a:cubicBezTo>
                    <a:pt x="254859" y="55846"/>
                    <a:pt x="286345" y="19862"/>
                    <a:pt x="310951" y="17481"/>
                  </a:cubicBezTo>
                  <a:cubicBezTo>
                    <a:pt x="335557" y="15100"/>
                    <a:pt x="324709" y="98179"/>
                    <a:pt x="325238" y="952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4" name="フリーフォーム: 図形 373">
              <a:extLst>
                <a:ext uri="{FF2B5EF4-FFF2-40B4-BE49-F238E27FC236}">
                  <a16:creationId xmlns:a16="http://schemas.microsoft.com/office/drawing/2014/main" id="{CBE8245E-2638-482A-A00E-9EC6EE82E8A5}"/>
                </a:ext>
              </a:extLst>
            </p:cNvPr>
            <p:cNvSpPr/>
            <p:nvPr/>
          </p:nvSpPr>
          <p:spPr>
            <a:xfrm>
              <a:off x="4422342" y="4846309"/>
              <a:ext cx="284655" cy="216245"/>
            </a:xfrm>
            <a:custGeom>
              <a:avLst/>
              <a:gdLst>
                <a:gd name="connsiteX0" fmla="*/ 271896 w 284655"/>
                <a:gd name="connsiteY0" fmla="*/ 106691 h 216245"/>
                <a:gd name="connsiteX1" fmla="*/ 275071 w 284655"/>
                <a:gd name="connsiteY1" fmla="*/ 329 h 216245"/>
                <a:gd name="connsiteX2" fmla="*/ 132196 w 284655"/>
                <a:gd name="connsiteY2" fmla="*/ 76529 h 216245"/>
                <a:gd name="connsiteX3" fmla="*/ 14721 w 284655"/>
                <a:gd name="connsiteY3" fmla="*/ 165429 h 216245"/>
                <a:gd name="connsiteX4" fmla="*/ 5196 w 284655"/>
                <a:gd name="connsiteY4" fmla="*/ 216229 h 216245"/>
                <a:gd name="connsiteX5" fmla="*/ 46471 w 284655"/>
                <a:gd name="connsiteY5" fmla="*/ 160666 h 216245"/>
                <a:gd name="connsiteX6" fmla="*/ 175058 w 284655"/>
                <a:gd name="connsiteY6" fmla="*/ 73354 h 216245"/>
                <a:gd name="connsiteX7" fmla="*/ 275071 w 284655"/>
                <a:gd name="connsiteY7" fmla="*/ 3504 h 216245"/>
                <a:gd name="connsiteX8" fmla="*/ 271896 w 284655"/>
                <a:gd name="connsiteY8" fmla="*/ 106691 h 216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4655" h="216245">
                  <a:moveTo>
                    <a:pt x="271896" y="106691"/>
                  </a:moveTo>
                  <a:cubicBezTo>
                    <a:pt x="271896" y="106162"/>
                    <a:pt x="298354" y="5356"/>
                    <a:pt x="275071" y="329"/>
                  </a:cubicBezTo>
                  <a:cubicBezTo>
                    <a:pt x="251788" y="-4698"/>
                    <a:pt x="175588" y="49012"/>
                    <a:pt x="132196" y="76529"/>
                  </a:cubicBezTo>
                  <a:cubicBezTo>
                    <a:pt x="88804" y="104046"/>
                    <a:pt x="35888" y="142146"/>
                    <a:pt x="14721" y="165429"/>
                  </a:cubicBezTo>
                  <a:cubicBezTo>
                    <a:pt x="-6446" y="188712"/>
                    <a:pt x="-96" y="217023"/>
                    <a:pt x="5196" y="216229"/>
                  </a:cubicBezTo>
                  <a:cubicBezTo>
                    <a:pt x="10488" y="215435"/>
                    <a:pt x="18161" y="184479"/>
                    <a:pt x="46471" y="160666"/>
                  </a:cubicBezTo>
                  <a:cubicBezTo>
                    <a:pt x="74781" y="136854"/>
                    <a:pt x="136958" y="99548"/>
                    <a:pt x="175058" y="73354"/>
                  </a:cubicBezTo>
                  <a:cubicBezTo>
                    <a:pt x="213158" y="47160"/>
                    <a:pt x="258138" y="4298"/>
                    <a:pt x="275071" y="3504"/>
                  </a:cubicBezTo>
                  <a:cubicBezTo>
                    <a:pt x="292004" y="2710"/>
                    <a:pt x="271896" y="107220"/>
                    <a:pt x="271896" y="1066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5" name="フリーフォーム: 図形 374">
              <a:extLst>
                <a:ext uri="{FF2B5EF4-FFF2-40B4-BE49-F238E27FC236}">
                  <a16:creationId xmlns:a16="http://schemas.microsoft.com/office/drawing/2014/main" id="{D09E77C1-1C49-41E1-9C10-BF8068C958D6}"/>
                </a:ext>
              </a:extLst>
            </p:cNvPr>
            <p:cNvSpPr/>
            <p:nvPr/>
          </p:nvSpPr>
          <p:spPr>
            <a:xfrm>
              <a:off x="4916451" y="4812804"/>
              <a:ext cx="401895" cy="104641"/>
            </a:xfrm>
            <a:custGeom>
              <a:avLst/>
              <a:gdLst>
                <a:gd name="connsiteX0" fmla="*/ 37 w 401895"/>
                <a:gd name="connsiteY0" fmla="*/ 13196 h 104641"/>
                <a:gd name="connsiteX1" fmla="*/ 163549 w 401895"/>
                <a:gd name="connsiteY1" fmla="*/ 5259 h 104641"/>
                <a:gd name="connsiteX2" fmla="*/ 247687 w 401895"/>
                <a:gd name="connsiteY2" fmla="*/ 8434 h 104641"/>
                <a:gd name="connsiteX3" fmla="*/ 401674 w 401895"/>
                <a:gd name="connsiteY3" fmla="*/ 103684 h 104641"/>
                <a:gd name="connsiteX4" fmla="*/ 279437 w 401895"/>
                <a:gd name="connsiteY4" fmla="*/ 54471 h 104641"/>
                <a:gd name="connsiteX5" fmla="*/ 181012 w 401895"/>
                <a:gd name="connsiteY5" fmla="*/ 5259 h 104641"/>
                <a:gd name="connsiteX6" fmla="*/ 37 w 401895"/>
                <a:gd name="connsiteY6" fmla="*/ 13196 h 104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1895" h="104641">
                  <a:moveTo>
                    <a:pt x="37" y="13196"/>
                  </a:moveTo>
                  <a:cubicBezTo>
                    <a:pt x="-2873" y="13196"/>
                    <a:pt x="163549" y="5259"/>
                    <a:pt x="163549" y="5259"/>
                  </a:cubicBezTo>
                  <a:cubicBezTo>
                    <a:pt x="204824" y="4465"/>
                    <a:pt x="208000" y="-7970"/>
                    <a:pt x="247687" y="8434"/>
                  </a:cubicBezTo>
                  <a:cubicBezTo>
                    <a:pt x="287374" y="24838"/>
                    <a:pt x="396382" y="96011"/>
                    <a:pt x="401674" y="103684"/>
                  </a:cubicBezTo>
                  <a:cubicBezTo>
                    <a:pt x="406966" y="111357"/>
                    <a:pt x="316214" y="70875"/>
                    <a:pt x="279437" y="54471"/>
                  </a:cubicBezTo>
                  <a:cubicBezTo>
                    <a:pt x="242660" y="38067"/>
                    <a:pt x="224933" y="12138"/>
                    <a:pt x="181012" y="5259"/>
                  </a:cubicBezTo>
                  <a:cubicBezTo>
                    <a:pt x="137091" y="-1620"/>
                    <a:pt x="2947" y="13196"/>
                    <a:pt x="37" y="131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6" name="フリーフォーム: 図形 375">
              <a:extLst>
                <a:ext uri="{FF2B5EF4-FFF2-40B4-BE49-F238E27FC236}">
                  <a16:creationId xmlns:a16="http://schemas.microsoft.com/office/drawing/2014/main" id="{E48DD02E-369C-4ECB-85DA-77C0C13300FA}"/>
                </a:ext>
              </a:extLst>
            </p:cNvPr>
            <p:cNvSpPr/>
            <p:nvPr/>
          </p:nvSpPr>
          <p:spPr>
            <a:xfrm>
              <a:off x="3848032" y="4889486"/>
              <a:ext cx="273772" cy="646870"/>
            </a:xfrm>
            <a:custGeom>
              <a:avLst/>
              <a:gdLst>
                <a:gd name="connsiteX0" fmla="*/ 273118 w 273772"/>
                <a:gd name="connsiteY0" fmla="*/ 14 h 646870"/>
                <a:gd name="connsiteX1" fmla="*/ 237135 w 273772"/>
                <a:gd name="connsiteY1" fmla="*/ 325981 h 646870"/>
                <a:gd name="connsiteX2" fmla="*/ 72035 w 273772"/>
                <a:gd name="connsiteY2" fmla="*/ 571514 h 646870"/>
                <a:gd name="connsiteX3" fmla="*/ 6418 w 273772"/>
                <a:gd name="connsiteY3" fmla="*/ 632897 h 646870"/>
                <a:gd name="connsiteX4" fmla="*/ 220201 w 273772"/>
                <a:gd name="connsiteY4" fmla="*/ 338681 h 646870"/>
                <a:gd name="connsiteX5" fmla="*/ 273118 w 273772"/>
                <a:gd name="connsiteY5" fmla="*/ 14 h 646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3772" h="646870">
                  <a:moveTo>
                    <a:pt x="273118" y="14"/>
                  </a:moveTo>
                  <a:cubicBezTo>
                    <a:pt x="275940" y="-2103"/>
                    <a:pt x="270649" y="230731"/>
                    <a:pt x="237135" y="325981"/>
                  </a:cubicBezTo>
                  <a:cubicBezTo>
                    <a:pt x="203621" y="421231"/>
                    <a:pt x="110488" y="520361"/>
                    <a:pt x="72035" y="571514"/>
                  </a:cubicBezTo>
                  <a:cubicBezTo>
                    <a:pt x="33582" y="622667"/>
                    <a:pt x="-18276" y="671702"/>
                    <a:pt x="6418" y="632897"/>
                  </a:cubicBezTo>
                  <a:cubicBezTo>
                    <a:pt x="31112" y="594092"/>
                    <a:pt x="176104" y="443809"/>
                    <a:pt x="220201" y="338681"/>
                  </a:cubicBezTo>
                  <a:cubicBezTo>
                    <a:pt x="264298" y="233553"/>
                    <a:pt x="270296" y="2131"/>
                    <a:pt x="273118" y="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7" name="フリーフォーム: 図形 376">
              <a:extLst>
                <a:ext uri="{FF2B5EF4-FFF2-40B4-BE49-F238E27FC236}">
                  <a16:creationId xmlns:a16="http://schemas.microsoft.com/office/drawing/2014/main" id="{B1A3E6B3-0B6D-4892-8BE7-FB54AB3F4E7F}"/>
                </a:ext>
              </a:extLst>
            </p:cNvPr>
            <p:cNvSpPr/>
            <p:nvPr/>
          </p:nvSpPr>
          <p:spPr>
            <a:xfrm>
              <a:off x="3726732" y="4913548"/>
              <a:ext cx="385784" cy="285520"/>
            </a:xfrm>
            <a:custGeom>
              <a:avLst/>
              <a:gdLst>
                <a:gd name="connsiteX0" fmla="*/ 384893 w 385784"/>
                <a:gd name="connsiteY0" fmla="*/ 1352 h 285520"/>
                <a:gd name="connsiteX1" fmla="*/ 264243 w 385784"/>
                <a:gd name="connsiteY1" fmla="*/ 148990 h 285520"/>
                <a:gd name="connsiteX2" fmla="*/ 168993 w 385784"/>
                <a:gd name="connsiteY2" fmla="*/ 237890 h 285520"/>
                <a:gd name="connsiteX3" fmla="*/ 107081 w 385784"/>
                <a:gd name="connsiteY3" fmla="*/ 268052 h 285520"/>
                <a:gd name="connsiteX4" fmla="*/ 718 w 385784"/>
                <a:gd name="connsiteY4" fmla="*/ 285515 h 285520"/>
                <a:gd name="connsiteX5" fmla="*/ 164231 w 385784"/>
                <a:gd name="connsiteY5" fmla="*/ 266465 h 285520"/>
                <a:gd name="connsiteX6" fmla="*/ 197568 w 385784"/>
                <a:gd name="connsiteY6" fmla="*/ 242652 h 285520"/>
                <a:gd name="connsiteX7" fmla="*/ 384893 w 385784"/>
                <a:gd name="connsiteY7" fmla="*/ 1352 h 285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5784" h="285520">
                  <a:moveTo>
                    <a:pt x="384893" y="1352"/>
                  </a:moveTo>
                  <a:cubicBezTo>
                    <a:pt x="396006" y="-14258"/>
                    <a:pt x="300226" y="109567"/>
                    <a:pt x="264243" y="148990"/>
                  </a:cubicBezTo>
                  <a:cubicBezTo>
                    <a:pt x="228260" y="188413"/>
                    <a:pt x="195187" y="218046"/>
                    <a:pt x="168993" y="237890"/>
                  </a:cubicBezTo>
                  <a:cubicBezTo>
                    <a:pt x="142799" y="257734"/>
                    <a:pt x="135127" y="260115"/>
                    <a:pt x="107081" y="268052"/>
                  </a:cubicBezTo>
                  <a:cubicBezTo>
                    <a:pt x="79035" y="275990"/>
                    <a:pt x="-8807" y="285780"/>
                    <a:pt x="718" y="285515"/>
                  </a:cubicBezTo>
                  <a:cubicBezTo>
                    <a:pt x="10243" y="285251"/>
                    <a:pt x="131423" y="273609"/>
                    <a:pt x="164231" y="266465"/>
                  </a:cubicBezTo>
                  <a:cubicBezTo>
                    <a:pt x="197039" y="259321"/>
                    <a:pt x="160262" y="285779"/>
                    <a:pt x="197568" y="242652"/>
                  </a:cubicBezTo>
                  <a:cubicBezTo>
                    <a:pt x="234874" y="199525"/>
                    <a:pt x="373780" y="16962"/>
                    <a:pt x="384893" y="13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8" name="フリーフォーム: 図形 377">
              <a:extLst>
                <a:ext uri="{FF2B5EF4-FFF2-40B4-BE49-F238E27FC236}">
                  <a16:creationId xmlns:a16="http://schemas.microsoft.com/office/drawing/2014/main" id="{25B7BBC2-3869-4936-9394-4DC8A3260E81}"/>
                </a:ext>
              </a:extLst>
            </p:cNvPr>
            <p:cNvSpPr/>
            <p:nvPr/>
          </p:nvSpPr>
          <p:spPr>
            <a:xfrm>
              <a:off x="3726447" y="5250538"/>
              <a:ext cx="179191" cy="361349"/>
            </a:xfrm>
            <a:custGeom>
              <a:avLst/>
              <a:gdLst>
                <a:gd name="connsiteX0" fmla="*/ 16878 w 179191"/>
                <a:gd name="connsiteY0" fmla="*/ 4087 h 361349"/>
                <a:gd name="connsiteX1" fmla="*/ 174041 w 179191"/>
                <a:gd name="connsiteY1" fmla="*/ 196175 h 361349"/>
                <a:gd name="connsiteX2" fmla="*/ 134353 w 179191"/>
                <a:gd name="connsiteY2" fmla="*/ 221575 h 361349"/>
                <a:gd name="connsiteX3" fmla="*/ 66091 w 179191"/>
                <a:gd name="connsiteY3" fmla="*/ 219987 h 361349"/>
                <a:gd name="connsiteX4" fmla="*/ 24816 w 179191"/>
                <a:gd name="connsiteY4" fmla="*/ 361275 h 361349"/>
                <a:gd name="connsiteX5" fmla="*/ 107366 w 179191"/>
                <a:gd name="connsiteY5" fmla="*/ 239037 h 361349"/>
                <a:gd name="connsiteX6" fmla="*/ 174041 w 179191"/>
                <a:gd name="connsiteY6" fmla="*/ 205700 h 361349"/>
                <a:gd name="connsiteX7" fmla="*/ 113716 w 179191"/>
                <a:gd name="connsiteY7" fmla="*/ 119975 h 361349"/>
                <a:gd name="connsiteX8" fmla="*/ 15291 w 179191"/>
                <a:gd name="connsiteY8" fmla="*/ 67587 h 361349"/>
                <a:gd name="connsiteX9" fmla="*/ 16878 w 179191"/>
                <a:gd name="connsiteY9" fmla="*/ 4087 h 361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9191" h="361349">
                  <a:moveTo>
                    <a:pt x="16878" y="4087"/>
                  </a:moveTo>
                  <a:cubicBezTo>
                    <a:pt x="43336" y="25518"/>
                    <a:pt x="154462" y="159927"/>
                    <a:pt x="174041" y="196175"/>
                  </a:cubicBezTo>
                  <a:cubicBezTo>
                    <a:pt x="193620" y="232423"/>
                    <a:pt x="152345" y="217606"/>
                    <a:pt x="134353" y="221575"/>
                  </a:cubicBezTo>
                  <a:cubicBezTo>
                    <a:pt x="116361" y="225544"/>
                    <a:pt x="84347" y="196704"/>
                    <a:pt x="66091" y="219987"/>
                  </a:cubicBezTo>
                  <a:cubicBezTo>
                    <a:pt x="47835" y="243270"/>
                    <a:pt x="17937" y="358100"/>
                    <a:pt x="24816" y="361275"/>
                  </a:cubicBezTo>
                  <a:cubicBezTo>
                    <a:pt x="31695" y="364450"/>
                    <a:pt x="82495" y="264966"/>
                    <a:pt x="107366" y="239037"/>
                  </a:cubicBezTo>
                  <a:cubicBezTo>
                    <a:pt x="132237" y="213108"/>
                    <a:pt x="172983" y="225544"/>
                    <a:pt x="174041" y="205700"/>
                  </a:cubicBezTo>
                  <a:cubicBezTo>
                    <a:pt x="175099" y="185856"/>
                    <a:pt x="140174" y="142994"/>
                    <a:pt x="113716" y="119975"/>
                  </a:cubicBezTo>
                  <a:cubicBezTo>
                    <a:pt x="87258" y="96956"/>
                    <a:pt x="31431" y="83462"/>
                    <a:pt x="15291" y="67587"/>
                  </a:cubicBezTo>
                  <a:cubicBezTo>
                    <a:pt x="-849" y="51712"/>
                    <a:pt x="-9580" y="-17344"/>
                    <a:pt x="16878" y="40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9" name="フリーフォーム: 図形 378">
              <a:extLst>
                <a:ext uri="{FF2B5EF4-FFF2-40B4-BE49-F238E27FC236}">
                  <a16:creationId xmlns:a16="http://schemas.microsoft.com/office/drawing/2014/main" id="{BD1C1721-149E-448E-A755-7B370A13098B}"/>
                </a:ext>
              </a:extLst>
            </p:cNvPr>
            <p:cNvSpPr/>
            <p:nvPr/>
          </p:nvSpPr>
          <p:spPr>
            <a:xfrm>
              <a:off x="3327388" y="5286757"/>
              <a:ext cx="419204" cy="295184"/>
            </a:xfrm>
            <a:custGeom>
              <a:avLst/>
              <a:gdLst>
                <a:gd name="connsiteX0" fmla="*/ 12 w 419204"/>
                <a:gd name="connsiteY0" fmla="*/ 64706 h 295184"/>
                <a:gd name="connsiteX1" fmla="*/ 107962 w 419204"/>
                <a:gd name="connsiteY1" fmla="*/ 13906 h 295184"/>
                <a:gd name="connsiteX2" fmla="*/ 193687 w 419204"/>
                <a:gd name="connsiteY2" fmla="*/ 132968 h 295184"/>
                <a:gd name="connsiteX3" fmla="*/ 281000 w 419204"/>
                <a:gd name="connsiteY3" fmla="*/ 148843 h 295184"/>
                <a:gd name="connsiteX4" fmla="*/ 358787 w 419204"/>
                <a:gd name="connsiteY4" fmla="*/ 193293 h 295184"/>
                <a:gd name="connsiteX5" fmla="*/ 419112 w 419204"/>
                <a:gd name="connsiteY5" fmla="*/ 294893 h 295184"/>
                <a:gd name="connsiteX6" fmla="*/ 368312 w 419204"/>
                <a:gd name="connsiteY6" fmla="*/ 158368 h 295184"/>
                <a:gd name="connsiteX7" fmla="*/ 219087 w 419204"/>
                <a:gd name="connsiteY7" fmla="*/ 102806 h 295184"/>
                <a:gd name="connsiteX8" fmla="*/ 101612 w 419204"/>
                <a:gd name="connsiteY8" fmla="*/ 1206 h 295184"/>
                <a:gd name="connsiteX9" fmla="*/ 12 w 419204"/>
                <a:gd name="connsiteY9" fmla="*/ 64706 h 295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9204" h="295184">
                  <a:moveTo>
                    <a:pt x="12" y="64706"/>
                  </a:moveTo>
                  <a:cubicBezTo>
                    <a:pt x="1070" y="66823"/>
                    <a:pt x="75683" y="2529"/>
                    <a:pt x="107962" y="13906"/>
                  </a:cubicBezTo>
                  <a:cubicBezTo>
                    <a:pt x="140241" y="25283"/>
                    <a:pt x="164847" y="110479"/>
                    <a:pt x="193687" y="132968"/>
                  </a:cubicBezTo>
                  <a:cubicBezTo>
                    <a:pt x="222527" y="155457"/>
                    <a:pt x="253483" y="138789"/>
                    <a:pt x="281000" y="148843"/>
                  </a:cubicBezTo>
                  <a:cubicBezTo>
                    <a:pt x="308517" y="158897"/>
                    <a:pt x="335768" y="168951"/>
                    <a:pt x="358787" y="193293"/>
                  </a:cubicBezTo>
                  <a:cubicBezTo>
                    <a:pt x="381806" y="217635"/>
                    <a:pt x="417525" y="300714"/>
                    <a:pt x="419112" y="294893"/>
                  </a:cubicBezTo>
                  <a:cubicBezTo>
                    <a:pt x="420700" y="289072"/>
                    <a:pt x="401649" y="190382"/>
                    <a:pt x="368312" y="158368"/>
                  </a:cubicBezTo>
                  <a:cubicBezTo>
                    <a:pt x="334975" y="126354"/>
                    <a:pt x="263537" y="129000"/>
                    <a:pt x="219087" y="102806"/>
                  </a:cubicBezTo>
                  <a:cubicBezTo>
                    <a:pt x="174637" y="76612"/>
                    <a:pt x="136008" y="12583"/>
                    <a:pt x="101612" y="1206"/>
                  </a:cubicBezTo>
                  <a:cubicBezTo>
                    <a:pt x="67216" y="-10171"/>
                    <a:pt x="-1046" y="62589"/>
                    <a:pt x="12" y="647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1" name="フリーフォーム: 図形 380">
              <a:extLst>
                <a:ext uri="{FF2B5EF4-FFF2-40B4-BE49-F238E27FC236}">
                  <a16:creationId xmlns:a16="http://schemas.microsoft.com/office/drawing/2014/main" id="{2573D260-7B61-4118-A16F-D07F399C9FE5}"/>
                </a:ext>
              </a:extLst>
            </p:cNvPr>
            <p:cNvSpPr/>
            <p:nvPr/>
          </p:nvSpPr>
          <p:spPr>
            <a:xfrm>
              <a:off x="3347741" y="5341876"/>
              <a:ext cx="219398" cy="143211"/>
            </a:xfrm>
            <a:custGeom>
              <a:avLst/>
              <a:gdLst>
                <a:gd name="connsiteX0" fmla="*/ 20934 w 219398"/>
                <a:gd name="connsiteY0" fmla="*/ 62 h 143211"/>
                <a:gd name="connsiteX1" fmla="*/ 297 w 219398"/>
                <a:gd name="connsiteY1" fmla="*/ 77849 h 143211"/>
                <a:gd name="connsiteX2" fmla="*/ 38397 w 219398"/>
                <a:gd name="connsiteY2" fmla="*/ 138174 h 143211"/>
                <a:gd name="connsiteX3" fmla="*/ 93959 w 219398"/>
                <a:gd name="connsiteY3" fmla="*/ 139762 h 143211"/>
                <a:gd name="connsiteX4" fmla="*/ 219372 w 219398"/>
                <a:gd name="connsiteY4" fmla="*/ 138174 h 143211"/>
                <a:gd name="connsiteX5" fmla="*/ 82847 w 219398"/>
                <a:gd name="connsiteY5" fmla="*/ 130237 h 143211"/>
                <a:gd name="connsiteX6" fmla="*/ 47922 w 219398"/>
                <a:gd name="connsiteY6" fmla="*/ 111187 h 143211"/>
                <a:gd name="connsiteX7" fmla="*/ 25697 w 219398"/>
                <a:gd name="connsiteY7" fmla="*/ 65149 h 143211"/>
                <a:gd name="connsiteX8" fmla="*/ 20934 w 219398"/>
                <a:gd name="connsiteY8" fmla="*/ 62 h 143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398" h="143211">
                  <a:moveTo>
                    <a:pt x="20934" y="62"/>
                  </a:moveTo>
                  <a:cubicBezTo>
                    <a:pt x="16701" y="2179"/>
                    <a:pt x="-2613" y="54830"/>
                    <a:pt x="297" y="77849"/>
                  </a:cubicBezTo>
                  <a:cubicBezTo>
                    <a:pt x="3207" y="100868"/>
                    <a:pt x="22787" y="127855"/>
                    <a:pt x="38397" y="138174"/>
                  </a:cubicBezTo>
                  <a:cubicBezTo>
                    <a:pt x="54007" y="148493"/>
                    <a:pt x="63797" y="139762"/>
                    <a:pt x="93959" y="139762"/>
                  </a:cubicBezTo>
                  <a:cubicBezTo>
                    <a:pt x="124121" y="139762"/>
                    <a:pt x="221224" y="139761"/>
                    <a:pt x="219372" y="138174"/>
                  </a:cubicBezTo>
                  <a:cubicBezTo>
                    <a:pt x="217520" y="136587"/>
                    <a:pt x="111422" y="134735"/>
                    <a:pt x="82847" y="130237"/>
                  </a:cubicBezTo>
                  <a:cubicBezTo>
                    <a:pt x="54272" y="125739"/>
                    <a:pt x="57447" y="122035"/>
                    <a:pt x="47922" y="111187"/>
                  </a:cubicBezTo>
                  <a:cubicBezTo>
                    <a:pt x="38397" y="100339"/>
                    <a:pt x="29401" y="80495"/>
                    <a:pt x="25697" y="65149"/>
                  </a:cubicBezTo>
                  <a:cubicBezTo>
                    <a:pt x="21993" y="49803"/>
                    <a:pt x="25167" y="-2055"/>
                    <a:pt x="20934" y="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2" name="フリーフォーム: 図形 381">
              <a:extLst>
                <a:ext uri="{FF2B5EF4-FFF2-40B4-BE49-F238E27FC236}">
                  <a16:creationId xmlns:a16="http://schemas.microsoft.com/office/drawing/2014/main" id="{6758BCFF-CB33-49E0-8644-0ED3A9263FEE}"/>
                </a:ext>
              </a:extLst>
            </p:cNvPr>
            <p:cNvSpPr/>
            <p:nvPr/>
          </p:nvSpPr>
          <p:spPr>
            <a:xfrm>
              <a:off x="3272452" y="5289492"/>
              <a:ext cx="268724" cy="246227"/>
            </a:xfrm>
            <a:custGeom>
              <a:avLst/>
              <a:gdLst>
                <a:gd name="connsiteX0" fmla="*/ 107336 w 268724"/>
                <a:gd name="connsiteY0" fmla="*/ 58 h 246227"/>
                <a:gd name="connsiteX1" fmla="*/ 4148 w 268724"/>
                <a:gd name="connsiteY1" fmla="*/ 114358 h 246227"/>
                <a:gd name="connsiteX2" fmla="*/ 23198 w 268724"/>
                <a:gd name="connsiteY2" fmla="*/ 173096 h 246227"/>
                <a:gd name="connsiteX3" fmla="*/ 50186 w 268724"/>
                <a:gd name="connsiteY3" fmla="*/ 219133 h 246227"/>
                <a:gd name="connsiteX4" fmla="*/ 208936 w 268724"/>
                <a:gd name="connsiteY4" fmla="*/ 242946 h 246227"/>
                <a:gd name="connsiteX5" fmla="*/ 266086 w 268724"/>
                <a:gd name="connsiteY5" fmla="*/ 242946 h 246227"/>
                <a:gd name="connsiteX6" fmla="*/ 134323 w 268724"/>
                <a:gd name="connsiteY6" fmla="*/ 214371 h 246227"/>
                <a:gd name="connsiteX7" fmla="*/ 69236 w 268724"/>
                <a:gd name="connsiteY7" fmla="*/ 190558 h 246227"/>
                <a:gd name="connsiteX8" fmla="*/ 29548 w 268724"/>
                <a:gd name="connsiteY8" fmla="*/ 130233 h 246227"/>
                <a:gd name="connsiteX9" fmla="*/ 107336 w 268724"/>
                <a:gd name="connsiteY9" fmla="*/ 58 h 246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8724" h="246227">
                  <a:moveTo>
                    <a:pt x="107336" y="58"/>
                  </a:moveTo>
                  <a:cubicBezTo>
                    <a:pt x="103103" y="-2588"/>
                    <a:pt x="18171" y="85518"/>
                    <a:pt x="4148" y="114358"/>
                  </a:cubicBezTo>
                  <a:cubicBezTo>
                    <a:pt x="-9875" y="143198"/>
                    <a:pt x="15525" y="155634"/>
                    <a:pt x="23198" y="173096"/>
                  </a:cubicBezTo>
                  <a:cubicBezTo>
                    <a:pt x="30871" y="190559"/>
                    <a:pt x="19230" y="207491"/>
                    <a:pt x="50186" y="219133"/>
                  </a:cubicBezTo>
                  <a:cubicBezTo>
                    <a:pt x="81142" y="230775"/>
                    <a:pt x="172953" y="238977"/>
                    <a:pt x="208936" y="242946"/>
                  </a:cubicBezTo>
                  <a:cubicBezTo>
                    <a:pt x="244919" y="246915"/>
                    <a:pt x="278522" y="247709"/>
                    <a:pt x="266086" y="242946"/>
                  </a:cubicBezTo>
                  <a:cubicBezTo>
                    <a:pt x="253650" y="238183"/>
                    <a:pt x="167131" y="223102"/>
                    <a:pt x="134323" y="214371"/>
                  </a:cubicBezTo>
                  <a:cubicBezTo>
                    <a:pt x="101515" y="205640"/>
                    <a:pt x="86698" y="204581"/>
                    <a:pt x="69236" y="190558"/>
                  </a:cubicBezTo>
                  <a:cubicBezTo>
                    <a:pt x="51774" y="176535"/>
                    <a:pt x="25050" y="158014"/>
                    <a:pt x="29548" y="130233"/>
                  </a:cubicBezTo>
                  <a:cubicBezTo>
                    <a:pt x="34046" y="102452"/>
                    <a:pt x="111569" y="2704"/>
                    <a:pt x="107336" y="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3" name="フリーフォーム: 図形 382">
              <a:extLst>
                <a:ext uri="{FF2B5EF4-FFF2-40B4-BE49-F238E27FC236}">
                  <a16:creationId xmlns:a16="http://schemas.microsoft.com/office/drawing/2014/main" id="{AC6759A8-81E6-4666-95BB-273BC8BCCE94}"/>
                </a:ext>
              </a:extLst>
            </p:cNvPr>
            <p:cNvSpPr/>
            <p:nvPr/>
          </p:nvSpPr>
          <p:spPr>
            <a:xfrm>
              <a:off x="2925284" y="5273356"/>
              <a:ext cx="399705" cy="146380"/>
            </a:xfrm>
            <a:custGeom>
              <a:avLst/>
              <a:gdLst>
                <a:gd name="connsiteX0" fmla="*/ 2066 w 399705"/>
                <a:gd name="connsiteY0" fmla="*/ 146369 h 146380"/>
                <a:gd name="connsiteX1" fmla="*/ 89379 w 399705"/>
                <a:gd name="connsiteY1" fmla="*/ 63819 h 146380"/>
                <a:gd name="connsiteX2" fmla="*/ 184629 w 399705"/>
                <a:gd name="connsiteY2" fmla="*/ 65407 h 146380"/>
                <a:gd name="connsiteX3" fmla="*/ 273529 w 399705"/>
                <a:gd name="connsiteY3" fmla="*/ 17782 h 146380"/>
                <a:gd name="connsiteX4" fmla="*/ 375129 w 399705"/>
                <a:gd name="connsiteY4" fmla="*/ 46357 h 146380"/>
                <a:gd name="connsiteX5" fmla="*/ 394179 w 399705"/>
                <a:gd name="connsiteY5" fmla="*/ 63819 h 146380"/>
                <a:gd name="connsiteX6" fmla="*/ 295754 w 399705"/>
                <a:gd name="connsiteY6" fmla="*/ 319 h 146380"/>
                <a:gd name="connsiteX7" fmla="*/ 181454 w 399705"/>
                <a:gd name="connsiteY7" fmla="*/ 40007 h 146380"/>
                <a:gd name="connsiteX8" fmla="*/ 40166 w 399705"/>
                <a:gd name="connsiteY8" fmla="*/ 57469 h 146380"/>
                <a:gd name="connsiteX9" fmla="*/ 2066 w 399705"/>
                <a:gd name="connsiteY9" fmla="*/ 146369 h 146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9705" h="146380">
                  <a:moveTo>
                    <a:pt x="2066" y="146369"/>
                  </a:moveTo>
                  <a:cubicBezTo>
                    <a:pt x="10268" y="147427"/>
                    <a:pt x="58952" y="77313"/>
                    <a:pt x="89379" y="63819"/>
                  </a:cubicBezTo>
                  <a:cubicBezTo>
                    <a:pt x="119806" y="50325"/>
                    <a:pt x="153937" y="73080"/>
                    <a:pt x="184629" y="65407"/>
                  </a:cubicBezTo>
                  <a:cubicBezTo>
                    <a:pt x="215321" y="57734"/>
                    <a:pt x="241779" y="20957"/>
                    <a:pt x="273529" y="17782"/>
                  </a:cubicBezTo>
                  <a:cubicBezTo>
                    <a:pt x="305279" y="14607"/>
                    <a:pt x="355021" y="38684"/>
                    <a:pt x="375129" y="46357"/>
                  </a:cubicBezTo>
                  <a:cubicBezTo>
                    <a:pt x="395237" y="54030"/>
                    <a:pt x="407408" y="71492"/>
                    <a:pt x="394179" y="63819"/>
                  </a:cubicBezTo>
                  <a:cubicBezTo>
                    <a:pt x="380950" y="56146"/>
                    <a:pt x="331208" y="4288"/>
                    <a:pt x="295754" y="319"/>
                  </a:cubicBezTo>
                  <a:cubicBezTo>
                    <a:pt x="260300" y="-3650"/>
                    <a:pt x="224052" y="30482"/>
                    <a:pt x="181454" y="40007"/>
                  </a:cubicBezTo>
                  <a:cubicBezTo>
                    <a:pt x="138856" y="49532"/>
                    <a:pt x="69535" y="43446"/>
                    <a:pt x="40166" y="57469"/>
                  </a:cubicBezTo>
                  <a:cubicBezTo>
                    <a:pt x="10797" y="71492"/>
                    <a:pt x="-6136" y="145311"/>
                    <a:pt x="2066" y="1463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4" name="フリーフォーム: 図形 383">
              <a:extLst>
                <a:ext uri="{FF2B5EF4-FFF2-40B4-BE49-F238E27FC236}">
                  <a16:creationId xmlns:a16="http://schemas.microsoft.com/office/drawing/2014/main" id="{A81FB858-7148-46E3-A9FB-FBC6E7C6C1F5}"/>
                </a:ext>
              </a:extLst>
            </p:cNvPr>
            <p:cNvSpPr/>
            <p:nvPr/>
          </p:nvSpPr>
          <p:spPr>
            <a:xfrm>
              <a:off x="2820192" y="4970104"/>
              <a:ext cx="119553" cy="398171"/>
            </a:xfrm>
            <a:custGeom>
              <a:avLst/>
              <a:gdLst>
                <a:gd name="connsiteX0" fmla="*/ 3971 w 119553"/>
                <a:gd name="connsiteY0" fmla="*/ 359 h 398171"/>
                <a:gd name="connsiteX1" fmla="*/ 34133 w 119553"/>
                <a:gd name="connsiteY1" fmla="*/ 168634 h 398171"/>
                <a:gd name="connsiteX2" fmla="*/ 94458 w 119553"/>
                <a:gd name="connsiteY2" fmla="*/ 313096 h 398171"/>
                <a:gd name="connsiteX3" fmla="*/ 116683 w 119553"/>
                <a:gd name="connsiteY3" fmla="*/ 395646 h 398171"/>
                <a:gd name="connsiteX4" fmla="*/ 34133 w 119553"/>
                <a:gd name="connsiteY4" fmla="*/ 219434 h 398171"/>
                <a:gd name="connsiteX5" fmla="*/ 3971 w 119553"/>
                <a:gd name="connsiteY5" fmla="*/ 125771 h 398171"/>
                <a:gd name="connsiteX6" fmla="*/ 3971 w 119553"/>
                <a:gd name="connsiteY6" fmla="*/ 359 h 398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9553" h="398171">
                  <a:moveTo>
                    <a:pt x="3971" y="359"/>
                  </a:moveTo>
                  <a:cubicBezTo>
                    <a:pt x="8998" y="7503"/>
                    <a:pt x="19052" y="116511"/>
                    <a:pt x="34133" y="168634"/>
                  </a:cubicBezTo>
                  <a:cubicBezTo>
                    <a:pt x="49214" y="220757"/>
                    <a:pt x="80700" y="275261"/>
                    <a:pt x="94458" y="313096"/>
                  </a:cubicBezTo>
                  <a:cubicBezTo>
                    <a:pt x="108216" y="350931"/>
                    <a:pt x="126737" y="411256"/>
                    <a:pt x="116683" y="395646"/>
                  </a:cubicBezTo>
                  <a:cubicBezTo>
                    <a:pt x="106629" y="380036"/>
                    <a:pt x="52918" y="264413"/>
                    <a:pt x="34133" y="219434"/>
                  </a:cubicBezTo>
                  <a:cubicBezTo>
                    <a:pt x="15348" y="174455"/>
                    <a:pt x="9527" y="156992"/>
                    <a:pt x="3971" y="125771"/>
                  </a:cubicBezTo>
                  <a:cubicBezTo>
                    <a:pt x="-1585" y="94550"/>
                    <a:pt x="-1056" y="-6785"/>
                    <a:pt x="3971" y="3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5" name="フリーフォーム: 図形 384">
              <a:extLst>
                <a:ext uri="{FF2B5EF4-FFF2-40B4-BE49-F238E27FC236}">
                  <a16:creationId xmlns:a16="http://schemas.microsoft.com/office/drawing/2014/main" id="{C4739F99-6E4B-4D46-93C6-4577C9D70C50}"/>
                </a:ext>
              </a:extLst>
            </p:cNvPr>
            <p:cNvSpPr/>
            <p:nvPr/>
          </p:nvSpPr>
          <p:spPr>
            <a:xfrm>
              <a:off x="2811543" y="4621212"/>
              <a:ext cx="169873" cy="678284"/>
            </a:xfrm>
            <a:custGeom>
              <a:avLst/>
              <a:gdLst>
                <a:gd name="connsiteX0" fmla="*/ 112632 w 169873"/>
                <a:gd name="connsiteY0" fmla="*/ 1 h 678284"/>
                <a:gd name="connsiteX1" fmla="*/ 25320 w 169873"/>
                <a:gd name="connsiteY1" fmla="*/ 222251 h 678284"/>
                <a:gd name="connsiteX2" fmla="*/ 39607 w 169873"/>
                <a:gd name="connsiteY2" fmla="*/ 430213 h 678284"/>
                <a:gd name="connsiteX3" fmla="*/ 169782 w 169873"/>
                <a:gd name="connsiteY3" fmla="*/ 677863 h 678284"/>
                <a:gd name="connsiteX4" fmla="*/ 17382 w 169873"/>
                <a:gd name="connsiteY4" fmla="*/ 368301 h 678284"/>
                <a:gd name="connsiteX5" fmla="*/ 12620 w 169873"/>
                <a:gd name="connsiteY5" fmla="*/ 219076 h 678284"/>
                <a:gd name="connsiteX6" fmla="*/ 112632 w 169873"/>
                <a:gd name="connsiteY6" fmla="*/ 1 h 678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9873" h="678284">
                  <a:moveTo>
                    <a:pt x="112632" y="1"/>
                  </a:moveTo>
                  <a:cubicBezTo>
                    <a:pt x="114749" y="530"/>
                    <a:pt x="37491" y="150549"/>
                    <a:pt x="25320" y="222251"/>
                  </a:cubicBezTo>
                  <a:cubicBezTo>
                    <a:pt x="13149" y="293953"/>
                    <a:pt x="15530" y="354278"/>
                    <a:pt x="39607" y="430213"/>
                  </a:cubicBezTo>
                  <a:cubicBezTo>
                    <a:pt x="63684" y="506148"/>
                    <a:pt x="173486" y="688182"/>
                    <a:pt x="169782" y="677863"/>
                  </a:cubicBezTo>
                  <a:cubicBezTo>
                    <a:pt x="166078" y="667544"/>
                    <a:pt x="43576" y="444766"/>
                    <a:pt x="17382" y="368301"/>
                  </a:cubicBezTo>
                  <a:cubicBezTo>
                    <a:pt x="-8812" y="291836"/>
                    <a:pt x="-1138" y="277814"/>
                    <a:pt x="12620" y="219076"/>
                  </a:cubicBezTo>
                  <a:cubicBezTo>
                    <a:pt x="26378" y="160339"/>
                    <a:pt x="110515" y="-528"/>
                    <a:pt x="112632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6" name="フリーフォーム: 図形 385">
              <a:extLst>
                <a:ext uri="{FF2B5EF4-FFF2-40B4-BE49-F238E27FC236}">
                  <a16:creationId xmlns:a16="http://schemas.microsoft.com/office/drawing/2014/main" id="{AC3B0DE2-F584-4A1A-A820-70ECBD47900A}"/>
                </a:ext>
              </a:extLst>
            </p:cNvPr>
            <p:cNvSpPr/>
            <p:nvPr/>
          </p:nvSpPr>
          <p:spPr>
            <a:xfrm>
              <a:off x="2893756" y="4330341"/>
              <a:ext cx="246363" cy="188494"/>
            </a:xfrm>
            <a:custGeom>
              <a:avLst/>
              <a:gdLst>
                <a:gd name="connsiteX0" fmla="*/ 257 w 246363"/>
                <a:gd name="connsiteY0" fmla="*/ 187684 h 188494"/>
                <a:gd name="connsiteX1" fmla="*/ 138369 w 246363"/>
                <a:gd name="connsiteY1" fmla="*/ 3534 h 188494"/>
                <a:gd name="connsiteX2" fmla="*/ 246319 w 246363"/>
                <a:gd name="connsiteY2" fmla="*/ 62272 h 188494"/>
                <a:gd name="connsiteX3" fmla="*/ 151069 w 246363"/>
                <a:gd name="connsiteY3" fmla="*/ 9884 h 188494"/>
                <a:gd name="connsiteX4" fmla="*/ 105032 w 246363"/>
                <a:gd name="connsiteY4" fmla="*/ 68622 h 188494"/>
                <a:gd name="connsiteX5" fmla="*/ 257 w 246363"/>
                <a:gd name="connsiteY5" fmla="*/ 187684 h 188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6363" h="188494">
                  <a:moveTo>
                    <a:pt x="257" y="187684"/>
                  </a:moveTo>
                  <a:cubicBezTo>
                    <a:pt x="5813" y="176836"/>
                    <a:pt x="97359" y="24436"/>
                    <a:pt x="138369" y="3534"/>
                  </a:cubicBezTo>
                  <a:cubicBezTo>
                    <a:pt x="179379" y="-17368"/>
                    <a:pt x="244202" y="61214"/>
                    <a:pt x="246319" y="62272"/>
                  </a:cubicBezTo>
                  <a:cubicBezTo>
                    <a:pt x="248436" y="63330"/>
                    <a:pt x="174617" y="8826"/>
                    <a:pt x="151069" y="9884"/>
                  </a:cubicBezTo>
                  <a:cubicBezTo>
                    <a:pt x="127521" y="10942"/>
                    <a:pt x="129374" y="39782"/>
                    <a:pt x="105032" y="68622"/>
                  </a:cubicBezTo>
                  <a:cubicBezTo>
                    <a:pt x="80690" y="97462"/>
                    <a:pt x="-5299" y="198532"/>
                    <a:pt x="257" y="1876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7" name="フリーフォーム: 図形 386">
              <a:extLst>
                <a:ext uri="{FF2B5EF4-FFF2-40B4-BE49-F238E27FC236}">
                  <a16:creationId xmlns:a16="http://schemas.microsoft.com/office/drawing/2014/main" id="{069E82F4-4D47-4CC5-8F98-417A1FF54331}"/>
                </a:ext>
              </a:extLst>
            </p:cNvPr>
            <p:cNvSpPr/>
            <p:nvPr/>
          </p:nvSpPr>
          <p:spPr>
            <a:xfrm>
              <a:off x="3180782" y="4222039"/>
              <a:ext cx="407195" cy="157910"/>
            </a:xfrm>
            <a:custGeom>
              <a:avLst/>
              <a:gdLst>
                <a:gd name="connsiteX0" fmla="*/ 2156 w 407195"/>
                <a:gd name="connsiteY0" fmla="*/ 157874 h 157910"/>
                <a:gd name="connsiteX1" fmla="*/ 59306 w 407195"/>
                <a:gd name="connsiteY1" fmla="*/ 43574 h 157910"/>
                <a:gd name="connsiteX2" fmla="*/ 187893 w 407195"/>
                <a:gd name="connsiteY2" fmla="*/ 2299 h 157910"/>
                <a:gd name="connsiteX3" fmla="*/ 406968 w 407195"/>
                <a:gd name="connsiteY3" fmla="*/ 5474 h 157910"/>
                <a:gd name="connsiteX4" fmla="*/ 227581 w 407195"/>
                <a:gd name="connsiteY4" fmla="*/ 7061 h 157910"/>
                <a:gd name="connsiteX5" fmla="*/ 129156 w 407195"/>
                <a:gd name="connsiteY5" fmla="*/ 30874 h 157910"/>
                <a:gd name="connsiteX6" fmla="*/ 2156 w 407195"/>
                <a:gd name="connsiteY6" fmla="*/ 157874 h 157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7195" h="157910">
                  <a:moveTo>
                    <a:pt x="2156" y="157874"/>
                  </a:moveTo>
                  <a:cubicBezTo>
                    <a:pt x="-9486" y="159991"/>
                    <a:pt x="28350" y="69503"/>
                    <a:pt x="59306" y="43574"/>
                  </a:cubicBezTo>
                  <a:cubicBezTo>
                    <a:pt x="90262" y="17645"/>
                    <a:pt x="129949" y="8649"/>
                    <a:pt x="187893" y="2299"/>
                  </a:cubicBezTo>
                  <a:cubicBezTo>
                    <a:pt x="245837" y="-4051"/>
                    <a:pt x="400353" y="4680"/>
                    <a:pt x="406968" y="5474"/>
                  </a:cubicBezTo>
                  <a:cubicBezTo>
                    <a:pt x="413583" y="6268"/>
                    <a:pt x="273883" y="2828"/>
                    <a:pt x="227581" y="7061"/>
                  </a:cubicBezTo>
                  <a:cubicBezTo>
                    <a:pt x="181279" y="11294"/>
                    <a:pt x="166198" y="9707"/>
                    <a:pt x="129156" y="30874"/>
                  </a:cubicBezTo>
                  <a:cubicBezTo>
                    <a:pt x="92114" y="52041"/>
                    <a:pt x="13798" y="155757"/>
                    <a:pt x="2156" y="1578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8" name="フリーフォーム: 図形 387">
              <a:extLst>
                <a:ext uri="{FF2B5EF4-FFF2-40B4-BE49-F238E27FC236}">
                  <a16:creationId xmlns:a16="http://schemas.microsoft.com/office/drawing/2014/main" id="{674489B9-D6EA-432E-A3DC-291B6B96A1E0}"/>
                </a:ext>
              </a:extLst>
            </p:cNvPr>
            <p:cNvSpPr/>
            <p:nvPr/>
          </p:nvSpPr>
          <p:spPr>
            <a:xfrm>
              <a:off x="3528537" y="4246099"/>
              <a:ext cx="313574" cy="164144"/>
            </a:xfrm>
            <a:custGeom>
              <a:avLst/>
              <a:gdLst>
                <a:gd name="connsiteX0" fmla="*/ 3651 w 313574"/>
                <a:gd name="connsiteY0" fmla="*/ 2051 h 164144"/>
                <a:gd name="connsiteX1" fmla="*/ 186213 w 313574"/>
                <a:gd name="connsiteY1" fmla="*/ 17926 h 164144"/>
                <a:gd name="connsiteX2" fmla="*/ 313213 w 313574"/>
                <a:gd name="connsiteY2" fmla="*/ 163976 h 164144"/>
                <a:gd name="connsiteX3" fmla="*/ 219551 w 313574"/>
                <a:gd name="connsiteY3" fmla="*/ 46501 h 164144"/>
                <a:gd name="connsiteX4" fmla="*/ 76676 w 313574"/>
                <a:gd name="connsiteY4" fmla="*/ 14751 h 164144"/>
                <a:gd name="connsiteX5" fmla="*/ 3651 w 313574"/>
                <a:gd name="connsiteY5" fmla="*/ 2051 h 164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3574" h="164144">
                  <a:moveTo>
                    <a:pt x="3651" y="2051"/>
                  </a:moveTo>
                  <a:cubicBezTo>
                    <a:pt x="21907" y="2580"/>
                    <a:pt x="134619" y="-9061"/>
                    <a:pt x="186213" y="17926"/>
                  </a:cubicBezTo>
                  <a:cubicBezTo>
                    <a:pt x="237807" y="44913"/>
                    <a:pt x="307657" y="159214"/>
                    <a:pt x="313213" y="163976"/>
                  </a:cubicBezTo>
                  <a:cubicBezTo>
                    <a:pt x="318769" y="168739"/>
                    <a:pt x="258974" y="71372"/>
                    <a:pt x="219551" y="46501"/>
                  </a:cubicBezTo>
                  <a:cubicBezTo>
                    <a:pt x="180128" y="21630"/>
                    <a:pt x="113718" y="20043"/>
                    <a:pt x="76676" y="14751"/>
                  </a:cubicBezTo>
                  <a:cubicBezTo>
                    <a:pt x="39634" y="9459"/>
                    <a:pt x="-14605" y="1522"/>
                    <a:pt x="3651" y="20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9" name="フリーフォーム: 図形 388">
              <a:extLst>
                <a:ext uri="{FF2B5EF4-FFF2-40B4-BE49-F238E27FC236}">
                  <a16:creationId xmlns:a16="http://schemas.microsoft.com/office/drawing/2014/main" id="{EBA8B06A-350C-4864-A17A-CF258FBA41B8}"/>
                </a:ext>
              </a:extLst>
            </p:cNvPr>
            <p:cNvSpPr/>
            <p:nvPr/>
          </p:nvSpPr>
          <p:spPr>
            <a:xfrm>
              <a:off x="3584877" y="4231840"/>
              <a:ext cx="479827" cy="356534"/>
            </a:xfrm>
            <a:custGeom>
              <a:avLst/>
              <a:gdLst>
                <a:gd name="connsiteX0" fmla="*/ 2873 w 479827"/>
                <a:gd name="connsiteY0" fmla="*/ 2023 h 356534"/>
                <a:gd name="connsiteX1" fmla="*/ 66373 w 479827"/>
                <a:gd name="connsiteY1" fmla="*/ 8373 h 356534"/>
                <a:gd name="connsiteX2" fmla="*/ 177498 w 479827"/>
                <a:gd name="connsiteY2" fmla="*/ 30598 h 356534"/>
                <a:gd name="connsiteX3" fmla="*/ 244173 w 479827"/>
                <a:gd name="connsiteY3" fmla="*/ 113148 h 356534"/>
                <a:gd name="connsiteX4" fmla="*/ 321961 w 479827"/>
                <a:gd name="connsiteY4" fmla="*/ 182998 h 356534"/>
                <a:gd name="connsiteX5" fmla="*/ 396573 w 479827"/>
                <a:gd name="connsiteY5" fmla="*/ 270310 h 356534"/>
                <a:gd name="connsiteX6" fmla="*/ 477536 w 479827"/>
                <a:gd name="connsiteY6" fmla="*/ 354448 h 356534"/>
                <a:gd name="connsiteX7" fmla="*/ 301323 w 479827"/>
                <a:gd name="connsiteY7" fmla="*/ 179823 h 356534"/>
                <a:gd name="connsiteX8" fmla="*/ 158448 w 479827"/>
                <a:gd name="connsiteY8" fmla="*/ 41710 h 356534"/>
                <a:gd name="connsiteX9" fmla="*/ 2873 w 479827"/>
                <a:gd name="connsiteY9" fmla="*/ 2023 h 356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9827" h="356534">
                  <a:moveTo>
                    <a:pt x="2873" y="2023"/>
                  </a:moveTo>
                  <a:cubicBezTo>
                    <a:pt x="-12473" y="-3533"/>
                    <a:pt x="37269" y="3611"/>
                    <a:pt x="66373" y="8373"/>
                  </a:cubicBezTo>
                  <a:cubicBezTo>
                    <a:pt x="95477" y="13135"/>
                    <a:pt x="147865" y="13136"/>
                    <a:pt x="177498" y="30598"/>
                  </a:cubicBezTo>
                  <a:cubicBezTo>
                    <a:pt x="207131" y="48060"/>
                    <a:pt x="220096" y="87748"/>
                    <a:pt x="244173" y="113148"/>
                  </a:cubicBezTo>
                  <a:cubicBezTo>
                    <a:pt x="268250" y="138548"/>
                    <a:pt x="296561" y="156805"/>
                    <a:pt x="321961" y="182998"/>
                  </a:cubicBezTo>
                  <a:cubicBezTo>
                    <a:pt x="347361" y="209191"/>
                    <a:pt x="370644" y="241735"/>
                    <a:pt x="396573" y="270310"/>
                  </a:cubicBezTo>
                  <a:cubicBezTo>
                    <a:pt x="422502" y="298885"/>
                    <a:pt x="493411" y="369529"/>
                    <a:pt x="477536" y="354448"/>
                  </a:cubicBezTo>
                  <a:cubicBezTo>
                    <a:pt x="461661" y="339367"/>
                    <a:pt x="354504" y="231946"/>
                    <a:pt x="301323" y="179823"/>
                  </a:cubicBezTo>
                  <a:cubicBezTo>
                    <a:pt x="248142" y="127700"/>
                    <a:pt x="210042" y="71079"/>
                    <a:pt x="158448" y="41710"/>
                  </a:cubicBezTo>
                  <a:cubicBezTo>
                    <a:pt x="106854" y="12341"/>
                    <a:pt x="18219" y="7579"/>
                    <a:pt x="2873" y="20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0" name="フリーフォーム: 図形 389">
              <a:extLst>
                <a:ext uri="{FF2B5EF4-FFF2-40B4-BE49-F238E27FC236}">
                  <a16:creationId xmlns:a16="http://schemas.microsoft.com/office/drawing/2014/main" id="{B44208FE-6EB7-4530-923C-29CA1257BB75}"/>
                </a:ext>
              </a:extLst>
            </p:cNvPr>
            <p:cNvSpPr/>
            <p:nvPr/>
          </p:nvSpPr>
          <p:spPr>
            <a:xfrm>
              <a:off x="3246431" y="4292561"/>
              <a:ext cx="374663" cy="219120"/>
            </a:xfrm>
            <a:custGeom>
              <a:avLst/>
              <a:gdLst>
                <a:gd name="connsiteX0" fmla="*/ 374657 w 374663"/>
                <a:gd name="connsiteY0" fmla="*/ 39 h 219120"/>
                <a:gd name="connsiteX1" fmla="*/ 173044 w 374663"/>
                <a:gd name="connsiteY1" fmla="*/ 55602 h 219120"/>
                <a:gd name="connsiteX2" fmla="*/ 7 w 374663"/>
                <a:gd name="connsiteY2" fmla="*/ 219114 h 219120"/>
                <a:gd name="connsiteX3" fmla="*/ 179394 w 374663"/>
                <a:gd name="connsiteY3" fmla="*/ 61952 h 219120"/>
                <a:gd name="connsiteX4" fmla="*/ 374657 w 374663"/>
                <a:gd name="connsiteY4" fmla="*/ 39 h 219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663" h="219120">
                  <a:moveTo>
                    <a:pt x="374657" y="39"/>
                  </a:moveTo>
                  <a:cubicBezTo>
                    <a:pt x="373599" y="-1019"/>
                    <a:pt x="235486" y="19090"/>
                    <a:pt x="173044" y="55602"/>
                  </a:cubicBezTo>
                  <a:cubicBezTo>
                    <a:pt x="110602" y="92114"/>
                    <a:pt x="-1051" y="218056"/>
                    <a:pt x="7" y="219114"/>
                  </a:cubicBezTo>
                  <a:cubicBezTo>
                    <a:pt x="1065" y="220172"/>
                    <a:pt x="118011" y="97935"/>
                    <a:pt x="179394" y="61952"/>
                  </a:cubicBezTo>
                  <a:cubicBezTo>
                    <a:pt x="240777" y="25969"/>
                    <a:pt x="375715" y="1097"/>
                    <a:pt x="374657" y="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1" name="フリーフォーム: 図形 390">
              <a:extLst>
                <a:ext uri="{FF2B5EF4-FFF2-40B4-BE49-F238E27FC236}">
                  <a16:creationId xmlns:a16="http://schemas.microsoft.com/office/drawing/2014/main" id="{A04F318F-0A03-4CAB-B4D0-C2DC0CB59445}"/>
                </a:ext>
              </a:extLst>
            </p:cNvPr>
            <p:cNvSpPr/>
            <p:nvPr/>
          </p:nvSpPr>
          <p:spPr>
            <a:xfrm>
              <a:off x="4084542" y="4571462"/>
              <a:ext cx="164574" cy="336831"/>
            </a:xfrm>
            <a:custGeom>
              <a:avLst/>
              <a:gdLst>
                <a:gd name="connsiteX0" fmla="*/ 96 w 164574"/>
                <a:gd name="connsiteY0" fmla="*/ 2126 h 336831"/>
                <a:gd name="connsiteX1" fmla="*/ 127096 w 164574"/>
                <a:gd name="connsiteY1" fmla="*/ 116426 h 336831"/>
                <a:gd name="connsiteX2" fmla="*/ 163608 w 164574"/>
                <a:gd name="connsiteY2" fmla="*/ 224376 h 336831"/>
                <a:gd name="connsiteX3" fmla="*/ 149321 w 164574"/>
                <a:gd name="connsiteY3" fmla="*/ 279938 h 336831"/>
                <a:gd name="connsiteX4" fmla="*/ 100108 w 164574"/>
                <a:gd name="connsiteY4" fmla="*/ 335501 h 336831"/>
                <a:gd name="connsiteX5" fmla="*/ 149321 w 164574"/>
                <a:gd name="connsiteY5" fmla="*/ 221201 h 336831"/>
                <a:gd name="connsiteX6" fmla="*/ 96 w 164574"/>
                <a:gd name="connsiteY6" fmla="*/ 2126 h 336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574" h="336831">
                  <a:moveTo>
                    <a:pt x="96" y="2126"/>
                  </a:moveTo>
                  <a:cubicBezTo>
                    <a:pt x="-3608" y="-15336"/>
                    <a:pt x="99844" y="79384"/>
                    <a:pt x="127096" y="116426"/>
                  </a:cubicBezTo>
                  <a:cubicBezTo>
                    <a:pt x="154348" y="153468"/>
                    <a:pt x="159904" y="197124"/>
                    <a:pt x="163608" y="224376"/>
                  </a:cubicBezTo>
                  <a:cubicBezTo>
                    <a:pt x="167312" y="251628"/>
                    <a:pt x="159904" y="261417"/>
                    <a:pt x="149321" y="279938"/>
                  </a:cubicBezTo>
                  <a:cubicBezTo>
                    <a:pt x="138738" y="298459"/>
                    <a:pt x="100108" y="345290"/>
                    <a:pt x="100108" y="335501"/>
                  </a:cubicBezTo>
                  <a:cubicBezTo>
                    <a:pt x="100108" y="325712"/>
                    <a:pt x="164402" y="275441"/>
                    <a:pt x="149321" y="221201"/>
                  </a:cubicBezTo>
                  <a:cubicBezTo>
                    <a:pt x="134240" y="166961"/>
                    <a:pt x="3800" y="19588"/>
                    <a:pt x="96" y="21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2" name="フリーフォーム: 図形 391">
              <a:extLst>
                <a:ext uri="{FF2B5EF4-FFF2-40B4-BE49-F238E27FC236}">
                  <a16:creationId xmlns:a16="http://schemas.microsoft.com/office/drawing/2014/main" id="{2B90A2E3-E464-4FDB-8CFE-35F9F708AFC6}"/>
                </a:ext>
              </a:extLst>
            </p:cNvPr>
            <p:cNvSpPr/>
            <p:nvPr/>
          </p:nvSpPr>
          <p:spPr>
            <a:xfrm>
              <a:off x="4098728" y="4560883"/>
              <a:ext cx="177745" cy="439096"/>
            </a:xfrm>
            <a:custGeom>
              <a:avLst/>
              <a:gdLst>
                <a:gd name="connsiteX0" fmla="*/ 197 w 177745"/>
                <a:gd name="connsiteY0" fmla="*/ 5 h 439096"/>
                <a:gd name="connsiteX1" fmla="*/ 163710 w 177745"/>
                <a:gd name="connsiteY1" fmla="*/ 134942 h 439096"/>
                <a:gd name="connsiteX2" fmla="*/ 158947 w 177745"/>
                <a:gd name="connsiteY2" fmla="*/ 309567 h 439096"/>
                <a:gd name="connsiteX3" fmla="*/ 74810 w 177745"/>
                <a:gd name="connsiteY3" fmla="*/ 419105 h 439096"/>
                <a:gd name="connsiteX4" fmla="*/ 77985 w 177745"/>
                <a:gd name="connsiteY4" fmla="*/ 430217 h 439096"/>
                <a:gd name="connsiteX5" fmla="*/ 141485 w 177745"/>
                <a:gd name="connsiteY5" fmla="*/ 322267 h 439096"/>
                <a:gd name="connsiteX6" fmla="*/ 130372 w 177745"/>
                <a:gd name="connsiteY6" fmla="*/ 130180 h 439096"/>
                <a:gd name="connsiteX7" fmla="*/ 197 w 177745"/>
                <a:gd name="connsiteY7" fmla="*/ 5 h 43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7745" h="439096">
                  <a:moveTo>
                    <a:pt x="197" y="5"/>
                  </a:moveTo>
                  <a:cubicBezTo>
                    <a:pt x="5753" y="799"/>
                    <a:pt x="137252" y="83348"/>
                    <a:pt x="163710" y="134942"/>
                  </a:cubicBezTo>
                  <a:cubicBezTo>
                    <a:pt x="190168" y="186536"/>
                    <a:pt x="173764" y="262207"/>
                    <a:pt x="158947" y="309567"/>
                  </a:cubicBezTo>
                  <a:cubicBezTo>
                    <a:pt x="144130" y="356927"/>
                    <a:pt x="88304" y="398997"/>
                    <a:pt x="74810" y="419105"/>
                  </a:cubicBezTo>
                  <a:cubicBezTo>
                    <a:pt x="61316" y="439213"/>
                    <a:pt x="66873" y="446357"/>
                    <a:pt x="77985" y="430217"/>
                  </a:cubicBezTo>
                  <a:cubicBezTo>
                    <a:pt x="89097" y="414077"/>
                    <a:pt x="132754" y="372273"/>
                    <a:pt x="141485" y="322267"/>
                  </a:cubicBezTo>
                  <a:cubicBezTo>
                    <a:pt x="150216" y="272261"/>
                    <a:pt x="152597" y="180451"/>
                    <a:pt x="130372" y="130180"/>
                  </a:cubicBezTo>
                  <a:cubicBezTo>
                    <a:pt x="108147" y="79909"/>
                    <a:pt x="-5359" y="-789"/>
                    <a:pt x="197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3" name="フリーフォーム: 図形 392">
              <a:extLst>
                <a:ext uri="{FF2B5EF4-FFF2-40B4-BE49-F238E27FC236}">
                  <a16:creationId xmlns:a16="http://schemas.microsoft.com/office/drawing/2014/main" id="{27F1A48B-3907-4EBF-9220-3624349213AC}"/>
                </a:ext>
              </a:extLst>
            </p:cNvPr>
            <p:cNvSpPr/>
            <p:nvPr/>
          </p:nvSpPr>
          <p:spPr>
            <a:xfrm>
              <a:off x="4239904" y="4919537"/>
              <a:ext cx="67921" cy="268446"/>
            </a:xfrm>
            <a:custGeom>
              <a:avLst/>
              <a:gdLst>
                <a:gd name="connsiteX0" fmla="*/ 309 w 67921"/>
                <a:gd name="connsiteY0" fmla="*/ 126 h 268446"/>
                <a:gd name="connsiteX1" fmla="*/ 66984 w 67921"/>
                <a:gd name="connsiteY1" fmla="*/ 106488 h 268446"/>
                <a:gd name="connsiteX2" fmla="*/ 39996 w 67921"/>
                <a:gd name="connsiteY2" fmla="*/ 184276 h 268446"/>
                <a:gd name="connsiteX3" fmla="*/ 47934 w 67921"/>
                <a:gd name="connsiteY3" fmla="*/ 268413 h 268446"/>
                <a:gd name="connsiteX4" fmla="*/ 28884 w 67921"/>
                <a:gd name="connsiteY4" fmla="*/ 193801 h 268446"/>
                <a:gd name="connsiteX5" fmla="*/ 30471 w 67921"/>
                <a:gd name="connsiteY5" fmla="*/ 138238 h 268446"/>
                <a:gd name="connsiteX6" fmla="*/ 41584 w 67921"/>
                <a:gd name="connsiteY6" fmla="*/ 85851 h 268446"/>
                <a:gd name="connsiteX7" fmla="*/ 309 w 67921"/>
                <a:gd name="connsiteY7" fmla="*/ 126 h 268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921" h="268446">
                  <a:moveTo>
                    <a:pt x="309" y="126"/>
                  </a:moveTo>
                  <a:cubicBezTo>
                    <a:pt x="4542" y="3565"/>
                    <a:pt x="60370" y="75796"/>
                    <a:pt x="66984" y="106488"/>
                  </a:cubicBezTo>
                  <a:cubicBezTo>
                    <a:pt x="73598" y="137180"/>
                    <a:pt x="43171" y="157288"/>
                    <a:pt x="39996" y="184276"/>
                  </a:cubicBezTo>
                  <a:cubicBezTo>
                    <a:pt x="36821" y="211264"/>
                    <a:pt x="49786" y="266826"/>
                    <a:pt x="47934" y="268413"/>
                  </a:cubicBezTo>
                  <a:cubicBezTo>
                    <a:pt x="46082" y="270000"/>
                    <a:pt x="31794" y="215497"/>
                    <a:pt x="28884" y="193801"/>
                  </a:cubicBezTo>
                  <a:cubicBezTo>
                    <a:pt x="25974" y="172105"/>
                    <a:pt x="28354" y="156230"/>
                    <a:pt x="30471" y="138238"/>
                  </a:cubicBezTo>
                  <a:cubicBezTo>
                    <a:pt x="32588" y="120246"/>
                    <a:pt x="46611" y="107547"/>
                    <a:pt x="41584" y="85851"/>
                  </a:cubicBezTo>
                  <a:cubicBezTo>
                    <a:pt x="36557" y="64155"/>
                    <a:pt x="-3924" y="-3313"/>
                    <a:pt x="309" y="1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4" name="フリーフォーム: 図形 393">
              <a:extLst>
                <a:ext uri="{FF2B5EF4-FFF2-40B4-BE49-F238E27FC236}">
                  <a16:creationId xmlns:a16="http://schemas.microsoft.com/office/drawing/2014/main" id="{13BBE8B0-D376-4AAA-9A82-74C91090E9DA}"/>
                </a:ext>
              </a:extLst>
            </p:cNvPr>
            <p:cNvSpPr/>
            <p:nvPr/>
          </p:nvSpPr>
          <p:spPr>
            <a:xfrm>
              <a:off x="3856014" y="4894601"/>
              <a:ext cx="309620" cy="668401"/>
            </a:xfrm>
            <a:custGeom>
              <a:avLst/>
              <a:gdLst>
                <a:gd name="connsiteX0" fmla="*/ 282599 w 309620"/>
                <a:gd name="connsiteY0" fmla="*/ 1249 h 668401"/>
                <a:gd name="connsiteX1" fmla="*/ 300061 w 309620"/>
                <a:gd name="connsiteY1" fmla="*/ 231437 h 668401"/>
                <a:gd name="connsiteX2" fmla="*/ 307999 w 309620"/>
                <a:gd name="connsiteY2" fmla="*/ 371137 h 668401"/>
                <a:gd name="connsiteX3" fmla="*/ 268311 w 309620"/>
                <a:gd name="connsiteY3" fmla="*/ 429874 h 668401"/>
                <a:gd name="connsiteX4" fmla="*/ 176236 w 309620"/>
                <a:gd name="connsiteY4" fmla="*/ 552112 h 668401"/>
                <a:gd name="connsiteX5" fmla="*/ 24 w 309620"/>
                <a:gd name="connsiteY5" fmla="*/ 667999 h 668401"/>
                <a:gd name="connsiteX6" fmla="*/ 188936 w 309620"/>
                <a:gd name="connsiteY6" fmla="*/ 510837 h 668401"/>
                <a:gd name="connsiteX7" fmla="*/ 287361 w 309620"/>
                <a:gd name="connsiteY7" fmla="*/ 340974 h 668401"/>
                <a:gd name="connsiteX8" fmla="*/ 282599 w 309620"/>
                <a:gd name="connsiteY8" fmla="*/ 1249 h 668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9620" h="668401">
                  <a:moveTo>
                    <a:pt x="282599" y="1249"/>
                  </a:moveTo>
                  <a:cubicBezTo>
                    <a:pt x="284716" y="-17007"/>
                    <a:pt x="295828" y="169789"/>
                    <a:pt x="300061" y="231437"/>
                  </a:cubicBezTo>
                  <a:cubicBezTo>
                    <a:pt x="304294" y="293085"/>
                    <a:pt x="313291" y="338064"/>
                    <a:pt x="307999" y="371137"/>
                  </a:cubicBezTo>
                  <a:cubicBezTo>
                    <a:pt x="302707" y="404210"/>
                    <a:pt x="290272" y="399712"/>
                    <a:pt x="268311" y="429874"/>
                  </a:cubicBezTo>
                  <a:cubicBezTo>
                    <a:pt x="246350" y="460037"/>
                    <a:pt x="220950" y="512425"/>
                    <a:pt x="176236" y="552112"/>
                  </a:cubicBezTo>
                  <a:cubicBezTo>
                    <a:pt x="131522" y="591799"/>
                    <a:pt x="-2093" y="674878"/>
                    <a:pt x="24" y="667999"/>
                  </a:cubicBezTo>
                  <a:cubicBezTo>
                    <a:pt x="2141" y="661120"/>
                    <a:pt x="141046" y="565341"/>
                    <a:pt x="188936" y="510837"/>
                  </a:cubicBezTo>
                  <a:cubicBezTo>
                    <a:pt x="236825" y="456333"/>
                    <a:pt x="271221" y="422466"/>
                    <a:pt x="287361" y="340974"/>
                  </a:cubicBezTo>
                  <a:cubicBezTo>
                    <a:pt x="303501" y="259482"/>
                    <a:pt x="280482" y="19505"/>
                    <a:pt x="282599" y="12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5" name="フリーフォーム: 図形 394">
              <a:extLst>
                <a:ext uri="{FF2B5EF4-FFF2-40B4-BE49-F238E27FC236}">
                  <a16:creationId xmlns:a16="http://schemas.microsoft.com/office/drawing/2014/main" id="{A877E17D-FC54-4498-B890-B336E8B97D2E}"/>
                </a:ext>
              </a:extLst>
            </p:cNvPr>
            <p:cNvSpPr/>
            <p:nvPr/>
          </p:nvSpPr>
          <p:spPr>
            <a:xfrm>
              <a:off x="3022362" y="4428791"/>
              <a:ext cx="266973" cy="160705"/>
            </a:xfrm>
            <a:custGeom>
              <a:avLst/>
              <a:gdLst>
                <a:gd name="connsiteX0" fmla="*/ 266938 w 266973"/>
                <a:gd name="connsiteY0" fmla="*/ 334 h 160705"/>
                <a:gd name="connsiteX1" fmla="*/ 49451 w 266973"/>
                <a:gd name="connsiteY1" fmla="*/ 79709 h 160705"/>
                <a:gd name="connsiteX2" fmla="*/ 3413 w 266973"/>
                <a:gd name="connsiteY2" fmla="*/ 160672 h 160705"/>
                <a:gd name="connsiteX3" fmla="*/ 6588 w 266973"/>
                <a:gd name="connsiteY3" fmla="*/ 89234 h 160705"/>
                <a:gd name="connsiteX4" fmla="*/ 31988 w 266973"/>
                <a:gd name="connsiteY4" fmla="*/ 52722 h 160705"/>
                <a:gd name="connsiteX5" fmla="*/ 266938 w 266973"/>
                <a:gd name="connsiteY5" fmla="*/ 334 h 160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6973" h="160705">
                  <a:moveTo>
                    <a:pt x="266938" y="334"/>
                  </a:moveTo>
                  <a:cubicBezTo>
                    <a:pt x="269849" y="4832"/>
                    <a:pt x="93372" y="52986"/>
                    <a:pt x="49451" y="79709"/>
                  </a:cubicBezTo>
                  <a:cubicBezTo>
                    <a:pt x="5530" y="106432"/>
                    <a:pt x="10557" y="159085"/>
                    <a:pt x="3413" y="160672"/>
                  </a:cubicBezTo>
                  <a:cubicBezTo>
                    <a:pt x="-3731" y="162260"/>
                    <a:pt x="1825" y="107226"/>
                    <a:pt x="6588" y="89234"/>
                  </a:cubicBezTo>
                  <a:cubicBezTo>
                    <a:pt x="11350" y="71242"/>
                    <a:pt x="-11139" y="67539"/>
                    <a:pt x="31988" y="52722"/>
                  </a:cubicBezTo>
                  <a:cubicBezTo>
                    <a:pt x="75115" y="37905"/>
                    <a:pt x="264027" y="-4164"/>
                    <a:pt x="266938" y="3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6" name="フリーフォーム: 図形 395">
              <a:extLst>
                <a:ext uri="{FF2B5EF4-FFF2-40B4-BE49-F238E27FC236}">
                  <a16:creationId xmlns:a16="http://schemas.microsoft.com/office/drawing/2014/main" id="{CC80448E-7E3C-4757-8FE8-76C0F93B6597}"/>
                </a:ext>
              </a:extLst>
            </p:cNvPr>
            <p:cNvSpPr/>
            <p:nvPr/>
          </p:nvSpPr>
          <p:spPr>
            <a:xfrm>
              <a:off x="3013703" y="1933555"/>
              <a:ext cx="407505" cy="788813"/>
            </a:xfrm>
            <a:custGeom>
              <a:avLst/>
              <a:gdLst>
                <a:gd name="connsiteX0" fmla="*/ 347035 w 407505"/>
                <a:gd name="connsiteY0" fmla="*/ 20 h 788813"/>
                <a:gd name="connsiteX1" fmla="*/ 377197 w 407505"/>
                <a:gd name="connsiteY1" fmla="*/ 104795 h 788813"/>
                <a:gd name="connsiteX2" fmla="*/ 313697 w 407505"/>
                <a:gd name="connsiteY2" fmla="*/ 185758 h 788813"/>
                <a:gd name="connsiteX3" fmla="*/ 299410 w 407505"/>
                <a:gd name="connsiteY3" fmla="*/ 228620 h 788813"/>
                <a:gd name="connsiteX4" fmla="*/ 281947 w 407505"/>
                <a:gd name="connsiteY4" fmla="*/ 306408 h 788813"/>
                <a:gd name="connsiteX5" fmla="*/ 108910 w 407505"/>
                <a:gd name="connsiteY5" fmla="*/ 617558 h 788813"/>
                <a:gd name="connsiteX6" fmla="*/ 20010 w 407505"/>
                <a:gd name="connsiteY6" fmla="*/ 741383 h 788813"/>
                <a:gd name="connsiteX7" fmla="*/ 31122 w 407505"/>
                <a:gd name="connsiteY7" fmla="*/ 746145 h 788813"/>
                <a:gd name="connsiteX8" fmla="*/ 343860 w 407505"/>
                <a:gd name="connsiteY8" fmla="*/ 215920 h 788813"/>
                <a:gd name="connsiteX9" fmla="*/ 407360 w 407505"/>
                <a:gd name="connsiteY9" fmla="*/ 96858 h 788813"/>
                <a:gd name="connsiteX10" fmla="*/ 347035 w 407505"/>
                <a:gd name="connsiteY10" fmla="*/ 20 h 788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7505" h="788813">
                  <a:moveTo>
                    <a:pt x="347035" y="20"/>
                  </a:moveTo>
                  <a:cubicBezTo>
                    <a:pt x="342008" y="1343"/>
                    <a:pt x="382753" y="73839"/>
                    <a:pt x="377197" y="104795"/>
                  </a:cubicBezTo>
                  <a:cubicBezTo>
                    <a:pt x="371641" y="135751"/>
                    <a:pt x="326661" y="165121"/>
                    <a:pt x="313697" y="185758"/>
                  </a:cubicBezTo>
                  <a:cubicBezTo>
                    <a:pt x="300733" y="206395"/>
                    <a:pt x="304702" y="208512"/>
                    <a:pt x="299410" y="228620"/>
                  </a:cubicBezTo>
                  <a:cubicBezTo>
                    <a:pt x="294118" y="248728"/>
                    <a:pt x="313697" y="241585"/>
                    <a:pt x="281947" y="306408"/>
                  </a:cubicBezTo>
                  <a:cubicBezTo>
                    <a:pt x="250197" y="371231"/>
                    <a:pt x="152566" y="545062"/>
                    <a:pt x="108910" y="617558"/>
                  </a:cubicBezTo>
                  <a:cubicBezTo>
                    <a:pt x="65254" y="690054"/>
                    <a:pt x="32975" y="719952"/>
                    <a:pt x="20010" y="741383"/>
                  </a:cubicBezTo>
                  <a:cubicBezTo>
                    <a:pt x="7045" y="762814"/>
                    <a:pt x="-22853" y="833722"/>
                    <a:pt x="31122" y="746145"/>
                  </a:cubicBezTo>
                  <a:cubicBezTo>
                    <a:pt x="85097" y="658568"/>
                    <a:pt x="281154" y="324135"/>
                    <a:pt x="343860" y="215920"/>
                  </a:cubicBezTo>
                  <a:cubicBezTo>
                    <a:pt x="406566" y="107705"/>
                    <a:pt x="403920" y="132048"/>
                    <a:pt x="407360" y="96858"/>
                  </a:cubicBezTo>
                  <a:cubicBezTo>
                    <a:pt x="410800" y="61668"/>
                    <a:pt x="352062" y="-1303"/>
                    <a:pt x="347035" y="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7" name="フリーフォーム: 図形 396">
              <a:extLst>
                <a:ext uri="{FF2B5EF4-FFF2-40B4-BE49-F238E27FC236}">
                  <a16:creationId xmlns:a16="http://schemas.microsoft.com/office/drawing/2014/main" id="{63DB2A1D-AD0D-4930-8DBD-D8D5623142CD}"/>
                </a:ext>
              </a:extLst>
            </p:cNvPr>
            <p:cNvSpPr/>
            <p:nvPr/>
          </p:nvSpPr>
          <p:spPr>
            <a:xfrm>
              <a:off x="3005138" y="1952739"/>
              <a:ext cx="345416" cy="728549"/>
            </a:xfrm>
            <a:custGeom>
              <a:avLst/>
              <a:gdLst>
                <a:gd name="connsiteX0" fmla="*/ 328612 w 345416"/>
                <a:gd name="connsiteY0" fmla="*/ 1474 h 728549"/>
                <a:gd name="connsiteX1" fmla="*/ 282575 w 345416"/>
                <a:gd name="connsiteY1" fmla="*/ 209436 h 728549"/>
                <a:gd name="connsiteX2" fmla="*/ 96837 w 345416"/>
                <a:gd name="connsiteY2" fmla="*/ 579324 h 728549"/>
                <a:gd name="connsiteX3" fmla="*/ 0 w 345416"/>
                <a:gd name="connsiteY3" fmla="*/ 728549 h 728549"/>
                <a:gd name="connsiteX4" fmla="*/ 227012 w 345416"/>
                <a:gd name="connsiteY4" fmla="*/ 376124 h 728549"/>
                <a:gd name="connsiteX5" fmla="*/ 338137 w 345416"/>
                <a:gd name="connsiteY5" fmla="*/ 128474 h 728549"/>
                <a:gd name="connsiteX6" fmla="*/ 328612 w 345416"/>
                <a:gd name="connsiteY6" fmla="*/ 1474 h 728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5416" h="728549">
                  <a:moveTo>
                    <a:pt x="328612" y="1474"/>
                  </a:moveTo>
                  <a:cubicBezTo>
                    <a:pt x="319352" y="14967"/>
                    <a:pt x="321204" y="113128"/>
                    <a:pt x="282575" y="209436"/>
                  </a:cubicBezTo>
                  <a:cubicBezTo>
                    <a:pt x="243946" y="305744"/>
                    <a:pt x="143933" y="492805"/>
                    <a:pt x="96837" y="579324"/>
                  </a:cubicBezTo>
                  <a:cubicBezTo>
                    <a:pt x="49741" y="665843"/>
                    <a:pt x="0" y="728549"/>
                    <a:pt x="0" y="728549"/>
                  </a:cubicBezTo>
                  <a:cubicBezTo>
                    <a:pt x="21696" y="694682"/>
                    <a:pt x="170656" y="476137"/>
                    <a:pt x="227012" y="376124"/>
                  </a:cubicBezTo>
                  <a:cubicBezTo>
                    <a:pt x="283368" y="276112"/>
                    <a:pt x="320939" y="186947"/>
                    <a:pt x="338137" y="128474"/>
                  </a:cubicBezTo>
                  <a:cubicBezTo>
                    <a:pt x="355335" y="70001"/>
                    <a:pt x="337872" y="-12019"/>
                    <a:pt x="328612" y="14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8" name="フリーフォーム: 図形 397">
              <a:extLst>
                <a:ext uri="{FF2B5EF4-FFF2-40B4-BE49-F238E27FC236}">
                  <a16:creationId xmlns:a16="http://schemas.microsoft.com/office/drawing/2014/main" id="{AB402488-1AB5-43FF-B189-6B5B945B8D84}"/>
                </a:ext>
              </a:extLst>
            </p:cNvPr>
            <p:cNvSpPr/>
            <p:nvPr/>
          </p:nvSpPr>
          <p:spPr>
            <a:xfrm>
              <a:off x="2960563" y="2076099"/>
              <a:ext cx="451083" cy="871869"/>
            </a:xfrm>
            <a:custGeom>
              <a:avLst/>
              <a:gdLst>
                <a:gd name="connsiteX0" fmla="*/ 450975 w 451083"/>
                <a:gd name="connsiteY0" fmla="*/ 351 h 871869"/>
                <a:gd name="connsiteX1" fmla="*/ 339850 w 451083"/>
                <a:gd name="connsiteY1" fmla="*/ 367064 h 871869"/>
                <a:gd name="connsiteX2" fmla="*/ 228725 w 451083"/>
                <a:gd name="connsiteY2" fmla="*/ 573439 h 871869"/>
                <a:gd name="connsiteX3" fmla="*/ 1712 w 451083"/>
                <a:gd name="connsiteY3" fmla="*/ 870301 h 871869"/>
                <a:gd name="connsiteX4" fmla="*/ 136650 w 451083"/>
                <a:gd name="connsiteY4" fmla="*/ 673451 h 871869"/>
                <a:gd name="connsiteX5" fmla="*/ 355725 w 451083"/>
                <a:gd name="connsiteY5" fmla="*/ 306739 h 871869"/>
                <a:gd name="connsiteX6" fmla="*/ 450975 w 451083"/>
                <a:gd name="connsiteY6" fmla="*/ 351 h 871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1083" h="871869">
                  <a:moveTo>
                    <a:pt x="450975" y="351"/>
                  </a:moveTo>
                  <a:cubicBezTo>
                    <a:pt x="448329" y="10405"/>
                    <a:pt x="376892" y="271549"/>
                    <a:pt x="339850" y="367064"/>
                  </a:cubicBezTo>
                  <a:cubicBezTo>
                    <a:pt x="302808" y="462579"/>
                    <a:pt x="285081" y="489566"/>
                    <a:pt x="228725" y="573439"/>
                  </a:cubicBezTo>
                  <a:cubicBezTo>
                    <a:pt x="172369" y="657312"/>
                    <a:pt x="17058" y="853632"/>
                    <a:pt x="1712" y="870301"/>
                  </a:cubicBezTo>
                  <a:cubicBezTo>
                    <a:pt x="-13634" y="886970"/>
                    <a:pt x="77648" y="767378"/>
                    <a:pt x="136650" y="673451"/>
                  </a:cubicBezTo>
                  <a:cubicBezTo>
                    <a:pt x="195652" y="579524"/>
                    <a:pt x="304131" y="414953"/>
                    <a:pt x="355725" y="306739"/>
                  </a:cubicBezTo>
                  <a:cubicBezTo>
                    <a:pt x="407319" y="198525"/>
                    <a:pt x="453621" y="-9703"/>
                    <a:pt x="450975" y="3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9" name="フリーフォーム: 図形 398">
              <a:extLst>
                <a:ext uri="{FF2B5EF4-FFF2-40B4-BE49-F238E27FC236}">
                  <a16:creationId xmlns:a16="http://schemas.microsoft.com/office/drawing/2014/main" id="{81F13C24-DD92-4E16-9FEC-7DD8DB0ED48F}"/>
                </a:ext>
              </a:extLst>
            </p:cNvPr>
            <p:cNvSpPr/>
            <p:nvPr/>
          </p:nvSpPr>
          <p:spPr>
            <a:xfrm>
              <a:off x="3197183" y="1552570"/>
              <a:ext cx="219120" cy="384434"/>
            </a:xfrm>
            <a:custGeom>
              <a:avLst/>
              <a:gdLst>
                <a:gd name="connsiteX0" fmla="*/ 42 w 219120"/>
                <a:gd name="connsiteY0" fmla="*/ 5 h 384434"/>
                <a:gd name="connsiteX1" fmla="*/ 93705 w 219120"/>
                <a:gd name="connsiteY1" fmla="*/ 127005 h 384434"/>
                <a:gd name="connsiteX2" fmla="*/ 111167 w 219120"/>
                <a:gd name="connsiteY2" fmla="*/ 325443 h 384434"/>
                <a:gd name="connsiteX3" fmla="*/ 111167 w 219120"/>
                <a:gd name="connsiteY3" fmla="*/ 382593 h 384434"/>
                <a:gd name="connsiteX4" fmla="*/ 134980 w 219120"/>
                <a:gd name="connsiteY4" fmla="*/ 371480 h 384434"/>
                <a:gd name="connsiteX5" fmla="*/ 219117 w 219120"/>
                <a:gd name="connsiteY5" fmla="*/ 334968 h 384434"/>
                <a:gd name="connsiteX6" fmla="*/ 131805 w 219120"/>
                <a:gd name="connsiteY6" fmla="*/ 349255 h 384434"/>
                <a:gd name="connsiteX7" fmla="*/ 139742 w 219120"/>
                <a:gd name="connsiteY7" fmla="*/ 227018 h 384434"/>
                <a:gd name="connsiteX8" fmla="*/ 106405 w 219120"/>
                <a:gd name="connsiteY8" fmla="*/ 122243 h 384434"/>
                <a:gd name="connsiteX9" fmla="*/ 42 w 219120"/>
                <a:gd name="connsiteY9" fmla="*/ 5 h 384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9120" h="384434">
                  <a:moveTo>
                    <a:pt x="42" y="5"/>
                  </a:moveTo>
                  <a:cubicBezTo>
                    <a:pt x="-2075" y="799"/>
                    <a:pt x="75184" y="72765"/>
                    <a:pt x="93705" y="127005"/>
                  </a:cubicBezTo>
                  <a:cubicBezTo>
                    <a:pt x="112226" y="181245"/>
                    <a:pt x="108257" y="282845"/>
                    <a:pt x="111167" y="325443"/>
                  </a:cubicBezTo>
                  <a:cubicBezTo>
                    <a:pt x="114077" y="368041"/>
                    <a:pt x="107198" y="374920"/>
                    <a:pt x="111167" y="382593"/>
                  </a:cubicBezTo>
                  <a:cubicBezTo>
                    <a:pt x="115136" y="390266"/>
                    <a:pt x="134980" y="371480"/>
                    <a:pt x="134980" y="371480"/>
                  </a:cubicBezTo>
                  <a:cubicBezTo>
                    <a:pt x="152972" y="363543"/>
                    <a:pt x="219646" y="338672"/>
                    <a:pt x="219117" y="334968"/>
                  </a:cubicBezTo>
                  <a:cubicBezTo>
                    <a:pt x="218588" y="331264"/>
                    <a:pt x="145034" y="367247"/>
                    <a:pt x="131805" y="349255"/>
                  </a:cubicBezTo>
                  <a:cubicBezTo>
                    <a:pt x="118576" y="331263"/>
                    <a:pt x="143975" y="264853"/>
                    <a:pt x="139742" y="227018"/>
                  </a:cubicBezTo>
                  <a:cubicBezTo>
                    <a:pt x="135509" y="189183"/>
                    <a:pt x="128894" y="157168"/>
                    <a:pt x="106405" y="122243"/>
                  </a:cubicBezTo>
                  <a:cubicBezTo>
                    <a:pt x="83916" y="87318"/>
                    <a:pt x="2159" y="-789"/>
                    <a:pt x="42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0" name="フリーフォーム: 図形 399">
              <a:extLst>
                <a:ext uri="{FF2B5EF4-FFF2-40B4-BE49-F238E27FC236}">
                  <a16:creationId xmlns:a16="http://schemas.microsoft.com/office/drawing/2014/main" id="{C479352A-22FC-4F3C-B726-5113293FB00A}"/>
                </a:ext>
              </a:extLst>
            </p:cNvPr>
            <p:cNvSpPr/>
            <p:nvPr/>
          </p:nvSpPr>
          <p:spPr>
            <a:xfrm>
              <a:off x="3190481" y="1500806"/>
              <a:ext cx="205606" cy="89078"/>
            </a:xfrm>
            <a:custGeom>
              <a:avLst/>
              <a:gdLst>
                <a:gd name="connsiteX0" fmla="*/ 394 w 205606"/>
                <a:gd name="connsiteY0" fmla="*/ 35894 h 89078"/>
                <a:gd name="connsiteX1" fmla="*/ 59132 w 205606"/>
                <a:gd name="connsiteY1" fmla="*/ 15257 h 89078"/>
                <a:gd name="connsiteX2" fmla="*/ 87707 w 205606"/>
                <a:gd name="connsiteY2" fmla="*/ 4144 h 89078"/>
                <a:gd name="connsiteX3" fmla="*/ 205182 w 205606"/>
                <a:gd name="connsiteY3" fmla="*/ 88282 h 89078"/>
                <a:gd name="connsiteX4" fmla="*/ 125807 w 205606"/>
                <a:gd name="connsiteY4" fmla="*/ 45419 h 89078"/>
                <a:gd name="connsiteX5" fmla="*/ 90882 w 205606"/>
                <a:gd name="connsiteY5" fmla="*/ 27957 h 89078"/>
                <a:gd name="connsiteX6" fmla="*/ 394 w 205606"/>
                <a:gd name="connsiteY6" fmla="*/ 35894 h 89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5606" h="89078">
                  <a:moveTo>
                    <a:pt x="394" y="35894"/>
                  </a:moveTo>
                  <a:cubicBezTo>
                    <a:pt x="-4898" y="33777"/>
                    <a:pt x="44580" y="20549"/>
                    <a:pt x="59132" y="15257"/>
                  </a:cubicBezTo>
                  <a:cubicBezTo>
                    <a:pt x="73684" y="9965"/>
                    <a:pt x="63365" y="-8027"/>
                    <a:pt x="87707" y="4144"/>
                  </a:cubicBezTo>
                  <a:cubicBezTo>
                    <a:pt x="112049" y="16315"/>
                    <a:pt x="198832" y="81403"/>
                    <a:pt x="205182" y="88282"/>
                  </a:cubicBezTo>
                  <a:cubicBezTo>
                    <a:pt x="211532" y="95161"/>
                    <a:pt x="144857" y="55473"/>
                    <a:pt x="125807" y="45419"/>
                  </a:cubicBezTo>
                  <a:cubicBezTo>
                    <a:pt x="106757" y="35365"/>
                    <a:pt x="108874" y="31132"/>
                    <a:pt x="90882" y="27957"/>
                  </a:cubicBezTo>
                  <a:cubicBezTo>
                    <a:pt x="72890" y="24782"/>
                    <a:pt x="5686" y="38011"/>
                    <a:pt x="394" y="358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1" name="フリーフォーム: 図形 400">
              <a:extLst>
                <a:ext uri="{FF2B5EF4-FFF2-40B4-BE49-F238E27FC236}">
                  <a16:creationId xmlns:a16="http://schemas.microsoft.com/office/drawing/2014/main" id="{79F17AFE-CCCA-4089-9E4F-EDA603C67064}"/>
                </a:ext>
              </a:extLst>
            </p:cNvPr>
            <p:cNvSpPr/>
            <p:nvPr/>
          </p:nvSpPr>
          <p:spPr>
            <a:xfrm>
              <a:off x="3249489" y="1559308"/>
              <a:ext cx="106665" cy="213195"/>
            </a:xfrm>
            <a:custGeom>
              <a:avLst/>
              <a:gdLst>
                <a:gd name="connsiteX0" fmla="*/ 124 w 106665"/>
                <a:gd name="connsiteY0" fmla="*/ 2792 h 213195"/>
                <a:gd name="connsiteX1" fmla="*/ 98549 w 106665"/>
                <a:gd name="connsiteY1" fmla="*/ 142492 h 213195"/>
                <a:gd name="connsiteX2" fmla="*/ 98549 w 106665"/>
                <a:gd name="connsiteY2" fmla="*/ 210755 h 213195"/>
                <a:gd name="connsiteX3" fmla="*/ 77911 w 106665"/>
                <a:gd name="connsiteY3" fmla="*/ 59942 h 213195"/>
                <a:gd name="connsiteX4" fmla="*/ 124 w 106665"/>
                <a:gd name="connsiteY4" fmla="*/ 2792 h 213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665" h="213195">
                  <a:moveTo>
                    <a:pt x="124" y="2792"/>
                  </a:moveTo>
                  <a:cubicBezTo>
                    <a:pt x="3564" y="16550"/>
                    <a:pt x="82145" y="107832"/>
                    <a:pt x="98549" y="142492"/>
                  </a:cubicBezTo>
                  <a:cubicBezTo>
                    <a:pt x="114953" y="177152"/>
                    <a:pt x="101989" y="224513"/>
                    <a:pt x="98549" y="210755"/>
                  </a:cubicBezTo>
                  <a:cubicBezTo>
                    <a:pt x="95109" y="196997"/>
                    <a:pt x="90346" y="90898"/>
                    <a:pt x="77911" y="59942"/>
                  </a:cubicBezTo>
                  <a:cubicBezTo>
                    <a:pt x="65476" y="28986"/>
                    <a:pt x="-3316" y="-10966"/>
                    <a:pt x="124" y="27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2" name="フリーフォーム: 図形 401">
              <a:extLst>
                <a:ext uri="{FF2B5EF4-FFF2-40B4-BE49-F238E27FC236}">
                  <a16:creationId xmlns:a16="http://schemas.microsoft.com/office/drawing/2014/main" id="{84A8067C-CC04-46C9-8D7F-7151500F6F5D}"/>
                </a:ext>
              </a:extLst>
            </p:cNvPr>
            <p:cNvSpPr/>
            <p:nvPr/>
          </p:nvSpPr>
          <p:spPr>
            <a:xfrm>
              <a:off x="2992292" y="1773236"/>
              <a:ext cx="303424" cy="331799"/>
            </a:xfrm>
            <a:custGeom>
              <a:avLst/>
              <a:gdLst>
                <a:gd name="connsiteX0" fmla="*/ 303358 w 303424"/>
                <a:gd name="connsiteY0" fmla="*/ 2 h 331799"/>
                <a:gd name="connsiteX1" fmla="*/ 104921 w 303424"/>
                <a:gd name="connsiteY1" fmla="*/ 228602 h 331799"/>
                <a:gd name="connsiteX2" fmla="*/ 146 w 303424"/>
                <a:gd name="connsiteY2" fmla="*/ 331789 h 331799"/>
                <a:gd name="connsiteX3" fmla="*/ 125558 w 303424"/>
                <a:gd name="connsiteY3" fmla="*/ 233364 h 331799"/>
                <a:gd name="connsiteX4" fmla="*/ 303358 w 303424"/>
                <a:gd name="connsiteY4" fmla="*/ 2 h 331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3424" h="331799">
                  <a:moveTo>
                    <a:pt x="303358" y="2"/>
                  </a:moveTo>
                  <a:cubicBezTo>
                    <a:pt x="299919" y="-792"/>
                    <a:pt x="155456" y="173304"/>
                    <a:pt x="104921" y="228602"/>
                  </a:cubicBezTo>
                  <a:cubicBezTo>
                    <a:pt x="54386" y="283900"/>
                    <a:pt x="-3293" y="330995"/>
                    <a:pt x="146" y="331789"/>
                  </a:cubicBezTo>
                  <a:cubicBezTo>
                    <a:pt x="3585" y="332583"/>
                    <a:pt x="74493" y="287604"/>
                    <a:pt x="125558" y="233364"/>
                  </a:cubicBezTo>
                  <a:cubicBezTo>
                    <a:pt x="176622" y="179125"/>
                    <a:pt x="306797" y="796"/>
                    <a:pt x="303358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3" name="フリーフォーム: 図形 402">
              <a:extLst>
                <a:ext uri="{FF2B5EF4-FFF2-40B4-BE49-F238E27FC236}">
                  <a16:creationId xmlns:a16="http://schemas.microsoft.com/office/drawing/2014/main" id="{8559BE15-D0D4-47E5-801D-9E89CE1BB2C2}"/>
                </a:ext>
              </a:extLst>
            </p:cNvPr>
            <p:cNvSpPr/>
            <p:nvPr/>
          </p:nvSpPr>
          <p:spPr>
            <a:xfrm>
              <a:off x="2847951" y="2189080"/>
              <a:ext cx="288196" cy="322702"/>
            </a:xfrm>
            <a:custGeom>
              <a:avLst/>
              <a:gdLst>
                <a:gd name="connsiteX0" fmla="*/ 24 w 288196"/>
                <a:gd name="connsiteY0" fmla="*/ 83 h 322702"/>
                <a:gd name="connsiteX1" fmla="*/ 131787 w 288196"/>
                <a:gd name="connsiteY1" fmla="*/ 244558 h 322702"/>
                <a:gd name="connsiteX2" fmla="*/ 188937 w 288196"/>
                <a:gd name="connsiteY2" fmla="*/ 269958 h 322702"/>
                <a:gd name="connsiteX3" fmla="*/ 155599 w 288196"/>
                <a:gd name="connsiteY3" fmla="*/ 322345 h 322702"/>
                <a:gd name="connsiteX4" fmla="*/ 284187 w 288196"/>
                <a:gd name="connsiteY4" fmla="*/ 241383 h 322702"/>
                <a:gd name="connsiteX5" fmla="*/ 249262 w 288196"/>
                <a:gd name="connsiteY5" fmla="*/ 230270 h 322702"/>
                <a:gd name="connsiteX6" fmla="*/ 184174 w 288196"/>
                <a:gd name="connsiteY6" fmla="*/ 257258 h 322702"/>
                <a:gd name="connsiteX7" fmla="*/ 142899 w 288196"/>
                <a:gd name="connsiteY7" fmla="*/ 217570 h 322702"/>
                <a:gd name="connsiteX8" fmla="*/ 24 w 288196"/>
                <a:gd name="connsiteY8" fmla="*/ 83 h 32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8196" h="322702">
                  <a:moveTo>
                    <a:pt x="24" y="83"/>
                  </a:moveTo>
                  <a:cubicBezTo>
                    <a:pt x="-1828" y="4581"/>
                    <a:pt x="100302" y="199579"/>
                    <a:pt x="131787" y="244558"/>
                  </a:cubicBezTo>
                  <a:cubicBezTo>
                    <a:pt x="163272" y="289537"/>
                    <a:pt x="184968" y="256994"/>
                    <a:pt x="188937" y="269958"/>
                  </a:cubicBezTo>
                  <a:cubicBezTo>
                    <a:pt x="192906" y="282922"/>
                    <a:pt x="139724" y="327107"/>
                    <a:pt x="155599" y="322345"/>
                  </a:cubicBezTo>
                  <a:cubicBezTo>
                    <a:pt x="171474" y="317583"/>
                    <a:pt x="268577" y="256729"/>
                    <a:pt x="284187" y="241383"/>
                  </a:cubicBezTo>
                  <a:cubicBezTo>
                    <a:pt x="299797" y="226037"/>
                    <a:pt x="265931" y="227624"/>
                    <a:pt x="249262" y="230270"/>
                  </a:cubicBezTo>
                  <a:cubicBezTo>
                    <a:pt x="232593" y="232916"/>
                    <a:pt x="201901" y="259375"/>
                    <a:pt x="184174" y="257258"/>
                  </a:cubicBezTo>
                  <a:cubicBezTo>
                    <a:pt x="166447" y="255141"/>
                    <a:pt x="170945" y="261226"/>
                    <a:pt x="142899" y="217570"/>
                  </a:cubicBezTo>
                  <a:cubicBezTo>
                    <a:pt x="114853" y="173914"/>
                    <a:pt x="1876" y="-4415"/>
                    <a:pt x="24" y="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4" name="フリーフォーム: 図形 403">
              <a:extLst>
                <a:ext uri="{FF2B5EF4-FFF2-40B4-BE49-F238E27FC236}">
                  <a16:creationId xmlns:a16="http://schemas.microsoft.com/office/drawing/2014/main" id="{1DD71FFE-5A8D-4BBC-B172-928AA757A68D}"/>
                </a:ext>
              </a:extLst>
            </p:cNvPr>
            <p:cNvSpPr/>
            <p:nvPr/>
          </p:nvSpPr>
          <p:spPr>
            <a:xfrm>
              <a:off x="3123911" y="1941413"/>
              <a:ext cx="94272" cy="195634"/>
            </a:xfrm>
            <a:custGeom>
              <a:avLst/>
              <a:gdLst>
                <a:gd name="connsiteX0" fmla="*/ 84427 w 94272"/>
                <a:gd name="connsiteY0" fmla="*/ 100 h 195634"/>
                <a:gd name="connsiteX1" fmla="*/ 59027 w 94272"/>
                <a:gd name="connsiteY1" fmla="*/ 136625 h 195634"/>
                <a:gd name="connsiteX2" fmla="*/ 289 w 94272"/>
                <a:gd name="connsiteY2" fmla="*/ 195362 h 195634"/>
                <a:gd name="connsiteX3" fmla="*/ 86014 w 94272"/>
                <a:gd name="connsiteY3" fmla="*/ 115987 h 195634"/>
                <a:gd name="connsiteX4" fmla="*/ 84427 w 94272"/>
                <a:gd name="connsiteY4" fmla="*/ 100 h 195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272" h="195634">
                  <a:moveTo>
                    <a:pt x="84427" y="100"/>
                  </a:moveTo>
                  <a:cubicBezTo>
                    <a:pt x="79929" y="3540"/>
                    <a:pt x="73050" y="104081"/>
                    <a:pt x="59027" y="136625"/>
                  </a:cubicBezTo>
                  <a:cubicBezTo>
                    <a:pt x="45004" y="169169"/>
                    <a:pt x="-4209" y="198802"/>
                    <a:pt x="289" y="195362"/>
                  </a:cubicBezTo>
                  <a:cubicBezTo>
                    <a:pt x="4787" y="191922"/>
                    <a:pt x="68816" y="149589"/>
                    <a:pt x="86014" y="115987"/>
                  </a:cubicBezTo>
                  <a:cubicBezTo>
                    <a:pt x="103212" y="82385"/>
                    <a:pt x="88925" y="-3340"/>
                    <a:pt x="84427" y="1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5" name="フリーフォーム: 図形 404">
              <a:extLst>
                <a:ext uri="{FF2B5EF4-FFF2-40B4-BE49-F238E27FC236}">
                  <a16:creationId xmlns:a16="http://schemas.microsoft.com/office/drawing/2014/main" id="{52C1CC61-338D-4CDE-9EDC-8ACC06249E35}"/>
                </a:ext>
              </a:extLst>
            </p:cNvPr>
            <p:cNvSpPr/>
            <p:nvPr/>
          </p:nvSpPr>
          <p:spPr>
            <a:xfrm>
              <a:off x="3355789" y="2311302"/>
              <a:ext cx="309952" cy="43136"/>
            </a:xfrm>
            <a:custGeom>
              <a:avLst/>
              <a:gdLst>
                <a:gd name="connsiteX0" fmla="*/ 186 w 309952"/>
                <a:gd name="connsiteY0" fmla="*/ 42961 h 43136"/>
                <a:gd name="connsiteX1" fmla="*/ 144649 w 309952"/>
                <a:gd name="connsiteY1" fmla="*/ 15973 h 43136"/>
                <a:gd name="connsiteX2" fmla="*/ 309749 w 309952"/>
                <a:gd name="connsiteY2" fmla="*/ 33436 h 43136"/>
                <a:gd name="connsiteX3" fmla="*/ 174811 w 309952"/>
                <a:gd name="connsiteY3" fmla="*/ 98 h 43136"/>
                <a:gd name="connsiteX4" fmla="*/ 186 w 309952"/>
                <a:gd name="connsiteY4" fmla="*/ 42961 h 43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952" h="43136">
                  <a:moveTo>
                    <a:pt x="186" y="42961"/>
                  </a:moveTo>
                  <a:cubicBezTo>
                    <a:pt x="-4841" y="45607"/>
                    <a:pt x="93055" y="17560"/>
                    <a:pt x="144649" y="15973"/>
                  </a:cubicBezTo>
                  <a:cubicBezTo>
                    <a:pt x="196243" y="14386"/>
                    <a:pt x="304722" y="36082"/>
                    <a:pt x="309749" y="33436"/>
                  </a:cubicBezTo>
                  <a:cubicBezTo>
                    <a:pt x="314776" y="30790"/>
                    <a:pt x="225611" y="-2019"/>
                    <a:pt x="174811" y="98"/>
                  </a:cubicBezTo>
                  <a:cubicBezTo>
                    <a:pt x="124011" y="2215"/>
                    <a:pt x="5213" y="40315"/>
                    <a:pt x="186" y="429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6" name="フリーフォーム: 図形 405">
              <a:extLst>
                <a:ext uri="{FF2B5EF4-FFF2-40B4-BE49-F238E27FC236}">
                  <a16:creationId xmlns:a16="http://schemas.microsoft.com/office/drawing/2014/main" id="{DAB3AB47-13BF-46E5-BD5B-5D38909D9954}"/>
                </a:ext>
              </a:extLst>
            </p:cNvPr>
            <p:cNvSpPr/>
            <p:nvPr/>
          </p:nvSpPr>
          <p:spPr>
            <a:xfrm>
              <a:off x="3339698" y="2274472"/>
              <a:ext cx="297880" cy="78231"/>
            </a:xfrm>
            <a:custGeom>
              <a:avLst/>
              <a:gdLst>
                <a:gd name="connsiteX0" fmla="*/ 5165 w 297880"/>
                <a:gd name="connsiteY0" fmla="*/ 76616 h 78231"/>
                <a:gd name="connsiteX1" fmla="*/ 170265 w 297880"/>
                <a:gd name="connsiteY1" fmla="*/ 416 h 78231"/>
                <a:gd name="connsiteX2" fmla="*/ 297265 w 297880"/>
                <a:gd name="connsiteY2" fmla="*/ 44866 h 78231"/>
                <a:gd name="connsiteX3" fmla="*/ 216302 w 297880"/>
                <a:gd name="connsiteY3" fmla="*/ 17878 h 78231"/>
                <a:gd name="connsiteX4" fmla="*/ 162327 w 297880"/>
                <a:gd name="connsiteY4" fmla="*/ 17878 h 78231"/>
                <a:gd name="connsiteX5" fmla="*/ 51202 w 297880"/>
                <a:gd name="connsiteY5" fmla="*/ 51216 h 78231"/>
                <a:gd name="connsiteX6" fmla="*/ 5165 w 297880"/>
                <a:gd name="connsiteY6" fmla="*/ 76616 h 78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7880" h="78231">
                  <a:moveTo>
                    <a:pt x="5165" y="76616"/>
                  </a:moveTo>
                  <a:cubicBezTo>
                    <a:pt x="25009" y="68149"/>
                    <a:pt x="121582" y="5708"/>
                    <a:pt x="170265" y="416"/>
                  </a:cubicBezTo>
                  <a:cubicBezTo>
                    <a:pt x="218948" y="-4876"/>
                    <a:pt x="289592" y="41956"/>
                    <a:pt x="297265" y="44866"/>
                  </a:cubicBezTo>
                  <a:cubicBezTo>
                    <a:pt x="304938" y="47776"/>
                    <a:pt x="238792" y="22376"/>
                    <a:pt x="216302" y="17878"/>
                  </a:cubicBezTo>
                  <a:cubicBezTo>
                    <a:pt x="193812" y="13380"/>
                    <a:pt x="189844" y="12322"/>
                    <a:pt x="162327" y="17878"/>
                  </a:cubicBezTo>
                  <a:cubicBezTo>
                    <a:pt x="134810" y="23434"/>
                    <a:pt x="75014" y="44601"/>
                    <a:pt x="51202" y="51216"/>
                  </a:cubicBezTo>
                  <a:cubicBezTo>
                    <a:pt x="27390" y="57831"/>
                    <a:pt x="-14679" y="85083"/>
                    <a:pt x="5165" y="766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7" name="フリーフォーム: 図形 406">
              <a:extLst>
                <a:ext uri="{FF2B5EF4-FFF2-40B4-BE49-F238E27FC236}">
                  <a16:creationId xmlns:a16="http://schemas.microsoft.com/office/drawing/2014/main" id="{E68F450A-B193-400A-8AF5-85A3D9EE9B39}"/>
                </a:ext>
              </a:extLst>
            </p:cNvPr>
            <p:cNvSpPr/>
            <p:nvPr/>
          </p:nvSpPr>
          <p:spPr>
            <a:xfrm>
              <a:off x="3276409" y="2544725"/>
              <a:ext cx="433974" cy="43284"/>
            </a:xfrm>
            <a:custGeom>
              <a:avLst/>
              <a:gdLst>
                <a:gd name="connsiteX0" fmla="*/ 191 w 433974"/>
                <a:gd name="connsiteY0" fmla="*/ 17500 h 43284"/>
                <a:gd name="connsiteX1" fmla="*/ 246254 w 433974"/>
                <a:gd name="connsiteY1" fmla="*/ 34963 h 43284"/>
                <a:gd name="connsiteX2" fmla="*/ 433579 w 433974"/>
                <a:gd name="connsiteY2" fmla="*/ 38 h 43284"/>
                <a:gd name="connsiteX3" fmla="*/ 287529 w 433974"/>
                <a:gd name="connsiteY3" fmla="*/ 42900 h 43284"/>
                <a:gd name="connsiteX4" fmla="*/ 191 w 433974"/>
                <a:gd name="connsiteY4" fmla="*/ 17500 h 43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3974" h="43284">
                  <a:moveTo>
                    <a:pt x="191" y="17500"/>
                  </a:moveTo>
                  <a:cubicBezTo>
                    <a:pt x="-6688" y="16177"/>
                    <a:pt x="174023" y="37873"/>
                    <a:pt x="246254" y="34963"/>
                  </a:cubicBezTo>
                  <a:cubicBezTo>
                    <a:pt x="318485" y="32053"/>
                    <a:pt x="426700" y="-1285"/>
                    <a:pt x="433579" y="38"/>
                  </a:cubicBezTo>
                  <a:cubicBezTo>
                    <a:pt x="440458" y="1361"/>
                    <a:pt x="356321" y="38931"/>
                    <a:pt x="287529" y="42900"/>
                  </a:cubicBezTo>
                  <a:cubicBezTo>
                    <a:pt x="218737" y="46869"/>
                    <a:pt x="7070" y="18823"/>
                    <a:pt x="191" y="175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8" name="フリーフォーム: 図形 407">
              <a:extLst>
                <a:ext uri="{FF2B5EF4-FFF2-40B4-BE49-F238E27FC236}">
                  <a16:creationId xmlns:a16="http://schemas.microsoft.com/office/drawing/2014/main" id="{815D8D0B-3041-4FE2-BD03-581BF1A0B8CE}"/>
                </a:ext>
              </a:extLst>
            </p:cNvPr>
            <p:cNvSpPr/>
            <p:nvPr/>
          </p:nvSpPr>
          <p:spPr>
            <a:xfrm>
              <a:off x="3259138" y="2568575"/>
              <a:ext cx="223986" cy="36936"/>
            </a:xfrm>
            <a:custGeom>
              <a:avLst/>
              <a:gdLst>
                <a:gd name="connsiteX0" fmla="*/ 0 w 223986"/>
                <a:gd name="connsiteY0" fmla="*/ 0 h 36936"/>
                <a:gd name="connsiteX1" fmla="*/ 115887 w 223986"/>
                <a:gd name="connsiteY1" fmla="*/ 34925 h 36936"/>
                <a:gd name="connsiteX2" fmla="*/ 223837 w 223986"/>
                <a:gd name="connsiteY2" fmla="*/ 31750 h 36936"/>
                <a:gd name="connsiteX3" fmla="*/ 138112 w 223986"/>
                <a:gd name="connsiteY3" fmla="*/ 23813 h 36936"/>
                <a:gd name="connsiteX4" fmla="*/ 84137 w 223986"/>
                <a:gd name="connsiteY4" fmla="*/ 14288 h 36936"/>
                <a:gd name="connsiteX5" fmla="*/ 0 w 223986"/>
                <a:gd name="connsiteY5" fmla="*/ 0 h 36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3986" h="36936">
                  <a:moveTo>
                    <a:pt x="0" y="0"/>
                  </a:moveTo>
                  <a:cubicBezTo>
                    <a:pt x="39290" y="14816"/>
                    <a:pt x="78581" y="29633"/>
                    <a:pt x="115887" y="34925"/>
                  </a:cubicBezTo>
                  <a:cubicBezTo>
                    <a:pt x="153193" y="40217"/>
                    <a:pt x="220133" y="33602"/>
                    <a:pt x="223837" y="31750"/>
                  </a:cubicBezTo>
                  <a:cubicBezTo>
                    <a:pt x="227541" y="29898"/>
                    <a:pt x="161395" y="26723"/>
                    <a:pt x="138112" y="23813"/>
                  </a:cubicBezTo>
                  <a:cubicBezTo>
                    <a:pt x="114829" y="20903"/>
                    <a:pt x="84137" y="14288"/>
                    <a:pt x="84137" y="14288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9" name="フリーフォーム: 図形 408">
              <a:extLst>
                <a:ext uri="{FF2B5EF4-FFF2-40B4-BE49-F238E27FC236}">
                  <a16:creationId xmlns:a16="http://schemas.microsoft.com/office/drawing/2014/main" id="{F23B8C9E-27B1-42D6-8462-1E5229A4E5C5}"/>
                </a:ext>
              </a:extLst>
            </p:cNvPr>
            <p:cNvSpPr/>
            <p:nvPr/>
          </p:nvSpPr>
          <p:spPr>
            <a:xfrm>
              <a:off x="3262932" y="2593853"/>
              <a:ext cx="369473" cy="25558"/>
            </a:xfrm>
            <a:custGeom>
              <a:avLst/>
              <a:gdLst>
                <a:gd name="connsiteX0" fmla="*/ 7318 w 369473"/>
                <a:gd name="connsiteY0" fmla="*/ 122 h 25558"/>
                <a:gd name="connsiteX1" fmla="*/ 61293 w 369473"/>
                <a:gd name="connsiteY1" fmla="*/ 15997 h 25558"/>
                <a:gd name="connsiteX2" fmla="*/ 186706 w 369473"/>
                <a:gd name="connsiteY2" fmla="*/ 19172 h 25558"/>
                <a:gd name="connsiteX3" fmla="*/ 369268 w 369473"/>
                <a:gd name="connsiteY3" fmla="*/ 12822 h 25558"/>
                <a:gd name="connsiteX4" fmla="*/ 218456 w 369473"/>
                <a:gd name="connsiteY4" fmla="*/ 25522 h 25558"/>
                <a:gd name="connsiteX5" fmla="*/ 7318 w 369473"/>
                <a:gd name="connsiteY5" fmla="*/ 122 h 25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9473" h="25558">
                  <a:moveTo>
                    <a:pt x="7318" y="122"/>
                  </a:moveTo>
                  <a:cubicBezTo>
                    <a:pt x="-18876" y="-1466"/>
                    <a:pt x="31395" y="12822"/>
                    <a:pt x="61293" y="15997"/>
                  </a:cubicBezTo>
                  <a:cubicBezTo>
                    <a:pt x="91191" y="19172"/>
                    <a:pt x="135377" y="19701"/>
                    <a:pt x="186706" y="19172"/>
                  </a:cubicBezTo>
                  <a:cubicBezTo>
                    <a:pt x="238035" y="18643"/>
                    <a:pt x="363977" y="11764"/>
                    <a:pt x="369268" y="12822"/>
                  </a:cubicBezTo>
                  <a:cubicBezTo>
                    <a:pt x="374559" y="13880"/>
                    <a:pt x="276664" y="26316"/>
                    <a:pt x="218456" y="25522"/>
                  </a:cubicBezTo>
                  <a:cubicBezTo>
                    <a:pt x="160248" y="24728"/>
                    <a:pt x="33512" y="1710"/>
                    <a:pt x="7318" y="1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0" name="フリーフォーム: 図形 409">
              <a:extLst>
                <a:ext uri="{FF2B5EF4-FFF2-40B4-BE49-F238E27FC236}">
                  <a16:creationId xmlns:a16="http://schemas.microsoft.com/office/drawing/2014/main" id="{704A3E8C-0178-4F9E-84F6-32FE05D30BEA}"/>
                </a:ext>
              </a:extLst>
            </p:cNvPr>
            <p:cNvSpPr/>
            <p:nvPr/>
          </p:nvSpPr>
          <p:spPr>
            <a:xfrm>
              <a:off x="3251190" y="2598172"/>
              <a:ext cx="317834" cy="53364"/>
            </a:xfrm>
            <a:custGeom>
              <a:avLst/>
              <a:gdLst>
                <a:gd name="connsiteX0" fmla="*/ 10 w 317834"/>
                <a:gd name="connsiteY0" fmla="*/ 566 h 53364"/>
                <a:gd name="connsiteX1" fmla="*/ 109548 w 317834"/>
                <a:gd name="connsiteY1" fmla="*/ 49778 h 53364"/>
                <a:gd name="connsiteX2" fmla="*/ 207973 w 317834"/>
                <a:gd name="connsiteY2" fmla="*/ 48191 h 53364"/>
                <a:gd name="connsiteX3" fmla="*/ 317510 w 317834"/>
                <a:gd name="connsiteY3" fmla="*/ 37078 h 53364"/>
                <a:gd name="connsiteX4" fmla="*/ 171460 w 317834"/>
                <a:gd name="connsiteY4" fmla="*/ 40253 h 53364"/>
                <a:gd name="connsiteX5" fmla="*/ 103198 w 317834"/>
                <a:gd name="connsiteY5" fmla="*/ 24378 h 53364"/>
                <a:gd name="connsiteX6" fmla="*/ 10 w 317834"/>
                <a:gd name="connsiteY6" fmla="*/ 566 h 53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7834" h="53364">
                  <a:moveTo>
                    <a:pt x="10" y="566"/>
                  </a:moveTo>
                  <a:cubicBezTo>
                    <a:pt x="1068" y="4799"/>
                    <a:pt x="74888" y="41841"/>
                    <a:pt x="109548" y="49778"/>
                  </a:cubicBezTo>
                  <a:cubicBezTo>
                    <a:pt x="144208" y="57715"/>
                    <a:pt x="173313" y="50308"/>
                    <a:pt x="207973" y="48191"/>
                  </a:cubicBezTo>
                  <a:cubicBezTo>
                    <a:pt x="242633" y="46074"/>
                    <a:pt x="323595" y="38401"/>
                    <a:pt x="317510" y="37078"/>
                  </a:cubicBezTo>
                  <a:cubicBezTo>
                    <a:pt x="311425" y="35755"/>
                    <a:pt x="207179" y="42370"/>
                    <a:pt x="171460" y="40253"/>
                  </a:cubicBezTo>
                  <a:cubicBezTo>
                    <a:pt x="135741" y="38136"/>
                    <a:pt x="128069" y="31786"/>
                    <a:pt x="103198" y="24378"/>
                  </a:cubicBezTo>
                  <a:cubicBezTo>
                    <a:pt x="78327" y="16970"/>
                    <a:pt x="-1048" y="-3667"/>
                    <a:pt x="10" y="5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1" name="フリーフォーム: 図形 410">
              <a:extLst>
                <a:ext uri="{FF2B5EF4-FFF2-40B4-BE49-F238E27FC236}">
                  <a16:creationId xmlns:a16="http://schemas.microsoft.com/office/drawing/2014/main" id="{ABA2B314-00DC-4876-A366-7D3CB835DF68}"/>
                </a:ext>
              </a:extLst>
            </p:cNvPr>
            <p:cNvSpPr/>
            <p:nvPr/>
          </p:nvSpPr>
          <p:spPr>
            <a:xfrm>
              <a:off x="2984077" y="1634728"/>
              <a:ext cx="290936" cy="442584"/>
            </a:xfrm>
            <a:custGeom>
              <a:avLst/>
              <a:gdLst>
                <a:gd name="connsiteX0" fmla="*/ 290936 w 290936"/>
                <a:gd name="connsiteY0" fmla="*/ 397 h 442584"/>
                <a:gd name="connsiteX1" fmla="*/ 186161 w 290936"/>
                <a:gd name="connsiteY1" fmla="*/ 100410 h 442584"/>
                <a:gd name="connsiteX2" fmla="*/ 144886 w 290936"/>
                <a:gd name="connsiteY2" fmla="*/ 173435 h 442584"/>
                <a:gd name="connsiteX3" fmla="*/ 92498 w 290936"/>
                <a:gd name="connsiteY3" fmla="*/ 303610 h 442584"/>
                <a:gd name="connsiteX4" fmla="*/ 2011 w 290936"/>
                <a:gd name="connsiteY4" fmla="*/ 438547 h 442584"/>
                <a:gd name="connsiteX5" fmla="*/ 187748 w 290936"/>
                <a:gd name="connsiteY5" fmla="*/ 140097 h 442584"/>
                <a:gd name="connsiteX6" fmla="*/ 290936 w 290936"/>
                <a:gd name="connsiteY6" fmla="*/ 397 h 442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0936" h="442584">
                  <a:moveTo>
                    <a:pt x="290936" y="397"/>
                  </a:moveTo>
                  <a:cubicBezTo>
                    <a:pt x="290672" y="-6217"/>
                    <a:pt x="210503" y="71570"/>
                    <a:pt x="186161" y="100410"/>
                  </a:cubicBezTo>
                  <a:cubicBezTo>
                    <a:pt x="161819" y="129250"/>
                    <a:pt x="160496" y="139568"/>
                    <a:pt x="144886" y="173435"/>
                  </a:cubicBezTo>
                  <a:cubicBezTo>
                    <a:pt x="129276" y="207302"/>
                    <a:pt x="116310" y="259425"/>
                    <a:pt x="92498" y="303610"/>
                  </a:cubicBezTo>
                  <a:cubicBezTo>
                    <a:pt x="68686" y="347795"/>
                    <a:pt x="-13864" y="465799"/>
                    <a:pt x="2011" y="438547"/>
                  </a:cubicBezTo>
                  <a:cubicBezTo>
                    <a:pt x="17886" y="411295"/>
                    <a:pt x="141181" y="210212"/>
                    <a:pt x="187748" y="140097"/>
                  </a:cubicBezTo>
                  <a:cubicBezTo>
                    <a:pt x="234315" y="69983"/>
                    <a:pt x="291200" y="7011"/>
                    <a:pt x="290936" y="3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2" name="フリーフォーム: 図形 411">
              <a:extLst>
                <a:ext uri="{FF2B5EF4-FFF2-40B4-BE49-F238E27FC236}">
                  <a16:creationId xmlns:a16="http://schemas.microsoft.com/office/drawing/2014/main" id="{53F74F26-92B2-4EF6-8C6C-43E773A5D7FF}"/>
                </a:ext>
              </a:extLst>
            </p:cNvPr>
            <p:cNvSpPr/>
            <p:nvPr/>
          </p:nvSpPr>
          <p:spPr>
            <a:xfrm>
              <a:off x="3107416" y="1606520"/>
              <a:ext cx="153424" cy="228960"/>
            </a:xfrm>
            <a:custGeom>
              <a:avLst/>
              <a:gdLst>
                <a:gd name="connsiteX0" fmla="*/ 153309 w 153424"/>
                <a:gd name="connsiteY0" fmla="*/ 30 h 228960"/>
                <a:gd name="connsiteX1" fmla="*/ 34247 w 153424"/>
                <a:gd name="connsiteY1" fmla="*/ 112743 h 228960"/>
                <a:gd name="connsiteX2" fmla="*/ 13609 w 153424"/>
                <a:gd name="connsiteY2" fmla="*/ 196880 h 228960"/>
                <a:gd name="connsiteX3" fmla="*/ 8847 w 153424"/>
                <a:gd name="connsiteY3" fmla="*/ 225455 h 228960"/>
                <a:gd name="connsiteX4" fmla="*/ 10434 w 153424"/>
                <a:gd name="connsiteY4" fmla="*/ 123855 h 228960"/>
                <a:gd name="connsiteX5" fmla="*/ 153309 w 153424"/>
                <a:gd name="connsiteY5" fmla="*/ 30 h 228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3424" h="228960">
                  <a:moveTo>
                    <a:pt x="153309" y="30"/>
                  </a:moveTo>
                  <a:cubicBezTo>
                    <a:pt x="157278" y="-1822"/>
                    <a:pt x="57530" y="79935"/>
                    <a:pt x="34247" y="112743"/>
                  </a:cubicBezTo>
                  <a:cubicBezTo>
                    <a:pt x="10964" y="145551"/>
                    <a:pt x="17842" y="178095"/>
                    <a:pt x="13609" y="196880"/>
                  </a:cubicBezTo>
                  <a:cubicBezTo>
                    <a:pt x="9376" y="215665"/>
                    <a:pt x="9376" y="237626"/>
                    <a:pt x="8847" y="225455"/>
                  </a:cubicBezTo>
                  <a:cubicBezTo>
                    <a:pt x="8318" y="213284"/>
                    <a:pt x="-11791" y="157722"/>
                    <a:pt x="10434" y="123855"/>
                  </a:cubicBezTo>
                  <a:cubicBezTo>
                    <a:pt x="32659" y="89988"/>
                    <a:pt x="149340" y="1882"/>
                    <a:pt x="153309" y="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3" name="フリーフォーム: 図形 412">
              <a:extLst>
                <a:ext uri="{FF2B5EF4-FFF2-40B4-BE49-F238E27FC236}">
                  <a16:creationId xmlns:a16="http://schemas.microsoft.com/office/drawing/2014/main" id="{BDFBA004-B079-4C42-A89C-C33BA818871E}"/>
                </a:ext>
              </a:extLst>
            </p:cNvPr>
            <p:cNvSpPr/>
            <p:nvPr/>
          </p:nvSpPr>
          <p:spPr>
            <a:xfrm>
              <a:off x="2625600" y="2326811"/>
              <a:ext cx="284301" cy="783603"/>
            </a:xfrm>
            <a:custGeom>
              <a:avLst/>
              <a:gdLst>
                <a:gd name="connsiteX0" fmla="*/ 284288 w 284301"/>
                <a:gd name="connsiteY0" fmla="*/ 464 h 783603"/>
                <a:gd name="connsiteX1" fmla="*/ 223963 w 284301"/>
                <a:gd name="connsiteY1" fmla="*/ 154452 h 783603"/>
                <a:gd name="connsiteX2" fmla="*/ 169988 w 284301"/>
                <a:gd name="connsiteY2" fmla="*/ 276689 h 783603"/>
                <a:gd name="connsiteX3" fmla="*/ 101725 w 284301"/>
                <a:gd name="connsiteY3" fmla="*/ 551327 h 783603"/>
                <a:gd name="connsiteX4" fmla="*/ 54100 w 284301"/>
                <a:gd name="connsiteY4" fmla="*/ 683089 h 783603"/>
                <a:gd name="connsiteX5" fmla="*/ 3300 w 284301"/>
                <a:gd name="connsiteY5" fmla="*/ 773577 h 783603"/>
                <a:gd name="connsiteX6" fmla="*/ 154113 w 284301"/>
                <a:gd name="connsiteY6" fmla="*/ 438614 h 783603"/>
                <a:gd name="connsiteX7" fmla="*/ 228725 w 284301"/>
                <a:gd name="connsiteY7" fmla="*/ 206839 h 783603"/>
                <a:gd name="connsiteX8" fmla="*/ 284288 w 284301"/>
                <a:gd name="connsiteY8" fmla="*/ 464 h 783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4301" h="783603">
                  <a:moveTo>
                    <a:pt x="284288" y="464"/>
                  </a:moveTo>
                  <a:cubicBezTo>
                    <a:pt x="283494" y="-8267"/>
                    <a:pt x="243013" y="108415"/>
                    <a:pt x="223963" y="154452"/>
                  </a:cubicBezTo>
                  <a:cubicBezTo>
                    <a:pt x="204913" y="200489"/>
                    <a:pt x="190361" y="210543"/>
                    <a:pt x="169988" y="276689"/>
                  </a:cubicBezTo>
                  <a:cubicBezTo>
                    <a:pt x="149615" y="342835"/>
                    <a:pt x="121040" y="483594"/>
                    <a:pt x="101725" y="551327"/>
                  </a:cubicBezTo>
                  <a:cubicBezTo>
                    <a:pt x="82410" y="619060"/>
                    <a:pt x="70504" y="646047"/>
                    <a:pt x="54100" y="683089"/>
                  </a:cubicBezTo>
                  <a:cubicBezTo>
                    <a:pt x="37696" y="720131"/>
                    <a:pt x="-13369" y="814323"/>
                    <a:pt x="3300" y="773577"/>
                  </a:cubicBezTo>
                  <a:cubicBezTo>
                    <a:pt x="19969" y="732831"/>
                    <a:pt x="116542" y="533070"/>
                    <a:pt x="154113" y="438614"/>
                  </a:cubicBezTo>
                  <a:cubicBezTo>
                    <a:pt x="191684" y="344158"/>
                    <a:pt x="207029" y="276954"/>
                    <a:pt x="228725" y="206839"/>
                  </a:cubicBezTo>
                  <a:cubicBezTo>
                    <a:pt x="250421" y="136725"/>
                    <a:pt x="285082" y="9195"/>
                    <a:pt x="284288" y="4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4" name="フリーフォーム: 図形 413">
              <a:extLst>
                <a:ext uri="{FF2B5EF4-FFF2-40B4-BE49-F238E27FC236}">
                  <a16:creationId xmlns:a16="http://schemas.microsoft.com/office/drawing/2014/main" id="{8E32A1F9-FB52-45F6-B01C-A38E6A190FB3}"/>
                </a:ext>
              </a:extLst>
            </p:cNvPr>
            <p:cNvSpPr/>
            <p:nvPr/>
          </p:nvSpPr>
          <p:spPr>
            <a:xfrm>
              <a:off x="2857496" y="2138334"/>
              <a:ext cx="181046" cy="153428"/>
            </a:xfrm>
            <a:custGeom>
              <a:avLst/>
              <a:gdLst>
                <a:gd name="connsiteX0" fmla="*/ 4 w 181046"/>
                <a:gd name="connsiteY0" fmla="*/ 44479 h 153428"/>
                <a:gd name="connsiteX1" fmla="*/ 139704 w 181046"/>
                <a:gd name="connsiteY1" fmla="*/ 29 h 153428"/>
                <a:gd name="connsiteX2" fmla="*/ 138117 w 181046"/>
                <a:gd name="connsiteY2" fmla="*/ 52416 h 153428"/>
                <a:gd name="connsiteX3" fmla="*/ 168279 w 181046"/>
                <a:gd name="connsiteY3" fmla="*/ 131791 h 153428"/>
                <a:gd name="connsiteX4" fmla="*/ 180979 w 181046"/>
                <a:gd name="connsiteY4" fmla="*/ 147666 h 153428"/>
                <a:gd name="connsiteX5" fmla="*/ 163517 w 181046"/>
                <a:gd name="connsiteY5" fmla="*/ 47654 h 153428"/>
                <a:gd name="connsiteX6" fmla="*/ 144467 w 181046"/>
                <a:gd name="connsiteY6" fmla="*/ 17491 h 153428"/>
                <a:gd name="connsiteX7" fmla="*/ 4 w 181046"/>
                <a:gd name="connsiteY7" fmla="*/ 44479 h 153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1046" h="153428">
                  <a:moveTo>
                    <a:pt x="4" y="44479"/>
                  </a:moveTo>
                  <a:cubicBezTo>
                    <a:pt x="-790" y="41569"/>
                    <a:pt x="116685" y="-1294"/>
                    <a:pt x="139704" y="29"/>
                  </a:cubicBezTo>
                  <a:cubicBezTo>
                    <a:pt x="162723" y="1352"/>
                    <a:pt x="133355" y="30456"/>
                    <a:pt x="138117" y="52416"/>
                  </a:cubicBezTo>
                  <a:cubicBezTo>
                    <a:pt x="142880" y="74376"/>
                    <a:pt x="161135" y="115916"/>
                    <a:pt x="168279" y="131791"/>
                  </a:cubicBezTo>
                  <a:cubicBezTo>
                    <a:pt x="175423" y="147666"/>
                    <a:pt x="181773" y="161689"/>
                    <a:pt x="180979" y="147666"/>
                  </a:cubicBezTo>
                  <a:cubicBezTo>
                    <a:pt x="180185" y="133643"/>
                    <a:pt x="169602" y="69350"/>
                    <a:pt x="163517" y="47654"/>
                  </a:cubicBezTo>
                  <a:cubicBezTo>
                    <a:pt x="157432" y="25958"/>
                    <a:pt x="172248" y="17491"/>
                    <a:pt x="144467" y="17491"/>
                  </a:cubicBezTo>
                  <a:cubicBezTo>
                    <a:pt x="116686" y="17491"/>
                    <a:pt x="798" y="47389"/>
                    <a:pt x="4" y="444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5" name="フリーフォーム: 図形 414">
              <a:extLst>
                <a:ext uri="{FF2B5EF4-FFF2-40B4-BE49-F238E27FC236}">
                  <a16:creationId xmlns:a16="http://schemas.microsoft.com/office/drawing/2014/main" id="{1EAF35EC-12DE-4802-9BAC-2A42AAF6F629}"/>
                </a:ext>
              </a:extLst>
            </p:cNvPr>
            <p:cNvSpPr/>
            <p:nvPr/>
          </p:nvSpPr>
          <p:spPr>
            <a:xfrm>
              <a:off x="2843176" y="2106573"/>
              <a:ext cx="164917" cy="57364"/>
            </a:xfrm>
            <a:custGeom>
              <a:avLst/>
              <a:gdLst>
                <a:gd name="connsiteX0" fmla="*/ 37 w 164917"/>
                <a:gd name="connsiteY0" fmla="*/ 57190 h 57364"/>
                <a:gd name="connsiteX1" fmla="*/ 149262 w 164917"/>
                <a:gd name="connsiteY1" fmla="*/ 40 h 57364"/>
                <a:gd name="connsiteX2" fmla="*/ 158787 w 164917"/>
                <a:gd name="connsiteY2" fmla="*/ 47665 h 57364"/>
                <a:gd name="connsiteX3" fmla="*/ 134974 w 164917"/>
                <a:gd name="connsiteY3" fmla="*/ 19090 h 57364"/>
                <a:gd name="connsiteX4" fmla="*/ 37 w 164917"/>
                <a:gd name="connsiteY4" fmla="*/ 57190 h 57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917" h="57364">
                  <a:moveTo>
                    <a:pt x="37" y="57190"/>
                  </a:moveTo>
                  <a:cubicBezTo>
                    <a:pt x="2418" y="54015"/>
                    <a:pt x="122804" y="1627"/>
                    <a:pt x="149262" y="40"/>
                  </a:cubicBezTo>
                  <a:cubicBezTo>
                    <a:pt x="175720" y="-1548"/>
                    <a:pt x="161168" y="44490"/>
                    <a:pt x="158787" y="47665"/>
                  </a:cubicBezTo>
                  <a:cubicBezTo>
                    <a:pt x="156406" y="50840"/>
                    <a:pt x="160109" y="19090"/>
                    <a:pt x="134974" y="19090"/>
                  </a:cubicBezTo>
                  <a:cubicBezTo>
                    <a:pt x="109839" y="19090"/>
                    <a:pt x="-2344" y="60365"/>
                    <a:pt x="37" y="571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6" name="フリーフォーム: 図形 415">
              <a:extLst>
                <a:ext uri="{FF2B5EF4-FFF2-40B4-BE49-F238E27FC236}">
                  <a16:creationId xmlns:a16="http://schemas.microsoft.com/office/drawing/2014/main" id="{057689F1-C2F0-4413-BC76-E62C094DC063}"/>
                </a:ext>
              </a:extLst>
            </p:cNvPr>
            <p:cNvSpPr/>
            <p:nvPr/>
          </p:nvSpPr>
          <p:spPr>
            <a:xfrm>
              <a:off x="3372990" y="2239817"/>
              <a:ext cx="180369" cy="47772"/>
            </a:xfrm>
            <a:custGeom>
              <a:avLst/>
              <a:gdLst>
                <a:gd name="connsiteX0" fmla="*/ 448 w 180369"/>
                <a:gd name="connsiteY0" fmla="*/ 47771 h 47772"/>
                <a:gd name="connsiteX1" fmla="*/ 144910 w 180369"/>
                <a:gd name="connsiteY1" fmla="*/ 146 h 47772"/>
                <a:gd name="connsiteX2" fmla="*/ 178248 w 180369"/>
                <a:gd name="connsiteY2" fmla="*/ 31896 h 47772"/>
                <a:gd name="connsiteX3" fmla="*/ 102048 w 180369"/>
                <a:gd name="connsiteY3" fmla="*/ 1733 h 47772"/>
                <a:gd name="connsiteX4" fmla="*/ 448 w 180369"/>
                <a:gd name="connsiteY4" fmla="*/ 47771 h 47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369" h="47772">
                  <a:moveTo>
                    <a:pt x="448" y="47771"/>
                  </a:moveTo>
                  <a:cubicBezTo>
                    <a:pt x="7592" y="47507"/>
                    <a:pt x="115277" y="2792"/>
                    <a:pt x="144910" y="146"/>
                  </a:cubicBezTo>
                  <a:cubicBezTo>
                    <a:pt x="174543" y="-2500"/>
                    <a:pt x="185392" y="31632"/>
                    <a:pt x="178248" y="31896"/>
                  </a:cubicBezTo>
                  <a:cubicBezTo>
                    <a:pt x="171104" y="32160"/>
                    <a:pt x="130623" y="-384"/>
                    <a:pt x="102048" y="1733"/>
                  </a:cubicBezTo>
                  <a:cubicBezTo>
                    <a:pt x="73473" y="3850"/>
                    <a:pt x="-6696" y="48035"/>
                    <a:pt x="448" y="477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7" name="フリーフォーム: 図形 416">
              <a:extLst>
                <a:ext uri="{FF2B5EF4-FFF2-40B4-BE49-F238E27FC236}">
                  <a16:creationId xmlns:a16="http://schemas.microsoft.com/office/drawing/2014/main" id="{03A0FAD9-E4AF-4B5D-B355-2466394AA071}"/>
                </a:ext>
              </a:extLst>
            </p:cNvPr>
            <p:cNvSpPr/>
            <p:nvPr/>
          </p:nvSpPr>
          <p:spPr>
            <a:xfrm>
              <a:off x="3374669" y="2205038"/>
              <a:ext cx="231828" cy="90497"/>
            </a:xfrm>
            <a:custGeom>
              <a:avLst/>
              <a:gdLst>
                <a:gd name="connsiteX0" fmla="*/ 356 w 231828"/>
                <a:gd name="connsiteY0" fmla="*/ 42862 h 90497"/>
                <a:gd name="connsiteX1" fmla="*/ 133706 w 231828"/>
                <a:gd name="connsiteY1" fmla="*/ 6350 h 90497"/>
                <a:gd name="connsiteX2" fmla="*/ 230544 w 231828"/>
                <a:gd name="connsiteY2" fmla="*/ 90487 h 90497"/>
                <a:gd name="connsiteX3" fmla="*/ 176569 w 231828"/>
                <a:gd name="connsiteY3" fmla="*/ 0 h 90497"/>
                <a:gd name="connsiteX4" fmla="*/ 356 w 231828"/>
                <a:gd name="connsiteY4" fmla="*/ 42862 h 90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828" h="90497">
                  <a:moveTo>
                    <a:pt x="356" y="42862"/>
                  </a:moveTo>
                  <a:cubicBezTo>
                    <a:pt x="-6788" y="43920"/>
                    <a:pt x="95341" y="-1587"/>
                    <a:pt x="133706" y="6350"/>
                  </a:cubicBezTo>
                  <a:cubicBezTo>
                    <a:pt x="172071" y="14287"/>
                    <a:pt x="223400" y="91545"/>
                    <a:pt x="230544" y="90487"/>
                  </a:cubicBezTo>
                  <a:cubicBezTo>
                    <a:pt x="237688" y="89429"/>
                    <a:pt x="214405" y="9525"/>
                    <a:pt x="176569" y="0"/>
                  </a:cubicBezTo>
                  <a:lnTo>
                    <a:pt x="356" y="42862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8" name="フリーフォーム: 図形 417">
              <a:extLst>
                <a:ext uri="{FF2B5EF4-FFF2-40B4-BE49-F238E27FC236}">
                  <a16:creationId xmlns:a16="http://schemas.microsoft.com/office/drawing/2014/main" id="{CA2811C9-4AE6-4519-A9B3-FD9B13F58F39}"/>
                </a:ext>
              </a:extLst>
            </p:cNvPr>
            <p:cNvSpPr/>
            <p:nvPr/>
          </p:nvSpPr>
          <p:spPr>
            <a:xfrm>
              <a:off x="3626126" y="2429104"/>
              <a:ext cx="206151" cy="43014"/>
            </a:xfrm>
            <a:custGeom>
              <a:avLst/>
              <a:gdLst>
                <a:gd name="connsiteX0" fmla="*/ 2899 w 206151"/>
                <a:gd name="connsiteY0" fmla="*/ 23584 h 43014"/>
                <a:gd name="connsiteX1" fmla="*/ 158474 w 206151"/>
                <a:gd name="connsiteY1" fmla="*/ 21996 h 43014"/>
                <a:gd name="connsiteX2" fmla="*/ 206099 w 206151"/>
                <a:gd name="connsiteY2" fmla="*/ 42634 h 43014"/>
                <a:gd name="connsiteX3" fmla="*/ 152124 w 206151"/>
                <a:gd name="connsiteY3" fmla="*/ 1359 h 43014"/>
                <a:gd name="connsiteX4" fmla="*/ 63224 w 206151"/>
                <a:gd name="connsiteY4" fmla="*/ 10884 h 43014"/>
                <a:gd name="connsiteX5" fmla="*/ 2899 w 206151"/>
                <a:gd name="connsiteY5" fmla="*/ 23584 h 4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6151" h="43014">
                  <a:moveTo>
                    <a:pt x="2899" y="23584"/>
                  </a:moveTo>
                  <a:cubicBezTo>
                    <a:pt x="18774" y="25436"/>
                    <a:pt x="124607" y="18821"/>
                    <a:pt x="158474" y="21996"/>
                  </a:cubicBezTo>
                  <a:cubicBezTo>
                    <a:pt x="192341" y="25171"/>
                    <a:pt x="207157" y="46073"/>
                    <a:pt x="206099" y="42634"/>
                  </a:cubicBezTo>
                  <a:cubicBezTo>
                    <a:pt x="205041" y="39195"/>
                    <a:pt x="175937" y="6651"/>
                    <a:pt x="152124" y="1359"/>
                  </a:cubicBezTo>
                  <a:cubicBezTo>
                    <a:pt x="128311" y="-3933"/>
                    <a:pt x="85978" y="7709"/>
                    <a:pt x="63224" y="10884"/>
                  </a:cubicBezTo>
                  <a:cubicBezTo>
                    <a:pt x="40470" y="14059"/>
                    <a:pt x="-12976" y="21732"/>
                    <a:pt x="2899" y="235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9" name="フリーフォーム: 図形 418">
              <a:extLst>
                <a:ext uri="{FF2B5EF4-FFF2-40B4-BE49-F238E27FC236}">
                  <a16:creationId xmlns:a16="http://schemas.microsoft.com/office/drawing/2014/main" id="{6158EE42-7DB7-44FA-90D5-D915BF22CA01}"/>
                </a:ext>
              </a:extLst>
            </p:cNvPr>
            <p:cNvSpPr/>
            <p:nvPr/>
          </p:nvSpPr>
          <p:spPr>
            <a:xfrm>
              <a:off x="3327283" y="1532192"/>
              <a:ext cx="424149" cy="107795"/>
            </a:xfrm>
            <a:custGeom>
              <a:avLst/>
              <a:gdLst>
                <a:gd name="connsiteX0" fmla="*/ 117 w 424149"/>
                <a:gd name="connsiteY0" fmla="*/ 107696 h 107795"/>
                <a:gd name="connsiteX1" fmla="*/ 168392 w 424149"/>
                <a:gd name="connsiteY1" fmla="*/ 4508 h 107795"/>
                <a:gd name="connsiteX2" fmla="*/ 266817 w 424149"/>
                <a:gd name="connsiteY2" fmla="*/ 36258 h 107795"/>
                <a:gd name="connsiteX3" fmla="*/ 423980 w 424149"/>
                <a:gd name="connsiteY3" fmla="*/ 102933 h 107795"/>
                <a:gd name="connsiteX4" fmla="*/ 235067 w 424149"/>
                <a:gd name="connsiteY4" fmla="*/ 4508 h 107795"/>
                <a:gd name="connsiteX5" fmla="*/ 142992 w 424149"/>
                <a:gd name="connsiteY5" fmla="*/ 23558 h 107795"/>
                <a:gd name="connsiteX6" fmla="*/ 117 w 424149"/>
                <a:gd name="connsiteY6" fmla="*/ 107696 h 107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4149" h="107795">
                  <a:moveTo>
                    <a:pt x="117" y="107696"/>
                  </a:moveTo>
                  <a:cubicBezTo>
                    <a:pt x="4350" y="104521"/>
                    <a:pt x="123942" y="16414"/>
                    <a:pt x="168392" y="4508"/>
                  </a:cubicBezTo>
                  <a:cubicBezTo>
                    <a:pt x="212842" y="-7398"/>
                    <a:pt x="224219" y="19854"/>
                    <a:pt x="266817" y="36258"/>
                  </a:cubicBezTo>
                  <a:cubicBezTo>
                    <a:pt x="309415" y="52662"/>
                    <a:pt x="429272" y="108225"/>
                    <a:pt x="423980" y="102933"/>
                  </a:cubicBezTo>
                  <a:cubicBezTo>
                    <a:pt x="418688" y="97641"/>
                    <a:pt x="281898" y="17737"/>
                    <a:pt x="235067" y="4508"/>
                  </a:cubicBezTo>
                  <a:cubicBezTo>
                    <a:pt x="188236" y="-8721"/>
                    <a:pt x="178711" y="10064"/>
                    <a:pt x="142992" y="23558"/>
                  </a:cubicBezTo>
                  <a:cubicBezTo>
                    <a:pt x="107273" y="37052"/>
                    <a:pt x="-4116" y="110871"/>
                    <a:pt x="117" y="1076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0" name="フリーフォーム: 図形 419">
              <a:extLst>
                <a:ext uri="{FF2B5EF4-FFF2-40B4-BE49-F238E27FC236}">
                  <a16:creationId xmlns:a16="http://schemas.microsoft.com/office/drawing/2014/main" id="{50C43CEE-54A3-4174-B648-32FB66C1AB37}"/>
                </a:ext>
              </a:extLst>
            </p:cNvPr>
            <p:cNvSpPr/>
            <p:nvPr/>
          </p:nvSpPr>
          <p:spPr>
            <a:xfrm>
              <a:off x="3351762" y="1567365"/>
              <a:ext cx="398245" cy="85385"/>
            </a:xfrm>
            <a:custGeom>
              <a:avLst/>
              <a:gdLst>
                <a:gd name="connsiteX0" fmla="*/ 1038 w 398245"/>
                <a:gd name="connsiteY0" fmla="*/ 83635 h 85385"/>
                <a:gd name="connsiteX1" fmla="*/ 172488 w 398245"/>
                <a:gd name="connsiteY1" fmla="*/ 2673 h 85385"/>
                <a:gd name="connsiteX2" fmla="*/ 253451 w 398245"/>
                <a:gd name="connsiteY2" fmla="*/ 24898 h 85385"/>
                <a:gd name="connsiteX3" fmla="*/ 397913 w 398245"/>
                <a:gd name="connsiteY3" fmla="*/ 78873 h 85385"/>
                <a:gd name="connsiteX4" fmla="*/ 289963 w 398245"/>
                <a:gd name="connsiteY4" fmla="*/ 48710 h 85385"/>
                <a:gd name="connsiteX5" fmla="*/ 188363 w 398245"/>
                <a:gd name="connsiteY5" fmla="*/ 24898 h 85385"/>
                <a:gd name="connsiteX6" fmla="*/ 104226 w 398245"/>
                <a:gd name="connsiteY6" fmla="*/ 55060 h 85385"/>
                <a:gd name="connsiteX7" fmla="*/ 1038 w 398245"/>
                <a:gd name="connsiteY7" fmla="*/ 83635 h 85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8245" h="85385">
                  <a:moveTo>
                    <a:pt x="1038" y="83635"/>
                  </a:moveTo>
                  <a:cubicBezTo>
                    <a:pt x="12415" y="74904"/>
                    <a:pt x="130419" y="12462"/>
                    <a:pt x="172488" y="2673"/>
                  </a:cubicBezTo>
                  <a:cubicBezTo>
                    <a:pt x="214557" y="-7117"/>
                    <a:pt x="215880" y="12198"/>
                    <a:pt x="253451" y="24898"/>
                  </a:cubicBezTo>
                  <a:cubicBezTo>
                    <a:pt x="291022" y="37598"/>
                    <a:pt x="391828" y="74904"/>
                    <a:pt x="397913" y="78873"/>
                  </a:cubicBezTo>
                  <a:cubicBezTo>
                    <a:pt x="403998" y="82842"/>
                    <a:pt x="324888" y="57706"/>
                    <a:pt x="289963" y="48710"/>
                  </a:cubicBezTo>
                  <a:cubicBezTo>
                    <a:pt x="255038" y="39714"/>
                    <a:pt x="219319" y="23840"/>
                    <a:pt x="188363" y="24898"/>
                  </a:cubicBezTo>
                  <a:cubicBezTo>
                    <a:pt x="157407" y="25956"/>
                    <a:pt x="133595" y="43948"/>
                    <a:pt x="104226" y="55060"/>
                  </a:cubicBezTo>
                  <a:cubicBezTo>
                    <a:pt x="74857" y="66172"/>
                    <a:pt x="-10339" y="92366"/>
                    <a:pt x="1038" y="836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1" name="フリーフォーム: 図形 420">
              <a:extLst>
                <a:ext uri="{FF2B5EF4-FFF2-40B4-BE49-F238E27FC236}">
                  <a16:creationId xmlns:a16="http://schemas.microsoft.com/office/drawing/2014/main" id="{455585FB-0637-4A1E-9D43-30FDA53009A5}"/>
                </a:ext>
              </a:extLst>
            </p:cNvPr>
            <p:cNvSpPr/>
            <p:nvPr/>
          </p:nvSpPr>
          <p:spPr>
            <a:xfrm>
              <a:off x="3344826" y="1653219"/>
              <a:ext cx="378642" cy="112081"/>
            </a:xfrm>
            <a:custGeom>
              <a:avLst/>
              <a:gdLst>
                <a:gd name="connsiteX0" fmla="*/ 37 w 378642"/>
                <a:gd name="connsiteY0" fmla="*/ 956 h 112081"/>
                <a:gd name="connsiteX1" fmla="*/ 201649 w 378642"/>
                <a:gd name="connsiteY1" fmla="*/ 35881 h 112081"/>
                <a:gd name="connsiteX2" fmla="*/ 266737 w 378642"/>
                <a:gd name="connsiteY2" fmla="*/ 69219 h 112081"/>
                <a:gd name="connsiteX3" fmla="*/ 377862 w 378642"/>
                <a:gd name="connsiteY3" fmla="*/ 112081 h 112081"/>
                <a:gd name="connsiteX4" fmla="*/ 309599 w 378642"/>
                <a:gd name="connsiteY4" fmla="*/ 69219 h 112081"/>
                <a:gd name="connsiteX5" fmla="*/ 185774 w 378642"/>
                <a:gd name="connsiteY5" fmla="*/ 15244 h 112081"/>
                <a:gd name="connsiteX6" fmla="*/ 37 w 378642"/>
                <a:gd name="connsiteY6" fmla="*/ 956 h 11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8642" h="112081">
                  <a:moveTo>
                    <a:pt x="37" y="956"/>
                  </a:moveTo>
                  <a:cubicBezTo>
                    <a:pt x="2683" y="4396"/>
                    <a:pt x="157199" y="24504"/>
                    <a:pt x="201649" y="35881"/>
                  </a:cubicBezTo>
                  <a:cubicBezTo>
                    <a:pt x="246099" y="47258"/>
                    <a:pt x="237368" y="56519"/>
                    <a:pt x="266737" y="69219"/>
                  </a:cubicBezTo>
                  <a:cubicBezTo>
                    <a:pt x="296106" y="81919"/>
                    <a:pt x="370718" y="112081"/>
                    <a:pt x="377862" y="112081"/>
                  </a:cubicBezTo>
                  <a:cubicBezTo>
                    <a:pt x="385006" y="112081"/>
                    <a:pt x="341614" y="85358"/>
                    <a:pt x="309599" y="69219"/>
                  </a:cubicBezTo>
                  <a:cubicBezTo>
                    <a:pt x="277584" y="53080"/>
                    <a:pt x="236839" y="26886"/>
                    <a:pt x="185774" y="15244"/>
                  </a:cubicBezTo>
                  <a:cubicBezTo>
                    <a:pt x="134710" y="3602"/>
                    <a:pt x="-2609" y="-2484"/>
                    <a:pt x="37" y="9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2" name="フリーフォーム: 図形 421">
              <a:extLst>
                <a:ext uri="{FF2B5EF4-FFF2-40B4-BE49-F238E27FC236}">
                  <a16:creationId xmlns:a16="http://schemas.microsoft.com/office/drawing/2014/main" id="{2A8C1F3E-72FC-41CC-A938-33C8AB599AB8}"/>
                </a:ext>
              </a:extLst>
            </p:cNvPr>
            <p:cNvSpPr/>
            <p:nvPr/>
          </p:nvSpPr>
          <p:spPr>
            <a:xfrm>
              <a:off x="3920637" y="1682327"/>
              <a:ext cx="560734" cy="467537"/>
            </a:xfrm>
            <a:custGeom>
              <a:avLst/>
              <a:gdLst>
                <a:gd name="connsiteX0" fmla="*/ 6838 w 560734"/>
                <a:gd name="connsiteY0" fmla="*/ 6773 h 467537"/>
                <a:gd name="connsiteX1" fmla="*/ 198926 w 560734"/>
                <a:gd name="connsiteY1" fmla="*/ 98848 h 467537"/>
                <a:gd name="connsiteX2" fmla="*/ 383076 w 560734"/>
                <a:gd name="connsiteY2" fmla="*/ 238548 h 467537"/>
                <a:gd name="connsiteX3" fmla="*/ 557701 w 560734"/>
                <a:gd name="connsiteY3" fmla="*/ 467148 h 467537"/>
                <a:gd name="connsiteX4" fmla="*/ 457688 w 560734"/>
                <a:gd name="connsiteY4" fmla="*/ 286173 h 467537"/>
                <a:gd name="connsiteX5" fmla="*/ 6838 w 560734"/>
                <a:gd name="connsiteY5" fmla="*/ 6773 h 467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0734" h="467537">
                  <a:moveTo>
                    <a:pt x="6838" y="6773"/>
                  </a:moveTo>
                  <a:cubicBezTo>
                    <a:pt x="-36289" y="-24448"/>
                    <a:pt x="136220" y="60219"/>
                    <a:pt x="198926" y="98848"/>
                  </a:cubicBezTo>
                  <a:cubicBezTo>
                    <a:pt x="261632" y="137477"/>
                    <a:pt x="323280" y="177165"/>
                    <a:pt x="383076" y="238548"/>
                  </a:cubicBezTo>
                  <a:cubicBezTo>
                    <a:pt x="442872" y="299931"/>
                    <a:pt x="545266" y="459211"/>
                    <a:pt x="557701" y="467148"/>
                  </a:cubicBezTo>
                  <a:cubicBezTo>
                    <a:pt x="570136" y="475085"/>
                    <a:pt x="545794" y="359992"/>
                    <a:pt x="457688" y="286173"/>
                  </a:cubicBezTo>
                  <a:cubicBezTo>
                    <a:pt x="369582" y="212354"/>
                    <a:pt x="49965" y="37994"/>
                    <a:pt x="6838" y="67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3" name="フリーフォーム: 図形 422">
              <a:extLst>
                <a:ext uri="{FF2B5EF4-FFF2-40B4-BE49-F238E27FC236}">
                  <a16:creationId xmlns:a16="http://schemas.microsoft.com/office/drawing/2014/main" id="{64334CB3-CB91-4ED6-9CD5-3CCF12ACAB91}"/>
                </a:ext>
              </a:extLst>
            </p:cNvPr>
            <p:cNvSpPr/>
            <p:nvPr/>
          </p:nvSpPr>
          <p:spPr>
            <a:xfrm>
              <a:off x="3841675" y="1796698"/>
              <a:ext cx="570295" cy="371002"/>
            </a:xfrm>
            <a:custGeom>
              <a:avLst/>
              <a:gdLst>
                <a:gd name="connsiteX0" fmla="*/ 75 w 570295"/>
                <a:gd name="connsiteY0" fmla="*/ 352 h 371002"/>
                <a:gd name="connsiteX1" fmla="*/ 317575 w 570295"/>
                <a:gd name="connsiteY1" fmla="*/ 138465 h 371002"/>
                <a:gd name="connsiteX2" fmla="*/ 430288 w 570295"/>
                <a:gd name="connsiteY2" fmla="*/ 244827 h 371002"/>
                <a:gd name="connsiteX3" fmla="*/ 481088 w 570295"/>
                <a:gd name="connsiteY3" fmla="*/ 303565 h 371002"/>
                <a:gd name="connsiteX4" fmla="*/ 569988 w 570295"/>
                <a:gd name="connsiteY4" fmla="*/ 368652 h 371002"/>
                <a:gd name="connsiteX5" fmla="*/ 447750 w 570295"/>
                <a:gd name="connsiteY5" fmla="*/ 214665 h 371002"/>
                <a:gd name="connsiteX6" fmla="*/ 289000 w 570295"/>
                <a:gd name="connsiteY6" fmla="*/ 101952 h 371002"/>
                <a:gd name="connsiteX7" fmla="*/ 75 w 570295"/>
                <a:gd name="connsiteY7" fmla="*/ 352 h 371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0295" h="371002">
                  <a:moveTo>
                    <a:pt x="75" y="352"/>
                  </a:moveTo>
                  <a:cubicBezTo>
                    <a:pt x="4837" y="6437"/>
                    <a:pt x="245873" y="97719"/>
                    <a:pt x="317575" y="138465"/>
                  </a:cubicBezTo>
                  <a:cubicBezTo>
                    <a:pt x="389277" y="179211"/>
                    <a:pt x="403036" y="217310"/>
                    <a:pt x="430288" y="244827"/>
                  </a:cubicBezTo>
                  <a:cubicBezTo>
                    <a:pt x="457540" y="272344"/>
                    <a:pt x="457805" y="282928"/>
                    <a:pt x="481088" y="303565"/>
                  </a:cubicBezTo>
                  <a:cubicBezTo>
                    <a:pt x="504371" y="324202"/>
                    <a:pt x="575544" y="383469"/>
                    <a:pt x="569988" y="368652"/>
                  </a:cubicBezTo>
                  <a:cubicBezTo>
                    <a:pt x="564432" y="353835"/>
                    <a:pt x="494581" y="259115"/>
                    <a:pt x="447750" y="214665"/>
                  </a:cubicBezTo>
                  <a:cubicBezTo>
                    <a:pt x="400919" y="170215"/>
                    <a:pt x="359908" y="135289"/>
                    <a:pt x="289000" y="101952"/>
                  </a:cubicBezTo>
                  <a:cubicBezTo>
                    <a:pt x="218092" y="68615"/>
                    <a:pt x="-4687" y="-5733"/>
                    <a:pt x="75" y="3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4" name="フリーフォーム: 図形 423">
              <a:extLst>
                <a:ext uri="{FF2B5EF4-FFF2-40B4-BE49-F238E27FC236}">
                  <a16:creationId xmlns:a16="http://schemas.microsoft.com/office/drawing/2014/main" id="{C3E700CA-3F9E-4C0C-9FE8-0666BB8CE121}"/>
                </a:ext>
              </a:extLst>
            </p:cNvPr>
            <p:cNvSpPr/>
            <p:nvPr/>
          </p:nvSpPr>
          <p:spPr>
            <a:xfrm>
              <a:off x="3820557" y="1812860"/>
              <a:ext cx="462538" cy="279639"/>
            </a:xfrm>
            <a:custGeom>
              <a:avLst/>
              <a:gdLst>
                <a:gd name="connsiteX0" fmla="*/ 16431 w 462538"/>
                <a:gd name="connsiteY0" fmla="*/ 4828 h 279639"/>
                <a:gd name="connsiteX1" fmla="*/ 62468 w 462538"/>
                <a:gd name="connsiteY1" fmla="*/ 30228 h 279639"/>
                <a:gd name="connsiteX2" fmla="*/ 222806 w 462538"/>
                <a:gd name="connsiteY2" fmla="*/ 106428 h 279639"/>
                <a:gd name="connsiteX3" fmla="*/ 321231 w 462538"/>
                <a:gd name="connsiteY3" fmla="*/ 150878 h 279639"/>
                <a:gd name="connsiteX4" fmla="*/ 462518 w 462538"/>
                <a:gd name="connsiteY4" fmla="*/ 279465 h 279639"/>
                <a:gd name="connsiteX5" fmla="*/ 329168 w 462538"/>
                <a:gd name="connsiteY5" fmla="*/ 120715 h 279639"/>
                <a:gd name="connsiteX6" fmla="*/ 16431 w 462538"/>
                <a:gd name="connsiteY6" fmla="*/ 4828 h 279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2538" h="279639">
                  <a:moveTo>
                    <a:pt x="16431" y="4828"/>
                  </a:moveTo>
                  <a:cubicBezTo>
                    <a:pt x="-28019" y="-10253"/>
                    <a:pt x="28072" y="13295"/>
                    <a:pt x="62468" y="30228"/>
                  </a:cubicBezTo>
                  <a:cubicBezTo>
                    <a:pt x="96864" y="47161"/>
                    <a:pt x="179679" y="86320"/>
                    <a:pt x="222806" y="106428"/>
                  </a:cubicBezTo>
                  <a:cubicBezTo>
                    <a:pt x="265933" y="126536"/>
                    <a:pt x="281279" y="122039"/>
                    <a:pt x="321231" y="150878"/>
                  </a:cubicBezTo>
                  <a:cubicBezTo>
                    <a:pt x="361183" y="179717"/>
                    <a:pt x="461195" y="284492"/>
                    <a:pt x="462518" y="279465"/>
                  </a:cubicBezTo>
                  <a:cubicBezTo>
                    <a:pt x="463841" y="274438"/>
                    <a:pt x="400076" y="164371"/>
                    <a:pt x="329168" y="120715"/>
                  </a:cubicBezTo>
                  <a:cubicBezTo>
                    <a:pt x="258260" y="77059"/>
                    <a:pt x="60881" y="19909"/>
                    <a:pt x="16431" y="48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5" name="フリーフォーム: 図形 424">
              <a:extLst>
                <a:ext uri="{FF2B5EF4-FFF2-40B4-BE49-F238E27FC236}">
                  <a16:creationId xmlns:a16="http://schemas.microsoft.com/office/drawing/2014/main" id="{DDA3A4D7-76BF-4710-959E-14952E962EAC}"/>
                </a:ext>
              </a:extLst>
            </p:cNvPr>
            <p:cNvSpPr/>
            <p:nvPr/>
          </p:nvSpPr>
          <p:spPr>
            <a:xfrm>
              <a:off x="3612905" y="1749232"/>
              <a:ext cx="204267" cy="291441"/>
            </a:xfrm>
            <a:custGeom>
              <a:avLst/>
              <a:gdLst>
                <a:gd name="connsiteX0" fmla="*/ 245 w 204267"/>
                <a:gd name="connsiteY0" fmla="*/ 193 h 291441"/>
                <a:gd name="connsiteX1" fmla="*/ 179633 w 204267"/>
                <a:gd name="connsiteY1" fmla="*/ 216093 h 291441"/>
                <a:gd name="connsiteX2" fmla="*/ 198683 w 204267"/>
                <a:gd name="connsiteY2" fmla="*/ 290706 h 291441"/>
                <a:gd name="connsiteX3" fmla="*/ 141533 w 204267"/>
                <a:gd name="connsiteY3" fmla="*/ 179581 h 291441"/>
                <a:gd name="connsiteX4" fmla="*/ 245 w 204267"/>
                <a:gd name="connsiteY4" fmla="*/ 193 h 291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4267" h="291441">
                  <a:moveTo>
                    <a:pt x="245" y="193"/>
                  </a:moveTo>
                  <a:cubicBezTo>
                    <a:pt x="6595" y="6278"/>
                    <a:pt x="146560" y="167674"/>
                    <a:pt x="179633" y="216093"/>
                  </a:cubicBezTo>
                  <a:cubicBezTo>
                    <a:pt x="212706" y="264512"/>
                    <a:pt x="205033" y="296791"/>
                    <a:pt x="198683" y="290706"/>
                  </a:cubicBezTo>
                  <a:cubicBezTo>
                    <a:pt x="192333" y="284621"/>
                    <a:pt x="170373" y="225619"/>
                    <a:pt x="141533" y="179581"/>
                  </a:cubicBezTo>
                  <a:cubicBezTo>
                    <a:pt x="112693" y="133544"/>
                    <a:pt x="-6105" y="-5892"/>
                    <a:pt x="245" y="1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6" name="フリーフォーム: 図形 425">
              <a:extLst>
                <a:ext uri="{FF2B5EF4-FFF2-40B4-BE49-F238E27FC236}">
                  <a16:creationId xmlns:a16="http://schemas.microsoft.com/office/drawing/2014/main" id="{EFEAE8B6-0052-4438-9069-6E4D2A84B46E}"/>
                </a:ext>
              </a:extLst>
            </p:cNvPr>
            <p:cNvSpPr/>
            <p:nvPr/>
          </p:nvSpPr>
          <p:spPr>
            <a:xfrm>
              <a:off x="3532184" y="1741467"/>
              <a:ext cx="373075" cy="470154"/>
            </a:xfrm>
            <a:custGeom>
              <a:avLst/>
              <a:gdLst>
                <a:gd name="connsiteX0" fmla="*/ 4 w 373075"/>
                <a:gd name="connsiteY0" fmla="*/ 21 h 470154"/>
                <a:gd name="connsiteX1" fmla="*/ 158754 w 373075"/>
                <a:gd name="connsiteY1" fmla="*/ 214333 h 470154"/>
                <a:gd name="connsiteX2" fmla="*/ 282579 w 373075"/>
                <a:gd name="connsiteY2" fmla="*/ 369908 h 470154"/>
                <a:gd name="connsiteX3" fmla="*/ 373066 w 373075"/>
                <a:gd name="connsiteY3" fmla="*/ 469921 h 470154"/>
                <a:gd name="connsiteX4" fmla="*/ 287341 w 373075"/>
                <a:gd name="connsiteY4" fmla="*/ 392133 h 470154"/>
                <a:gd name="connsiteX5" fmla="*/ 163516 w 373075"/>
                <a:gd name="connsiteY5" fmla="*/ 227033 h 470154"/>
                <a:gd name="connsiteX6" fmla="*/ 4 w 373075"/>
                <a:gd name="connsiteY6" fmla="*/ 21 h 470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3075" h="470154">
                  <a:moveTo>
                    <a:pt x="4" y="21"/>
                  </a:moveTo>
                  <a:cubicBezTo>
                    <a:pt x="-790" y="-2096"/>
                    <a:pt x="111658" y="152685"/>
                    <a:pt x="158754" y="214333"/>
                  </a:cubicBezTo>
                  <a:cubicBezTo>
                    <a:pt x="205850" y="275981"/>
                    <a:pt x="246860" y="327310"/>
                    <a:pt x="282579" y="369908"/>
                  </a:cubicBezTo>
                  <a:cubicBezTo>
                    <a:pt x="318298" y="412506"/>
                    <a:pt x="372272" y="466217"/>
                    <a:pt x="373066" y="469921"/>
                  </a:cubicBezTo>
                  <a:cubicBezTo>
                    <a:pt x="373860" y="473625"/>
                    <a:pt x="322266" y="432614"/>
                    <a:pt x="287341" y="392133"/>
                  </a:cubicBezTo>
                  <a:cubicBezTo>
                    <a:pt x="252416" y="351652"/>
                    <a:pt x="212464" y="290268"/>
                    <a:pt x="163516" y="227033"/>
                  </a:cubicBezTo>
                  <a:cubicBezTo>
                    <a:pt x="114568" y="163798"/>
                    <a:pt x="798" y="2138"/>
                    <a:pt x="4" y="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7" name="フリーフォーム: 図形 426">
              <a:extLst>
                <a:ext uri="{FF2B5EF4-FFF2-40B4-BE49-F238E27FC236}">
                  <a16:creationId xmlns:a16="http://schemas.microsoft.com/office/drawing/2014/main" id="{D76090BC-8F4D-48B8-AA5A-E25EC2962E04}"/>
                </a:ext>
              </a:extLst>
            </p:cNvPr>
            <p:cNvSpPr/>
            <p:nvPr/>
          </p:nvSpPr>
          <p:spPr>
            <a:xfrm>
              <a:off x="3430426" y="1724891"/>
              <a:ext cx="297382" cy="423276"/>
            </a:xfrm>
            <a:custGeom>
              <a:avLst/>
              <a:gdLst>
                <a:gd name="connsiteX0" fmla="*/ 162 w 297382"/>
                <a:gd name="connsiteY0" fmla="*/ 722 h 423276"/>
                <a:gd name="connsiteX1" fmla="*/ 198599 w 297382"/>
                <a:gd name="connsiteY1" fmla="*/ 305522 h 423276"/>
                <a:gd name="connsiteX2" fmla="*/ 297024 w 297382"/>
                <a:gd name="connsiteY2" fmla="*/ 421409 h 423276"/>
                <a:gd name="connsiteX3" fmla="*/ 166849 w 297382"/>
                <a:gd name="connsiteY3" fmla="*/ 226147 h 423276"/>
                <a:gd name="connsiteX4" fmla="*/ 162 w 297382"/>
                <a:gd name="connsiteY4" fmla="*/ 722 h 423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382" h="423276">
                  <a:moveTo>
                    <a:pt x="162" y="722"/>
                  </a:moveTo>
                  <a:cubicBezTo>
                    <a:pt x="5454" y="13951"/>
                    <a:pt x="149122" y="235407"/>
                    <a:pt x="198599" y="305522"/>
                  </a:cubicBezTo>
                  <a:cubicBezTo>
                    <a:pt x="248076" y="375637"/>
                    <a:pt x="302316" y="434638"/>
                    <a:pt x="297024" y="421409"/>
                  </a:cubicBezTo>
                  <a:cubicBezTo>
                    <a:pt x="291732" y="408180"/>
                    <a:pt x="213416" y="292822"/>
                    <a:pt x="166849" y="226147"/>
                  </a:cubicBezTo>
                  <a:cubicBezTo>
                    <a:pt x="120282" y="159472"/>
                    <a:pt x="-5130" y="-12507"/>
                    <a:pt x="162" y="7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8" name="フリーフォーム: 図形 427">
              <a:extLst>
                <a:ext uri="{FF2B5EF4-FFF2-40B4-BE49-F238E27FC236}">
                  <a16:creationId xmlns:a16="http://schemas.microsoft.com/office/drawing/2014/main" id="{E3EDA95B-F78B-4A92-9F6A-12538DDEDA2B}"/>
                </a:ext>
              </a:extLst>
            </p:cNvPr>
            <p:cNvSpPr/>
            <p:nvPr/>
          </p:nvSpPr>
          <p:spPr>
            <a:xfrm>
              <a:off x="3737995" y="2169982"/>
              <a:ext cx="462028" cy="194309"/>
            </a:xfrm>
            <a:custGeom>
              <a:avLst/>
              <a:gdLst>
                <a:gd name="connsiteX0" fmla="*/ 568 w 462028"/>
                <a:gd name="connsiteY0" fmla="*/ 131 h 194309"/>
                <a:gd name="connsiteX1" fmla="*/ 181543 w 462028"/>
                <a:gd name="connsiteY1" fmla="*/ 127131 h 194309"/>
                <a:gd name="connsiteX2" fmla="*/ 267268 w 462028"/>
                <a:gd name="connsiteY2" fmla="*/ 192218 h 194309"/>
                <a:gd name="connsiteX3" fmla="*/ 284730 w 462028"/>
                <a:gd name="connsiteY3" fmla="*/ 179518 h 194309"/>
                <a:gd name="connsiteX4" fmla="*/ 335530 w 462028"/>
                <a:gd name="connsiteY4" fmla="*/ 141418 h 194309"/>
                <a:gd name="connsiteX5" fmla="*/ 440305 w 462028"/>
                <a:gd name="connsiteY5" fmla="*/ 101731 h 194309"/>
                <a:gd name="connsiteX6" fmla="*/ 460943 w 462028"/>
                <a:gd name="connsiteY6" fmla="*/ 127131 h 194309"/>
                <a:gd name="connsiteX7" fmla="*/ 421255 w 462028"/>
                <a:gd name="connsiteY7" fmla="*/ 82681 h 194309"/>
                <a:gd name="connsiteX8" fmla="*/ 337118 w 462028"/>
                <a:gd name="connsiteY8" fmla="*/ 111256 h 194309"/>
                <a:gd name="connsiteX9" fmla="*/ 246630 w 462028"/>
                <a:gd name="connsiteY9" fmla="*/ 152531 h 194309"/>
                <a:gd name="connsiteX10" fmla="*/ 568 w 462028"/>
                <a:gd name="connsiteY10" fmla="*/ 131 h 194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2028" h="194309">
                  <a:moveTo>
                    <a:pt x="568" y="131"/>
                  </a:moveTo>
                  <a:cubicBezTo>
                    <a:pt x="-10280" y="-4102"/>
                    <a:pt x="137093" y="95117"/>
                    <a:pt x="181543" y="127131"/>
                  </a:cubicBezTo>
                  <a:cubicBezTo>
                    <a:pt x="225993" y="159145"/>
                    <a:pt x="250070" y="183487"/>
                    <a:pt x="267268" y="192218"/>
                  </a:cubicBezTo>
                  <a:cubicBezTo>
                    <a:pt x="284466" y="200949"/>
                    <a:pt x="284730" y="179518"/>
                    <a:pt x="284730" y="179518"/>
                  </a:cubicBezTo>
                  <a:cubicBezTo>
                    <a:pt x="296107" y="171051"/>
                    <a:pt x="309601" y="154383"/>
                    <a:pt x="335530" y="141418"/>
                  </a:cubicBezTo>
                  <a:cubicBezTo>
                    <a:pt x="361459" y="128454"/>
                    <a:pt x="419403" y="104112"/>
                    <a:pt x="440305" y="101731"/>
                  </a:cubicBezTo>
                  <a:cubicBezTo>
                    <a:pt x="461207" y="99350"/>
                    <a:pt x="464118" y="130306"/>
                    <a:pt x="460943" y="127131"/>
                  </a:cubicBezTo>
                  <a:cubicBezTo>
                    <a:pt x="457768" y="123956"/>
                    <a:pt x="441892" y="85327"/>
                    <a:pt x="421255" y="82681"/>
                  </a:cubicBezTo>
                  <a:cubicBezTo>
                    <a:pt x="400618" y="80035"/>
                    <a:pt x="366222" y="99614"/>
                    <a:pt x="337118" y="111256"/>
                  </a:cubicBezTo>
                  <a:cubicBezTo>
                    <a:pt x="308014" y="122898"/>
                    <a:pt x="302457" y="169464"/>
                    <a:pt x="246630" y="152531"/>
                  </a:cubicBezTo>
                  <a:cubicBezTo>
                    <a:pt x="190803" y="135598"/>
                    <a:pt x="11416" y="4364"/>
                    <a:pt x="568" y="1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9" name="フリーフォーム: 図形 428">
              <a:extLst>
                <a:ext uri="{FF2B5EF4-FFF2-40B4-BE49-F238E27FC236}">
                  <a16:creationId xmlns:a16="http://schemas.microsoft.com/office/drawing/2014/main" id="{9C96C6F7-EA86-4C85-A2C7-362D7F60F8E3}"/>
                </a:ext>
              </a:extLst>
            </p:cNvPr>
            <p:cNvSpPr/>
            <p:nvPr/>
          </p:nvSpPr>
          <p:spPr>
            <a:xfrm>
              <a:off x="3740073" y="1527175"/>
              <a:ext cx="240259" cy="134045"/>
            </a:xfrm>
            <a:custGeom>
              <a:avLst/>
              <a:gdLst>
                <a:gd name="connsiteX0" fmla="*/ 239790 w 240259"/>
                <a:gd name="connsiteY0" fmla="*/ 0 h 134045"/>
                <a:gd name="connsiteX1" fmla="*/ 47702 w 240259"/>
                <a:gd name="connsiteY1" fmla="*/ 42863 h 134045"/>
                <a:gd name="connsiteX2" fmla="*/ 77 w 240259"/>
                <a:gd name="connsiteY2" fmla="*/ 133350 h 134045"/>
                <a:gd name="connsiteX3" fmla="*/ 38177 w 240259"/>
                <a:gd name="connsiteY3" fmla="*/ 82550 h 134045"/>
                <a:gd name="connsiteX4" fmla="*/ 100090 w 240259"/>
                <a:gd name="connsiteY4" fmla="*/ 42863 h 134045"/>
                <a:gd name="connsiteX5" fmla="*/ 239790 w 240259"/>
                <a:gd name="connsiteY5" fmla="*/ 0 h 134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0259" h="134045">
                  <a:moveTo>
                    <a:pt x="239790" y="0"/>
                  </a:moveTo>
                  <a:cubicBezTo>
                    <a:pt x="231059" y="0"/>
                    <a:pt x="87654" y="20638"/>
                    <a:pt x="47702" y="42863"/>
                  </a:cubicBezTo>
                  <a:cubicBezTo>
                    <a:pt x="7750" y="65088"/>
                    <a:pt x="1664" y="126736"/>
                    <a:pt x="77" y="133350"/>
                  </a:cubicBezTo>
                  <a:cubicBezTo>
                    <a:pt x="-1510" y="139964"/>
                    <a:pt x="21508" y="97631"/>
                    <a:pt x="38177" y="82550"/>
                  </a:cubicBezTo>
                  <a:cubicBezTo>
                    <a:pt x="54846" y="67469"/>
                    <a:pt x="67282" y="57415"/>
                    <a:pt x="100090" y="42863"/>
                  </a:cubicBezTo>
                  <a:cubicBezTo>
                    <a:pt x="132898" y="28311"/>
                    <a:pt x="248521" y="0"/>
                    <a:pt x="23979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0" name="フリーフォーム: 図形 429">
              <a:extLst>
                <a:ext uri="{FF2B5EF4-FFF2-40B4-BE49-F238E27FC236}">
                  <a16:creationId xmlns:a16="http://schemas.microsoft.com/office/drawing/2014/main" id="{DD3BA020-E465-483B-BDDB-C22504F91312}"/>
                </a:ext>
              </a:extLst>
            </p:cNvPr>
            <p:cNvSpPr/>
            <p:nvPr/>
          </p:nvSpPr>
          <p:spPr>
            <a:xfrm>
              <a:off x="3716338" y="1660760"/>
              <a:ext cx="19846" cy="175455"/>
            </a:xfrm>
            <a:custGeom>
              <a:avLst/>
              <a:gdLst>
                <a:gd name="connsiteX0" fmla="*/ 17462 w 19846"/>
                <a:gd name="connsiteY0" fmla="*/ 2940 h 175455"/>
                <a:gd name="connsiteX1" fmla="*/ 0 w 19846"/>
                <a:gd name="connsiteY1" fmla="*/ 174390 h 175455"/>
                <a:gd name="connsiteX2" fmla="*/ 17462 w 19846"/>
                <a:gd name="connsiteY2" fmla="*/ 72790 h 175455"/>
                <a:gd name="connsiteX3" fmla="*/ 17462 w 19846"/>
                <a:gd name="connsiteY3" fmla="*/ 2940 h 175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46" h="175455">
                  <a:moveTo>
                    <a:pt x="17462" y="2940"/>
                  </a:moveTo>
                  <a:cubicBezTo>
                    <a:pt x="14552" y="19873"/>
                    <a:pt x="0" y="162748"/>
                    <a:pt x="0" y="174390"/>
                  </a:cubicBezTo>
                  <a:cubicBezTo>
                    <a:pt x="0" y="186032"/>
                    <a:pt x="14023" y="98984"/>
                    <a:pt x="17462" y="72790"/>
                  </a:cubicBezTo>
                  <a:cubicBezTo>
                    <a:pt x="20901" y="46596"/>
                    <a:pt x="20372" y="-13993"/>
                    <a:pt x="17462" y="29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1" name="フリーフォーム: 図形 430">
              <a:extLst>
                <a:ext uri="{FF2B5EF4-FFF2-40B4-BE49-F238E27FC236}">
                  <a16:creationId xmlns:a16="http://schemas.microsoft.com/office/drawing/2014/main" id="{F06736DA-0CD4-4147-A04A-DAB2D6FE24D0}"/>
                </a:ext>
              </a:extLst>
            </p:cNvPr>
            <p:cNvSpPr/>
            <p:nvPr/>
          </p:nvSpPr>
          <p:spPr>
            <a:xfrm>
              <a:off x="3750872" y="1553955"/>
              <a:ext cx="267154" cy="331921"/>
            </a:xfrm>
            <a:custGeom>
              <a:avLst/>
              <a:gdLst>
                <a:gd name="connsiteX0" fmla="*/ 267091 w 267154"/>
                <a:gd name="connsiteY0" fmla="*/ 208 h 331921"/>
                <a:gd name="connsiteX1" fmla="*/ 70241 w 267154"/>
                <a:gd name="connsiteY1" fmla="*/ 120858 h 331921"/>
                <a:gd name="connsiteX2" fmla="*/ 30553 w 267154"/>
                <a:gd name="connsiteY2" fmla="*/ 151020 h 331921"/>
                <a:gd name="connsiteX3" fmla="*/ 43253 w 267154"/>
                <a:gd name="connsiteY3" fmla="*/ 330408 h 331921"/>
                <a:gd name="connsiteX4" fmla="*/ 19441 w 267154"/>
                <a:gd name="connsiteY4" fmla="*/ 233570 h 331921"/>
                <a:gd name="connsiteX5" fmla="*/ 3566 w 267154"/>
                <a:gd name="connsiteY5" fmla="*/ 170070 h 331921"/>
                <a:gd name="connsiteX6" fmla="*/ 90878 w 267154"/>
                <a:gd name="connsiteY6" fmla="*/ 93870 h 331921"/>
                <a:gd name="connsiteX7" fmla="*/ 267091 w 267154"/>
                <a:gd name="connsiteY7" fmla="*/ 208 h 331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7154" h="331921">
                  <a:moveTo>
                    <a:pt x="267091" y="208"/>
                  </a:moveTo>
                  <a:cubicBezTo>
                    <a:pt x="263652" y="4706"/>
                    <a:pt x="109664" y="95723"/>
                    <a:pt x="70241" y="120858"/>
                  </a:cubicBezTo>
                  <a:cubicBezTo>
                    <a:pt x="30818" y="145993"/>
                    <a:pt x="35051" y="116095"/>
                    <a:pt x="30553" y="151020"/>
                  </a:cubicBezTo>
                  <a:cubicBezTo>
                    <a:pt x="26055" y="185945"/>
                    <a:pt x="45105" y="316650"/>
                    <a:pt x="43253" y="330408"/>
                  </a:cubicBezTo>
                  <a:cubicBezTo>
                    <a:pt x="41401" y="344166"/>
                    <a:pt x="26055" y="260293"/>
                    <a:pt x="19441" y="233570"/>
                  </a:cubicBezTo>
                  <a:cubicBezTo>
                    <a:pt x="12827" y="206847"/>
                    <a:pt x="-8340" y="193353"/>
                    <a:pt x="3566" y="170070"/>
                  </a:cubicBezTo>
                  <a:cubicBezTo>
                    <a:pt x="15472" y="146787"/>
                    <a:pt x="48280" y="122445"/>
                    <a:pt x="90878" y="93870"/>
                  </a:cubicBezTo>
                  <a:cubicBezTo>
                    <a:pt x="133476" y="65295"/>
                    <a:pt x="270530" y="-4290"/>
                    <a:pt x="267091" y="2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2" name="フリーフォーム: 図形 431">
              <a:extLst>
                <a:ext uri="{FF2B5EF4-FFF2-40B4-BE49-F238E27FC236}">
                  <a16:creationId xmlns:a16="http://schemas.microsoft.com/office/drawing/2014/main" id="{69FB0E52-2022-4068-BF01-3D1FC939098C}"/>
                </a:ext>
              </a:extLst>
            </p:cNvPr>
            <p:cNvSpPr/>
            <p:nvPr/>
          </p:nvSpPr>
          <p:spPr>
            <a:xfrm>
              <a:off x="3809469" y="1602387"/>
              <a:ext cx="277759" cy="277342"/>
            </a:xfrm>
            <a:custGeom>
              <a:avLst/>
              <a:gdLst>
                <a:gd name="connsiteX0" fmla="*/ 275169 w 277759"/>
                <a:gd name="connsiteY0" fmla="*/ 988 h 277342"/>
                <a:gd name="connsiteX1" fmla="*/ 140231 w 277759"/>
                <a:gd name="connsiteY1" fmla="*/ 56551 h 277342"/>
                <a:gd name="connsiteX2" fmla="*/ 6881 w 277759"/>
                <a:gd name="connsiteY2" fmla="*/ 131163 h 277342"/>
                <a:gd name="connsiteX3" fmla="*/ 25931 w 277759"/>
                <a:gd name="connsiteY3" fmla="*/ 277213 h 277342"/>
                <a:gd name="connsiteX4" fmla="*/ 14819 w 277759"/>
                <a:gd name="connsiteY4" fmla="*/ 104176 h 277342"/>
                <a:gd name="connsiteX5" fmla="*/ 275169 w 277759"/>
                <a:gd name="connsiteY5" fmla="*/ 988 h 277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7759" h="277342">
                  <a:moveTo>
                    <a:pt x="275169" y="988"/>
                  </a:moveTo>
                  <a:cubicBezTo>
                    <a:pt x="296071" y="-6949"/>
                    <a:pt x="184946" y="34855"/>
                    <a:pt x="140231" y="56551"/>
                  </a:cubicBezTo>
                  <a:cubicBezTo>
                    <a:pt x="95516" y="78247"/>
                    <a:pt x="25931" y="94386"/>
                    <a:pt x="6881" y="131163"/>
                  </a:cubicBezTo>
                  <a:cubicBezTo>
                    <a:pt x="-12169" y="167940"/>
                    <a:pt x="24608" y="281711"/>
                    <a:pt x="25931" y="277213"/>
                  </a:cubicBezTo>
                  <a:cubicBezTo>
                    <a:pt x="27254" y="272715"/>
                    <a:pt x="-24604" y="148626"/>
                    <a:pt x="14819" y="104176"/>
                  </a:cubicBezTo>
                  <a:cubicBezTo>
                    <a:pt x="54242" y="59726"/>
                    <a:pt x="254267" y="8925"/>
                    <a:pt x="275169" y="9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3" name="フリーフォーム: 図形 432">
              <a:extLst>
                <a:ext uri="{FF2B5EF4-FFF2-40B4-BE49-F238E27FC236}">
                  <a16:creationId xmlns:a16="http://schemas.microsoft.com/office/drawing/2014/main" id="{8A97E999-D248-45D7-A656-D1A4CE76D1AC}"/>
                </a:ext>
              </a:extLst>
            </p:cNvPr>
            <p:cNvSpPr/>
            <p:nvPr/>
          </p:nvSpPr>
          <p:spPr>
            <a:xfrm>
              <a:off x="3826653" y="1797000"/>
              <a:ext cx="151466" cy="403029"/>
            </a:xfrm>
            <a:custGeom>
              <a:avLst/>
              <a:gdLst>
                <a:gd name="connsiteX0" fmla="*/ 810 w 151466"/>
                <a:gd name="connsiteY0" fmla="*/ 50 h 403029"/>
                <a:gd name="connsiteX1" fmla="*/ 51610 w 151466"/>
                <a:gd name="connsiteY1" fmla="*/ 238175 h 403029"/>
                <a:gd name="connsiteX2" fmla="*/ 150035 w 151466"/>
                <a:gd name="connsiteY2" fmla="*/ 401688 h 403029"/>
                <a:gd name="connsiteX3" fmla="*/ 108760 w 151466"/>
                <a:gd name="connsiteY3" fmla="*/ 312788 h 403029"/>
                <a:gd name="connsiteX4" fmla="*/ 89710 w 151466"/>
                <a:gd name="connsiteY4" fmla="*/ 258813 h 403029"/>
                <a:gd name="connsiteX5" fmla="*/ 810 w 151466"/>
                <a:gd name="connsiteY5" fmla="*/ 50 h 403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1466" h="403029">
                  <a:moveTo>
                    <a:pt x="810" y="50"/>
                  </a:moveTo>
                  <a:cubicBezTo>
                    <a:pt x="-5540" y="-3390"/>
                    <a:pt x="26739" y="171235"/>
                    <a:pt x="51610" y="238175"/>
                  </a:cubicBezTo>
                  <a:cubicBezTo>
                    <a:pt x="76481" y="305115"/>
                    <a:pt x="140510" y="389253"/>
                    <a:pt x="150035" y="401688"/>
                  </a:cubicBezTo>
                  <a:cubicBezTo>
                    <a:pt x="159560" y="414123"/>
                    <a:pt x="118814" y="336600"/>
                    <a:pt x="108760" y="312788"/>
                  </a:cubicBezTo>
                  <a:cubicBezTo>
                    <a:pt x="98706" y="288976"/>
                    <a:pt x="106908" y="306173"/>
                    <a:pt x="89710" y="258813"/>
                  </a:cubicBezTo>
                  <a:cubicBezTo>
                    <a:pt x="72512" y="211453"/>
                    <a:pt x="7160" y="3490"/>
                    <a:pt x="810" y="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4" name="フリーフォーム: 図形 433">
              <a:extLst>
                <a:ext uri="{FF2B5EF4-FFF2-40B4-BE49-F238E27FC236}">
                  <a16:creationId xmlns:a16="http://schemas.microsoft.com/office/drawing/2014/main" id="{CC731555-4647-4B28-BDEA-CD5E7BE9CCF1}"/>
                </a:ext>
              </a:extLst>
            </p:cNvPr>
            <p:cNvSpPr/>
            <p:nvPr/>
          </p:nvSpPr>
          <p:spPr>
            <a:xfrm>
              <a:off x="3387876" y="1441438"/>
              <a:ext cx="171877" cy="93875"/>
            </a:xfrm>
            <a:custGeom>
              <a:avLst/>
              <a:gdLst>
                <a:gd name="connsiteX0" fmla="*/ 1437 w 171877"/>
                <a:gd name="connsiteY0" fmla="*/ 3187 h 93875"/>
                <a:gd name="connsiteX1" fmla="*/ 169712 w 171877"/>
                <a:gd name="connsiteY1" fmla="*/ 93675 h 93875"/>
                <a:gd name="connsiteX2" fmla="*/ 91924 w 171877"/>
                <a:gd name="connsiteY2" fmla="*/ 27000 h 93875"/>
                <a:gd name="connsiteX3" fmla="*/ 1437 w 171877"/>
                <a:gd name="connsiteY3" fmla="*/ 3187 h 9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877" h="93875">
                  <a:moveTo>
                    <a:pt x="1437" y="3187"/>
                  </a:moveTo>
                  <a:cubicBezTo>
                    <a:pt x="14402" y="14300"/>
                    <a:pt x="154631" y="89706"/>
                    <a:pt x="169712" y="93675"/>
                  </a:cubicBezTo>
                  <a:cubicBezTo>
                    <a:pt x="184793" y="97644"/>
                    <a:pt x="117059" y="41552"/>
                    <a:pt x="91924" y="27000"/>
                  </a:cubicBezTo>
                  <a:cubicBezTo>
                    <a:pt x="66789" y="12448"/>
                    <a:pt x="-11528" y="-7926"/>
                    <a:pt x="1437" y="31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5" name="フリーフォーム: 図形 434">
              <a:extLst>
                <a:ext uri="{FF2B5EF4-FFF2-40B4-BE49-F238E27FC236}">
                  <a16:creationId xmlns:a16="http://schemas.microsoft.com/office/drawing/2014/main" id="{09872001-59AA-45DA-B634-ACE53F582594}"/>
                </a:ext>
              </a:extLst>
            </p:cNvPr>
            <p:cNvSpPr/>
            <p:nvPr/>
          </p:nvSpPr>
          <p:spPr>
            <a:xfrm>
              <a:off x="3352687" y="1428399"/>
              <a:ext cx="21241" cy="137808"/>
            </a:xfrm>
            <a:custGeom>
              <a:avLst/>
              <a:gdLst>
                <a:gd name="connsiteX0" fmla="*/ 12813 w 21241"/>
                <a:gd name="connsiteY0" fmla="*/ 351 h 137808"/>
                <a:gd name="connsiteX1" fmla="*/ 113 w 21241"/>
                <a:gd name="connsiteY1" fmla="*/ 133701 h 137808"/>
                <a:gd name="connsiteX2" fmla="*/ 20751 w 21241"/>
                <a:gd name="connsiteY2" fmla="*/ 95601 h 137808"/>
                <a:gd name="connsiteX3" fmla="*/ 12813 w 21241"/>
                <a:gd name="connsiteY3" fmla="*/ 351 h 137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41" h="137808">
                  <a:moveTo>
                    <a:pt x="12813" y="351"/>
                  </a:moveTo>
                  <a:cubicBezTo>
                    <a:pt x="9373" y="6701"/>
                    <a:pt x="-1210" y="117826"/>
                    <a:pt x="113" y="133701"/>
                  </a:cubicBezTo>
                  <a:cubicBezTo>
                    <a:pt x="1436" y="149576"/>
                    <a:pt x="18370" y="115709"/>
                    <a:pt x="20751" y="95601"/>
                  </a:cubicBezTo>
                  <a:cubicBezTo>
                    <a:pt x="23132" y="75493"/>
                    <a:pt x="16253" y="-5999"/>
                    <a:pt x="12813" y="3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6" name="フリーフォーム: 図形 435">
              <a:extLst>
                <a:ext uri="{FF2B5EF4-FFF2-40B4-BE49-F238E27FC236}">
                  <a16:creationId xmlns:a16="http://schemas.microsoft.com/office/drawing/2014/main" id="{85265B69-7B86-4359-97C2-EFA82141194B}"/>
                </a:ext>
              </a:extLst>
            </p:cNvPr>
            <p:cNvSpPr/>
            <p:nvPr/>
          </p:nvSpPr>
          <p:spPr>
            <a:xfrm>
              <a:off x="3413098" y="1461333"/>
              <a:ext cx="20692" cy="123482"/>
            </a:xfrm>
            <a:custGeom>
              <a:avLst/>
              <a:gdLst>
                <a:gd name="connsiteX0" fmla="*/ 3202 w 20692"/>
                <a:gd name="connsiteY0" fmla="*/ 755 h 123482"/>
                <a:gd name="connsiteX1" fmla="*/ 1615 w 20692"/>
                <a:gd name="connsiteY1" fmla="*/ 121405 h 123482"/>
                <a:gd name="connsiteX2" fmla="*/ 20665 w 20692"/>
                <a:gd name="connsiteY2" fmla="*/ 72192 h 123482"/>
                <a:gd name="connsiteX3" fmla="*/ 3202 w 20692"/>
                <a:gd name="connsiteY3" fmla="*/ 755 h 123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692" h="123482">
                  <a:moveTo>
                    <a:pt x="3202" y="755"/>
                  </a:moveTo>
                  <a:cubicBezTo>
                    <a:pt x="27" y="8957"/>
                    <a:pt x="-1296" y="109499"/>
                    <a:pt x="1615" y="121405"/>
                  </a:cubicBezTo>
                  <a:cubicBezTo>
                    <a:pt x="4526" y="133311"/>
                    <a:pt x="21459" y="90977"/>
                    <a:pt x="20665" y="72192"/>
                  </a:cubicBezTo>
                  <a:cubicBezTo>
                    <a:pt x="19871" y="53407"/>
                    <a:pt x="6377" y="-7447"/>
                    <a:pt x="3202" y="7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7" name="フリーフォーム: 図形 436">
              <a:extLst>
                <a:ext uri="{FF2B5EF4-FFF2-40B4-BE49-F238E27FC236}">
                  <a16:creationId xmlns:a16="http://schemas.microsoft.com/office/drawing/2014/main" id="{44F226C0-0058-4DA9-9617-F992C69F12BC}"/>
                </a:ext>
              </a:extLst>
            </p:cNvPr>
            <p:cNvSpPr/>
            <p:nvPr/>
          </p:nvSpPr>
          <p:spPr>
            <a:xfrm>
              <a:off x="4062333" y="1584319"/>
              <a:ext cx="497281" cy="105323"/>
            </a:xfrm>
            <a:custGeom>
              <a:avLst/>
              <a:gdLst>
                <a:gd name="connsiteX0" fmla="*/ 80 w 497281"/>
                <a:gd name="connsiteY0" fmla="*/ 6 h 105323"/>
                <a:gd name="connsiteX1" fmla="*/ 263605 w 497281"/>
                <a:gd name="connsiteY1" fmla="*/ 93669 h 105323"/>
                <a:gd name="connsiteX2" fmla="*/ 490617 w 497281"/>
                <a:gd name="connsiteY2" fmla="*/ 103194 h 105323"/>
                <a:gd name="connsiteX3" fmla="*/ 423942 w 497281"/>
                <a:gd name="connsiteY3" fmla="*/ 87319 h 105323"/>
                <a:gd name="connsiteX4" fmla="*/ 290592 w 497281"/>
                <a:gd name="connsiteY4" fmla="*/ 88906 h 105323"/>
                <a:gd name="connsiteX5" fmla="*/ 80 w 497281"/>
                <a:gd name="connsiteY5" fmla="*/ 6 h 105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7281" h="105323">
                  <a:moveTo>
                    <a:pt x="80" y="6"/>
                  </a:moveTo>
                  <a:cubicBezTo>
                    <a:pt x="-4418" y="800"/>
                    <a:pt x="181849" y="76471"/>
                    <a:pt x="263605" y="93669"/>
                  </a:cubicBezTo>
                  <a:cubicBezTo>
                    <a:pt x="345361" y="110867"/>
                    <a:pt x="463894" y="104252"/>
                    <a:pt x="490617" y="103194"/>
                  </a:cubicBezTo>
                  <a:cubicBezTo>
                    <a:pt x="517340" y="102136"/>
                    <a:pt x="457279" y="89700"/>
                    <a:pt x="423942" y="87319"/>
                  </a:cubicBezTo>
                  <a:cubicBezTo>
                    <a:pt x="390605" y="84938"/>
                    <a:pt x="357796" y="102929"/>
                    <a:pt x="290592" y="88906"/>
                  </a:cubicBezTo>
                  <a:cubicBezTo>
                    <a:pt x="223388" y="74883"/>
                    <a:pt x="4578" y="-788"/>
                    <a:pt x="80" y="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8" name="フリーフォーム: 図形 437">
              <a:extLst>
                <a:ext uri="{FF2B5EF4-FFF2-40B4-BE49-F238E27FC236}">
                  <a16:creationId xmlns:a16="http://schemas.microsoft.com/office/drawing/2014/main" id="{E5C0BD43-6AF4-4E78-93D9-57FE088EC916}"/>
                </a:ext>
              </a:extLst>
            </p:cNvPr>
            <p:cNvSpPr/>
            <p:nvPr/>
          </p:nvSpPr>
          <p:spPr>
            <a:xfrm>
              <a:off x="4262564" y="1679512"/>
              <a:ext cx="298066" cy="32919"/>
            </a:xfrm>
            <a:custGeom>
              <a:avLst/>
              <a:gdLst>
                <a:gd name="connsiteX0" fmla="*/ 1461 w 298066"/>
                <a:gd name="connsiteY0" fmla="*/ 63 h 32919"/>
                <a:gd name="connsiteX1" fmla="*/ 291974 w 298066"/>
                <a:gd name="connsiteY1" fmla="*/ 23876 h 32919"/>
                <a:gd name="connsiteX2" fmla="*/ 184024 w 298066"/>
                <a:gd name="connsiteY2" fmla="*/ 31813 h 32919"/>
                <a:gd name="connsiteX3" fmla="*/ 1461 w 298066"/>
                <a:gd name="connsiteY3" fmla="*/ 63 h 32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8066" h="32919">
                  <a:moveTo>
                    <a:pt x="1461" y="63"/>
                  </a:moveTo>
                  <a:cubicBezTo>
                    <a:pt x="19453" y="-1260"/>
                    <a:pt x="261547" y="18584"/>
                    <a:pt x="291974" y="23876"/>
                  </a:cubicBezTo>
                  <a:cubicBezTo>
                    <a:pt x="322401" y="29168"/>
                    <a:pt x="231384" y="35517"/>
                    <a:pt x="184024" y="31813"/>
                  </a:cubicBezTo>
                  <a:cubicBezTo>
                    <a:pt x="136664" y="28109"/>
                    <a:pt x="-16531" y="1386"/>
                    <a:pt x="1461" y="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9" name="フリーフォーム: 図形 438">
              <a:extLst>
                <a:ext uri="{FF2B5EF4-FFF2-40B4-BE49-F238E27FC236}">
                  <a16:creationId xmlns:a16="http://schemas.microsoft.com/office/drawing/2014/main" id="{F828827E-B767-4815-BD17-29BF8C7E4DB0}"/>
                </a:ext>
              </a:extLst>
            </p:cNvPr>
            <p:cNvSpPr/>
            <p:nvPr/>
          </p:nvSpPr>
          <p:spPr>
            <a:xfrm>
              <a:off x="3960049" y="1402468"/>
              <a:ext cx="849362" cy="350718"/>
            </a:xfrm>
            <a:custGeom>
              <a:avLst/>
              <a:gdLst>
                <a:gd name="connsiteX0" fmla="*/ 2351 w 849362"/>
                <a:gd name="connsiteY0" fmla="*/ 882 h 350718"/>
                <a:gd name="connsiteX1" fmla="*/ 602426 w 849362"/>
                <a:gd name="connsiteY1" fmla="*/ 199320 h 350718"/>
                <a:gd name="connsiteX2" fmla="*/ 848489 w 849362"/>
                <a:gd name="connsiteY2" fmla="*/ 350132 h 350718"/>
                <a:gd name="connsiteX3" fmla="*/ 673864 w 849362"/>
                <a:gd name="connsiteY3" fmla="*/ 246945 h 350718"/>
                <a:gd name="connsiteX4" fmla="*/ 403989 w 849362"/>
                <a:gd name="connsiteY4" fmla="*/ 131057 h 350718"/>
                <a:gd name="connsiteX5" fmla="*/ 2351 w 849362"/>
                <a:gd name="connsiteY5" fmla="*/ 882 h 350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9362" h="350718">
                  <a:moveTo>
                    <a:pt x="2351" y="882"/>
                  </a:moveTo>
                  <a:cubicBezTo>
                    <a:pt x="35424" y="12259"/>
                    <a:pt x="461403" y="141112"/>
                    <a:pt x="602426" y="199320"/>
                  </a:cubicBezTo>
                  <a:cubicBezTo>
                    <a:pt x="743449" y="257528"/>
                    <a:pt x="836583" y="342195"/>
                    <a:pt x="848489" y="350132"/>
                  </a:cubicBezTo>
                  <a:cubicBezTo>
                    <a:pt x="860395" y="358069"/>
                    <a:pt x="747947" y="283457"/>
                    <a:pt x="673864" y="246945"/>
                  </a:cubicBezTo>
                  <a:cubicBezTo>
                    <a:pt x="599781" y="210433"/>
                    <a:pt x="513791" y="171009"/>
                    <a:pt x="403989" y="131057"/>
                  </a:cubicBezTo>
                  <a:cubicBezTo>
                    <a:pt x="294187" y="91105"/>
                    <a:pt x="-30722" y="-10495"/>
                    <a:pt x="2351" y="8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0" name="フリーフォーム: 図形 439">
              <a:extLst>
                <a:ext uri="{FF2B5EF4-FFF2-40B4-BE49-F238E27FC236}">
                  <a16:creationId xmlns:a16="http://schemas.microsoft.com/office/drawing/2014/main" id="{234EAAF6-5880-4E63-ACD2-43ED8EF1955E}"/>
                </a:ext>
              </a:extLst>
            </p:cNvPr>
            <p:cNvSpPr/>
            <p:nvPr/>
          </p:nvSpPr>
          <p:spPr>
            <a:xfrm>
              <a:off x="4557872" y="1709194"/>
              <a:ext cx="237082" cy="136101"/>
            </a:xfrm>
            <a:custGeom>
              <a:avLst/>
              <a:gdLst>
                <a:gd name="connsiteX0" fmla="*/ 3016 w 237082"/>
                <a:gd name="connsiteY0" fmla="*/ 5306 h 136101"/>
                <a:gd name="connsiteX1" fmla="*/ 203041 w 237082"/>
                <a:gd name="connsiteY1" fmla="*/ 124369 h 136101"/>
                <a:gd name="connsiteX2" fmla="*/ 191928 w 237082"/>
                <a:gd name="connsiteY2" fmla="*/ 125956 h 136101"/>
                <a:gd name="connsiteX3" fmla="*/ 236378 w 237082"/>
                <a:gd name="connsiteY3" fmla="*/ 73569 h 136101"/>
                <a:gd name="connsiteX4" fmla="*/ 209391 w 237082"/>
                <a:gd name="connsiteY4" fmla="*/ 127544 h 136101"/>
                <a:gd name="connsiteX5" fmla="*/ 90328 w 237082"/>
                <a:gd name="connsiteY5" fmla="*/ 30706 h 136101"/>
                <a:gd name="connsiteX6" fmla="*/ 3016 w 237082"/>
                <a:gd name="connsiteY6" fmla="*/ 5306 h 136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7082" h="136101">
                  <a:moveTo>
                    <a:pt x="3016" y="5306"/>
                  </a:moveTo>
                  <a:cubicBezTo>
                    <a:pt x="21801" y="20916"/>
                    <a:pt x="171556" y="104261"/>
                    <a:pt x="203041" y="124369"/>
                  </a:cubicBezTo>
                  <a:cubicBezTo>
                    <a:pt x="234526" y="144477"/>
                    <a:pt x="186372" y="134423"/>
                    <a:pt x="191928" y="125956"/>
                  </a:cubicBezTo>
                  <a:cubicBezTo>
                    <a:pt x="197484" y="117489"/>
                    <a:pt x="233468" y="73304"/>
                    <a:pt x="236378" y="73569"/>
                  </a:cubicBezTo>
                  <a:cubicBezTo>
                    <a:pt x="239288" y="73834"/>
                    <a:pt x="233733" y="134688"/>
                    <a:pt x="209391" y="127544"/>
                  </a:cubicBezTo>
                  <a:cubicBezTo>
                    <a:pt x="185049" y="120400"/>
                    <a:pt x="122607" y="49756"/>
                    <a:pt x="90328" y="30706"/>
                  </a:cubicBezTo>
                  <a:cubicBezTo>
                    <a:pt x="58049" y="11656"/>
                    <a:pt x="-15769" y="-10304"/>
                    <a:pt x="3016" y="53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1" name="フリーフォーム: 図形 440">
              <a:extLst>
                <a:ext uri="{FF2B5EF4-FFF2-40B4-BE49-F238E27FC236}">
                  <a16:creationId xmlns:a16="http://schemas.microsoft.com/office/drawing/2014/main" id="{2F24E56D-DD11-4041-BF9C-11AEBCBDB9E8}"/>
                </a:ext>
              </a:extLst>
            </p:cNvPr>
            <p:cNvSpPr/>
            <p:nvPr/>
          </p:nvSpPr>
          <p:spPr>
            <a:xfrm>
              <a:off x="4244941" y="1671224"/>
              <a:ext cx="310820" cy="273771"/>
            </a:xfrm>
            <a:custGeom>
              <a:avLst/>
              <a:gdLst>
                <a:gd name="connsiteX0" fmla="*/ 34 w 310820"/>
                <a:gd name="connsiteY0" fmla="*/ 414 h 273771"/>
                <a:gd name="connsiteX1" fmla="*/ 107984 w 310820"/>
                <a:gd name="connsiteY1" fmla="*/ 127414 h 273771"/>
                <a:gd name="connsiteX2" fmla="*/ 223872 w 310820"/>
                <a:gd name="connsiteY2" fmla="*/ 202026 h 273771"/>
                <a:gd name="connsiteX3" fmla="*/ 308009 w 310820"/>
                <a:gd name="connsiteY3" fmla="*/ 273464 h 273771"/>
                <a:gd name="connsiteX4" fmla="*/ 119097 w 310820"/>
                <a:gd name="connsiteY4" fmla="*/ 173451 h 273771"/>
                <a:gd name="connsiteX5" fmla="*/ 34 w 310820"/>
                <a:gd name="connsiteY5" fmla="*/ 414 h 273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0820" h="273771">
                  <a:moveTo>
                    <a:pt x="34" y="414"/>
                  </a:moveTo>
                  <a:cubicBezTo>
                    <a:pt x="-1818" y="-7259"/>
                    <a:pt x="70678" y="93812"/>
                    <a:pt x="107984" y="127414"/>
                  </a:cubicBezTo>
                  <a:cubicBezTo>
                    <a:pt x="145290" y="161016"/>
                    <a:pt x="190534" y="177684"/>
                    <a:pt x="223872" y="202026"/>
                  </a:cubicBezTo>
                  <a:cubicBezTo>
                    <a:pt x="257210" y="226368"/>
                    <a:pt x="325472" y="278227"/>
                    <a:pt x="308009" y="273464"/>
                  </a:cubicBezTo>
                  <a:cubicBezTo>
                    <a:pt x="290546" y="268701"/>
                    <a:pt x="168838" y="215784"/>
                    <a:pt x="119097" y="173451"/>
                  </a:cubicBezTo>
                  <a:cubicBezTo>
                    <a:pt x="69356" y="131118"/>
                    <a:pt x="1886" y="8087"/>
                    <a:pt x="34" y="4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2" name="フリーフォーム: 図形 441">
              <a:extLst>
                <a:ext uri="{FF2B5EF4-FFF2-40B4-BE49-F238E27FC236}">
                  <a16:creationId xmlns:a16="http://schemas.microsoft.com/office/drawing/2014/main" id="{EE5A2DDD-2606-47C3-94D9-C03FD35AF895}"/>
                </a:ext>
              </a:extLst>
            </p:cNvPr>
            <p:cNvSpPr/>
            <p:nvPr/>
          </p:nvSpPr>
          <p:spPr>
            <a:xfrm>
              <a:off x="3590847" y="2223790"/>
              <a:ext cx="287612" cy="43698"/>
            </a:xfrm>
            <a:custGeom>
              <a:avLst/>
              <a:gdLst>
                <a:gd name="connsiteX0" fmla="*/ 78 w 287612"/>
                <a:gd name="connsiteY0" fmla="*/ 5060 h 43698"/>
                <a:gd name="connsiteX1" fmla="*/ 173116 w 287612"/>
                <a:gd name="connsiteY1" fmla="*/ 24110 h 43698"/>
                <a:gd name="connsiteX2" fmla="*/ 287416 w 287612"/>
                <a:gd name="connsiteY2" fmla="*/ 43160 h 43698"/>
                <a:gd name="connsiteX3" fmla="*/ 195341 w 287612"/>
                <a:gd name="connsiteY3" fmla="*/ 1885 h 43698"/>
                <a:gd name="connsiteX4" fmla="*/ 78 w 287612"/>
                <a:gd name="connsiteY4" fmla="*/ 5060 h 43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7612" h="43698">
                  <a:moveTo>
                    <a:pt x="78" y="5060"/>
                  </a:moveTo>
                  <a:cubicBezTo>
                    <a:pt x="-3626" y="8764"/>
                    <a:pt x="125226" y="17760"/>
                    <a:pt x="173116" y="24110"/>
                  </a:cubicBezTo>
                  <a:cubicBezTo>
                    <a:pt x="221006" y="30460"/>
                    <a:pt x="283712" y="46864"/>
                    <a:pt x="287416" y="43160"/>
                  </a:cubicBezTo>
                  <a:cubicBezTo>
                    <a:pt x="291120" y="39456"/>
                    <a:pt x="241908" y="6118"/>
                    <a:pt x="195341" y="1885"/>
                  </a:cubicBezTo>
                  <a:cubicBezTo>
                    <a:pt x="148774" y="-2348"/>
                    <a:pt x="3782" y="1356"/>
                    <a:pt x="78" y="50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3" name="フリーフォーム: 図形 442">
              <a:extLst>
                <a:ext uri="{FF2B5EF4-FFF2-40B4-BE49-F238E27FC236}">
                  <a16:creationId xmlns:a16="http://schemas.microsoft.com/office/drawing/2014/main" id="{9F7DC00C-B6C2-480E-9CDD-597CED76D342}"/>
                </a:ext>
              </a:extLst>
            </p:cNvPr>
            <p:cNvSpPr/>
            <p:nvPr/>
          </p:nvSpPr>
          <p:spPr>
            <a:xfrm>
              <a:off x="4103199" y="1642435"/>
              <a:ext cx="225473" cy="161367"/>
            </a:xfrm>
            <a:custGeom>
              <a:avLst/>
              <a:gdLst>
                <a:gd name="connsiteX0" fmla="*/ 2076 w 225473"/>
                <a:gd name="connsiteY0" fmla="*/ 628 h 161367"/>
                <a:gd name="connsiteX1" fmla="*/ 222739 w 225473"/>
                <a:gd name="connsiteY1" fmla="*/ 157790 h 161367"/>
                <a:gd name="connsiteX2" fmla="*/ 117964 w 225473"/>
                <a:gd name="connsiteY2" fmla="*/ 103815 h 161367"/>
                <a:gd name="connsiteX3" fmla="*/ 2076 w 225473"/>
                <a:gd name="connsiteY3" fmla="*/ 628 h 161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473" h="161367">
                  <a:moveTo>
                    <a:pt x="2076" y="628"/>
                  </a:moveTo>
                  <a:cubicBezTo>
                    <a:pt x="19539" y="9624"/>
                    <a:pt x="203424" y="140592"/>
                    <a:pt x="222739" y="157790"/>
                  </a:cubicBezTo>
                  <a:cubicBezTo>
                    <a:pt x="242054" y="174988"/>
                    <a:pt x="153947" y="125775"/>
                    <a:pt x="117964" y="103815"/>
                  </a:cubicBezTo>
                  <a:cubicBezTo>
                    <a:pt x="81981" y="81855"/>
                    <a:pt x="-15387" y="-8368"/>
                    <a:pt x="2076" y="6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4" name="フリーフォーム: 図形 443">
              <a:extLst>
                <a:ext uri="{FF2B5EF4-FFF2-40B4-BE49-F238E27FC236}">
                  <a16:creationId xmlns:a16="http://schemas.microsoft.com/office/drawing/2014/main" id="{288D5BE3-A586-4C9F-B866-CF3FF7143CC0}"/>
                </a:ext>
              </a:extLst>
            </p:cNvPr>
            <p:cNvSpPr/>
            <p:nvPr/>
          </p:nvSpPr>
          <p:spPr>
            <a:xfrm>
              <a:off x="3453999" y="1944680"/>
              <a:ext cx="192504" cy="137664"/>
            </a:xfrm>
            <a:custGeom>
              <a:avLst/>
              <a:gdLst>
                <a:gd name="connsiteX0" fmla="*/ 401 w 192504"/>
                <a:gd name="connsiteY0" fmla="*/ 8 h 137664"/>
                <a:gd name="connsiteX1" fmla="*/ 51201 w 192504"/>
                <a:gd name="connsiteY1" fmla="*/ 117483 h 137664"/>
                <a:gd name="connsiteX2" fmla="*/ 73426 w 192504"/>
                <a:gd name="connsiteY2" fmla="*/ 136533 h 137664"/>
                <a:gd name="connsiteX3" fmla="*/ 192489 w 192504"/>
                <a:gd name="connsiteY3" fmla="*/ 104783 h 137664"/>
                <a:gd name="connsiteX4" fmla="*/ 81364 w 192504"/>
                <a:gd name="connsiteY4" fmla="*/ 111133 h 137664"/>
                <a:gd name="connsiteX5" fmla="*/ 401 w 192504"/>
                <a:gd name="connsiteY5" fmla="*/ 8 h 137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2504" h="137664">
                  <a:moveTo>
                    <a:pt x="401" y="8"/>
                  </a:moveTo>
                  <a:cubicBezTo>
                    <a:pt x="-4626" y="1066"/>
                    <a:pt x="39030" y="94729"/>
                    <a:pt x="51201" y="117483"/>
                  </a:cubicBezTo>
                  <a:cubicBezTo>
                    <a:pt x="63372" y="140237"/>
                    <a:pt x="49878" y="138650"/>
                    <a:pt x="73426" y="136533"/>
                  </a:cubicBezTo>
                  <a:cubicBezTo>
                    <a:pt x="96974" y="134416"/>
                    <a:pt x="191166" y="109016"/>
                    <a:pt x="192489" y="104783"/>
                  </a:cubicBezTo>
                  <a:cubicBezTo>
                    <a:pt x="193812" y="100550"/>
                    <a:pt x="110733" y="126479"/>
                    <a:pt x="81364" y="111133"/>
                  </a:cubicBezTo>
                  <a:cubicBezTo>
                    <a:pt x="51995" y="95787"/>
                    <a:pt x="5428" y="-1050"/>
                    <a:pt x="401" y="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5" name="フリーフォーム: 図形 444">
              <a:extLst>
                <a:ext uri="{FF2B5EF4-FFF2-40B4-BE49-F238E27FC236}">
                  <a16:creationId xmlns:a16="http://schemas.microsoft.com/office/drawing/2014/main" id="{0F2A718C-72B9-482C-BB72-F6A7AD9360DA}"/>
                </a:ext>
              </a:extLst>
            </p:cNvPr>
            <p:cNvSpPr/>
            <p:nvPr/>
          </p:nvSpPr>
          <p:spPr>
            <a:xfrm>
              <a:off x="3435195" y="1908082"/>
              <a:ext cx="212897" cy="198194"/>
            </a:xfrm>
            <a:custGeom>
              <a:avLst/>
              <a:gdLst>
                <a:gd name="connsiteX0" fmla="*/ 112868 w 212897"/>
                <a:gd name="connsiteY0" fmla="*/ 93 h 198194"/>
                <a:gd name="connsiteX1" fmla="*/ 3330 w 212897"/>
                <a:gd name="connsiteY1" fmla="*/ 33431 h 198194"/>
                <a:gd name="connsiteX2" fmla="*/ 30318 w 212897"/>
                <a:gd name="connsiteY2" fmla="*/ 98518 h 198194"/>
                <a:gd name="connsiteX3" fmla="*/ 50955 w 212897"/>
                <a:gd name="connsiteY3" fmla="*/ 184243 h 198194"/>
                <a:gd name="connsiteX4" fmla="*/ 79530 w 212897"/>
                <a:gd name="connsiteY4" fmla="*/ 195356 h 198194"/>
                <a:gd name="connsiteX5" fmla="*/ 212880 w 212897"/>
                <a:gd name="connsiteY5" fmla="*/ 155668 h 198194"/>
                <a:gd name="connsiteX6" fmla="*/ 70005 w 212897"/>
                <a:gd name="connsiteY6" fmla="*/ 169956 h 198194"/>
                <a:gd name="connsiteX7" fmla="*/ 19205 w 212897"/>
                <a:gd name="connsiteY7" fmla="*/ 52481 h 198194"/>
                <a:gd name="connsiteX8" fmla="*/ 65243 w 212897"/>
                <a:gd name="connsiteY8" fmla="*/ 23906 h 198194"/>
                <a:gd name="connsiteX9" fmla="*/ 112868 w 212897"/>
                <a:gd name="connsiteY9" fmla="*/ 93 h 198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2897" h="198194">
                  <a:moveTo>
                    <a:pt x="112868" y="93"/>
                  </a:moveTo>
                  <a:cubicBezTo>
                    <a:pt x="102549" y="1681"/>
                    <a:pt x="17088" y="17027"/>
                    <a:pt x="3330" y="33431"/>
                  </a:cubicBezTo>
                  <a:cubicBezTo>
                    <a:pt x="-10428" y="49835"/>
                    <a:pt x="22381" y="73383"/>
                    <a:pt x="30318" y="98518"/>
                  </a:cubicBezTo>
                  <a:cubicBezTo>
                    <a:pt x="38255" y="123653"/>
                    <a:pt x="42753" y="168103"/>
                    <a:pt x="50955" y="184243"/>
                  </a:cubicBezTo>
                  <a:cubicBezTo>
                    <a:pt x="59157" y="200383"/>
                    <a:pt x="52543" y="200118"/>
                    <a:pt x="79530" y="195356"/>
                  </a:cubicBezTo>
                  <a:cubicBezTo>
                    <a:pt x="106517" y="190594"/>
                    <a:pt x="214467" y="159901"/>
                    <a:pt x="212880" y="155668"/>
                  </a:cubicBezTo>
                  <a:cubicBezTo>
                    <a:pt x="211293" y="151435"/>
                    <a:pt x="102284" y="187154"/>
                    <a:pt x="70005" y="169956"/>
                  </a:cubicBezTo>
                  <a:cubicBezTo>
                    <a:pt x="37726" y="152758"/>
                    <a:pt x="19999" y="76823"/>
                    <a:pt x="19205" y="52481"/>
                  </a:cubicBezTo>
                  <a:cubicBezTo>
                    <a:pt x="18411" y="28139"/>
                    <a:pt x="47781" y="30256"/>
                    <a:pt x="65243" y="23906"/>
                  </a:cubicBezTo>
                  <a:cubicBezTo>
                    <a:pt x="82705" y="17556"/>
                    <a:pt x="123187" y="-1495"/>
                    <a:pt x="112868" y="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6" name="フリーフォーム: 図形 445">
              <a:extLst>
                <a:ext uri="{FF2B5EF4-FFF2-40B4-BE49-F238E27FC236}">
                  <a16:creationId xmlns:a16="http://schemas.microsoft.com/office/drawing/2014/main" id="{2E90A16E-8772-444E-94B6-871531400B27}"/>
                </a:ext>
              </a:extLst>
            </p:cNvPr>
            <p:cNvSpPr/>
            <p:nvPr/>
          </p:nvSpPr>
          <p:spPr>
            <a:xfrm>
              <a:off x="3917229" y="1922905"/>
              <a:ext cx="99461" cy="86820"/>
            </a:xfrm>
            <a:custGeom>
              <a:avLst/>
              <a:gdLst>
                <a:gd name="connsiteX0" fmla="*/ 99146 w 99461"/>
                <a:gd name="connsiteY0" fmla="*/ 1145 h 86820"/>
                <a:gd name="connsiteX1" fmla="*/ 26121 w 99461"/>
                <a:gd name="connsiteY1" fmla="*/ 72583 h 86820"/>
                <a:gd name="connsiteX2" fmla="*/ 721 w 99461"/>
                <a:gd name="connsiteY2" fmla="*/ 83695 h 86820"/>
                <a:gd name="connsiteX3" fmla="*/ 49934 w 99461"/>
                <a:gd name="connsiteY3" fmla="*/ 32895 h 86820"/>
                <a:gd name="connsiteX4" fmla="*/ 99146 w 99461"/>
                <a:gd name="connsiteY4" fmla="*/ 1145 h 86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461" h="86820">
                  <a:moveTo>
                    <a:pt x="99146" y="1145"/>
                  </a:moveTo>
                  <a:cubicBezTo>
                    <a:pt x="95177" y="7760"/>
                    <a:pt x="42525" y="58825"/>
                    <a:pt x="26121" y="72583"/>
                  </a:cubicBezTo>
                  <a:cubicBezTo>
                    <a:pt x="9717" y="86341"/>
                    <a:pt x="-3248" y="90310"/>
                    <a:pt x="721" y="83695"/>
                  </a:cubicBezTo>
                  <a:cubicBezTo>
                    <a:pt x="4690" y="77080"/>
                    <a:pt x="31149" y="47712"/>
                    <a:pt x="49934" y="32895"/>
                  </a:cubicBezTo>
                  <a:cubicBezTo>
                    <a:pt x="68719" y="18078"/>
                    <a:pt x="103115" y="-5470"/>
                    <a:pt x="99146" y="11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7" name="フリーフォーム: 図形 446">
              <a:extLst>
                <a:ext uri="{FF2B5EF4-FFF2-40B4-BE49-F238E27FC236}">
                  <a16:creationId xmlns:a16="http://schemas.microsoft.com/office/drawing/2014/main" id="{5408E59F-1206-490E-92AA-4AB401B9DC69}"/>
                </a:ext>
              </a:extLst>
            </p:cNvPr>
            <p:cNvSpPr/>
            <p:nvPr/>
          </p:nvSpPr>
          <p:spPr>
            <a:xfrm>
              <a:off x="3857892" y="1866884"/>
              <a:ext cx="126467" cy="71700"/>
            </a:xfrm>
            <a:custGeom>
              <a:avLst/>
              <a:gdLst>
                <a:gd name="connsiteX0" fmla="*/ 1321 w 126467"/>
                <a:gd name="connsiteY0" fmla="*/ 16 h 71700"/>
                <a:gd name="connsiteX1" fmla="*/ 125146 w 126467"/>
                <a:gd name="connsiteY1" fmla="*/ 66691 h 71700"/>
                <a:gd name="connsiteX2" fmla="*/ 63233 w 126467"/>
                <a:gd name="connsiteY2" fmla="*/ 60341 h 71700"/>
                <a:gd name="connsiteX3" fmla="*/ 1321 w 126467"/>
                <a:gd name="connsiteY3" fmla="*/ 16 h 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6467" h="71700">
                  <a:moveTo>
                    <a:pt x="1321" y="16"/>
                  </a:moveTo>
                  <a:cubicBezTo>
                    <a:pt x="11640" y="1074"/>
                    <a:pt x="114827" y="56637"/>
                    <a:pt x="125146" y="66691"/>
                  </a:cubicBezTo>
                  <a:cubicBezTo>
                    <a:pt x="135465" y="76745"/>
                    <a:pt x="82548" y="70130"/>
                    <a:pt x="63233" y="60341"/>
                  </a:cubicBezTo>
                  <a:cubicBezTo>
                    <a:pt x="43918" y="50552"/>
                    <a:pt x="-8998" y="-1042"/>
                    <a:pt x="1321" y="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8" name="フリーフォーム: 図形 447">
              <a:extLst>
                <a:ext uri="{FF2B5EF4-FFF2-40B4-BE49-F238E27FC236}">
                  <a16:creationId xmlns:a16="http://schemas.microsoft.com/office/drawing/2014/main" id="{8E25F769-5CA8-4F18-A4E3-49D8F781110F}"/>
                </a:ext>
              </a:extLst>
            </p:cNvPr>
            <p:cNvSpPr/>
            <p:nvPr/>
          </p:nvSpPr>
          <p:spPr>
            <a:xfrm>
              <a:off x="3565525" y="1460315"/>
              <a:ext cx="211184" cy="103813"/>
            </a:xfrm>
            <a:custGeom>
              <a:avLst/>
              <a:gdLst>
                <a:gd name="connsiteX0" fmla="*/ 211138 w 211184"/>
                <a:gd name="connsiteY0" fmla="*/ 185 h 103813"/>
                <a:gd name="connsiteX1" fmla="*/ 176213 w 211184"/>
                <a:gd name="connsiteY1" fmla="*/ 100198 h 103813"/>
                <a:gd name="connsiteX2" fmla="*/ 0 w 211184"/>
                <a:gd name="connsiteY2" fmla="*/ 81148 h 103813"/>
                <a:gd name="connsiteX3" fmla="*/ 177800 w 211184"/>
                <a:gd name="connsiteY3" fmla="*/ 74798 h 103813"/>
                <a:gd name="connsiteX4" fmla="*/ 211138 w 211184"/>
                <a:gd name="connsiteY4" fmla="*/ 185 h 103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1184" h="103813">
                  <a:moveTo>
                    <a:pt x="211138" y="185"/>
                  </a:moveTo>
                  <a:cubicBezTo>
                    <a:pt x="210874" y="4418"/>
                    <a:pt x="211403" y="86704"/>
                    <a:pt x="176213" y="100198"/>
                  </a:cubicBezTo>
                  <a:cubicBezTo>
                    <a:pt x="141023" y="113692"/>
                    <a:pt x="-264" y="85381"/>
                    <a:pt x="0" y="81148"/>
                  </a:cubicBezTo>
                  <a:cubicBezTo>
                    <a:pt x="264" y="76915"/>
                    <a:pt x="143933" y="84059"/>
                    <a:pt x="177800" y="74798"/>
                  </a:cubicBezTo>
                  <a:cubicBezTo>
                    <a:pt x="211667" y="65537"/>
                    <a:pt x="211402" y="-4048"/>
                    <a:pt x="211138" y="1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9" name="フリーフォーム: 図形 448">
              <a:extLst>
                <a:ext uri="{FF2B5EF4-FFF2-40B4-BE49-F238E27FC236}">
                  <a16:creationId xmlns:a16="http://schemas.microsoft.com/office/drawing/2014/main" id="{5B3E2783-A424-4C25-BDF5-ED1BF56026D3}"/>
                </a:ext>
              </a:extLst>
            </p:cNvPr>
            <p:cNvSpPr/>
            <p:nvPr/>
          </p:nvSpPr>
          <p:spPr>
            <a:xfrm>
              <a:off x="4321103" y="1725014"/>
              <a:ext cx="380496" cy="132911"/>
            </a:xfrm>
            <a:custGeom>
              <a:avLst/>
              <a:gdLst>
                <a:gd name="connsiteX0" fmla="*/ 72 w 380496"/>
                <a:gd name="connsiteY0" fmla="*/ 599 h 132911"/>
                <a:gd name="connsiteX1" fmla="*/ 211210 w 380496"/>
                <a:gd name="connsiteY1" fmla="*/ 30761 h 132911"/>
                <a:gd name="connsiteX2" fmla="*/ 376310 w 380496"/>
                <a:gd name="connsiteY2" fmla="*/ 132361 h 132911"/>
                <a:gd name="connsiteX3" fmla="*/ 319160 w 380496"/>
                <a:gd name="connsiteY3" fmla="*/ 68861 h 132911"/>
                <a:gd name="connsiteX4" fmla="*/ 188985 w 380496"/>
                <a:gd name="connsiteY4" fmla="*/ 14886 h 132911"/>
                <a:gd name="connsiteX5" fmla="*/ 72 w 380496"/>
                <a:gd name="connsiteY5" fmla="*/ 599 h 132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0496" h="132911">
                  <a:moveTo>
                    <a:pt x="72" y="599"/>
                  </a:moveTo>
                  <a:cubicBezTo>
                    <a:pt x="3776" y="3245"/>
                    <a:pt x="148504" y="8801"/>
                    <a:pt x="211210" y="30761"/>
                  </a:cubicBezTo>
                  <a:cubicBezTo>
                    <a:pt x="273916" y="52721"/>
                    <a:pt x="358318" y="126011"/>
                    <a:pt x="376310" y="132361"/>
                  </a:cubicBezTo>
                  <a:cubicBezTo>
                    <a:pt x="394302" y="138711"/>
                    <a:pt x="350381" y="88440"/>
                    <a:pt x="319160" y="68861"/>
                  </a:cubicBezTo>
                  <a:cubicBezTo>
                    <a:pt x="287939" y="49282"/>
                    <a:pt x="241637" y="25469"/>
                    <a:pt x="188985" y="14886"/>
                  </a:cubicBezTo>
                  <a:cubicBezTo>
                    <a:pt x="136333" y="4303"/>
                    <a:pt x="-3632" y="-2047"/>
                    <a:pt x="72" y="5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0" name="フリーフォーム: 図形 449">
              <a:extLst>
                <a:ext uri="{FF2B5EF4-FFF2-40B4-BE49-F238E27FC236}">
                  <a16:creationId xmlns:a16="http://schemas.microsoft.com/office/drawing/2014/main" id="{85BAA42A-3672-4C6B-931A-0D78196A0629}"/>
                </a:ext>
              </a:extLst>
            </p:cNvPr>
            <p:cNvSpPr/>
            <p:nvPr/>
          </p:nvSpPr>
          <p:spPr>
            <a:xfrm>
              <a:off x="4446549" y="1869095"/>
              <a:ext cx="371997" cy="189339"/>
            </a:xfrm>
            <a:custGeom>
              <a:avLst/>
              <a:gdLst>
                <a:gd name="connsiteX0" fmla="*/ 1626 w 371997"/>
                <a:gd name="connsiteY0" fmla="*/ 186718 h 189339"/>
                <a:gd name="connsiteX1" fmla="*/ 234989 w 371997"/>
                <a:gd name="connsiteY1" fmla="*/ 8918 h 189339"/>
                <a:gd name="connsiteX2" fmla="*/ 273089 w 371997"/>
                <a:gd name="connsiteY2" fmla="*/ 31143 h 189339"/>
                <a:gd name="connsiteX3" fmla="*/ 371514 w 371997"/>
                <a:gd name="connsiteY3" fmla="*/ 70830 h 189339"/>
                <a:gd name="connsiteX4" fmla="*/ 306426 w 371997"/>
                <a:gd name="connsiteY4" fmla="*/ 112105 h 189339"/>
                <a:gd name="connsiteX5" fmla="*/ 209589 w 371997"/>
                <a:gd name="connsiteY5" fmla="*/ 188305 h 189339"/>
                <a:gd name="connsiteX6" fmla="*/ 323889 w 371997"/>
                <a:gd name="connsiteY6" fmla="*/ 66068 h 189339"/>
                <a:gd name="connsiteX7" fmla="*/ 247689 w 371997"/>
                <a:gd name="connsiteY7" fmla="*/ 26380 h 189339"/>
                <a:gd name="connsiteX8" fmla="*/ 136564 w 371997"/>
                <a:gd name="connsiteY8" fmla="*/ 108930 h 189339"/>
                <a:gd name="connsiteX9" fmla="*/ 1626 w 371997"/>
                <a:gd name="connsiteY9" fmla="*/ 186718 h 18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1997" h="189339">
                  <a:moveTo>
                    <a:pt x="1626" y="186718"/>
                  </a:moveTo>
                  <a:cubicBezTo>
                    <a:pt x="18030" y="170049"/>
                    <a:pt x="189745" y="34847"/>
                    <a:pt x="234989" y="8918"/>
                  </a:cubicBezTo>
                  <a:cubicBezTo>
                    <a:pt x="280233" y="-17011"/>
                    <a:pt x="250335" y="20824"/>
                    <a:pt x="273089" y="31143"/>
                  </a:cubicBezTo>
                  <a:cubicBezTo>
                    <a:pt x="295843" y="41462"/>
                    <a:pt x="365958" y="57336"/>
                    <a:pt x="371514" y="70830"/>
                  </a:cubicBezTo>
                  <a:cubicBezTo>
                    <a:pt x="377070" y="84324"/>
                    <a:pt x="333413" y="92526"/>
                    <a:pt x="306426" y="112105"/>
                  </a:cubicBezTo>
                  <a:cubicBezTo>
                    <a:pt x="279439" y="131684"/>
                    <a:pt x="206678" y="195978"/>
                    <a:pt x="209589" y="188305"/>
                  </a:cubicBezTo>
                  <a:cubicBezTo>
                    <a:pt x="212500" y="180632"/>
                    <a:pt x="317539" y="93055"/>
                    <a:pt x="323889" y="66068"/>
                  </a:cubicBezTo>
                  <a:cubicBezTo>
                    <a:pt x="330239" y="39081"/>
                    <a:pt x="278910" y="19236"/>
                    <a:pt x="247689" y="26380"/>
                  </a:cubicBezTo>
                  <a:cubicBezTo>
                    <a:pt x="216468" y="33524"/>
                    <a:pt x="175722" y="81678"/>
                    <a:pt x="136564" y="108930"/>
                  </a:cubicBezTo>
                  <a:cubicBezTo>
                    <a:pt x="97406" y="136182"/>
                    <a:pt x="-14778" y="203387"/>
                    <a:pt x="1626" y="1867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1" name="フリーフォーム: 図形 450">
              <a:extLst>
                <a:ext uri="{FF2B5EF4-FFF2-40B4-BE49-F238E27FC236}">
                  <a16:creationId xmlns:a16="http://schemas.microsoft.com/office/drawing/2014/main" id="{A6498782-C72C-4A0D-AB0C-0CA880D17456}"/>
                </a:ext>
              </a:extLst>
            </p:cNvPr>
            <p:cNvSpPr/>
            <p:nvPr/>
          </p:nvSpPr>
          <p:spPr>
            <a:xfrm>
              <a:off x="4692639" y="1845666"/>
              <a:ext cx="176294" cy="112964"/>
            </a:xfrm>
            <a:custGeom>
              <a:avLst/>
              <a:gdLst>
                <a:gd name="connsiteX0" fmla="*/ 11 w 176294"/>
                <a:gd name="connsiteY0" fmla="*/ 22822 h 112964"/>
                <a:gd name="connsiteX1" fmla="*/ 142886 w 176294"/>
                <a:gd name="connsiteY1" fmla="*/ 597 h 112964"/>
                <a:gd name="connsiteX2" fmla="*/ 160349 w 176294"/>
                <a:gd name="connsiteY2" fmla="*/ 49809 h 112964"/>
                <a:gd name="connsiteX3" fmla="*/ 173049 w 176294"/>
                <a:gd name="connsiteY3" fmla="*/ 92672 h 112964"/>
                <a:gd name="connsiteX4" fmla="*/ 96849 w 176294"/>
                <a:gd name="connsiteY4" fmla="*/ 111722 h 112964"/>
                <a:gd name="connsiteX5" fmla="*/ 147649 w 176294"/>
                <a:gd name="connsiteY5" fmla="*/ 59334 h 112964"/>
                <a:gd name="connsiteX6" fmla="*/ 134949 w 176294"/>
                <a:gd name="connsiteY6" fmla="*/ 27584 h 112964"/>
                <a:gd name="connsiteX7" fmla="*/ 11 w 176294"/>
                <a:gd name="connsiteY7" fmla="*/ 22822 h 11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294" h="112964">
                  <a:moveTo>
                    <a:pt x="11" y="22822"/>
                  </a:moveTo>
                  <a:cubicBezTo>
                    <a:pt x="1334" y="18324"/>
                    <a:pt x="116163" y="-3901"/>
                    <a:pt x="142886" y="597"/>
                  </a:cubicBezTo>
                  <a:cubicBezTo>
                    <a:pt x="169609" y="5095"/>
                    <a:pt x="155322" y="34463"/>
                    <a:pt x="160349" y="49809"/>
                  </a:cubicBezTo>
                  <a:cubicBezTo>
                    <a:pt x="165376" y="65155"/>
                    <a:pt x="183632" y="82353"/>
                    <a:pt x="173049" y="92672"/>
                  </a:cubicBezTo>
                  <a:cubicBezTo>
                    <a:pt x="162466" y="102991"/>
                    <a:pt x="101082" y="117278"/>
                    <a:pt x="96849" y="111722"/>
                  </a:cubicBezTo>
                  <a:cubicBezTo>
                    <a:pt x="92616" y="106166"/>
                    <a:pt x="141299" y="73357"/>
                    <a:pt x="147649" y="59334"/>
                  </a:cubicBezTo>
                  <a:cubicBezTo>
                    <a:pt x="153999" y="45311"/>
                    <a:pt x="154264" y="33934"/>
                    <a:pt x="134949" y="27584"/>
                  </a:cubicBezTo>
                  <a:cubicBezTo>
                    <a:pt x="115634" y="21234"/>
                    <a:pt x="-1312" y="27320"/>
                    <a:pt x="11" y="228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2" name="フリーフォーム: 図形 451">
              <a:extLst>
                <a:ext uri="{FF2B5EF4-FFF2-40B4-BE49-F238E27FC236}">
                  <a16:creationId xmlns:a16="http://schemas.microsoft.com/office/drawing/2014/main" id="{70B1D6EB-5C5C-4424-BD40-4A428C71BAB9}"/>
                </a:ext>
              </a:extLst>
            </p:cNvPr>
            <p:cNvSpPr/>
            <p:nvPr/>
          </p:nvSpPr>
          <p:spPr>
            <a:xfrm>
              <a:off x="4813201" y="1751838"/>
              <a:ext cx="208731" cy="191572"/>
            </a:xfrm>
            <a:custGeom>
              <a:avLst/>
              <a:gdLst>
                <a:gd name="connsiteX0" fmla="*/ 99 w 208731"/>
                <a:gd name="connsiteY0" fmla="*/ 762 h 191572"/>
                <a:gd name="connsiteX1" fmla="*/ 146149 w 208731"/>
                <a:gd name="connsiteY1" fmla="*/ 49975 h 191572"/>
                <a:gd name="connsiteX2" fmla="*/ 208062 w 208731"/>
                <a:gd name="connsiteY2" fmla="*/ 88075 h 191572"/>
                <a:gd name="connsiteX3" fmla="*/ 111224 w 208731"/>
                <a:gd name="connsiteY3" fmla="*/ 151575 h 191572"/>
                <a:gd name="connsiteX4" fmla="*/ 27087 w 208731"/>
                <a:gd name="connsiteY4" fmla="*/ 191262 h 191572"/>
                <a:gd name="connsiteX5" fmla="*/ 114399 w 208731"/>
                <a:gd name="connsiteY5" fmla="*/ 130937 h 191572"/>
                <a:gd name="connsiteX6" fmla="*/ 169962 w 208731"/>
                <a:gd name="connsiteY6" fmla="*/ 91250 h 191572"/>
                <a:gd name="connsiteX7" fmla="*/ 99 w 208731"/>
                <a:gd name="connsiteY7" fmla="*/ 762 h 191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8731" h="191572">
                  <a:moveTo>
                    <a:pt x="99" y="762"/>
                  </a:moveTo>
                  <a:cubicBezTo>
                    <a:pt x="-3870" y="-6117"/>
                    <a:pt x="111489" y="35423"/>
                    <a:pt x="146149" y="49975"/>
                  </a:cubicBezTo>
                  <a:cubicBezTo>
                    <a:pt x="180809" y="64527"/>
                    <a:pt x="213883" y="71142"/>
                    <a:pt x="208062" y="88075"/>
                  </a:cubicBezTo>
                  <a:cubicBezTo>
                    <a:pt x="202241" y="105008"/>
                    <a:pt x="141386" y="134377"/>
                    <a:pt x="111224" y="151575"/>
                  </a:cubicBezTo>
                  <a:cubicBezTo>
                    <a:pt x="81062" y="168773"/>
                    <a:pt x="26558" y="194702"/>
                    <a:pt x="27087" y="191262"/>
                  </a:cubicBezTo>
                  <a:cubicBezTo>
                    <a:pt x="27616" y="187822"/>
                    <a:pt x="90586" y="147606"/>
                    <a:pt x="114399" y="130937"/>
                  </a:cubicBezTo>
                  <a:cubicBezTo>
                    <a:pt x="138212" y="114268"/>
                    <a:pt x="185043" y="109242"/>
                    <a:pt x="169962" y="91250"/>
                  </a:cubicBezTo>
                  <a:cubicBezTo>
                    <a:pt x="154881" y="73258"/>
                    <a:pt x="4068" y="7641"/>
                    <a:pt x="99" y="7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3" name="フリーフォーム: 図形 452">
              <a:extLst>
                <a:ext uri="{FF2B5EF4-FFF2-40B4-BE49-F238E27FC236}">
                  <a16:creationId xmlns:a16="http://schemas.microsoft.com/office/drawing/2014/main" id="{51733ADB-81A7-48E1-B1C9-484FB43F5AB2}"/>
                </a:ext>
              </a:extLst>
            </p:cNvPr>
            <p:cNvSpPr/>
            <p:nvPr/>
          </p:nvSpPr>
          <p:spPr>
            <a:xfrm>
              <a:off x="4805156" y="1755520"/>
              <a:ext cx="129315" cy="111529"/>
            </a:xfrm>
            <a:custGeom>
              <a:avLst/>
              <a:gdLst>
                <a:gd name="connsiteX0" fmla="*/ 1794 w 129315"/>
                <a:gd name="connsiteY0" fmla="*/ 255 h 111529"/>
                <a:gd name="connsiteX1" fmla="*/ 93869 w 129315"/>
                <a:gd name="connsiteY1" fmla="*/ 92330 h 111529"/>
                <a:gd name="connsiteX2" fmla="*/ 127207 w 129315"/>
                <a:gd name="connsiteY2" fmla="*/ 109793 h 111529"/>
                <a:gd name="connsiteX3" fmla="*/ 39894 w 129315"/>
                <a:gd name="connsiteY3" fmla="*/ 65343 h 111529"/>
                <a:gd name="connsiteX4" fmla="*/ 1794 w 129315"/>
                <a:gd name="connsiteY4" fmla="*/ 255 h 111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315" h="111529">
                  <a:moveTo>
                    <a:pt x="1794" y="255"/>
                  </a:moveTo>
                  <a:cubicBezTo>
                    <a:pt x="10790" y="4753"/>
                    <a:pt x="72967" y="74074"/>
                    <a:pt x="93869" y="92330"/>
                  </a:cubicBezTo>
                  <a:cubicBezTo>
                    <a:pt x="114771" y="110586"/>
                    <a:pt x="136203" y="114291"/>
                    <a:pt x="127207" y="109793"/>
                  </a:cubicBezTo>
                  <a:cubicBezTo>
                    <a:pt x="118211" y="105295"/>
                    <a:pt x="60267" y="78837"/>
                    <a:pt x="39894" y="65343"/>
                  </a:cubicBezTo>
                  <a:cubicBezTo>
                    <a:pt x="19521" y="51849"/>
                    <a:pt x="-7202" y="-4243"/>
                    <a:pt x="1794" y="2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4" name="フリーフォーム: 図形 453">
              <a:extLst>
                <a:ext uri="{FF2B5EF4-FFF2-40B4-BE49-F238E27FC236}">
                  <a16:creationId xmlns:a16="http://schemas.microsoft.com/office/drawing/2014/main" id="{5B6F137A-8301-48C7-A8C8-471A296B3BB3}"/>
                </a:ext>
              </a:extLst>
            </p:cNvPr>
            <p:cNvSpPr/>
            <p:nvPr/>
          </p:nvSpPr>
          <p:spPr>
            <a:xfrm>
              <a:off x="2677561" y="2991114"/>
              <a:ext cx="159215" cy="661288"/>
            </a:xfrm>
            <a:custGeom>
              <a:avLst/>
              <a:gdLst>
                <a:gd name="connsiteX0" fmla="*/ 158772 w 159215"/>
                <a:gd name="connsiteY0" fmla="*/ 1853 h 661288"/>
                <a:gd name="connsiteX1" fmla="*/ 86806 w 159215"/>
                <a:gd name="connsiteY1" fmla="*/ 245269 h 661288"/>
                <a:gd name="connsiteX2" fmla="*/ 29656 w 159215"/>
                <a:gd name="connsiteY2" fmla="*/ 348986 h 661288"/>
                <a:gd name="connsiteX3" fmla="*/ 22 w 159215"/>
                <a:gd name="connsiteY3" fmla="*/ 550069 h 661288"/>
                <a:gd name="connsiteX4" fmla="*/ 33889 w 159215"/>
                <a:gd name="connsiteY4" fmla="*/ 655903 h 661288"/>
                <a:gd name="connsiteX5" fmla="*/ 50822 w 159215"/>
                <a:gd name="connsiteY5" fmla="*/ 387086 h 661288"/>
                <a:gd name="connsiteX6" fmla="*/ 158772 w 159215"/>
                <a:gd name="connsiteY6" fmla="*/ 1853 h 661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215" h="661288">
                  <a:moveTo>
                    <a:pt x="158772" y="1853"/>
                  </a:moveTo>
                  <a:cubicBezTo>
                    <a:pt x="164769" y="-21783"/>
                    <a:pt x="108325" y="187414"/>
                    <a:pt x="86806" y="245269"/>
                  </a:cubicBezTo>
                  <a:cubicBezTo>
                    <a:pt x="65287" y="303125"/>
                    <a:pt x="44120" y="298186"/>
                    <a:pt x="29656" y="348986"/>
                  </a:cubicBezTo>
                  <a:cubicBezTo>
                    <a:pt x="15192" y="399786"/>
                    <a:pt x="-683" y="498916"/>
                    <a:pt x="22" y="550069"/>
                  </a:cubicBezTo>
                  <a:cubicBezTo>
                    <a:pt x="727" y="601222"/>
                    <a:pt x="25422" y="683067"/>
                    <a:pt x="33889" y="655903"/>
                  </a:cubicBezTo>
                  <a:cubicBezTo>
                    <a:pt x="42356" y="628739"/>
                    <a:pt x="30361" y="490450"/>
                    <a:pt x="50822" y="387086"/>
                  </a:cubicBezTo>
                  <a:cubicBezTo>
                    <a:pt x="71283" y="283722"/>
                    <a:pt x="152775" y="25489"/>
                    <a:pt x="158772" y="18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5" name="フリーフォーム: 図形 454">
              <a:extLst>
                <a:ext uri="{FF2B5EF4-FFF2-40B4-BE49-F238E27FC236}">
                  <a16:creationId xmlns:a16="http://schemas.microsoft.com/office/drawing/2014/main" id="{8C596042-CBF9-428C-A2A5-02615809FA08}"/>
                </a:ext>
              </a:extLst>
            </p:cNvPr>
            <p:cNvSpPr/>
            <p:nvPr/>
          </p:nvSpPr>
          <p:spPr>
            <a:xfrm>
              <a:off x="2931129" y="2930538"/>
              <a:ext cx="615877" cy="115937"/>
            </a:xfrm>
            <a:custGeom>
              <a:avLst/>
              <a:gdLst>
                <a:gd name="connsiteX0" fmla="*/ 4688 w 615877"/>
                <a:gd name="connsiteY0" fmla="*/ 115345 h 115937"/>
                <a:gd name="connsiteX1" fmla="*/ 224821 w 615877"/>
                <a:gd name="connsiteY1" fmla="*/ 45495 h 115937"/>
                <a:gd name="connsiteX2" fmla="*/ 563488 w 615877"/>
                <a:gd name="connsiteY2" fmla="*/ 37029 h 115937"/>
                <a:gd name="connsiteX3" fmla="*/ 601588 w 615877"/>
                <a:gd name="connsiteY3" fmla="*/ 56079 h 115937"/>
                <a:gd name="connsiteX4" fmla="*/ 430138 w 615877"/>
                <a:gd name="connsiteY4" fmla="*/ 1045 h 115937"/>
                <a:gd name="connsiteX5" fmla="*/ 4688 w 615877"/>
                <a:gd name="connsiteY5" fmla="*/ 115345 h 11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5877" h="115937">
                  <a:moveTo>
                    <a:pt x="4688" y="115345"/>
                  </a:moveTo>
                  <a:cubicBezTo>
                    <a:pt x="-29531" y="122753"/>
                    <a:pt x="131688" y="58548"/>
                    <a:pt x="224821" y="45495"/>
                  </a:cubicBezTo>
                  <a:cubicBezTo>
                    <a:pt x="317954" y="32442"/>
                    <a:pt x="500694" y="35265"/>
                    <a:pt x="563488" y="37029"/>
                  </a:cubicBezTo>
                  <a:cubicBezTo>
                    <a:pt x="626282" y="38793"/>
                    <a:pt x="623813" y="62076"/>
                    <a:pt x="601588" y="56079"/>
                  </a:cubicBezTo>
                  <a:cubicBezTo>
                    <a:pt x="579363" y="50082"/>
                    <a:pt x="522919" y="-8480"/>
                    <a:pt x="430138" y="1045"/>
                  </a:cubicBezTo>
                  <a:cubicBezTo>
                    <a:pt x="337357" y="10570"/>
                    <a:pt x="38907" y="107937"/>
                    <a:pt x="4688" y="1153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6" name="フリーフォーム: 図形 455">
              <a:extLst>
                <a:ext uri="{FF2B5EF4-FFF2-40B4-BE49-F238E27FC236}">
                  <a16:creationId xmlns:a16="http://schemas.microsoft.com/office/drawing/2014/main" id="{F6A7229E-1478-463C-B222-162A8CA14D24}"/>
                </a:ext>
              </a:extLst>
            </p:cNvPr>
            <p:cNvSpPr/>
            <p:nvPr/>
          </p:nvSpPr>
          <p:spPr>
            <a:xfrm>
              <a:off x="3037614" y="2988499"/>
              <a:ext cx="487953" cy="202266"/>
            </a:xfrm>
            <a:custGeom>
              <a:avLst/>
              <a:gdLst>
                <a:gd name="connsiteX0" fmla="*/ 8269 w 487953"/>
                <a:gd name="connsiteY0" fmla="*/ 190734 h 202266"/>
                <a:gd name="connsiteX1" fmla="*/ 59069 w 487953"/>
                <a:gd name="connsiteY1" fmla="*/ 173801 h 202266"/>
                <a:gd name="connsiteX2" fmla="*/ 209353 w 487953"/>
                <a:gd name="connsiteY2" fmla="*/ 65851 h 202266"/>
                <a:gd name="connsiteX3" fmla="*/ 289786 w 487953"/>
                <a:gd name="connsiteY3" fmla="*/ 42568 h 202266"/>
                <a:gd name="connsiteX4" fmla="*/ 486636 w 487953"/>
                <a:gd name="connsiteY4" fmla="*/ 40451 h 202266"/>
                <a:gd name="connsiteX5" fmla="*/ 368103 w 487953"/>
                <a:gd name="connsiteY5" fmla="*/ 4468 h 202266"/>
                <a:gd name="connsiteX6" fmla="*/ 219936 w 487953"/>
                <a:gd name="connsiteY6" fmla="*/ 21401 h 202266"/>
                <a:gd name="connsiteX7" fmla="*/ 8269 w 487953"/>
                <a:gd name="connsiteY7" fmla="*/ 190734 h 202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7953" h="202266">
                  <a:moveTo>
                    <a:pt x="8269" y="190734"/>
                  </a:moveTo>
                  <a:cubicBezTo>
                    <a:pt x="-18542" y="216134"/>
                    <a:pt x="25555" y="194615"/>
                    <a:pt x="59069" y="173801"/>
                  </a:cubicBezTo>
                  <a:cubicBezTo>
                    <a:pt x="92583" y="152987"/>
                    <a:pt x="170900" y="87723"/>
                    <a:pt x="209353" y="65851"/>
                  </a:cubicBezTo>
                  <a:cubicBezTo>
                    <a:pt x="247806" y="43979"/>
                    <a:pt x="243572" y="46801"/>
                    <a:pt x="289786" y="42568"/>
                  </a:cubicBezTo>
                  <a:cubicBezTo>
                    <a:pt x="336000" y="38335"/>
                    <a:pt x="473583" y="46801"/>
                    <a:pt x="486636" y="40451"/>
                  </a:cubicBezTo>
                  <a:cubicBezTo>
                    <a:pt x="499689" y="34101"/>
                    <a:pt x="412553" y="7643"/>
                    <a:pt x="368103" y="4468"/>
                  </a:cubicBezTo>
                  <a:cubicBezTo>
                    <a:pt x="323653" y="1293"/>
                    <a:pt x="277086" y="-9643"/>
                    <a:pt x="219936" y="21401"/>
                  </a:cubicBezTo>
                  <a:cubicBezTo>
                    <a:pt x="162786" y="52445"/>
                    <a:pt x="35080" y="165334"/>
                    <a:pt x="8269" y="1907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7" name="フリーフォーム: 図形 456">
              <a:extLst>
                <a:ext uri="{FF2B5EF4-FFF2-40B4-BE49-F238E27FC236}">
                  <a16:creationId xmlns:a16="http://schemas.microsoft.com/office/drawing/2014/main" id="{F1A2D251-54F6-4699-A547-BE435360C6D3}"/>
                </a:ext>
              </a:extLst>
            </p:cNvPr>
            <p:cNvSpPr/>
            <p:nvPr/>
          </p:nvSpPr>
          <p:spPr>
            <a:xfrm>
              <a:off x="3487703" y="3008707"/>
              <a:ext cx="458142" cy="265776"/>
            </a:xfrm>
            <a:custGeom>
              <a:avLst/>
              <a:gdLst>
                <a:gd name="connsiteX0" fmla="*/ 564 w 458142"/>
                <a:gd name="connsiteY0" fmla="*/ 1193 h 265776"/>
                <a:gd name="connsiteX1" fmla="*/ 182597 w 458142"/>
                <a:gd name="connsiteY1" fmla="*/ 49876 h 265776"/>
                <a:gd name="connsiteX2" fmla="*/ 241864 w 458142"/>
                <a:gd name="connsiteY2" fmla="*/ 62576 h 265776"/>
                <a:gd name="connsiteX3" fmla="*/ 305364 w 458142"/>
                <a:gd name="connsiteY3" fmla="*/ 109143 h 265776"/>
                <a:gd name="connsiteX4" fmla="*/ 457764 w 458142"/>
                <a:gd name="connsiteY4" fmla="*/ 265776 h 265776"/>
                <a:gd name="connsiteX5" fmla="*/ 256680 w 458142"/>
                <a:gd name="connsiteY5" fmla="*/ 111260 h 265776"/>
                <a:gd name="connsiteX6" fmla="*/ 564 w 458142"/>
                <a:gd name="connsiteY6" fmla="*/ 1193 h 265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8142" h="265776">
                  <a:moveTo>
                    <a:pt x="564" y="1193"/>
                  </a:moveTo>
                  <a:cubicBezTo>
                    <a:pt x="-11783" y="-9038"/>
                    <a:pt x="182597" y="49876"/>
                    <a:pt x="182597" y="49876"/>
                  </a:cubicBezTo>
                  <a:cubicBezTo>
                    <a:pt x="222814" y="60107"/>
                    <a:pt x="221403" y="52698"/>
                    <a:pt x="241864" y="62576"/>
                  </a:cubicBezTo>
                  <a:cubicBezTo>
                    <a:pt x="262325" y="72454"/>
                    <a:pt x="269381" y="75276"/>
                    <a:pt x="305364" y="109143"/>
                  </a:cubicBezTo>
                  <a:cubicBezTo>
                    <a:pt x="341347" y="143010"/>
                    <a:pt x="465878" y="265423"/>
                    <a:pt x="457764" y="265776"/>
                  </a:cubicBezTo>
                  <a:cubicBezTo>
                    <a:pt x="449650" y="266129"/>
                    <a:pt x="330763" y="154652"/>
                    <a:pt x="256680" y="111260"/>
                  </a:cubicBezTo>
                  <a:cubicBezTo>
                    <a:pt x="182597" y="67868"/>
                    <a:pt x="12911" y="11424"/>
                    <a:pt x="564" y="11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8" name="フリーフォーム: 図形 457">
              <a:extLst>
                <a:ext uri="{FF2B5EF4-FFF2-40B4-BE49-F238E27FC236}">
                  <a16:creationId xmlns:a16="http://schemas.microsoft.com/office/drawing/2014/main" id="{F880C279-8067-4943-AEA4-4D9ACDA10895}"/>
                </a:ext>
              </a:extLst>
            </p:cNvPr>
            <p:cNvSpPr/>
            <p:nvPr/>
          </p:nvSpPr>
          <p:spPr>
            <a:xfrm>
              <a:off x="3947831" y="3295364"/>
              <a:ext cx="127201" cy="520986"/>
            </a:xfrm>
            <a:custGeom>
              <a:avLst/>
              <a:gdLst>
                <a:gd name="connsiteX0" fmla="*/ 1869 w 127201"/>
                <a:gd name="connsiteY0" fmla="*/ 2403 h 520986"/>
                <a:gd name="connsiteX1" fmla="*/ 54786 w 127201"/>
                <a:gd name="connsiteY1" fmla="*/ 167503 h 520986"/>
                <a:gd name="connsiteX2" fmla="*/ 97119 w 127201"/>
                <a:gd name="connsiteY2" fmla="*/ 298736 h 520986"/>
                <a:gd name="connsiteX3" fmla="*/ 50552 w 127201"/>
                <a:gd name="connsiteY3" fmla="*/ 520986 h 520986"/>
                <a:gd name="connsiteX4" fmla="*/ 126752 w 127201"/>
                <a:gd name="connsiteY4" fmla="*/ 300853 h 520986"/>
                <a:gd name="connsiteX5" fmla="*/ 1869 w 127201"/>
                <a:gd name="connsiteY5" fmla="*/ 2403 h 520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7201" h="520986">
                  <a:moveTo>
                    <a:pt x="1869" y="2403"/>
                  </a:moveTo>
                  <a:cubicBezTo>
                    <a:pt x="-10125" y="-19822"/>
                    <a:pt x="38911" y="118114"/>
                    <a:pt x="54786" y="167503"/>
                  </a:cubicBezTo>
                  <a:cubicBezTo>
                    <a:pt x="70661" y="216892"/>
                    <a:pt x="97825" y="239822"/>
                    <a:pt x="97119" y="298736"/>
                  </a:cubicBezTo>
                  <a:cubicBezTo>
                    <a:pt x="96413" y="357650"/>
                    <a:pt x="45613" y="520633"/>
                    <a:pt x="50552" y="520986"/>
                  </a:cubicBezTo>
                  <a:cubicBezTo>
                    <a:pt x="55491" y="521339"/>
                    <a:pt x="133807" y="382345"/>
                    <a:pt x="126752" y="300853"/>
                  </a:cubicBezTo>
                  <a:cubicBezTo>
                    <a:pt x="119697" y="219361"/>
                    <a:pt x="13863" y="24628"/>
                    <a:pt x="1869" y="24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9" name="フリーフォーム: 図形 458">
              <a:extLst>
                <a:ext uri="{FF2B5EF4-FFF2-40B4-BE49-F238E27FC236}">
                  <a16:creationId xmlns:a16="http://schemas.microsoft.com/office/drawing/2014/main" id="{993F2539-4DA3-462C-9236-43E1BEDCD395}"/>
                </a:ext>
              </a:extLst>
            </p:cNvPr>
            <p:cNvSpPr/>
            <p:nvPr/>
          </p:nvSpPr>
          <p:spPr>
            <a:xfrm>
              <a:off x="3887745" y="3503562"/>
              <a:ext cx="108047" cy="408969"/>
            </a:xfrm>
            <a:custGeom>
              <a:avLst/>
              <a:gdLst>
                <a:gd name="connsiteX0" fmla="*/ 82593 w 108047"/>
                <a:gd name="connsiteY0" fmla="*/ 51 h 408969"/>
                <a:gd name="connsiteX1" fmla="*/ 107993 w 108047"/>
                <a:gd name="connsiteY1" fmla="*/ 249288 h 408969"/>
                <a:gd name="connsiteX2" fmla="*/ 74655 w 108047"/>
                <a:gd name="connsiteY2" fmla="*/ 296913 h 408969"/>
                <a:gd name="connsiteX3" fmla="*/ 43 w 108047"/>
                <a:gd name="connsiteY3" fmla="*/ 408038 h 408969"/>
                <a:gd name="connsiteX4" fmla="*/ 85768 w 108047"/>
                <a:gd name="connsiteY4" fmla="*/ 228651 h 408969"/>
                <a:gd name="connsiteX5" fmla="*/ 82593 w 108047"/>
                <a:gd name="connsiteY5" fmla="*/ 51 h 408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8047" h="408969">
                  <a:moveTo>
                    <a:pt x="82593" y="51"/>
                  </a:moveTo>
                  <a:cubicBezTo>
                    <a:pt x="86297" y="3490"/>
                    <a:pt x="109316" y="199811"/>
                    <a:pt x="107993" y="249288"/>
                  </a:cubicBezTo>
                  <a:cubicBezTo>
                    <a:pt x="106670" y="298765"/>
                    <a:pt x="92647" y="270455"/>
                    <a:pt x="74655" y="296913"/>
                  </a:cubicBezTo>
                  <a:cubicBezTo>
                    <a:pt x="56663" y="323371"/>
                    <a:pt x="-1809" y="419415"/>
                    <a:pt x="43" y="408038"/>
                  </a:cubicBezTo>
                  <a:cubicBezTo>
                    <a:pt x="1895" y="396661"/>
                    <a:pt x="72010" y="292416"/>
                    <a:pt x="85768" y="228651"/>
                  </a:cubicBezTo>
                  <a:cubicBezTo>
                    <a:pt x="99526" y="164887"/>
                    <a:pt x="78889" y="-3388"/>
                    <a:pt x="82593" y="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0" name="フリーフォーム: 図形 459">
              <a:extLst>
                <a:ext uri="{FF2B5EF4-FFF2-40B4-BE49-F238E27FC236}">
                  <a16:creationId xmlns:a16="http://schemas.microsoft.com/office/drawing/2014/main" id="{1C565019-5C9D-4290-AAD5-F78B764AC083}"/>
                </a:ext>
              </a:extLst>
            </p:cNvPr>
            <p:cNvSpPr/>
            <p:nvPr/>
          </p:nvSpPr>
          <p:spPr>
            <a:xfrm>
              <a:off x="2989816" y="3852228"/>
              <a:ext cx="879879" cy="99439"/>
            </a:xfrm>
            <a:custGeom>
              <a:avLst/>
              <a:gdLst>
                <a:gd name="connsiteX0" fmla="*/ 4209 w 879879"/>
                <a:gd name="connsiteY0" fmla="*/ 67310 h 99439"/>
                <a:gd name="connsiteX1" fmla="*/ 55009 w 879879"/>
                <a:gd name="connsiteY1" fmla="*/ 60960 h 99439"/>
                <a:gd name="connsiteX2" fmla="*/ 420134 w 879879"/>
                <a:gd name="connsiteY2" fmla="*/ 13335 h 99439"/>
                <a:gd name="connsiteX3" fmla="*/ 653497 w 879879"/>
                <a:gd name="connsiteY3" fmla="*/ 45085 h 99439"/>
                <a:gd name="connsiteX4" fmla="*/ 872572 w 879879"/>
                <a:gd name="connsiteY4" fmla="*/ 99060 h 99439"/>
                <a:gd name="connsiteX5" fmla="*/ 791609 w 879879"/>
                <a:gd name="connsiteY5" fmla="*/ 65722 h 99439"/>
                <a:gd name="connsiteX6" fmla="*/ 443947 w 879879"/>
                <a:gd name="connsiteY6" fmla="*/ 2222 h 99439"/>
                <a:gd name="connsiteX7" fmla="*/ 188359 w 879879"/>
                <a:gd name="connsiteY7" fmla="*/ 19685 h 99439"/>
                <a:gd name="connsiteX8" fmla="*/ 4209 w 879879"/>
                <a:gd name="connsiteY8" fmla="*/ 67310 h 99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9879" h="99439">
                  <a:moveTo>
                    <a:pt x="4209" y="67310"/>
                  </a:moveTo>
                  <a:cubicBezTo>
                    <a:pt x="-18016" y="74189"/>
                    <a:pt x="55009" y="60960"/>
                    <a:pt x="55009" y="60960"/>
                  </a:cubicBezTo>
                  <a:cubicBezTo>
                    <a:pt x="124330" y="51964"/>
                    <a:pt x="320386" y="15981"/>
                    <a:pt x="420134" y="13335"/>
                  </a:cubicBezTo>
                  <a:cubicBezTo>
                    <a:pt x="519882" y="10689"/>
                    <a:pt x="578091" y="30798"/>
                    <a:pt x="653497" y="45085"/>
                  </a:cubicBezTo>
                  <a:cubicBezTo>
                    <a:pt x="728903" y="59372"/>
                    <a:pt x="849553" y="95620"/>
                    <a:pt x="872572" y="99060"/>
                  </a:cubicBezTo>
                  <a:cubicBezTo>
                    <a:pt x="895591" y="102500"/>
                    <a:pt x="863046" y="81862"/>
                    <a:pt x="791609" y="65722"/>
                  </a:cubicBezTo>
                  <a:cubicBezTo>
                    <a:pt x="720172" y="49582"/>
                    <a:pt x="544489" y="9895"/>
                    <a:pt x="443947" y="2222"/>
                  </a:cubicBezTo>
                  <a:cubicBezTo>
                    <a:pt x="343405" y="-5451"/>
                    <a:pt x="261913" y="8308"/>
                    <a:pt x="188359" y="19685"/>
                  </a:cubicBezTo>
                  <a:cubicBezTo>
                    <a:pt x="114805" y="31062"/>
                    <a:pt x="26434" y="60431"/>
                    <a:pt x="4209" y="673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1" name="フリーフォーム: 図形 460">
              <a:extLst>
                <a:ext uri="{FF2B5EF4-FFF2-40B4-BE49-F238E27FC236}">
                  <a16:creationId xmlns:a16="http://schemas.microsoft.com/office/drawing/2014/main" id="{8D17D3FC-4F36-4E88-9D1E-50DCAB8DEA05}"/>
                </a:ext>
              </a:extLst>
            </p:cNvPr>
            <p:cNvSpPr/>
            <p:nvPr/>
          </p:nvSpPr>
          <p:spPr>
            <a:xfrm>
              <a:off x="2933570" y="4264158"/>
              <a:ext cx="251265" cy="98479"/>
            </a:xfrm>
            <a:custGeom>
              <a:avLst/>
              <a:gdLst>
                <a:gd name="connsiteX0" fmla="*/ 130 w 251265"/>
                <a:gd name="connsiteY0" fmla="*/ 15742 h 98479"/>
                <a:gd name="connsiteX1" fmla="*/ 204918 w 251265"/>
                <a:gd name="connsiteY1" fmla="*/ 28442 h 98479"/>
                <a:gd name="connsiteX2" fmla="*/ 219205 w 251265"/>
                <a:gd name="connsiteY2" fmla="*/ 98292 h 98479"/>
                <a:gd name="connsiteX3" fmla="*/ 238255 w 251265"/>
                <a:gd name="connsiteY3" fmla="*/ 4630 h 98479"/>
                <a:gd name="connsiteX4" fmla="*/ 130 w 251265"/>
                <a:gd name="connsiteY4" fmla="*/ 15742 h 98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1265" h="98479">
                  <a:moveTo>
                    <a:pt x="130" y="15742"/>
                  </a:moveTo>
                  <a:cubicBezTo>
                    <a:pt x="-5426" y="19711"/>
                    <a:pt x="168406" y="14684"/>
                    <a:pt x="204918" y="28442"/>
                  </a:cubicBezTo>
                  <a:cubicBezTo>
                    <a:pt x="241430" y="42200"/>
                    <a:pt x="213649" y="102261"/>
                    <a:pt x="219205" y="98292"/>
                  </a:cubicBezTo>
                  <a:cubicBezTo>
                    <a:pt x="224761" y="94323"/>
                    <a:pt x="274238" y="18388"/>
                    <a:pt x="238255" y="4630"/>
                  </a:cubicBezTo>
                  <a:cubicBezTo>
                    <a:pt x="202272" y="-9128"/>
                    <a:pt x="5686" y="11773"/>
                    <a:pt x="130" y="157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2" name="フリーフォーム: 図形 461">
              <a:extLst>
                <a:ext uri="{FF2B5EF4-FFF2-40B4-BE49-F238E27FC236}">
                  <a16:creationId xmlns:a16="http://schemas.microsoft.com/office/drawing/2014/main" id="{8DDF0018-97AB-4853-8FA1-1E7F39D2AFCA}"/>
                </a:ext>
              </a:extLst>
            </p:cNvPr>
            <p:cNvSpPr/>
            <p:nvPr/>
          </p:nvSpPr>
          <p:spPr>
            <a:xfrm>
              <a:off x="3724274" y="3941213"/>
              <a:ext cx="145090" cy="68636"/>
            </a:xfrm>
            <a:custGeom>
              <a:avLst/>
              <a:gdLst>
                <a:gd name="connsiteX0" fmla="*/ 1 w 145090"/>
                <a:gd name="connsiteY0" fmla="*/ 54525 h 68636"/>
                <a:gd name="connsiteX1" fmla="*/ 131764 w 145090"/>
                <a:gd name="connsiteY1" fmla="*/ 67225 h 68636"/>
                <a:gd name="connsiteX2" fmla="*/ 139701 w 145090"/>
                <a:gd name="connsiteY2" fmla="*/ 19600 h 68636"/>
                <a:gd name="connsiteX3" fmla="*/ 123826 w 145090"/>
                <a:gd name="connsiteY3" fmla="*/ 550 h 68636"/>
                <a:gd name="connsiteX4" fmla="*/ 128589 w 145090"/>
                <a:gd name="connsiteY4" fmla="*/ 38650 h 68636"/>
                <a:gd name="connsiteX5" fmla="*/ 1 w 145090"/>
                <a:gd name="connsiteY5" fmla="*/ 54525 h 68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5090" h="68636">
                  <a:moveTo>
                    <a:pt x="1" y="54525"/>
                  </a:moveTo>
                  <a:cubicBezTo>
                    <a:pt x="530" y="59288"/>
                    <a:pt x="108481" y="73046"/>
                    <a:pt x="131764" y="67225"/>
                  </a:cubicBezTo>
                  <a:cubicBezTo>
                    <a:pt x="155047" y="61404"/>
                    <a:pt x="141024" y="30712"/>
                    <a:pt x="139701" y="19600"/>
                  </a:cubicBezTo>
                  <a:cubicBezTo>
                    <a:pt x="138378" y="8488"/>
                    <a:pt x="125678" y="-2625"/>
                    <a:pt x="123826" y="550"/>
                  </a:cubicBezTo>
                  <a:cubicBezTo>
                    <a:pt x="121974" y="3725"/>
                    <a:pt x="144464" y="29125"/>
                    <a:pt x="128589" y="38650"/>
                  </a:cubicBezTo>
                  <a:cubicBezTo>
                    <a:pt x="112714" y="48175"/>
                    <a:pt x="-528" y="49762"/>
                    <a:pt x="1" y="545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3" name="フリーフォーム: 図形 462">
              <a:extLst>
                <a:ext uri="{FF2B5EF4-FFF2-40B4-BE49-F238E27FC236}">
                  <a16:creationId xmlns:a16="http://schemas.microsoft.com/office/drawing/2014/main" id="{56B16088-1C8B-434B-81F4-4938FCDABBD1}"/>
                </a:ext>
              </a:extLst>
            </p:cNvPr>
            <p:cNvSpPr/>
            <p:nvPr/>
          </p:nvSpPr>
          <p:spPr>
            <a:xfrm>
              <a:off x="3235252" y="4063479"/>
              <a:ext cx="167093" cy="121270"/>
            </a:xfrm>
            <a:custGeom>
              <a:avLst/>
              <a:gdLst>
                <a:gd name="connsiteX0" fmla="*/ 73 w 167093"/>
                <a:gd name="connsiteY0" fmla="*/ 521 h 121270"/>
                <a:gd name="connsiteX1" fmla="*/ 125486 w 167093"/>
                <a:gd name="connsiteY1" fmla="*/ 108471 h 121270"/>
                <a:gd name="connsiteX2" fmla="*/ 166761 w 167093"/>
                <a:gd name="connsiteY2" fmla="*/ 114821 h 121270"/>
                <a:gd name="connsiteX3" fmla="*/ 108023 w 167093"/>
                <a:gd name="connsiteY3" fmla="*/ 68784 h 121270"/>
                <a:gd name="connsiteX4" fmla="*/ 73 w 167093"/>
                <a:gd name="connsiteY4" fmla="*/ 521 h 121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093" h="121270">
                  <a:moveTo>
                    <a:pt x="73" y="521"/>
                  </a:moveTo>
                  <a:cubicBezTo>
                    <a:pt x="2983" y="7135"/>
                    <a:pt x="97705" y="89421"/>
                    <a:pt x="125486" y="108471"/>
                  </a:cubicBezTo>
                  <a:cubicBezTo>
                    <a:pt x="153267" y="127521"/>
                    <a:pt x="169671" y="121435"/>
                    <a:pt x="166761" y="114821"/>
                  </a:cubicBezTo>
                  <a:cubicBezTo>
                    <a:pt x="163851" y="108207"/>
                    <a:pt x="134481" y="85453"/>
                    <a:pt x="108023" y="68784"/>
                  </a:cubicBezTo>
                  <a:cubicBezTo>
                    <a:pt x="81565" y="52115"/>
                    <a:pt x="-2837" y="-6093"/>
                    <a:pt x="73" y="5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4" name="フリーフォーム: 図形 463">
              <a:extLst>
                <a:ext uri="{FF2B5EF4-FFF2-40B4-BE49-F238E27FC236}">
                  <a16:creationId xmlns:a16="http://schemas.microsoft.com/office/drawing/2014/main" id="{6D059F3F-8A4F-4F8F-98C2-7FE0DD7E22E1}"/>
                </a:ext>
              </a:extLst>
            </p:cNvPr>
            <p:cNvSpPr/>
            <p:nvPr/>
          </p:nvSpPr>
          <p:spPr>
            <a:xfrm>
              <a:off x="3144733" y="4107460"/>
              <a:ext cx="219422" cy="127374"/>
            </a:xfrm>
            <a:custGeom>
              <a:avLst/>
              <a:gdLst>
                <a:gd name="connsiteX0" fmla="*/ 176317 w 219422"/>
                <a:gd name="connsiteY0" fmla="*/ 4165 h 127374"/>
                <a:gd name="connsiteX1" fmla="*/ 6455 w 219422"/>
                <a:gd name="connsiteY1" fmla="*/ 4165 h 127374"/>
                <a:gd name="connsiteX2" fmla="*/ 35030 w 219422"/>
                <a:gd name="connsiteY2" fmla="*/ 47028 h 127374"/>
                <a:gd name="connsiteX3" fmla="*/ 30267 w 219422"/>
                <a:gd name="connsiteY3" fmla="*/ 120053 h 127374"/>
                <a:gd name="connsiteX4" fmla="*/ 15980 w 219422"/>
                <a:gd name="connsiteY4" fmla="*/ 124815 h 127374"/>
                <a:gd name="connsiteX5" fmla="*/ 219180 w 219422"/>
                <a:gd name="connsiteY5" fmla="*/ 120053 h 127374"/>
                <a:gd name="connsiteX6" fmla="*/ 57255 w 219422"/>
                <a:gd name="connsiteY6" fmla="*/ 108940 h 127374"/>
                <a:gd name="connsiteX7" fmla="*/ 57255 w 219422"/>
                <a:gd name="connsiteY7" fmla="*/ 26390 h 127374"/>
                <a:gd name="connsiteX8" fmla="*/ 176317 w 219422"/>
                <a:gd name="connsiteY8" fmla="*/ 4165 h 12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422" h="127374">
                  <a:moveTo>
                    <a:pt x="176317" y="4165"/>
                  </a:moveTo>
                  <a:cubicBezTo>
                    <a:pt x="167850" y="461"/>
                    <a:pt x="30003" y="-2979"/>
                    <a:pt x="6455" y="4165"/>
                  </a:cubicBezTo>
                  <a:cubicBezTo>
                    <a:pt x="-17093" y="11309"/>
                    <a:pt x="31061" y="27713"/>
                    <a:pt x="35030" y="47028"/>
                  </a:cubicBezTo>
                  <a:cubicBezTo>
                    <a:pt x="38999" y="66343"/>
                    <a:pt x="33442" y="107088"/>
                    <a:pt x="30267" y="120053"/>
                  </a:cubicBezTo>
                  <a:cubicBezTo>
                    <a:pt x="27092" y="133018"/>
                    <a:pt x="15980" y="124815"/>
                    <a:pt x="15980" y="124815"/>
                  </a:cubicBezTo>
                  <a:cubicBezTo>
                    <a:pt x="47465" y="124815"/>
                    <a:pt x="212301" y="122699"/>
                    <a:pt x="219180" y="120053"/>
                  </a:cubicBezTo>
                  <a:cubicBezTo>
                    <a:pt x="226059" y="117407"/>
                    <a:pt x="84242" y="124550"/>
                    <a:pt x="57255" y="108940"/>
                  </a:cubicBezTo>
                  <a:cubicBezTo>
                    <a:pt x="30268" y="93330"/>
                    <a:pt x="38999" y="43852"/>
                    <a:pt x="57255" y="26390"/>
                  </a:cubicBezTo>
                  <a:cubicBezTo>
                    <a:pt x="75511" y="8928"/>
                    <a:pt x="184784" y="7869"/>
                    <a:pt x="176317" y="41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5" name="フリーフォーム: 図形 464">
              <a:extLst>
                <a:ext uri="{FF2B5EF4-FFF2-40B4-BE49-F238E27FC236}">
                  <a16:creationId xmlns:a16="http://schemas.microsoft.com/office/drawing/2014/main" id="{E0978017-27EB-4AF1-9B4E-35A7F46CBFF9}"/>
                </a:ext>
              </a:extLst>
            </p:cNvPr>
            <p:cNvSpPr/>
            <p:nvPr/>
          </p:nvSpPr>
          <p:spPr>
            <a:xfrm>
              <a:off x="3009898" y="3982779"/>
              <a:ext cx="119090" cy="107623"/>
            </a:xfrm>
            <a:custGeom>
              <a:avLst/>
              <a:gdLst>
                <a:gd name="connsiteX0" fmla="*/ 2 w 119090"/>
                <a:gd name="connsiteY0" fmla="*/ 259 h 107623"/>
                <a:gd name="connsiteX1" fmla="*/ 90490 w 119090"/>
                <a:gd name="connsiteY1" fmla="*/ 92334 h 107623"/>
                <a:gd name="connsiteX2" fmla="*/ 119065 w 119090"/>
                <a:gd name="connsiteY2" fmla="*/ 105034 h 107623"/>
                <a:gd name="connsiteX3" fmla="*/ 93665 w 119090"/>
                <a:gd name="connsiteY3" fmla="*/ 65346 h 107623"/>
                <a:gd name="connsiteX4" fmla="*/ 2 w 119090"/>
                <a:gd name="connsiteY4" fmla="*/ 259 h 107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090" h="107623">
                  <a:moveTo>
                    <a:pt x="2" y="259"/>
                  </a:moveTo>
                  <a:cubicBezTo>
                    <a:pt x="-527" y="4757"/>
                    <a:pt x="70646" y="74872"/>
                    <a:pt x="90490" y="92334"/>
                  </a:cubicBezTo>
                  <a:cubicBezTo>
                    <a:pt x="110334" y="109796"/>
                    <a:pt x="118536" y="109532"/>
                    <a:pt x="119065" y="105034"/>
                  </a:cubicBezTo>
                  <a:cubicBezTo>
                    <a:pt x="119594" y="100536"/>
                    <a:pt x="111921" y="79634"/>
                    <a:pt x="93665" y="65346"/>
                  </a:cubicBezTo>
                  <a:cubicBezTo>
                    <a:pt x="75409" y="51058"/>
                    <a:pt x="531" y="-4239"/>
                    <a:pt x="2" y="2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6" name="フリーフォーム: 図形 465">
              <a:extLst>
                <a:ext uri="{FF2B5EF4-FFF2-40B4-BE49-F238E27FC236}">
                  <a16:creationId xmlns:a16="http://schemas.microsoft.com/office/drawing/2014/main" id="{DA69A033-6757-46BB-9C1F-F6F887C2A988}"/>
                </a:ext>
              </a:extLst>
            </p:cNvPr>
            <p:cNvSpPr/>
            <p:nvPr/>
          </p:nvSpPr>
          <p:spPr>
            <a:xfrm>
              <a:off x="3539993" y="4003672"/>
              <a:ext cx="255826" cy="205715"/>
            </a:xfrm>
            <a:custGeom>
              <a:avLst/>
              <a:gdLst>
                <a:gd name="connsiteX0" fmla="*/ 184282 w 255826"/>
                <a:gd name="connsiteY0" fmla="*/ 3 h 205715"/>
                <a:gd name="connsiteX1" fmla="*/ 255720 w 255826"/>
                <a:gd name="connsiteY1" fmla="*/ 87316 h 205715"/>
                <a:gd name="connsiteX2" fmla="*/ 195395 w 255826"/>
                <a:gd name="connsiteY2" fmla="*/ 139703 h 205715"/>
                <a:gd name="connsiteX3" fmla="*/ 17595 w 255826"/>
                <a:gd name="connsiteY3" fmla="*/ 198441 h 205715"/>
                <a:gd name="connsiteX4" fmla="*/ 6482 w 255826"/>
                <a:gd name="connsiteY4" fmla="*/ 204791 h 205715"/>
                <a:gd name="connsiteX5" fmla="*/ 112845 w 255826"/>
                <a:gd name="connsiteY5" fmla="*/ 149228 h 205715"/>
                <a:gd name="connsiteX6" fmla="*/ 233495 w 255826"/>
                <a:gd name="connsiteY6" fmla="*/ 90491 h 205715"/>
                <a:gd name="connsiteX7" fmla="*/ 184282 w 255826"/>
                <a:gd name="connsiteY7" fmla="*/ 3 h 205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5826" h="205715">
                  <a:moveTo>
                    <a:pt x="184282" y="3"/>
                  </a:moveTo>
                  <a:cubicBezTo>
                    <a:pt x="187986" y="-526"/>
                    <a:pt x="253868" y="64033"/>
                    <a:pt x="255720" y="87316"/>
                  </a:cubicBezTo>
                  <a:cubicBezTo>
                    <a:pt x="257572" y="110599"/>
                    <a:pt x="235082" y="121182"/>
                    <a:pt x="195395" y="139703"/>
                  </a:cubicBezTo>
                  <a:cubicBezTo>
                    <a:pt x="155708" y="158224"/>
                    <a:pt x="49080" y="187593"/>
                    <a:pt x="17595" y="198441"/>
                  </a:cubicBezTo>
                  <a:cubicBezTo>
                    <a:pt x="-13891" y="209289"/>
                    <a:pt x="6482" y="204791"/>
                    <a:pt x="6482" y="204791"/>
                  </a:cubicBezTo>
                  <a:cubicBezTo>
                    <a:pt x="22357" y="196589"/>
                    <a:pt x="75009" y="168278"/>
                    <a:pt x="112845" y="149228"/>
                  </a:cubicBezTo>
                  <a:cubicBezTo>
                    <a:pt x="150681" y="130178"/>
                    <a:pt x="220001" y="112716"/>
                    <a:pt x="233495" y="90491"/>
                  </a:cubicBezTo>
                  <a:cubicBezTo>
                    <a:pt x="246989" y="68266"/>
                    <a:pt x="180578" y="532"/>
                    <a:pt x="184282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7" name="フリーフォーム: 図形 466">
              <a:extLst>
                <a:ext uri="{FF2B5EF4-FFF2-40B4-BE49-F238E27FC236}">
                  <a16:creationId xmlns:a16="http://schemas.microsoft.com/office/drawing/2014/main" id="{5CE8C8EF-4995-4C35-B3D5-41F6F879625E}"/>
                </a:ext>
              </a:extLst>
            </p:cNvPr>
            <p:cNvSpPr/>
            <p:nvPr/>
          </p:nvSpPr>
          <p:spPr>
            <a:xfrm>
              <a:off x="2837110" y="3306763"/>
              <a:ext cx="184062" cy="373838"/>
            </a:xfrm>
            <a:custGeom>
              <a:avLst/>
              <a:gdLst>
                <a:gd name="connsiteX0" fmla="*/ 112465 w 184062"/>
                <a:gd name="connsiteY0" fmla="*/ 0 h 373838"/>
                <a:gd name="connsiteX1" fmla="*/ 183903 w 184062"/>
                <a:gd name="connsiteY1" fmla="*/ 161925 h 373838"/>
                <a:gd name="connsiteX2" fmla="*/ 88653 w 184062"/>
                <a:gd name="connsiteY2" fmla="*/ 223837 h 373838"/>
                <a:gd name="connsiteX3" fmla="*/ 1340 w 184062"/>
                <a:gd name="connsiteY3" fmla="*/ 371475 h 373838"/>
                <a:gd name="connsiteX4" fmla="*/ 36265 w 184062"/>
                <a:gd name="connsiteY4" fmla="*/ 309562 h 373838"/>
                <a:gd name="connsiteX5" fmla="*/ 44203 w 184062"/>
                <a:gd name="connsiteY5" fmla="*/ 239712 h 373838"/>
                <a:gd name="connsiteX6" fmla="*/ 158503 w 184062"/>
                <a:gd name="connsiteY6" fmla="*/ 161925 h 373838"/>
                <a:gd name="connsiteX7" fmla="*/ 112465 w 184062"/>
                <a:gd name="connsiteY7" fmla="*/ 0 h 373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4062" h="373838">
                  <a:moveTo>
                    <a:pt x="112465" y="0"/>
                  </a:moveTo>
                  <a:cubicBezTo>
                    <a:pt x="116698" y="0"/>
                    <a:pt x="187872" y="124619"/>
                    <a:pt x="183903" y="161925"/>
                  </a:cubicBezTo>
                  <a:cubicBezTo>
                    <a:pt x="179934" y="199231"/>
                    <a:pt x="119080" y="188912"/>
                    <a:pt x="88653" y="223837"/>
                  </a:cubicBezTo>
                  <a:cubicBezTo>
                    <a:pt x="58226" y="258762"/>
                    <a:pt x="10071" y="357188"/>
                    <a:pt x="1340" y="371475"/>
                  </a:cubicBezTo>
                  <a:cubicBezTo>
                    <a:pt x="-7391" y="385762"/>
                    <a:pt x="29121" y="331522"/>
                    <a:pt x="36265" y="309562"/>
                  </a:cubicBezTo>
                  <a:cubicBezTo>
                    <a:pt x="43409" y="287602"/>
                    <a:pt x="23830" y="264318"/>
                    <a:pt x="44203" y="239712"/>
                  </a:cubicBezTo>
                  <a:cubicBezTo>
                    <a:pt x="64576" y="215106"/>
                    <a:pt x="146068" y="200025"/>
                    <a:pt x="158503" y="161925"/>
                  </a:cubicBezTo>
                  <a:cubicBezTo>
                    <a:pt x="170938" y="123825"/>
                    <a:pt x="108232" y="0"/>
                    <a:pt x="112465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8" name="フリーフォーム: 図形 467">
              <a:extLst>
                <a:ext uri="{FF2B5EF4-FFF2-40B4-BE49-F238E27FC236}">
                  <a16:creationId xmlns:a16="http://schemas.microsoft.com/office/drawing/2014/main" id="{1ACDECBC-6C90-4351-8E84-F12B492A6C1B}"/>
                </a:ext>
              </a:extLst>
            </p:cNvPr>
            <p:cNvSpPr/>
            <p:nvPr/>
          </p:nvSpPr>
          <p:spPr>
            <a:xfrm>
              <a:off x="3479407" y="3648212"/>
              <a:ext cx="416621" cy="178987"/>
            </a:xfrm>
            <a:custGeom>
              <a:avLst/>
              <a:gdLst>
                <a:gd name="connsiteX0" fmla="*/ 416318 w 416621"/>
                <a:gd name="connsiteY0" fmla="*/ 28438 h 178987"/>
                <a:gd name="connsiteX1" fmla="*/ 197243 w 416621"/>
                <a:gd name="connsiteY1" fmla="*/ 4626 h 178987"/>
                <a:gd name="connsiteX2" fmla="*/ 184543 w 416621"/>
                <a:gd name="connsiteY2" fmla="*/ 133213 h 178987"/>
                <a:gd name="connsiteX3" fmla="*/ 165493 w 416621"/>
                <a:gd name="connsiteY3" fmla="*/ 177663 h 178987"/>
                <a:gd name="connsiteX4" fmla="*/ 54368 w 416621"/>
                <a:gd name="connsiteY4" fmla="*/ 90351 h 178987"/>
                <a:gd name="connsiteX5" fmla="*/ 393 w 416621"/>
                <a:gd name="connsiteY5" fmla="*/ 157026 h 178987"/>
                <a:gd name="connsiteX6" fmla="*/ 79768 w 416621"/>
                <a:gd name="connsiteY6" fmla="*/ 50663 h 178987"/>
                <a:gd name="connsiteX7" fmla="*/ 148031 w 416621"/>
                <a:gd name="connsiteY7" fmla="*/ 80826 h 178987"/>
                <a:gd name="connsiteX8" fmla="*/ 243281 w 416621"/>
                <a:gd name="connsiteY8" fmla="*/ 28438 h 178987"/>
                <a:gd name="connsiteX9" fmla="*/ 416318 w 416621"/>
                <a:gd name="connsiteY9" fmla="*/ 28438 h 178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6621" h="178987">
                  <a:moveTo>
                    <a:pt x="416318" y="28438"/>
                  </a:moveTo>
                  <a:cubicBezTo>
                    <a:pt x="408645" y="24469"/>
                    <a:pt x="235872" y="-12836"/>
                    <a:pt x="197243" y="4626"/>
                  </a:cubicBezTo>
                  <a:cubicBezTo>
                    <a:pt x="158614" y="22088"/>
                    <a:pt x="189835" y="104374"/>
                    <a:pt x="184543" y="133213"/>
                  </a:cubicBezTo>
                  <a:cubicBezTo>
                    <a:pt x="179251" y="162052"/>
                    <a:pt x="187189" y="184807"/>
                    <a:pt x="165493" y="177663"/>
                  </a:cubicBezTo>
                  <a:cubicBezTo>
                    <a:pt x="143797" y="170519"/>
                    <a:pt x="81885" y="93791"/>
                    <a:pt x="54368" y="90351"/>
                  </a:cubicBezTo>
                  <a:cubicBezTo>
                    <a:pt x="26851" y="86911"/>
                    <a:pt x="-3840" y="163641"/>
                    <a:pt x="393" y="157026"/>
                  </a:cubicBezTo>
                  <a:cubicBezTo>
                    <a:pt x="4626" y="150411"/>
                    <a:pt x="55162" y="63363"/>
                    <a:pt x="79768" y="50663"/>
                  </a:cubicBezTo>
                  <a:cubicBezTo>
                    <a:pt x="104374" y="37963"/>
                    <a:pt x="120779" y="84530"/>
                    <a:pt x="148031" y="80826"/>
                  </a:cubicBezTo>
                  <a:cubicBezTo>
                    <a:pt x="175283" y="77122"/>
                    <a:pt x="202800" y="37434"/>
                    <a:pt x="243281" y="28438"/>
                  </a:cubicBezTo>
                  <a:cubicBezTo>
                    <a:pt x="283762" y="19442"/>
                    <a:pt x="423991" y="32407"/>
                    <a:pt x="416318" y="284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9" name="フリーフォーム: 図形 468">
              <a:extLst>
                <a:ext uri="{FF2B5EF4-FFF2-40B4-BE49-F238E27FC236}">
                  <a16:creationId xmlns:a16="http://schemas.microsoft.com/office/drawing/2014/main" id="{6FA8D636-B431-4AAB-96BE-53379CB1139C}"/>
                </a:ext>
              </a:extLst>
            </p:cNvPr>
            <p:cNvSpPr/>
            <p:nvPr/>
          </p:nvSpPr>
          <p:spPr>
            <a:xfrm>
              <a:off x="3454399" y="3211474"/>
              <a:ext cx="227198" cy="279473"/>
            </a:xfrm>
            <a:custGeom>
              <a:avLst/>
              <a:gdLst>
                <a:gd name="connsiteX0" fmla="*/ 1 w 227198"/>
                <a:gd name="connsiteY0" fmla="*/ 39 h 279473"/>
                <a:gd name="connsiteX1" fmla="*/ 215901 w 227198"/>
                <a:gd name="connsiteY1" fmla="*/ 128626 h 279473"/>
                <a:gd name="connsiteX2" fmla="*/ 184151 w 227198"/>
                <a:gd name="connsiteY2" fmla="*/ 279439 h 279473"/>
                <a:gd name="connsiteX3" fmla="*/ 219076 w 227198"/>
                <a:gd name="connsiteY3" fmla="*/ 141326 h 279473"/>
                <a:gd name="connsiteX4" fmla="*/ 1 w 227198"/>
                <a:gd name="connsiteY4" fmla="*/ 39 h 279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198" h="279473">
                  <a:moveTo>
                    <a:pt x="1" y="39"/>
                  </a:moveTo>
                  <a:cubicBezTo>
                    <a:pt x="-528" y="-2078"/>
                    <a:pt x="185209" y="82059"/>
                    <a:pt x="215901" y="128626"/>
                  </a:cubicBezTo>
                  <a:cubicBezTo>
                    <a:pt x="246593" y="175193"/>
                    <a:pt x="183622" y="277322"/>
                    <a:pt x="184151" y="279439"/>
                  </a:cubicBezTo>
                  <a:cubicBezTo>
                    <a:pt x="184680" y="281556"/>
                    <a:pt x="249503" y="184453"/>
                    <a:pt x="219076" y="141326"/>
                  </a:cubicBezTo>
                  <a:cubicBezTo>
                    <a:pt x="188649" y="98199"/>
                    <a:pt x="530" y="2156"/>
                    <a:pt x="1" y="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0" name="フリーフォーム: 図形 469">
              <a:extLst>
                <a:ext uri="{FF2B5EF4-FFF2-40B4-BE49-F238E27FC236}">
                  <a16:creationId xmlns:a16="http://schemas.microsoft.com/office/drawing/2014/main" id="{A538B00B-361A-4BF0-8336-E95DF00A04C3}"/>
                </a:ext>
              </a:extLst>
            </p:cNvPr>
            <p:cNvSpPr/>
            <p:nvPr/>
          </p:nvSpPr>
          <p:spPr>
            <a:xfrm>
              <a:off x="3246478" y="3075698"/>
              <a:ext cx="328698" cy="139763"/>
            </a:xfrm>
            <a:custGeom>
              <a:avLst/>
              <a:gdLst>
                <a:gd name="connsiteX0" fmla="*/ 7897 w 328698"/>
                <a:gd name="connsiteY0" fmla="*/ 137402 h 139763"/>
                <a:gd name="connsiteX1" fmla="*/ 155535 w 328698"/>
                <a:gd name="connsiteY1" fmla="*/ 24690 h 139763"/>
                <a:gd name="connsiteX2" fmla="*/ 328572 w 328698"/>
                <a:gd name="connsiteY2" fmla="*/ 26277 h 139763"/>
                <a:gd name="connsiteX3" fmla="*/ 180935 w 328698"/>
                <a:gd name="connsiteY3" fmla="*/ 2465 h 139763"/>
                <a:gd name="connsiteX4" fmla="*/ 34885 w 328698"/>
                <a:gd name="connsiteY4" fmla="*/ 94540 h 139763"/>
                <a:gd name="connsiteX5" fmla="*/ 7897 w 328698"/>
                <a:gd name="connsiteY5" fmla="*/ 137402 h 139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8698" h="139763">
                  <a:moveTo>
                    <a:pt x="7897" y="137402"/>
                  </a:moveTo>
                  <a:cubicBezTo>
                    <a:pt x="28005" y="125760"/>
                    <a:pt x="102089" y="43211"/>
                    <a:pt x="155535" y="24690"/>
                  </a:cubicBezTo>
                  <a:cubicBezTo>
                    <a:pt x="208981" y="6169"/>
                    <a:pt x="324339" y="29981"/>
                    <a:pt x="328572" y="26277"/>
                  </a:cubicBezTo>
                  <a:cubicBezTo>
                    <a:pt x="332805" y="22573"/>
                    <a:pt x="229883" y="-8912"/>
                    <a:pt x="180935" y="2465"/>
                  </a:cubicBezTo>
                  <a:cubicBezTo>
                    <a:pt x="131987" y="13842"/>
                    <a:pt x="60285" y="74167"/>
                    <a:pt x="34885" y="94540"/>
                  </a:cubicBezTo>
                  <a:cubicBezTo>
                    <a:pt x="9485" y="114913"/>
                    <a:pt x="-12211" y="149044"/>
                    <a:pt x="7897" y="1374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1" name="フリーフォーム: 図形 470">
              <a:extLst>
                <a:ext uri="{FF2B5EF4-FFF2-40B4-BE49-F238E27FC236}">
                  <a16:creationId xmlns:a16="http://schemas.microsoft.com/office/drawing/2014/main" id="{27B14A5E-4EB6-4730-8D46-50FF6184C138}"/>
                </a:ext>
              </a:extLst>
            </p:cNvPr>
            <p:cNvSpPr/>
            <p:nvPr/>
          </p:nvSpPr>
          <p:spPr>
            <a:xfrm>
              <a:off x="2790428" y="3103505"/>
              <a:ext cx="219527" cy="325693"/>
            </a:xfrm>
            <a:custGeom>
              <a:avLst/>
              <a:gdLst>
                <a:gd name="connsiteX0" fmla="*/ 219472 w 219527"/>
                <a:gd name="connsiteY0" fmla="*/ 58 h 325693"/>
                <a:gd name="connsiteX1" fmla="*/ 35322 w 219527"/>
                <a:gd name="connsiteY1" fmla="*/ 206433 h 325693"/>
                <a:gd name="connsiteX2" fmla="*/ 38497 w 219527"/>
                <a:gd name="connsiteY2" fmla="*/ 325495 h 325693"/>
                <a:gd name="connsiteX3" fmla="*/ 21035 w 219527"/>
                <a:gd name="connsiteY3" fmla="*/ 233420 h 325693"/>
                <a:gd name="connsiteX4" fmla="*/ 14685 w 219527"/>
                <a:gd name="connsiteY4" fmla="*/ 185795 h 325693"/>
                <a:gd name="connsiteX5" fmla="*/ 219472 w 219527"/>
                <a:gd name="connsiteY5" fmla="*/ 58 h 325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9527" h="325693">
                  <a:moveTo>
                    <a:pt x="219472" y="58"/>
                  </a:moveTo>
                  <a:cubicBezTo>
                    <a:pt x="222911" y="3498"/>
                    <a:pt x="65484" y="152194"/>
                    <a:pt x="35322" y="206433"/>
                  </a:cubicBezTo>
                  <a:cubicBezTo>
                    <a:pt x="5159" y="260673"/>
                    <a:pt x="40878" y="320997"/>
                    <a:pt x="38497" y="325495"/>
                  </a:cubicBezTo>
                  <a:cubicBezTo>
                    <a:pt x="36116" y="329993"/>
                    <a:pt x="25004" y="256703"/>
                    <a:pt x="21035" y="233420"/>
                  </a:cubicBezTo>
                  <a:cubicBezTo>
                    <a:pt x="17066" y="210137"/>
                    <a:pt x="-19975" y="225483"/>
                    <a:pt x="14685" y="185795"/>
                  </a:cubicBezTo>
                  <a:cubicBezTo>
                    <a:pt x="49345" y="146107"/>
                    <a:pt x="216033" y="-3382"/>
                    <a:pt x="219472" y="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2" name="フリーフォーム: 図形 471">
              <a:extLst>
                <a:ext uri="{FF2B5EF4-FFF2-40B4-BE49-F238E27FC236}">
                  <a16:creationId xmlns:a16="http://schemas.microsoft.com/office/drawing/2014/main" id="{45C195D2-77B5-4C4B-AD3F-7ECB486C4A5D}"/>
                </a:ext>
              </a:extLst>
            </p:cNvPr>
            <p:cNvSpPr/>
            <p:nvPr/>
          </p:nvSpPr>
          <p:spPr>
            <a:xfrm>
              <a:off x="3391079" y="3400389"/>
              <a:ext cx="266807" cy="202125"/>
            </a:xfrm>
            <a:custGeom>
              <a:avLst/>
              <a:gdLst>
                <a:gd name="connsiteX0" fmla="*/ 134759 w 266807"/>
                <a:gd name="connsiteY0" fmla="*/ 36 h 202125"/>
                <a:gd name="connsiteX1" fmla="*/ 22046 w 266807"/>
                <a:gd name="connsiteY1" fmla="*/ 127036 h 202125"/>
                <a:gd name="connsiteX2" fmla="*/ 96659 w 266807"/>
                <a:gd name="connsiteY2" fmla="*/ 171486 h 202125"/>
                <a:gd name="connsiteX3" fmla="*/ 266521 w 266807"/>
                <a:gd name="connsiteY3" fmla="*/ 158786 h 202125"/>
                <a:gd name="connsiteX4" fmla="*/ 134759 w 266807"/>
                <a:gd name="connsiteY4" fmla="*/ 200061 h 202125"/>
                <a:gd name="connsiteX5" fmla="*/ 42684 w 266807"/>
                <a:gd name="connsiteY5" fmla="*/ 187361 h 202125"/>
                <a:gd name="connsiteX6" fmla="*/ 2996 w 266807"/>
                <a:gd name="connsiteY6" fmla="*/ 114336 h 202125"/>
                <a:gd name="connsiteX7" fmla="*/ 134759 w 266807"/>
                <a:gd name="connsiteY7" fmla="*/ 36 h 20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807" h="202125">
                  <a:moveTo>
                    <a:pt x="134759" y="36"/>
                  </a:moveTo>
                  <a:cubicBezTo>
                    <a:pt x="137934" y="2153"/>
                    <a:pt x="28396" y="98461"/>
                    <a:pt x="22046" y="127036"/>
                  </a:cubicBezTo>
                  <a:cubicBezTo>
                    <a:pt x="15696" y="155611"/>
                    <a:pt x="55913" y="166194"/>
                    <a:pt x="96659" y="171486"/>
                  </a:cubicBezTo>
                  <a:cubicBezTo>
                    <a:pt x="137405" y="176778"/>
                    <a:pt x="260171" y="154024"/>
                    <a:pt x="266521" y="158786"/>
                  </a:cubicBezTo>
                  <a:cubicBezTo>
                    <a:pt x="272871" y="163548"/>
                    <a:pt x="172065" y="195299"/>
                    <a:pt x="134759" y="200061"/>
                  </a:cubicBezTo>
                  <a:cubicBezTo>
                    <a:pt x="97453" y="204824"/>
                    <a:pt x="64644" y="201648"/>
                    <a:pt x="42684" y="187361"/>
                  </a:cubicBezTo>
                  <a:cubicBezTo>
                    <a:pt x="20724" y="173074"/>
                    <a:pt x="-9704" y="138942"/>
                    <a:pt x="2996" y="114336"/>
                  </a:cubicBezTo>
                  <a:cubicBezTo>
                    <a:pt x="15696" y="89730"/>
                    <a:pt x="131584" y="-2081"/>
                    <a:pt x="134759" y="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3" name="フリーフォーム: 図形 472">
              <a:extLst>
                <a:ext uri="{FF2B5EF4-FFF2-40B4-BE49-F238E27FC236}">
                  <a16:creationId xmlns:a16="http://schemas.microsoft.com/office/drawing/2014/main" id="{AA83D885-9976-4334-8FF9-C5B74FD487F8}"/>
                </a:ext>
              </a:extLst>
            </p:cNvPr>
            <p:cNvSpPr/>
            <p:nvPr/>
          </p:nvSpPr>
          <p:spPr>
            <a:xfrm>
              <a:off x="2950387" y="3680477"/>
              <a:ext cx="265948" cy="159815"/>
            </a:xfrm>
            <a:custGeom>
              <a:avLst/>
              <a:gdLst>
                <a:gd name="connsiteX0" fmla="*/ 776 w 265948"/>
                <a:gd name="connsiteY0" fmla="*/ 7286 h 159815"/>
                <a:gd name="connsiteX1" fmla="*/ 140476 w 265948"/>
                <a:gd name="connsiteY1" fmla="*/ 8873 h 159815"/>
                <a:gd name="connsiteX2" fmla="*/ 238901 w 265948"/>
                <a:gd name="connsiteY2" fmla="*/ 97773 h 159815"/>
                <a:gd name="connsiteX3" fmla="*/ 199213 w 265948"/>
                <a:gd name="connsiteY3" fmla="*/ 159686 h 159815"/>
                <a:gd name="connsiteX4" fmla="*/ 265888 w 265948"/>
                <a:gd name="connsiteY4" fmla="*/ 112061 h 159815"/>
                <a:gd name="connsiteX5" fmla="*/ 207151 w 265948"/>
                <a:gd name="connsiteY5" fmla="*/ 45386 h 159815"/>
                <a:gd name="connsiteX6" fmla="*/ 776 w 265948"/>
                <a:gd name="connsiteY6" fmla="*/ 7286 h 159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948" h="159815">
                  <a:moveTo>
                    <a:pt x="776" y="7286"/>
                  </a:moveTo>
                  <a:cubicBezTo>
                    <a:pt x="-10336" y="1201"/>
                    <a:pt x="100788" y="-6208"/>
                    <a:pt x="140476" y="8873"/>
                  </a:cubicBezTo>
                  <a:cubicBezTo>
                    <a:pt x="180164" y="23954"/>
                    <a:pt x="229111" y="72637"/>
                    <a:pt x="238901" y="97773"/>
                  </a:cubicBezTo>
                  <a:cubicBezTo>
                    <a:pt x="248691" y="122909"/>
                    <a:pt x="194715" y="157305"/>
                    <a:pt x="199213" y="159686"/>
                  </a:cubicBezTo>
                  <a:cubicBezTo>
                    <a:pt x="203711" y="162067"/>
                    <a:pt x="264565" y="131111"/>
                    <a:pt x="265888" y="112061"/>
                  </a:cubicBezTo>
                  <a:cubicBezTo>
                    <a:pt x="267211" y="93011"/>
                    <a:pt x="246839" y="64436"/>
                    <a:pt x="207151" y="45386"/>
                  </a:cubicBezTo>
                  <a:cubicBezTo>
                    <a:pt x="167463" y="26336"/>
                    <a:pt x="11888" y="13371"/>
                    <a:pt x="776" y="72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4" name="フリーフォーム: 図形 473">
              <a:extLst>
                <a:ext uri="{FF2B5EF4-FFF2-40B4-BE49-F238E27FC236}">
                  <a16:creationId xmlns:a16="http://schemas.microsoft.com/office/drawing/2014/main" id="{073F2351-3E95-4192-95E4-33AAFE24BDF7}"/>
                </a:ext>
              </a:extLst>
            </p:cNvPr>
            <p:cNvSpPr/>
            <p:nvPr/>
          </p:nvSpPr>
          <p:spPr>
            <a:xfrm>
              <a:off x="3140042" y="3332072"/>
              <a:ext cx="198504" cy="184464"/>
            </a:xfrm>
            <a:custGeom>
              <a:avLst/>
              <a:gdLst>
                <a:gd name="connsiteX0" fmla="*/ 196883 w 198504"/>
                <a:gd name="connsiteY0" fmla="*/ 91 h 184464"/>
                <a:gd name="connsiteX1" fmla="*/ 155608 w 198504"/>
                <a:gd name="connsiteY1" fmla="*/ 125503 h 184464"/>
                <a:gd name="connsiteX2" fmla="*/ 33 w 198504"/>
                <a:gd name="connsiteY2" fmla="*/ 184241 h 184464"/>
                <a:gd name="connsiteX3" fmla="*/ 169896 w 198504"/>
                <a:gd name="connsiteY3" fmla="*/ 106453 h 184464"/>
                <a:gd name="connsiteX4" fmla="*/ 196883 w 198504"/>
                <a:gd name="connsiteY4" fmla="*/ 91 h 184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504" h="184464">
                  <a:moveTo>
                    <a:pt x="196883" y="91"/>
                  </a:moveTo>
                  <a:cubicBezTo>
                    <a:pt x="194502" y="3266"/>
                    <a:pt x="188416" y="94811"/>
                    <a:pt x="155608" y="125503"/>
                  </a:cubicBezTo>
                  <a:cubicBezTo>
                    <a:pt x="122800" y="156195"/>
                    <a:pt x="-2348" y="187416"/>
                    <a:pt x="33" y="184241"/>
                  </a:cubicBezTo>
                  <a:cubicBezTo>
                    <a:pt x="2414" y="181066"/>
                    <a:pt x="136030" y="135822"/>
                    <a:pt x="169896" y="106453"/>
                  </a:cubicBezTo>
                  <a:cubicBezTo>
                    <a:pt x="203762" y="77084"/>
                    <a:pt x="199264" y="-3084"/>
                    <a:pt x="196883" y="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5" name="フリーフォーム: 図形 474">
              <a:extLst>
                <a:ext uri="{FF2B5EF4-FFF2-40B4-BE49-F238E27FC236}">
                  <a16:creationId xmlns:a16="http://schemas.microsoft.com/office/drawing/2014/main" id="{320C9E5C-0953-42A1-A9BF-307B54CC530C}"/>
                </a:ext>
              </a:extLst>
            </p:cNvPr>
            <p:cNvSpPr/>
            <p:nvPr/>
          </p:nvSpPr>
          <p:spPr>
            <a:xfrm>
              <a:off x="3248025" y="3567012"/>
              <a:ext cx="329591" cy="133619"/>
            </a:xfrm>
            <a:custGeom>
              <a:avLst/>
              <a:gdLst>
                <a:gd name="connsiteX0" fmla="*/ 0 w 329591"/>
                <a:gd name="connsiteY0" fmla="*/ 101 h 133619"/>
                <a:gd name="connsiteX1" fmla="*/ 130175 w 329591"/>
                <a:gd name="connsiteY1" fmla="*/ 104876 h 133619"/>
                <a:gd name="connsiteX2" fmla="*/ 328613 w 329591"/>
                <a:gd name="connsiteY2" fmla="*/ 58838 h 133619"/>
                <a:gd name="connsiteX3" fmla="*/ 203200 w 329591"/>
                <a:gd name="connsiteY3" fmla="*/ 115988 h 133619"/>
                <a:gd name="connsiteX4" fmla="*/ 131763 w 329591"/>
                <a:gd name="connsiteY4" fmla="*/ 127101 h 133619"/>
                <a:gd name="connsiteX5" fmla="*/ 0 w 329591"/>
                <a:gd name="connsiteY5" fmla="*/ 101 h 133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9591" h="133619">
                  <a:moveTo>
                    <a:pt x="0" y="101"/>
                  </a:moveTo>
                  <a:cubicBezTo>
                    <a:pt x="-265" y="-3603"/>
                    <a:pt x="75406" y="95087"/>
                    <a:pt x="130175" y="104876"/>
                  </a:cubicBezTo>
                  <a:cubicBezTo>
                    <a:pt x="184944" y="114665"/>
                    <a:pt x="316442" y="56986"/>
                    <a:pt x="328613" y="58838"/>
                  </a:cubicBezTo>
                  <a:cubicBezTo>
                    <a:pt x="340784" y="60690"/>
                    <a:pt x="236008" y="104611"/>
                    <a:pt x="203200" y="115988"/>
                  </a:cubicBezTo>
                  <a:cubicBezTo>
                    <a:pt x="170392" y="127365"/>
                    <a:pt x="165101" y="142447"/>
                    <a:pt x="131763" y="127101"/>
                  </a:cubicBezTo>
                  <a:cubicBezTo>
                    <a:pt x="98425" y="111755"/>
                    <a:pt x="265" y="3805"/>
                    <a:pt x="0" y="1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6" name="フリーフォーム: 図形 475">
              <a:extLst>
                <a:ext uri="{FF2B5EF4-FFF2-40B4-BE49-F238E27FC236}">
                  <a16:creationId xmlns:a16="http://schemas.microsoft.com/office/drawing/2014/main" id="{41315250-99C9-46B1-9FCC-2E30DC2447AA}"/>
                </a:ext>
              </a:extLst>
            </p:cNvPr>
            <p:cNvSpPr/>
            <p:nvPr/>
          </p:nvSpPr>
          <p:spPr>
            <a:xfrm>
              <a:off x="3592168" y="3244373"/>
              <a:ext cx="219528" cy="184643"/>
            </a:xfrm>
            <a:custGeom>
              <a:avLst/>
              <a:gdLst>
                <a:gd name="connsiteX0" fmla="*/ 345 w 219528"/>
                <a:gd name="connsiteY0" fmla="*/ 477 h 184643"/>
                <a:gd name="connsiteX1" fmla="*/ 138457 w 219528"/>
                <a:gd name="connsiteY1" fmla="*/ 57627 h 184643"/>
                <a:gd name="connsiteX2" fmla="*/ 190845 w 219528"/>
                <a:gd name="connsiteY2" fmla="*/ 135415 h 184643"/>
                <a:gd name="connsiteX3" fmla="*/ 194020 w 219528"/>
                <a:gd name="connsiteY3" fmla="*/ 184627 h 184643"/>
                <a:gd name="connsiteX4" fmla="*/ 219420 w 219528"/>
                <a:gd name="connsiteY4" fmla="*/ 130652 h 184643"/>
                <a:gd name="connsiteX5" fmla="*/ 182907 w 219528"/>
                <a:gd name="connsiteY5" fmla="*/ 89377 h 184643"/>
                <a:gd name="connsiteX6" fmla="*/ 345 w 219528"/>
                <a:gd name="connsiteY6" fmla="*/ 477 h 184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9528" h="184643">
                  <a:moveTo>
                    <a:pt x="345" y="477"/>
                  </a:moveTo>
                  <a:cubicBezTo>
                    <a:pt x="-7063" y="-4815"/>
                    <a:pt x="106707" y="35137"/>
                    <a:pt x="138457" y="57627"/>
                  </a:cubicBezTo>
                  <a:cubicBezTo>
                    <a:pt x="170207" y="80117"/>
                    <a:pt x="181584" y="114248"/>
                    <a:pt x="190845" y="135415"/>
                  </a:cubicBezTo>
                  <a:cubicBezTo>
                    <a:pt x="200106" y="156582"/>
                    <a:pt x="189258" y="185421"/>
                    <a:pt x="194020" y="184627"/>
                  </a:cubicBezTo>
                  <a:cubicBezTo>
                    <a:pt x="198782" y="183833"/>
                    <a:pt x="221272" y="146527"/>
                    <a:pt x="219420" y="130652"/>
                  </a:cubicBezTo>
                  <a:cubicBezTo>
                    <a:pt x="217568" y="114777"/>
                    <a:pt x="220213" y="112660"/>
                    <a:pt x="182907" y="89377"/>
                  </a:cubicBezTo>
                  <a:cubicBezTo>
                    <a:pt x="145601" y="66094"/>
                    <a:pt x="7753" y="5769"/>
                    <a:pt x="345" y="4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78" name="グループ化 477">
            <a:extLst>
              <a:ext uri="{FF2B5EF4-FFF2-40B4-BE49-F238E27FC236}">
                <a16:creationId xmlns:a16="http://schemas.microsoft.com/office/drawing/2014/main" id="{FEDB0B1B-9632-452B-8DE6-7F4D9A65BCD1}"/>
              </a:ext>
            </a:extLst>
          </p:cNvPr>
          <p:cNvGrpSpPr/>
          <p:nvPr/>
        </p:nvGrpSpPr>
        <p:grpSpPr>
          <a:xfrm>
            <a:off x="5878419" y="6532080"/>
            <a:ext cx="2362675" cy="2687660"/>
            <a:chOff x="4430619" y="6253140"/>
            <a:chExt cx="2110159" cy="2400411"/>
          </a:xfrm>
        </p:grpSpPr>
        <p:sp>
          <p:nvSpPr>
            <p:cNvPr id="479" name="フリーフォーム: 図形 478">
              <a:extLst>
                <a:ext uri="{FF2B5EF4-FFF2-40B4-BE49-F238E27FC236}">
                  <a16:creationId xmlns:a16="http://schemas.microsoft.com/office/drawing/2014/main" id="{FA59291E-989A-422D-8903-B7173CE819F1}"/>
                </a:ext>
              </a:extLst>
            </p:cNvPr>
            <p:cNvSpPr/>
            <p:nvPr/>
          </p:nvSpPr>
          <p:spPr>
            <a:xfrm>
              <a:off x="4649788" y="6253140"/>
              <a:ext cx="358800" cy="698659"/>
            </a:xfrm>
            <a:custGeom>
              <a:avLst/>
              <a:gdLst>
                <a:gd name="connsiteX0" fmla="*/ 358775 w 358800"/>
                <a:gd name="connsiteY0" fmla="*/ 23 h 698659"/>
                <a:gd name="connsiteX1" fmla="*/ 196850 w 358800"/>
                <a:gd name="connsiteY1" fmla="*/ 147660 h 698659"/>
                <a:gd name="connsiteX2" fmla="*/ 185737 w 358800"/>
                <a:gd name="connsiteY2" fmla="*/ 241323 h 698659"/>
                <a:gd name="connsiteX3" fmla="*/ 233362 w 358800"/>
                <a:gd name="connsiteY3" fmla="*/ 285773 h 698659"/>
                <a:gd name="connsiteX4" fmla="*/ 231775 w 358800"/>
                <a:gd name="connsiteY4" fmla="*/ 341335 h 698659"/>
                <a:gd name="connsiteX5" fmla="*/ 130175 w 358800"/>
                <a:gd name="connsiteY5" fmla="*/ 428648 h 698659"/>
                <a:gd name="connsiteX6" fmla="*/ 115887 w 358800"/>
                <a:gd name="connsiteY6" fmla="*/ 511198 h 698659"/>
                <a:gd name="connsiteX7" fmla="*/ 76200 w 358800"/>
                <a:gd name="connsiteY7" fmla="*/ 600098 h 698659"/>
                <a:gd name="connsiteX8" fmla="*/ 0 w 358800"/>
                <a:gd name="connsiteY8" fmla="*/ 698523 h 698659"/>
                <a:gd name="connsiteX9" fmla="*/ 76200 w 358800"/>
                <a:gd name="connsiteY9" fmla="*/ 619148 h 698659"/>
                <a:gd name="connsiteX10" fmla="*/ 134937 w 358800"/>
                <a:gd name="connsiteY10" fmla="*/ 520723 h 698659"/>
                <a:gd name="connsiteX11" fmla="*/ 157162 w 358800"/>
                <a:gd name="connsiteY11" fmla="*/ 438173 h 698659"/>
                <a:gd name="connsiteX12" fmla="*/ 274637 w 358800"/>
                <a:gd name="connsiteY12" fmla="*/ 292123 h 698659"/>
                <a:gd name="connsiteX13" fmla="*/ 212725 w 358800"/>
                <a:gd name="connsiteY13" fmla="*/ 198460 h 698659"/>
                <a:gd name="connsiteX14" fmla="*/ 209550 w 358800"/>
                <a:gd name="connsiteY14" fmla="*/ 158773 h 698659"/>
                <a:gd name="connsiteX15" fmla="*/ 358775 w 358800"/>
                <a:gd name="connsiteY15" fmla="*/ 23 h 698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58800" h="698659">
                  <a:moveTo>
                    <a:pt x="358775" y="23"/>
                  </a:moveTo>
                  <a:cubicBezTo>
                    <a:pt x="356658" y="-1829"/>
                    <a:pt x="225690" y="107443"/>
                    <a:pt x="196850" y="147660"/>
                  </a:cubicBezTo>
                  <a:cubicBezTo>
                    <a:pt x="168010" y="187877"/>
                    <a:pt x="179652" y="218304"/>
                    <a:pt x="185737" y="241323"/>
                  </a:cubicBezTo>
                  <a:cubicBezTo>
                    <a:pt x="191822" y="264342"/>
                    <a:pt x="225689" y="269104"/>
                    <a:pt x="233362" y="285773"/>
                  </a:cubicBezTo>
                  <a:cubicBezTo>
                    <a:pt x="241035" y="302442"/>
                    <a:pt x="248973" y="317523"/>
                    <a:pt x="231775" y="341335"/>
                  </a:cubicBezTo>
                  <a:cubicBezTo>
                    <a:pt x="214577" y="365147"/>
                    <a:pt x="149490" y="400338"/>
                    <a:pt x="130175" y="428648"/>
                  </a:cubicBezTo>
                  <a:cubicBezTo>
                    <a:pt x="110860" y="456959"/>
                    <a:pt x="124883" y="482623"/>
                    <a:pt x="115887" y="511198"/>
                  </a:cubicBezTo>
                  <a:cubicBezTo>
                    <a:pt x="106891" y="539773"/>
                    <a:pt x="95514" y="568877"/>
                    <a:pt x="76200" y="600098"/>
                  </a:cubicBezTo>
                  <a:cubicBezTo>
                    <a:pt x="56886" y="631319"/>
                    <a:pt x="0" y="695348"/>
                    <a:pt x="0" y="698523"/>
                  </a:cubicBezTo>
                  <a:cubicBezTo>
                    <a:pt x="0" y="701698"/>
                    <a:pt x="53710" y="648781"/>
                    <a:pt x="76200" y="619148"/>
                  </a:cubicBezTo>
                  <a:cubicBezTo>
                    <a:pt x="98690" y="589515"/>
                    <a:pt x="121443" y="550885"/>
                    <a:pt x="134937" y="520723"/>
                  </a:cubicBezTo>
                  <a:cubicBezTo>
                    <a:pt x="148431" y="490561"/>
                    <a:pt x="133879" y="476273"/>
                    <a:pt x="157162" y="438173"/>
                  </a:cubicBezTo>
                  <a:cubicBezTo>
                    <a:pt x="180445" y="400073"/>
                    <a:pt x="265377" y="332075"/>
                    <a:pt x="274637" y="292123"/>
                  </a:cubicBezTo>
                  <a:cubicBezTo>
                    <a:pt x="283897" y="252171"/>
                    <a:pt x="223573" y="220685"/>
                    <a:pt x="212725" y="198460"/>
                  </a:cubicBezTo>
                  <a:cubicBezTo>
                    <a:pt x="201877" y="176235"/>
                    <a:pt x="187325" y="188142"/>
                    <a:pt x="209550" y="158773"/>
                  </a:cubicBezTo>
                  <a:cubicBezTo>
                    <a:pt x="231775" y="129404"/>
                    <a:pt x="360892" y="1875"/>
                    <a:pt x="358775" y="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0" name="フリーフォーム: 図形 479">
              <a:extLst>
                <a:ext uri="{FF2B5EF4-FFF2-40B4-BE49-F238E27FC236}">
                  <a16:creationId xmlns:a16="http://schemas.microsoft.com/office/drawing/2014/main" id="{BD1E677D-AC73-44E7-8D00-BE60D651F5A8}"/>
                </a:ext>
              </a:extLst>
            </p:cNvPr>
            <p:cNvSpPr/>
            <p:nvPr/>
          </p:nvSpPr>
          <p:spPr>
            <a:xfrm>
              <a:off x="5039020" y="6319007"/>
              <a:ext cx="615302" cy="164391"/>
            </a:xfrm>
            <a:custGeom>
              <a:avLst/>
              <a:gdLst>
                <a:gd name="connsiteX0" fmla="*/ 169568 w 615302"/>
                <a:gd name="connsiteY0" fmla="*/ 140531 h 164391"/>
                <a:gd name="connsiteX1" fmla="*/ 10818 w 615302"/>
                <a:gd name="connsiteY1" fmla="*/ 75443 h 164391"/>
                <a:gd name="connsiteX2" fmla="*/ 37805 w 615302"/>
                <a:gd name="connsiteY2" fmla="*/ 24643 h 164391"/>
                <a:gd name="connsiteX3" fmla="*/ 228305 w 615302"/>
                <a:gd name="connsiteY3" fmla="*/ 18293 h 164391"/>
                <a:gd name="connsiteX4" fmla="*/ 325143 w 615302"/>
                <a:gd name="connsiteY4" fmla="*/ 48456 h 164391"/>
                <a:gd name="connsiteX5" fmla="*/ 402930 w 615302"/>
                <a:gd name="connsiteY5" fmla="*/ 10356 h 164391"/>
                <a:gd name="connsiteX6" fmla="*/ 477543 w 615302"/>
                <a:gd name="connsiteY6" fmla="*/ 4006 h 164391"/>
                <a:gd name="connsiteX7" fmla="*/ 545805 w 615302"/>
                <a:gd name="connsiteY7" fmla="*/ 64331 h 164391"/>
                <a:gd name="connsiteX8" fmla="*/ 601368 w 615302"/>
                <a:gd name="connsiteY8" fmla="*/ 142118 h 164391"/>
                <a:gd name="connsiteX9" fmla="*/ 606130 w 615302"/>
                <a:gd name="connsiteY9" fmla="*/ 156406 h 164391"/>
                <a:gd name="connsiteX10" fmla="*/ 491830 w 615302"/>
                <a:gd name="connsiteY10" fmla="*/ 30993 h 164391"/>
                <a:gd name="connsiteX11" fmla="*/ 342605 w 615302"/>
                <a:gd name="connsiteY11" fmla="*/ 61156 h 164391"/>
                <a:gd name="connsiteX12" fmla="*/ 191793 w 615302"/>
                <a:gd name="connsiteY12" fmla="*/ 45281 h 164391"/>
                <a:gd name="connsiteX13" fmla="*/ 33043 w 615302"/>
                <a:gd name="connsiteY13" fmla="*/ 51631 h 164391"/>
                <a:gd name="connsiteX14" fmla="*/ 169568 w 615302"/>
                <a:gd name="connsiteY14" fmla="*/ 140531 h 164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15302" h="164391">
                  <a:moveTo>
                    <a:pt x="169568" y="140531"/>
                  </a:moveTo>
                  <a:cubicBezTo>
                    <a:pt x="165864" y="144500"/>
                    <a:pt x="32778" y="94758"/>
                    <a:pt x="10818" y="75443"/>
                  </a:cubicBezTo>
                  <a:cubicBezTo>
                    <a:pt x="-11142" y="56128"/>
                    <a:pt x="1557" y="34168"/>
                    <a:pt x="37805" y="24643"/>
                  </a:cubicBezTo>
                  <a:cubicBezTo>
                    <a:pt x="74053" y="15118"/>
                    <a:pt x="180415" y="14324"/>
                    <a:pt x="228305" y="18293"/>
                  </a:cubicBezTo>
                  <a:cubicBezTo>
                    <a:pt x="276195" y="22262"/>
                    <a:pt x="296039" y="49779"/>
                    <a:pt x="325143" y="48456"/>
                  </a:cubicBezTo>
                  <a:cubicBezTo>
                    <a:pt x="354247" y="47133"/>
                    <a:pt x="377530" y="17764"/>
                    <a:pt x="402930" y="10356"/>
                  </a:cubicBezTo>
                  <a:cubicBezTo>
                    <a:pt x="428330" y="2948"/>
                    <a:pt x="453731" y="-4990"/>
                    <a:pt x="477543" y="4006"/>
                  </a:cubicBezTo>
                  <a:cubicBezTo>
                    <a:pt x="501355" y="13002"/>
                    <a:pt x="525168" y="41312"/>
                    <a:pt x="545805" y="64331"/>
                  </a:cubicBezTo>
                  <a:cubicBezTo>
                    <a:pt x="566442" y="87350"/>
                    <a:pt x="591314" y="126772"/>
                    <a:pt x="601368" y="142118"/>
                  </a:cubicBezTo>
                  <a:cubicBezTo>
                    <a:pt x="611422" y="157464"/>
                    <a:pt x="624386" y="174927"/>
                    <a:pt x="606130" y="156406"/>
                  </a:cubicBezTo>
                  <a:cubicBezTo>
                    <a:pt x="587874" y="137885"/>
                    <a:pt x="535751" y="46868"/>
                    <a:pt x="491830" y="30993"/>
                  </a:cubicBezTo>
                  <a:cubicBezTo>
                    <a:pt x="447909" y="15118"/>
                    <a:pt x="392611" y="58775"/>
                    <a:pt x="342605" y="61156"/>
                  </a:cubicBezTo>
                  <a:cubicBezTo>
                    <a:pt x="292599" y="63537"/>
                    <a:pt x="243387" y="46868"/>
                    <a:pt x="191793" y="45281"/>
                  </a:cubicBezTo>
                  <a:cubicBezTo>
                    <a:pt x="140199" y="43693"/>
                    <a:pt x="40980" y="35756"/>
                    <a:pt x="33043" y="51631"/>
                  </a:cubicBezTo>
                  <a:cubicBezTo>
                    <a:pt x="25106" y="67506"/>
                    <a:pt x="173272" y="136562"/>
                    <a:pt x="169568" y="1405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1" name="フリーフォーム: 図形 480">
              <a:extLst>
                <a:ext uri="{FF2B5EF4-FFF2-40B4-BE49-F238E27FC236}">
                  <a16:creationId xmlns:a16="http://schemas.microsoft.com/office/drawing/2014/main" id="{B0C8686F-A4F0-4509-ACFF-D1D66EC015E0}"/>
                </a:ext>
              </a:extLst>
            </p:cNvPr>
            <p:cNvSpPr/>
            <p:nvPr/>
          </p:nvSpPr>
          <p:spPr>
            <a:xfrm>
              <a:off x="5651500" y="6419534"/>
              <a:ext cx="168275" cy="103504"/>
            </a:xfrm>
            <a:custGeom>
              <a:avLst/>
              <a:gdLst>
                <a:gd name="connsiteX0" fmla="*/ 0 w 168275"/>
                <a:gd name="connsiteY0" fmla="*/ 103504 h 103504"/>
                <a:gd name="connsiteX1" fmla="*/ 136525 w 168275"/>
                <a:gd name="connsiteY1" fmla="*/ 6666 h 103504"/>
                <a:gd name="connsiteX2" fmla="*/ 168275 w 168275"/>
                <a:gd name="connsiteY2" fmla="*/ 8254 h 103504"/>
                <a:gd name="connsiteX3" fmla="*/ 168275 w 168275"/>
                <a:gd name="connsiteY3" fmla="*/ 8254 h 103504"/>
                <a:gd name="connsiteX4" fmla="*/ 0 w 168275"/>
                <a:gd name="connsiteY4" fmla="*/ 103504 h 103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275" h="103504">
                  <a:moveTo>
                    <a:pt x="0" y="103504"/>
                  </a:moveTo>
                  <a:cubicBezTo>
                    <a:pt x="54239" y="63022"/>
                    <a:pt x="108479" y="22541"/>
                    <a:pt x="136525" y="6666"/>
                  </a:cubicBezTo>
                  <a:cubicBezTo>
                    <a:pt x="164571" y="-9209"/>
                    <a:pt x="168275" y="8254"/>
                    <a:pt x="168275" y="8254"/>
                  </a:cubicBezTo>
                  <a:lnTo>
                    <a:pt x="168275" y="8254"/>
                  </a:lnTo>
                  <a:lnTo>
                    <a:pt x="0" y="10350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2" name="フリーフォーム: 図形 481">
              <a:extLst>
                <a:ext uri="{FF2B5EF4-FFF2-40B4-BE49-F238E27FC236}">
                  <a16:creationId xmlns:a16="http://schemas.microsoft.com/office/drawing/2014/main" id="{765E79EA-85E5-421D-A4BB-A7D68CABBC9B}"/>
                </a:ext>
              </a:extLst>
            </p:cNvPr>
            <p:cNvSpPr/>
            <p:nvPr/>
          </p:nvSpPr>
          <p:spPr>
            <a:xfrm>
              <a:off x="5759380" y="6377290"/>
              <a:ext cx="224806" cy="364981"/>
            </a:xfrm>
            <a:custGeom>
              <a:avLst/>
              <a:gdLst>
                <a:gd name="connsiteX0" fmla="*/ 70 w 224806"/>
                <a:gd name="connsiteY0" fmla="*/ 266398 h 364981"/>
                <a:gd name="connsiteX1" fmla="*/ 30233 w 224806"/>
                <a:gd name="connsiteY1" fmla="*/ 140985 h 364981"/>
                <a:gd name="connsiteX2" fmla="*/ 34995 w 224806"/>
                <a:gd name="connsiteY2" fmla="*/ 104473 h 364981"/>
                <a:gd name="connsiteX3" fmla="*/ 103258 w 224806"/>
                <a:gd name="connsiteY3" fmla="*/ 40973 h 364981"/>
                <a:gd name="connsiteX4" fmla="*/ 165170 w 224806"/>
                <a:gd name="connsiteY4" fmla="*/ 18748 h 364981"/>
                <a:gd name="connsiteX5" fmla="*/ 204858 w 224806"/>
                <a:gd name="connsiteY5" fmla="*/ 104473 h 364981"/>
                <a:gd name="connsiteX6" fmla="*/ 196920 w 224806"/>
                <a:gd name="connsiteY6" fmla="*/ 202898 h 364981"/>
                <a:gd name="connsiteX7" fmla="*/ 158820 w 224806"/>
                <a:gd name="connsiteY7" fmla="*/ 302910 h 364981"/>
                <a:gd name="connsiteX8" fmla="*/ 92145 w 224806"/>
                <a:gd name="connsiteY8" fmla="*/ 364823 h 364981"/>
                <a:gd name="connsiteX9" fmla="*/ 184220 w 224806"/>
                <a:gd name="connsiteY9" fmla="*/ 285448 h 364981"/>
                <a:gd name="connsiteX10" fmla="*/ 223908 w 224806"/>
                <a:gd name="connsiteY10" fmla="*/ 134635 h 364981"/>
                <a:gd name="connsiteX11" fmla="*/ 149295 w 224806"/>
                <a:gd name="connsiteY11" fmla="*/ 1285 h 364981"/>
                <a:gd name="connsiteX12" fmla="*/ 46108 w 224806"/>
                <a:gd name="connsiteY12" fmla="*/ 69548 h 364981"/>
                <a:gd name="connsiteX13" fmla="*/ 22295 w 224806"/>
                <a:gd name="connsiteY13" fmla="*/ 110823 h 364981"/>
                <a:gd name="connsiteX14" fmla="*/ 70 w 224806"/>
                <a:gd name="connsiteY14" fmla="*/ 266398 h 364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4806" h="364981">
                  <a:moveTo>
                    <a:pt x="70" y="266398"/>
                  </a:moveTo>
                  <a:cubicBezTo>
                    <a:pt x="1393" y="271425"/>
                    <a:pt x="24412" y="167973"/>
                    <a:pt x="30233" y="140985"/>
                  </a:cubicBezTo>
                  <a:cubicBezTo>
                    <a:pt x="36054" y="113997"/>
                    <a:pt x="22824" y="121142"/>
                    <a:pt x="34995" y="104473"/>
                  </a:cubicBezTo>
                  <a:cubicBezTo>
                    <a:pt x="47166" y="87804"/>
                    <a:pt x="81562" y="55260"/>
                    <a:pt x="103258" y="40973"/>
                  </a:cubicBezTo>
                  <a:cubicBezTo>
                    <a:pt x="124954" y="26685"/>
                    <a:pt x="148237" y="8165"/>
                    <a:pt x="165170" y="18748"/>
                  </a:cubicBezTo>
                  <a:cubicBezTo>
                    <a:pt x="182103" y="29331"/>
                    <a:pt x="199566" y="73781"/>
                    <a:pt x="204858" y="104473"/>
                  </a:cubicBezTo>
                  <a:cubicBezTo>
                    <a:pt x="210150" y="135165"/>
                    <a:pt x="204593" y="169825"/>
                    <a:pt x="196920" y="202898"/>
                  </a:cubicBezTo>
                  <a:cubicBezTo>
                    <a:pt x="189247" y="235971"/>
                    <a:pt x="176283" y="275922"/>
                    <a:pt x="158820" y="302910"/>
                  </a:cubicBezTo>
                  <a:cubicBezTo>
                    <a:pt x="141357" y="329898"/>
                    <a:pt x="87912" y="367733"/>
                    <a:pt x="92145" y="364823"/>
                  </a:cubicBezTo>
                  <a:cubicBezTo>
                    <a:pt x="96378" y="361913"/>
                    <a:pt x="162260" y="323813"/>
                    <a:pt x="184220" y="285448"/>
                  </a:cubicBezTo>
                  <a:cubicBezTo>
                    <a:pt x="206180" y="247083"/>
                    <a:pt x="229729" y="181995"/>
                    <a:pt x="223908" y="134635"/>
                  </a:cubicBezTo>
                  <a:cubicBezTo>
                    <a:pt x="218087" y="87274"/>
                    <a:pt x="178928" y="12133"/>
                    <a:pt x="149295" y="1285"/>
                  </a:cubicBezTo>
                  <a:cubicBezTo>
                    <a:pt x="119662" y="-9563"/>
                    <a:pt x="67275" y="51292"/>
                    <a:pt x="46108" y="69548"/>
                  </a:cubicBezTo>
                  <a:cubicBezTo>
                    <a:pt x="24941" y="87804"/>
                    <a:pt x="28116" y="82513"/>
                    <a:pt x="22295" y="110823"/>
                  </a:cubicBezTo>
                  <a:cubicBezTo>
                    <a:pt x="16474" y="139133"/>
                    <a:pt x="-1253" y="261371"/>
                    <a:pt x="70" y="2663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3" name="フリーフォーム: 図形 482">
              <a:extLst>
                <a:ext uri="{FF2B5EF4-FFF2-40B4-BE49-F238E27FC236}">
                  <a16:creationId xmlns:a16="http://schemas.microsoft.com/office/drawing/2014/main" id="{98E0ADCC-176A-41C8-B61F-EE3EC6458AFC}"/>
                </a:ext>
              </a:extLst>
            </p:cNvPr>
            <p:cNvSpPr/>
            <p:nvPr/>
          </p:nvSpPr>
          <p:spPr>
            <a:xfrm>
              <a:off x="5495876" y="6530962"/>
              <a:ext cx="201331" cy="320669"/>
            </a:xfrm>
            <a:custGeom>
              <a:avLst/>
              <a:gdLst>
                <a:gd name="connsiteX0" fmla="*/ 147687 w 201331"/>
                <a:gd name="connsiteY0" fmla="*/ 13 h 320669"/>
                <a:gd name="connsiteX1" fmla="*/ 101649 w 201331"/>
                <a:gd name="connsiteY1" fmla="*/ 133363 h 320669"/>
                <a:gd name="connsiteX2" fmla="*/ 23862 w 201331"/>
                <a:gd name="connsiteY2" fmla="*/ 214326 h 320669"/>
                <a:gd name="connsiteX3" fmla="*/ 1637 w 201331"/>
                <a:gd name="connsiteY3" fmla="*/ 222263 h 320669"/>
                <a:gd name="connsiteX4" fmla="*/ 60374 w 201331"/>
                <a:gd name="connsiteY4" fmla="*/ 300051 h 320669"/>
                <a:gd name="connsiteX5" fmla="*/ 71487 w 201331"/>
                <a:gd name="connsiteY5" fmla="*/ 307988 h 320669"/>
                <a:gd name="connsiteX6" fmla="*/ 198487 w 201331"/>
                <a:gd name="connsiteY6" fmla="*/ 144476 h 320669"/>
                <a:gd name="connsiteX7" fmla="*/ 160387 w 201331"/>
                <a:gd name="connsiteY7" fmla="*/ 122251 h 320669"/>
                <a:gd name="connsiteX8" fmla="*/ 166737 w 201331"/>
                <a:gd name="connsiteY8" fmla="*/ 171463 h 320669"/>
                <a:gd name="connsiteX9" fmla="*/ 71487 w 201331"/>
                <a:gd name="connsiteY9" fmla="*/ 281001 h 320669"/>
                <a:gd name="connsiteX10" fmla="*/ 39737 w 201331"/>
                <a:gd name="connsiteY10" fmla="*/ 239726 h 320669"/>
                <a:gd name="connsiteX11" fmla="*/ 71487 w 201331"/>
                <a:gd name="connsiteY11" fmla="*/ 141301 h 320669"/>
                <a:gd name="connsiteX12" fmla="*/ 147687 w 201331"/>
                <a:gd name="connsiteY12" fmla="*/ 13 h 320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1331" h="320669">
                  <a:moveTo>
                    <a:pt x="147687" y="13"/>
                  </a:moveTo>
                  <a:cubicBezTo>
                    <a:pt x="152714" y="-1310"/>
                    <a:pt x="122286" y="97644"/>
                    <a:pt x="101649" y="133363"/>
                  </a:cubicBezTo>
                  <a:cubicBezTo>
                    <a:pt x="81012" y="169082"/>
                    <a:pt x="40531" y="199509"/>
                    <a:pt x="23862" y="214326"/>
                  </a:cubicBezTo>
                  <a:cubicBezTo>
                    <a:pt x="7193" y="229143"/>
                    <a:pt x="-4448" y="207976"/>
                    <a:pt x="1637" y="222263"/>
                  </a:cubicBezTo>
                  <a:cubicBezTo>
                    <a:pt x="7722" y="236550"/>
                    <a:pt x="48732" y="285764"/>
                    <a:pt x="60374" y="300051"/>
                  </a:cubicBezTo>
                  <a:cubicBezTo>
                    <a:pt x="72016" y="314338"/>
                    <a:pt x="48468" y="333917"/>
                    <a:pt x="71487" y="307988"/>
                  </a:cubicBezTo>
                  <a:cubicBezTo>
                    <a:pt x="94506" y="282059"/>
                    <a:pt x="183670" y="175432"/>
                    <a:pt x="198487" y="144476"/>
                  </a:cubicBezTo>
                  <a:cubicBezTo>
                    <a:pt x="213304" y="113520"/>
                    <a:pt x="165679" y="117753"/>
                    <a:pt x="160387" y="122251"/>
                  </a:cubicBezTo>
                  <a:cubicBezTo>
                    <a:pt x="155095" y="126749"/>
                    <a:pt x="181554" y="145005"/>
                    <a:pt x="166737" y="171463"/>
                  </a:cubicBezTo>
                  <a:cubicBezTo>
                    <a:pt x="151920" y="197921"/>
                    <a:pt x="92654" y="269624"/>
                    <a:pt x="71487" y="281001"/>
                  </a:cubicBezTo>
                  <a:cubicBezTo>
                    <a:pt x="50320" y="292378"/>
                    <a:pt x="39737" y="263009"/>
                    <a:pt x="39737" y="239726"/>
                  </a:cubicBezTo>
                  <a:cubicBezTo>
                    <a:pt x="39737" y="216443"/>
                    <a:pt x="52702" y="178872"/>
                    <a:pt x="71487" y="141301"/>
                  </a:cubicBezTo>
                  <a:cubicBezTo>
                    <a:pt x="90272" y="103730"/>
                    <a:pt x="142660" y="1336"/>
                    <a:pt x="147687" y="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4" name="フリーフォーム: 図形 483">
              <a:extLst>
                <a:ext uri="{FF2B5EF4-FFF2-40B4-BE49-F238E27FC236}">
                  <a16:creationId xmlns:a16="http://schemas.microsoft.com/office/drawing/2014/main" id="{97552D96-4EBC-4C66-8EE0-6276BB950613}"/>
                </a:ext>
              </a:extLst>
            </p:cNvPr>
            <p:cNvSpPr/>
            <p:nvPr/>
          </p:nvSpPr>
          <p:spPr>
            <a:xfrm>
              <a:off x="4872474" y="6872066"/>
              <a:ext cx="332740" cy="158972"/>
            </a:xfrm>
            <a:custGeom>
              <a:avLst/>
              <a:gdLst>
                <a:gd name="connsiteX0" fmla="*/ 2739 w 332740"/>
                <a:gd name="connsiteY0" fmla="*/ 16097 h 158972"/>
                <a:gd name="connsiteX1" fmla="*/ 137676 w 332740"/>
                <a:gd name="connsiteY1" fmla="*/ 1809 h 158972"/>
                <a:gd name="connsiteX2" fmla="*/ 298014 w 332740"/>
                <a:gd name="connsiteY2" fmla="*/ 60547 h 158972"/>
                <a:gd name="connsiteX3" fmla="*/ 331351 w 332740"/>
                <a:gd name="connsiteY3" fmla="*/ 158972 h 158972"/>
                <a:gd name="connsiteX4" fmla="*/ 320239 w 332740"/>
                <a:gd name="connsiteY4" fmla="*/ 60547 h 158972"/>
                <a:gd name="connsiteX5" fmla="*/ 264676 w 332740"/>
                <a:gd name="connsiteY5" fmla="*/ 27209 h 158972"/>
                <a:gd name="connsiteX6" fmla="*/ 2739 w 332740"/>
                <a:gd name="connsiteY6" fmla="*/ 16097 h 158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2740" h="158972">
                  <a:moveTo>
                    <a:pt x="2739" y="16097"/>
                  </a:moveTo>
                  <a:cubicBezTo>
                    <a:pt x="-18428" y="11864"/>
                    <a:pt x="88464" y="-5599"/>
                    <a:pt x="137676" y="1809"/>
                  </a:cubicBezTo>
                  <a:cubicBezTo>
                    <a:pt x="186888" y="9217"/>
                    <a:pt x="265735" y="34353"/>
                    <a:pt x="298014" y="60547"/>
                  </a:cubicBezTo>
                  <a:cubicBezTo>
                    <a:pt x="330293" y="86741"/>
                    <a:pt x="327647" y="158972"/>
                    <a:pt x="331351" y="158972"/>
                  </a:cubicBezTo>
                  <a:cubicBezTo>
                    <a:pt x="335055" y="158972"/>
                    <a:pt x="331351" y="82507"/>
                    <a:pt x="320239" y="60547"/>
                  </a:cubicBezTo>
                  <a:cubicBezTo>
                    <a:pt x="309127" y="38587"/>
                    <a:pt x="316270" y="35411"/>
                    <a:pt x="264676" y="27209"/>
                  </a:cubicBezTo>
                  <a:cubicBezTo>
                    <a:pt x="213082" y="19007"/>
                    <a:pt x="23906" y="20330"/>
                    <a:pt x="2739" y="160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5" name="フリーフォーム: 図形 484">
              <a:extLst>
                <a:ext uri="{FF2B5EF4-FFF2-40B4-BE49-F238E27FC236}">
                  <a16:creationId xmlns:a16="http://schemas.microsoft.com/office/drawing/2014/main" id="{0174EA6D-F475-4550-BF38-19814F018B27}"/>
                </a:ext>
              </a:extLst>
            </p:cNvPr>
            <p:cNvSpPr/>
            <p:nvPr/>
          </p:nvSpPr>
          <p:spPr>
            <a:xfrm>
              <a:off x="4899703" y="6777008"/>
              <a:ext cx="207957" cy="95821"/>
            </a:xfrm>
            <a:custGeom>
              <a:avLst/>
              <a:gdLst>
                <a:gd name="connsiteX0" fmla="*/ 910 w 207957"/>
                <a:gd name="connsiteY0" fmla="*/ 30 h 95821"/>
                <a:gd name="connsiteX1" fmla="*/ 121560 w 207957"/>
                <a:gd name="connsiteY1" fmla="*/ 25430 h 95821"/>
                <a:gd name="connsiteX2" fmla="*/ 202522 w 207957"/>
                <a:gd name="connsiteY2" fmla="*/ 54005 h 95821"/>
                <a:gd name="connsiteX3" fmla="*/ 199347 w 207957"/>
                <a:gd name="connsiteY3" fmla="*/ 95280 h 95821"/>
                <a:gd name="connsiteX4" fmla="*/ 189822 w 207957"/>
                <a:gd name="connsiteY4" fmla="*/ 22255 h 95821"/>
                <a:gd name="connsiteX5" fmla="*/ 910 w 207957"/>
                <a:gd name="connsiteY5" fmla="*/ 30 h 95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957" h="95821">
                  <a:moveTo>
                    <a:pt x="910" y="30"/>
                  </a:moveTo>
                  <a:cubicBezTo>
                    <a:pt x="-10467" y="559"/>
                    <a:pt x="87958" y="16434"/>
                    <a:pt x="121560" y="25430"/>
                  </a:cubicBezTo>
                  <a:cubicBezTo>
                    <a:pt x="155162" y="34426"/>
                    <a:pt x="189558" y="42364"/>
                    <a:pt x="202522" y="54005"/>
                  </a:cubicBezTo>
                  <a:cubicBezTo>
                    <a:pt x="215486" y="65646"/>
                    <a:pt x="201464" y="100572"/>
                    <a:pt x="199347" y="95280"/>
                  </a:cubicBezTo>
                  <a:cubicBezTo>
                    <a:pt x="197230" y="89988"/>
                    <a:pt x="218662" y="38659"/>
                    <a:pt x="189822" y="22255"/>
                  </a:cubicBezTo>
                  <a:cubicBezTo>
                    <a:pt x="160983" y="5851"/>
                    <a:pt x="12287" y="-499"/>
                    <a:pt x="910" y="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6" name="フリーフォーム: 図形 485">
              <a:extLst>
                <a:ext uri="{FF2B5EF4-FFF2-40B4-BE49-F238E27FC236}">
                  <a16:creationId xmlns:a16="http://schemas.microsoft.com/office/drawing/2014/main" id="{7894C7CD-2AAC-4C83-963E-FB3E252F2B7E}"/>
                </a:ext>
              </a:extLst>
            </p:cNvPr>
            <p:cNvSpPr/>
            <p:nvPr/>
          </p:nvSpPr>
          <p:spPr>
            <a:xfrm>
              <a:off x="5994355" y="6388100"/>
              <a:ext cx="197740" cy="229678"/>
            </a:xfrm>
            <a:custGeom>
              <a:avLst/>
              <a:gdLst>
                <a:gd name="connsiteX0" fmla="*/ 45 w 197740"/>
                <a:gd name="connsiteY0" fmla="*/ 0 h 229678"/>
                <a:gd name="connsiteX1" fmla="*/ 192133 w 197740"/>
                <a:gd name="connsiteY1" fmla="*/ 128588 h 229678"/>
                <a:gd name="connsiteX2" fmla="*/ 141333 w 197740"/>
                <a:gd name="connsiteY2" fmla="*/ 179388 h 229678"/>
                <a:gd name="connsiteX3" fmla="*/ 88945 w 197740"/>
                <a:gd name="connsiteY3" fmla="*/ 228600 h 229678"/>
                <a:gd name="connsiteX4" fmla="*/ 173083 w 197740"/>
                <a:gd name="connsiteY4" fmla="*/ 130175 h 229678"/>
                <a:gd name="connsiteX5" fmla="*/ 45 w 197740"/>
                <a:gd name="connsiteY5" fmla="*/ 0 h 229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740" h="229678">
                  <a:moveTo>
                    <a:pt x="45" y="0"/>
                  </a:moveTo>
                  <a:cubicBezTo>
                    <a:pt x="3220" y="-265"/>
                    <a:pt x="168585" y="98690"/>
                    <a:pt x="192133" y="128588"/>
                  </a:cubicBezTo>
                  <a:cubicBezTo>
                    <a:pt x="215681" y="158486"/>
                    <a:pt x="158531" y="162719"/>
                    <a:pt x="141333" y="179388"/>
                  </a:cubicBezTo>
                  <a:cubicBezTo>
                    <a:pt x="124135" y="196057"/>
                    <a:pt x="83653" y="236802"/>
                    <a:pt x="88945" y="228600"/>
                  </a:cubicBezTo>
                  <a:cubicBezTo>
                    <a:pt x="94237" y="220398"/>
                    <a:pt x="185518" y="164306"/>
                    <a:pt x="173083" y="130175"/>
                  </a:cubicBezTo>
                  <a:cubicBezTo>
                    <a:pt x="160648" y="96044"/>
                    <a:pt x="-3130" y="265"/>
                    <a:pt x="45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7" name="フリーフォーム: 図形 486">
              <a:extLst>
                <a:ext uri="{FF2B5EF4-FFF2-40B4-BE49-F238E27FC236}">
                  <a16:creationId xmlns:a16="http://schemas.microsoft.com/office/drawing/2014/main" id="{81B9404D-E065-45E5-8A43-69B1972BA54E}"/>
                </a:ext>
              </a:extLst>
            </p:cNvPr>
            <p:cNvSpPr/>
            <p:nvPr/>
          </p:nvSpPr>
          <p:spPr>
            <a:xfrm>
              <a:off x="6076494" y="6535535"/>
              <a:ext cx="215478" cy="158975"/>
            </a:xfrm>
            <a:custGeom>
              <a:avLst/>
              <a:gdLst>
                <a:gd name="connsiteX0" fmla="*/ 2044 w 215478"/>
                <a:gd name="connsiteY0" fmla="*/ 154190 h 158975"/>
                <a:gd name="connsiteX1" fmla="*/ 33794 w 215478"/>
                <a:gd name="connsiteY1" fmla="*/ 70053 h 158975"/>
                <a:gd name="connsiteX2" fmla="*/ 143331 w 215478"/>
                <a:gd name="connsiteY2" fmla="*/ 203 h 158975"/>
                <a:gd name="connsiteX3" fmla="*/ 214769 w 215478"/>
                <a:gd name="connsiteY3" fmla="*/ 52590 h 158975"/>
                <a:gd name="connsiteX4" fmla="*/ 100469 w 215478"/>
                <a:gd name="connsiteY4" fmla="*/ 158953 h 158975"/>
                <a:gd name="connsiteX5" fmla="*/ 197306 w 215478"/>
                <a:gd name="connsiteY5" fmla="*/ 43065 h 158975"/>
                <a:gd name="connsiteX6" fmla="*/ 165556 w 215478"/>
                <a:gd name="connsiteY6" fmla="*/ 19253 h 158975"/>
                <a:gd name="connsiteX7" fmla="*/ 81419 w 215478"/>
                <a:gd name="connsiteY7" fmla="*/ 52590 h 158975"/>
                <a:gd name="connsiteX8" fmla="*/ 2044 w 215478"/>
                <a:gd name="connsiteY8" fmla="*/ 154190 h 158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478" h="158975">
                  <a:moveTo>
                    <a:pt x="2044" y="154190"/>
                  </a:moveTo>
                  <a:cubicBezTo>
                    <a:pt x="-5893" y="157100"/>
                    <a:pt x="10246" y="95717"/>
                    <a:pt x="33794" y="70053"/>
                  </a:cubicBezTo>
                  <a:cubicBezTo>
                    <a:pt x="57342" y="44389"/>
                    <a:pt x="113169" y="3113"/>
                    <a:pt x="143331" y="203"/>
                  </a:cubicBezTo>
                  <a:cubicBezTo>
                    <a:pt x="173494" y="-2708"/>
                    <a:pt x="221913" y="26132"/>
                    <a:pt x="214769" y="52590"/>
                  </a:cubicBezTo>
                  <a:cubicBezTo>
                    <a:pt x="207625" y="79048"/>
                    <a:pt x="103379" y="160540"/>
                    <a:pt x="100469" y="158953"/>
                  </a:cubicBezTo>
                  <a:cubicBezTo>
                    <a:pt x="97559" y="157366"/>
                    <a:pt x="186458" y="66348"/>
                    <a:pt x="197306" y="43065"/>
                  </a:cubicBezTo>
                  <a:cubicBezTo>
                    <a:pt x="208154" y="19782"/>
                    <a:pt x="184870" y="17666"/>
                    <a:pt x="165556" y="19253"/>
                  </a:cubicBezTo>
                  <a:cubicBezTo>
                    <a:pt x="146242" y="20840"/>
                    <a:pt x="108406" y="33011"/>
                    <a:pt x="81419" y="52590"/>
                  </a:cubicBezTo>
                  <a:cubicBezTo>
                    <a:pt x="54432" y="72169"/>
                    <a:pt x="9981" y="151280"/>
                    <a:pt x="2044" y="1541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8" name="フリーフォーム: 図形 487">
              <a:extLst>
                <a:ext uri="{FF2B5EF4-FFF2-40B4-BE49-F238E27FC236}">
                  <a16:creationId xmlns:a16="http://schemas.microsoft.com/office/drawing/2014/main" id="{1C26C152-C08E-44C8-9EE1-8829CBECA885}"/>
                </a:ext>
              </a:extLst>
            </p:cNvPr>
            <p:cNvSpPr/>
            <p:nvPr/>
          </p:nvSpPr>
          <p:spPr>
            <a:xfrm>
              <a:off x="6194636" y="6975526"/>
              <a:ext cx="346142" cy="418595"/>
            </a:xfrm>
            <a:custGeom>
              <a:avLst/>
              <a:gdLst>
                <a:gd name="connsiteX0" fmla="*/ 345864 w 346142"/>
                <a:gd name="connsiteY0" fmla="*/ 1007 h 418595"/>
                <a:gd name="connsiteX1" fmla="*/ 206164 w 346142"/>
                <a:gd name="connsiteY1" fmla="*/ 72974 h 418595"/>
                <a:gd name="connsiteX2" fmla="*/ 98214 w 346142"/>
                <a:gd name="connsiteY2" fmla="*/ 87791 h 418595"/>
                <a:gd name="connsiteX3" fmla="*/ 89747 w 346142"/>
                <a:gd name="connsiteY3" fmla="*/ 183041 h 418595"/>
                <a:gd name="connsiteX4" fmla="*/ 144781 w 346142"/>
                <a:gd name="connsiteY4" fmla="*/ 238074 h 418595"/>
                <a:gd name="connsiteX5" fmla="*/ 41064 w 346142"/>
                <a:gd name="connsiteY5" fmla="*/ 316391 h 418595"/>
                <a:gd name="connsiteX6" fmla="*/ 13547 w 346142"/>
                <a:gd name="connsiteY6" fmla="*/ 371424 h 418595"/>
                <a:gd name="connsiteX7" fmla="*/ 24131 w 346142"/>
                <a:gd name="connsiteY7" fmla="*/ 417991 h 418595"/>
                <a:gd name="connsiteX8" fmla="*/ 2964 w 346142"/>
                <a:gd name="connsiteY8" fmla="*/ 337557 h 418595"/>
                <a:gd name="connsiteX9" fmla="*/ 100331 w 346142"/>
                <a:gd name="connsiteY9" fmla="*/ 242307 h 418595"/>
                <a:gd name="connsiteX10" fmla="*/ 68581 w 346142"/>
                <a:gd name="connsiteY10" fmla="*/ 83557 h 418595"/>
                <a:gd name="connsiteX11" fmla="*/ 237914 w 346142"/>
                <a:gd name="connsiteY11" fmla="*/ 32757 h 418595"/>
                <a:gd name="connsiteX12" fmla="*/ 345864 w 346142"/>
                <a:gd name="connsiteY12" fmla="*/ 1007 h 418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6142" h="418595">
                  <a:moveTo>
                    <a:pt x="345864" y="1007"/>
                  </a:moveTo>
                  <a:cubicBezTo>
                    <a:pt x="340572" y="7710"/>
                    <a:pt x="247439" y="58510"/>
                    <a:pt x="206164" y="72974"/>
                  </a:cubicBezTo>
                  <a:cubicBezTo>
                    <a:pt x="164889" y="87438"/>
                    <a:pt x="117617" y="69447"/>
                    <a:pt x="98214" y="87791"/>
                  </a:cubicBezTo>
                  <a:cubicBezTo>
                    <a:pt x="78811" y="106136"/>
                    <a:pt x="81986" y="157994"/>
                    <a:pt x="89747" y="183041"/>
                  </a:cubicBezTo>
                  <a:cubicBezTo>
                    <a:pt x="97508" y="208088"/>
                    <a:pt x="152895" y="215849"/>
                    <a:pt x="144781" y="238074"/>
                  </a:cubicBezTo>
                  <a:cubicBezTo>
                    <a:pt x="136667" y="260299"/>
                    <a:pt x="62936" y="294166"/>
                    <a:pt x="41064" y="316391"/>
                  </a:cubicBezTo>
                  <a:cubicBezTo>
                    <a:pt x="19192" y="338616"/>
                    <a:pt x="16369" y="354491"/>
                    <a:pt x="13547" y="371424"/>
                  </a:cubicBezTo>
                  <a:cubicBezTo>
                    <a:pt x="10725" y="388357"/>
                    <a:pt x="25895" y="423635"/>
                    <a:pt x="24131" y="417991"/>
                  </a:cubicBezTo>
                  <a:cubicBezTo>
                    <a:pt x="22367" y="412347"/>
                    <a:pt x="-9736" y="366838"/>
                    <a:pt x="2964" y="337557"/>
                  </a:cubicBezTo>
                  <a:cubicBezTo>
                    <a:pt x="15664" y="308276"/>
                    <a:pt x="89395" y="284640"/>
                    <a:pt x="100331" y="242307"/>
                  </a:cubicBezTo>
                  <a:cubicBezTo>
                    <a:pt x="111267" y="199974"/>
                    <a:pt x="45651" y="118482"/>
                    <a:pt x="68581" y="83557"/>
                  </a:cubicBezTo>
                  <a:cubicBezTo>
                    <a:pt x="91511" y="48632"/>
                    <a:pt x="195933" y="42635"/>
                    <a:pt x="237914" y="32757"/>
                  </a:cubicBezTo>
                  <a:cubicBezTo>
                    <a:pt x="279894" y="22879"/>
                    <a:pt x="351156" y="-5696"/>
                    <a:pt x="345864" y="10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9" name="フリーフォーム: 図形 488">
              <a:extLst>
                <a:ext uri="{FF2B5EF4-FFF2-40B4-BE49-F238E27FC236}">
                  <a16:creationId xmlns:a16="http://schemas.microsoft.com/office/drawing/2014/main" id="{C3277EC9-A85C-47C0-AB7E-6A44952BE8F0}"/>
                </a:ext>
              </a:extLst>
            </p:cNvPr>
            <p:cNvSpPr/>
            <p:nvPr/>
          </p:nvSpPr>
          <p:spPr>
            <a:xfrm>
              <a:off x="5946303" y="7334218"/>
              <a:ext cx="296213" cy="385845"/>
            </a:xfrm>
            <a:custGeom>
              <a:avLst/>
              <a:gdLst>
                <a:gd name="connsiteX0" fmla="*/ 149697 w 296213"/>
                <a:gd name="connsiteY0" fmla="*/ 32 h 385845"/>
                <a:gd name="connsiteX1" fmla="*/ 295747 w 296213"/>
                <a:gd name="connsiteY1" fmla="*/ 133382 h 385845"/>
                <a:gd name="connsiteX2" fmla="*/ 192030 w 296213"/>
                <a:gd name="connsiteY2" fmla="*/ 201115 h 385845"/>
                <a:gd name="connsiteX3" fmla="*/ 79847 w 296213"/>
                <a:gd name="connsiteY3" fmla="*/ 266732 h 385845"/>
                <a:gd name="connsiteX4" fmla="*/ 54447 w 296213"/>
                <a:gd name="connsiteY4" fmla="*/ 325999 h 385845"/>
                <a:gd name="connsiteX5" fmla="*/ 1530 w 296213"/>
                <a:gd name="connsiteY5" fmla="*/ 383149 h 385845"/>
                <a:gd name="connsiteX6" fmla="*/ 120064 w 296213"/>
                <a:gd name="connsiteY6" fmla="*/ 234982 h 385845"/>
                <a:gd name="connsiteX7" fmla="*/ 283047 w 296213"/>
                <a:gd name="connsiteY7" fmla="*/ 146082 h 385845"/>
                <a:gd name="connsiteX8" fmla="*/ 149697 w 296213"/>
                <a:gd name="connsiteY8" fmla="*/ 32 h 385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213" h="385845">
                  <a:moveTo>
                    <a:pt x="149697" y="32"/>
                  </a:moveTo>
                  <a:cubicBezTo>
                    <a:pt x="151814" y="-2085"/>
                    <a:pt x="288692" y="99868"/>
                    <a:pt x="295747" y="133382"/>
                  </a:cubicBezTo>
                  <a:cubicBezTo>
                    <a:pt x="302802" y="166896"/>
                    <a:pt x="228013" y="178890"/>
                    <a:pt x="192030" y="201115"/>
                  </a:cubicBezTo>
                  <a:cubicBezTo>
                    <a:pt x="156047" y="223340"/>
                    <a:pt x="102778" y="245918"/>
                    <a:pt x="79847" y="266732"/>
                  </a:cubicBezTo>
                  <a:cubicBezTo>
                    <a:pt x="56916" y="287546"/>
                    <a:pt x="67500" y="306596"/>
                    <a:pt x="54447" y="325999"/>
                  </a:cubicBezTo>
                  <a:cubicBezTo>
                    <a:pt x="41394" y="345402"/>
                    <a:pt x="-9406" y="398319"/>
                    <a:pt x="1530" y="383149"/>
                  </a:cubicBezTo>
                  <a:cubicBezTo>
                    <a:pt x="12466" y="367980"/>
                    <a:pt x="73144" y="274493"/>
                    <a:pt x="120064" y="234982"/>
                  </a:cubicBezTo>
                  <a:cubicBezTo>
                    <a:pt x="166984" y="195471"/>
                    <a:pt x="275639" y="180654"/>
                    <a:pt x="283047" y="146082"/>
                  </a:cubicBezTo>
                  <a:cubicBezTo>
                    <a:pt x="290455" y="111510"/>
                    <a:pt x="147580" y="2149"/>
                    <a:pt x="149697" y="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0" name="フリーフォーム: 図形 489">
              <a:extLst>
                <a:ext uri="{FF2B5EF4-FFF2-40B4-BE49-F238E27FC236}">
                  <a16:creationId xmlns:a16="http://schemas.microsoft.com/office/drawing/2014/main" id="{47B5D5E4-B965-4AB2-9365-411369D21FEE}"/>
                </a:ext>
              </a:extLst>
            </p:cNvPr>
            <p:cNvSpPr/>
            <p:nvPr/>
          </p:nvSpPr>
          <p:spPr>
            <a:xfrm>
              <a:off x="5916083" y="7694049"/>
              <a:ext cx="165624" cy="311359"/>
            </a:xfrm>
            <a:custGeom>
              <a:avLst/>
              <a:gdLst>
                <a:gd name="connsiteX0" fmla="*/ 165100 w 165624"/>
                <a:gd name="connsiteY0" fmla="*/ 34 h 311359"/>
                <a:gd name="connsiteX1" fmla="*/ 118534 w 165624"/>
                <a:gd name="connsiteY1" fmla="*/ 222284 h 311359"/>
                <a:gd name="connsiteX2" fmla="*/ 42334 w 165624"/>
                <a:gd name="connsiteY2" fmla="*/ 311184 h 311359"/>
                <a:gd name="connsiteX3" fmla="*/ 0 w 165624"/>
                <a:gd name="connsiteY3" fmla="*/ 203234 h 311359"/>
                <a:gd name="connsiteX4" fmla="*/ 42334 w 165624"/>
                <a:gd name="connsiteY4" fmla="*/ 42368 h 311359"/>
                <a:gd name="connsiteX5" fmla="*/ 59267 w 165624"/>
                <a:gd name="connsiteY5" fmla="*/ 23318 h 311359"/>
                <a:gd name="connsiteX6" fmla="*/ 27517 w 165624"/>
                <a:gd name="connsiteY6" fmla="*/ 127034 h 311359"/>
                <a:gd name="connsiteX7" fmla="*/ 21167 w 165624"/>
                <a:gd name="connsiteY7" fmla="*/ 194768 h 311359"/>
                <a:gd name="connsiteX8" fmla="*/ 29634 w 165624"/>
                <a:gd name="connsiteY8" fmla="*/ 258268 h 311359"/>
                <a:gd name="connsiteX9" fmla="*/ 88900 w 165624"/>
                <a:gd name="connsiteY9" fmla="*/ 239218 h 311359"/>
                <a:gd name="connsiteX10" fmla="*/ 165100 w 165624"/>
                <a:gd name="connsiteY10" fmla="*/ 34 h 311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5624" h="311359">
                  <a:moveTo>
                    <a:pt x="165100" y="34"/>
                  </a:moveTo>
                  <a:cubicBezTo>
                    <a:pt x="170039" y="-2788"/>
                    <a:pt x="138995" y="170426"/>
                    <a:pt x="118534" y="222284"/>
                  </a:cubicBezTo>
                  <a:cubicBezTo>
                    <a:pt x="98073" y="274142"/>
                    <a:pt x="62090" y="314359"/>
                    <a:pt x="42334" y="311184"/>
                  </a:cubicBezTo>
                  <a:cubicBezTo>
                    <a:pt x="22578" y="308009"/>
                    <a:pt x="0" y="248037"/>
                    <a:pt x="0" y="203234"/>
                  </a:cubicBezTo>
                  <a:cubicBezTo>
                    <a:pt x="0" y="158431"/>
                    <a:pt x="32456" y="72354"/>
                    <a:pt x="42334" y="42368"/>
                  </a:cubicBezTo>
                  <a:cubicBezTo>
                    <a:pt x="52212" y="12382"/>
                    <a:pt x="61737" y="9207"/>
                    <a:pt x="59267" y="23318"/>
                  </a:cubicBezTo>
                  <a:cubicBezTo>
                    <a:pt x="56797" y="37429"/>
                    <a:pt x="33867" y="98459"/>
                    <a:pt x="27517" y="127034"/>
                  </a:cubicBezTo>
                  <a:cubicBezTo>
                    <a:pt x="21167" y="155609"/>
                    <a:pt x="20814" y="172896"/>
                    <a:pt x="21167" y="194768"/>
                  </a:cubicBezTo>
                  <a:cubicBezTo>
                    <a:pt x="21520" y="216640"/>
                    <a:pt x="18345" y="250860"/>
                    <a:pt x="29634" y="258268"/>
                  </a:cubicBezTo>
                  <a:cubicBezTo>
                    <a:pt x="40923" y="265676"/>
                    <a:pt x="65617" y="279788"/>
                    <a:pt x="88900" y="239218"/>
                  </a:cubicBezTo>
                  <a:cubicBezTo>
                    <a:pt x="112183" y="198649"/>
                    <a:pt x="160161" y="2856"/>
                    <a:pt x="165100" y="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1" name="フリーフォーム: 図形 490">
              <a:extLst>
                <a:ext uri="{FF2B5EF4-FFF2-40B4-BE49-F238E27FC236}">
                  <a16:creationId xmlns:a16="http://schemas.microsoft.com/office/drawing/2014/main" id="{BFA3BBCA-502F-4D8C-9ECC-33CDCECB24C7}"/>
                </a:ext>
              </a:extLst>
            </p:cNvPr>
            <p:cNvSpPr/>
            <p:nvPr/>
          </p:nvSpPr>
          <p:spPr>
            <a:xfrm>
              <a:off x="5623291" y="7943850"/>
              <a:ext cx="261640" cy="493438"/>
            </a:xfrm>
            <a:custGeom>
              <a:avLst/>
              <a:gdLst>
                <a:gd name="connsiteX0" fmla="*/ 195426 w 261640"/>
                <a:gd name="connsiteY0" fmla="*/ 0 h 493438"/>
                <a:gd name="connsiteX1" fmla="*/ 261042 w 261640"/>
                <a:gd name="connsiteY1" fmla="*/ 120650 h 493438"/>
                <a:gd name="connsiteX2" fmla="*/ 148859 w 261640"/>
                <a:gd name="connsiteY2" fmla="*/ 232833 h 493438"/>
                <a:gd name="connsiteX3" fmla="*/ 150976 w 261640"/>
                <a:gd name="connsiteY3" fmla="*/ 277283 h 493438"/>
                <a:gd name="connsiteX4" fmla="*/ 165792 w 261640"/>
                <a:gd name="connsiteY4" fmla="*/ 302683 h 493438"/>
                <a:gd name="connsiteX5" fmla="*/ 85359 w 261640"/>
                <a:gd name="connsiteY5" fmla="*/ 436033 h 493438"/>
                <a:gd name="connsiteX6" fmla="*/ 692 w 261640"/>
                <a:gd name="connsiteY6" fmla="*/ 488950 h 493438"/>
                <a:gd name="connsiteX7" fmla="*/ 134042 w 261640"/>
                <a:gd name="connsiteY7" fmla="*/ 328083 h 493438"/>
                <a:gd name="connsiteX8" fmla="*/ 121342 w 261640"/>
                <a:gd name="connsiteY8" fmla="*/ 220133 h 493438"/>
                <a:gd name="connsiteX9" fmla="*/ 241992 w 261640"/>
                <a:gd name="connsiteY9" fmla="*/ 120650 h 493438"/>
                <a:gd name="connsiteX10" fmla="*/ 195426 w 261640"/>
                <a:gd name="connsiteY10" fmla="*/ 0 h 493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61640" h="493438">
                  <a:moveTo>
                    <a:pt x="195426" y="0"/>
                  </a:moveTo>
                  <a:cubicBezTo>
                    <a:pt x="198601" y="0"/>
                    <a:pt x="268803" y="81845"/>
                    <a:pt x="261042" y="120650"/>
                  </a:cubicBezTo>
                  <a:cubicBezTo>
                    <a:pt x="253281" y="159455"/>
                    <a:pt x="167203" y="206728"/>
                    <a:pt x="148859" y="232833"/>
                  </a:cubicBezTo>
                  <a:cubicBezTo>
                    <a:pt x="130515" y="258938"/>
                    <a:pt x="148154" y="265641"/>
                    <a:pt x="150976" y="277283"/>
                  </a:cubicBezTo>
                  <a:cubicBezTo>
                    <a:pt x="153798" y="288925"/>
                    <a:pt x="176728" y="276225"/>
                    <a:pt x="165792" y="302683"/>
                  </a:cubicBezTo>
                  <a:cubicBezTo>
                    <a:pt x="154856" y="329141"/>
                    <a:pt x="112876" y="404989"/>
                    <a:pt x="85359" y="436033"/>
                  </a:cubicBezTo>
                  <a:cubicBezTo>
                    <a:pt x="57842" y="467077"/>
                    <a:pt x="-7422" y="506942"/>
                    <a:pt x="692" y="488950"/>
                  </a:cubicBezTo>
                  <a:cubicBezTo>
                    <a:pt x="8806" y="470958"/>
                    <a:pt x="113934" y="372886"/>
                    <a:pt x="134042" y="328083"/>
                  </a:cubicBezTo>
                  <a:cubicBezTo>
                    <a:pt x="154150" y="283280"/>
                    <a:pt x="103350" y="254705"/>
                    <a:pt x="121342" y="220133"/>
                  </a:cubicBezTo>
                  <a:cubicBezTo>
                    <a:pt x="139334" y="185561"/>
                    <a:pt x="227528" y="155575"/>
                    <a:pt x="241992" y="120650"/>
                  </a:cubicBezTo>
                  <a:cubicBezTo>
                    <a:pt x="256456" y="85725"/>
                    <a:pt x="192251" y="0"/>
                    <a:pt x="19542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2" name="フリーフォーム: 図形 491">
              <a:extLst>
                <a:ext uri="{FF2B5EF4-FFF2-40B4-BE49-F238E27FC236}">
                  <a16:creationId xmlns:a16="http://schemas.microsoft.com/office/drawing/2014/main" id="{924E9B31-E6B7-41D4-AB74-AF30D286587C}"/>
                </a:ext>
              </a:extLst>
            </p:cNvPr>
            <p:cNvSpPr/>
            <p:nvPr/>
          </p:nvSpPr>
          <p:spPr>
            <a:xfrm>
              <a:off x="5219230" y="8352202"/>
              <a:ext cx="403295" cy="301349"/>
            </a:xfrm>
            <a:custGeom>
              <a:avLst/>
              <a:gdLst>
                <a:gd name="connsiteX0" fmla="*/ 315853 w 403295"/>
                <a:gd name="connsiteY0" fmla="*/ 146215 h 301349"/>
                <a:gd name="connsiteX1" fmla="*/ 402637 w 403295"/>
                <a:gd name="connsiteY1" fmla="*/ 285915 h 301349"/>
                <a:gd name="connsiteX2" fmla="*/ 260820 w 403295"/>
                <a:gd name="connsiteY2" fmla="*/ 266865 h 301349"/>
                <a:gd name="connsiteX3" fmla="*/ 470 w 403295"/>
                <a:gd name="connsiteY3" fmla="*/ 10748 h 301349"/>
                <a:gd name="connsiteX4" fmla="*/ 193087 w 403295"/>
                <a:gd name="connsiteY4" fmla="*/ 44615 h 301349"/>
                <a:gd name="connsiteX5" fmla="*/ 51270 w 403295"/>
                <a:gd name="connsiteY5" fmla="*/ 12865 h 301349"/>
                <a:gd name="connsiteX6" fmla="*/ 38570 w 403295"/>
                <a:gd name="connsiteY6" fmla="*/ 25565 h 301349"/>
                <a:gd name="connsiteX7" fmla="*/ 224837 w 403295"/>
                <a:gd name="connsiteY7" fmla="*/ 230881 h 301349"/>
                <a:gd name="connsiteX8" fmla="*/ 364537 w 403295"/>
                <a:gd name="connsiteY8" fmla="*/ 283798 h 301349"/>
                <a:gd name="connsiteX9" fmla="*/ 315853 w 403295"/>
                <a:gd name="connsiteY9" fmla="*/ 146215 h 301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3295" h="301349">
                  <a:moveTo>
                    <a:pt x="315853" y="146215"/>
                  </a:moveTo>
                  <a:cubicBezTo>
                    <a:pt x="322203" y="146568"/>
                    <a:pt x="411809" y="265807"/>
                    <a:pt x="402637" y="285915"/>
                  </a:cubicBezTo>
                  <a:cubicBezTo>
                    <a:pt x="393465" y="306023"/>
                    <a:pt x="327848" y="312726"/>
                    <a:pt x="260820" y="266865"/>
                  </a:cubicBezTo>
                  <a:cubicBezTo>
                    <a:pt x="193792" y="221004"/>
                    <a:pt x="11759" y="47790"/>
                    <a:pt x="470" y="10748"/>
                  </a:cubicBezTo>
                  <a:cubicBezTo>
                    <a:pt x="-10819" y="-26294"/>
                    <a:pt x="184620" y="44262"/>
                    <a:pt x="193087" y="44615"/>
                  </a:cubicBezTo>
                  <a:cubicBezTo>
                    <a:pt x="201554" y="44968"/>
                    <a:pt x="77023" y="16040"/>
                    <a:pt x="51270" y="12865"/>
                  </a:cubicBezTo>
                  <a:cubicBezTo>
                    <a:pt x="25517" y="9690"/>
                    <a:pt x="9642" y="-10771"/>
                    <a:pt x="38570" y="25565"/>
                  </a:cubicBezTo>
                  <a:cubicBezTo>
                    <a:pt x="67498" y="61901"/>
                    <a:pt x="170509" y="187842"/>
                    <a:pt x="224837" y="230881"/>
                  </a:cubicBezTo>
                  <a:cubicBezTo>
                    <a:pt x="279165" y="273920"/>
                    <a:pt x="347251" y="297204"/>
                    <a:pt x="364537" y="283798"/>
                  </a:cubicBezTo>
                  <a:cubicBezTo>
                    <a:pt x="381823" y="270393"/>
                    <a:pt x="309503" y="145862"/>
                    <a:pt x="315853" y="1462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3" name="フリーフォーム: 図形 492">
              <a:extLst>
                <a:ext uri="{FF2B5EF4-FFF2-40B4-BE49-F238E27FC236}">
                  <a16:creationId xmlns:a16="http://schemas.microsoft.com/office/drawing/2014/main" id="{C9855B78-346E-4995-A773-95E0E863C637}"/>
                </a:ext>
              </a:extLst>
            </p:cNvPr>
            <p:cNvSpPr/>
            <p:nvPr/>
          </p:nvSpPr>
          <p:spPr>
            <a:xfrm>
              <a:off x="4430619" y="6954760"/>
              <a:ext cx="242820" cy="587453"/>
            </a:xfrm>
            <a:custGeom>
              <a:avLst/>
              <a:gdLst>
                <a:gd name="connsiteX0" fmla="*/ 241394 w 242820"/>
                <a:gd name="connsiteY0" fmla="*/ 78 h 587453"/>
                <a:gd name="connsiteX1" fmla="*/ 201706 w 242820"/>
                <a:gd name="connsiteY1" fmla="*/ 88978 h 587453"/>
                <a:gd name="connsiteX2" fmla="*/ 208056 w 242820"/>
                <a:gd name="connsiteY2" fmla="*/ 152478 h 587453"/>
                <a:gd name="connsiteX3" fmla="*/ 103281 w 242820"/>
                <a:gd name="connsiteY3" fmla="*/ 442990 h 587453"/>
                <a:gd name="connsiteX4" fmla="*/ 104869 w 242820"/>
                <a:gd name="connsiteY4" fmla="*/ 490615 h 587453"/>
                <a:gd name="connsiteX5" fmla="*/ 94 w 242820"/>
                <a:gd name="connsiteY5" fmla="*/ 587453 h 587453"/>
                <a:gd name="connsiteX6" fmla="*/ 125506 w 242820"/>
                <a:gd name="connsiteY6" fmla="*/ 492203 h 587453"/>
                <a:gd name="connsiteX7" fmla="*/ 135031 w 242820"/>
                <a:gd name="connsiteY7" fmla="*/ 422353 h 587453"/>
                <a:gd name="connsiteX8" fmla="*/ 238219 w 242820"/>
                <a:gd name="connsiteY8" fmla="*/ 88978 h 587453"/>
                <a:gd name="connsiteX9" fmla="*/ 225519 w 242820"/>
                <a:gd name="connsiteY9" fmla="*/ 73103 h 587453"/>
                <a:gd name="connsiteX10" fmla="*/ 241394 w 242820"/>
                <a:gd name="connsiteY10" fmla="*/ 78 h 587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2820" h="587453">
                  <a:moveTo>
                    <a:pt x="241394" y="78"/>
                  </a:moveTo>
                  <a:cubicBezTo>
                    <a:pt x="237425" y="2724"/>
                    <a:pt x="207262" y="63578"/>
                    <a:pt x="201706" y="88978"/>
                  </a:cubicBezTo>
                  <a:cubicBezTo>
                    <a:pt x="196150" y="114378"/>
                    <a:pt x="224460" y="93476"/>
                    <a:pt x="208056" y="152478"/>
                  </a:cubicBezTo>
                  <a:cubicBezTo>
                    <a:pt x="191652" y="211480"/>
                    <a:pt x="120479" y="386634"/>
                    <a:pt x="103281" y="442990"/>
                  </a:cubicBezTo>
                  <a:cubicBezTo>
                    <a:pt x="86083" y="499346"/>
                    <a:pt x="122067" y="466538"/>
                    <a:pt x="104869" y="490615"/>
                  </a:cubicBezTo>
                  <a:cubicBezTo>
                    <a:pt x="87671" y="514692"/>
                    <a:pt x="-3345" y="587188"/>
                    <a:pt x="94" y="587453"/>
                  </a:cubicBezTo>
                  <a:cubicBezTo>
                    <a:pt x="3533" y="587718"/>
                    <a:pt x="103016" y="519720"/>
                    <a:pt x="125506" y="492203"/>
                  </a:cubicBezTo>
                  <a:cubicBezTo>
                    <a:pt x="147995" y="464686"/>
                    <a:pt x="116246" y="489557"/>
                    <a:pt x="135031" y="422353"/>
                  </a:cubicBezTo>
                  <a:cubicBezTo>
                    <a:pt x="153816" y="355149"/>
                    <a:pt x="223138" y="147186"/>
                    <a:pt x="238219" y="88978"/>
                  </a:cubicBezTo>
                  <a:cubicBezTo>
                    <a:pt x="253300" y="30770"/>
                    <a:pt x="226577" y="83951"/>
                    <a:pt x="225519" y="73103"/>
                  </a:cubicBezTo>
                  <a:cubicBezTo>
                    <a:pt x="224461" y="62255"/>
                    <a:pt x="245363" y="-2568"/>
                    <a:pt x="241394" y="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4" name="フリーフォーム: 図形 493">
              <a:extLst>
                <a:ext uri="{FF2B5EF4-FFF2-40B4-BE49-F238E27FC236}">
                  <a16:creationId xmlns:a16="http://schemas.microsoft.com/office/drawing/2014/main" id="{74DA9BD5-4974-4B5E-96F3-D221AC33886D}"/>
                </a:ext>
              </a:extLst>
            </p:cNvPr>
            <p:cNvSpPr/>
            <p:nvPr/>
          </p:nvSpPr>
          <p:spPr>
            <a:xfrm>
              <a:off x="4613269" y="8191975"/>
              <a:ext cx="192060" cy="235987"/>
            </a:xfrm>
            <a:custGeom>
              <a:avLst/>
              <a:gdLst>
                <a:gd name="connsiteX0" fmla="*/ 63506 w 192060"/>
                <a:gd name="connsiteY0" fmla="*/ 234475 h 235987"/>
                <a:gd name="connsiteX1" fmla="*/ 3181 w 192060"/>
                <a:gd name="connsiteY1" fmla="*/ 126525 h 235987"/>
                <a:gd name="connsiteX2" fmla="*/ 20644 w 192060"/>
                <a:gd name="connsiteY2" fmla="*/ 5875 h 235987"/>
                <a:gd name="connsiteX3" fmla="*/ 123831 w 192060"/>
                <a:gd name="connsiteY3" fmla="*/ 32863 h 235987"/>
                <a:gd name="connsiteX4" fmla="*/ 177806 w 192060"/>
                <a:gd name="connsiteY4" fmla="*/ 155100 h 235987"/>
                <a:gd name="connsiteX5" fmla="*/ 187331 w 192060"/>
                <a:gd name="connsiteY5" fmla="*/ 169388 h 235987"/>
                <a:gd name="connsiteX6" fmla="*/ 112719 w 192060"/>
                <a:gd name="connsiteY6" fmla="*/ 43975 h 235987"/>
                <a:gd name="connsiteX7" fmla="*/ 68269 w 192060"/>
                <a:gd name="connsiteY7" fmla="*/ 18575 h 235987"/>
                <a:gd name="connsiteX8" fmla="*/ 14294 w 192060"/>
                <a:gd name="connsiteY8" fmla="*/ 43975 h 235987"/>
                <a:gd name="connsiteX9" fmla="*/ 63506 w 192060"/>
                <a:gd name="connsiteY9" fmla="*/ 234475 h 235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2060" h="235987">
                  <a:moveTo>
                    <a:pt x="63506" y="234475"/>
                  </a:moveTo>
                  <a:cubicBezTo>
                    <a:pt x="61654" y="248233"/>
                    <a:pt x="10325" y="164625"/>
                    <a:pt x="3181" y="126525"/>
                  </a:cubicBezTo>
                  <a:cubicBezTo>
                    <a:pt x="-3963" y="88425"/>
                    <a:pt x="536" y="21485"/>
                    <a:pt x="20644" y="5875"/>
                  </a:cubicBezTo>
                  <a:cubicBezTo>
                    <a:pt x="40752" y="-9735"/>
                    <a:pt x="97637" y="7992"/>
                    <a:pt x="123831" y="32863"/>
                  </a:cubicBezTo>
                  <a:cubicBezTo>
                    <a:pt x="150025" y="57734"/>
                    <a:pt x="167223" y="132346"/>
                    <a:pt x="177806" y="155100"/>
                  </a:cubicBezTo>
                  <a:cubicBezTo>
                    <a:pt x="188389" y="177854"/>
                    <a:pt x="198179" y="187909"/>
                    <a:pt x="187331" y="169388"/>
                  </a:cubicBezTo>
                  <a:cubicBezTo>
                    <a:pt x="176483" y="150867"/>
                    <a:pt x="132563" y="69111"/>
                    <a:pt x="112719" y="43975"/>
                  </a:cubicBezTo>
                  <a:cubicBezTo>
                    <a:pt x="92875" y="18839"/>
                    <a:pt x="84673" y="18575"/>
                    <a:pt x="68269" y="18575"/>
                  </a:cubicBezTo>
                  <a:cubicBezTo>
                    <a:pt x="51865" y="18575"/>
                    <a:pt x="19321" y="10373"/>
                    <a:pt x="14294" y="43975"/>
                  </a:cubicBezTo>
                  <a:cubicBezTo>
                    <a:pt x="9267" y="77577"/>
                    <a:pt x="65358" y="220717"/>
                    <a:pt x="63506" y="2344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5" name="フリーフォーム: 図形 494">
              <a:extLst>
                <a:ext uri="{FF2B5EF4-FFF2-40B4-BE49-F238E27FC236}">
                  <a16:creationId xmlns:a16="http://schemas.microsoft.com/office/drawing/2014/main" id="{5F770B31-BD08-4417-AB12-054ADAB365BF}"/>
                </a:ext>
              </a:extLst>
            </p:cNvPr>
            <p:cNvSpPr/>
            <p:nvPr/>
          </p:nvSpPr>
          <p:spPr>
            <a:xfrm>
              <a:off x="4825895" y="8357766"/>
              <a:ext cx="424307" cy="124073"/>
            </a:xfrm>
            <a:custGeom>
              <a:avLst/>
              <a:gdLst>
                <a:gd name="connsiteX0" fmla="*/ 1693 w 424307"/>
                <a:gd name="connsiteY0" fmla="*/ 2009 h 124073"/>
                <a:gd name="connsiteX1" fmla="*/ 217593 w 424307"/>
                <a:gd name="connsiteY1" fmla="*/ 21059 h 124073"/>
                <a:gd name="connsiteX2" fmla="*/ 379518 w 424307"/>
                <a:gd name="connsiteY2" fmla="*/ 119484 h 124073"/>
                <a:gd name="connsiteX3" fmla="*/ 422380 w 424307"/>
                <a:gd name="connsiteY3" fmla="*/ 98847 h 124073"/>
                <a:gd name="connsiteX4" fmla="*/ 416030 w 424307"/>
                <a:gd name="connsiteY4" fmla="*/ 19472 h 124073"/>
                <a:gd name="connsiteX5" fmla="*/ 408093 w 424307"/>
                <a:gd name="connsiteY5" fmla="*/ 103609 h 124073"/>
                <a:gd name="connsiteX6" fmla="*/ 341418 w 424307"/>
                <a:gd name="connsiteY6" fmla="*/ 52809 h 124073"/>
                <a:gd name="connsiteX7" fmla="*/ 1693 w 424307"/>
                <a:gd name="connsiteY7" fmla="*/ 2009 h 124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4307" h="124073">
                  <a:moveTo>
                    <a:pt x="1693" y="2009"/>
                  </a:moveTo>
                  <a:cubicBezTo>
                    <a:pt x="-18944" y="-3283"/>
                    <a:pt x="154622" y="1480"/>
                    <a:pt x="217593" y="21059"/>
                  </a:cubicBezTo>
                  <a:cubicBezTo>
                    <a:pt x="280564" y="40638"/>
                    <a:pt x="345387" y="106519"/>
                    <a:pt x="379518" y="119484"/>
                  </a:cubicBezTo>
                  <a:cubicBezTo>
                    <a:pt x="413649" y="132449"/>
                    <a:pt x="416295" y="115515"/>
                    <a:pt x="422380" y="98847"/>
                  </a:cubicBezTo>
                  <a:cubicBezTo>
                    <a:pt x="428465" y="82179"/>
                    <a:pt x="418411" y="18678"/>
                    <a:pt x="416030" y="19472"/>
                  </a:cubicBezTo>
                  <a:cubicBezTo>
                    <a:pt x="413649" y="20266"/>
                    <a:pt x="420528" y="98053"/>
                    <a:pt x="408093" y="103609"/>
                  </a:cubicBezTo>
                  <a:cubicBezTo>
                    <a:pt x="395658" y="109165"/>
                    <a:pt x="404918" y="71330"/>
                    <a:pt x="341418" y="52809"/>
                  </a:cubicBezTo>
                  <a:cubicBezTo>
                    <a:pt x="277918" y="34288"/>
                    <a:pt x="22330" y="7301"/>
                    <a:pt x="1693" y="20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6" name="フリーフォーム: 図形 495">
              <a:extLst>
                <a:ext uri="{FF2B5EF4-FFF2-40B4-BE49-F238E27FC236}">
                  <a16:creationId xmlns:a16="http://schemas.microsoft.com/office/drawing/2014/main" id="{46670116-5E16-471B-B633-3F6FBE6F4BC2}"/>
                </a:ext>
              </a:extLst>
            </p:cNvPr>
            <p:cNvSpPr/>
            <p:nvPr/>
          </p:nvSpPr>
          <p:spPr>
            <a:xfrm>
              <a:off x="5653360" y="6842534"/>
              <a:ext cx="156258" cy="63254"/>
            </a:xfrm>
            <a:custGeom>
              <a:avLst/>
              <a:gdLst>
                <a:gd name="connsiteX0" fmla="*/ 18778 w 156258"/>
                <a:gd name="connsiteY0" fmla="*/ 2766 h 63254"/>
                <a:gd name="connsiteX1" fmla="*/ 152128 w 156258"/>
                <a:gd name="connsiteY1" fmla="*/ 13879 h 63254"/>
                <a:gd name="connsiteX2" fmla="*/ 112440 w 156258"/>
                <a:gd name="connsiteY2" fmla="*/ 51979 h 63254"/>
                <a:gd name="connsiteX3" fmla="*/ 12428 w 156258"/>
                <a:gd name="connsiteY3" fmla="*/ 61504 h 63254"/>
                <a:gd name="connsiteX4" fmla="*/ 18778 w 156258"/>
                <a:gd name="connsiteY4" fmla="*/ 2766 h 63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258" h="63254">
                  <a:moveTo>
                    <a:pt x="18778" y="2766"/>
                  </a:moveTo>
                  <a:cubicBezTo>
                    <a:pt x="42061" y="-5172"/>
                    <a:pt x="136518" y="5677"/>
                    <a:pt x="152128" y="13879"/>
                  </a:cubicBezTo>
                  <a:cubicBezTo>
                    <a:pt x="167738" y="22081"/>
                    <a:pt x="135723" y="44042"/>
                    <a:pt x="112440" y="51979"/>
                  </a:cubicBezTo>
                  <a:cubicBezTo>
                    <a:pt x="89157" y="59917"/>
                    <a:pt x="30420" y="66531"/>
                    <a:pt x="12428" y="61504"/>
                  </a:cubicBezTo>
                  <a:cubicBezTo>
                    <a:pt x="-5564" y="56477"/>
                    <a:pt x="-4505" y="10704"/>
                    <a:pt x="18778" y="27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7" name="フリーフォーム: 図形 496">
              <a:extLst>
                <a:ext uri="{FF2B5EF4-FFF2-40B4-BE49-F238E27FC236}">
                  <a16:creationId xmlns:a16="http://schemas.microsoft.com/office/drawing/2014/main" id="{FCB279A7-2C8C-4F37-B074-7F3A3EDDEB6A}"/>
                </a:ext>
              </a:extLst>
            </p:cNvPr>
            <p:cNvSpPr/>
            <p:nvPr/>
          </p:nvSpPr>
          <p:spPr>
            <a:xfrm>
              <a:off x="5533284" y="6919742"/>
              <a:ext cx="77196" cy="143631"/>
            </a:xfrm>
            <a:custGeom>
              <a:avLst/>
              <a:gdLst>
                <a:gd name="connsiteX0" fmla="*/ 32491 w 77196"/>
                <a:gd name="connsiteY0" fmla="*/ 171 h 143631"/>
                <a:gd name="connsiteX1" fmla="*/ 76941 w 77196"/>
                <a:gd name="connsiteY1" fmla="*/ 106533 h 143631"/>
                <a:gd name="connsiteX2" fmla="*/ 48366 w 77196"/>
                <a:gd name="connsiteY2" fmla="*/ 143046 h 143631"/>
                <a:gd name="connsiteX3" fmla="*/ 741 w 77196"/>
                <a:gd name="connsiteY3" fmla="*/ 82721 h 143631"/>
                <a:gd name="connsiteX4" fmla="*/ 32491 w 77196"/>
                <a:gd name="connsiteY4" fmla="*/ 171 h 143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196" h="143631">
                  <a:moveTo>
                    <a:pt x="32491" y="171"/>
                  </a:moveTo>
                  <a:cubicBezTo>
                    <a:pt x="45191" y="4140"/>
                    <a:pt x="74295" y="82721"/>
                    <a:pt x="76941" y="106533"/>
                  </a:cubicBezTo>
                  <a:cubicBezTo>
                    <a:pt x="79587" y="130345"/>
                    <a:pt x="61066" y="147015"/>
                    <a:pt x="48366" y="143046"/>
                  </a:cubicBezTo>
                  <a:cubicBezTo>
                    <a:pt x="35666" y="139077"/>
                    <a:pt x="6033" y="103358"/>
                    <a:pt x="741" y="82721"/>
                  </a:cubicBezTo>
                  <a:cubicBezTo>
                    <a:pt x="-4551" y="62084"/>
                    <a:pt x="19791" y="-3798"/>
                    <a:pt x="32491" y="1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8" name="フリーフォーム: 図形 497">
              <a:extLst>
                <a:ext uri="{FF2B5EF4-FFF2-40B4-BE49-F238E27FC236}">
                  <a16:creationId xmlns:a16="http://schemas.microsoft.com/office/drawing/2014/main" id="{8A6FEC6B-2360-4B65-9321-4A99DDC61777}"/>
                </a:ext>
              </a:extLst>
            </p:cNvPr>
            <p:cNvSpPr/>
            <p:nvPr/>
          </p:nvSpPr>
          <p:spPr>
            <a:xfrm>
              <a:off x="5405284" y="6860642"/>
              <a:ext cx="92230" cy="110729"/>
            </a:xfrm>
            <a:custGeom>
              <a:avLst/>
              <a:gdLst>
                <a:gd name="connsiteX0" fmla="*/ 28729 w 92230"/>
                <a:gd name="connsiteY0" fmla="*/ 533 h 110729"/>
                <a:gd name="connsiteX1" fmla="*/ 92229 w 92230"/>
                <a:gd name="connsiteY1" fmla="*/ 95783 h 110729"/>
                <a:gd name="connsiteX2" fmla="*/ 27141 w 92230"/>
                <a:gd name="connsiteY2" fmla="*/ 106896 h 110729"/>
                <a:gd name="connsiteX3" fmla="*/ 154 w 92230"/>
                <a:gd name="connsiteY3" fmla="*/ 59271 h 110729"/>
                <a:gd name="connsiteX4" fmla="*/ 28729 w 92230"/>
                <a:gd name="connsiteY4" fmla="*/ 533 h 110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230" h="110729">
                  <a:moveTo>
                    <a:pt x="28729" y="533"/>
                  </a:moveTo>
                  <a:cubicBezTo>
                    <a:pt x="44075" y="6618"/>
                    <a:pt x="92494" y="78056"/>
                    <a:pt x="92229" y="95783"/>
                  </a:cubicBezTo>
                  <a:cubicBezTo>
                    <a:pt x="91964" y="113510"/>
                    <a:pt x="42487" y="112981"/>
                    <a:pt x="27141" y="106896"/>
                  </a:cubicBezTo>
                  <a:cubicBezTo>
                    <a:pt x="11795" y="100811"/>
                    <a:pt x="2006" y="76469"/>
                    <a:pt x="154" y="59271"/>
                  </a:cubicBezTo>
                  <a:cubicBezTo>
                    <a:pt x="-1698" y="42073"/>
                    <a:pt x="13383" y="-5552"/>
                    <a:pt x="28729" y="5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9" name="フリーフォーム: 図形 498">
              <a:extLst>
                <a:ext uri="{FF2B5EF4-FFF2-40B4-BE49-F238E27FC236}">
                  <a16:creationId xmlns:a16="http://schemas.microsoft.com/office/drawing/2014/main" id="{9B9E50BC-BCF4-44A4-84C6-083637ECC580}"/>
                </a:ext>
              </a:extLst>
            </p:cNvPr>
            <p:cNvSpPr/>
            <p:nvPr/>
          </p:nvSpPr>
          <p:spPr>
            <a:xfrm>
              <a:off x="5259285" y="6953715"/>
              <a:ext cx="132999" cy="74175"/>
            </a:xfrm>
            <a:custGeom>
              <a:avLst/>
              <a:gdLst>
                <a:gd name="connsiteX0" fmla="*/ 1690 w 132999"/>
                <a:gd name="connsiteY0" fmla="*/ 1123 h 74175"/>
                <a:gd name="connsiteX1" fmla="*/ 131865 w 132999"/>
                <a:gd name="connsiteY1" fmla="*/ 32873 h 74175"/>
                <a:gd name="connsiteX2" fmla="*/ 62015 w 132999"/>
                <a:gd name="connsiteY2" fmla="*/ 74148 h 74175"/>
                <a:gd name="connsiteX3" fmla="*/ 1690 w 132999"/>
                <a:gd name="connsiteY3" fmla="*/ 1123 h 74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999" h="74175">
                  <a:moveTo>
                    <a:pt x="1690" y="1123"/>
                  </a:moveTo>
                  <a:cubicBezTo>
                    <a:pt x="13332" y="-5756"/>
                    <a:pt x="121811" y="20702"/>
                    <a:pt x="131865" y="32873"/>
                  </a:cubicBezTo>
                  <a:cubicBezTo>
                    <a:pt x="141919" y="45044"/>
                    <a:pt x="82388" y="75206"/>
                    <a:pt x="62015" y="74148"/>
                  </a:cubicBezTo>
                  <a:cubicBezTo>
                    <a:pt x="41642" y="73090"/>
                    <a:pt x="-9952" y="8002"/>
                    <a:pt x="1690" y="11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0" name="フリーフォーム: 図形 499">
              <a:extLst>
                <a:ext uri="{FF2B5EF4-FFF2-40B4-BE49-F238E27FC236}">
                  <a16:creationId xmlns:a16="http://schemas.microsoft.com/office/drawing/2014/main" id="{2678D2D8-13B7-44FF-81F1-A49AE3DD3576}"/>
                </a:ext>
              </a:extLst>
            </p:cNvPr>
            <p:cNvSpPr/>
            <p:nvPr/>
          </p:nvSpPr>
          <p:spPr>
            <a:xfrm>
              <a:off x="5428798" y="6986507"/>
              <a:ext cx="96444" cy="93334"/>
            </a:xfrm>
            <a:custGeom>
              <a:avLst/>
              <a:gdLst>
                <a:gd name="connsiteX0" fmla="*/ 452 w 96444"/>
                <a:gd name="connsiteY0" fmla="*/ 81 h 93334"/>
                <a:gd name="connsiteX1" fmla="*/ 94115 w 96444"/>
                <a:gd name="connsiteY1" fmla="*/ 74693 h 93334"/>
                <a:gd name="connsiteX2" fmla="*/ 60777 w 96444"/>
                <a:gd name="connsiteY2" fmla="*/ 90568 h 93334"/>
                <a:gd name="connsiteX3" fmla="*/ 452 w 96444"/>
                <a:gd name="connsiteY3" fmla="*/ 81 h 93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444" h="93334">
                  <a:moveTo>
                    <a:pt x="452" y="81"/>
                  </a:moveTo>
                  <a:cubicBezTo>
                    <a:pt x="6008" y="-2565"/>
                    <a:pt x="84061" y="59612"/>
                    <a:pt x="94115" y="74693"/>
                  </a:cubicBezTo>
                  <a:cubicBezTo>
                    <a:pt x="104169" y="89774"/>
                    <a:pt x="79562" y="97976"/>
                    <a:pt x="60777" y="90568"/>
                  </a:cubicBezTo>
                  <a:cubicBezTo>
                    <a:pt x="41992" y="83160"/>
                    <a:pt x="-5104" y="2727"/>
                    <a:pt x="452" y="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1" name="フリーフォーム: 図形 500">
              <a:extLst>
                <a:ext uri="{FF2B5EF4-FFF2-40B4-BE49-F238E27FC236}">
                  <a16:creationId xmlns:a16="http://schemas.microsoft.com/office/drawing/2014/main" id="{4E85B0CB-C35E-44DF-9053-357342BE415E}"/>
                </a:ext>
              </a:extLst>
            </p:cNvPr>
            <p:cNvSpPr/>
            <p:nvPr/>
          </p:nvSpPr>
          <p:spPr>
            <a:xfrm>
              <a:off x="5208315" y="7029339"/>
              <a:ext cx="60750" cy="144532"/>
            </a:xfrm>
            <a:custGeom>
              <a:avLst/>
              <a:gdLst>
                <a:gd name="connsiteX0" fmla="*/ 60598 w 60750"/>
                <a:gd name="connsiteY0" fmla="*/ 8049 h 144532"/>
                <a:gd name="connsiteX1" fmla="*/ 20910 w 60750"/>
                <a:gd name="connsiteY1" fmla="*/ 136636 h 144532"/>
                <a:gd name="connsiteX2" fmla="*/ 1860 w 60750"/>
                <a:gd name="connsiteY2" fmla="*/ 119174 h 144532"/>
                <a:gd name="connsiteX3" fmla="*/ 5035 w 60750"/>
                <a:gd name="connsiteY3" fmla="*/ 25511 h 144532"/>
                <a:gd name="connsiteX4" fmla="*/ 60598 w 60750"/>
                <a:gd name="connsiteY4" fmla="*/ 8049 h 144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750" h="144532">
                  <a:moveTo>
                    <a:pt x="60598" y="8049"/>
                  </a:moveTo>
                  <a:cubicBezTo>
                    <a:pt x="63244" y="26570"/>
                    <a:pt x="30700" y="118115"/>
                    <a:pt x="20910" y="136636"/>
                  </a:cubicBezTo>
                  <a:cubicBezTo>
                    <a:pt x="11120" y="155157"/>
                    <a:pt x="4506" y="137695"/>
                    <a:pt x="1860" y="119174"/>
                  </a:cubicBezTo>
                  <a:cubicBezTo>
                    <a:pt x="-786" y="100653"/>
                    <a:pt x="-1315" y="44826"/>
                    <a:pt x="5035" y="25511"/>
                  </a:cubicBezTo>
                  <a:cubicBezTo>
                    <a:pt x="11385" y="6196"/>
                    <a:pt x="57952" y="-10472"/>
                    <a:pt x="60598" y="80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2" name="フリーフォーム: 図形 501">
              <a:extLst>
                <a:ext uri="{FF2B5EF4-FFF2-40B4-BE49-F238E27FC236}">
                  <a16:creationId xmlns:a16="http://schemas.microsoft.com/office/drawing/2014/main" id="{92DD69A3-2CFB-46D9-B77E-21365C864B09}"/>
                </a:ext>
              </a:extLst>
            </p:cNvPr>
            <p:cNvSpPr/>
            <p:nvPr/>
          </p:nvSpPr>
          <p:spPr>
            <a:xfrm>
              <a:off x="5430269" y="7094287"/>
              <a:ext cx="85203" cy="84262"/>
            </a:xfrm>
            <a:custGeom>
              <a:avLst/>
              <a:gdLst>
                <a:gd name="connsiteX0" fmla="*/ 3744 w 85203"/>
                <a:gd name="connsiteY0" fmla="*/ 76451 h 84262"/>
                <a:gd name="connsiteX1" fmla="*/ 78356 w 85203"/>
                <a:gd name="connsiteY1" fmla="*/ 74863 h 84262"/>
                <a:gd name="connsiteX2" fmla="*/ 75181 w 85203"/>
                <a:gd name="connsiteY2" fmla="*/ 11363 h 84262"/>
                <a:gd name="connsiteX3" fmla="*/ 19619 w 85203"/>
                <a:gd name="connsiteY3" fmla="*/ 3426 h 84262"/>
                <a:gd name="connsiteX4" fmla="*/ 3744 w 85203"/>
                <a:gd name="connsiteY4" fmla="*/ 76451 h 84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203" h="84262">
                  <a:moveTo>
                    <a:pt x="3744" y="76451"/>
                  </a:moveTo>
                  <a:cubicBezTo>
                    <a:pt x="13533" y="88357"/>
                    <a:pt x="66450" y="85711"/>
                    <a:pt x="78356" y="74863"/>
                  </a:cubicBezTo>
                  <a:cubicBezTo>
                    <a:pt x="90262" y="64015"/>
                    <a:pt x="84970" y="23269"/>
                    <a:pt x="75181" y="11363"/>
                  </a:cubicBezTo>
                  <a:cubicBezTo>
                    <a:pt x="65392" y="-543"/>
                    <a:pt x="34436" y="-2924"/>
                    <a:pt x="19619" y="3426"/>
                  </a:cubicBezTo>
                  <a:cubicBezTo>
                    <a:pt x="4802" y="9776"/>
                    <a:pt x="-6045" y="64545"/>
                    <a:pt x="3744" y="764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3" name="フリーフォーム: 図形 502">
              <a:extLst>
                <a:ext uri="{FF2B5EF4-FFF2-40B4-BE49-F238E27FC236}">
                  <a16:creationId xmlns:a16="http://schemas.microsoft.com/office/drawing/2014/main" id="{0A8E8961-CFFC-46ED-98C2-F4D6081D6D78}"/>
                </a:ext>
              </a:extLst>
            </p:cNvPr>
            <p:cNvSpPr/>
            <p:nvPr/>
          </p:nvSpPr>
          <p:spPr>
            <a:xfrm>
              <a:off x="5046836" y="7189664"/>
              <a:ext cx="150926" cy="108346"/>
            </a:xfrm>
            <a:custGeom>
              <a:avLst/>
              <a:gdLst>
                <a:gd name="connsiteX0" fmla="*/ 1414 w 150926"/>
                <a:gd name="connsiteY0" fmla="*/ 3299 h 108346"/>
                <a:gd name="connsiteX1" fmla="*/ 120477 w 150926"/>
                <a:gd name="connsiteY1" fmla="*/ 30286 h 108346"/>
                <a:gd name="connsiteX2" fmla="*/ 147464 w 150926"/>
                <a:gd name="connsiteY2" fmla="*/ 92199 h 108346"/>
                <a:gd name="connsiteX3" fmla="*/ 60152 w 150926"/>
                <a:gd name="connsiteY3" fmla="*/ 103311 h 108346"/>
                <a:gd name="connsiteX4" fmla="*/ 1414 w 150926"/>
                <a:gd name="connsiteY4" fmla="*/ 3299 h 108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926" h="108346">
                  <a:moveTo>
                    <a:pt x="1414" y="3299"/>
                  </a:moveTo>
                  <a:cubicBezTo>
                    <a:pt x="11468" y="-8872"/>
                    <a:pt x="96135" y="15469"/>
                    <a:pt x="120477" y="30286"/>
                  </a:cubicBezTo>
                  <a:cubicBezTo>
                    <a:pt x="144819" y="45103"/>
                    <a:pt x="157518" y="80028"/>
                    <a:pt x="147464" y="92199"/>
                  </a:cubicBezTo>
                  <a:cubicBezTo>
                    <a:pt x="137410" y="104370"/>
                    <a:pt x="82906" y="114953"/>
                    <a:pt x="60152" y="103311"/>
                  </a:cubicBezTo>
                  <a:cubicBezTo>
                    <a:pt x="37398" y="91669"/>
                    <a:pt x="-8640" y="15470"/>
                    <a:pt x="1414" y="32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4" name="フリーフォーム: 図形 503">
              <a:extLst>
                <a:ext uri="{FF2B5EF4-FFF2-40B4-BE49-F238E27FC236}">
                  <a16:creationId xmlns:a16="http://schemas.microsoft.com/office/drawing/2014/main" id="{C911926E-80FC-42CA-B5D0-00A9D977246E}"/>
                </a:ext>
              </a:extLst>
            </p:cNvPr>
            <p:cNvSpPr/>
            <p:nvPr/>
          </p:nvSpPr>
          <p:spPr>
            <a:xfrm>
              <a:off x="4932791" y="7349774"/>
              <a:ext cx="235556" cy="289569"/>
            </a:xfrm>
            <a:custGeom>
              <a:avLst/>
              <a:gdLst>
                <a:gd name="connsiteX0" fmla="*/ 137684 w 235556"/>
                <a:gd name="connsiteY0" fmla="*/ 351 h 289569"/>
                <a:gd name="connsiteX1" fmla="*/ 234522 w 235556"/>
                <a:gd name="connsiteY1" fmla="*/ 43214 h 289569"/>
                <a:gd name="connsiteX2" fmla="*/ 186897 w 235556"/>
                <a:gd name="connsiteY2" fmla="*/ 71789 h 289569"/>
                <a:gd name="connsiteX3" fmla="*/ 156734 w 235556"/>
                <a:gd name="connsiteY3" fmla="*/ 71789 h 289569"/>
                <a:gd name="connsiteX4" fmla="*/ 124984 w 235556"/>
                <a:gd name="connsiteY4" fmla="*/ 116239 h 289569"/>
                <a:gd name="connsiteX5" fmla="*/ 64659 w 235556"/>
                <a:gd name="connsiteY5" fmla="*/ 147989 h 289569"/>
                <a:gd name="connsiteX6" fmla="*/ 91647 w 235556"/>
                <a:gd name="connsiteY6" fmla="*/ 189264 h 289569"/>
                <a:gd name="connsiteX7" fmla="*/ 137684 w 235556"/>
                <a:gd name="connsiteY7" fmla="*/ 249589 h 289569"/>
                <a:gd name="connsiteX8" fmla="*/ 78947 w 235556"/>
                <a:gd name="connsiteY8" fmla="*/ 286101 h 289569"/>
                <a:gd name="connsiteX9" fmla="*/ 36084 w 235556"/>
                <a:gd name="connsiteY9" fmla="*/ 162276 h 289569"/>
                <a:gd name="connsiteX10" fmla="*/ 2747 w 235556"/>
                <a:gd name="connsiteY10" fmla="*/ 101951 h 289569"/>
                <a:gd name="connsiteX11" fmla="*/ 110697 w 235556"/>
                <a:gd name="connsiteY11" fmla="*/ 68614 h 289569"/>
                <a:gd name="connsiteX12" fmla="*/ 137684 w 235556"/>
                <a:gd name="connsiteY12" fmla="*/ 351 h 28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5556" h="289569">
                  <a:moveTo>
                    <a:pt x="137684" y="351"/>
                  </a:moveTo>
                  <a:cubicBezTo>
                    <a:pt x="158321" y="-3882"/>
                    <a:pt x="226320" y="31308"/>
                    <a:pt x="234522" y="43214"/>
                  </a:cubicBezTo>
                  <a:cubicBezTo>
                    <a:pt x="242724" y="55120"/>
                    <a:pt x="199862" y="67027"/>
                    <a:pt x="186897" y="71789"/>
                  </a:cubicBezTo>
                  <a:cubicBezTo>
                    <a:pt x="173932" y="76552"/>
                    <a:pt x="167053" y="64381"/>
                    <a:pt x="156734" y="71789"/>
                  </a:cubicBezTo>
                  <a:cubicBezTo>
                    <a:pt x="146415" y="79197"/>
                    <a:pt x="140330" y="103539"/>
                    <a:pt x="124984" y="116239"/>
                  </a:cubicBezTo>
                  <a:cubicBezTo>
                    <a:pt x="109638" y="128939"/>
                    <a:pt x="70215" y="135818"/>
                    <a:pt x="64659" y="147989"/>
                  </a:cubicBezTo>
                  <a:cubicBezTo>
                    <a:pt x="59103" y="160160"/>
                    <a:pt x="79476" y="172331"/>
                    <a:pt x="91647" y="189264"/>
                  </a:cubicBezTo>
                  <a:cubicBezTo>
                    <a:pt x="103818" y="206197"/>
                    <a:pt x="139801" y="233450"/>
                    <a:pt x="137684" y="249589"/>
                  </a:cubicBezTo>
                  <a:cubicBezTo>
                    <a:pt x="135567" y="265728"/>
                    <a:pt x="95880" y="300653"/>
                    <a:pt x="78947" y="286101"/>
                  </a:cubicBezTo>
                  <a:cubicBezTo>
                    <a:pt x="62014" y="271549"/>
                    <a:pt x="48784" y="192968"/>
                    <a:pt x="36084" y="162276"/>
                  </a:cubicBezTo>
                  <a:cubicBezTo>
                    <a:pt x="23384" y="131584"/>
                    <a:pt x="-9688" y="117561"/>
                    <a:pt x="2747" y="101951"/>
                  </a:cubicBezTo>
                  <a:cubicBezTo>
                    <a:pt x="15182" y="86341"/>
                    <a:pt x="91118" y="78403"/>
                    <a:pt x="110697" y="68614"/>
                  </a:cubicBezTo>
                  <a:cubicBezTo>
                    <a:pt x="130276" y="58825"/>
                    <a:pt x="117047" y="4584"/>
                    <a:pt x="137684" y="3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5" name="フリーフォーム: 図形 504">
              <a:extLst>
                <a:ext uri="{FF2B5EF4-FFF2-40B4-BE49-F238E27FC236}">
                  <a16:creationId xmlns:a16="http://schemas.microsoft.com/office/drawing/2014/main" id="{8D0EC55F-5799-4E94-92AC-FC0C7B9CB7AA}"/>
                </a:ext>
              </a:extLst>
            </p:cNvPr>
            <p:cNvSpPr/>
            <p:nvPr/>
          </p:nvSpPr>
          <p:spPr>
            <a:xfrm>
              <a:off x="5222845" y="7278328"/>
              <a:ext cx="95153" cy="90470"/>
            </a:xfrm>
            <a:custGeom>
              <a:avLst/>
              <a:gdLst>
                <a:gd name="connsiteX0" fmla="*/ 87343 w 95153"/>
                <a:gd name="connsiteY0" fmla="*/ 360 h 90470"/>
                <a:gd name="connsiteX1" fmla="*/ 30 w 95153"/>
                <a:gd name="connsiteY1" fmla="*/ 59097 h 90470"/>
                <a:gd name="connsiteX2" fmla="*/ 77818 w 95153"/>
                <a:gd name="connsiteY2" fmla="*/ 89260 h 90470"/>
                <a:gd name="connsiteX3" fmla="*/ 87343 w 95153"/>
                <a:gd name="connsiteY3" fmla="*/ 360 h 90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153" h="90470">
                  <a:moveTo>
                    <a:pt x="87343" y="360"/>
                  </a:moveTo>
                  <a:cubicBezTo>
                    <a:pt x="74378" y="-4667"/>
                    <a:pt x="1617" y="44280"/>
                    <a:pt x="30" y="59097"/>
                  </a:cubicBezTo>
                  <a:cubicBezTo>
                    <a:pt x="-1557" y="73914"/>
                    <a:pt x="58503" y="95874"/>
                    <a:pt x="77818" y="89260"/>
                  </a:cubicBezTo>
                  <a:cubicBezTo>
                    <a:pt x="97133" y="82646"/>
                    <a:pt x="100308" y="5387"/>
                    <a:pt x="87343" y="3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6" name="フリーフォーム: 図形 505">
              <a:extLst>
                <a:ext uri="{FF2B5EF4-FFF2-40B4-BE49-F238E27FC236}">
                  <a16:creationId xmlns:a16="http://schemas.microsoft.com/office/drawing/2014/main" id="{C5C0B200-F593-4E7F-B0CE-EF4C8D392F53}"/>
                </a:ext>
              </a:extLst>
            </p:cNvPr>
            <p:cNvSpPr/>
            <p:nvPr/>
          </p:nvSpPr>
          <p:spPr>
            <a:xfrm>
              <a:off x="5049332" y="7477120"/>
              <a:ext cx="159080" cy="81307"/>
            </a:xfrm>
            <a:custGeom>
              <a:avLst/>
              <a:gdLst>
                <a:gd name="connsiteX0" fmla="*/ 2093 w 159080"/>
                <a:gd name="connsiteY0" fmla="*/ 53980 h 81307"/>
                <a:gd name="connsiteX1" fmla="*/ 133856 w 159080"/>
                <a:gd name="connsiteY1" fmla="*/ 5 h 81307"/>
                <a:gd name="connsiteX2" fmla="*/ 152906 w 159080"/>
                <a:gd name="connsiteY2" fmla="*/ 50805 h 81307"/>
                <a:gd name="connsiteX3" fmla="*/ 59243 w 159080"/>
                <a:gd name="connsiteY3" fmla="*/ 80968 h 81307"/>
                <a:gd name="connsiteX4" fmla="*/ 2093 w 159080"/>
                <a:gd name="connsiteY4" fmla="*/ 53980 h 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080" h="81307">
                  <a:moveTo>
                    <a:pt x="2093" y="53980"/>
                  </a:moveTo>
                  <a:cubicBezTo>
                    <a:pt x="14529" y="40486"/>
                    <a:pt x="108721" y="534"/>
                    <a:pt x="133856" y="5"/>
                  </a:cubicBezTo>
                  <a:cubicBezTo>
                    <a:pt x="158991" y="-524"/>
                    <a:pt x="165342" y="37311"/>
                    <a:pt x="152906" y="50805"/>
                  </a:cubicBezTo>
                  <a:cubicBezTo>
                    <a:pt x="140471" y="64299"/>
                    <a:pt x="82791" y="78058"/>
                    <a:pt x="59243" y="80968"/>
                  </a:cubicBezTo>
                  <a:cubicBezTo>
                    <a:pt x="35695" y="83878"/>
                    <a:pt x="-10343" y="67474"/>
                    <a:pt x="2093" y="539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7" name="フリーフォーム: 図形 506">
              <a:extLst>
                <a:ext uri="{FF2B5EF4-FFF2-40B4-BE49-F238E27FC236}">
                  <a16:creationId xmlns:a16="http://schemas.microsoft.com/office/drawing/2014/main" id="{ED1701A7-3FE6-4996-A78D-C61E1E4EB659}"/>
                </a:ext>
              </a:extLst>
            </p:cNvPr>
            <p:cNvSpPr/>
            <p:nvPr/>
          </p:nvSpPr>
          <p:spPr>
            <a:xfrm>
              <a:off x="5384459" y="7297706"/>
              <a:ext cx="107159" cy="104854"/>
            </a:xfrm>
            <a:custGeom>
              <a:avLst/>
              <a:gdLst>
                <a:gd name="connsiteX0" fmla="*/ 67016 w 107159"/>
                <a:gd name="connsiteY0" fmla="*/ 32 h 104854"/>
                <a:gd name="connsiteX1" fmla="*/ 106704 w 107159"/>
                <a:gd name="connsiteY1" fmla="*/ 61944 h 104854"/>
                <a:gd name="connsiteX2" fmla="*/ 41616 w 107159"/>
                <a:gd name="connsiteY2" fmla="*/ 104807 h 104854"/>
                <a:gd name="connsiteX3" fmla="*/ 341 w 107159"/>
                <a:gd name="connsiteY3" fmla="*/ 54007 h 104854"/>
                <a:gd name="connsiteX4" fmla="*/ 67016 w 107159"/>
                <a:gd name="connsiteY4" fmla="*/ 32 h 104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159" h="104854">
                  <a:moveTo>
                    <a:pt x="67016" y="32"/>
                  </a:moveTo>
                  <a:cubicBezTo>
                    <a:pt x="84743" y="1355"/>
                    <a:pt x="110937" y="44482"/>
                    <a:pt x="106704" y="61944"/>
                  </a:cubicBezTo>
                  <a:cubicBezTo>
                    <a:pt x="102471" y="79406"/>
                    <a:pt x="59343" y="106130"/>
                    <a:pt x="41616" y="104807"/>
                  </a:cubicBezTo>
                  <a:cubicBezTo>
                    <a:pt x="23889" y="103484"/>
                    <a:pt x="-3363" y="70147"/>
                    <a:pt x="341" y="54007"/>
                  </a:cubicBezTo>
                  <a:cubicBezTo>
                    <a:pt x="4045" y="37867"/>
                    <a:pt x="49289" y="-1291"/>
                    <a:pt x="67016" y="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8" name="フリーフォーム: 図形 507">
              <a:extLst>
                <a:ext uri="{FF2B5EF4-FFF2-40B4-BE49-F238E27FC236}">
                  <a16:creationId xmlns:a16="http://schemas.microsoft.com/office/drawing/2014/main" id="{543FF435-415C-4787-A8CF-89F476FA92D7}"/>
                </a:ext>
              </a:extLst>
            </p:cNvPr>
            <p:cNvSpPr/>
            <p:nvPr/>
          </p:nvSpPr>
          <p:spPr>
            <a:xfrm>
              <a:off x="5344916" y="7508636"/>
              <a:ext cx="123991" cy="73766"/>
            </a:xfrm>
            <a:custGeom>
              <a:avLst/>
              <a:gdLst>
                <a:gd name="connsiteX0" fmla="*/ 120847 w 123991"/>
                <a:gd name="connsiteY0" fmla="*/ 239 h 73766"/>
                <a:gd name="connsiteX1" fmla="*/ 81159 w 123991"/>
                <a:gd name="connsiteY1" fmla="*/ 71677 h 73766"/>
                <a:gd name="connsiteX2" fmla="*/ 197 w 123991"/>
                <a:gd name="connsiteY2" fmla="*/ 49452 h 73766"/>
                <a:gd name="connsiteX3" fmla="*/ 120847 w 123991"/>
                <a:gd name="connsiteY3" fmla="*/ 239 h 7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991" h="73766">
                  <a:moveTo>
                    <a:pt x="120847" y="239"/>
                  </a:moveTo>
                  <a:cubicBezTo>
                    <a:pt x="134341" y="3943"/>
                    <a:pt x="101267" y="63475"/>
                    <a:pt x="81159" y="71677"/>
                  </a:cubicBezTo>
                  <a:cubicBezTo>
                    <a:pt x="61051" y="79879"/>
                    <a:pt x="-4036" y="62152"/>
                    <a:pt x="197" y="49452"/>
                  </a:cubicBezTo>
                  <a:cubicBezTo>
                    <a:pt x="4430" y="36752"/>
                    <a:pt x="107353" y="-3465"/>
                    <a:pt x="120847" y="2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9" name="フリーフォーム: 図形 508">
              <a:extLst>
                <a:ext uri="{FF2B5EF4-FFF2-40B4-BE49-F238E27FC236}">
                  <a16:creationId xmlns:a16="http://schemas.microsoft.com/office/drawing/2014/main" id="{BA80CBEF-7A32-4E54-9E9C-264CDCD0D795}"/>
                </a:ext>
              </a:extLst>
            </p:cNvPr>
            <p:cNvSpPr/>
            <p:nvPr/>
          </p:nvSpPr>
          <p:spPr>
            <a:xfrm>
              <a:off x="5328474" y="7590947"/>
              <a:ext cx="159648" cy="93743"/>
            </a:xfrm>
            <a:custGeom>
              <a:avLst/>
              <a:gdLst>
                <a:gd name="connsiteX0" fmla="*/ 40451 w 159648"/>
                <a:gd name="connsiteY0" fmla="*/ 478 h 93743"/>
                <a:gd name="connsiteX1" fmla="*/ 159514 w 159648"/>
                <a:gd name="connsiteY1" fmla="*/ 71916 h 93743"/>
                <a:gd name="connsiteX2" fmla="*/ 62676 w 159648"/>
                <a:gd name="connsiteY2" fmla="*/ 92553 h 93743"/>
                <a:gd name="connsiteX3" fmla="*/ 764 w 159648"/>
                <a:gd name="connsiteY3" fmla="*/ 43341 h 93743"/>
                <a:gd name="connsiteX4" fmla="*/ 40451 w 159648"/>
                <a:gd name="connsiteY4" fmla="*/ 478 h 93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648" h="93743">
                  <a:moveTo>
                    <a:pt x="40451" y="478"/>
                  </a:moveTo>
                  <a:cubicBezTo>
                    <a:pt x="66909" y="5240"/>
                    <a:pt x="155810" y="56570"/>
                    <a:pt x="159514" y="71916"/>
                  </a:cubicBezTo>
                  <a:cubicBezTo>
                    <a:pt x="163218" y="87262"/>
                    <a:pt x="89134" y="97315"/>
                    <a:pt x="62676" y="92553"/>
                  </a:cubicBezTo>
                  <a:cubicBezTo>
                    <a:pt x="36218" y="87791"/>
                    <a:pt x="5526" y="58951"/>
                    <a:pt x="764" y="43341"/>
                  </a:cubicBezTo>
                  <a:cubicBezTo>
                    <a:pt x="-3998" y="27731"/>
                    <a:pt x="13993" y="-4284"/>
                    <a:pt x="40451" y="4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0" name="フリーフォーム: 図形 509">
              <a:extLst>
                <a:ext uri="{FF2B5EF4-FFF2-40B4-BE49-F238E27FC236}">
                  <a16:creationId xmlns:a16="http://schemas.microsoft.com/office/drawing/2014/main" id="{CC3FCF41-6A3B-4E07-A9D6-5132FF9C10B5}"/>
                </a:ext>
              </a:extLst>
            </p:cNvPr>
            <p:cNvSpPr/>
            <p:nvPr/>
          </p:nvSpPr>
          <p:spPr>
            <a:xfrm>
              <a:off x="5484419" y="7508667"/>
              <a:ext cx="125902" cy="63606"/>
            </a:xfrm>
            <a:custGeom>
              <a:avLst/>
              <a:gdLst>
                <a:gd name="connsiteX0" fmla="*/ 3569 w 125902"/>
                <a:gd name="connsiteY0" fmla="*/ 8146 h 63606"/>
                <a:gd name="connsiteX1" fmla="*/ 114694 w 125902"/>
                <a:gd name="connsiteY1" fmla="*/ 4971 h 63606"/>
                <a:gd name="connsiteX2" fmla="*/ 113106 w 125902"/>
                <a:gd name="connsiteY2" fmla="*/ 54183 h 63606"/>
                <a:gd name="connsiteX3" fmla="*/ 35319 w 125902"/>
                <a:gd name="connsiteY3" fmla="*/ 62121 h 63606"/>
                <a:gd name="connsiteX4" fmla="*/ 3569 w 125902"/>
                <a:gd name="connsiteY4" fmla="*/ 8146 h 63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902" h="63606">
                  <a:moveTo>
                    <a:pt x="3569" y="8146"/>
                  </a:moveTo>
                  <a:cubicBezTo>
                    <a:pt x="16798" y="-1379"/>
                    <a:pt x="96438" y="-2702"/>
                    <a:pt x="114694" y="4971"/>
                  </a:cubicBezTo>
                  <a:cubicBezTo>
                    <a:pt x="132950" y="12644"/>
                    <a:pt x="126335" y="44658"/>
                    <a:pt x="113106" y="54183"/>
                  </a:cubicBezTo>
                  <a:cubicBezTo>
                    <a:pt x="99877" y="63708"/>
                    <a:pt x="53840" y="65296"/>
                    <a:pt x="35319" y="62121"/>
                  </a:cubicBezTo>
                  <a:cubicBezTo>
                    <a:pt x="16798" y="58946"/>
                    <a:pt x="-9660" y="17671"/>
                    <a:pt x="3569" y="81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1" name="フリーフォーム: 図形 510">
              <a:extLst>
                <a:ext uri="{FF2B5EF4-FFF2-40B4-BE49-F238E27FC236}">
                  <a16:creationId xmlns:a16="http://schemas.microsoft.com/office/drawing/2014/main" id="{4314399E-2315-42D3-868C-9D7642144582}"/>
                </a:ext>
              </a:extLst>
            </p:cNvPr>
            <p:cNvSpPr/>
            <p:nvPr/>
          </p:nvSpPr>
          <p:spPr>
            <a:xfrm>
              <a:off x="5626077" y="7540481"/>
              <a:ext cx="158798" cy="92651"/>
            </a:xfrm>
            <a:custGeom>
              <a:avLst/>
              <a:gdLst>
                <a:gd name="connsiteX0" fmla="*/ 23 w 158798"/>
                <a:gd name="connsiteY0" fmla="*/ 81107 h 92651"/>
                <a:gd name="connsiteX1" fmla="*/ 82573 w 158798"/>
                <a:gd name="connsiteY1" fmla="*/ 144 h 92651"/>
                <a:gd name="connsiteX2" fmla="*/ 158773 w 158798"/>
                <a:gd name="connsiteY2" fmla="*/ 62057 h 92651"/>
                <a:gd name="connsiteX3" fmla="*/ 74636 w 158798"/>
                <a:gd name="connsiteY3" fmla="*/ 90632 h 92651"/>
                <a:gd name="connsiteX4" fmla="*/ 23 w 158798"/>
                <a:gd name="connsiteY4" fmla="*/ 81107 h 92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798" h="92651">
                  <a:moveTo>
                    <a:pt x="23" y="81107"/>
                  </a:moveTo>
                  <a:cubicBezTo>
                    <a:pt x="1346" y="66026"/>
                    <a:pt x="56115" y="3319"/>
                    <a:pt x="82573" y="144"/>
                  </a:cubicBezTo>
                  <a:cubicBezTo>
                    <a:pt x="109031" y="-3031"/>
                    <a:pt x="160096" y="46976"/>
                    <a:pt x="158773" y="62057"/>
                  </a:cubicBezTo>
                  <a:cubicBezTo>
                    <a:pt x="157450" y="77138"/>
                    <a:pt x="95274" y="88251"/>
                    <a:pt x="74636" y="90632"/>
                  </a:cubicBezTo>
                  <a:cubicBezTo>
                    <a:pt x="53999" y="93013"/>
                    <a:pt x="-1300" y="96188"/>
                    <a:pt x="23" y="811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2" name="フリーフォーム: 図形 511">
              <a:extLst>
                <a:ext uri="{FF2B5EF4-FFF2-40B4-BE49-F238E27FC236}">
                  <a16:creationId xmlns:a16="http://schemas.microsoft.com/office/drawing/2014/main" id="{81FC1A9A-A053-4CBD-A3F1-4751EF781FEA}"/>
                </a:ext>
              </a:extLst>
            </p:cNvPr>
            <p:cNvSpPr/>
            <p:nvPr/>
          </p:nvSpPr>
          <p:spPr>
            <a:xfrm>
              <a:off x="5311654" y="7802051"/>
              <a:ext cx="124345" cy="130038"/>
            </a:xfrm>
            <a:custGeom>
              <a:avLst/>
              <a:gdLst>
                <a:gd name="connsiteX0" fmla="*/ 1709 w 124345"/>
                <a:gd name="connsiteY0" fmla="*/ 512 h 130038"/>
                <a:gd name="connsiteX1" fmla="*/ 90609 w 124345"/>
                <a:gd name="connsiteY1" fmla="*/ 78299 h 130038"/>
                <a:gd name="connsiteX2" fmla="*/ 122359 w 124345"/>
                <a:gd name="connsiteY2" fmla="*/ 122749 h 130038"/>
                <a:gd name="connsiteX3" fmla="*/ 39809 w 124345"/>
                <a:gd name="connsiteY3" fmla="*/ 119574 h 130038"/>
                <a:gd name="connsiteX4" fmla="*/ 1709 w 124345"/>
                <a:gd name="connsiteY4" fmla="*/ 512 h 13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345" h="130038">
                  <a:moveTo>
                    <a:pt x="1709" y="512"/>
                  </a:moveTo>
                  <a:cubicBezTo>
                    <a:pt x="10176" y="-6367"/>
                    <a:pt x="70501" y="57926"/>
                    <a:pt x="90609" y="78299"/>
                  </a:cubicBezTo>
                  <a:cubicBezTo>
                    <a:pt x="110717" y="98672"/>
                    <a:pt x="130826" y="115870"/>
                    <a:pt x="122359" y="122749"/>
                  </a:cubicBezTo>
                  <a:cubicBezTo>
                    <a:pt x="113892" y="129628"/>
                    <a:pt x="61769" y="136243"/>
                    <a:pt x="39809" y="119574"/>
                  </a:cubicBezTo>
                  <a:cubicBezTo>
                    <a:pt x="17849" y="102905"/>
                    <a:pt x="-6758" y="7391"/>
                    <a:pt x="1709" y="5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13" name="グループ化 512">
            <a:extLst>
              <a:ext uri="{FF2B5EF4-FFF2-40B4-BE49-F238E27FC236}">
                <a16:creationId xmlns:a16="http://schemas.microsoft.com/office/drawing/2014/main" id="{4A7C719F-6EBE-4147-983D-714D36ED626F}"/>
              </a:ext>
            </a:extLst>
          </p:cNvPr>
          <p:cNvGrpSpPr/>
          <p:nvPr/>
        </p:nvGrpSpPr>
        <p:grpSpPr>
          <a:xfrm>
            <a:off x="3039969" y="5961040"/>
            <a:ext cx="2110159" cy="2400411"/>
            <a:chOff x="4430619" y="6253140"/>
            <a:chExt cx="2110159" cy="2400411"/>
          </a:xfrm>
        </p:grpSpPr>
        <p:sp>
          <p:nvSpPr>
            <p:cNvPr id="514" name="フリーフォーム: 図形 513">
              <a:extLst>
                <a:ext uri="{FF2B5EF4-FFF2-40B4-BE49-F238E27FC236}">
                  <a16:creationId xmlns:a16="http://schemas.microsoft.com/office/drawing/2014/main" id="{B2C0E5F8-142A-490E-A3C6-8BBDC818A5B9}"/>
                </a:ext>
              </a:extLst>
            </p:cNvPr>
            <p:cNvSpPr/>
            <p:nvPr/>
          </p:nvSpPr>
          <p:spPr>
            <a:xfrm>
              <a:off x="4649788" y="6253140"/>
              <a:ext cx="358800" cy="698659"/>
            </a:xfrm>
            <a:custGeom>
              <a:avLst/>
              <a:gdLst>
                <a:gd name="connsiteX0" fmla="*/ 358775 w 358800"/>
                <a:gd name="connsiteY0" fmla="*/ 23 h 698659"/>
                <a:gd name="connsiteX1" fmla="*/ 196850 w 358800"/>
                <a:gd name="connsiteY1" fmla="*/ 147660 h 698659"/>
                <a:gd name="connsiteX2" fmla="*/ 185737 w 358800"/>
                <a:gd name="connsiteY2" fmla="*/ 241323 h 698659"/>
                <a:gd name="connsiteX3" fmla="*/ 233362 w 358800"/>
                <a:gd name="connsiteY3" fmla="*/ 285773 h 698659"/>
                <a:gd name="connsiteX4" fmla="*/ 231775 w 358800"/>
                <a:gd name="connsiteY4" fmla="*/ 341335 h 698659"/>
                <a:gd name="connsiteX5" fmla="*/ 130175 w 358800"/>
                <a:gd name="connsiteY5" fmla="*/ 428648 h 698659"/>
                <a:gd name="connsiteX6" fmla="*/ 115887 w 358800"/>
                <a:gd name="connsiteY6" fmla="*/ 511198 h 698659"/>
                <a:gd name="connsiteX7" fmla="*/ 76200 w 358800"/>
                <a:gd name="connsiteY7" fmla="*/ 600098 h 698659"/>
                <a:gd name="connsiteX8" fmla="*/ 0 w 358800"/>
                <a:gd name="connsiteY8" fmla="*/ 698523 h 698659"/>
                <a:gd name="connsiteX9" fmla="*/ 76200 w 358800"/>
                <a:gd name="connsiteY9" fmla="*/ 619148 h 698659"/>
                <a:gd name="connsiteX10" fmla="*/ 134937 w 358800"/>
                <a:gd name="connsiteY10" fmla="*/ 520723 h 698659"/>
                <a:gd name="connsiteX11" fmla="*/ 157162 w 358800"/>
                <a:gd name="connsiteY11" fmla="*/ 438173 h 698659"/>
                <a:gd name="connsiteX12" fmla="*/ 274637 w 358800"/>
                <a:gd name="connsiteY12" fmla="*/ 292123 h 698659"/>
                <a:gd name="connsiteX13" fmla="*/ 212725 w 358800"/>
                <a:gd name="connsiteY13" fmla="*/ 198460 h 698659"/>
                <a:gd name="connsiteX14" fmla="*/ 209550 w 358800"/>
                <a:gd name="connsiteY14" fmla="*/ 158773 h 698659"/>
                <a:gd name="connsiteX15" fmla="*/ 358775 w 358800"/>
                <a:gd name="connsiteY15" fmla="*/ 23 h 698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58800" h="698659">
                  <a:moveTo>
                    <a:pt x="358775" y="23"/>
                  </a:moveTo>
                  <a:cubicBezTo>
                    <a:pt x="356658" y="-1829"/>
                    <a:pt x="225690" y="107443"/>
                    <a:pt x="196850" y="147660"/>
                  </a:cubicBezTo>
                  <a:cubicBezTo>
                    <a:pt x="168010" y="187877"/>
                    <a:pt x="179652" y="218304"/>
                    <a:pt x="185737" y="241323"/>
                  </a:cubicBezTo>
                  <a:cubicBezTo>
                    <a:pt x="191822" y="264342"/>
                    <a:pt x="225689" y="269104"/>
                    <a:pt x="233362" y="285773"/>
                  </a:cubicBezTo>
                  <a:cubicBezTo>
                    <a:pt x="241035" y="302442"/>
                    <a:pt x="248973" y="317523"/>
                    <a:pt x="231775" y="341335"/>
                  </a:cubicBezTo>
                  <a:cubicBezTo>
                    <a:pt x="214577" y="365147"/>
                    <a:pt x="149490" y="400338"/>
                    <a:pt x="130175" y="428648"/>
                  </a:cubicBezTo>
                  <a:cubicBezTo>
                    <a:pt x="110860" y="456959"/>
                    <a:pt x="124883" y="482623"/>
                    <a:pt x="115887" y="511198"/>
                  </a:cubicBezTo>
                  <a:cubicBezTo>
                    <a:pt x="106891" y="539773"/>
                    <a:pt x="95514" y="568877"/>
                    <a:pt x="76200" y="600098"/>
                  </a:cubicBezTo>
                  <a:cubicBezTo>
                    <a:pt x="56886" y="631319"/>
                    <a:pt x="0" y="695348"/>
                    <a:pt x="0" y="698523"/>
                  </a:cubicBezTo>
                  <a:cubicBezTo>
                    <a:pt x="0" y="701698"/>
                    <a:pt x="53710" y="648781"/>
                    <a:pt x="76200" y="619148"/>
                  </a:cubicBezTo>
                  <a:cubicBezTo>
                    <a:pt x="98690" y="589515"/>
                    <a:pt x="121443" y="550885"/>
                    <a:pt x="134937" y="520723"/>
                  </a:cubicBezTo>
                  <a:cubicBezTo>
                    <a:pt x="148431" y="490561"/>
                    <a:pt x="133879" y="476273"/>
                    <a:pt x="157162" y="438173"/>
                  </a:cubicBezTo>
                  <a:cubicBezTo>
                    <a:pt x="180445" y="400073"/>
                    <a:pt x="265377" y="332075"/>
                    <a:pt x="274637" y="292123"/>
                  </a:cubicBezTo>
                  <a:cubicBezTo>
                    <a:pt x="283897" y="252171"/>
                    <a:pt x="223573" y="220685"/>
                    <a:pt x="212725" y="198460"/>
                  </a:cubicBezTo>
                  <a:cubicBezTo>
                    <a:pt x="201877" y="176235"/>
                    <a:pt x="187325" y="188142"/>
                    <a:pt x="209550" y="158773"/>
                  </a:cubicBezTo>
                  <a:cubicBezTo>
                    <a:pt x="231775" y="129404"/>
                    <a:pt x="360892" y="1875"/>
                    <a:pt x="358775" y="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5" name="フリーフォーム: 図形 514">
              <a:extLst>
                <a:ext uri="{FF2B5EF4-FFF2-40B4-BE49-F238E27FC236}">
                  <a16:creationId xmlns:a16="http://schemas.microsoft.com/office/drawing/2014/main" id="{5E3D90BC-F5A9-449E-AD1E-87A80E93284E}"/>
                </a:ext>
              </a:extLst>
            </p:cNvPr>
            <p:cNvSpPr/>
            <p:nvPr/>
          </p:nvSpPr>
          <p:spPr>
            <a:xfrm>
              <a:off x="5039020" y="6319007"/>
              <a:ext cx="615302" cy="164391"/>
            </a:xfrm>
            <a:custGeom>
              <a:avLst/>
              <a:gdLst>
                <a:gd name="connsiteX0" fmla="*/ 169568 w 615302"/>
                <a:gd name="connsiteY0" fmla="*/ 140531 h 164391"/>
                <a:gd name="connsiteX1" fmla="*/ 10818 w 615302"/>
                <a:gd name="connsiteY1" fmla="*/ 75443 h 164391"/>
                <a:gd name="connsiteX2" fmla="*/ 37805 w 615302"/>
                <a:gd name="connsiteY2" fmla="*/ 24643 h 164391"/>
                <a:gd name="connsiteX3" fmla="*/ 228305 w 615302"/>
                <a:gd name="connsiteY3" fmla="*/ 18293 h 164391"/>
                <a:gd name="connsiteX4" fmla="*/ 325143 w 615302"/>
                <a:gd name="connsiteY4" fmla="*/ 48456 h 164391"/>
                <a:gd name="connsiteX5" fmla="*/ 402930 w 615302"/>
                <a:gd name="connsiteY5" fmla="*/ 10356 h 164391"/>
                <a:gd name="connsiteX6" fmla="*/ 477543 w 615302"/>
                <a:gd name="connsiteY6" fmla="*/ 4006 h 164391"/>
                <a:gd name="connsiteX7" fmla="*/ 545805 w 615302"/>
                <a:gd name="connsiteY7" fmla="*/ 64331 h 164391"/>
                <a:gd name="connsiteX8" fmla="*/ 601368 w 615302"/>
                <a:gd name="connsiteY8" fmla="*/ 142118 h 164391"/>
                <a:gd name="connsiteX9" fmla="*/ 606130 w 615302"/>
                <a:gd name="connsiteY9" fmla="*/ 156406 h 164391"/>
                <a:gd name="connsiteX10" fmla="*/ 491830 w 615302"/>
                <a:gd name="connsiteY10" fmla="*/ 30993 h 164391"/>
                <a:gd name="connsiteX11" fmla="*/ 342605 w 615302"/>
                <a:gd name="connsiteY11" fmla="*/ 61156 h 164391"/>
                <a:gd name="connsiteX12" fmla="*/ 191793 w 615302"/>
                <a:gd name="connsiteY12" fmla="*/ 45281 h 164391"/>
                <a:gd name="connsiteX13" fmla="*/ 33043 w 615302"/>
                <a:gd name="connsiteY13" fmla="*/ 51631 h 164391"/>
                <a:gd name="connsiteX14" fmla="*/ 169568 w 615302"/>
                <a:gd name="connsiteY14" fmla="*/ 140531 h 164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15302" h="164391">
                  <a:moveTo>
                    <a:pt x="169568" y="140531"/>
                  </a:moveTo>
                  <a:cubicBezTo>
                    <a:pt x="165864" y="144500"/>
                    <a:pt x="32778" y="94758"/>
                    <a:pt x="10818" y="75443"/>
                  </a:cubicBezTo>
                  <a:cubicBezTo>
                    <a:pt x="-11142" y="56128"/>
                    <a:pt x="1557" y="34168"/>
                    <a:pt x="37805" y="24643"/>
                  </a:cubicBezTo>
                  <a:cubicBezTo>
                    <a:pt x="74053" y="15118"/>
                    <a:pt x="180415" y="14324"/>
                    <a:pt x="228305" y="18293"/>
                  </a:cubicBezTo>
                  <a:cubicBezTo>
                    <a:pt x="276195" y="22262"/>
                    <a:pt x="296039" y="49779"/>
                    <a:pt x="325143" y="48456"/>
                  </a:cubicBezTo>
                  <a:cubicBezTo>
                    <a:pt x="354247" y="47133"/>
                    <a:pt x="377530" y="17764"/>
                    <a:pt x="402930" y="10356"/>
                  </a:cubicBezTo>
                  <a:cubicBezTo>
                    <a:pt x="428330" y="2948"/>
                    <a:pt x="453731" y="-4990"/>
                    <a:pt x="477543" y="4006"/>
                  </a:cubicBezTo>
                  <a:cubicBezTo>
                    <a:pt x="501355" y="13002"/>
                    <a:pt x="525168" y="41312"/>
                    <a:pt x="545805" y="64331"/>
                  </a:cubicBezTo>
                  <a:cubicBezTo>
                    <a:pt x="566442" y="87350"/>
                    <a:pt x="591314" y="126772"/>
                    <a:pt x="601368" y="142118"/>
                  </a:cubicBezTo>
                  <a:cubicBezTo>
                    <a:pt x="611422" y="157464"/>
                    <a:pt x="624386" y="174927"/>
                    <a:pt x="606130" y="156406"/>
                  </a:cubicBezTo>
                  <a:cubicBezTo>
                    <a:pt x="587874" y="137885"/>
                    <a:pt x="535751" y="46868"/>
                    <a:pt x="491830" y="30993"/>
                  </a:cubicBezTo>
                  <a:cubicBezTo>
                    <a:pt x="447909" y="15118"/>
                    <a:pt x="392611" y="58775"/>
                    <a:pt x="342605" y="61156"/>
                  </a:cubicBezTo>
                  <a:cubicBezTo>
                    <a:pt x="292599" y="63537"/>
                    <a:pt x="243387" y="46868"/>
                    <a:pt x="191793" y="45281"/>
                  </a:cubicBezTo>
                  <a:cubicBezTo>
                    <a:pt x="140199" y="43693"/>
                    <a:pt x="40980" y="35756"/>
                    <a:pt x="33043" y="51631"/>
                  </a:cubicBezTo>
                  <a:cubicBezTo>
                    <a:pt x="25106" y="67506"/>
                    <a:pt x="173272" y="136562"/>
                    <a:pt x="169568" y="1405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6" name="フリーフォーム: 図形 515">
              <a:extLst>
                <a:ext uri="{FF2B5EF4-FFF2-40B4-BE49-F238E27FC236}">
                  <a16:creationId xmlns:a16="http://schemas.microsoft.com/office/drawing/2014/main" id="{25317B77-0063-4DBF-93D0-C230ED38C0B2}"/>
                </a:ext>
              </a:extLst>
            </p:cNvPr>
            <p:cNvSpPr/>
            <p:nvPr/>
          </p:nvSpPr>
          <p:spPr>
            <a:xfrm>
              <a:off x="5651500" y="6419534"/>
              <a:ext cx="168275" cy="103504"/>
            </a:xfrm>
            <a:custGeom>
              <a:avLst/>
              <a:gdLst>
                <a:gd name="connsiteX0" fmla="*/ 0 w 168275"/>
                <a:gd name="connsiteY0" fmla="*/ 103504 h 103504"/>
                <a:gd name="connsiteX1" fmla="*/ 136525 w 168275"/>
                <a:gd name="connsiteY1" fmla="*/ 6666 h 103504"/>
                <a:gd name="connsiteX2" fmla="*/ 168275 w 168275"/>
                <a:gd name="connsiteY2" fmla="*/ 8254 h 103504"/>
                <a:gd name="connsiteX3" fmla="*/ 168275 w 168275"/>
                <a:gd name="connsiteY3" fmla="*/ 8254 h 103504"/>
                <a:gd name="connsiteX4" fmla="*/ 0 w 168275"/>
                <a:gd name="connsiteY4" fmla="*/ 103504 h 103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275" h="103504">
                  <a:moveTo>
                    <a:pt x="0" y="103504"/>
                  </a:moveTo>
                  <a:cubicBezTo>
                    <a:pt x="54239" y="63022"/>
                    <a:pt x="108479" y="22541"/>
                    <a:pt x="136525" y="6666"/>
                  </a:cubicBezTo>
                  <a:cubicBezTo>
                    <a:pt x="164571" y="-9209"/>
                    <a:pt x="168275" y="8254"/>
                    <a:pt x="168275" y="8254"/>
                  </a:cubicBezTo>
                  <a:lnTo>
                    <a:pt x="168275" y="8254"/>
                  </a:lnTo>
                  <a:lnTo>
                    <a:pt x="0" y="10350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7" name="フリーフォーム: 図形 516">
              <a:extLst>
                <a:ext uri="{FF2B5EF4-FFF2-40B4-BE49-F238E27FC236}">
                  <a16:creationId xmlns:a16="http://schemas.microsoft.com/office/drawing/2014/main" id="{BD6E6F18-3D8C-4B8F-9EFB-4A4E48B52560}"/>
                </a:ext>
              </a:extLst>
            </p:cNvPr>
            <p:cNvSpPr/>
            <p:nvPr/>
          </p:nvSpPr>
          <p:spPr>
            <a:xfrm>
              <a:off x="5759380" y="6377290"/>
              <a:ext cx="224806" cy="364981"/>
            </a:xfrm>
            <a:custGeom>
              <a:avLst/>
              <a:gdLst>
                <a:gd name="connsiteX0" fmla="*/ 70 w 224806"/>
                <a:gd name="connsiteY0" fmla="*/ 266398 h 364981"/>
                <a:gd name="connsiteX1" fmla="*/ 30233 w 224806"/>
                <a:gd name="connsiteY1" fmla="*/ 140985 h 364981"/>
                <a:gd name="connsiteX2" fmla="*/ 34995 w 224806"/>
                <a:gd name="connsiteY2" fmla="*/ 104473 h 364981"/>
                <a:gd name="connsiteX3" fmla="*/ 103258 w 224806"/>
                <a:gd name="connsiteY3" fmla="*/ 40973 h 364981"/>
                <a:gd name="connsiteX4" fmla="*/ 165170 w 224806"/>
                <a:gd name="connsiteY4" fmla="*/ 18748 h 364981"/>
                <a:gd name="connsiteX5" fmla="*/ 204858 w 224806"/>
                <a:gd name="connsiteY5" fmla="*/ 104473 h 364981"/>
                <a:gd name="connsiteX6" fmla="*/ 196920 w 224806"/>
                <a:gd name="connsiteY6" fmla="*/ 202898 h 364981"/>
                <a:gd name="connsiteX7" fmla="*/ 158820 w 224806"/>
                <a:gd name="connsiteY7" fmla="*/ 302910 h 364981"/>
                <a:gd name="connsiteX8" fmla="*/ 92145 w 224806"/>
                <a:gd name="connsiteY8" fmla="*/ 364823 h 364981"/>
                <a:gd name="connsiteX9" fmla="*/ 184220 w 224806"/>
                <a:gd name="connsiteY9" fmla="*/ 285448 h 364981"/>
                <a:gd name="connsiteX10" fmla="*/ 223908 w 224806"/>
                <a:gd name="connsiteY10" fmla="*/ 134635 h 364981"/>
                <a:gd name="connsiteX11" fmla="*/ 149295 w 224806"/>
                <a:gd name="connsiteY11" fmla="*/ 1285 h 364981"/>
                <a:gd name="connsiteX12" fmla="*/ 46108 w 224806"/>
                <a:gd name="connsiteY12" fmla="*/ 69548 h 364981"/>
                <a:gd name="connsiteX13" fmla="*/ 22295 w 224806"/>
                <a:gd name="connsiteY13" fmla="*/ 110823 h 364981"/>
                <a:gd name="connsiteX14" fmla="*/ 70 w 224806"/>
                <a:gd name="connsiteY14" fmla="*/ 266398 h 364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4806" h="364981">
                  <a:moveTo>
                    <a:pt x="70" y="266398"/>
                  </a:moveTo>
                  <a:cubicBezTo>
                    <a:pt x="1393" y="271425"/>
                    <a:pt x="24412" y="167973"/>
                    <a:pt x="30233" y="140985"/>
                  </a:cubicBezTo>
                  <a:cubicBezTo>
                    <a:pt x="36054" y="113997"/>
                    <a:pt x="22824" y="121142"/>
                    <a:pt x="34995" y="104473"/>
                  </a:cubicBezTo>
                  <a:cubicBezTo>
                    <a:pt x="47166" y="87804"/>
                    <a:pt x="81562" y="55260"/>
                    <a:pt x="103258" y="40973"/>
                  </a:cubicBezTo>
                  <a:cubicBezTo>
                    <a:pt x="124954" y="26685"/>
                    <a:pt x="148237" y="8165"/>
                    <a:pt x="165170" y="18748"/>
                  </a:cubicBezTo>
                  <a:cubicBezTo>
                    <a:pt x="182103" y="29331"/>
                    <a:pt x="199566" y="73781"/>
                    <a:pt x="204858" y="104473"/>
                  </a:cubicBezTo>
                  <a:cubicBezTo>
                    <a:pt x="210150" y="135165"/>
                    <a:pt x="204593" y="169825"/>
                    <a:pt x="196920" y="202898"/>
                  </a:cubicBezTo>
                  <a:cubicBezTo>
                    <a:pt x="189247" y="235971"/>
                    <a:pt x="176283" y="275922"/>
                    <a:pt x="158820" y="302910"/>
                  </a:cubicBezTo>
                  <a:cubicBezTo>
                    <a:pt x="141357" y="329898"/>
                    <a:pt x="87912" y="367733"/>
                    <a:pt x="92145" y="364823"/>
                  </a:cubicBezTo>
                  <a:cubicBezTo>
                    <a:pt x="96378" y="361913"/>
                    <a:pt x="162260" y="323813"/>
                    <a:pt x="184220" y="285448"/>
                  </a:cubicBezTo>
                  <a:cubicBezTo>
                    <a:pt x="206180" y="247083"/>
                    <a:pt x="229729" y="181995"/>
                    <a:pt x="223908" y="134635"/>
                  </a:cubicBezTo>
                  <a:cubicBezTo>
                    <a:pt x="218087" y="87274"/>
                    <a:pt x="178928" y="12133"/>
                    <a:pt x="149295" y="1285"/>
                  </a:cubicBezTo>
                  <a:cubicBezTo>
                    <a:pt x="119662" y="-9563"/>
                    <a:pt x="67275" y="51292"/>
                    <a:pt x="46108" y="69548"/>
                  </a:cubicBezTo>
                  <a:cubicBezTo>
                    <a:pt x="24941" y="87804"/>
                    <a:pt x="28116" y="82513"/>
                    <a:pt x="22295" y="110823"/>
                  </a:cubicBezTo>
                  <a:cubicBezTo>
                    <a:pt x="16474" y="139133"/>
                    <a:pt x="-1253" y="261371"/>
                    <a:pt x="70" y="2663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8" name="フリーフォーム: 図形 517">
              <a:extLst>
                <a:ext uri="{FF2B5EF4-FFF2-40B4-BE49-F238E27FC236}">
                  <a16:creationId xmlns:a16="http://schemas.microsoft.com/office/drawing/2014/main" id="{8C5457FE-FACF-4699-B48D-21D7978B4B81}"/>
                </a:ext>
              </a:extLst>
            </p:cNvPr>
            <p:cNvSpPr/>
            <p:nvPr/>
          </p:nvSpPr>
          <p:spPr>
            <a:xfrm>
              <a:off x="5495876" y="6530962"/>
              <a:ext cx="201331" cy="320669"/>
            </a:xfrm>
            <a:custGeom>
              <a:avLst/>
              <a:gdLst>
                <a:gd name="connsiteX0" fmla="*/ 147687 w 201331"/>
                <a:gd name="connsiteY0" fmla="*/ 13 h 320669"/>
                <a:gd name="connsiteX1" fmla="*/ 101649 w 201331"/>
                <a:gd name="connsiteY1" fmla="*/ 133363 h 320669"/>
                <a:gd name="connsiteX2" fmla="*/ 23862 w 201331"/>
                <a:gd name="connsiteY2" fmla="*/ 214326 h 320669"/>
                <a:gd name="connsiteX3" fmla="*/ 1637 w 201331"/>
                <a:gd name="connsiteY3" fmla="*/ 222263 h 320669"/>
                <a:gd name="connsiteX4" fmla="*/ 60374 w 201331"/>
                <a:gd name="connsiteY4" fmla="*/ 300051 h 320669"/>
                <a:gd name="connsiteX5" fmla="*/ 71487 w 201331"/>
                <a:gd name="connsiteY5" fmla="*/ 307988 h 320669"/>
                <a:gd name="connsiteX6" fmla="*/ 198487 w 201331"/>
                <a:gd name="connsiteY6" fmla="*/ 144476 h 320669"/>
                <a:gd name="connsiteX7" fmla="*/ 160387 w 201331"/>
                <a:gd name="connsiteY7" fmla="*/ 122251 h 320669"/>
                <a:gd name="connsiteX8" fmla="*/ 166737 w 201331"/>
                <a:gd name="connsiteY8" fmla="*/ 171463 h 320669"/>
                <a:gd name="connsiteX9" fmla="*/ 71487 w 201331"/>
                <a:gd name="connsiteY9" fmla="*/ 281001 h 320669"/>
                <a:gd name="connsiteX10" fmla="*/ 39737 w 201331"/>
                <a:gd name="connsiteY10" fmla="*/ 239726 h 320669"/>
                <a:gd name="connsiteX11" fmla="*/ 71487 w 201331"/>
                <a:gd name="connsiteY11" fmla="*/ 141301 h 320669"/>
                <a:gd name="connsiteX12" fmla="*/ 147687 w 201331"/>
                <a:gd name="connsiteY12" fmla="*/ 13 h 320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1331" h="320669">
                  <a:moveTo>
                    <a:pt x="147687" y="13"/>
                  </a:moveTo>
                  <a:cubicBezTo>
                    <a:pt x="152714" y="-1310"/>
                    <a:pt x="122286" y="97644"/>
                    <a:pt x="101649" y="133363"/>
                  </a:cubicBezTo>
                  <a:cubicBezTo>
                    <a:pt x="81012" y="169082"/>
                    <a:pt x="40531" y="199509"/>
                    <a:pt x="23862" y="214326"/>
                  </a:cubicBezTo>
                  <a:cubicBezTo>
                    <a:pt x="7193" y="229143"/>
                    <a:pt x="-4448" y="207976"/>
                    <a:pt x="1637" y="222263"/>
                  </a:cubicBezTo>
                  <a:cubicBezTo>
                    <a:pt x="7722" y="236550"/>
                    <a:pt x="48732" y="285764"/>
                    <a:pt x="60374" y="300051"/>
                  </a:cubicBezTo>
                  <a:cubicBezTo>
                    <a:pt x="72016" y="314338"/>
                    <a:pt x="48468" y="333917"/>
                    <a:pt x="71487" y="307988"/>
                  </a:cubicBezTo>
                  <a:cubicBezTo>
                    <a:pt x="94506" y="282059"/>
                    <a:pt x="183670" y="175432"/>
                    <a:pt x="198487" y="144476"/>
                  </a:cubicBezTo>
                  <a:cubicBezTo>
                    <a:pt x="213304" y="113520"/>
                    <a:pt x="165679" y="117753"/>
                    <a:pt x="160387" y="122251"/>
                  </a:cubicBezTo>
                  <a:cubicBezTo>
                    <a:pt x="155095" y="126749"/>
                    <a:pt x="181554" y="145005"/>
                    <a:pt x="166737" y="171463"/>
                  </a:cubicBezTo>
                  <a:cubicBezTo>
                    <a:pt x="151920" y="197921"/>
                    <a:pt x="92654" y="269624"/>
                    <a:pt x="71487" y="281001"/>
                  </a:cubicBezTo>
                  <a:cubicBezTo>
                    <a:pt x="50320" y="292378"/>
                    <a:pt x="39737" y="263009"/>
                    <a:pt x="39737" y="239726"/>
                  </a:cubicBezTo>
                  <a:cubicBezTo>
                    <a:pt x="39737" y="216443"/>
                    <a:pt x="52702" y="178872"/>
                    <a:pt x="71487" y="141301"/>
                  </a:cubicBezTo>
                  <a:cubicBezTo>
                    <a:pt x="90272" y="103730"/>
                    <a:pt x="142660" y="1336"/>
                    <a:pt x="147687" y="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9" name="フリーフォーム: 図形 518">
              <a:extLst>
                <a:ext uri="{FF2B5EF4-FFF2-40B4-BE49-F238E27FC236}">
                  <a16:creationId xmlns:a16="http://schemas.microsoft.com/office/drawing/2014/main" id="{840194F4-511D-405A-8473-0DAD7180DB25}"/>
                </a:ext>
              </a:extLst>
            </p:cNvPr>
            <p:cNvSpPr/>
            <p:nvPr/>
          </p:nvSpPr>
          <p:spPr>
            <a:xfrm>
              <a:off x="4872474" y="6872066"/>
              <a:ext cx="332740" cy="158972"/>
            </a:xfrm>
            <a:custGeom>
              <a:avLst/>
              <a:gdLst>
                <a:gd name="connsiteX0" fmla="*/ 2739 w 332740"/>
                <a:gd name="connsiteY0" fmla="*/ 16097 h 158972"/>
                <a:gd name="connsiteX1" fmla="*/ 137676 w 332740"/>
                <a:gd name="connsiteY1" fmla="*/ 1809 h 158972"/>
                <a:gd name="connsiteX2" fmla="*/ 298014 w 332740"/>
                <a:gd name="connsiteY2" fmla="*/ 60547 h 158972"/>
                <a:gd name="connsiteX3" fmla="*/ 331351 w 332740"/>
                <a:gd name="connsiteY3" fmla="*/ 158972 h 158972"/>
                <a:gd name="connsiteX4" fmla="*/ 320239 w 332740"/>
                <a:gd name="connsiteY4" fmla="*/ 60547 h 158972"/>
                <a:gd name="connsiteX5" fmla="*/ 264676 w 332740"/>
                <a:gd name="connsiteY5" fmla="*/ 27209 h 158972"/>
                <a:gd name="connsiteX6" fmla="*/ 2739 w 332740"/>
                <a:gd name="connsiteY6" fmla="*/ 16097 h 158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2740" h="158972">
                  <a:moveTo>
                    <a:pt x="2739" y="16097"/>
                  </a:moveTo>
                  <a:cubicBezTo>
                    <a:pt x="-18428" y="11864"/>
                    <a:pt x="88464" y="-5599"/>
                    <a:pt x="137676" y="1809"/>
                  </a:cubicBezTo>
                  <a:cubicBezTo>
                    <a:pt x="186888" y="9217"/>
                    <a:pt x="265735" y="34353"/>
                    <a:pt x="298014" y="60547"/>
                  </a:cubicBezTo>
                  <a:cubicBezTo>
                    <a:pt x="330293" y="86741"/>
                    <a:pt x="327647" y="158972"/>
                    <a:pt x="331351" y="158972"/>
                  </a:cubicBezTo>
                  <a:cubicBezTo>
                    <a:pt x="335055" y="158972"/>
                    <a:pt x="331351" y="82507"/>
                    <a:pt x="320239" y="60547"/>
                  </a:cubicBezTo>
                  <a:cubicBezTo>
                    <a:pt x="309127" y="38587"/>
                    <a:pt x="316270" y="35411"/>
                    <a:pt x="264676" y="27209"/>
                  </a:cubicBezTo>
                  <a:cubicBezTo>
                    <a:pt x="213082" y="19007"/>
                    <a:pt x="23906" y="20330"/>
                    <a:pt x="2739" y="160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0" name="フリーフォーム: 図形 519">
              <a:extLst>
                <a:ext uri="{FF2B5EF4-FFF2-40B4-BE49-F238E27FC236}">
                  <a16:creationId xmlns:a16="http://schemas.microsoft.com/office/drawing/2014/main" id="{BD9580BD-1DA2-468D-A433-92C47A8DE298}"/>
                </a:ext>
              </a:extLst>
            </p:cNvPr>
            <p:cNvSpPr/>
            <p:nvPr/>
          </p:nvSpPr>
          <p:spPr>
            <a:xfrm>
              <a:off x="4899703" y="6777008"/>
              <a:ext cx="207957" cy="95821"/>
            </a:xfrm>
            <a:custGeom>
              <a:avLst/>
              <a:gdLst>
                <a:gd name="connsiteX0" fmla="*/ 910 w 207957"/>
                <a:gd name="connsiteY0" fmla="*/ 30 h 95821"/>
                <a:gd name="connsiteX1" fmla="*/ 121560 w 207957"/>
                <a:gd name="connsiteY1" fmla="*/ 25430 h 95821"/>
                <a:gd name="connsiteX2" fmla="*/ 202522 w 207957"/>
                <a:gd name="connsiteY2" fmla="*/ 54005 h 95821"/>
                <a:gd name="connsiteX3" fmla="*/ 199347 w 207957"/>
                <a:gd name="connsiteY3" fmla="*/ 95280 h 95821"/>
                <a:gd name="connsiteX4" fmla="*/ 189822 w 207957"/>
                <a:gd name="connsiteY4" fmla="*/ 22255 h 95821"/>
                <a:gd name="connsiteX5" fmla="*/ 910 w 207957"/>
                <a:gd name="connsiteY5" fmla="*/ 30 h 95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957" h="95821">
                  <a:moveTo>
                    <a:pt x="910" y="30"/>
                  </a:moveTo>
                  <a:cubicBezTo>
                    <a:pt x="-10467" y="559"/>
                    <a:pt x="87958" y="16434"/>
                    <a:pt x="121560" y="25430"/>
                  </a:cubicBezTo>
                  <a:cubicBezTo>
                    <a:pt x="155162" y="34426"/>
                    <a:pt x="189558" y="42364"/>
                    <a:pt x="202522" y="54005"/>
                  </a:cubicBezTo>
                  <a:cubicBezTo>
                    <a:pt x="215486" y="65646"/>
                    <a:pt x="201464" y="100572"/>
                    <a:pt x="199347" y="95280"/>
                  </a:cubicBezTo>
                  <a:cubicBezTo>
                    <a:pt x="197230" y="89988"/>
                    <a:pt x="218662" y="38659"/>
                    <a:pt x="189822" y="22255"/>
                  </a:cubicBezTo>
                  <a:cubicBezTo>
                    <a:pt x="160983" y="5851"/>
                    <a:pt x="12287" y="-499"/>
                    <a:pt x="910" y="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1" name="フリーフォーム: 図形 520">
              <a:extLst>
                <a:ext uri="{FF2B5EF4-FFF2-40B4-BE49-F238E27FC236}">
                  <a16:creationId xmlns:a16="http://schemas.microsoft.com/office/drawing/2014/main" id="{1B389A5F-498C-4340-929F-05D2724949D0}"/>
                </a:ext>
              </a:extLst>
            </p:cNvPr>
            <p:cNvSpPr/>
            <p:nvPr/>
          </p:nvSpPr>
          <p:spPr>
            <a:xfrm>
              <a:off x="5994355" y="6388100"/>
              <a:ext cx="197740" cy="229678"/>
            </a:xfrm>
            <a:custGeom>
              <a:avLst/>
              <a:gdLst>
                <a:gd name="connsiteX0" fmla="*/ 45 w 197740"/>
                <a:gd name="connsiteY0" fmla="*/ 0 h 229678"/>
                <a:gd name="connsiteX1" fmla="*/ 192133 w 197740"/>
                <a:gd name="connsiteY1" fmla="*/ 128588 h 229678"/>
                <a:gd name="connsiteX2" fmla="*/ 141333 w 197740"/>
                <a:gd name="connsiteY2" fmla="*/ 179388 h 229678"/>
                <a:gd name="connsiteX3" fmla="*/ 88945 w 197740"/>
                <a:gd name="connsiteY3" fmla="*/ 228600 h 229678"/>
                <a:gd name="connsiteX4" fmla="*/ 173083 w 197740"/>
                <a:gd name="connsiteY4" fmla="*/ 130175 h 229678"/>
                <a:gd name="connsiteX5" fmla="*/ 45 w 197740"/>
                <a:gd name="connsiteY5" fmla="*/ 0 h 229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740" h="229678">
                  <a:moveTo>
                    <a:pt x="45" y="0"/>
                  </a:moveTo>
                  <a:cubicBezTo>
                    <a:pt x="3220" y="-265"/>
                    <a:pt x="168585" y="98690"/>
                    <a:pt x="192133" y="128588"/>
                  </a:cubicBezTo>
                  <a:cubicBezTo>
                    <a:pt x="215681" y="158486"/>
                    <a:pt x="158531" y="162719"/>
                    <a:pt x="141333" y="179388"/>
                  </a:cubicBezTo>
                  <a:cubicBezTo>
                    <a:pt x="124135" y="196057"/>
                    <a:pt x="83653" y="236802"/>
                    <a:pt x="88945" y="228600"/>
                  </a:cubicBezTo>
                  <a:cubicBezTo>
                    <a:pt x="94237" y="220398"/>
                    <a:pt x="185518" y="164306"/>
                    <a:pt x="173083" y="130175"/>
                  </a:cubicBezTo>
                  <a:cubicBezTo>
                    <a:pt x="160648" y="96044"/>
                    <a:pt x="-3130" y="265"/>
                    <a:pt x="45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2" name="フリーフォーム: 図形 521">
              <a:extLst>
                <a:ext uri="{FF2B5EF4-FFF2-40B4-BE49-F238E27FC236}">
                  <a16:creationId xmlns:a16="http://schemas.microsoft.com/office/drawing/2014/main" id="{5C2208EF-E8E9-4B93-BB42-37981691A683}"/>
                </a:ext>
              </a:extLst>
            </p:cNvPr>
            <p:cNvSpPr/>
            <p:nvPr/>
          </p:nvSpPr>
          <p:spPr>
            <a:xfrm>
              <a:off x="6076494" y="6535535"/>
              <a:ext cx="215478" cy="158975"/>
            </a:xfrm>
            <a:custGeom>
              <a:avLst/>
              <a:gdLst>
                <a:gd name="connsiteX0" fmla="*/ 2044 w 215478"/>
                <a:gd name="connsiteY0" fmla="*/ 154190 h 158975"/>
                <a:gd name="connsiteX1" fmla="*/ 33794 w 215478"/>
                <a:gd name="connsiteY1" fmla="*/ 70053 h 158975"/>
                <a:gd name="connsiteX2" fmla="*/ 143331 w 215478"/>
                <a:gd name="connsiteY2" fmla="*/ 203 h 158975"/>
                <a:gd name="connsiteX3" fmla="*/ 214769 w 215478"/>
                <a:gd name="connsiteY3" fmla="*/ 52590 h 158975"/>
                <a:gd name="connsiteX4" fmla="*/ 100469 w 215478"/>
                <a:gd name="connsiteY4" fmla="*/ 158953 h 158975"/>
                <a:gd name="connsiteX5" fmla="*/ 197306 w 215478"/>
                <a:gd name="connsiteY5" fmla="*/ 43065 h 158975"/>
                <a:gd name="connsiteX6" fmla="*/ 165556 w 215478"/>
                <a:gd name="connsiteY6" fmla="*/ 19253 h 158975"/>
                <a:gd name="connsiteX7" fmla="*/ 81419 w 215478"/>
                <a:gd name="connsiteY7" fmla="*/ 52590 h 158975"/>
                <a:gd name="connsiteX8" fmla="*/ 2044 w 215478"/>
                <a:gd name="connsiteY8" fmla="*/ 154190 h 158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478" h="158975">
                  <a:moveTo>
                    <a:pt x="2044" y="154190"/>
                  </a:moveTo>
                  <a:cubicBezTo>
                    <a:pt x="-5893" y="157100"/>
                    <a:pt x="10246" y="95717"/>
                    <a:pt x="33794" y="70053"/>
                  </a:cubicBezTo>
                  <a:cubicBezTo>
                    <a:pt x="57342" y="44389"/>
                    <a:pt x="113169" y="3113"/>
                    <a:pt x="143331" y="203"/>
                  </a:cubicBezTo>
                  <a:cubicBezTo>
                    <a:pt x="173494" y="-2708"/>
                    <a:pt x="221913" y="26132"/>
                    <a:pt x="214769" y="52590"/>
                  </a:cubicBezTo>
                  <a:cubicBezTo>
                    <a:pt x="207625" y="79048"/>
                    <a:pt x="103379" y="160540"/>
                    <a:pt x="100469" y="158953"/>
                  </a:cubicBezTo>
                  <a:cubicBezTo>
                    <a:pt x="97559" y="157366"/>
                    <a:pt x="186458" y="66348"/>
                    <a:pt x="197306" y="43065"/>
                  </a:cubicBezTo>
                  <a:cubicBezTo>
                    <a:pt x="208154" y="19782"/>
                    <a:pt x="184870" y="17666"/>
                    <a:pt x="165556" y="19253"/>
                  </a:cubicBezTo>
                  <a:cubicBezTo>
                    <a:pt x="146242" y="20840"/>
                    <a:pt x="108406" y="33011"/>
                    <a:pt x="81419" y="52590"/>
                  </a:cubicBezTo>
                  <a:cubicBezTo>
                    <a:pt x="54432" y="72169"/>
                    <a:pt x="9981" y="151280"/>
                    <a:pt x="2044" y="1541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3" name="フリーフォーム: 図形 522">
              <a:extLst>
                <a:ext uri="{FF2B5EF4-FFF2-40B4-BE49-F238E27FC236}">
                  <a16:creationId xmlns:a16="http://schemas.microsoft.com/office/drawing/2014/main" id="{43728574-3E66-43EA-9153-2CB0373F066E}"/>
                </a:ext>
              </a:extLst>
            </p:cNvPr>
            <p:cNvSpPr/>
            <p:nvPr/>
          </p:nvSpPr>
          <p:spPr>
            <a:xfrm>
              <a:off x="6194636" y="6975526"/>
              <a:ext cx="346142" cy="418595"/>
            </a:xfrm>
            <a:custGeom>
              <a:avLst/>
              <a:gdLst>
                <a:gd name="connsiteX0" fmla="*/ 345864 w 346142"/>
                <a:gd name="connsiteY0" fmla="*/ 1007 h 418595"/>
                <a:gd name="connsiteX1" fmla="*/ 206164 w 346142"/>
                <a:gd name="connsiteY1" fmla="*/ 72974 h 418595"/>
                <a:gd name="connsiteX2" fmla="*/ 98214 w 346142"/>
                <a:gd name="connsiteY2" fmla="*/ 87791 h 418595"/>
                <a:gd name="connsiteX3" fmla="*/ 89747 w 346142"/>
                <a:gd name="connsiteY3" fmla="*/ 183041 h 418595"/>
                <a:gd name="connsiteX4" fmla="*/ 144781 w 346142"/>
                <a:gd name="connsiteY4" fmla="*/ 238074 h 418595"/>
                <a:gd name="connsiteX5" fmla="*/ 41064 w 346142"/>
                <a:gd name="connsiteY5" fmla="*/ 316391 h 418595"/>
                <a:gd name="connsiteX6" fmla="*/ 13547 w 346142"/>
                <a:gd name="connsiteY6" fmla="*/ 371424 h 418595"/>
                <a:gd name="connsiteX7" fmla="*/ 24131 w 346142"/>
                <a:gd name="connsiteY7" fmla="*/ 417991 h 418595"/>
                <a:gd name="connsiteX8" fmla="*/ 2964 w 346142"/>
                <a:gd name="connsiteY8" fmla="*/ 337557 h 418595"/>
                <a:gd name="connsiteX9" fmla="*/ 100331 w 346142"/>
                <a:gd name="connsiteY9" fmla="*/ 242307 h 418595"/>
                <a:gd name="connsiteX10" fmla="*/ 68581 w 346142"/>
                <a:gd name="connsiteY10" fmla="*/ 83557 h 418595"/>
                <a:gd name="connsiteX11" fmla="*/ 237914 w 346142"/>
                <a:gd name="connsiteY11" fmla="*/ 32757 h 418595"/>
                <a:gd name="connsiteX12" fmla="*/ 345864 w 346142"/>
                <a:gd name="connsiteY12" fmla="*/ 1007 h 418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6142" h="418595">
                  <a:moveTo>
                    <a:pt x="345864" y="1007"/>
                  </a:moveTo>
                  <a:cubicBezTo>
                    <a:pt x="340572" y="7710"/>
                    <a:pt x="247439" y="58510"/>
                    <a:pt x="206164" y="72974"/>
                  </a:cubicBezTo>
                  <a:cubicBezTo>
                    <a:pt x="164889" y="87438"/>
                    <a:pt x="117617" y="69447"/>
                    <a:pt x="98214" y="87791"/>
                  </a:cubicBezTo>
                  <a:cubicBezTo>
                    <a:pt x="78811" y="106136"/>
                    <a:pt x="81986" y="157994"/>
                    <a:pt x="89747" y="183041"/>
                  </a:cubicBezTo>
                  <a:cubicBezTo>
                    <a:pt x="97508" y="208088"/>
                    <a:pt x="152895" y="215849"/>
                    <a:pt x="144781" y="238074"/>
                  </a:cubicBezTo>
                  <a:cubicBezTo>
                    <a:pt x="136667" y="260299"/>
                    <a:pt x="62936" y="294166"/>
                    <a:pt x="41064" y="316391"/>
                  </a:cubicBezTo>
                  <a:cubicBezTo>
                    <a:pt x="19192" y="338616"/>
                    <a:pt x="16369" y="354491"/>
                    <a:pt x="13547" y="371424"/>
                  </a:cubicBezTo>
                  <a:cubicBezTo>
                    <a:pt x="10725" y="388357"/>
                    <a:pt x="25895" y="423635"/>
                    <a:pt x="24131" y="417991"/>
                  </a:cubicBezTo>
                  <a:cubicBezTo>
                    <a:pt x="22367" y="412347"/>
                    <a:pt x="-9736" y="366838"/>
                    <a:pt x="2964" y="337557"/>
                  </a:cubicBezTo>
                  <a:cubicBezTo>
                    <a:pt x="15664" y="308276"/>
                    <a:pt x="89395" y="284640"/>
                    <a:pt x="100331" y="242307"/>
                  </a:cubicBezTo>
                  <a:cubicBezTo>
                    <a:pt x="111267" y="199974"/>
                    <a:pt x="45651" y="118482"/>
                    <a:pt x="68581" y="83557"/>
                  </a:cubicBezTo>
                  <a:cubicBezTo>
                    <a:pt x="91511" y="48632"/>
                    <a:pt x="195933" y="42635"/>
                    <a:pt x="237914" y="32757"/>
                  </a:cubicBezTo>
                  <a:cubicBezTo>
                    <a:pt x="279894" y="22879"/>
                    <a:pt x="351156" y="-5696"/>
                    <a:pt x="345864" y="10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4" name="フリーフォーム: 図形 523">
              <a:extLst>
                <a:ext uri="{FF2B5EF4-FFF2-40B4-BE49-F238E27FC236}">
                  <a16:creationId xmlns:a16="http://schemas.microsoft.com/office/drawing/2014/main" id="{A803A676-35FD-4C68-BE0C-95EBDA9E88E0}"/>
                </a:ext>
              </a:extLst>
            </p:cNvPr>
            <p:cNvSpPr/>
            <p:nvPr/>
          </p:nvSpPr>
          <p:spPr>
            <a:xfrm>
              <a:off x="5946303" y="7334218"/>
              <a:ext cx="296213" cy="385845"/>
            </a:xfrm>
            <a:custGeom>
              <a:avLst/>
              <a:gdLst>
                <a:gd name="connsiteX0" fmla="*/ 149697 w 296213"/>
                <a:gd name="connsiteY0" fmla="*/ 32 h 385845"/>
                <a:gd name="connsiteX1" fmla="*/ 295747 w 296213"/>
                <a:gd name="connsiteY1" fmla="*/ 133382 h 385845"/>
                <a:gd name="connsiteX2" fmla="*/ 192030 w 296213"/>
                <a:gd name="connsiteY2" fmla="*/ 201115 h 385845"/>
                <a:gd name="connsiteX3" fmla="*/ 79847 w 296213"/>
                <a:gd name="connsiteY3" fmla="*/ 266732 h 385845"/>
                <a:gd name="connsiteX4" fmla="*/ 54447 w 296213"/>
                <a:gd name="connsiteY4" fmla="*/ 325999 h 385845"/>
                <a:gd name="connsiteX5" fmla="*/ 1530 w 296213"/>
                <a:gd name="connsiteY5" fmla="*/ 383149 h 385845"/>
                <a:gd name="connsiteX6" fmla="*/ 120064 w 296213"/>
                <a:gd name="connsiteY6" fmla="*/ 234982 h 385845"/>
                <a:gd name="connsiteX7" fmla="*/ 283047 w 296213"/>
                <a:gd name="connsiteY7" fmla="*/ 146082 h 385845"/>
                <a:gd name="connsiteX8" fmla="*/ 149697 w 296213"/>
                <a:gd name="connsiteY8" fmla="*/ 32 h 385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213" h="385845">
                  <a:moveTo>
                    <a:pt x="149697" y="32"/>
                  </a:moveTo>
                  <a:cubicBezTo>
                    <a:pt x="151814" y="-2085"/>
                    <a:pt x="288692" y="99868"/>
                    <a:pt x="295747" y="133382"/>
                  </a:cubicBezTo>
                  <a:cubicBezTo>
                    <a:pt x="302802" y="166896"/>
                    <a:pt x="228013" y="178890"/>
                    <a:pt x="192030" y="201115"/>
                  </a:cubicBezTo>
                  <a:cubicBezTo>
                    <a:pt x="156047" y="223340"/>
                    <a:pt x="102778" y="245918"/>
                    <a:pt x="79847" y="266732"/>
                  </a:cubicBezTo>
                  <a:cubicBezTo>
                    <a:pt x="56916" y="287546"/>
                    <a:pt x="67500" y="306596"/>
                    <a:pt x="54447" y="325999"/>
                  </a:cubicBezTo>
                  <a:cubicBezTo>
                    <a:pt x="41394" y="345402"/>
                    <a:pt x="-9406" y="398319"/>
                    <a:pt x="1530" y="383149"/>
                  </a:cubicBezTo>
                  <a:cubicBezTo>
                    <a:pt x="12466" y="367980"/>
                    <a:pt x="73144" y="274493"/>
                    <a:pt x="120064" y="234982"/>
                  </a:cubicBezTo>
                  <a:cubicBezTo>
                    <a:pt x="166984" y="195471"/>
                    <a:pt x="275639" y="180654"/>
                    <a:pt x="283047" y="146082"/>
                  </a:cubicBezTo>
                  <a:cubicBezTo>
                    <a:pt x="290455" y="111510"/>
                    <a:pt x="147580" y="2149"/>
                    <a:pt x="149697" y="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5" name="フリーフォーム: 図形 524">
              <a:extLst>
                <a:ext uri="{FF2B5EF4-FFF2-40B4-BE49-F238E27FC236}">
                  <a16:creationId xmlns:a16="http://schemas.microsoft.com/office/drawing/2014/main" id="{2D1FED07-4996-41F4-84E2-E48D40F04F4B}"/>
                </a:ext>
              </a:extLst>
            </p:cNvPr>
            <p:cNvSpPr/>
            <p:nvPr/>
          </p:nvSpPr>
          <p:spPr>
            <a:xfrm>
              <a:off x="5916083" y="7694049"/>
              <a:ext cx="165624" cy="311359"/>
            </a:xfrm>
            <a:custGeom>
              <a:avLst/>
              <a:gdLst>
                <a:gd name="connsiteX0" fmla="*/ 165100 w 165624"/>
                <a:gd name="connsiteY0" fmla="*/ 34 h 311359"/>
                <a:gd name="connsiteX1" fmla="*/ 118534 w 165624"/>
                <a:gd name="connsiteY1" fmla="*/ 222284 h 311359"/>
                <a:gd name="connsiteX2" fmla="*/ 42334 w 165624"/>
                <a:gd name="connsiteY2" fmla="*/ 311184 h 311359"/>
                <a:gd name="connsiteX3" fmla="*/ 0 w 165624"/>
                <a:gd name="connsiteY3" fmla="*/ 203234 h 311359"/>
                <a:gd name="connsiteX4" fmla="*/ 42334 w 165624"/>
                <a:gd name="connsiteY4" fmla="*/ 42368 h 311359"/>
                <a:gd name="connsiteX5" fmla="*/ 59267 w 165624"/>
                <a:gd name="connsiteY5" fmla="*/ 23318 h 311359"/>
                <a:gd name="connsiteX6" fmla="*/ 27517 w 165624"/>
                <a:gd name="connsiteY6" fmla="*/ 127034 h 311359"/>
                <a:gd name="connsiteX7" fmla="*/ 21167 w 165624"/>
                <a:gd name="connsiteY7" fmla="*/ 194768 h 311359"/>
                <a:gd name="connsiteX8" fmla="*/ 29634 w 165624"/>
                <a:gd name="connsiteY8" fmla="*/ 258268 h 311359"/>
                <a:gd name="connsiteX9" fmla="*/ 88900 w 165624"/>
                <a:gd name="connsiteY9" fmla="*/ 239218 h 311359"/>
                <a:gd name="connsiteX10" fmla="*/ 165100 w 165624"/>
                <a:gd name="connsiteY10" fmla="*/ 34 h 311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5624" h="311359">
                  <a:moveTo>
                    <a:pt x="165100" y="34"/>
                  </a:moveTo>
                  <a:cubicBezTo>
                    <a:pt x="170039" y="-2788"/>
                    <a:pt x="138995" y="170426"/>
                    <a:pt x="118534" y="222284"/>
                  </a:cubicBezTo>
                  <a:cubicBezTo>
                    <a:pt x="98073" y="274142"/>
                    <a:pt x="62090" y="314359"/>
                    <a:pt x="42334" y="311184"/>
                  </a:cubicBezTo>
                  <a:cubicBezTo>
                    <a:pt x="22578" y="308009"/>
                    <a:pt x="0" y="248037"/>
                    <a:pt x="0" y="203234"/>
                  </a:cubicBezTo>
                  <a:cubicBezTo>
                    <a:pt x="0" y="158431"/>
                    <a:pt x="32456" y="72354"/>
                    <a:pt x="42334" y="42368"/>
                  </a:cubicBezTo>
                  <a:cubicBezTo>
                    <a:pt x="52212" y="12382"/>
                    <a:pt x="61737" y="9207"/>
                    <a:pt x="59267" y="23318"/>
                  </a:cubicBezTo>
                  <a:cubicBezTo>
                    <a:pt x="56797" y="37429"/>
                    <a:pt x="33867" y="98459"/>
                    <a:pt x="27517" y="127034"/>
                  </a:cubicBezTo>
                  <a:cubicBezTo>
                    <a:pt x="21167" y="155609"/>
                    <a:pt x="20814" y="172896"/>
                    <a:pt x="21167" y="194768"/>
                  </a:cubicBezTo>
                  <a:cubicBezTo>
                    <a:pt x="21520" y="216640"/>
                    <a:pt x="18345" y="250860"/>
                    <a:pt x="29634" y="258268"/>
                  </a:cubicBezTo>
                  <a:cubicBezTo>
                    <a:pt x="40923" y="265676"/>
                    <a:pt x="65617" y="279788"/>
                    <a:pt x="88900" y="239218"/>
                  </a:cubicBezTo>
                  <a:cubicBezTo>
                    <a:pt x="112183" y="198649"/>
                    <a:pt x="160161" y="2856"/>
                    <a:pt x="165100" y="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6" name="フリーフォーム: 図形 525">
              <a:extLst>
                <a:ext uri="{FF2B5EF4-FFF2-40B4-BE49-F238E27FC236}">
                  <a16:creationId xmlns:a16="http://schemas.microsoft.com/office/drawing/2014/main" id="{3D8E70B6-92B3-4A1F-8CAD-43E0B5C27BAF}"/>
                </a:ext>
              </a:extLst>
            </p:cNvPr>
            <p:cNvSpPr/>
            <p:nvPr/>
          </p:nvSpPr>
          <p:spPr>
            <a:xfrm>
              <a:off x="5623291" y="7943850"/>
              <a:ext cx="261640" cy="493438"/>
            </a:xfrm>
            <a:custGeom>
              <a:avLst/>
              <a:gdLst>
                <a:gd name="connsiteX0" fmla="*/ 195426 w 261640"/>
                <a:gd name="connsiteY0" fmla="*/ 0 h 493438"/>
                <a:gd name="connsiteX1" fmla="*/ 261042 w 261640"/>
                <a:gd name="connsiteY1" fmla="*/ 120650 h 493438"/>
                <a:gd name="connsiteX2" fmla="*/ 148859 w 261640"/>
                <a:gd name="connsiteY2" fmla="*/ 232833 h 493438"/>
                <a:gd name="connsiteX3" fmla="*/ 150976 w 261640"/>
                <a:gd name="connsiteY3" fmla="*/ 277283 h 493438"/>
                <a:gd name="connsiteX4" fmla="*/ 165792 w 261640"/>
                <a:gd name="connsiteY4" fmla="*/ 302683 h 493438"/>
                <a:gd name="connsiteX5" fmla="*/ 85359 w 261640"/>
                <a:gd name="connsiteY5" fmla="*/ 436033 h 493438"/>
                <a:gd name="connsiteX6" fmla="*/ 692 w 261640"/>
                <a:gd name="connsiteY6" fmla="*/ 488950 h 493438"/>
                <a:gd name="connsiteX7" fmla="*/ 134042 w 261640"/>
                <a:gd name="connsiteY7" fmla="*/ 328083 h 493438"/>
                <a:gd name="connsiteX8" fmla="*/ 121342 w 261640"/>
                <a:gd name="connsiteY8" fmla="*/ 220133 h 493438"/>
                <a:gd name="connsiteX9" fmla="*/ 241992 w 261640"/>
                <a:gd name="connsiteY9" fmla="*/ 120650 h 493438"/>
                <a:gd name="connsiteX10" fmla="*/ 195426 w 261640"/>
                <a:gd name="connsiteY10" fmla="*/ 0 h 493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61640" h="493438">
                  <a:moveTo>
                    <a:pt x="195426" y="0"/>
                  </a:moveTo>
                  <a:cubicBezTo>
                    <a:pt x="198601" y="0"/>
                    <a:pt x="268803" y="81845"/>
                    <a:pt x="261042" y="120650"/>
                  </a:cubicBezTo>
                  <a:cubicBezTo>
                    <a:pt x="253281" y="159455"/>
                    <a:pt x="167203" y="206728"/>
                    <a:pt x="148859" y="232833"/>
                  </a:cubicBezTo>
                  <a:cubicBezTo>
                    <a:pt x="130515" y="258938"/>
                    <a:pt x="148154" y="265641"/>
                    <a:pt x="150976" y="277283"/>
                  </a:cubicBezTo>
                  <a:cubicBezTo>
                    <a:pt x="153798" y="288925"/>
                    <a:pt x="176728" y="276225"/>
                    <a:pt x="165792" y="302683"/>
                  </a:cubicBezTo>
                  <a:cubicBezTo>
                    <a:pt x="154856" y="329141"/>
                    <a:pt x="112876" y="404989"/>
                    <a:pt x="85359" y="436033"/>
                  </a:cubicBezTo>
                  <a:cubicBezTo>
                    <a:pt x="57842" y="467077"/>
                    <a:pt x="-7422" y="506942"/>
                    <a:pt x="692" y="488950"/>
                  </a:cubicBezTo>
                  <a:cubicBezTo>
                    <a:pt x="8806" y="470958"/>
                    <a:pt x="113934" y="372886"/>
                    <a:pt x="134042" y="328083"/>
                  </a:cubicBezTo>
                  <a:cubicBezTo>
                    <a:pt x="154150" y="283280"/>
                    <a:pt x="103350" y="254705"/>
                    <a:pt x="121342" y="220133"/>
                  </a:cubicBezTo>
                  <a:cubicBezTo>
                    <a:pt x="139334" y="185561"/>
                    <a:pt x="227528" y="155575"/>
                    <a:pt x="241992" y="120650"/>
                  </a:cubicBezTo>
                  <a:cubicBezTo>
                    <a:pt x="256456" y="85725"/>
                    <a:pt x="192251" y="0"/>
                    <a:pt x="19542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7" name="フリーフォーム: 図形 526">
              <a:extLst>
                <a:ext uri="{FF2B5EF4-FFF2-40B4-BE49-F238E27FC236}">
                  <a16:creationId xmlns:a16="http://schemas.microsoft.com/office/drawing/2014/main" id="{A52616FF-59AD-4D3E-9CFF-53CB1C20BAFF}"/>
                </a:ext>
              </a:extLst>
            </p:cNvPr>
            <p:cNvSpPr/>
            <p:nvPr/>
          </p:nvSpPr>
          <p:spPr>
            <a:xfrm>
              <a:off x="5219230" y="8352202"/>
              <a:ext cx="403295" cy="301349"/>
            </a:xfrm>
            <a:custGeom>
              <a:avLst/>
              <a:gdLst>
                <a:gd name="connsiteX0" fmla="*/ 315853 w 403295"/>
                <a:gd name="connsiteY0" fmla="*/ 146215 h 301349"/>
                <a:gd name="connsiteX1" fmla="*/ 402637 w 403295"/>
                <a:gd name="connsiteY1" fmla="*/ 285915 h 301349"/>
                <a:gd name="connsiteX2" fmla="*/ 260820 w 403295"/>
                <a:gd name="connsiteY2" fmla="*/ 266865 h 301349"/>
                <a:gd name="connsiteX3" fmla="*/ 470 w 403295"/>
                <a:gd name="connsiteY3" fmla="*/ 10748 h 301349"/>
                <a:gd name="connsiteX4" fmla="*/ 193087 w 403295"/>
                <a:gd name="connsiteY4" fmla="*/ 44615 h 301349"/>
                <a:gd name="connsiteX5" fmla="*/ 51270 w 403295"/>
                <a:gd name="connsiteY5" fmla="*/ 12865 h 301349"/>
                <a:gd name="connsiteX6" fmla="*/ 38570 w 403295"/>
                <a:gd name="connsiteY6" fmla="*/ 25565 h 301349"/>
                <a:gd name="connsiteX7" fmla="*/ 224837 w 403295"/>
                <a:gd name="connsiteY7" fmla="*/ 230881 h 301349"/>
                <a:gd name="connsiteX8" fmla="*/ 364537 w 403295"/>
                <a:gd name="connsiteY8" fmla="*/ 283798 h 301349"/>
                <a:gd name="connsiteX9" fmla="*/ 315853 w 403295"/>
                <a:gd name="connsiteY9" fmla="*/ 146215 h 301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3295" h="301349">
                  <a:moveTo>
                    <a:pt x="315853" y="146215"/>
                  </a:moveTo>
                  <a:cubicBezTo>
                    <a:pt x="322203" y="146568"/>
                    <a:pt x="411809" y="265807"/>
                    <a:pt x="402637" y="285915"/>
                  </a:cubicBezTo>
                  <a:cubicBezTo>
                    <a:pt x="393465" y="306023"/>
                    <a:pt x="327848" y="312726"/>
                    <a:pt x="260820" y="266865"/>
                  </a:cubicBezTo>
                  <a:cubicBezTo>
                    <a:pt x="193792" y="221004"/>
                    <a:pt x="11759" y="47790"/>
                    <a:pt x="470" y="10748"/>
                  </a:cubicBezTo>
                  <a:cubicBezTo>
                    <a:pt x="-10819" y="-26294"/>
                    <a:pt x="184620" y="44262"/>
                    <a:pt x="193087" y="44615"/>
                  </a:cubicBezTo>
                  <a:cubicBezTo>
                    <a:pt x="201554" y="44968"/>
                    <a:pt x="77023" y="16040"/>
                    <a:pt x="51270" y="12865"/>
                  </a:cubicBezTo>
                  <a:cubicBezTo>
                    <a:pt x="25517" y="9690"/>
                    <a:pt x="9642" y="-10771"/>
                    <a:pt x="38570" y="25565"/>
                  </a:cubicBezTo>
                  <a:cubicBezTo>
                    <a:pt x="67498" y="61901"/>
                    <a:pt x="170509" y="187842"/>
                    <a:pt x="224837" y="230881"/>
                  </a:cubicBezTo>
                  <a:cubicBezTo>
                    <a:pt x="279165" y="273920"/>
                    <a:pt x="347251" y="297204"/>
                    <a:pt x="364537" y="283798"/>
                  </a:cubicBezTo>
                  <a:cubicBezTo>
                    <a:pt x="381823" y="270393"/>
                    <a:pt x="309503" y="145862"/>
                    <a:pt x="315853" y="1462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8" name="フリーフォーム: 図形 527">
              <a:extLst>
                <a:ext uri="{FF2B5EF4-FFF2-40B4-BE49-F238E27FC236}">
                  <a16:creationId xmlns:a16="http://schemas.microsoft.com/office/drawing/2014/main" id="{E3FB6DD1-6FA3-4DBD-8230-132C72B6F67E}"/>
                </a:ext>
              </a:extLst>
            </p:cNvPr>
            <p:cNvSpPr/>
            <p:nvPr/>
          </p:nvSpPr>
          <p:spPr>
            <a:xfrm>
              <a:off x="4430619" y="6954760"/>
              <a:ext cx="242820" cy="587453"/>
            </a:xfrm>
            <a:custGeom>
              <a:avLst/>
              <a:gdLst>
                <a:gd name="connsiteX0" fmla="*/ 241394 w 242820"/>
                <a:gd name="connsiteY0" fmla="*/ 78 h 587453"/>
                <a:gd name="connsiteX1" fmla="*/ 201706 w 242820"/>
                <a:gd name="connsiteY1" fmla="*/ 88978 h 587453"/>
                <a:gd name="connsiteX2" fmla="*/ 208056 w 242820"/>
                <a:gd name="connsiteY2" fmla="*/ 152478 h 587453"/>
                <a:gd name="connsiteX3" fmla="*/ 103281 w 242820"/>
                <a:gd name="connsiteY3" fmla="*/ 442990 h 587453"/>
                <a:gd name="connsiteX4" fmla="*/ 104869 w 242820"/>
                <a:gd name="connsiteY4" fmla="*/ 490615 h 587453"/>
                <a:gd name="connsiteX5" fmla="*/ 94 w 242820"/>
                <a:gd name="connsiteY5" fmla="*/ 587453 h 587453"/>
                <a:gd name="connsiteX6" fmla="*/ 125506 w 242820"/>
                <a:gd name="connsiteY6" fmla="*/ 492203 h 587453"/>
                <a:gd name="connsiteX7" fmla="*/ 135031 w 242820"/>
                <a:gd name="connsiteY7" fmla="*/ 422353 h 587453"/>
                <a:gd name="connsiteX8" fmla="*/ 238219 w 242820"/>
                <a:gd name="connsiteY8" fmla="*/ 88978 h 587453"/>
                <a:gd name="connsiteX9" fmla="*/ 225519 w 242820"/>
                <a:gd name="connsiteY9" fmla="*/ 73103 h 587453"/>
                <a:gd name="connsiteX10" fmla="*/ 241394 w 242820"/>
                <a:gd name="connsiteY10" fmla="*/ 78 h 587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2820" h="587453">
                  <a:moveTo>
                    <a:pt x="241394" y="78"/>
                  </a:moveTo>
                  <a:cubicBezTo>
                    <a:pt x="237425" y="2724"/>
                    <a:pt x="207262" y="63578"/>
                    <a:pt x="201706" y="88978"/>
                  </a:cubicBezTo>
                  <a:cubicBezTo>
                    <a:pt x="196150" y="114378"/>
                    <a:pt x="224460" y="93476"/>
                    <a:pt x="208056" y="152478"/>
                  </a:cubicBezTo>
                  <a:cubicBezTo>
                    <a:pt x="191652" y="211480"/>
                    <a:pt x="120479" y="386634"/>
                    <a:pt x="103281" y="442990"/>
                  </a:cubicBezTo>
                  <a:cubicBezTo>
                    <a:pt x="86083" y="499346"/>
                    <a:pt x="122067" y="466538"/>
                    <a:pt x="104869" y="490615"/>
                  </a:cubicBezTo>
                  <a:cubicBezTo>
                    <a:pt x="87671" y="514692"/>
                    <a:pt x="-3345" y="587188"/>
                    <a:pt x="94" y="587453"/>
                  </a:cubicBezTo>
                  <a:cubicBezTo>
                    <a:pt x="3533" y="587718"/>
                    <a:pt x="103016" y="519720"/>
                    <a:pt x="125506" y="492203"/>
                  </a:cubicBezTo>
                  <a:cubicBezTo>
                    <a:pt x="147995" y="464686"/>
                    <a:pt x="116246" y="489557"/>
                    <a:pt x="135031" y="422353"/>
                  </a:cubicBezTo>
                  <a:cubicBezTo>
                    <a:pt x="153816" y="355149"/>
                    <a:pt x="223138" y="147186"/>
                    <a:pt x="238219" y="88978"/>
                  </a:cubicBezTo>
                  <a:cubicBezTo>
                    <a:pt x="253300" y="30770"/>
                    <a:pt x="226577" y="83951"/>
                    <a:pt x="225519" y="73103"/>
                  </a:cubicBezTo>
                  <a:cubicBezTo>
                    <a:pt x="224461" y="62255"/>
                    <a:pt x="245363" y="-2568"/>
                    <a:pt x="241394" y="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9" name="フリーフォーム: 図形 528">
              <a:extLst>
                <a:ext uri="{FF2B5EF4-FFF2-40B4-BE49-F238E27FC236}">
                  <a16:creationId xmlns:a16="http://schemas.microsoft.com/office/drawing/2014/main" id="{51B35688-7E76-4E18-A39E-9172A711253D}"/>
                </a:ext>
              </a:extLst>
            </p:cNvPr>
            <p:cNvSpPr/>
            <p:nvPr/>
          </p:nvSpPr>
          <p:spPr>
            <a:xfrm>
              <a:off x="4613269" y="8191975"/>
              <a:ext cx="192060" cy="235987"/>
            </a:xfrm>
            <a:custGeom>
              <a:avLst/>
              <a:gdLst>
                <a:gd name="connsiteX0" fmla="*/ 63506 w 192060"/>
                <a:gd name="connsiteY0" fmla="*/ 234475 h 235987"/>
                <a:gd name="connsiteX1" fmla="*/ 3181 w 192060"/>
                <a:gd name="connsiteY1" fmla="*/ 126525 h 235987"/>
                <a:gd name="connsiteX2" fmla="*/ 20644 w 192060"/>
                <a:gd name="connsiteY2" fmla="*/ 5875 h 235987"/>
                <a:gd name="connsiteX3" fmla="*/ 123831 w 192060"/>
                <a:gd name="connsiteY3" fmla="*/ 32863 h 235987"/>
                <a:gd name="connsiteX4" fmla="*/ 177806 w 192060"/>
                <a:gd name="connsiteY4" fmla="*/ 155100 h 235987"/>
                <a:gd name="connsiteX5" fmla="*/ 187331 w 192060"/>
                <a:gd name="connsiteY5" fmla="*/ 169388 h 235987"/>
                <a:gd name="connsiteX6" fmla="*/ 112719 w 192060"/>
                <a:gd name="connsiteY6" fmla="*/ 43975 h 235987"/>
                <a:gd name="connsiteX7" fmla="*/ 68269 w 192060"/>
                <a:gd name="connsiteY7" fmla="*/ 18575 h 235987"/>
                <a:gd name="connsiteX8" fmla="*/ 14294 w 192060"/>
                <a:gd name="connsiteY8" fmla="*/ 43975 h 235987"/>
                <a:gd name="connsiteX9" fmla="*/ 63506 w 192060"/>
                <a:gd name="connsiteY9" fmla="*/ 234475 h 235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2060" h="235987">
                  <a:moveTo>
                    <a:pt x="63506" y="234475"/>
                  </a:moveTo>
                  <a:cubicBezTo>
                    <a:pt x="61654" y="248233"/>
                    <a:pt x="10325" y="164625"/>
                    <a:pt x="3181" y="126525"/>
                  </a:cubicBezTo>
                  <a:cubicBezTo>
                    <a:pt x="-3963" y="88425"/>
                    <a:pt x="536" y="21485"/>
                    <a:pt x="20644" y="5875"/>
                  </a:cubicBezTo>
                  <a:cubicBezTo>
                    <a:pt x="40752" y="-9735"/>
                    <a:pt x="97637" y="7992"/>
                    <a:pt x="123831" y="32863"/>
                  </a:cubicBezTo>
                  <a:cubicBezTo>
                    <a:pt x="150025" y="57734"/>
                    <a:pt x="167223" y="132346"/>
                    <a:pt x="177806" y="155100"/>
                  </a:cubicBezTo>
                  <a:cubicBezTo>
                    <a:pt x="188389" y="177854"/>
                    <a:pt x="198179" y="187909"/>
                    <a:pt x="187331" y="169388"/>
                  </a:cubicBezTo>
                  <a:cubicBezTo>
                    <a:pt x="176483" y="150867"/>
                    <a:pt x="132563" y="69111"/>
                    <a:pt x="112719" y="43975"/>
                  </a:cubicBezTo>
                  <a:cubicBezTo>
                    <a:pt x="92875" y="18839"/>
                    <a:pt x="84673" y="18575"/>
                    <a:pt x="68269" y="18575"/>
                  </a:cubicBezTo>
                  <a:cubicBezTo>
                    <a:pt x="51865" y="18575"/>
                    <a:pt x="19321" y="10373"/>
                    <a:pt x="14294" y="43975"/>
                  </a:cubicBezTo>
                  <a:cubicBezTo>
                    <a:pt x="9267" y="77577"/>
                    <a:pt x="65358" y="220717"/>
                    <a:pt x="63506" y="2344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0" name="フリーフォーム: 図形 529">
              <a:extLst>
                <a:ext uri="{FF2B5EF4-FFF2-40B4-BE49-F238E27FC236}">
                  <a16:creationId xmlns:a16="http://schemas.microsoft.com/office/drawing/2014/main" id="{282FB1BA-CD7B-4279-82EF-AF4EBB3C01E6}"/>
                </a:ext>
              </a:extLst>
            </p:cNvPr>
            <p:cNvSpPr/>
            <p:nvPr/>
          </p:nvSpPr>
          <p:spPr>
            <a:xfrm>
              <a:off x="4825895" y="8357766"/>
              <a:ext cx="424307" cy="124073"/>
            </a:xfrm>
            <a:custGeom>
              <a:avLst/>
              <a:gdLst>
                <a:gd name="connsiteX0" fmla="*/ 1693 w 424307"/>
                <a:gd name="connsiteY0" fmla="*/ 2009 h 124073"/>
                <a:gd name="connsiteX1" fmla="*/ 217593 w 424307"/>
                <a:gd name="connsiteY1" fmla="*/ 21059 h 124073"/>
                <a:gd name="connsiteX2" fmla="*/ 379518 w 424307"/>
                <a:gd name="connsiteY2" fmla="*/ 119484 h 124073"/>
                <a:gd name="connsiteX3" fmla="*/ 422380 w 424307"/>
                <a:gd name="connsiteY3" fmla="*/ 98847 h 124073"/>
                <a:gd name="connsiteX4" fmla="*/ 416030 w 424307"/>
                <a:gd name="connsiteY4" fmla="*/ 19472 h 124073"/>
                <a:gd name="connsiteX5" fmla="*/ 408093 w 424307"/>
                <a:gd name="connsiteY5" fmla="*/ 103609 h 124073"/>
                <a:gd name="connsiteX6" fmla="*/ 341418 w 424307"/>
                <a:gd name="connsiteY6" fmla="*/ 52809 h 124073"/>
                <a:gd name="connsiteX7" fmla="*/ 1693 w 424307"/>
                <a:gd name="connsiteY7" fmla="*/ 2009 h 124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4307" h="124073">
                  <a:moveTo>
                    <a:pt x="1693" y="2009"/>
                  </a:moveTo>
                  <a:cubicBezTo>
                    <a:pt x="-18944" y="-3283"/>
                    <a:pt x="154622" y="1480"/>
                    <a:pt x="217593" y="21059"/>
                  </a:cubicBezTo>
                  <a:cubicBezTo>
                    <a:pt x="280564" y="40638"/>
                    <a:pt x="345387" y="106519"/>
                    <a:pt x="379518" y="119484"/>
                  </a:cubicBezTo>
                  <a:cubicBezTo>
                    <a:pt x="413649" y="132449"/>
                    <a:pt x="416295" y="115515"/>
                    <a:pt x="422380" y="98847"/>
                  </a:cubicBezTo>
                  <a:cubicBezTo>
                    <a:pt x="428465" y="82179"/>
                    <a:pt x="418411" y="18678"/>
                    <a:pt x="416030" y="19472"/>
                  </a:cubicBezTo>
                  <a:cubicBezTo>
                    <a:pt x="413649" y="20266"/>
                    <a:pt x="420528" y="98053"/>
                    <a:pt x="408093" y="103609"/>
                  </a:cubicBezTo>
                  <a:cubicBezTo>
                    <a:pt x="395658" y="109165"/>
                    <a:pt x="404918" y="71330"/>
                    <a:pt x="341418" y="52809"/>
                  </a:cubicBezTo>
                  <a:cubicBezTo>
                    <a:pt x="277918" y="34288"/>
                    <a:pt x="22330" y="7301"/>
                    <a:pt x="1693" y="20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1" name="フリーフォーム: 図形 530">
              <a:extLst>
                <a:ext uri="{FF2B5EF4-FFF2-40B4-BE49-F238E27FC236}">
                  <a16:creationId xmlns:a16="http://schemas.microsoft.com/office/drawing/2014/main" id="{6EAE0C7C-73FD-4E18-BD12-BAF6007C6D52}"/>
                </a:ext>
              </a:extLst>
            </p:cNvPr>
            <p:cNvSpPr/>
            <p:nvPr/>
          </p:nvSpPr>
          <p:spPr>
            <a:xfrm>
              <a:off x="5653360" y="6842534"/>
              <a:ext cx="156258" cy="63254"/>
            </a:xfrm>
            <a:custGeom>
              <a:avLst/>
              <a:gdLst>
                <a:gd name="connsiteX0" fmla="*/ 18778 w 156258"/>
                <a:gd name="connsiteY0" fmla="*/ 2766 h 63254"/>
                <a:gd name="connsiteX1" fmla="*/ 152128 w 156258"/>
                <a:gd name="connsiteY1" fmla="*/ 13879 h 63254"/>
                <a:gd name="connsiteX2" fmla="*/ 112440 w 156258"/>
                <a:gd name="connsiteY2" fmla="*/ 51979 h 63254"/>
                <a:gd name="connsiteX3" fmla="*/ 12428 w 156258"/>
                <a:gd name="connsiteY3" fmla="*/ 61504 h 63254"/>
                <a:gd name="connsiteX4" fmla="*/ 18778 w 156258"/>
                <a:gd name="connsiteY4" fmla="*/ 2766 h 63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258" h="63254">
                  <a:moveTo>
                    <a:pt x="18778" y="2766"/>
                  </a:moveTo>
                  <a:cubicBezTo>
                    <a:pt x="42061" y="-5172"/>
                    <a:pt x="136518" y="5677"/>
                    <a:pt x="152128" y="13879"/>
                  </a:cubicBezTo>
                  <a:cubicBezTo>
                    <a:pt x="167738" y="22081"/>
                    <a:pt x="135723" y="44042"/>
                    <a:pt x="112440" y="51979"/>
                  </a:cubicBezTo>
                  <a:cubicBezTo>
                    <a:pt x="89157" y="59917"/>
                    <a:pt x="30420" y="66531"/>
                    <a:pt x="12428" y="61504"/>
                  </a:cubicBezTo>
                  <a:cubicBezTo>
                    <a:pt x="-5564" y="56477"/>
                    <a:pt x="-4505" y="10704"/>
                    <a:pt x="18778" y="27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2" name="フリーフォーム: 図形 531">
              <a:extLst>
                <a:ext uri="{FF2B5EF4-FFF2-40B4-BE49-F238E27FC236}">
                  <a16:creationId xmlns:a16="http://schemas.microsoft.com/office/drawing/2014/main" id="{434466B0-60F3-40FB-B57E-3886141C3E83}"/>
                </a:ext>
              </a:extLst>
            </p:cNvPr>
            <p:cNvSpPr/>
            <p:nvPr/>
          </p:nvSpPr>
          <p:spPr>
            <a:xfrm>
              <a:off x="5533284" y="6919742"/>
              <a:ext cx="77196" cy="143631"/>
            </a:xfrm>
            <a:custGeom>
              <a:avLst/>
              <a:gdLst>
                <a:gd name="connsiteX0" fmla="*/ 32491 w 77196"/>
                <a:gd name="connsiteY0" fmla="*/ 171 h 143631"/>
                <a:gd name="connsiteX1" fmla="*/ 76941 w 77196"/>
                <a:gd name="connsiteY1" fmla="*/ 106533 h 143631"/>
                <a:gd name="connsiteX2" fmla="*/ 48366 w 77196"/>
                <a:gd name="connsiteY2" fmla="*/ 143046 h 143631"/>
                <a:gd name="connsiteX3" fmla="*/ 741 w 77196"/>
                <a:gd name="connsiteY3" fmla="*/ 82721 h 143631"/>
                <a:gd name="connsiteX4" fmla="*/ 32491 w 77196"/>
                <a:gd name="connsiteY4" fmla="*/ 171 h 143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196" h="143631">
                  <a:moveTo>
                    <a:pt x="32491" y="171"/>
                  </a:moveTo>
                  <a:cubicBezTo>
                    <a:pt x="45191" y="4140"/>
                    <a:pt x="74295" y="82721"/>
                    <a:pt x="76941" y="106533"/>
                  </a:cubicBezTo>
                  <a:cubicBezTo>
                    <a:pt x="79587" y="130345"/>
                    <a:pt x="61066" y="147015"/>
                    <a:pt x="48366" y="143046"/>
                  </a:cubicBezTo>
                  <a:cubicBezTo>
                    <a:pt x="35666" y="139077"/>
                    <a:pt x="6033" y="103358"/>
                    <a:pt x="741" y="82721"/>
                  </a:cubicBezTo>
                  <a:cubicBezTo>
                    <a:pt x="-4551" y="62084"/>
                    <a:pt x="19791" y="-3798"/>
                    <a:pt x="32491" y="1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3" name="フリーフォーム: 図形 532">
              <a:extLst>
                <a:ext uri="{FF2B5EF4-FFF2-40B4-BE49-F238E27FC236}">
                  <a16:creationId xmlns:a16="http://schemas.microsoft.com/office/drawing/2014/main" id="{A388503D-4564-4455-B949-C73448AFCB93}"/>
                </a:ext>
              </a:extLst>
            </p:cNvPr>
            <p:cNvSpPr/>
            <p:nvPr/>
          </p:nvSpPr>
          <p:spPr>
            <a:xfrm>
              <a:off x="5405284" y="6860642"/>
              <a:ext cx="92230" cy="110729"/>
            </a:xfrm>
            <a:custGeom>
              <a:avLst/>
              <a:gdLst>
                <a:gd name="connsiteX0" fmla="*/ 28729 w 92230"/>
                <a:gd name="connsiteY0" fmla="*/ 533 h 110729"/>
                <a:gd name="connsiteX1" fmla="*/ 92229 w 92230"/>
                <a:gd name="connsiteY1" fmla="*/ 95783 h 110729"/>
                <a:gd name="connsiteX2" fmla="*/ 27141 w 92230"/>
                <a:gd name="connsiteY2" fmla="*/ 106896 h 110729"/>
                <a:gd name="connsiteX3" fmla="*/ 154 w 92230"/>
                <a:gd name="connsiteY3" fmla="*/ 59271 h 110729"/>
                <a:gd name="connsiteX4" fmla="*/ 28729 w 92230"/>
                <a:gd name="connsiteY4" fmla="*/ 533 h 110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230" h="110729">
                  <a:moveTo>
                    <a:pt x="28729" y="533"/>
                  </a:moveTo>
                  <a:cubicBezTo>
                    <a:pt x="44075" y="6618"/>
                    <a:pt x="92494" y="78056"/>
                    <a:pt x="92229" y="95783"/>
                  </a:cubicBezTo>
                  <a:cubicBezTo>
                    <a:pt x="91964" y="113510"/>
                    <a:pt x="42487" y="112981"/>
                    <a:pt x="27141" y="106896"/>
                  </a:cubicBezTo>
                  <a:cubicBezTo>
                    <a:pt x="11795" y="100811"/>
                    <a:pt x="2006" y="76469"/>
                    <a:pt x="154" y="59271"/>
                  </a:cubicBezTo>
                  <a:cubicBezTo>
                    <a:pt x="-1698" y="42073"/>
                    <a:pt x="13383" y="-5552"/>
                    <a:pt x="28729" y="5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4" name="フリーフォーム: 図形 533">
              <a:extLst>
                <a:ext uri="{FF2B5EF4-FFF2-40B4-BE49-F238E27FC236}">
                  <a16:creationId xmlns:a16="http://schemas.microsoft.com/office/drawing/2014/main" id="{49FF4FCA-BAC6-43A8-889B-4988B80CC090}"/>
                </a:ext>
              </a:extLst>
            </p:cNvPr>
            <p:cNvSpPr/>
            <p:nvPr/>
          </p:nvSpPr>
          <p:spPr>
            <a:xfrm>
              <a:off x="5259285" y="6953715"/>
              <a:ext cx="132999" cy="74175"/>
            </a:xfrm>
            <a:custGeom>
              <a:avLst/>
              <a:gdLst>
                <a:gd name="connsiteX0" fmla="*/ 1690 w 132999"/>
                <a:gd name="connsiteY0" fmla="*/ 1123 h 74175"/>
                <a:gd name="connsiteX1" fmla="*/ 131865 w 132999"/>
                <a:gd name="connsiteY1" fmla="*/ 32873 h 74175"/>
                <a:gd name="connsiteX2" fmla="*/ 62015 w 132999"/>
                <a:gd name="connsiteY2" fmla="*/ 74148 h 74175"/>
                <a:gd name="connsiteX3" fmla="*/ 1690 w 132999"/>
                <a:gd name="connsiteY3" fmla="*/ 1123 h 74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999" h="74175">
                  <a:moveTo>
                    <a:pt x="1690" y="1123"/>
                  </a:moveTo>
                  <a:cubicBezTo>
                    <a:pt x="13332" y="-5756"/>
                    <a:pt x="121811" y="20702"/>
                    <a:pt x="131865" y="32873"/>
                  </a:cubicBezTo>
                  <a:cubicBezTo>
                    <a:pt x="141919" y="45044"/>
                    <a:pt x="82388" y="75206"/>
                    <a:pt x="62015" y="74148"/>
                  </a:cubicBezTo>
                  <a:cubicBezTo>
                    <a:pt x="41642" y="73090"/>
                    <a:pt x="-9952" y="8002"/>
                    <a:pt x="1690" y="11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5" name="フリーフォーム: 図形 534">
              <a:extLst>
                <a:ext uri="{FF2B5EF4-FFF2-40B4-BE49-F238E27FC236}">
                  <a16:creationId xmlns:a16="http://schemas.microsoft.com/office/drawing/2014/main" id="{7627736D-D68B-4A57-921B-5BA8FBD403B4}"/>
                </a:ext>
              </a:extLst>
            </p:cNvPr>
            <p:cNvSpPr/>
            <p:nvPr/>
          </p:nvSpPr>
          <p:spPr>
            <a:xfrm>
              <a:off x="5428798" y="6986507"/>
              <a:ext cx="96444" cy="93334"/>
            </a:xfrm>
            <a:custGeom>
              <a:avLst/>
              <a:gdLst>
                <a:gd name="connsiteX0" fmla="*/ 452 w 96444"/>
                <a:gd name="connsiteY0" fmla="*/ 81 h 93334"/>
                <a:gd name="connsiteX1" fmla="*/ 94115 w 96444"/>
                <a:gd name="connsiteY1" fmla="*/ 74693 h 93334"/>
                <a:gd name="connsiteX2" fmla="*/ 60777 w 96444"/>
                <a:gd name="connsiteY2" fmla="*/ 90568 h 93334"/>
                <a:gd name="connsiteX3" fmla="*/ 452 w 96444"/>
                <a:gd name="connsiteY3" fmla="*/ 81 h 93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444" h="93334">
                  <a:moveTo>
                    <a:pt x="452" y="81"/>
                  </a:moveTo>
                  <a:cubicBezTo>
                    <a:pt x="6008" y="-2565"/>
                    <a:pt x="84061" y="59612"/>
                    <a:pt x="94115" y="74693"/>
                  </a:cubicBezTo>
                  <a:cubicBezTo>
                    <a:pt x="104169" y="89774"/>
                    <a:pt x="79562" y="97976"/>
                    <a:pt x="60777" y="90568"/>
                  </a:cubicBezTo>
                  <a:cubicBezTo>
                    <a:pt x="41992" y="83160"/>
                    <a:pt x="-5104" y="2727"/>
                    <a:pt x="452" y="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6" name="フリーフォーム: 図形 535">
              <a:extLst>
                <a:ext uri="{FF2B5EF4-FFF2-40B4-BE49-F238E27FC236}">
                  <a16:creationId xmlns:a16="http://schemas.microsoft.com/office/drawing/2014/main" id="{581E18D3-2640-4084-BCCE-ECDAE62B184F}"/>
                </a:ext>
              </a:extLst>
            </p:cNvPr>
            <p:cNvSpPr/>
            <p:nvPr/>
          </p:nvSpPr>
          <p:spPr>
            <a:xfrm>
              <a:off x="5208315" y="7029339"/>
              <a:ext cx="60750" cy="144532"/>
            </a:xfrm>
            <a:custGeom>
              <a:avLst/>
              <a:gdLst>
                <a:gd name="connsiteX0" fmla="*/ 60598 w 60750"/>
                <a:gd name="connsiteY0" fmla="*/ 8049 h 144532"/>
                <a:gd name="connsiteX1" fmla="*/ 20910 w 60750"/>
                <a:gd name="connsiteY1" fmla="*/ 136636 h 144532"/>
                <a:gd name="connsiteX2" fmla="*/ 1860 w 60750"/>
                <a:gd name="connsiteY2" fmla="*/ 119174 h 144532"/>
                <a:gd name="connsiteX3" fmla="*/ 5035 w 60750"/>
                <a:gd name="connsiteY3" fmla="*/ 25511 h 144532"/>
                <a:gd name="connsiteX4" fmla="*/ 60598 w 60750"/>
                <a:gd name="connsiteY4" fmla="*/ 8049 h 144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750" h="144532">
                  <a:moveTo>
                    <a:pt x="60598" y="8049"/>
                  </a:moveTo>
                  <a:cubicBezTo>
                    <a:pt x="63244" y="26570"/>
                    <a:pt x="30700" y="118115"/>
                    <a:pt x="20910" y="136636"/>
                  </a:cubicBezTo>
                  <a:cubicBezTo>
                    <a:pt x="11120" y="155157"/>
                    <a:pt x="4506" y="137695"/>
                    <a:pt x="1860" y="119174"/>
                  </a:cubicBezTo>
                  <a:cubicBezTo>
                    <a:pt x="-786" y="100653"/>
                    <a:pt x="-1315" y="44826"/>
                    <a:pt x="5035" y="25511"/>
                  </a:cubicBezTo>
                  <a:cubicBezTo>
                    <a:pt x="11385" y="6196"/>
                    <a:pt x="57952" y="-10472"/>
                    <a:pt x="60598" y="80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7" name="フリーフォーム: 図形 536">
              <a:extLst>
                <a:ext uri="{FF2B5EF4-FFF2-40B4-BE49-F238E27FC236}">
                  <a16:creationId xmlns:a16="http://schemas.microsoft.com/office/drawing/2014/main" id="{3E3BD922-2793-419E-AE12-06FAE940DD78}"/>
                </a:ext>
              </a:extLst>
            </p:cNvPr>
            <p:cNvSpPr/>
            <p:nvPr/>
          </p:nvSpPr>
          <p:spPr>
            <a:xfrm>
              <a:off x="5430269" y="7094287"/>
              <a:ext cx="85203" cy="84262"/>
            </a:xfrm>
            <a:custGeom>
              <a:avLst/>
              <a:gdLst>
                <a:gd name="connsiteX0" fmla="*/ 3744 w 85203"/>
                <a:gd name="connsiteY0" fmla="*/ 76451 h 84262"/>
                <a:gd name="connsiteX1" fmla="*/ 78356 w 85203"/>
                <a:gd name="connsiteY1" fmla="*/ 74863 h 84262"/>
                <a:gd name="connsiteX2" fmla="*/ 75181 w 85203"/>
                <a:gd name="connsiteY2" fmla="*/ 11363 h 84262"/>
                <a:gd name="connsiteX3" fmla="*/ 19619 w 85203"/>
                <a:gd name="connsiteY3" fmla="*/ 3426 h 84262"/>
                <a:gd name="connsiteX4" fmla="*/ 3744 w 85203"/>
                <a:gd name="connsiteY4" fmla="*/ 76451 h 84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203" h="84262">
                  <a:moveTo>
                    <a:pt x="3744" y="76451"/>
                  </a:moveTo>
                  <a:cubicBezTo>
                    <a:pt x="13533" y="88357"/>
                    <a:pt x="66450" y="85711"/>
                    <a:pt x="78356" y="74863"/>
                  </a:cubicBezTo>
                  <a:cubicBezTo>
                    <a:pt x="90262" y="64015"/>
                    <a:pt x="84970" y="23269"/>
                    <a:pt x="75181" y="11363"/>
                  </a:cubicBezTo>
                  <a:cubicBezTo>
                    <a:pt x="65392" y="-543"/>
                    <a:pt x="34436" y="-2924"/>
                    <a:pt x="19619" y="3426"/>
                  </a:cubicBezTo>
                  <a:cubicBezTo>
                    <a:pt x="4802" y="9776"/>
                    <a:pt x="-6045" y="64545"/>
                    <a:pt x="3744" y="764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8" name="フリーフォーム: 図形 537">
              <a:extLst>
                <a:ext uri="{FF2B5EF4-FFF2-40B4-BE49-F238E27FC236}">
                  <a16:creationId xmlns:a16="http://schemas.microsoft.com/office/drawing/2014/main" id="{5BE77F8F-F919-4C91-9CB9-33100211CA2C}"/>
                </a:ext>
              </a:extLst>
            </p:cNvPr>
            <p:cNvSpPr/>
            <p:nvPr/>
          </p:nvSpPr>
          <p:spPr>
            <a:xfrm>
              <a:off x="5046836" y="7189664"/>
              <a:ext cx="150926" cy="108346"/>
            </a:xfrm>
            <a:custGeom>
              <a:avLst/>
              <a:gdLst>
                <a:gd name="connsiteX0" fmla="*/ 1414 w 150926"/>
                <a:gd name="connsiteY0" fmla="*/ 3299 h 108346"/>
                <a:gd name="connsiteX1" fmla="*/ 120477 w 150926"/>
                <a:gd name="connsiteY1" fmla="*/ 30286 h 108346"/>
                <a:gd name="connsiteX2" fmla="*/ 147464 w 150926"/>
                <a:gd name="connsiteY2" fmla="*/ 92199 h 108346"/>
                <a:gd name="connsiteX3" fmla="*/ 60152 w 150926"/>
                <a:gd name="connsiteY3" fmla="*/ 103311 h 108346"/>
                <a:gd name="connsiteX4" fmla="*/ 1414 w 150926"/>
                <a:gd name="connsiteY4" fmla="*/ 3299 h 108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926" h="108346">
                  <a:moveTo>
                    <a:pt x="1414" y="3299"/>
                  </a:moveTo>
                  <a:cubicBezTo>
                    <a:pt x="11468" y="-8872"/>
                    <a:pt x="96135" y="15469"/>
                    <a:pt x="120477" y="30286"/>
                  </a:cubicBezTo>
                  <a:cubicBezTo>
                    <a:pt x="144819" y="45103"/>
                    <a:pt x="157518" y="80028"/>
                    <a:pt x="147464" y="92199"/>
                  </a:cubicBezTo>
                  <a:cubicBezTo>
                    <a:pt x="137410" y="104370"/>
                    <a:pt x="82906" y="114953"/>
                    <a:pt x="60152" y="103311"/>
                  </a:cubicBezTo>
                  <a:cubicBezTo>
                    <a:pt x="37398" y="91669"/>
                    <a:pt x="-8640" y="15470"/>
                    <a:pt x="1414" y="32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9" name="フリーフォーム: 図形 538">
              <a:extLst>
                <a:ext uri="{FF2B5EF4-FFF2-40B4-BE49-F238E27FC236}">
                  <a16:creationId xmlns:a16="http://schemas.microsoft.com/office/drawing/2014/main" id="{910E6637-C65F-4278-B2E8-5D365BCFC3D4}"/>
                </a:ext>
              </a:extLst>
            </p:cNvPr>
            <p:cNvSpPr/>
            <p:nvPr/>
          </p:nvSpPr>
          <p:spPr>
            <a:xfrm>
              <a:off x="4932791" y="7349774"/>
              <a:ext cx="235556" cy="289569"/>
            </a:xfrm>
            <a:custGeom>
              <a:avLst/>
              <a:gdLst>
                <a:gd name="connsiteX0" fmla="*/ 137684 w 235556"/>
                <a:gd name="connsiteY0" fmla="*/ 351 h 289569"/>
                <a:gd name="connsiteX1" fmla="*/ 234522 w 235556"/>
                <a:gd name="connsiteY1" fmla="*/ 43214 h 289569"/>
                <a:gd name="connsiteX2" fmla="*/ 186897 w 235556"/>
                <a:gd name="connsiteY2" fmla="*/ 71789 h 289569"/>
                <a:gd name="connsiteX3" fmla="*/ 156734 w 235556"/>
                <a:gd name="connsiteY3" fmla="*/ 71789 h 289569"/>
                <a:gd name="connsiteX4" fmla="*/ 124984 w 235556"/>
                <a:gd name="connsiteY4" fmla="*/ 116239 h 289569"/>
                <a:gd name="connsiteX5" fmla="*/ 64659 w 235556"/>
                <a:gd name="connsiteY5" fmla="*/ 147989 h 289569"/>
                <a:gd name="connsiteX6" fmla="*/ 91647 w 235556"/>
                <a:gd name="connsiteY6" fmla="*/ 189264 h 289569"/>
                <a:gd name="connsiteX7" fmla="*/ 137684 w 235556"/>
                <a:gd name="connsiteY7" fmla="*/ 249589 h 289569"/>
                <a:gd name="connsiteX8" fmla="*/ 78947 w 235556"/>
                <a:gd name="connsiteY8" fmla="*/ 286101 h 289569"/>
                <a:gd name="connsiteX9" fmla="*/ 36084 w 235556"/>
                <a:gd name="connsiteY9" fmla="*/ 162276 h 289569"/>
                <a:gd name="connsiteX10" fmla="*/ 2747 w 235556"/>
                <a:gd name="connsiteY10" fmla="*/ 101951 h 289569"/>
                <a:gd name="connsiteX11" fmla="*/ 110697 w 235556"/>
                <a:gd name="connsiteY11" fmla="*/ 68614 h 289569"/>
                <a:gd name="connsiteX12" fmla="*/ 137684 w 235556"/>
                <a:gd name="connsiteY12" fmla="*/ 351 h 28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5556" h="289569">
                  <a:moveTo>
                    <a:pt x="137684" y="351"/>
                  </a:moveTo>
                  <a:cubicBezTo>
                    <a:pt x="158321" y="-3882"/>
                    <a:pt x="226320" y="31308"/>
                    <a:pt x="234522" y="43214"/>
                  </a:cubicBezTo>
                  <a:cubicBezTo>
                    <a:pt x="242724" y="55120"/>
                    <a:pt x="199862" y="67027"/>
                    <a:pt x="186897" y="71789"/>
                  </a:cubicBezTo>
                  <a:cubicBezTo>
                    <a:pt x="173932" y="76552"/>
                    <a:pt x="167053" y="64381"/>
                    <a:pt x="156734" y="71789"/>
                  </a:cubicBezTo>
                  <a:cubicBezTo>
                    <a:pt x="146415" y="79197"/>
                    <a:pt x="140330" y="103539"/>
                    <a:pt x="124984" y="116239"/>
                  </a:cubicBezTo>
                  <a:cubicBezTo>
                    <a:pt x="109638" y="128939"/>
                    <a:pt x="70215" y="135818"/>
                    <a:pt x="64659" y="147989"/>
                  </a:cubicBezTo>
                  <a:cubicBezTo>
                    <a:pt x="59103" y="160160"/>
                    <a:pt x="79476" y="172331"/>
                    <a:pt x="91647" y="189264"/>
                  </a:cubicBezTo>
                  <a:cubicBezTo>
                    <a:pt x="103818" y="206197"/>
                    <a:pt x="139801" y="233450"/>
                    <a:pt x="137684" y="249589"/>
                  </a:cubicBezTo>
                  <a:cubicBezTo>
                    <a:pt x="135567" y="265728"/>
                    <a:pt x="95880" y="300653"/>
                    <a:pt x="78947" y="286101"/>
                  </a:cubicBezTo>
                  <a:cubicBezTo>
                    <a:pt x="62014" y="271549"/>
                    <a:pt x="48784" y="192968"/>
                    <a:pt x="36084" y="162276"/>
                  </a:cubicBezTo>
                  <a:cubicBezTo>
                    <a:pt x="23384" y="131584"/>
                    <a:pt x="-9688" y="117561"/>
                    <a:pt x="2747" y="101951"/>
                  </a:cubicBezTo>
                  <a:cubicBezTo>
                    <a:pt x="15182" y="86341"/>
                    <a:pt x="91118" y="78403"/>
                    <a:pt x="110697" y="68614"/>
                  </a:cubicBezTo>
                  <a:cubicBezTo>
                    <a:pt x="130276" y="58825"/>
                    <a:pt x="117047" y="4584"/>
                    <a:pt x="137684" y="3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0" name="フリーフォーム: 図形 539">
              <a:extLst>
                <a:ext uri="{FF2B5EF4-FFF2-40B4-BE49-F238E27FC236}">
                  <a16:creationId xmlns:a16="http://schemas.microsoft.com/office/drawing/2014/main" id="{AD7710B4-2ECF-4538-A723-9A9A04B987FC}"/>
                </a:ext>
              </a:extLst>
            </p:cNvPr>
            <p:cNvSpPr/>
            <p:nvPr/>
          </p:nvSpPr>
          <p:spPr>
            <a:xfrm>
              <a:off x="5222845" y="7278328"/>
              <a:ext cx="95153" cy="90470"/>
            </a:xfrm>
            <a:custGeom>
              <a:avLst/>
              <a:gdLst>
                <a:gd name="connsiteX0" fmla="*/ 87343 w 95153"/>
                <a:gd name="connsiteY0" fmla="*/ 360 h 90470"/>
                <a:gd name="connsiteX1" fmla="*/ 30 w 95153"/>
                <a:gd name="connsiteY1" fmla="*/ 59097 h 90470"/>
                <a:gd name="connsiteX2" fmla="*/ 77818 w 95153"/>
                <a:gd name="connsiteY2" fmla="*/ 89260 h 90470"/>
                <a:gd name="connsiteX3" fmla="*/ 87343 w 95153"/>
                <a:gd name="connsiteY3" fmla="*/ 360 h 90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153" h="90470">
                  <a:moveTo>
                    <a:pt x="87343" y="360"/>
                  </a:moveTo>
                  <a:cubicBezTo>
                    <a:pt x="74378" y="-4667"/>
                    <a:pt x="1617" y="44280"/>
                    <a:pt x="30" y="59097"/>
                  </a:cubicBezTo>
                  <a:cubicBezTo>
                    <a:pt x="-1557" y="73914"/>
                    <a:pt x="58503" y="95874"/>
                    <a:pt x="77818" y="89260"/>
                  </a:cubicBezTo>
                  <a:cubicBezTo>
                    <a:pt x="97133" y="82646"/>
                    <a:pt x="100308" y="5387"/>
                    <a:pt x="87343" y="3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1" name="フリーフォーム: 図形 540">
              <a:extLst>
                <a:ext uri="{FF2B5EF4-FFF2-40B4-BE49-F238E27FC236}">
                  <a16:creationId xmlns:a16="http://schemas.microsoft.com/office/drawing/2014/main" id="{7CC9CA01-F9A0-405C-9263-A5572BF9428B}"/>
                </a:ext>
              </a:extLst>
            </p:cNvPr>
            <p:cNvSpPr/>
            <p:nvPr/>
          </p:nvSpPr>
          <p:spPr>
            <a:xfrm>
              <a:off x="5049332" y="7477120"/>
              <a:ext cx="159080" cy="81307"/>
            </a:xfrm>
            <a:custGeom>
              <a:avLst/>
              <a:gdLst>
                <a:gd name="connsiteX0" fmla="*/ 2093 w 159080"/>
                <a:gd name="connsiteY0" fmla="*/ 53980 h 81307"/>
                <a:gd name="connsiteX1" fmla="*/ 133856 w 159080"/>
                <a:gd name="connsiteY1" fmla="*/ 5 h 81307"/>
                <a:gd name="connsiteX2" fmla="*/ 152906 w 159080"/>
                <a:gd name="connsiteY2" fmla="*/ 50805 h 81307"/>
                <a:gd name="connsiteX3" fmla="*/ 59243 w 159080"/>
                <a:gd name="connsiteY3" fmla="*/ 80968 h 81307"/>
                <a:gd name="connsiteX4" fmla="*/ 2093 w 159080"/>
                <a:gd name="connsiteY4" fmla="*/ 53980 h 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080" h="81307">
                  <a:moveTo>
                    <a:pt x="2093" y="53980"/>
                  </a:moveTo>
                  <a:cubicBezTo>
                    <a:pt x="14529" y="40486"/>
                    <a:pt x="108721" y="534"/>
                    <a:pt x="133856" y="5"/>
                  </a:cubicBezTo>
                  <a:cubicBezTo>
                    <a:pt x="158991" y="-524"/>
                    <a:pt x="165342" y="37311"/>
                    <a:pt x="152906" y="50805"/>
                  </a:cubicBezTo>
                  <a:cubicBezTo>
                    <a:pt x="140471" y="64299"/>
                    <a:pt x="82791" y="78058"/>
                    <a:pt x="59243" y="80968"/>
                  </a:cubicBezTo>
                  <a:cubicBezTo>
                    <a:pt x="35695" y="83878"/>
                    <a:pt x="-10343" y="67474"/>
                    <a:pt x="2093" y="539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2" name="フリーフォーム: 図形 541">
              <a:extLst>
                <a:ext uri="{FF2B5EF4-FFF2-40B4-BE49-F238E27FC236}">
                  <a16:creationId xmlns:a16="http://schemas.microsoft.com/office/drawing/2014/main" id="{90E82F41-7573-4187-BDED-BBCADDDAC5C4}"/>
                </a:ext>
              </a:extLst>
            </p:cNvPr>
            <p:cNvSpPr/>
            <p:nvPr/>
          </p:nvSpPr>
          <p:spPr>
            <a:xfrm>
              <a:off x="5384459" y="7297706"/>
              <a:ext cx="107159" cy="104854"/>
            </a:xfrm>
            <a:custGeom>
              <a:avLst/>
              <a:gdLst>
                <a:gd name="connsiteX0" fmla="*/ 67016 w 107159"/>
                <a:gd name="connsiteY0" fmla="*/ 32 h 104854"/>
                <a:gd name="connsiteX1" fmla="*/ 106704 w 107159"/>
                <a:gd name="connsiteY1" fmla="*/ 61944 h 104854"/>
                <a:gd name="connsiteX2" fmla="*/ 41616 w 107159"/>
                <a:gd name="connsiteY2" fmla="*/ 104807 h 104854"/>
                <a:gd name="connsiteX3" fmla="*/ 341 w 107159"/>
                <a:gd name="connsiteY3" fmla="*/ 54007 h 104854"/>
                <a:gd name="connsiteX4" fmla="*/ 67016 w 107159"/>
                <a:gd name="connsiteY4" fmla="*/ 32 h 104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159" h="104854">
                  <a:moveTo>
                    <a:pt x="67016" y="32"/>
                  </a:moveTo>
                  <a:cubicBezTo>
                    <a:pt x="84743" y="1355"/>
                    <a:pt x="110937" y="44482"/>
                    <a:pt x="106704" y="61944"/>
                  </a:cubicBezTo>
                  <a:cubicBezTo>
                    <a:pt x="102471" y="79406"/>
                    <a:pt x="59343" y="106130"/>
                    <a:pt x="41616" y="104807"/>
                  </a:cubicBezTo>
                  <a:cubicBezTo>
                    <a:pt x="23889" y="103484"/>
                    <a:pt x="-3363" y="70147"/>
                    <a:pt x="341" y="54007"/>
                  </a:cubicBezTo>
                  <a:cubicBezTo>
                    <a:pt x="4045" y="37867"/>
                    <a:pt x="49289" y="-1291"/>
                    <a:pt x="67016" y="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3" name="フリーフォーム: 図形 542">
              <a:extLst>
                <a:ext uri="{FF2B5EF4-FFF2-40B4-BE49-F238E27FC236}">
                  <a16:creationId xmlns:a16="http://schemas.microsoft.com/office/drawing/2014/main" id="{92B3735D-D035-4E4C-9791-35AB0EF979B1}"/>
                </a:ext>
              </a:extLst>
            </p:cNvPr>
            <p:cNvSpPr/>
            <p:nvPr/>
          </p:nvSpPr>
          <p:spPr>
            <a:xfrm>
              <a:off x="5344916" y="7508636"/>
              <a:ext cx="123991" cy="73766"/>
            </a:xfrm>
            <a:custGeom>
              <a:avLst/>
              <a:gdLst>
                <a:gd name="connsiteX0" fmla="*/ 120847 w 123991"/>
                <a:gd name="connsiteY0" fmla="*/ 239 h 73766"/>
                <a:gd name="connsiteX1" fmla="*/ 81159 w 123991"/>
                <a:gd name="connsiteY1" fmla="*/ 71677 h 73766"/>
                <a:gd name="connsiteX2" fmla="*/ 197 w 123991"/>
                <a:gd name="connsiteY2" fmla="*/ 49452 h 73766"/>
                <a:gd name="connsiteX3" fmla="*/ 120847 w 123991"/>
                <a:gd name="connsiteY3" fmla="*/ 239 h 7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991" h="73766">
                  <a:moveTo>
                    <a:pt x="120847" y="239"/>
                  </a:moveTo>
                  <a:cubicBezTo>
                    <a:pt x="134341" y="3943"/>
                    <a:pt x="101267" y="63475"/>
                    <a:pt x="81159" y="71677"/>
                  </a:cubicBezTo>
                  <a:cubicBezTo>
                    <a:pt x="61051" y="79879"/>
                    <a:pt x="-4036" y="62152"/>
                    <a:pt x="197" y="49452"/>
                  </a:cubicBezTo>
                  <a:cubicBezTo>
                    <a:pt x="4430" y="36752"/>
                    <a:pt x="107353" y="-3465"/>
                    <a:pt x="120847" y="2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4" name="フリーフォーム: 図形 543">
              <a:extLst>
                <a:ext uri="{FF2B5EF4-FFF2-40B4-BE49-F238E27FC236}">
                  <a16:creationId xmlns:a16="http://schemas.microsoft.com/office/drawing/2014/main" id="{B6AF5D46-37D3-464F-A3F9-12C72B73C99D}"/>
                </a:ext>
              </a:extLst>
            </p:cNvPr>
            <p:cNvSpPr/>
            <p:nvPr/>
          </p:nvSpPr>
          <p:spPr>
            <a:xfrm>
              <a:off x="5328474" y="7590947"/>
              <a:ext cx="159648" cy="93743"/>
            </a:xfrm>
            <a:custGeom>
              <a:avLst/>
              <a:gdLst>
                <a:gd name="connsiteX0" fmla="*/ 40451 w 159648"/>
                <a:gd name="connsiteY0" fmla="*/ 478 h 93743"/>
                <a:gd name="connsiteX1" fmla="*/ 159514 w 159648"/>
                <a:gd name="connsiteY1" fmla="*/ 71916 h 93743"/>
                <a:gd name="connsiteX2" fmla="*/ 62676 w 159648"/>
                <a:gd name="connsiteY2" fmla="*/ 92553 h 93743"/>
                <a:gd name="connsiteX3" fmla="*/ 764 w 159648"/>
                <a:gd name="connsiteY3" fmla="*/ 43341 h 93743"/>
                <a:gd name="connsiteX4" fmla="*/ 40451 w 159648"/>
                <a:gd name="connsiteY4" fmla="*/ 478 h 93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648" h="93743">
                  <a:moveTo>
                    <a:pt x="40451" y="478"/>
                  </a:moveTo>
                  <a:cubicBezTo>
                    <a:pt x="66909" y="5240"/>
                    <a:pt x="155810" y="56570"/>
                    <a:pt x="159514" y="71916"/>
                  </a:cubicBezTo>
                  <a:cubicBezTo>
                    <a:pt x="163218" y="87262"/>
                    <a:pt x="89134" y="97315"/>
                    <a:pt x="62676" y="92553"/>
                  </a:cubicBezTo>
                  <a:cubicBezTo>
                    <a:pt x="36218" y="87791"/>
                    <a:pt x="5526" y="58951"/>
                    <a:pt x="764" y="43341"/>
                  </a:cubicBezTo>
                  <a:cubicBezTo>
                    <a:pt x="-3998" y="27731"/>
                    <a:pt x="13993" y="-4284"/>
                    <a:pt x="40451" y="4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5" name="フリーフォーム: 図形 544">
              <a:extLst>
                <a:ext uri="{FF2B5EF4-FFF2-40B4-BE49-F238E27FC236}">
                  <a16:creationId xmlns:a16="http://schemas.microsoft.com/office/drawing/2014/main" id="{60F03ACC-6C05-47D0-84E0-F4BCA21F6B8B}"/>
                </a:ext>
              </a:extLst>
            </p:cNvPr>
            <p:cNvSpPr/>
            <p:nvPr/>
          </p:nvSpPr>
          <p:spPr>
            <a:xfrm>
              <a:off x="5484419" y="7508667"/>
              <a:ext cx="125902" cy="63606"/>
            </a:xfrm>
            <a:custGeom>
              <a:avLst/>
              <a:gdLst>
                <a:gd name="connsiteX0" fmla="*/ 3569 w 125902"/>
                <a:gd name="connsiteY0" fmla="*/ 8146 h 63606"/>
                <a:gd name="connsiteX1" fmla="*/ 114694 w 125902"/>
                <a:gd name="connsiteY1" fmla="*/ 4971 h 63606"/>
                <a:gd name="connsiteX2" fmla="*/ 113106 w 125902"/>
                <a:gd name="connsiteY2" fmla="*/ 54183 h 63606"/>
                <a:gd name="connsiteX3" fmla="*/ 35319 w 125902"/>
                <a:gd name="connsiteY3" fmla="*/ 62121 h 63606"/>
                <a:gd name="connsiteX4" fmla="*/ 3569 w 125902"/>
                <a:gd name="connsiteY4" fmla="*/ 8146 h 63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902" h="63606">
                  <a:moveTo>
                    <a:pt x="3569" y="8146"/>
                  </a:moveTo>
                  <a:cubicBezTo>
                    <a:pt x="16798" y="-1379"/>
                    <a:pt x="96438" y="-2702"/>
                    <a:pt x="114694" y="4971"/>
                  </a:cubicBezTo>
                  <a:cubicBezTo>
                    <a:pt x="132950" y="12644"/>
                    <a:pt x="126335" y="44658"/>
                    <a:pt x="113106" y="54183"/>
                  </a:cubicBezTo>
                  <a:cubicBezTo>
                    <a:pt x="99877" y="63708"/>
                    <a:pt x="53840" y="65296"/>
                    <a:pt x="35319" y="62121"/>
                  </a:cubicBezTo>
                  <a:cubicBezTo>
                    <a:pt x="16798" y="58946"/>
                    <a:pt x="-9660" y="17671"/>
                    <a:pt x="3569" y="81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6" name="フリーフォーム: 図形 545">
              <a:extLst>
                <a:ext uri="{FF2B5EF4-FFF2-40B4-BE49-F238E27FC236}">
                  <a16:creationId xmlns:a16="http://schemas.microsoft.com/office/drawing/2014/main" id="{21AF3637-9EFF-4D23-B07A-07243394CA05}"/>
                </a:ext>
              </a:extLst>
            </p:cNvPr>
            <p:cNvSpPr/>
            <p:nvPr/>
          </p:nvSpPr>
          <p:spPr>
            <a:xfrm>
              <a:off x="5626077" y="7540481"/>
              <a:ext cx="158798" cy="92651"/>
            </a:xfrm>
            <a:custGeom>
              <a:avLst/>
              <a:gdLst>
                <a:gd name="connsiteX0" fmla="*/ 23 w 158798"/>
                <a:gd name="connsiteY0" fmla="*/ 81107 h 92651"/>
                <a:gd name="connsiteX1" fmla="*/ 82573 w 158798"/>
                <a:gd name="connsiteY1" fmla="*/ 144 h 92651"/>
                <a:gd name="connsiteX2" fmla="*/ 158773 w 158798"/>
                <a:gd name="connsiteY2" fmla="*/ 62057 h 92651"/>
                <a:gd name="connsiteX3" fmla="*/ 74636 w 158798"/>
                <a:gd name="connsiteY3" fmla="*/ 90632 h 92651"/>
                <a:gd name="connsiteX4" fmla="*/ 23 w 158798"/>
                <a:gd name="connsiteY4" fmla="*/ 81107 h 92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798" h="92651">
                  <a:moveTo>
                    <a:pt x="23" y="81107"/>
                  </a:moveTo>
                  <a:cubicBezTo>
                    <a:pt x="1346" y="66026"/>
                    <a:pt x="56115" y="3319"/>
                    <a:pt x="82573" y="144"/>
                  </a:cubicBezTo>
                  <a:cubicBezTo>
                    <a:pt x="109031" y="-3031"/>
                    <a:pt x="160096" y="46976"/>
                    <a:pt x="158773" y="62057"/>
                  </a:cubicBezTo>
                  <a:cubicBezTo>
                    <a:pt x="157450" y="77138"/>
                    <a:pt x="95274" y="88251"/>
                    <a:pt x="74636" y="90632"/>
                  </a:cubicBezTo>
                  <a:cubicBezTo>
                    <a:pt x="53999" y="93013"/>
                    <a:pt x="-1300" y="96188"/>
                    <a:pt x="23" y="811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7" name="フリーフォーム: 図形 546">
              <a:extLst>
                <a:ext uri="{FF2B5EF4-FFF2-40B4-BE49-F238E27FC236}">
                  <a16:creationId xmlns:a16="http://schemas.microsoft.com/office/drawing/2014/main" id="{05CCA21D-CBC0-4A78-B53A-0763D01CF60E}"/>
                </a:ext>
              </a:extLst>
            </p:cNvPr>
            <p:cNvSpPr/>
            <p:nvPr/>
          </p:nvSpPr>
          <p:spPr>
            <a:xfrm>
              <a:off x="5311654" y="7802051"/>
              <a:ext cx="124345" cy="130038"/>
            </a:xfrm>
            <a:custGeom>
              <a:avLst/>
              <a:gdLst>
                <a:gd name="connsiteX0" fmla="*/ 1709 w 124345"/>
                <a:gd name="connsiteY0" fmla="*/ 512 h 130038"/>
                <a:gd name="connsiteX1" fmla="*/ 90609 w 124345"/>
                <a:gd name="connsiteY1" fmla="*/ 78299 h 130038"/>
                <a:gd name="connsiteX2" fmla="*/ 122359 w 124345"/>
                <a:gd name="connsiteY2" fmla="*/ 122749 h 130038"/>
                <a:gd name="connsiteX3" fmla="*/ 39809 w 124345"/>
                <a:gd name="connsiteY3" fmla="*/ 119574 h 130038"/>
                <a:gd name="connsiteX4" fmla="*/ 1709 w 124345"/>
                <a:gd name="connsiteY4" fmla="*/ 512 h 13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345" h="130038">
                  <a:moveTo>
                    <a:pt x="1709" y="512"/>
                  </a:moveTo>
                  <a:cubicBezTo>
                    <a:pt x="10176" y="-6367"/>
                    <a:pt x="70501" y="57926"/>
                    <a:pt x="90609" y="78299"/>
                  </a:cubicBezTo>
                  <a:cubicBezTo>
                    <a:pt x="110717" y="98672"/>
                    <a:pt x="130826" y="115870"/>
                    <a:pt x="122359" y="122749"/>
                  </a:cubicBezTo>
                  <a:cubicBezTo>
                    <a:pt x="113892" y="129628"/>
                    <a:pt x="61769" y="136243"/>
                    <a:pt x="39809" y="119574"/>
                  </a:cubicBezTo>
                  <a:cubicBezTo>
                    <a:pt x="17849" y="102905"/>
                    <a:pt x="-6758" y="7391"/>
                    <a:pt x="1709" y="5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48" name="グループ化 547">
            <a:extLst>
              <a:ext uri="{FF2B5EF4-FFF2-40B4-BE49-F238E27FC236}">
                <a16:creationId xmlns:a16="http://schemas.microsoft.com/office/drawing/2014/main" id="{11A2C1E1-64E1-4759-87F9-C2E15E4FBA96}"/>
              </a:ext>
            </a:extLst>
          </p:cNvPr>
          <p:cNvGrpSpPr/>
          <p:nvPr/>
        </p:nvGrpSpPr>
        <p:grpSpPr>
          <a:xfrm rot="10800000">
            <a:off x="982568" y="5408590"/>
            <a:ext cx="2362675" cy="2687660"/>
            <a:chOff x="4430619" y="6253140"/>
            <a:chExt cx="2110159" cy="2400411"/>
          </a:xfrm>
        </p:grpSpPr>
        <p:sp>
          <p:nvSpPr>
            <p:cNvPr id="549" name="フリーフォーム: 図形 548">
              <a:extLst>
                <a:ext uri="{FF2B5EF4-FFF2-40B4-BE49-F238E27FC236}">
                  <a16:creationId xmlns:a16="http://schemas.microsoft.com/office/drawing/2014/main" id="{3C41C897-74FA-473E-AD6F-41790F1A00EB}"/>
                </a:ext>
              </a:extLst>
            </p:cNvPr>
            <p:cNvSpPr/>
            <p:nvPr/>
          </p:nvSpPr>
          <p:spPr>
            <a:xfrm>
              <a:off x="4649788" y="6253140"/>
              <a:ext cx="358800" cy="698659"/>
            </a:xfrm>
            <a:custGeom>
              <a:avLst/>
              <a:gdLst>
                <a:gd name="connsiteX0" fmla="*/ 358775 w 358800"/>
                <a:gd name="connsiteY0" fmla="*/ 23 h 698659"/>
                <a:gd name="connsiteX1" fmla="*/ 196850 w 358800"/>
                <a:gd name="connsiteY1" fmla="*/ 147660 h 698659"/>
                <a:gd name="connsiteX2" fmla="*/ 185737 w 358800"/>
                <a:gd name="connsiteY2" fmla="*/ 241323 h 698659"/>
                <a:gd name="connsiteX3" fmla="*/ 233362 w 358800"/>
                <a:gd name="connsiteY3" fmla="*/ 285773 h 698659"/>
                <a:gd name="connsiteX4" fmla="*/ 231775 w 358800"/>
                <a:gd name="connsiteY4" fmla="*/ 341335 h 698659"/>
                <a:gd name="connsiteX5" fmla="*/ 130175 w 358800"/>
                <a:gd name="connsiteY5" fmla="*/ 428648 h 698659"/>
                <a:gd name="connsiteX6" fmla="*/ 115887 w 358800"/>
                <a:gd name="connsiteY6" fmla="*/ 511198 h 698659"/>
                <a:gd name="connsiteX7" fmla="*/ 76200 w 358800"/>
                <a:gd name="connsiteY7" fmla="*/ 600098 h 698659"/>
                <a:gd name="connsiteX8" fmla="*/ 0 w 358800"/>
                <a:gd name="connsiteY8" fmla="*/ 698523 h 698659"/>
                <a:gd name="connsiteX9" fmla="*/ 76200 w 358800"/>
                <a:gd name="connsiteY9" fmla="*/ 619148 h 698659"/>
                <a:gd name="connsiteX10" fmla="*/ 134937 w 358800"/>
                <a:gd name="connsiteY10" fmla="*/ 520723 h 698659"/>
                <a:gd name="connsiteX11" fmla="*/ 157162 w 358800"/>
                <a:gd name="connsiteY11" fmla="*/ 438173 h 698659"/>
                <a:gd name="connsiteX12" fmla="*/ 274637 w 358800"/>
                <a:gd name="connsiteY12" fmla="*/ 292123 h 698659"/>
                <a:gd name="connsiteX13" fmla="*/ 212725 w 358800"/>
                <a:gd name="connsiteY13" fmla="*/ 198460 h 698659"/>
                <a:gd name="connsiteX14" fmla="*/ 209550 w 358800"/>
                <a:gd name="connsiteY14" fmla="*/ 158773 h 698659"/>
                <a:gd name="connsiteX15" fmla="*/ 358775 w 358800"/>
                <a:gd name="connsiteY15" fmla="*/ 23 h 698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58800" h="698659">
                  <a:moveTo>
                    <a:pt x="358775" y="23"/>
                  </a:moveTo>
                  <a:cubicBezTo>
                    <a:pt x="356658" y="-1829"/>
                    <a:pt x="225690" y="107443"/>
                    <a:pt x="196850" y="147660"/>
                  </a:cubicBezTo>
                  <a:cubicBezTo>
                    <a:pt x="168010" y="187877"/>
                    <a:pt x="179652" y="218304"/>
                    <a:pt x="185737" y="241323"/>
                  </a:cubicBezTo>
                  <a:cubicBezTo>
                    <a:pt x="191822" y="264342"/>
                    <a:pt x="225689" y="269104"/>
                    <a:pt x="233362" y="285773"/>
                  </a:cubicBezTo>
                  <a:cubicBezTo>
                    <a:pt x="241035" y="302442"/>
                    <a:pt x="248973" y="317523"/>
                    <a:pt x="231775" y="341335"/>
                  </a:cubicBezTo>
                  <a:cubicBezTo>
                    <a:pt x="214577" y="365147"/>
                    <a:pt x="149490" y="400338"/>
                    <a:pt x="130175" y="428648"/>
                  </a:cubicBezTo>
                  <a:cubicBezTo>
                    <a:pt x="110860" y="456959"/>
                    <a:pt x="124883" y="482623"/>
                    <a:pt x="115887" y="511198"/>
                  </a:cubicBezTo>
                  <a:cubicBezTo>
                    <a:pt x="106891" y="539773"/>
                    <a:pt x="95514" y="568877"/>
                    <a:pt x="76200" y="600098"/>
                  </a:cubicBezTo>
                  <a:cubicBezTo>
                    <a:pt x="56886" y="631319"/>
                    <a:pt x="0" y="695348"/>
                    <a:pt x="0" y="698523"/>
                  </a:cubicBezTo>
                  <a:cubicBezTo>
                    <a:pt x="0" y="701698"/>
                    <a:pt x="53710" y="648781"/>
                    <a:pt x="76200" y="619148"/>
                  </a:cubicBezTo>
                  <a:cubicBezTo>
                    <a:pt x="98690" y="589515"/>
                    <a:pt x="121443" y="550885"/>
                    <a:pt x="134937" y="520723"/>
                  </a:cubicBezTo>
                  <a:cubicBezTo>
                    <a:pt x="148431" y="490561"/>
                    <a:pt x="133879" y="476273"/>
                    <a:pt x="157162" y="438173"/>
                  </a:cubicBezTo>
                  <a:cubicBezTo>
                    <a:pt x="180445" y="400073"/>
                    <a:pt x="265377" y="332075"/>
                    <a:pt x="274637" y="292123"/>
                  </a:cubicBezTo>
                  <a:cubicBezTo>
                    <a:pt x="283897" y="252171"/>
                    <a:pt x="223573" y="220685"/>
                    <a:pt x="212725" y="198460"/>
                  </a:cubicBezTo>
                  <a:cubicBezTo>
                    <a:pt x="201877" y="176235"/>
                    <a:pt x="187325" y="188142"/>
                    <a:pt x="209550" y="158773"/>
                  </a:cubicBezTo>
                  <a:cubicBezTo>
                    <a:pt x="231775" y="129404"/>
                    <a:pt x="360892" y="1875"/>
                    <a:pt x="358775" y="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0" name="フリーフォーム: 図形 549">
              <a:extLst>
                <a:ext uri="{FF2B5EF4-FFF2-40B4-BE49-F238E27FC236}">
                  <a16:creationId xmlns:a16="http://schemas.microsoft.com/office/drawing/2014/main" id="{C9829F06-2D7C-440F-ACA9-8E395CC70AE0}"/>
                </a:ext>
              </a:extLst>
            </p:cNvPr>
            <p:cNvSpPr/>
            <p:nvPr/>
          </p:nvSpPr>
          <p:spPr>
            <a:xfrm>
              <a:off x="5039020" y="6319007"/>
              <a:ext cx="615302" cy="164391"/>
            </a:xfrm>
            <a:custGeom>
              <a:avLst/>
              <a:gdLst>
                <a:gd name="connsiteX0" fmla="*/ 169568 w 615302"/>
                <a:gd name="connsiteY0" fmla="*/ 140531 h 164391"/>
                <a:gd name="connsiteX1" fmla="*/ 10818 w 615302"/>
                <a:gd name="connsiteY1" fmla="*/ 75443 h 164391"/>
                <a:gd name="connsiteX2" fmla="*/ 37805 w 615302"/>
                <a:gd name="connsiteY2" fmla="*/ 24643 h 164391"/>
                <a:gd name="connsiteX3" fmla="*/ 228305 w 615302"/>
                <a:gd name="connsiteY3" fmla="*/ 18293 h 164391"/>
                <a:gd name="connsiteX4" fmla="*/ 325143 w 615302"/>
                <a:gd name="connsiteY4" fmla="*/ 48456 h 164391"/>
                <a:gd name="connsiteX5" fmla="*/ 402930 w 615302"/>
                <a:gd name="connsiteY5" fmla="*/ 10356 h 164391"/>
                <a:gd name="connsiteX6" fmla="*/ 477543 w 615302"/>
                <a:gd name="connsiteY6" fmla="*/ 4006 h 164391"/>
                <a:gd name="connsiteX7" fmla="*/ 545805 w 615302"/>
                <a:gd name="connsiteY7" fmla="*/ 64331 h 164391"/>
                <a:gd name="connsiteX8" fmla="*/ 601368 w 615302"/>
                <a:gd name="connsiteY8" fmla="*/ 142118 h 164391"/>
                <a:gd name="connsiteX9" fmla="*/ 606130 w 615302"/>
                <a:gd name="connsiteY9" fmla="*/ 156406 h 164391"/>
                <a:gd name="connsiteX10" fmla="*/ 491830 w 615302"/>
                <a:gd name="connsiteY10" fmla="*/ 30993 h 164391"/>
                <a:gd name="connsiteX11" fmla="*/ 342605 w 615302"/>
                <a:gd name="connsiteY11" fmla="*/ 61156 h 164391"/>
                <a:gd name="connsiteX12" fmla="*/ 191793 w 615302"/>
                <a:gd name="connsiteY12" fmla="*/ 45281 h 164391"/>
                <a:gd name="connsiteX13" fmla="*/ 33043 w 615302"/>
                <a:gd name="connsiteY13" fmla="*/ 51631 h 164391"/>
                <a:gd name="connsiteX14" fmla="*/ 169568 w 615302"/>
                <a:gd name="connsiteY14" fmla="*/ 140531 h 164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15302" h="164391">
                  <a:moveTo>
                    <a:pt x="169568" y="140531"/>
                  </a:moveTo>
                  <a:cubicBezTo>
                    <a:pt x="165864" y="144500"/>
                    <a:pt x="32778" y="94758"/>
                    <a:pt x="10818" y="75443"/>
                  </a:cubicBezTo>
                  <a:cubicBezTo>
                    <a:pt x="-11142" y="56128"/>
                    <a:pt x="1557" y="34168"/>
                    <a:pt x="37805" y="24643"/>
                  </a:cubicBezTo>
                  <a:cubicBezTo>
                    <a:pt x="74053" y="15118"/>
                    <a:pt x="180415" y="14324"/>
                    <a:pt x="228305" y="18293"/>
                  </a:cubicBezTo>
                  <a:cubicBezTo>
                    <a:pt x="276195" y="22262"/>
                    <a:pt x="296039" y="49779"/>
                    <a:pt x="325143" y="48456"/>
                  </a:cubicBezTo>
                  <a:cubicBezTo>
                    <a:pt x="354247" y="47133"/>
                    <a:pt x="377530" y="17764"/>
                    <a:pt x="402930" y="10356"/>
                  </a:cubicBezTo>
                  <a:cubicBezTo>
                    <a:pt x="428330" y="2948"/>
                    <a:pt x="453731" y="-4990"/>
                    <a:pt x="477543" y="4006"/>
                  </a:cubicBezTo>
                  <a:cubicBezTo>
                    <a:pt x="501355" y="13002"/>
                    <a:pt x="525168" y="41312"/>
                    <a:pt x="545805" y="64331"/>
                  </a:cubicBezTo>
                  <a:cubicBezTo>
                    <a:pt x="566442" y="87350"/>
                    <a:pt x="591314" y="126772"/>
                    <a:pt x="601368" y="142118"/>
                  </a:cubicBezTo>
                  <a:cubicBezTo>
                    <a:pt x="611422" y="157464"/>
                    <a:pt x="624386" y="174927"/>
                    <a:pt x="606130" y="156406"/>
                  </a:cubicBezTo>
                  <a:cubicBezTo>
                    <a:pt x="587874" y="137885"/>
                    <a:pt x="535751" y="46868"/>
                    <a:pt x="491830" y="30993"/>
                  </a:cubicBezTo>
                  <a:cubicBezTo>
                    <a:pt x="447909" y="15118"/>
                    <a:pt x="392611" y="58775"/>
                    <a:pt x="342605" y="61156"/>
                  </a:cubicBezTo>
                  <a:cubicBezTo>
                    <a:pt x="292599" y="63537"/>
                    <a:pt x="243387" y="46868"/>
                    <a:pt x="191793" y="45281"/>
                  </a:cubicBezTo>
                  <a:cubicBezTo>
                    <a:pt x="140199" y="43693"/>
                    <a:pt x="40980" y="35756"/>
                    <a:pt x="33043" y="51631"/>
                  </a:cubicBezTo>
                  <a:cubicBezTo>
                    <a:pt x="25106" y="67506"/>
                    <a:pt x="173272" y="136562"/>
                    <a:pt x="169568" y="1405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1" name="フリーフォーム: 図形 550">
              <a:extLst>
                <a:ext uri="{FF2B5EF4-FFF2-40B4-BE49-F238E27FC236}">
                  <a16:creationId xmlns:a16="http://schemas.microsoft.com/office/drawing/2014/main" id="{368618B9-CC6A-41FE-BC5F-7A04C440DCD3}"/>
                </a:ext>
              </a:extLst>
            </p:cNvPr>
            <p:cNvSpPr/>
            <p:nvPr/>
          </p:nvSpPr>
          <p:spPr>
            <a:xfrm>
              <a:off x="5651500" y="6419534"/>
              <a:ext cx="168275" cy="103504"/>
            </a:xfrm>
            <a:custGeom>
              <a:avLst/>
              <a:gdLst>
                <a:gd name="connsiteX0" fmla="*/ 0 w 168275"/>
                <a:gd name="connsiteY0" fmla="*/ 103504 h 103504"/>
                <a:gd name="connsiteX1" fmla="*/ 136525 w 168275"/>
                <a:gd name="connsiteY1" fmla="*/ 6666 h 103504"/>
                <a:gd name="connsiteX2" fmla="*/ 168275 w 168275"/>
                <a:gd name="connsiteY2" fmla="*/ 8254 h 103504"/>
                <a:gd name="connsiteX3" fmla="*/ 168275 w 168275"/>
                <a:gd name="connsiteY3" fmla="*/ 8254 h 103504"/>
                <a:gd name="connsiteX4" fmla="*/ 0 w 168275"/>
                <a:gd name="connsiteY4" fmla="*/ 103504 h 103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275" h="103504">
                  <a:moveTo>
                    <a:pt x="0" y="103504"/>
                  </a:moveTo>
                  <a:cubicBezTo>
                    <a:pt x="54239" y="63022"/>
                    <a:pt x="108479" y="22541"/>
                    <a:pt x="136525" y="6666"/>
                  </a:cubicBezTo>
                  <a:cubicBezTo>
                    <a:pt x="164571" y="-9209"/>
                    <a:pt x="168275" y="8254"/>
                    <a:pt x="168275" y="8254"/>
                  </a:cubicBezTo>
                  <a:lnTo>
                    <a:pt x="168275" y="8254"/>
                  </a:lnTo>
                  <a:lnTo>
                    <a:pt x="0" y="10350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2" name="フリーフォーム: 図形 551">
              <a:extLst>
                <a:ext uri="{FF2B5EF4-FFF2-40B4-BE49-F238E27FC236}">
                  <a16:creationId xmlns:a16="http://schemas.microsoft.com/office/drawing/2014/main" id="{33491011-1135-465B-8F21-606F95DC9284}"/>
                </a:ext>
              </a:extLst>
            </p:cNvPr>
            <p:cNvSpPr/>
            <p:nvPr/>
          </p:nvSpPr>
          <p:spPr>
            <a:xfrm>
              <a:off x="5759380" y="6377290"/>
              <a:ext cx="224806" cy="364981"/>
            </a:xfrm>
            <a:custGeom>
              <a:avLst/>
              <a:gdLst>
                <a:gd name="connsiteX0" fmla="*/ 70 w 224806"/>
                <a:gd name="connsiteY0" fmla="*/ 266398 h 364981"/>
                <a:gd name="connsiteX1" fmla="*/ 30233 w 224806"/>
                <a:gd name="connsiteY1" fmla="*/ 140985 h 364981"/>
                <a:gd name="connsiteX2" fmla="*/ 34995 w 224806"/>
                <a:gd name="connsiteY2" fmla="*/ 104473 h 364981"/>
                <a:gd name="connsiteX3" fmla="*/ 103258 w 224806"/>
                <a:gd name="connsiteY3" fmla="*/ 40973 h 364981"/>
                <a:gd name="connsiteX4" fmla="*/ 165170 w 224806"/>
                <a:gd name="connsiteY4" fmla="*/ 18748 h 364981"/>
                <a:gd name="connsiteX5" fmla="*/ 204858 w 224806"/>
                <a:gd name="connsiteY5" fmla="*/ 104473 h 364981"/>
                <a:gd name="connsiteX6" fmla="*/ 196920 w 224806"/>
                <a:gd name="connsiteY6" fmla="*/ 202898 h 364981"/>
                <a:gd name="connsiteX7" fmla="*/ 158820 w 224806"/>
                <a:gd name="connsiteY7" fmla="*/ 302910 h 364981"/>
                <a:gd name="connsiteX8" fmla="*/ 92145 w 224806"/>
                <a:gd name="connsiteY8" fmla="*/ 364823 h 364981"/>
                <a:gd name="connsiteX9" fmla="*/ 184220 w 224806"/>
                <a:gd name="connsiteY9" fmla="*/ 285448 h 364981"/>
                <a:gd name="connsiteX10" fmla="*/ 223908 w 224806"/>
                <a:gd name="connsiteY10" fmla="*/ 134635 h 364981"/>
                <a:gd name="connsiteX11" fmla="*/ 149295 w 224806"/>
                <a:gd name="connsiteY11" fmla="*/ 1285 h 364981"/>
                <a:gd name="connsiteX12" fmla="*/ 46108 w 224806"/>
                <a:gd name="connsiteY12" fmla="*/ 69548 h 364981"/>
                <a:gd name="connsiteX13" fmla="*/ 22295 w 224806"/>
                <a:gd name="connsiteY13" fmla="*/ 110823 h 364981"/>
                <a:gd name="connsiteX14" fmla="*/ 70 w 224806"/>
                <a:gd name="connsiteY14" fmla="*/ 266398 h 364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4806" h="364981">
                  <a:moveTo>
                    <a:pt x="70" y="266398"/>
                  </a:moveTo>
                  <a:cubicBezTo>
                    <a:pt x="1393" y="271425"/>
                    <a:pt x="24412" y="167973"/>
                    <a:pt x="30233" y="140985"/>
                  </a:cubicBezTo>
                  <a:cubicBezTo>
                    <a:pt x="36054" y="113997"/>
                    <a:pt x="22824" y="121142"/>
                    <a:pt x="34995" y="104473"/>
                  </a:cubicBezTo>
                  <a:cubicBezTo>
                    <a:pt x="47166" y="87804"/>
                    <a:pt x="81562" y="55260"/>
                    <a:pt x="103258" y="40973"/>
                  </a:cubicBezTo>
                  <a:cubicBezTo>
                    <a:pt x="124954" y="26685"/>
                    <a:pt x="148237" y="8165"/>
                    <a:pt x="165170" y="18748"/>
                  </a:cubicBezTo>
                  <a:cubicBezTo>
                    <a:pt x="182103" y="29331"/>
                    <a:pt x="199566" y="73781"/>
                    <a:pt x="204858" y="104473"/>
                  </a:cubicBezTo>
                  <a:cubicBezTo>
                    <a:pt x="210150" y="135165"/>
                    <a:pt x="204593" y="169825"/>
                    <a:pt x="196920" y="202898"/>
                  </a:cubicBezTo>
                  <a:cubicBezTo>
                    <a:pt x="189247" y="235971"/>
                    <a:pt x="176283" y="275922"/>
                    <a:pt x="158820" y="302910"/>
                  </a:cubicBezTo>
                  <a:cubicBezTo>
                    <a:pt x="141357" y="329898"/>
                    <a:pt x="87912" y="367733"/>
                    <a:pt x="92145" y="364823"/>
                  </a:cubicBezTo>
                  <a:cubicBezTo>
                    <a:pt x="96378" y="361913"/>
                    <a:pt x="162260" y="323813"/>
                    <a:pt x="184220" y="285448"/>
                  </a:cubicBezTo>
                  <a:cubicBezTo>
                    <a:pt x="206180" y="247083"/>
                    <a:pt x="229729" y="181995"/>
                    <a:pt x="223908" y="134635"/>
                  </a:cubicBezTo>
                  <a:cubicBezTo>
                    <a:pt x="218087" y="87274"/>
                    <a:pt x="178928" y="12133"/>
                    <a:pt x="149295" y="1285"/>
                  </a:cubicBezTo>
                  <a:cubicBezTo>
                    <a:pt x="119662" y="-9563"/>
                    <a:pt x="67275" y="51292"/>
                    <a:pt x="46108" y="69548"/>
                  </a:cubicBezTo>
                  <a:cubicBezTo>
                    <a:pt x="24941" y="87804"/>
                    <a:pt x="28116" y="82513"/>
                    <a:pt x="22295" y="110823"/>
                  </a:cubicBezTo>
                  <a:cubicBezTo>
                    <a:pt x="16474" y="139133"/>
                    <a:pt x="-1253" y="261371"/>
                    <a:pt x="70" y="2663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3" name="フリーフォーム: 図形 552">
              <a:extLst>
                <a:ext uri="{FF2B5EF4-FFF2-40B4-BE49-F238E27FC236}">
                  <a16:creationId xmlns:a16="http://schemas.microsoft.com/office/drawing/2014/main" id="{54A876FE-6FE3-4382-9FB8-3B7494C33C75}"/>
                </a:ext>
              </a:extLst>
            </p:cNvPr>
            <p:cNvSpPr/>
            <p:nvPr/>
          </p:nvSpPr>
          <p:spPr>
            <a:xfrm>
              <a:off x="5495876" y="6530962"/>
              <a:ext cx="201331" cy="320669"/>
            </a:xfrm>
            <a:custGeom>
              <a:avLst/>
              <a:gdLst>
                <a:gd name="connsiteX0" fmla="*/ 147687 w 201331"/>
                <a:gd name="connsiteY0" fmla="*/ 13 h 320669"/>
                <a:gd name="connsiteX1" fmla="*/ 101649 w 201331"/>
                <a:gd name="connsiteY1" fmla="*/ 133363 h 320669"/>
                <a:gd name="connsiteX2" fmla="*/ 23862 w 201331"/>
                <a:gd name="connsiteY2" fmla="*/ 214326 h 320669"/>
                <a:gd name="connsiteX3" fmla="*/ 1637 w 201331"/>
                <a:gd name="connsiteY3" fmla="*/ 222263 h 320669"/>
                <a:gd name="connsiteX4" fmla="*/ 60374 w 201331"/>
                <a:gd name="connsiteY4" fmla="*/ 300051 h 320669"/>
                <a:gd name="connsiteX5" fmla="*/ 71487 w 201331"/>
                <a:gd name="connsiteY5" fmla="*/ 307988 h 320669"/>
                <a:gd name="connsiteX6" fmla="*/ 198487 w 201331"/>
                <a:gd name="connsiteY6" fmla="*/ 144476 h 320669"/>
                <a:gd name="connsiteX7" fmla="*/ 160387 w 201331"/>
                <a:gd name="connsiteY7" fmla="*/ 122251 h 320669"/>
                <a:gd name="connsiteX8" fmla="*/ 166737 w 201331"/>
                <a:gd name="connsiteY8" fmla="*/ 171463 h 320669"/>
                <a:gd name="connsiteX9" fmla="*/ 71487 w 201331"/>
                <a:gd name="connsiteY9" fmla="*/ 281001 h 320669"/>
                <a:gd name="connsiteX10" fmla="*/ 39737 w 201331"/>
                <a:gd name="connsiteY10" fmla="*/ 239726 h 320669"/>
                <a:gd name="connsiteX11" fmla="*/ 71487 w 201331"/>
                <a:gd name="connsiteY11" fmla="*/ 141301 h 320669"/>
                <a:gd name="connsiteX12" fmla="*/ 147687 w 201331"/>
                <a:gd name="connsiteY12" fmla="*/ 13 h 320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1331" h="320669">
                  <a:moveTo>
                    <a:pt x="147687" y="13"/>
                  </a:moveTo>
                  <a:cubicBezTo>
                    <a:pt x="152714" y="-1310"/>
                    <a:pt x="122286" y="97644"/>
                    <a:pt x="101649" y="133363"/>
                  </a:cubicBezTo>
                  <a:cubicBezTo>
                    <a:pt x="81012" y="169082"/>
                    <a:pt x="40531" y="199509"/>
                    <a:pt x="23862" y="214326"/>
                  </a:cubicBezTo>
                  <a:cubicBezTo>
                    <a:pt x="7193" y="229143"/>
                    <a:pt x="-4448" y="207976"/>
                    <a:pt x="1637" y="222263"/>
                  </a:cubicBezTo>
                  <a:cubicBezTo>
                    <a:pt x="7722" y="236550"/>
                    <a:pt x="48732" y="285764"/>
                    <a:pt x="60374" y="300051"/>
                  </a:cubicBezTo>
                  <a:cubicBezTo>
                    <a:pt x="72016" y="314338"/>
                    <a:pt x="48468" y="333917"/>
                    <a:pt x="71487" y="307988"/>
                  </a:cubicBezTo>
                  <a:cubicBezTo>
                    <a:pt x="94506" y="282059"/>
                    <a:pt x="183670" y="175432"/>
                    <a:pt x="198487" y="144476"/>
                  </a:cubicBezTo>
                  <a:cubicBezTo>
                    <a:pt x="213304" y="113520"/>
                    <a:pt x="165679" y="117753"/>
                    <a:pt x="160387" y="122251"/>
                  </a:cubicBezTo>
                  <a:cubicBezTo>
                    <a:pt x="155095" y="126749"/>
                    <a:pt x="181554" y="145005"/>
                    <a:pt x="166737" y="171463"/>
                  </a:cubicBezTo>
                  <a:cubicBezTo>
                    <a:pt x="151920" y="197921"/>
                    <a:pt x="92654" y="269624"/>
                    <a:pt x="71487" y="281001"/>
                  </a:cubicBezTo>
                  <a:cubicBezTo>
                    <a:pt x="50320" y="292378"/>
                    <a:pt x="39737" y="263009"/>
                    <a:pt x="39737" y="239726"/>
                  </a:cubicBezTo>
                  <a:cubicBezTo>
                    <a:pt x="39737" y="216443"/>
                    <a:pt x="52702" y="178872"/>
                    <a:pt x="71487" y="141301"/>
                  </a:cubicBezTo>
                  <a:cubicBezTo>
                    <a:pt x="90272" y="103730"/>
                    <a:pt x="142660" y="1336"/>
                    <a:pt x="147687" y="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4" name="フリーフォーム: 図形 553">
              <a:extLst>
                <a:ext uri="{FF2B5EF4-FFF2-40B4-BE49-F238E27FC236}">
                  <a16:creationId xmlns:a16="http://schemas.microsoft.com/office/drawing/2014/main" id="{BDC70C57-9049-4D33-976E-92CCA1FCC160}"/>
                </a:ext>
              </a:extLst>
            </p:cNvPr>
            <p:cNvSpPr/>
            <p:nvPr/>
          </p:nvSpPr>
          <p:spPr>
            <a:xfrm>
              <a:off x="4872474" y="6872066"/>
              <a:ext cx="332740" cy="158972"/>
            </a:xfrm>
            <a:custGeom>
              <a:avLst/>
              <a:gdLst>
                <a:gd name="connsiteX0" fmla="*/ 2739 w 332740"/>
                <a:gd name="connsiteY0" fmla="*/ 16097 h 158972"/>
                <a:gd name="connsiteX1" fmla="*/ 137676 w 332740"/>
                <a:gd name="connsiteY1" fmla="*/ 1809 h 158972"/>
                <a:gd name="connsiteX2" fmla="*/ 298014 w 332740"/>
                <a:gd name="connsiteY2" fmla="*/ 60547 h 158972"/>
                <a:gd name="connsiteX3" fmla="*/ 331351 w 332740"/>
                <a:gd name="connsiteY3" fmla="*/ 158972 h 158972"/>
                <a:gd name="connsiteX4" fmla="*/ 320239 w 332740"/>
                <a:gd name="connsiteY4" fmla="*/ 60547 h 158972"/>
                <a:gd name="connsiteX5" fmla="*/ 264676 w 332740"/>
                <a:gd name="connsiteY5" fmla="*/ 27209 h 158972"/>
                <a:gd name="connsiteX6" fmla="*/ 2739 w 332740"/>
                <a:gd name="connsiteY6" fmla="*/ 16097 h 158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2740" h="158972">
                  <a:moveTo>
                    <a:pt x="2739" y="16097"/>
                  </a:moveTo>
                  <a:cubicBezTo>
                    <a:pt x="-18428" y="11864"/>
                    <a:pt x="88464" y="-5599"/>
                    <a:pt x="137676" y="1809"/>
                  </a:cubicBezTo>
                  <a:cubicBezTo>
                    <a:pt x="186888" y="9217"/>
                    <a:pt x="265735" y="34353"/>
                    <a:pt x="298014" y="60547"/>
                  </a:cubicBezTo>
                  <a:cubicBezTo>
                    <a:pt x="330293" y="86741"/>
                    <a:pt x="327647" y="158972"/>
                    <a:pt x="331351" y="158972"/>
                  </a:cubicBezTo>
                  <a:cubicBezTo>
                    <a:pt x="335055" y="158972"/>
                    <a:pt x="331351" y="82507"/>
                    <a:pt x="320239" y="60547"/>
                  </a:cubicBezTo>
                  <a:cubicBezTo>
                    <a:pt x="309127" y="38587"/>
                    <a:pt x="316270" y="35411"/>
                    <a:pt x="264676" y="27209"/>
                  </a:cubicBezTo>
                  <a:cubicBezTo>
                    <a:pt x="213082" y="19007"/>
                    <a:pt x="23906" y="20330"/>
                    <a:pt x="2739" y="160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5" name="フリーフォーム: 図形 554">
              <a:extLst>
                <a:ext uri="{FF2B5EF4-FFF2-40B4-BE49-F238E27FC236}">
                  <a16:creationId xmlns:a16="http://schemas.microsoft.com/office/drawing/2014/main" id="{8C9B70FB-4476-4329-BE41-DD6D2964EFC1}"/>
                </a:ext>
              </a:extLst>
            </p:cNvPr>
            <p:cNvSpPr/>
            <p:nvPr/>
          </p:nvSpPr>
          <p:spPr>
            <a:xfrm>
              <a:off x="4899703" y="6777008"/>
              <a:ext cx="207957" cy="95821"/>
            </a:xfrm>
            <a:custGeom>
              <a:avLst/>
              <a:gdLst>
                <a:gd name="connsiteX0" fmla="*/ 910 w 207957"/>
                <a:gd name="connsiteY0" fmla="*/ 30 h 95821"/>
                <a:gd name="connsiteX1" fmla="*/ 121560 w 207957"/>
                <a:gd name="connsiteY1" fmla="*/ 25430 h 95821"/>
                <a:gd name="connsiteX2" fmla="*/ 202522 w 207957"/>
                <a:gd name="connsiteY2" fmla="*/ 54005 h 95821"/>
                <a:gd name="connsiteX3" fmla="*/ 199347 w 207957"/>
                <a:gd name="connsiteY3" fmla="*/ 95280 h 95821"/>
                <a:gd name="connsiteX4" fmla="*/ 189822 w 207957"/>
                <a:gd name="connsiteY4" fmla="*/ 22255 h 95821"/>
                <a:gd name="connsiteX5" fmla="*/ 910 w 207957"/>
                <a:gd name="connsiteY5" fmla="*/ 30 h 95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957" h="95821">
                  <a:moveTo>
                    <a:pt x="910" y="30"/>
                  </a:moveTo>
                  <a:cubicBezTo>
                    <a:pt x="-10467" y="559"/>
                    <a:pt x="87958" y="16434"/>
                    <a:pt x="121560" y="25430"/>
                  </a:cubicBezTo>
                  <a:cubicBezTo>
                    <a:pt x="155162" y="34426"/>
                    <a:pt x="189558" y="42364"/>
                    <a:pt x="202522" y="54005"/>
                  </a:cubicBezTo>
                  <a:cubicBezTo>
                    <a:pt x="215486" y="65646"/>
                    <a:pt x="201464" y="100572"/>
                    <a:pt x="199347" y="95280"/>
                  </a:cubicBezTo>
                  <a:cubicBezTo>
                    <a:pt x="197230" y="89988"/>
                    <a:pt x="218662" y="38659"/>
                    <a:pt x="189822" y="22255"/>
                  </a:cubicBezTo>
                  <a:cubicBezTo>
                    <a:pt x="160983" y="5851"/>
                    <a:pt x="12287" y="-499"/>
                    <a:pt x="910" y="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6" name="フリーフォーム: 図形 555">
              <a:extLst>
                <a:ext uri="{FF2B5EF4-FFF2-40B4-BE49-F238E27FC236}">
                  <a16:creationId xmlns:a16="http://schemas.microsoft.com/office/drawing/2014/main" id="{63C000F0-20EE-46E9-A143-1C0C28F02B2C}"/>
                </a:ext>
              </a:extLst>
            </p:cNvPr>
            <p:cNvSpPr/>
            <p:nvPr/>
          </p:nvSpPr>
          <p:spPr>
            <a:xfrm>
              <a:off x="5994355" y="6388100"/>
              <a:ext cx="197740" cy="229678"/>
            </a:xfrm>
            <a:custGeom>
              <a:avLst/>
              <a:gdLst>
                <a:gd name="connsiteX0" fmla="*/ 45 w 197740"/>
                <a:gd name="connsiteY0" fmla="*/ 0 h 229678"/>
                <a:gd name="connsiteX1" fmla="*/ 192133 w 197740"/>
                <a:gd name="connsiteY1" fmla="*/ 128588 h 229678"/>
                <a:gd name="connsiteX2" fmla="*/ 141333 w 197740"/>
                <a:gd name="connsiteY2" fmla="*/ 179388 h 229678"/>
                <a:gd name="connsiteX3" fmla="*/ 88945 w 197740"/>
                <a:gd name="connsiteY3" fmla="*/ 228600 h 229678"/>
                <a:gd name="connsiteX4" fmla="*/ 173083 w 197740"/>
                <a:gd name="connsiteY4" fmla="*/ 130175 h 229678"/>
                <a:gd name="connsiteX5" fmla="*/ 45 w 197740"/>
                <a:gd name="connsiteY5" fmla="*/ 0 h 229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740" h="229678">
                  <a:moveTo>
                    <a:pt x="45" y="0"/>
                  </a:moveTo>
                  <a:cubicBezTo>
                    <a:pt x="3220" y="-265"/>
                    <a:pt x="168585" y="98690"/>
                    <a:pt x="192133" y="128588"/>
                  </a:cubicBezTo>
                  <a:cubicBezTo>
                    <a:pt x="215681" y="158486"/>
                    <a:pt x="158531" y="162719"/>
                    <a:pt x="141333" y="179388"/>
                  </a:cubicBezTo>
                  <a:cubicBezTo>
                    <a:pt x="124135" y="196057"/>
                    <a:pt x="83653" y="236802"/>
                    <a:pt x="88945" y="228600"/>
                  </a:cubicBezTo>
                  <a:cubicBezTo>
                    <a:pt x="94237" y="220398"/>
                    <a:pt x="185518" y="164306"/>
                    <a:pt x="173083" y="130175"/>
                  </a:cubicBezTo>
                  <a:cubicBezTo>
                    <a:pt x="160648" y="96044"/>
                    <a:pt x="-3130" y="265"/>
                    <a:pt x="45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7" name="フリーフォーム: 図形 556">
              <a:extLst>
                <a:ext uri="{FF2B5EF4-FFF2-40B4-BE49-F238E27FC236}">
                  <a16:creationId xmlns:a16="http://schemas.microsoft.com/office/drawing/2014/main" id="{C97AEB95-206E-410D-A03F-495C1E5ECDD2}"/>
                </a:ext>
              </a:extLst>
            </p:cNvPr>
            <p:cNvSpPr/>
            <p:nvPr/>
          </p:nvSpPr>
          <p:spPr>
            <a:xfrm>
              <a:off x="6076494" y="6535535"/>
              <a:ext cx="215478" cy="158975"/>
            </a:xfrm>
            <a:custGeom>
              <a:avLst/>
              <a:gdLst>
                <a:gd name="connsiteX0" fmla="*/ 2044 w 215478"/>
                <a:gd name="connsiteY0" fmla="*/ 154190 h 158975"/>
                <a:gd name="connsiteX1" fmla="*/ 33794 w 215478"/>
                <a:gd name="connsiteY1" fmla="*/ 70053 h 158975"/>
                <a:gd name="connsiteX2" fmla="*/ 143331 w 215478"/>
                <a:gd name="connsiteY2" fmla="*/ 203 h 158975"/>
                <a:gd name="connsiteX3" fmla="*/ 214769 w 215478"/>
                <a:gd name="connsiteY3" fmla="*/ 52590 h 158975"/>
                <a:gd name="connsiteX4" fmla="*/ 100469 w 215478"/>
                <a:gd name="connsiteY4" fmla="*/ 158953 h 158975"/>
                <a:gd name="connsiteX5" fmla="*/ 197306 w 215478"/>
                <a:gd name="connsiteY5" fmla="*/ 43065 h 158975"/>
                <a:gd name="connsiteX6" fmla="*/ 165556 w 215478"/>
                <a:gd name="connsiteY6" fmla="*/ 19253 h 158975"/>
                <a:gd name="connsiteX7" fmla="*/ 81419 w 215478"/>
                <a:gd name="connsiteY7" fmla="*/ 52590 h 158975"/>
                <a:gd name="connsiteX8" fmla="*/ 2044 w 215478"/>
                <a:gd name="connsiteY8" fmla="*/ 154190 h 158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478" h="158975">
                  <a:moveTo>
                    <a:pt x="2044" y="154190"/>
                  </a:moveTo>
                  <a:cubicBezTo>
                    <a:pt x="-5893" y="157100"/>
                    <a:pt x="10246" y="95717"/>
                    <a:pt x="33794" y="70053"/>
                  </a:cubicBezTo>
                  <a:cubicBezTo>
                    <a:pt x="57342" y="44389"/>
                    <a:pt x="113169" y="3113"/>
                    <a:pt x="143331" y="203"/>
                  </a:cubicBezTo>
                  <a:cubicBezTo>
                    <a:pt x="173494" y="-2708"/>
                    <a:pt x="221913" y="26132"/>
                    <a:pt x="214769" y="52590"/>
                  </a:cubicBezTo>
                  <a:cubicBezTo>
                    <a:pt x="207625" y="79048"/>
                    <a:pt x="103379" y="160540"/>
                    <a:pt x="100469" y="158953"/>
                  </a:cubicBezTo>
                  <a:cubicBezTo>
                    <a:pt x="97559" y="157366"/>
                    <a:pt x="186458" y="66348"/>
                    <a:pt x="197306" y="43065"/>
                  </a:cubicBezTo>
                  <a:cubicBezTo>
                    <a:pt x="208154" y="19782"/>
                    <a:pt x="184870" y="17666"/>
                    <a:pt x="165556" y="19253"/>
                  </a:cubicBezTo>
                  <a:cubicBezTo>
                    <a:pt x="146242" y="20840"/>
                    <a:pt x="108406" y="33011"/>
                    <a:pt x="81419" y="52590"/>
                  </a:cubicBezTo>
                  <a:cubicBezTo>
                    <a:pt x="54432" y="72169"/>
                    <a:pt x="9981" y="151280"/>
                    <a:pt x="2044" y="1541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8" name="フリーフォーム: 図形 557">
              <a:extLst>
                <a:ext uri="{FF2B5EF4-FFF2-40B4-BE49-F238E27FC236}">
                  <a16:creationId xmlns:a16="http://schemas.microsoft.com/office/drawing/2014/main" id="{E1C29DAE-27E9-45DF-966B-2328AB772E8F}"/>
                </a:ext>
              </a:extLst>
            </p:cNvPr>
            <p:cNvSpPr/>
            <p:nvPr/>
          </p:nvSpPr>
          <p:spPr>
            <a:xfrm>
              <a:off x="6194636" y="6975526"/>
              <a:ext cx="346142" cy="418595"/>
            </a:xfrm>
            <a:custGeom>
              <a:avLst/>
              <a:gdLst>
                <a:gd name="connsiteX0" fmla="*/ 345864 w 346142"/>
                <a:gd name="connsiteY0" fmla="*/ 1007 h 418595"/>
                <a:gd name="connsiteX1" fmla="*/ 206164 w 346142"/>
                <a:gd name="connsiteY1" fmla="*/ 72974 h 418595"/>
                <a:gd name="connsiteX2" fmla="*/ 98214 w 346142"/>
                <a:gd name="connsiteY2" fmla="*/ 87791 h 418595"/>
                <a:gd name="connsiteX3" fmla="*/ 89747 w 346142"/>
                <a:gd name="connsiteY3" fmla="*/ 183041 h 418595"/>
                <a:gd name="connsiteX4" fmla="*/ 144781 w 346142"/>
                <a:gd name="connsiteY4" fmla="*/ 238074 h 418595"/>
                <a:gd name="connsiteX5" fmla="*/ 41064 w 346142"/>
                <a:gd name="connsiteY5" fmla="*/ 316391 h 418595"/>
                <a:gd name="connsiteX6" fmla="*/ 13547 w 346142"/>
                <a:gd name="connsiteY6" fmla="*/ 371424 h 418595"/>
                <a:gd name="connsiteX7" fmla="*/ 24131 w 346142"/>
                <a:gd name="connsiteY7" fmla="*/ 417991 h 418595"/>
                <a:gd name="connsiteX8" fmla="*/ 2964 w 346142"/>
                <a:gd name="connsiteY8" fmla="*/ 337557 h 418595"/>
                <a:gd name="connsiteX9" fmla="*/ 100331 w 346142"/>
                <a:gd name="connsiteY9" fmla="*/ 242307 h 418595"/>
                <a:gd name="connsiteX10" fmla="*/ 68581 w 346142"/>
                <a:gd name="connsiteY10" fmla="*/ 83557 h 418595"/>
                <a:gd name="connsiteX11" fmla="*/ 237914 w 346142"/>
                <a:gd name="connsiteY11" fmla="*/ 32757 h 418595"/>
                <a:gd name="connsiteX12" fmla="*/ 345864 w 346142"/>
                <a:gd name="connsiteY12" fmla="*/ 1007 h 418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6142" h="418595">
                  <a:moveTo>
                    <a:pt x="345864" y="1007"/>
                  </a:moveTo>
                  <a:cubicBezTo>
                    <a:pt x="340572" y="7710"/>
                    <a:pt x="247439" y="58510"/>
                    <a:pt x="206164" y="72974"/>
                  </a:cubicBezTo>
                  <a:cubicBezTo>
                    <a:pt x="164889" y="87438"/>
                    <a:pt x="117617" y="69447"/>
                    <a:pt x="98214" y="87791"/>
                  </a:cubicBezTo>
                  <a:cubicBezTo>
                    <a:pt x="78811" y="106136"/>
                    <a:pt x="81986" y="157994"/>
                    <a:pt x="89747" y="183041"/>
                  </a:cubicBezTo>
                  <a:cubicBezTo>
                    <a:pt x="97508" y="208088"/>
                    <a:pt x="152895" y="215849"/>
                    <a:pt x="144781" y="238074"/>
                  </a:cubicBezTo>
                  <a:cubicBezTo>
                    <a:pt x="136667" y="260299"/>
                    <a:pt x="62936" y="294166"/>
                    <a:pt x="41064" y="316391"/>
                  </a:cubicBezTo>
                  <a:cubicBezTo>
                    <a:pt x="19192" y="338616"/>
                    <a:pt x="16369" y="354491"/>
                    <a:pt x="13547" y="371424"/>
                  </a:cubicBezTo>
                  <a:cubicBezTo>
                    <a:pt x="10725" y="388357"/>
                    <a:pt x="25895" y="423635"/>
                    <a:pt x="24131" y="417991"/>
                  </a:cubicBezTo>
                  <a:cubicBezTo>
                    <a:pt x="22367" y="412347"/>
                    <a:pt x="-9736" y="366838"/>
                    <a:pt x="2964" y="337557"/>
                  </a:cubicBezTo>
                  <a:cubicBezTo>
                    <a:pt x="15664" y="308276"/>
                    <a:pt x="89395" y="284640"/>
                    <a:pt x="100331" y="242307"/>
                  </a:cubicBezTo>
                  <a:cubicBezTo>
                    <a:pt x="111267" y="199974"/>
                    <a:pt x="45651" y="118482"/>
                    <a:pt x="68581" y="83557"/>
                  </a:cubicBezTo>
                  <a:cubicBezTo>
                    <a:pt x="91511" y="48632"/>
                    <a:pt x="195933" y="42635"/>
                    <a:pt x="237914" y="32757"/>
                  </a:cubicBezTo>
                  <a:cubicBezTo>
                    <a:pt x="279894" y="22879"/>
                    <a:pt x="351156" y="-5696"/>
                    <a:pt x="345864" y="10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9" name="フリーフォーム: 図形 558">
              <a:extLst>
                <a:ext uri="{FF2B5EF4-FFF2-40B4-BE49-F238E27FC236}">
                  <a16:creationId xmlns:a16="http://schemas.microsoft.com/office/drawing/2014/main" id="{7898CAFE-01E9-4109-BABF-AC742369B430}"/>
                </a:ext>
              </a:extLst>
            </p:cNvPr>
            <p:cNvSpPr/>
            <p:nvPr/>
          </p:nvSpPr>
          <p:spPr>
            <a:xfrm>
              <a:off x="5946303" y="7334218"/>
              <a:ext cx="296213" cy="385845"/>
            </a:xfrm>
            <a:custGeom>
              <a:avLst/>
              <a:gdLst>
                <a:gd name="connsiteX0" fmla="*/ 149697 w 296213"/>
                <a:gd name="connsiteY0" fmla="*/ 32 h 385845"/>
                <a:gd name="connsiteX1" fmla="*/ 295747 w 296213"/>
                <a:gd name="connsiteY1" fmla="*/ 133382 h 385845"/>
                <a:gd name="connsiteX2" fmla="*/ 192030 w 296213"/>
                <a:gd name="connsiteY2" fmla="*/ 201115 h 385845"/>
                <a:gd name="connsiteX3" fmla="*/ 79847 w 296213"/>
                <a:gd name="connsiteY3" fmla="*/ 266732 h 385845"/>
                <a:gd name="connsiteX4" fmla="*/ 54447 w 296213"/>
                <a:gd name="connsiteY4" fmla="*/ 325999 h 385845"/>
                <a:gd name="connsiteX5" fmla="*/ 1530 w 296213"/>
                <a:gd name="connsiteY5" fmla="*/ 383149 h 385845"/>
                <a:gd name="connsiteX6" fmla="*/ 120064 w 296213"/>
                <a:gd name="connsiteY6" fmla="*/ 234982 h 385845"/>
                <a:gd name="connsiteX7" fmla="*/ 283047 w 296213"/>
                <a:gd name="connsiteY7" fmla="*/ 146082 h 385845"/>
                <a:gd name="connsiteX8" fmla="*/ 149697 w 296213"/>
                <a:gd name="connsiteY8" fmla="*/ 32 h 385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213" h="385845">
                  <a:moveTo>
                    <a:pt x="149697" y="32"/>
                  </a:moveTo>
                  <a:cubicBezTo>
                    <a:pt x="151814" y="-2085"/>
                    <a:pt x="288692" y="99868"/>
                    <a:pt x="295747" y="133382"/>
                  </a:cubicBezTo>
                  <a:cubicBezTo>
                    <a:pt x="302802" y="166896"/>
                    <a:pt x="228013" y="178890"/>
                    <a:pt x="192030" y="201115"/>
                  </a:cubicBezTo>
                  <a:cubicBezTo>
                    <a:pt x="156047" y="223340"/>
                    <a:pt x="102778" y="245918"/>
                    <a:pt x="79847" y="266732"/>
                  </a:cubicBezTo>
                  <a:cubicBezTo>
                    <a:pt x="56916" y="287546"/>
                    <a:pt x="67500" y="306596"/>
                    <a:pt x="54447" y="325999"/>
                  </a:cubicBezTo>
                  <a:cubicBezTo>
                    <a:pt x="41394" y="345402"/>
                    <a:pt x="-9406" y="398319"/>
                    <a:pt x="1530" y="383149"/>
                  </a:cubicBezTo>
                  <a:cubicBezTo>
                    <a:pt x="12466" y="367980"/>
                    <a:pt x="73144" y="274493"/>
                    <a:pt x="120064" y="234982"/>
                  </a:cubicBezTo>
                  <a:cubicBezTo>
                    <a:pt x="166984" y="195471"/>
                    <a:pt x="275639" y="180654"/>
                    <a:pt x="283047" y="146082"/>
                  </a:cubicBezTo>
                  <a:cubicBezTo>
                    <a:pt x="290455" y="111510"/>
                    <a:pt x="147580" y="2149"/>
                    <a:pt x="149697" y="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0" name="フリーフォーム: 図形 559">
              <a:extLst>
                <a:ext uri="{FF2B5EF4-FFF2-40B4-BE49-F238E27FC236}">
                  <a16:creationId xmlns:a16="http://schemas.microsoft.com/office/drawing/2014/main" id="{038EE487-5026-412C-A25A-A87F57041F83}"/>
                </a:ext>
              </a:extLst>
            </p:cNvPr>
            <p:cNvSpPr/>
            <p:nvPr/>
          </p:nvSpPr>
          <p:spPr>
            <a:xfrm>
              <a:off x="5916083" y="7694049"/>
              <a:ext cx="165624" cy="311359"/>
            </a:xfrm>
            <a:custGeom>
              <a:avLst/>
              <a:gdLst>
                <a:gd name="connsiteX0" fmla="*/ 165100 w 165624"/>
                <a:gd name="connsiteY0" fmla="*/ 34 h 311359"/>
                <a:gd name="connsiteX1" fmla="*/ 118534 w 165624"/>
                <a:gd name="connsiteY1" fmla="*/ 222284 h 311359"/>
                <a:gd name="connsiteX2" fmla="*/ 42334 w 165624"/>
                <a:gd name="connsiteY2" fmla="*/ 311184 h 311359"/>
                <a:gd name="connsiteX3" fmla="*/ 0 w 165624"/>
                <a:gd name="connsiteY3" fmla="*/ 203234 h 311359"/>
                <a:gd name="connsiteX4" fmla="*/ 42334 w 165624"/>
                <a:gd name="connsiteY4" fmla="*/ 42368 h 311359"/>
                <a:gd name="connsiteX5" fmla="*/ 59267 w 165624"/>
                <a:gd name="connsiteY5" fmla="*/ 23318 h 311359"/>
                <a:gd name="connsiteX6" fmla="*/ 27517 w 165624"/>
                <a:gd name="connsiteY6" fmla="*/ 127034 h 311359"/>
                <a:gd name="connsiteX7" fmla="*/ 21167 w 165624"/>
                <a:gd name="connsiteY7" fmla="*/ 194768 h 311359"/>
                <a:gd name="connsiteX8" fmla="*/ 29634 w 165624"/>
                <a:gd name="connsiteY8" fmla="*/ 258268 h 311359"/>
                <a:gd name="connsiteX9" fmla="*/ 88900 w 165624"/>
                <a:gd name="connsiteY9" fmla="*/ 239218 h 311359"/>
                <a:gd name="connsiteX10" fmla="*/ 165100 w 165624"/>
                <a:gd name="connsiteY10" fmla="*/ 34 h 311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5624" h="311359">
                  <a:moveTo>
                    <a:pt x="165100" y="34"/>
                  </a:moveTo>
                  <a:cubicBezTo>
                    <a:pt x="170039" y="-2788"/>
                    <a:pt x="138995" y="170426"/>
                    <a:pt x="118534" y="222284"/>
                  </a:cubicBezTo>
                  <a:cubicBezTo>
                    <a:pt x="98073" y="274142"/>
                    <a:pt x="62090" y="314359"/>
                    <a:pt x="42334" y="311184"/>
                  </a:cubicBezTo>
                  <a:cubicBezTo>
                    <a:pt x="22578" y="308009"/>
                    <a:pt x="0" y="248037"/>
                    <a:pt x="0" y="203234"/>
                  </a:cubicBezTo>
                  <a:cubicBezTo>
                    <a:pt x="0" y="158431"/>
                    <a:pt x="32456" y="72354"/>
                    <a:pt x="42334" y="42368"/>
                  </a:cubicBezTo>
                  <a:cubicBezTo>
                    <a:pt x="52212" y="12382"/>
                    <a:pt x="61737" y="9207"/>
                    <a:pt x="59267" y="23318"/>
                  </a:cubicBezTo>
                  <a:cubicBezTo>
                    <a:pt x="56797" y="37429"/>
                    <a:pt x="33867" y="98459"/>
                    <a:pt x="27517" y="127034"/>
                  </a:cubicBezTo>
                  <a:cubicBezTo>
                    <a:pt x="21167" y="155609"/>
                    <a:pt x="20814" y="172896"/>
                    <a:pt x="21167" y="194768"/>
                  </a:cubicBezTo>
                  <a:cubicBezTo>
                    <a:pt x="21520" y="216640"/>
                    <a:pt x="18345" y="250860"/>
                    <a:pt x="29634" y="258268"/>
                  </a:cubicBezTo>
                  <a:cubicBezTo>
                    <a:pt x="40923" y="265676"/>
                    <a:pt x="65617" y="279788"/>
                    <a:pt x="88900" y="239218"/>
                  </a:cubicBezTo>
                  <a:cubicBezTo>
                    <a:pt x="112183" y="198649"/>
                    <a:pt x="160161" y="2856"/>
                    <a:pt x="165100" y="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1" name="フリーフォーム: 図形 560">
              <a:extLst>
                <a:ext uri="{FF2B5EF4-FFF2-40B4-BE49-F238E27FC236}">
                  <a16:creationId xmlns:a16="http://schemas.microsoft.com/office/drawing/2014/main" id="{B3752AC6-1D42-4925-A37B-6663795C6454}"/>
                </a:ext>
              </a:extLst>
            </p:cNvPr>
            <p:cNvSpPr/>
            <p:nvPr/>
          </p:nvSpPr>
          <p:spPr>
            <a:xfrm>
              <a:off x="5623291" y="7943850"/>
              <a:ext cx="261640" cy="493438"/>
            </a:xfrm>
            <a:custGeom>
              <a:avLst/>
              <a:gdLst>
                <a:gd name="connsiteX0" fmla="*/ 195426 w 261640"/>
                <a:gd name="connsiteY0" fmla="*/ 0 h 493438"/>
                <a:gd name="connsiteX1" fmla="*/ 261042 w 261640"/>
                <a:gd name="connsiteY1" fmla="*/ 120650 h 493438"/>
                <a:gd name="connsiteX2" fmla="*/ 148859 w 261640"/>
                <a:gd name="connsiteY2" fmla="*/ 232833 h 493438"/>
                <a:gd name="connsiteX3" fmla="*/ 150976 w 261640"/>
                <a:gd name="connsiteY3" fmla="*/ 277283 h 493438"/>
                <a:gd name="connsiteX4" fmla="*/ 165792 w 261640"/>
                <a:gd name="connsiteY4" fmla="*/ 302683 h 493438"/>
                <a:gd name="connsiteX5" fmla="*/ 85359 w 261640"/>
                <a:gd name="connsiteY5" fmla="*/ 436033 h 493438"/>
                <a:gd name="connsiteX6" fmla="*/ 692 w 261640"/>
                <a:gd name="connsiteY6" fmla="*/ 488950 h 493438"/>
                <a:gd name="connsiteX7" fmla="*/ 134042 w 261640"/>
                <a:gd name="connsiteY7" fmla="*/ 328083 h 493438"/>
                <a:gd name="connsiteX8" fmla="*/ 121342 w 261640"/>
                <a:gd name="connsiteY8" fmla="*/ 220133 h 493438"/>
                <a:gd name="connsiteX9" fmla="*/ 241992 w 261640"/>
                <a:gd name="connsiteY9" fmla="*/ 120650 h 493438"/>
                <a:gd name="connsiteX10" fmla="*/ 195426 w 261640"/>
                <a:gd name="connsiteY10" fmla="*/ 0 h 493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61640" h="493438">
                  <a:moveTo>
                    <a:pt x="195426" y="0"/>
                  </a:moveTo>
                  <a:cubicBezTo>
                    <a:pt x="198601" y="0"/>
                    <a:pt x="268803" y="81845"/>
                    <a:pt x="261042" y="120650"/>
                  </a:cubicBezTo>
                  <a:cubicBezTo>
                    <a:pt x="253281" y="159455"/>
                    <a:pt x="167203" y="206728"/>
                    <a:pt x="148859" y="232833"/>
                  </a:cubicBezTo>
                  <a:cubicBezTo>
                    <a:pt x="130515" y="258938"/>
                    <a:pt x="148154" y="265641"/>
                    <a:pt x="150976" y="277283"/>
                  </a:cubicBezTo>
                  <a:cubicBezTo>
                    <a:pt x="153798" y="288925"/>
                    <a:pt x="176728" y="276225"/>
                    <a:pt x="165792" y="302683"/>
                  </a:cubicBezTo>
                  <a:cubicBezTo>
                    <a:pt x="154856" y="329141"/>
                    <a:pt x="112876" y="404989"/>
                    <a:pt x="85359" y="436033"/>
                  </a:cubicBezTo>
                  <a:cubicBezTo>
                    <a:pt x="57842" y="467077"/>
                    <a:pt x="-7422" y="506942"/>
                    <a:pt x="692" y="488950"/>
                  </a:cubicBezTo>
                  <a:cubicBezTo>
                    <a:pt x="8806" y="470958"/>
                    <a:pt x="113934" y="372886"/>
                    <a:pt x="134042" y="328083"/>
                  </a:cubicBezTo>
                  <a:cubicBezTo>
                    <a:pt x="154150" y="283280"/>
                    <a:pt x="103350" y="254705"/>
                    <a:pt x="121342" y="220133"/>
                  </a:cubicBezTo>
                  <a:cubicBezTo>
                    <a:pt x="139334" y="185561"/>
                    <a:pt x="227528" y="155575"/>
                    <a:pt x="241992" y="120650"/>
                  </a:cubicBezTo>
                  <a:cubicBezTo>
                    <a:pt x="256456" y="85725"/>
                    <a:pt x="192251" y="0"/>
                    <a:pt x="19542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2" name="フリーフォーム: 図形 561">
              <a:extLst>
                <a:ext uri="{FF2B5EF4-FFF2-40B4-BE49-F238E27FC236}">
                  <a16:creationId xmlns:a16="http://schemas.microsoft.com/office/drawing/2014/main" id="{63052EBD-3175-4C90-96F6-90BA65A0690D}"/>
                </a:ext>
              </a:extLst>
            </p:cNvPr>
            <p:cNvSpPr/>
            <p:nvPr/>
          </p:nvSpPr>
          <p:spPr>
            <a:xfrm>
              <a:off x="5219230" y="8352202"/>
              <a:ext cx="403295" cy="301349"/>
            </a:xfrm>
            <a:custGeom>
              <a:avLst/>
              <a:gdLst>
                <a:gd name="connsiteX0" fmla="*/ 315853 w 403295"/>
                <a:gd name="connsiteY0" fmla="*/ 146215 h 301349"/>
                <a:gd name="connsiteX1" fmla="*/ 402637 w 403295"/>
                <a:gd name="connsiteY1" fmla="*/ 285915 h 301349"/>
                <a:gd name="connsiteX2" fmla="*/ 260820 w 403295"/>
                <a:gd name="connsiteY2" fmla="*/ 266865 h 301349"/>
                <a:gd name="connsiteX3" fmla="*/ 470 w 403295"/>
                <a:gd name="connsiteY3" fmla="*/ 10748 h 301349"/>
                <a:gd name="connsiteX4" fmla="*/ 193087 w 403295"/>
                <a:gd name="connsiteY4" fmla="*/ 44615 h 301349"/>
                <a:gd name="connsiteX5" fmla="*/ 51270 w 403295"/>
                <a:gd name="connsiteY5" fmla="*/ 12865 h 301349"/>
                <a:gd name="connsiteX6" fmla="*/ 38570 w 403295"/>
                <a:gd name="connsiteY6" fmla="*/ 25565 h 301349"/>
                <a:gd name="connsiteX7" fmla="*/ 224837 w 403295"/>
                <a:gd name="connsiteY7" fmla="*/ 230881 h 301349"/>
                <a:gd name="connsiteX8" fmla="*/ 364537 w 403295"/>
                <a:gd name="connsiteY8" fmla="*/ 283798 h 301349"/>
                <a:gd name="connsiteX9" fmla="*/ 315853 w 403295"/>
                <a:gd name="connsiteY9" fmla="*/ 146215 h 301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3295" h="301349">
                  <a:moveTo>
                    <a:pt x="315853" y="146215"/>
                  </a:moveTo>
                  <a:cubicBezTo>
                    <a:pt x="322203" y="146568"/>
                    <a:pt x="411809" y="265807"/>
                    <a:pt x="402637" y="285915"/>
                  </a:cubicBezTo>
                  <a:cubicBezTo>
                    <a:pt x="393465" y="306023"/>
                    <a:pt x="327848" y="312726"/>
                    <a:pt x="260820" y="266865"/>
                  </a:cubicBezTo>
                  <a:cubicBezTo>
                    <a:pt x="193792" y="221004"/>
                    <a:pt x="11759" y="47790"/>
                    <a:pt x="470" y="10748"/>
                  </a:cubicBezTo>
                  <a:cubicBezTo>
                    <a:pt x="-10819" y="-26294"/>
                    <a:pt x="184620" y="44262"/>
                    <a:pt x="193087" y="44615"/>
                  </a:cubicBezTo>
                  <a:cubicBezTo>
                    <a:pt x="201554" y="44968"/>
                    <a:pt x="77023" y="16040"/>
                    <a:pt x="51270" y="12865"/>
                  </a:cubicBezTo>
                  <a:cubicBezTo>
                    <a:pt x="25517" y="9690"/>
                    <a:pt x="9642" y="-10771"/>
                    <a:pt x="38570" y="25565"/>
                  </a:cubicBezTo>
                  <a:cubicBezTo>
                    <a:pt x="67498" y="61901"/>
                    <a:pt x="170509" y="187842"/>
                    <a:pt x="224837" y="230881"/>
                  </a:cubicBezTo>
                  <a:cubicBezTo>
                    <a:pt x="279165" y="273920"/>
                    <a:pt x="347251" y="297204"/>
                    <a:pt x="364537" y="283798"/>
                  </a:cubicBezTo>
                  <a:cubicBezTo>
                    <a:pt x="381823" y="270393"/>
                    <a:pt x="309503" y="145862"/>
                    <a:pt x="315853" y="1462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3" name="フリーフォーム: 図形 562">
              <a:extLst>
                <a:ext uri="{FF2B5EF4-FFF2-40B4-BE49-F238E27FC236}">
                  <a16:creationId xmlns:a16="http://schemas.microsoft.com/office/drawing/2014/main" id="{312D6B6D-D059-440A-993B-6A21621661B6}"/>
                </a:ext>
              </a:extLst>
            </p:cNvPr>
            <p:cNvSpPr/>
            <p:nvPr/>
          </p:nvSpPr>
          <p:spPr>
            <a:xfrm>
              <a:off x="4430619" y="6954760"/>
              <a:ext cx="242820" cy="587453"/>
            </a:xfrm>
            <a:custGeom>
              <a:avLst/>
              <a:gdLst>
                <a:gd name="connsiteX0" fmla="*/ 241394 w 242820"/>
                <a:gd name="connsiteY0" fmla="*/ 78 h 587453"/>
                <a:gd name="connsiteX1" fmla="*/ 201706 w 242820"/>
                <a:gd name="connsiteY1" fmla="*/ 88978 h 587453"/>
                <a:gd name="connsiteX2" fmla="*/ 208056 w 242820"/>
                <a:gd name="connsiteY2" fmla="*/ 152478 h 587453"/>
                <a:gd name="connsiteX3" fmla="*/ 103281 w 242820"/>
                <a:gd name="connsiteY3" fmla="*/ 442990 h 587453"/>
                <a:gd name="connsiteX4" fmla="*/ 104869 w 242820"/>
                <a:gd name="connsiteY4" fmla="*/ 490615 h 587453"/>
                <a:gd name="connsiteX5" fmla="*/ 94 w 242820"/>
                <a:gd name="connsiteY5" fmla="*/ 587453 h 587453"/>
                <a:gd name="connsiteX6" fmla="*/ 125506 w 242820"/>
                <a:gd name="connsiteY6" fmla="*/ 492203 h 587453"/>
                <a:gd name="connsiteX7" fmla="*/ 135031 w 242820"/>
                <a:gd name="connsiteY7" fmla="*/ 422353 h 587453"/>
                <a:gd name="connsiteX8" fmla="*/ 238219 w 242820"/>
                <a:gd name="connsiteY8" fmla="*/ 88978 h 587453"/>
                <a:gd name="connsiteX9" fmla="*/ 225519 w 242820"/>
                <a:gd name="connsiteY9" fmla="*/ 73103 h 587453"/>
                <a:gd name="connsiteX10" fmla="*/ 241394 w 242820"/>
                <a:gd name="connsiteY10" fmla="*/ 78 h 587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2820" h="587453">
                  <a:moveTo>
                    <a:pt x="241394" y="78"/>
                  </a:moveTo>
                  <a:cubicBezTo>
                    <a:pt x="237425" y="2724"/>
                    <a:pt x="207262" y="63578"/>
                    <a:pt x="201706" y="88978"/>
                  </a:cubicBezTo>
                  <a:cubicBezTo>
                    <a:pt x="196150" y="114378"/>
                    <a:pt x="224460" y="93476"/>
                    <a:pt x="208056" y="152478"/>
                  </a:cubicBezTo>
                  <a:cubicBezTo>
                    <a:pt x="191652" y="211480"/>
                    <a:pt x="120479" y="386634"/>
                    <a:pt x="103281" y="442990"/>
                  </a:cubicBezTo>
                  <a:cubicBezTo>
                    <a:pt x="86083" y="499346"/>
                    <a:pt x="122067" y="466538"/>
                    <a:pt x="104869" y="490615"/>
                  </a:cubicBezTo>
                  <a:cubicBezTo>
                    <a:pt x="87671" y="514692"/>
                    <a:pt x="-3345" y="587188"/>
                    <a:pt x="94" y="587453"/>
                  </a:cubicBezTo>
                  <a:cubicBezTo>
                    <a:pt x="3533" y="587718"/>
                    <a:pt x="103016" y="519720"/>
                    <a:pt x="125506" y="492203"/>
                  </a:cubicBezTo>
                  <a:cubicBezTo>
                    <a:pt x="147995" y="464686"/>
                    <a:pt x="116246" y="489557"/>
                    <a:pt x="135031" y="422353"/>
                  </a:cubicBezTo>
                  <a:cubicBezTo>
                    <a:pt x="153816" y="355149"/>
                    <a:pt x="223138" y="147186"/>
                    <a:pt x="238219" y="88978"/>
                  </a:cubicBezTo>
                  <a:cubicBezTo>
                    <a:pt x="253300" y="30770"/>
                    <a:pt x="226577" y="83951"/>
                    <a:pt x="225519" y="73103"/>
                  </a:cubicBezTo>
                  <a:cubicBezTo>
                    <a:pt x="224461" y="62255"/>
                    <a:pt x="245363" y="-2568"/>
                    <a:pt x="241394" y="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4" name="フリーフォーム: 図形 563">
              <a:extLst>
                <a:ext uri="{FF2B5EF4-FFF2-40B4-BE49-F238E27FC236}">
                  <a16:creationId xmlns:a16="http://schemas.microsoft.com/office/drawing/2014/main" id="{0B7C1F4E-C588-4B2F-BD39-F6713E0C0C7B}"/>
                </a:ext>
              </a:extLst>
            </p:cNvPr>
            <p:cNvSpPr/>
            <p:nvPr/>
          </p:nvSpPr>
          <p:spPr>
            <a:xfrm>
              <a:off x="4613269" y="8191975"/>
              <a:ext cx="192060" cy="235987"/>
            </a:xfrm>
            <a:custGeom>
              <a:avLst/>
              <a:gdLst>
                <a:gd name="connsiteX0" fmla="*/ 63506 w 192060"/>
                <a:gd name="connsiteY0" fmla="*/ 234475 h 235987"/>
                <a:gd name="connsiteX1" fmla="*/ 3181 w 192060"/>
                <a:gd name="connsiteY1" fmla="*/ 126525 h 235987"/>
                <a:gd name="connsiteX2" fmla="*/ 20644 w 192060"/>
                <a:gd name="connsiteY2" fmla="*/ 5875 h 235987"/>
                <a:gd name="connsiteX3" fmla="*/ 123831 w 192060"/>
                <a:gd name="connsiteY3" fmla="*/ 32863 h 235987"/>
                <a:gd name="connsiteX4" fmla="*/ 177806 w 192060"/>
                <a:gd name="connsiteY4" fmla="*/ 155100 h 235987"/>
                <a:gd name="connsiteX5" fmla="*/ 187331 w 192060"/>
                <a:gd name="connsiteY5" fmla="*/ 169388 h 235987"/>
                <a:gd name="connsiteX6" fmla="*/ 112719 w 192060"/>
                <a:gd name="connsiteY6" fmla="*/ 43975 h 235987"/>
                <a:gd name="connsiteX7" fmla="*/ 68269 w 192060"/>
                <a:gd name="connsiteY7" fmla="*/ 18575 h 235987"/>
                <a:gd name="connsiteX8" fmla="*/ 14294 w 192060"/>
                <a:gd name="connsiteY8" fmla="*/ 43975 h 235987"/>
                <a:gd name="connsiteX9" fmla="*/ 63506 w 192060"/>
                <a:gd name="connsiteY9" fmla="*/ 234475 h 235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2060" h="235987">
                  <a:moveTo>
                    <a:pt x="63506" y="234475"/>
                  </a:moveTo>
                  <a:cubicBezTo>
                    <a:pt x="61654" y="248233"/>
                    <a:pt x="10325" y="164625"/>
                    <a:pt x="3181" y="126525"/>
                  </a:cubicBezTo>
                  <a:cubicBezTo>
                    <a:pt x="-3963" y="88425"/>
                    <a:pt x="536" y="21485"/>
                    <a:pt x="20644" y="5875"/>
                  </a:cubicBezTo>
                  <a:cubicBezTo>
                    <a:pt x="40752" y="-9735"/>
                    <a:pt x="97637" y="7992"/>
                    <a:pt x="123831" y="32863"/>
                  </a:cubicBezTo>
                  <a:cubicBezTo>
                    <a:pt x="150025" y="57734"/>
                    <a:pt x="167223" y="132346"/>
                    <a:pt x="177806" y="155100"/>
                  </a:cubicBezTo>
                  <a:cubicBezTo>
                    <a:pt x="188389" y="177854"/>
                    <a:pt x="198179" y="187909"/>
                    <a:pt x="187331" y="169388"/>
                  </a:cubicBezTo>
                  <a:cubicBezTo>
                    <a:pt x="176483" y="150867"/>
                    <a:pt x="132563" y="69111"/>
                    <a:pt x="112719" y="43975"/>
                  </a:cubicBezTo>
                  <a:cubicBezTo>
                    <a:pt x="92875" y="18839"/>
                    <a:pt x="84673" y="18575"/>
                    <a:pt x="68269" y="18575"/>
                  </a:cubicBezTo>
                  <a:cubicBezTo>
                    <a:pt x="51865" y="18575"/>
                    <a:pt x="19321" y="10373"/>
                    <a:pt x="14294" y="43975"/>
                  </a:cubicBezTo>
                  <a:cubicBezTo>
                    <a:pt x="9267" y="77577"/>
                    <a:pt x="65358" y="220717"/>
                    <a:pt x="63506" y="2344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5" name="フリーフォーム: 図形 564">
              <a:extLst>
                <a:ext uri="{FF2B5EF4-FFF2-40B4-BE49-F238E27FC236}">
                  <a16:creationId xmlns:a16="http://schemas.microsoft.com/office/drawing/2014/main" id="{F0450AC8-DA3F-46DA-99C0-8FE5FD7572DC}"/>
                </a:ext>
              </a:extLst>
            </p:cNvPr>
            <p:cNvSpPr/>
            <p:nvPr/>
          </p:nvSpPr>
          <p:spPr>
            <a:xfrm>
              <a:off x="4825895" y="8357766"/>
              <a:ext cx="424307" cy="124073"/>
            </a:xfrm>
            <a:custGeom>
              <a:avLst/>
              <a:gdLst>
                <a:gd name="connsiteX0" fmla="*/ 1693 w 424307"/>
                <a:gd name="connsiteY0" fmla="*/ 2009 h 124073"/>
                <a:gd name="connsiteX1" fmla="*/ 217593 w 424307"/>
                <a:gd name="connsiteY1" fmla="*/ 21059 h 124073"/>
                <a:gd name="connsiteX2" fmla="*/ 379518 w 424307"/>
                <a:gd name="connsiteY2" fmla="*/ 119484 h 124073"/>
                <a:gd name="connsiteX3" fmla="*/ 422380 w 424307"/>
                <a:gd name="connsiteY3" fmla="*/ 98847 h 124073"/>
                <a:gd name="connsiteX4" fmla="*/ 416030 w 424307"/>
                <a:gd name="connsiteY4" fmla="*/ 19472 h 124073"/>
                <a:gd name="connsiteX5" fmla="*/ 408093 w 424307"/>
                <a:gd name="connsiteY5" fmla="*/ 103609 h 124073"/>
                <a:gd name="connsiteX6" fmla="*/ 341418 w 424307"/>
                <a:gd name="connsiteY6" fmla="*/ 52809 h 124073"/>
                <a:gd name="connsiteX7" fmla="*/ 1693 w 424307"/>
                <a:gd name="connsiteY7" fmla="*/ 2009 h 124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4307" h="124073">
                  <a:moveTo>
                    <a:pt x="1693" y="2009"/>
                  </a:moveTo>
                  <a:cubicBezTo>
                    <a:pt x="-18944" y="-3283"/>
                    <a:pt x="154622" y="1480"/>
                    <a:pt x="217593" y="21059"/>
                  </a:cubicBezTo>
                  <a:cubicBezTo>
                    <a:pt x="280564" y="40638"/>
                    <a:pt x="345387" y="106519"/>
                    <a:pt x="379518" y="119484"/>
                  </a:cubicBezTo>
                  <a:cubicBezTo>
                    <a:pt x="413649" y="132449"/>
                    <a:pt x="416295" y="115515"/>
                    <a:pt x="422380" y="98847"/>
                  </a:cubicBezTo>
                  <a:cubicBezTo>
                    <a:pt x="428465" y="82179"/>
                    <a:pt x="418411" y="18678"/>
                    <a:pt x="416030" y="19472"/>
                  </a:cubicBezTo>
                  <a:cubicBezTo>
                    <a:pt x="413649" y="20266"/>
                    <a:pt x="420528" y="98053"/>
                    <a:pt x="408093" y="103609"/>
                  </a:cubicBezTo>
                  <a:cubicBezTo>
                    <a:pt x="395658" y="109165"/>
                    <a:pt x="404918" y="71330"/>
                    <a:pt x="341418" y="52809"/>
                  </a:cubicBezTo>
                  <a:cubicBezTo>
                    <a:pt x="277918" y="34288"/>
                    <a:pt x="22330" y="7301"/>
                    <a:pt x="1693" y="20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6" name="フリーフォーム: 図形 565">
              <a:extLst>
                <a:ext uri="{FF2B5EF4-FFF2-40B4-BE49-F238E27FC236}">
                  <a16:creationId xmlns:a16="http://schemas.microsoft.com/office/drawing/2014/main" id="{2EF415D1-3F31-4D30-A2E1-F20AD48FC41E}"/>
                </a:ext>
              </a:extLst>
            </p:cNvPr>
            <p:cNvSpPr/>
            <p:nvPr/>
          </p:nvSpPr>
          <p:spPr>
            <a:xfrm>
              <a:off x="5653360" y="6842534"/>
              <a:ext cx="156258" cy="63254"/>
            </a:xfrm>
            <a:custGeom>
              <a:avLst/>
              <a:gdLst>
                <a:gd name="connsiteX0" fmla="*/ 18778 w 156258"/>
                <a:gd name="connsiteY0" fmla="*/ 2766 h 63254"/>
                <a:gd name="connsiteX1" fmla="*/ 152128 w 156258"/>
                <a:gd name="connsiteY1" fmla="*/ 13879 h 63254"/>
                <a:gd name="connsiteX2" fmla="*/ 112440 w 156258"/>
                <a:gd name="connsiteY2" fmla="*/ 51979 h 63254"/>
                <a:gd name="connsiteX3" fmla="*/ 12428 w 156258"/>
                <a:gd name="connsiteY3" fmla="*/ 61504 h 63254"/>
                <a:gd name="connsiteX4" fmla="*/ 18778 w 156258"/>
                <a:gd name="connsiteY4" fmla="*/ 2766 h 63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258" h="63254">
                  <a:moveTo>
                    <a:pt x="18778" y="2766"/>
                  </a:moveTo>
                  <a:cubicBezTo>
                    <a:pt x="42061" y="-5172"/>
                    <a:pt x="136518" y="5677"/>
                    <a:pt x="152128" y="13879"/>
                  </a:cubicBezTo>
                  <a:cubicBezTo>
                    <a:pt x="167738" y="22081"/>
                    <a:pt x="135723" y="44042"/>
                    <a:pt x="112440" y="51979"/>
                  </a:cubicBezTo>
                  <a:cubicBezTo>
                    <a:pt x="89157" y="59917"/>
                    <a:pt x="30420" y="66531"/>
                    <a:pt x="12428" y="61504"/>
                  </a:cubicBezTo>
                  <a:cubicBezTo>
                    <a:pt x="-5564" y="56477"/>
                    <a:pt x="-4505" y="10704"/>
                    <a:pt x="18778" y="27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7" name="フリーフォーム: 図形 566">
              <a:extLst>
                <a:ext uri="{FF2B5EF4-FFF2-40B4-BE49-F238E27FC236}">
                  <a16:creationId xmlns:a16="http://schemas.microsoft.com/office/drawing/2014/main" id="{C2861314-4642-4392-9732-6EA627CA325D}"/>
                </a:ext>
              </a:extLst>
            </p:cNvPr>
            <p:cNvSpPr/>
            <p:nvPr/>
          </p:nvSpPr>
          <p:spPr>
            <a:xfrm>
              <a:off x="5533284" y="6919742"/>
              <a:ext cx="77196" cy="143631"/>
            </a:xfrm>
            <a:custGeom>
              <a:avLst/>
              <a:gdLst>
                <a:gd name="connsiteX0" fmla="*/ 32491 w 77196"/>
                <a:gd name="connsiteY0" fmla="*/ 171 h 143631"/>
                <a:gd name="connsiteX1" fmla="*/ 76941 w 77196"/>
                <a:gd name="connsiteY1" fmla="*/ 106533 h 143631"/>
                <a:gd name="connsiteX2" fmla="*/ 48366 w 77196"/>
                <a:gd name="connsiteY2" fmla="*/ 143046 h 143631"/>
                <a:gd name="connsiteX3" fmla="*/ 741 w 77196"/>
                <a:gd name="connsiteY3" fmla="*/ 82721 h 143631"/>
                <a:gd name="connsiteX4" fmla="*/ 32491 w 77196"/>
                <a:gd name="connsiteY4" fmla="*/ 171 h 143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196" h="143631">
                  <a:moveTo>
                    <a:pt x="32491" y="171"/>
                  </a:moveTo>
                  <a:cubicBezTo>
                    <a:pt x="45191" y="4140"/>
                    <a:pt x="74295" y="82721"/>
                    <a:pt x="76941" y="106533"/>
                  </a:cubicBezTo>
                  <a:cubicBezTo>
                    <a:pt x="79587" y="130345"/>
                    <a:pt x="61066" y="147015"/>
                    <a:pt x="48366" y="143046"/>
                  </a:cubicBezTo>
                  <a:cubicBezTo>
                    <a:pt x="35666" y="139077"/>
                    <a:pt x="6033" y="103358"/>
                    <a:pt x="741" y="82721"/>
                  </a:cubicBezTo>
                  <a:cubicBezTo>
                    <a:pt x="-4551" y="62084"/>
                    <a:pt x="19791" y="-3798"/>
                    <a:pt x="32491" y="1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8" name="フリーフォーム: 図形 567">
              <a:extLst>
                <a:ext uri="{FF2B5EF4-FFF2-40B4-BE49-F238E27FC236}">
                  <a16:creationId xmlns:a16="http://schemas.microsoft.com/office/drawing/2014/main" id="{85711F7F-0FF4-4F2F-8C18-84E7770D8F34}"/>
                </a:ext>
              </a:extLst>
            </p:cNvPr>
            <p:cNvSpPr/>
            <p:nvPr/>
          </p:nvSpPr>
          <p:spPr>
            <a:xfrm>
              <a:off x="5405284" y="6860642"/>
              <a:ext cx="92230" cy="110729"/>
            </a:xfrm>
            <a:custGeom>
              <a:avLst/>
              <a:gdLst>
                <a:gd name="connsiteX0" fmla="*/ 28729 w 92230"/>
                <a:gd name="connsiteY0" fmla="*/ 533 h 110729"/>
                <a:gd name="connsiteX1" fmla="*/ 92229 w 92230"/>
                <a:gd name="connsiteY1" fmla="*/ 95783 h 110729"/>
                <a:gd name="connsiteX2" fmla="*/ 27141 w 92230"/>
                <a:gd name="connsiteY2" fmla="*/ 106896 h 110729"/>
                <a:gd name="connsiteX3" fmla="*/ 154 w 92230"/>
                <a:gd name="connsiteY3" fmla="*/ 59271 h 110729"/>
                <a:gd name="connsiteX4" fmla="*/ 28729 w 92230"/>
                <a:gd name="connsiteY4" fmla="*/ 533 h 110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230" h="110729">
                  <a:moveTo>
                    <a:pt x="28729" y="533"/>
                  </a:moveTo>
                  <a:cubicBezTo>
                    <a:pt x="44075" y="6618"/>
                    <a:pt x="92494" y="78056"/>
                    <a:pt x="92229" y="95783"/>
                  </a:cubicBezTo>
                  <a:cubicBezTo>
                    <a:pt x="91964" y="113510"/>
                    <a:pt x="42487" y="112981"/>
                    <a:pt x="27141" y="106896"/>
                  </a:cubicBezTo>
                  <a:cubicBezTo>
                    <a:pt x="11795" y="100811"/>
                    <a:pt x="2006" y="76469"/>
                    <a:pt x="154" y="59271"/>
                  </a:cubicBezTo>
                  <a:cubicBezTo>
                    <a:pt x="-1698" y="42073"/>
                    <a:pt x="13383" y="-5552"/>
                    <a:pt x="28729" y="5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9" name="フリーフォーム: 図形 568">
              <a:extLst>
                <a:ext uri="{FF2B5EF4-FFF2-40B4-BE49-F238E27FC236}">
                  <a16:creationId xmlns:a16="http://schemas.microsoft.com/office/drawing/2014/main" id="{4DDE21E8-F92C-46DF-BA12-5FACE0276695}"/>
                </a:ext>
              </a:extLst>
            </p:cNvPr>
            <p:cNvSpPr/>
            <p:nvPr/>
          </p:nvSpPr>
          <p:spPr>
            <a:xfrm>
              <a:off x="5259285" y="6953715"/>
              <a:ext cx="132999" cy="74175"/>
            </a:xfrm>
            <a:custGeom>
              <a:avLst/>
              <a:gdLst>
                <a:gd name="connsiteX0" fmla="*/ 1690 w 132999"/>
                <a:gd name="connsiteY0" fmla="*/ 1123 h 74175"/>
                <a:gd name="connsiteX1" fmla="*/ 131865 w 132999"/>
                <a:gd name="connsiteY1" fmla="*/ 32873 h 74175"/>
                <a:gd name="connsiteX2" fmla="*/ 62015 w 132999"/>
                <a:gd name="connsiteY2" fmla="*/ 74148 h 74175"/>
                <a:gd name="connsiteX3" fmla="*/ 1690 w 132999"/>
                <a:gd name="connsiteY3" fmla="*/ 1123 h 74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999" h="74175">
                  <a:moveTo>
                    <a:pt x="1690" y="1123"/>
                  </a:moveTo>
                  <a:cubicBezTo>
                    <a:pt x="13332" y="-5756"/>
                    <a:pt x="121811" y="20702"/>
                    <a:pt x="131865" y="32873"/>
                  </a:cubicBezTo>
                  <a:cubicBezTo>
                    <a:pt x="141919" y="45044"/>
                    <a:pt x="82388" y="75206"/>
                    <a:pt x="62015" y="74148"/>
                  </a:cubicBezTo>
                  <a:cubicBezTo>
                    <a:pt x="41642" y="73090"/>
                    <a:pt x="-9952" y="8002"/>
                    <a:pt x="1690" y="11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0" name="フリーフォーム: 図形 569">
              <a:extLst>
                <a:ext uri="{FF2B5EF4-FFF2-40B4-BE49-F238E27FC236}">
                  <a16:creationId xmlns:a16="http://schemas.microsoft.com/office/drawing/2014/main" id="{29C4C631-83EF-4C31-B8C7-BD2842BD6F8B}"/>
                </a:ext>
              </a:extLst>
            </p:cNvPr>
            <p:cNvSpPr/>
            <p:nvPr/>
          </p:nvSpPr>
          <p:spPr>
            <a:xfrm>
              <a:off x="5428798" y="6986507"/>
              <a:ext cx="96444" cy="93334"/>
            </a:xfrm>
            <a:custGeom>
              <a:avLst/>
              <a:gdLst>
                <a:gd name="connsiteX0" fmla="*/ 452 w 96444"/>
                <a:gd name="connsiteY0" fmla="*/ 81 h 93334"/>
                <a:gd name="connsiteX1" fmla="*/ 94115 w 96444"/>
                <a:gd name="connsiteY1" fmla="*/ 74693 h 93334"/>
                <a:gd name="connsiteX2" fmla="*/ 60777 w 96444"/>
                <a:gd name="connsiteY2" fmla="*/ 90568 h 93334"/>
                <a:gd name="connsiteX3" fmla="*/ 452 w 96444"/>
                <a:gd name="connsiteY3" fmla="*/ 81 h 93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444" h="93334">
                  <a:moveTo>
                    <a:pt x="452" y="81"/>
                  </a:moveTo>
                  <a:cubicBezTo>
                    <a:pt x="6008" y="-2565"/>
                    <a:pt x="84061" y="59612"/>
                    <a:pt x="94115" y="74693"/>
                  </a:cubicBezTo>
                  <a:cubicBezTo>
                    <a:pt x="104169" y="89774"/>
                    <a:pt x="79562" y="97976"/>
                    <a:pt x="60777" y="90568"/>
                  </a:cubicBezTo>
                  <a:cubicBezTo>
                    <a:pt x="41992" y="83160"/>
                    <a:pt x="-5104" y="2727"/>
                    <a:pt x="452" y="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1" name="フリーフォーム: 図形 570">
              <a:extLst>
                <a:ext uri="{FF2B5EF4-FFF2-40B4-BE49-F238E27FC236}">
                  <a16:creationId xmlns:a16="http://schemas.microsoft.com/office/drawing/2014/main" id="{BE4A3B17-4A0E-41A0-9C4B-4B83E646D8E4}"/>
                </a:ext>
              </a:extLst>
            </p:cNvPr>
            <p:cNvSpPr/>
            <p:nvPr/>
          </p:nvSpPr>
          <p:spPr>
            <a:xfrm>
              <a:off x="5208315" y="7029339"/>
              <a:ext cx="60750" cy="144532"/>
            </a:xfrm>
            <a:custGeom>
              <a:avLst/>
              <a:gdLst>
                <a:gd name="connsiteX0" fmla="*/ 60598 w 60750"/>
                <a:gd name="connsiteY0" fmla="*/ 8049 h 144532"/>
                <a:gd name="connsiteX1" fmla="*/ 20910 w 60750"/>
                <a:gd name="connsiteY1" fmla="*/ 136636 h 144532"/>
                <a:gd name="connsiteX2" fmla="*/ 1860 w 60750"/>
                <a:gd name="connsiteY2" fmla="*/ 119174 h 144532"/>
                <a:gd name="connsiteX3" fmla="*/ 5035 w 60750"/>
                <a:gd name="connsiteY3" fmla="*/ 25511 h 144532"/>
                <a:gd name="connsiteX4" fmla="*/ 60598 w 60750"/>
                <a:gd name="connsiteY4" fmla="*/ 8049 h 144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750" h="144532">
                  <a:moveTo>
                    <a:pt x="60598" y="8049"/>
                  </a:moveTo>
                  <a:cubicBezTo>
                    <a:pt x="63244" y="26570"/>
                    <a:pt x="30700" y="118115"/>
                    <a:pt x="20910" y="136636"/>
                  </a:cubicBezTo>
                  <a:cubicBezTo>
                    <a:pt x="11120" y="155157"/>
                    <a:pt x="4506" y="137695"/>
                    <a:pt x="1860" y="119174"/>
                  </a:cubicBezTo>
                  <a:cubicBezTo>
                    <a:pt x="-786" y="100653"/>
                    <a:pt x="-1315" y="44826"/>
                    <a:pt x="5035" y="25511"/>
                  </a:cubicBezTo>
                  <a:cubicBezTo>
                    <a:pt x="11385" y="6196"/>
                    <a:pt x="57952" y="-10472"/>
                    <a:pt x="60598" y="80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2" name="フリーフォーム: 図形 571">
              <a:extLst>
                <a:ext uri="{FF2B5EF4-FFF2-40B4-BE49-F238E27FC236}">
                  <a16:creationId xmlns:a16="http://schemas.microsoft.com/office/drawing/2014/main" id="{494C41AE-B2E5-4A74-BDDF-36A0740FC735}"/>
                </a:ext>
              </a:extLst>
            </p:cNvPr>
            <p:cNvSpPr/>
            <p:nvPr/>
          </p:nvSpPr>
          <p:spPr>
            <a:xfrm>
              <a:off x="5430269" y="7094287"/>
              <a:ext cx="85203" cy="84262"/>
            </a:xfrm>
            <a:custGeom>
              <a:avLst/>
              <a:gdLst>
                <a:gd name="connsiteX0" fmla="*/ 3744 w 85203"/>
                <a:gd name="connsiteY0" fmla="*/ 76451 h 84262"/>
                <a:gd name="connsiteX1" fmla="*/ 78356 w 85203"/>
                <a:gd name="connsiteY1" fmla="*/ 74863 h 84262"/>
                <a:gd name="connsiteX2" fmla="*/ 75181 w 85203"/>
                <a:gd name="connsiteY2" fmla="*/ 11363 h 84262"/>
                <a:gd name="connsiteX3" fmla="*/ 19619 w 85203"/>
                <a:gd name="connsiteY3" fmla="*/ 3426 h 84262"/>
                <a:gd name="connsiteX4" fmla="*/ 3744 w 85203"/>
                <a:gd name="connsiteY4" fmla="*/ 76451 h 84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203" h="84262">
                  <a:moveTo>
                    <a:pt x="3744" y="76451"/>
                  </a:moveTo>
                  <a:cubicBezTo>
                    <a:pt x="13533" y="88357"/>
                    <a:pt x="66450" y="85711"/>
                    <a:pt x="78356" y="74863"/>
                  </a:cubicBezTo>
                  <a:cubicBezTo>
                    <a:pt x="90262" y="64015"/>
                    <a:pt x="84970" y="23269"/>
                    <a:pt x="75181" y="11363"/>
                  </a:cubicBezTo>
                  <a:cubicBezTo>
                    <a:pt x="65392" y="-543"/>
                    <a:pt x="34436" y="-2924"/>
                    <a:pt x="19619" y="3426"/>
                  </a:cubicBezTo>
                  <a:cubicBezTo>
                    <a:pt x="4802" y="9776"/>
                    <a:pt x="-6045" y="64545"/>
                    <a:pt x="3744" y="764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3" name="フリーフォーム: 図形 572">
              <a:extLst>
                <a:ext uri="{FF2B5EF4-FFF2-40B4-BE49-F238E27FC236}">
                  <a16:creationId xmlns:a16="http://schemas.microsoft.com/office/drawing/2014/main" id="{22B0D89F-3C75-4B5B-8C91-874EE6DA54FC}"/>
                </a:ext>
              </a:extLst>
            </p:cNvPr>
            <p:cNvSpPr/>
            <p:nvPr/>
          </p:nvSpPr>
          <p:spPr>
            <a:xfrm>
              <a:off x="5046836" y="7189664"/>
              <a:ext cx="150926" cy="108346"/>
            </a:xfrm>
            <a:custGeom>
              <a:avLst/>
              <a:gdLst>
                <a:gd name="connsiteX0" fmla="*/ 1414 w 150926"/>
                <a:gd name="connsiteY0" fmla="*/ 3299 h 108346"/>
                <a:gd name="connsiteX1" fmla="*/ 120477 w 150926"/>
                <a:gd name="connsiteY1" fmla="*/ 30286 h 108346"/>
                <a:gd name="connsiteX2" fmla="*/ 147464 w 150926"/>
                <a:gd name="connsiteY2" fmla="*/ 92199 h 108346"/>
                <a:gd name="connsiteX3" fmla="*/ 60152 w 150926"/>
                <a:gd name="connsiteY3" fmla="*/ 103311 h 108346"/>
                <a:gd name="connsiteX4" fmla="*/ 1414 w 150926"/>
                <a:gd name="connsiteY4" fmla="*/ 3299 h 108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926" h="108346">
                  <a:moveTo>
                    <a:pt x="1414" y="3299"/>
                  </a:moveTo>
                  <a:cubicBezTo>
                    <a:pt x="11468" y="-8872"/>
                    <a:pt x="96135" y="15469"/>
                    <a:pt x="120477" y="30286"/>
                  </a:cubicBezTo>
                  <a:cubicBezTo>
                    <a:pt x="144819" y="45103"/>
                    <a:pt x="157518" y="80028"/>
                    <a:pt x="147464" y="92199"/>
                  </a:cubicBezTo>
                  <a:cubicBezTo>
                    <a:pt x="137410" y="104370"/>
                    <a:pt x="82906" y="114953"/>
                    <a:pt x="60152" y="103311"/>
                  </a:cubicBezTo>
                  <a:cubicBezTo>
                    <a:pt x="37398" y="91669"/>
                    <a:pt x="-8640" y="15470"/>
                    <a:pt x="1414" y="32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4" name="フリーフォーム: 図形 573">
              <a:extLst>
                <a:ext uri="{FF2B5EF4-FFF2-40B4-BE49-F238E27FC236}">
                  <a16:creationId xmlns:a16="http://schemas.microsoft.com/office/drawing/2014/main" id="{FE344885-6F20-490D-9EC7-25A839D09E5F}"/>
                </a:ext>
              </a:extLst>
            </p:cNvPr>
            <p:cNvSpPr/>
            <p:nvPr/>
          </p:nvSpPr>
          <p:spPr>
            <a:xfrm>
              <a:off x="4932791" y="7349774"/>
              <a:ext cx="235556" cy="289569"/>
            </a:xfrm>
            <a:custGeom>
              <a:avLst/>
              <a:gdLst>
                <a:gd name="connsiteX0" fmla="*/ 137684 w 235556"/>
                <a:gd name="connsiteY0" fmla="*/ 351 h 289569"/>
                <a:gd name="connsiteX1" fmla="*/ 234522 w 235556"/>
                <a:gd name="connsiteY1" fmla="*/ 43214 h 289569"/>
                <a:gd name="connsiteX2" fmla="*/ 186897 w 235556"/>
                <a:gd name="connsiteY2" fmla="*/ 71789 h 289569"/>
                <a:gd name="connsiteX3" fmla="*/ 156734 w 235556"/>
                <a:gd name="connsiteY3" fmla="*/ 71789 h 289569"/>
                <a:gd name="connsiteX4" fmla="*/ 124984 w 235556"/>
                <a:gd name="connsiteY4" fmla="*/ 116239 h 289569"/>
                <a:gd name="connsiteX5" fmla="*/ 64659 w 235556"/>
                <a:gd name="connsiteY5" fmla="*/ 147989 h 289569"/>
                <a:gd name="connsiteX6" fmla="*/ 91647 w 235556"/>
                <a:gd name="connsiteY6" fmla="*/ 189264 h 289569"/>
                <a:gd name="connsiteX7" fmla="*/ 137684 w 235556"/>
                <a:gd name="connsiteY7" fmla="*/ 249589 h 289569"/>
                <a:gd name="connsiteX8" fmla="*/ 78947 w 235556"/>
                <a:gd name="connsiteY8" fmla="*/ 286101 h 289569"/>
                <a:gd name="connsiteX9" fmla="*/ 36084 w 235556"/>
                <a:gd name="connsiteY9" fmla="*/ 162276 h 289569"/>
                <a:gd name="connsiteX10" fmla="*/ 2747 w 235556"/>
                <a:gd name="connsiteY10" fmla="*/ 101951 h 289569"/>
                <a:gd name="connsiteX11" fmla="*/ 110697 w 235556"/>
                <a:gd name="connsiteY11" fmla="*/ 68614 h 289569"/>
                <a:gd name="connsiteX12" fmla="*/ 137684 w 235556"/>
                <a:gd name="connsiteY12" fmla="*/ 351 h 28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5556" h="289569">
                  <a:moveTo>
                    <a:pt x="137684" y="351"/>
                  </a:moveTo>
                  <a:cubicBezTo>
                    <a:pt x="158321" y="-3882"/>
                    <a:pt x="226320" y="31308"/>
                    <a:pt x="234522" y="43214"/>
                  </a:cubicBezTo>
                  <a:cubicBezTo>
                    <a:pt x="242724" y="55120"/>
                    <a:pt x="199862" y="67027"/>
                    <a:pt x="186897" y="71789"/>
                  </a:cubicBezTo>
                  <a:cubicBezTo>
                    <a:pt x="173932" y="76552"/>
                    <a:pt x="167053" y="64381"/>
                    <a:pt x="156734" y="71789"/>
                  </a:cubicBezTo>
                  <a:cubicBezTo>
                    <a:pt x="146415" y="79197"/>
                    <a:pt x="140330" y="103539"/>
                    <a:pt x="124984" y="116239"/>
                  </a:cubicBezTo>
                  <a:cubicBezTo>
                    <a:pt x="109638" y="128939"/>
                    <a:pt x="70215" y="135818"/>
                    <a:pt x="64659" y="147989"/>
                  </a:cubicBezTo>
                  <a:cubicBezTo>
                    <a:pt x="59103" y="160160"/>
                    <a:pt x="79476" y="172331"/>
                    <a:pt x="91647" y="189264"/>
                  </a:cubicBezTo>
                  <a:cubicBezTo>
                    <a:pt x="103818" y="206197"/>
                    <a:pt x="139801" y="233450"/>
                    <a:pt x="137684" y="249589"/>
                  </a:cubicBezTo>
                  <a:cubicBezTo>
                    <a:pt x="135567" y="265728"/>
                    <a:pt x="95880" y="300653"/>
                    <a:pt x="78947" y="286101"/>
                  </a:cubicBezTo>
                  <a:cubicBezTo>
                    <a:pt x="62014" y="271549"/>
                    <a:pt x="48784" y="192968"/>
                    <a:pt x="36084" y="162276"/>
                  </a:cubicBezTo>
                  <a:cubicBezTo>
                    <a:pt x="23384" y="131584"/>
                    <a:pt x="-9688" y="117561"/>
                    <a:pt x="2747" y="101951"/>
                  </a:cubicBezTo>
                  <a:cubicBezTo>
                    <a:pt x="15182" y="86341"/>
                    <a:pt x="91118" y="78403"/>
                    <a:pt x="110697" y="68614"/>
                  </a:cubicBezTo>
                  <a:cubicBezTo>
                    <a:pt x="130276" y="58825"/>
                    <a:pt x="117047" y="4584"/>
                    <a:pt x="137684" y="3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5" name="フリーフォーム: 図形 574">
              <a:extLst>
                <a:ext uri="{FF2B5EF4-FFF2-40B4-BE49-F238E27FC236}">
                  <a16:creationId xmlns:a16="http://schemas.microsoft.com/office/drawing/2014/main" id="{51383D82-E0AC-4A2C-82E4-5D49BC869226}"/>
                </a:ext>
              </a:extLst>
            </p:cNvPr>
            <p:cNvSpPr/>
            <p:nvPr/>
          </p:nvSpPr>
          <p:spPr>
            <a:xfrm>
              <a:off x="5222845" y="7278328"/>
              <a:ext cx="95153" cy="90470"/>
            </a:xfrm>
            <a:custGeom>
              <a:avLst/>
              <a:gdLst>
                <a:gd name="connsiteX0" fmla="*/ 87343 w 95153"/>
                <a:gd name="connsiteY0" fmla="*/ 360 h 90470"/>
                <a:gd name="connsiteX1" fmla="*/ 30 w 95153"/>
                <a:gd name="connsiteY1" fmla="*/ 59097 h 90470"/>
                <a:gd name="connsiteX2" fmla="*/ 77818 w 95153"/>
                <a:gd name="connsiteY2" fmla="*/ 89260 h 90470"/>
                <a:gd name="connsiteX3" fmla="*/ 87343 w 95153"/>
                <a:gd name="connsiteY3" fmla="*/ 360 h 90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153" h="90470">
                  <a:moveTo>
                    <a:pt x="87343" y="360"/>
                  </a:moveTo>
                  <a:cubicBezTo>
                    <a:pt x="74378" y="-4667"/>
                    <a:pt x="1617" y="44280"/>
                    <a:pt x="30" y="59097"/>
                  </a:cubicBezTo>
                  <a:cubicBezTo>
                    <a:pt x="-1557" y="73914"/>
                    <a:pt x="58503" y="95874"/>
                    <a:pt x="77818" y="89260"/>
                  </a:cubicBezTo>
                  <a:cubicBezTo>
                    <a:pt x="97133" y="82646"/>
                    <a:pt x="100308" y="5387"/>
                    <a:pt x="87343" y="3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6" name="フリーフォーム: 図形 575">
              <a:extLst>
                <a:ext uri="{FF2B5EF4-FFF2-40B4-BE49-F238E27FC236}">
                  <a16:creationId xmlns:a16="http://schemas.microsoft.com/office/drawing/2014/main" id="{91C6890B-F17B-40FF-9F43-E12599AE9389}"/>
                </a:ext>
              </a:extLst>
            </p:cNvPr>
            <p:cNvSpPr/>
            <p:nvPr/>
          </p:nvSpPr>
          <p:spPr>
            <a:xfrm>
              <a:off x="5049332" y="7477120"/>
              <a:ext cx="159080" cy="81307"/>
            </a:xfrm>
            <a:custGeom>
              <a:avLst/>
              <a:gdLst>
                <a:gd name="connsiteX0" fmla="*/ 2093 w 159080"/>
                <a:gd name="connsiteY0" fmla="*/ 53980 h 81307"/>
                <a:gd name="connsiteX1" fmla="*/ 133856 w 159080"/>
                <a:gd name="connsiteY1" fmla="*/ 5 h 81307"/>
                <a:gd name="connsiteX2" fmla="*/ 152906 w 159080"/>
                <a:gd name="connsiteY2" fmla="*/ 50805 h 81307"/>
                <a:gd name="connsiteX3" fmla="*/ 59243 w 159080"/>
                <a:gd name="connsiteY3" fmla="*/ 80968 h 81307"/>
                <a:gd name="connsiteX4" fmla="*/ 2093 w 159080"/>
                <a:gd name="connsiteY4" fmla="*/ 53980 h 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080" h="81307">
                  <a:moveTo>
                    <a:pt x="2093" y="53980"/>
                  </a:moveTo>
                  <a:cubicBezTo>
                    <a:pt x="14529" y="40486"/>
                    <a:pt x="108721" y="534"/>
                    <a:pt x="133856" y="5"/>
                  </a:cubicBezTo>
                  <a:cubicBezTo>
                    <a:pt x="158991" y="-524"/>
                    <a:pt x="165342" y="37311"/>
                    <a:pt x="152906" y="50805"/>
                  </a:cubicBezTo>
                  <a:cubicBezTo>
                    <a:pt x="140471" y="64299"/>
                    <a:pt x="82791" y="78058"/>
                    <a:pt x="59243" y="80968"/>
                  </a:cubicBezTo>
                  <a:cubicBezTo>
                    <a:pt x="35695" y="83878"/>
                    <a:pt x="-10343" y="67474"/>
                    <a:pt x="2093" y="539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7" name="フリーフォーム: 図形 576">
              <a:extLst>
                <a:ext uri="{FF2B5EF4-FFF2-40B4-BE49-F238E27FC236}">
                  <a16:creationId xmlns:a16="http://schemas.microsoft.com/office/drawing/2014/main" id="{B9CAD6AC-3A57-42A7-B3A3-158764DC3227}"/>
                </a:ext>
              </a:extLst>
            </p:cNvPr>
            <p:cNvSpPr/>
            <p:nvPr/>
          </p:nvSpPr>
          <p:spPr>
            <a:xfrm>
              <a:off x="5384459" y="7297706"/>
              <a:ext cx="107159" cy="104854"/>
            </a:xfrm>
            <a:custGeom>
              <a:avLst/>
              <a:gdLst>
                <a:gd name="connsiteX0" fmla="*/ 67016 w 107159"/>
                <a:gd name="connsiteY0" fmla="*/ 32 h 104854"/>
                <a:gd name="connsiteX1" fmla="*/ 106704 w 107159"/>
                <a:gd name="connsiteY1" fmla="*/ 61944 h 104854"/>
                <a:gd name="connsiteX2" fmla="*/ 41616 w 107159"/>
                <a:gd name="connsiteY2" fmla="*/ 104807 h 104854"/>
                <a:gd name="connsiteX3" fmla="*/ 341 w 107159"/>
                <a:gd name="connsiteY3" fmla="*/ 54007 h 104854"/>
                <a:gd name="connsiteX4" fmla="*/ 67016 w 107159"/>
                <a:gd name="connsiteY4" fmla="*/ 32 h 104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159" h="104854">
                  <a:moveTo>
                    <a:pt x="67016" y="32"/>
                  </a:moveTo>
                  <a:cubicBezTo>
                    <a:pt x="84743" y="1355"/>
                    <a:pt x="110937" y="44482"/>
                    <a:pt x="106704" y="61944"/>
                  </a:cubicBezTo>
                  <a:cubicBezTo>
                    <a:pt x="102471" y="79406"/>
                    <a:pt x="59343" y="106130"/>
                    <a:pt x="41616" y="104807"/>
                  </a:cubicBezTo>
                  <a:cubicBezTo>
                    <a:pt x="23889" y="103484"/>
                    <a:pt x="-3363" y="70147"/>
                    <a:pt x="341" y="54007"/>
                  </a:cubicBezTo>
                  <a:cubicBezTo>
                    <a:pt x="4045" y="37867"/>
                    <a:pt x="49289" y="-1291"/>
                    <a:pt x="67016" y="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8" name="フリーフォーム: 図形 577">
              <a:extLst>
                <a:ext uri="{FF2B5EF4-FFF2-40B4-BE49-F238E27FC236}">
                  <a16:creationId xmlns:a16="http://schemas.microsoft.com/office/drawing/2014/main" id="{D0C60FFE-0BC5-402E-A0CE-160EBA8FA595}"/>
                </a:ext>
              </a:extLst>
            </p:cNvPr>
            <p:cNvSpPr/>
            <p:nvPr/>
          </p:nvSpPr>
          <p:spPr>
            <a:xfrm>
              <a:off x="5344916" y="7508636"/>
              <a:ext cx="123991" cy="73766"/>
            </a:xfrm>
            <a:custGeom>
              <a:avLst/>
              <a:gdLst>
                <a:gd name="connsiteX0" fmla="*/ 120847 w 123991"/>
                <a:gd name="connsiteY0" fmla="*/ 239 h 73766"/>
                <a:gd name="connsiteX1" fmla="*/ 81159 w 123991"/>
                <a:gd name="connsiteY1" fmla="*/ 71677 h 73766"/>
                <a:gd name="connsiteX2" fmla="*/ 197 w 123991"/>
                <a:gd name="connsiteY2" fmla="*/ 49452 h 73766"/>
                <a:gd name="connsiteX3" fmla="*/ 120847 w 123991"/>
                <a:gd name="connsiteY3" fmla="*/ 239 h 7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991" h="73766">
                  <a:moveTo>
                    <a:pt x="120847" y="239"/>
                  </a:moveTo>
                  <a:cubicBezTo>
                    <a:pt x="134341" y="3943"/>
                    <a:pt x="101267" y="63475"/>
                    <a:pt x="81159" y="71677"/>
                  </a:cubicBezTo>
                  <a:cubicBezTo>
                    <a:pt x="61051" y="79879"/>
                    <a:pt x="-4036" y="62152"/>
                    <a:pt x="197" y="49452"/>
                  </a:cubicBezTo>
                  <a:cubicBezTo>
                    <a:pt x="4430" y="36752"/>
                    <a:pt x="107353" y="-3465"/>
                    <a:pt x="120847" y="2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9" name="フリーフォーム: 図形 578">
              <a:extLst>
                <a:ext uri="{FF2B5EF4-FFF2-40B4-BE49-F238E27FC236}">
                  <a16:creationId xmlns:a16="http://schemas.microsoft.com/office/drawing/2014/main" id="{6C31E37A-B368-47A8-8E29-05D2B33037B5}"/>
                </a:ext>
              </a:extLst>
            </p:cNvPr>
            <p:cNvSpPr/>
            <p:nvPr/>
          </p:nvSpPr>
          <p:spPr>
            <a:xfrm>
              <a:off x="5328474" y="7590947"/>
              <a:ext cx="159648" cy="93743"/>
            </a:xfrm>
            <a:custGeom>
              <a:avLst/>
              <a:gdLst>
                <a:gd name="connsiteX0" fmla="*/ 40451 w 159648"/>
                <a:gd name="connsiteY0" fmla="*/ 478 h 93743"/>
                <a:gd name="connsiteX1" fmla="*/ 159514 w 159648"/>
                <a:gd name="connsiteY1" fmla="*/ 71916 h 93743"/>
                <a:gd name="connsiteX2" fmla="*/ 62676 w 159648"/>
                <a:gd name="connsiteY2" fmla="*/ 92553 h 93743"/>
                <a:gd name="connsiteX3" fmla="*/ 764 w 159648"/>
                <a:gd name="connsiteY3" fmla="*/ 43341 h 93743"/>
                <a:gd name="connsiteX4" fmla="*/ 40451 w 159648"/>
                <a:gd name="connsiteY4" fmla="*/ 478 h 93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648" h="93743">
                  <a:moveTo>
                    <a:pt x="40451" y="478"/>
                  </a:moveTo>
                  <a:cubicBezTo>
                    <a:pt x="66909" y="5240"/>
                    <a:pt x="155810" y="56570"/>
                    <a:pt x="159514" y="71916"/>
                  </a:cubicBezTo>
                  <a:cubicBezTo>
                    <a:pt x="163218" y="87262"/>
                    <a:pt x="89134" y="97315"/>
                    <a:pt x="62676" y="92553"/>
                  </a:cubicBezTo>
                  <a:cubicBezTo>
                    <a:pt x="36218" y="87791"/>
                    <a:pt x="5526" y="58951"/>
                    <a:pt x="764" y="43341"/>
                  </a:cubicBezTo>
                  <a:cubicBezTo>
                    <a:pt x="-3998" y="27731"/>
                    <a:pt x="13993" y="-4284"/>
                    <a:pt x="40451" y="4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0" name="フリーフォーム: 図形 579">
              <a:extLst>
                <a:ext uri="{FF2B5EF4-FFF2-40B4-BE49-F238E27FC236}">
                  <a16:creationId xmlns:a16="http://schemas.microsoft.com/office/drawing/2014/main" id="{96097B90-B773-451C-A7AA-9311B80412A9}"/>
                </a:ext>
              </a:extLst>
            </p:cNvPr>
            <p:cNvSpPr/>
            <p:nvPr/>
          </p:nvSpPr>
          <p:spPr>
            <a:xfrm>
              <a:off x="5484419" y="7508667"/>
              <a:ext cx="125902" cy="63606"/>
            </a:xfrm>
            <a:custGeom>
              <a:avLst/>
              <a:gdLst>
                <a:gd name="connsiteX0" fmla="*/ 3569 w 125902"/>
                <a:gd name="connsiteY0" fmla="*/ 8146 h 63606"/>
                <a:gd name="connsiteX1" fmla="*/ 114694 w 125902"/>
                <a:gd name="connsiteY1" fmla="*/ 4971 h 63606"/>
                <a:gd name="connsiteX2" fmla="*/ 113106 w 125902"/>
                <a:gd name="connsiteY2" fmla="*/ 54183 h 63606"/>
                <a:gd name="connsiteX3" fmla="*/ 35319 w 125902"/>
                <a:gd name="connsiteY3" fmla="*/ 62121 h 63606"/>
                <a:gd name="connsiteX4" fmla="*/ 3569 w 125902"/>
                <a:gd name="connsiteY4" fmla="*/ 8146 h 63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902" h="63606">
                  <a:moveTo>
                    <a:pt x="3569" y="8146"/>
                  </a:moveTo>
                  <a:cubicBezTo>
                    <a:pt x="16798" y="-1379"/>
                    <a:pt x="96438" y="-2702"/>
                    <a:pt x="114694" y="4971"/>
                  </a:cubicBezTo>
                  <a:cubicBezTo>
                    <a:pt x="132950" y="12644"/>
                    <a:pt x="126335" y="44658"/>
                    <a:pt x="113106" y="54183"/>
                  </a:cubicBezTo>
                  <a:cubicBezTo>
                    <a:pt x="99877" y="63708"/>
                    <a:pt x="53840" y="65296"/>
                    <a:pt x="35319" y="62121"/>
                  </a:cubicBezTo>
                  <a:cubicBezTo>
                    <a:pt x="16798" y="58946"/>
                    <a:pt x="-9660" y="17671"/>
                    <a:pt x="3569" y="81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1" name="フリーフォーム: 図形 580">
              <a:extLst>
                <a:ext uri="{FF2B5EF4-FFF2-40B4-BE49-F238E27FC236}">
                  <a16:creationId xmlns:a16="http://schemas.microsoft.com/office/drawing/2014/main" id="{86745935-43E5-47DA-A9A5-25B668D5E157}"/>
                </a:ext>
              </a:extLst>
            </p:cNvPr>
            <p:cNvSpPr/>
            <p:nvPr/>
          </p:nvSpPr>
          <p:spPr>
            <a:xfrm>
              <a:off x="5626077" y="7540481"/>
              <a:ext cx="158798" cy="92651"/>
            </a:xfrm>
            <a:custGeom>
              <a:avLst/>
              <a:gdLst>
                <a:gd name="connsiteX0" fmla="*/ 23 w 158798"/>
                <a:gd name="connsiteY0" fmla="*/ 81107 h 92651"/>
                <a:gd name="connsiteX1" fmla="*/ 82573 w 158798"/>
                <a:gd name="connsiteY1" fmla="*/ 144 h 92651"/>
                <a:gd name="connsiteX2" fmla="*/ 158773 w 158798"/>
                <a:gd name="connsiteY2" fmla="*/ 62057 h 92651"/>
                <a:gd name="connsiteX3" fmla="*/ 74636 w 158798"/>
                <a:gd name="connsiteY3" fmla="*/ 90632 h 92651"/>
                <a:gd name="connsiteX4" fmla="*/ 23 w 158798"/>
                <a:gd name="connsiteY4" fmla="*/ 81107 h 92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798" h="92651">
                  <a:moveTo>
                    <a:pt x="23" y="81107"/>
                  </a:moveTo>
                  <a:cubicBezTo>
                    <a:pt x="1346" y="66026"/>
                    <a:pt x="56115" y="3319"/>
                    <a:pt x="82573" y="144"/>
                  </a:cubicBezTo>
                  <a:cubicBezTo>
                    <a:pt x="109031" y="-3031"/>
                    <a:pt x="160096" y="46976"/>
                    <a:pt x="158773" y="62057"/>
                  </a:cubicBezTo>
                  <a:cubicBezTo>
                    <a:pt x="157450" y="77138"/>
                    <a:pt x="95274" y="88251"/>
                    <a:pt x="74636" y="90632"/>
                  </a:cubicBezTo>
                  <a:cubicBezTo>
                    <a:pt x="53999" y="93013"/>
                    <a:pt x="-1300" y="96188"/>
                    <a:pt x="23" y="811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2" name="フリーフォーム: 図形 581">
              <a:extLst>
                <a:ext uri="{FF2B5EF4-FFF2-40B4-BE49-F238E27FC236}">
                  <a16:creationId xmlns:a16="http://schemas.microsoft.com/office/drawing/2014/main" id="{98D15BF8-BD68-4E3D-9AFF-BB7D32885972}"/>
                </a:ext>
              </a:extLst>
            </p:cNvPr>
            <p:cNvSpPr/>
            <p:nvPr/>
          </p:nvSpPr>
          <p:spPr>
            <a:xfrm>
              <a:off x="5311654" y="7802051"/>
              <a:ext cx="124345" cy="130038"/>
            </a:xfrm>
            <a:custGeom>
              <a:avLst/>
              <a:gdLst>
                <a:gd name="connsiteX0" fmla="*/ 1709 w 124345"/>
                <a:gd name="connsiteY0" fmla="*/ 512 h 130038"/>
                <a:gd name="connsiteX1" fmla="*/ 90609 w 124345"/>
                <a:gd name="connsiteY1" fmla="*/ 78299 h 130038"/>
                <a:gd name="connsiteX2" fmla="*/ 122359 w 124345"/>
                <a:gd name="connsiteY2" fmla="*/ 122749 h 130038"/>
                <a:gd name="connsiteX3" fmla="*/ 39809 w 124345"/>
                <a:gd name="connsiteY3" fmla="*/ 119574 h 130038"/>
                <a:gd name="connsiteX4" fmla="*/ 1709 w 124345"/>
                <a:gd name="connsiteY4" fmla="*/ 512 h 13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345" h="130038">
                  <a:moveTo>
                    <a:pt x="1709" y="512"/>
                  </a:moveTo>
                  <a:cubicBezTo>
                    <a:pt x="10176" y="-6367"/>
                    <a:pt x="70501" y="57926"/>
                    <a:pt x="90609" y="78299"/>
                  </a:cubicBezTo>
                  <a:cubicBezTo>
                    <a:pt x="110717" y="98672"/>
                    <a:pt x="130826" y="115870"/>
                    <a:pt x="122359" y="122749"/>
                  </a:cubicBezTo>
                  <a:cubicBezTo>
                    <a:pt x="113892" y="129628"/>
                    <a:pt x="61769" y="136243"/>
                    <a:pt x="39809" y="119574"/>
                  </a:cubicBezTo>
                  <a:cubicBezTo>
                    <a:pt x="17849" y="102905"/>
                    <a:pt x="-6758" y="7391"/>
                    <a:pt x="1709" y="5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88" name="グループ化 687">
            <a:extLst>
              <a:ext uri="{FF2B5EF4-FFF2-40B4-BE49-F238E27FC236}">
                <a16:creationId xmlns:a16="http://schemas.microsoft.com/office/drawing/2014/main" id="{8373F45E-22C8-4A3E-8E0B-E7570D89E008}"/>
              </a:ext>
            </a:extLst>
          </p:cNvPr>
          <p:cNvGrpSpPr/>
          <p:nvPr/>
        </p:nvGrpSpPr>
        <p:grpSpPr>
          <a:xfrm rot="10800000">
            <a:off x="415301" y="7330523"/>
            <a:ext cx="7258526" cy="3811150"/>
            <a:chOff x="1134968" y="5560990"/>
            <a:chExt cx="7258526" cy="3811150"/>
          </a:xfrm>
        </p:grpSpPr>
        <p:grpSp>
          <p:nvGrpSpPr>
            <p:cNvPr id="583" name="グループ化 582">
              <a:extLst>
                <a:ext uri="{FF2B5EF4-FFF2-40B4-BE49-F238E27FC236}">
                  <a16:creationId xmlns:a16="http://schemas.microsoft.com/office/drawing/2014/main" id="{96CA80AB-891D-4167-8893-983C24EC3639}"/>
                </a:ext>
              </a:extLst>
            </p:cNvPr>
            <p:cNvGrpSpPr/>
            <p:nvPr/>
          </p:nvGrpSpPr>
          <p:grpSpPr>
            <a:xfrm>
              <a:off x="6030819" y="6684480"/>
              <a:ext cx="2362675" cy="2687660"/>
              <a:chOff x="4430619" y="6253140"/>
              <a:chExt cx="2110159" cy="2400411"/>
            </a:xfrm>
          </p:grpSpPr>
          <p:sp>
            <p:nvSpPr>
              <p:cNvPr id="584" name="フリーフォーム: 図形 583">
                <a:extLst>
                  <a:ext uri="{FF2B5EF4-FFF2-40B4-BE49-F238E27FC236}">
                    <a16:creationId xmlns:a16="http://schemas.microsoft.com/office/drawing/2014/main" id="{B7494F87-ECFD-46A1-8349-2939ECD420F2}"/>
                  </a:ext>
                </a:extLst>
              </p:cNvPr>
              <p:cNvSpPr/>
              <p:nvPr/>
            </p:nvSpPr>
            <p:spPr>
              <a:xfrm>
                <a:off x="4649788" y="6253140"/>
                <a:ext cx="358800" cy="698659"/>
              </a:xfrm>
              <a:custGeom>
                <a:avLst/>
                <a:gdLst>
                  <a:gd name="connsiteX0" fmla="*/ 358775 w 358800"/>
                  <a:gd name="connsiteY0" fmla="*/ 23 h 698659"/>
                  <a:gd name="connsiteX1" fmla="*/ 196850 w 358800"/>
                  <a:gd name="connsiteY1" fmla="*/ 147660 h 698659"/>
                  <a:gd name="connsiteX2" fmla="*/ 185737 w 358800"/>
                  <a:gd name="connsiteY2" fmla="*/ 241323 h 698659"/>
                  <a:gd name="connsiteX3" fmla="*/ 233362 w 358800"/>
                  <a:gd name="connsiteY3" fmla="*/ 285773 h 698659"/>
                  <a:gd name="connsiteX4" fmla="*/ 231775 w 358800"/>
                  <a:gd name="connsiteY4" fmla="*/ 341335 h 698659"/>
                  <a:gd name="connsiteX5" fmla="*/ 130175 w 358800"/>
                  <a:gd name="connsiteY5" fmla="*/ 428648 h 698659"/>
                  <a:gd name="connsiteX6" fmla="*/ 115887 w 358800"/>
                  <a:gd name="connsiteY6" fmla="*/ 511198 h 698659"/>
                  <a:gd name="connsiteX7" fmla="*/ 76200 w 358800"/>
                  <a:gd name="connsiteY7" fmla="*/ 600098 h 698659"/>
                  <a:gd name="connsiteX8" fmla="*/ 0 w 358800"/>
                  <a:gd name="connsiteY8" fmla="*/ 698523 h 698659"/>
                  <a:gd name="connsiteX9" fmla="*/ 76200 w 358800"/>
                  <a:gd name="connsiteY9" fmla="*/ 619148 h 698659"/>
                  <a:gd name="connsiteX10" fmla="*/ 134937 w 358800"/>
                  <a:gd name="connsiteY10" fmla="*/ 520723 h 698659"/>
                  <a:gd name="connsiteX11" fmla="*/ 157162 w 358800"/>
                  <a:gd name="connsiteY11" fmla="*/ 438173 h 698659"/>
                  <a:gd name="connsiteX12" fmla="*/ 274637 w 358800"/>
                  <a:gd name="connsiteY12" fmla="*/ 292123 h 698659"/>
                  <a:gd name="connsiteX13" fmla="*/ 212725 w 358800"/>
                  <a:gd name="connsiteY13" fmla="*/ 198460 h 698659"/>
                  <a:gd name="connsiteX14" fmla="*/ 209550 w 358800"/>
                  <a:gd name="connsiteY14" fmla="*/ 158773 h 698659"/>
                  <a:gd name="connsiteX15" fmla="*/ 358775 w 358800"/>
                  <a:gd name="connsiteY15" fmla="*/ 23 h 6986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58800" h="698659">
                    <a:moveTo>
                      <a:pt x="358775" y="23"/>
                    </a:moveTo>
                    <a:cubicBezTo>
                      <a:pt x="356658" y="-1829"/>
                      <a:pt x="225690" y="107443"/>
                      <a:pt x="196850" y="147660"/>
                    </a:cubicBezTo>
                    <a:cubicBezTo>
                      <a:pt x="168010" y="187877"/>
                      <a:pt x="179652" y="218304"/>
                      <a:pt x="185737" y="241323"/>
                    </a:cubicBezTo>
                    <a:cubicBezTo>
                      <a:pt x="191822" y="264342"/>
                      <a:pt x="225689" y="269104"/>
                      <a:pt x="233362" y="285773"/>
                    </a:cubicBezTo>
                    <a:cubicBezTo>
                      <a:pt x="241035" y="302442"/>
                      <a:pt x="248973" y="317523"/>
                      <a:pt x="231775" y="341335"/>
                    </a:cubicBezTo>
                    <a:cubicBezTo>
                      <a:pt x="214577" y="365147"/>
                      <a:pt x="149490" y="400338"/>
                      <a:pt x="130175" y="428648"/>
                    </a:cubicBezTo>
                    <a:cubicBezTo>
                      <a:pt x="110860" y="456959"/>
                      <a:pt x="124883" y="482623"/>
                      <a:pt x="115887" y="511198"/>
                    </a:cubicBezTo>
                    <a:cubicBezTo>
                      <a:pt x="106891" y="539773"/>
                      <a:pt x="95514" y="568877"/>
                      <a:pt x="76200" y="600098"/>
                    </a:cubicBezTo>
                    <a:cubicBezTo>
                      <a:pt x="56886" y="631319"/>
                      <a:pt x="0" y="695348"/>
                      <a:pt x="0" y="698523"/>
                    </a:cubicBezTo>
                    <a:cubicBezTo>
                      <a:pt x="0" y="701698"/>
                      <a:pt x="53710" y="648781"/>
                      <a:pt x="76200" y="619148"/>
                    </a:cubicBezTo>
                    <a:cubicBezTo>
                      <a:pt x="98690" y="589515"/>
                      <a:pt x="121443" y="550885"/>
                      <a:pt x="134937" y="520723"/>
                    </a:cubicBezTo>
                    <a:cubicBezTo>
                      <a:pt x="148431" y="490561"/>
                      <a:pt x="133879" y="476273"/>
                      <a:pt x="157162" y="438173"/>
                    </a:cubicBezTo>
                    <a:cubicBezTo>
                      <a:pt x="180445" y="400073"/>
                      <a:pt x="265377" y="332075"/>
                      <a:pt x="274637" y="292123"/>
                    </a:cubicBezTo>
                    <a:cubicBezTo>
                      <a:pt x="283897" y="252171"/>
                      <a:pt x="223573" y="220685"/>
                      <a:pt x="212725" y="198460"/>
                    </a:cubicBezTo>
                    <a:cubicBezTo>
                      <a:pt x="201877" y="176235"/>
                      <a:pt x="187325" y="188142"/>
                      <a:pt x="209550" y="158773"/>
                    </a:cubicBezTo>
                    <a:cubicBezTo>
                      <a:pt x="231775" y="129404"/>
                      <a:pt x="360892" y="1875"/>
                      <a:pt x="358775" y="2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5" name="フリーフォーム: 図形 584">
                <a:extLst>
                  <a:ext uri="{FF2B5EF4-FFF2-40B4-BE49-F238E27FC236}">
                    <a16:creationId xmlns:a16="http://schemas.microsoft.com/office/drawing/2014/main" id="{4FC5C98F-5953-4540-AE02-6DD99D13E03A}"/>
                  </a:ext>
                </a:extLst>
              </p:cNvPr>
              <p:cNvSpPr/>
              <p:nvPr/>
            </p:nvSpPr>
            <p:spPr>
              <a:xfrm>
                <a:off x="5039020" y="6319007"/>
                <a:ext cx="615302" cy="164391"/>
              </a:xfrm>
              <a:custGeom>
                <a:avLst/>
                <a:gdLst>
                  <a:gd name="connsiteX0" fmla="*/ 169568 w 615302"/>
                  <a:gd name="connsiteY0" fmla="*/ 140531 h 164391"/>
                  <a:gd name="connsiteX1" fmla="*/ 10818 w 615302"/>
                  <a:gd name="connsiteY1" fmla="*/ 75443 h 164391"/>
                  <a:gd name="connsiteX2" fmla="*/ 37805 w 615302"/>
                  <a:gd name="connsiteY2" fmla="*/ 24643 h 164391"/>
                  <a:gd name="connsiteX3" fmla="*/ 228305 w 615302"/>
                  <a:gd name="connsiteY3" fmla="*/ 18293 h 164391"/>
                  <a:gd name="connsiteX4" fmla="*/ 325143 w 615302"/>
                  <a:gd name="connsiteY4" fmla="*/ 48456 h 164391"/>
                  <a:gd name="connsiteX5" fmla="*/ 402930 w 615302"/>
                  <a:gd name="connsiteY5" fmla="*/ 10356 h 164391"/>
                  <a:gd name="connsiteX6" fmla="*/ 477543 w 615302"/>
                  <a:gd name="connsiteY6" fmla="*/ 4006 h 164391"/>
                  <a:gd name="connsiteX7" fmla="*/ 545805 w 615302"/>
                  <a:gd name="connsiteY7" fmla="*/ 64331 h 164391"/>
                  <a:gd name="connsiteX8" fmla="*/ 601368 w 615302"/>
                  <a:gd name="connsiteY8" fmla="*/ 142118 h 164391"/>
                  <a:gd name="connsiteX9" fmla="*/ 606130 w 615302"/>
                  <a:gd name="connsiteY9" fmla="*/ 156406 h 164391"/>
                  <a:gd name="connsiteX10" fmla="*/ 491830 w 615302"/>
                  <a:gd name="connsiteY10" fmla="*/ 30993 h 164391"/>
                  <a:gd name="connsiteX11" fmla="*/ 342605 w 615302"/>
                  <a:gd name="connsiteY11" fmla="*/ 61156 h 164391"/>
                  <a:gd name="connsiteX12" fmla="*/ 191793 w 615302"/>
                  <a:gd name="connsiteY12" fmla="*/ 45281 h 164391"/>
                  <a:gd name="connsiteX13" fmla="*/ 33043 w 615302"/>
                  <a:gd name="connsiteY13" fmla="*/ 51631 h 164391"/>
                  <a:gd name="connsiteX14" fmla="*/ 169568 w 615302"/>
                  <a:gd name="connsiteY14" fmla="*/ 140531 h 1643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615302" h="164391">
                    <a:moveTo>
                      <a:pt x="169568" y="140531"/>
                    </a:moveTo>
                    <a:cubicBezTo>
                      <a:pt x="165864" y="144500"/>
                      <a:pt x="32778" y="94758"/>
                      <a:pt x="10818" y="75443"/>
                    </a:cubicBezTo>
                    <a:cubicBezTo>
                      <a:pt x="-11142" y="56128"/>
                      <a:pt x="1557" y="34168"/>
                      <a:pt x="37805" y="24643"/>
                    </a:cubicBezTo>
                    <a:cubicBezTo>
                      <a:pt x="74053" y="15118"/>
                      <a:pt x="180415" y="14324"/>
                      <a:pt x="228305" y="18293"/>
                    </a:cubicBezTo>
                    <a:cubicBezTo>
                      <a:pt x="276195" y="22262"/>
                      <a:pt x="296039" y="49779"/>
                      <a:pt x="325143" y="48456"/>
                    </a:cubicBezTo>
                    <a:cubicBezTo>
                      <a:pt x="354247" y="47133"/>
                      <a:pt x="377530" y="17764"/>
                      <a:pt x="402930" y="10356"/>
                    </a:cubicBezTo>
                    <a:cubicBezTo>
                      <a:pt x="428330" y="2948"/>
                      <a:pt x="453731" y="-4990"/>
                      <a:pt x="477543" y="4006"/>
                    </a:cubicBezTo>
                    <a:cubicBezTo>
                      <a:pt x="501355" y="13002"/>
                      <a:pt x="525168" y="41312"/>
                      <a:pt x="545805" y="64331"/>
                    </a:cubicBezTo>
                    <a:cubicBezTo>
                      <a:pt x="566442" y="87350"/>
                      <a:pt x="591314" y="126772"/>
                      <a:pt x="601368" y="142118"/>
                    </a:cubicBezTo>
                    <a:cubicBezTo>
                      <a:pt x="611422" y="157464"/>
                      <a:pt x="624386" y="174927"/>
                      <a:pt x="606130" y="156406"/>
                    </a:cubicBezTo>
                    <a:cubicBezTo>
                      <a:pt x="587874" y="137885"/>
                      <a:pt x="535751" y="46868"/>
                      <a:pt x="491830" y="30993"/>
                    </a:cubicBezTo>
                    <a:cubicBezTo>
                      <a:pt x="447909" y="15118"/>
                      <a:pt x="392611" y="58775"/>
                      <a:pt x="342605" y="61156"/>
                    </a:cubicBezTo>
                    <a:cubicBezTo>
                      <a:pt x="292599" y="63537"/>
                      <a:pt x="243387" y="46868"/>
                      <a:pt x="191793" y="45281"/>
                    </a:cubicBezTo>
                    <a:cubicBezTo>
                      <a:pt x="140199" y="43693"/>
                      <a:pt x="40980" y="35756"/>
                      <a:pt x="33043" y="51631"/>
                    </a:cubicBezTo>
                    <a:cubicBezTo>
                      <a:pt x="25106" y="67506"/>
                      <a:pt x="173272" y="136562"/>
                      <a:pt x="169568" y="14053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6" name="フリーフォーム: 図形 585">
                <a:extLst>
                  <a:ext uri="{FF2B5EF4-FFF2-40B4-BE49-F238E27FC236}">
                    <a16:creationId xmlns:a16="http://schemas.microsoft.com/office/drawing/2014/main" id="{033BDAFD-FC95-40E3-83A3-FA2D2D9C7B0D}"/>
                  </a:ext>
                </a:extLst>
              </p:cNvPr>
              <p:cNvSpPr/>
              <p:nvPr/>
            </p:nvSpPr>
            <p:spPr>
              <a:xfrm>
                <a:off x="5651500" y="6419534"/>
                <a:ext cx="168275" cy="103504"/>
              </a:xfrm>
              <a:custGeom>
                <a:avLst/>
                <a:gdLst>
                  <a:gd name="connsiteX0" fmla="*/ 0 w 168275"/>
                  <a:gd name="connsiteY0" fmla="*/ 103504 h 103504"/>
                  <a:gd name="connsiteX1" fmla="*/ 136525 w 168275"/>
                  <a:gd name="connsiteY1" fmla="*/ 6666 h 103504"/>
                  <a:gd name="connsiteX2" fmla="*/ 168275 w 168275"/>
                  <a:gd name="connsiteY2" fmla="*/ 8254 h 103504"/>
                  <a:gd name="connsiteX3" fmla="*/ 168275 w 168275"/>
                  <a:gd name="connsiteY3" fmla="*/ 8254 h 103504"/>
                  <a:gd name="connsiteX4" fmla="*/ 0 w 168275"/>
                  <a:gd name="connsiteY4" fmla="*/ 103504 h 103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275" h="103504">
                    <a:moveTo>
                      <a:pt x="0" y="103504"/>
                    </a:moveTo>
                    <a:cubicBezTo>
                      <a:pt x="54239" y="63022"/>
                      <a:pt x="108479" y="22541"/>
                      <a:pt x="136525" y="6666"/>
                    </a:cubicBezTo>
                    <a:cubicBezTo>
                      <a:pt x="164571" y="-9209"/>
                      <a:pt x="168275" y="8254"/>
                      <a:pt x="168275" y="8254"/>
                    </a:cubicBezTo>
                    <a:lnTo>
                      <a:pt x="168275" y="8254"/>
                    </a:lnTo>
                    <a:lnTo>
                      <a:pt x="0" y="103504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7" name="フリーフォーム: 図形 586">
                <a:extLst>
                  <a:ext uri="{FF2B5EF4-FFF2-40B4-BE49-F238E27FC236}">
                    <a16:creationId xmlns:a16="http://schemas.microsoft.com/office/drawing/2014/main" id="{A135EE0A-B428-4E2C-8753-CFE7F5297E17}"/>
                  </a:ext>
                </a:extLst>
              </p:cNvPr>
              <p:cNvSpPr/>
              <p:nvPr/>
            </p:nvSpPr>
            <p:spPr>
              <a:xfrm>
                <a:off x="5759380" y="6377290"/>
                <a:ext cx="224806" cy="364981"/>
              </a:xfrm>
              <a:custGeom>
                <a:avLst/>
                <a:gdLst>
                  <a:gd name="connsiteX0" fmla="*/ 70 w 224806"/>
                  <a:gd name="connsiteY0" fmla="*/ 266398 h 364981"/>
                  <a:gd name="connsiteX1" fmla="*/ 30233 w 224806"/>
                  <a:gd name="connsiteY1" fmla="*/ 140985 h 364981"/>
                  <a:gd name="connsiteX2" fmla="*/ 34995 w 224806"/>
                  <a:gd name="connsiteY2" fmla="*/ 104473 h 364981"/>
                  <a:gd name="connsiteX3" fmla="*/ 103258 w 224806"/>
                  <a:gd name="connsiteY3" fmla="*/ 40973 h 364981"/>
                  <a:gd name="connsiteX4" fmla="*/ 165170 w 224806"/>
                  <a:gd name="connsiteY4" fmla="*/ 18748 h 364981"/>
                  <a:gd name="connsiteX5" fmla="*/ 204858 w 224806"/>
                  <a:gd name="connsiteY5" fmla="*/ 104473 h 364981"/>
                  <a:gd name="connsiteX6" fmla="*/ 196920 w 224806"/>
                  <a:gd name="connsiteY6" fmla="*/ 202898 h 364981"/>
                  <a:gd name="connsiteX7" fmla="*/ 158820 w 224806"/>
                  <a:gd name="connsiteY7" fmla="*/ 302910 h 364981"/>
                  <a:gd name="connsiteX8" fmla="*/ 92145 w 224806"/>
                  <a:gd name="connsiteY8" fmla="*/ 364823 h 364981"/>
                  <a:gd name="connsiteX9" fmla="*/ 184220 w 224806"/>
                  <a:gd name="connsiteY9" fmla="*/ 285448 h 364981"/>
                  <a:gd name="connsiteX10" fmla="*/ 223908 w 224806"/>
                  <a:gd name="connsiteY10" fmla="*/ 134635 h 364981"/>
                  <a:gd name="connsiteX11" fmla="*/ 149295 w 224806"/>
                  <a:gd name="connsiteY11" fmla="*/ 1285 h 364981"/>
                  <a:gd name="connsiteX12" fmla="*/ 46108 w 224806"/>
                  <a:gd name="connsiteY12" fmla="*/ 69548 h 364981"/>
                  <a:gd name="connsiteX13" fmla="*/ 22295 w 224806"/>
                  <a:gd name="connsiteY13" fmla="*/ 110823 h 364981"/>
                  <a:gd name="connsiteX14" fmla="*/ 70 w 224806"/>
                  <a:gd name="connsiteY14" fmla="*/ 266398 h 3649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24806" h="364981">
                    <a:moveTo>
                      <a:pt x="70" y="266398"/>
                    </a:moveTo>
                    <a:cubicBezTo>
                      <a:pt x="1393" y="271425"/>
                      <a:pt x="24412" y="167973"/>
                      <a:pt x="30233" y="140985"/>
                    </a:cubicBezTo>
                    <a:cubicBezTo>
                      <a:pt x="36054" y="113997"/>
                      <a:pt x="22824" y="121142"/>
                      <a:pt x="34995" y="104473"/>
                    </a:cubicBezTo>
                    <a:cubicBezTo>
                      <a:pt x="47166" y="87804"/>
                      <a:pt x="81562" y="55260"/>
                      <a:pt x="103258" y="40973"/>
                    </a:cubicBezTo>
                    <a:cubicBezTo>
                      <a:pt x="124954" y="26685"/>
                      <a:pt x="148237" y="8165"/>
                      <a:pt x="165170" y="18748"/>
                    </a:cubicBezTo>
                    <a:cubicBezTo>
                      <a:pt x="182103" y="29331"/>
                      <a:pt x="199566" y="73781"/>
                      <a:pt x="204858" y="104473"/>
                    </a:cubicBezTo>
                    <a:cubicBezTo>
                      <a:pt x="210150" y="135165"/>
                      <a:pt x="204593" y="169825"/>
                      <a:pt x="196920" y="202898"/>
                    </a:cubicBezTo>
                    <a:cubicBezTo>
                      <a:pt x="189247" y="235971"/>
                      <a:pt x="176283" y="275922"/>
                      <a:pt x="158820" y="302910"/>
                    </a:cubicBezTo>
                    <a:cubicBezTo>
                      <a:pt x="141357" y="329898"/>
                      <a:pt x="87912" y="367733"/>
                      <a:pt x="92145" y="364823"/>
                    </a:cubicBezTo>
                    <a:cubicBezTo>
                      <a:pt x="96378" y="361913"/>
                      <a:pt x="162260" y="323813"/>
                      <a:pt x="184220" y="285448"/>
                    </a:cubicBezTo>
                    <a:cubicBezTo>
                      <a:pt x="206180" y="247083"/>
                      <a:pt x="229729" y="181995"/>
                      <a:pt x="223908" y="134635"/>
                    </a:cubicBezTo>
                    <a:cubicBezTo>
                      <a:pt x="218087" y="87274"/>
                      <a:pt x="178928" y="12133"/>
                      <a:pt x="149295" y="1285"/>
                    </a:cubicBezTo>
                    <a:cubicBezTo>
                      <a:pt x="119662" y="-9563"/>
                      <a:pt x="67275" y="51292"/>
                      <a:pt x="46108" y="69548"/>
                    </a:cubicBezTo>
                    <a:cubicBezTo>
                      <a:pt x="24941" y="87804"/>
                      <a:pt x="28116" y="82513"/>
                      <a:pt x="22295" y="110823"/>
                    </a:cubicBezTo>
                    <a:cubicBezTo>
                      <a:pt x="16474" y="139133"/>
                      <a:pt x="-1253" y="261371"/>
                      <a:pt x="70" y="26639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8" name="フリーフォーム: 図形 587">
                <a:extLst>
                  <a:ext uri="{FF2B5EF4-FFF2-40B4-BE49-F238E27FC236}">
                    <a16:creationId xmlns:a16="http://schemas.microsoft.com/office/drawing/2014/main" id="{B09CB005-6BD3-42C7-845F-81896F28B190}"/>
                  </a:ext>
                </a:extLst>
              </p:cNvPr>
              <p:cNvSpPr/>
              <p:nvPr/>
            </p:nvSpPr>
            <p:spPr>
              <a:xfrm>
                <a:off x="5495876" y="6530962"/>
                <a:ext cx="201331" cy="320669"/>
              </a:xfrm>
              <a:custGeom>
                <a:avLst/>
                <a:gdLst>
                  <a:gd name="connsiteX0" fmla="*/ 147687 w 201331"/>
                  <a:gd name="connsiteY0" fmla="*/ 13 h 320669"/>
                  <a:gd name="connsiteX1" fmla="*/ 101649 w 201331"/>
                  <a:gd name="connsiteY1" fmla="*/ 133363 h 320669"/>
                  <a:gd name="connsiteX2" fmla="*/ 23862 w 201331"/>
                  <a:gd name="connsiteY2" fmla="*/ 214326 h 320669"/>
                  <a:gd name="connsiteX3" fmla="*/ 1637 w 201331"/>
                  <a:gd name="connsiteY3" fmla="*/ 222263 h 320669"/>
                  <a:gd name="connsiteX4" fmla="*/ 60374 w 201331"/>
                  <a:gd name="connsiteY4" fmla="*/ 300051 h 320669"/>
                  <a:gd name="connsiteX5" fmla="*/ 71487 w 201331"/>
                  <a:gd name="connsiteY5" fmla="*/ 307988 h 320669"/>
                  <a:gd name="connsiteX6" fmla="*/ 198487 w 201331"/>
                  <a:gd name="connsiteY6" fmla="*/ 144476 h 320669"/>
                  <a:gd name="connsiteX7" fmla="*/ 160387 w 201331"/>
                  <a:gd name="connsiteY7" fmla="*/ 122251 h 320669"/>
                  <a:gd name="connsiteX8" fmla="*/ 166737 w 201331"/>
                  <a:gd name="connsiteY8" fmla="*/ 171463 h 320669"/>
                  <a:gd name="connsiteX9" fmla="*/ 71487 w 201331"/>
                  <a:gd name="connsiteY9" fmla="*/ 281001 h 320669"/>
                  <a:gd name="connsiteX10" fmla="*/ 39737 w 201331"/>
                  <a:gd name="connsiteY10" fmla="*/ 239726 h 320669"/>
                  <a:gd name="connsiteX11" fmla="*/ 71487 w 201331"/>
                  <a:gd name="connsiteY11" fmla="*/ 141301 h 320669"/>
                  <a:gd name="connsiteX12" fmla="*/ 147687 w 201331"/>
                  <a:gd name="connsiteY12" fmla="*/ 13 h 320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01331" h="320669">
                    <a:moveTo>
                      <a:pt x="147687" y="13"/>
                    </a:moveTo>
                    <a:cubicBezTo>
                      <a:pt x="152714" y="-1310"/>
                      <a:pt x="122286" y="97644"/>
                      <a:pt x="101649" y="133363"/>
                    </a:cubicBezTo>
                    <a:cubicBezTo>
                      <a:pt x="81012" y="169082"/>
                      <a:pt x="40531" y="199509"/>
                      <a:pt x="23862" y="214326"/>
                    </a:cubicBezTo>
                    <a:cubicBezTo>
                      <a:pt x="7193" y="229143"/>
                      <a:pt x="-4448" y="207976"/>
                      <a:pt x="1637" y="222263"/>
                    </a:cubicBezTo>
                    <a:cubicBezTo>
                      <a:pt x="7722" y="236550"/>
                      <a:pt x="48732" y="285764"/>
                      <a:pt x="60374" y="300051"/>
                    </a:cubicBezTo>
                    <a:cubicBezTo>
                      <a:pt x="72016" y="314338"/>
                      <a:pt x="48468" y="333917"/>
                      <a:pt x="71487" y="307988"/>
                    </a:cubicBezTo>
                    <a:cubicBezTo>
                      <a:pt x="94506" y="282059"/>
                      <a:pt x="183670" y="175432"/>
                      <a:pt x="198487" y="144476"/>
                    </a:cubicBezTo>
                    <a:cubicBezTo>
                      <a:pt x="213304" y="113520"/>
                      <a:pt x="165679" y="117753"/>
                      <a:pt x="160387" y="122251"/>
                    </a:cubicBezTo>
                    <a:cubicBezTo>
                      <a:pt x="155095" y="126749"/>
                      <a:pt x="181554" y="145005"/>
                      <a:pt x="166737" y="171463"/>
                    </a:cubicBezTo>
                    <a:cubicBezTo>
                      <a:pt x="151920" y="197921"/>
                      <a:pt x="92654" y="269624"/>
                      <a:pt x="71487" y="281001"/>
                    </a:cubicBezTo>
                    <a:cubicBezTo>
                      <a:pt x="50320" y="292378"/>
                      <a:pt x="39737" y="263009"/>
                      <a:pt x="39737" y="239726"/>
                    </a:cubicBezTo>
                    <a:cubicBezTo>
                      <a:pt x="39737" y="216443"/>
                      <a:pt x="52702" y="178872"/>
                      <a:pt x="71487" y="141301"/>
                    </a:cubicBezTo>
                    <a:cubicBezTo>
                      <a:pt x="90272" y="103730"/>
                      <a:pt x="142660" y="1336"/>
                      <a:pt x="147687" y="1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9" name="フリーフォーム: 図形 588">
                <a:extLst>
                  <a:ext uri="{FF2B5EF4-FFF2-40B4-BE49-F238E27FC236}">
                    <a16:creationId xmlns:a16="http://schemas.microsoft.com/office/drawing/2014/main" id="{BC33F8EA-DF20-44B6-8AE5-E1C75432623F}"/>
                  </a:ext>
                </a:extLst>
              </p:cNvPr>
              <p:cNvSpPr/>
              <p:nvPr/>
            </p:nvSpPr>
            <p:spPr>
              <a:xfrm>
                <a:off x="4872474" y="6872066"/>
                <a:ext cx="332740" cy="158972"/>
              </a:xfrm>
              <a:custGeom>
                <a:avLst/>
                <a:gdLst>
                  <a:gd name="connsiteX0" fmla="*/ 2739 w 332740"/>
                  <a:gd name="connsiteY0" fmla="*/ 16097 h 158972"/>
                  <a:gd name="connsiteX1" fmla="*/ 137676 w 332740"/>
                  <a:gd name="connsiteY1" fmla="*/ 1809 h 158972"/>
                  <a:gd name="connsiteX2" fmla="*/ 298014 w 332740"/>
                  <a:gd name="connsiteY2" fmla="*/ 60547 h 158972"/>
                  <a:gd name="connsiteX3" fmla="*/ 331351 w 332740"/>
                  <a:gd name="connsiteY3" fmla="*/ 158972 h 158972"/>
                  <a:gd name="connsiteX4" fmla="*/ 320239 w 332740"/>
                  <a:gd name="connsiteY4" fmla="*/ 60547 h 158972"/>
                  <a:gd name="connsiteX5" fmla="*/ 264676 w 332740"/>
                  <a:gd name="connsiteY5" fmla="*/ 27209 h 158972"/>
                  <a:gd name="connsiteX6" fmla="*/ 2739 w 332740"/>
                  <a:gd name="connsiteY6" fmla="*/ 16097 h 158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2740" h="158972">
                    <a:moveTo>
                      <a:pt x="2739" y="16097"/>
                    </a:moveTo>
                    <a:cubicBezTo>
                      <a:pt x="-18428" y="11864"/>
                      <a:pt x="88464" y="-5599"/>
                      <a:pt x="137676" y="1809"/>
                    </a:cubicBezTo>
                    <a:cubicBezTo>
                      <a:pt x="186888" y="9217"/>
                      <a:pt x="265735" y="34353"/>
                      <a:pt x="298014" y="60547"/>
                    </a:cubicBezTo>
                    <a:cubicBezTo>
                      <a:pt x="330293" y="86741"/>
                      <a:pt x="327647" y="158972"/>
                      <a:pt x="331351" y="158972"/>
                    </a:cubicBezTo>
                    <a:cubicBezTo>
                      <a:pt x="335055" y="158972"/>
                      <a:pt x="331351" y="82507"/>
                      <a:pt x="320239" y="60547"/>
                    </a:cubicBezTo>
                    <a:cubicBezTo>
                      <a:pt x="309127" y="38587"/>
                      <a:pt x="316270" y="35411"/>
                      <a:pt x="264676" y="27209"/>
                    </a:cubicBezTo>
                    <a:cubicBezTo>
                      <a:pt x="213082" y="19007"/>
                      <a:pt x="23906" y="20330"/>
                      <a:pt x="2739" y="1609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0" name="フリーフォーム: 図形 589">
                <a:extLst>
                  <a:ext uri="{FF2B5EF4-FFF2-40B4-BE49-F238E27FC236}">
                    <a16:creationId xmlns:a16="http://schemas.microsoft.com/office/drawing/2014/main" id="{24D1FBA9-BC3E-4751-9CA2-70B758F6B136}"/>
                  </a:ext>
                </a:extLst>
              </p:cNvPr>
              <p:cNvSpPr/>
              <p:nvPr/>
            </p:nvSpPr>
            <p:spPr>
              <a:xfrm>
                <a:off x="4899703" y="6777008"/>
                <a:ext cx="207957" cy="95821"/>
              </a:xfrm>
              <a:custGeom>
                <a:avLst/>
                <a:gdLst>
                  <a:gd name="connsiteX0" fmla="*/ 910 w 207957"/>
                  <a:gd name="connsiteY0" fmla="*/ 30 h 95821"/>
                  <a:gd name="connsiteX1" fmla="*/ 121560 w 207957"/>
                  <a:gd name="connsiteY1" fmla="*/ 25430 h 95821"/>
                  <a:gd name="connsiteX2" fmla="*/ 202522 w 207957"/>
                  <a:gd name="connsiteY2" fmla="*/ 54005 h 95821"/>
                  <a:gd name="connsiteX3" fmla="*/ 199347 w 207957"/>
                  <a:gd name="connsiteY3" fmla="*/ 95280 h 95821"/>
                  <a:gd name="connsiteX4" fmla="*/ 189822 w 207957"/>
                  <a:gd name="connsiteY4" fmla="*/ 22255 h 95821"/>
                  <a:gd name="connsiteX5" fmla="*/ 910 w 207957"/>
                  <a:gd name="connsiteY5" fmla="*/ 30 h 958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7957" h="95821">
                    <a:moveTo>
                      <a:pt x="910" y="30"/>
                    </a:moveTo>
                    <a:cubicBezTo>
                      <a:pt x="-10467" y="559"/>
                      <a:pt x="87958" y="16434"/>
                      <a:pt x="121560" y="25430"/>
                    </a:cubicBezTo>
                    <a:cubicBezTo>
                      <a:pt x="155162" y="34426"/>
                      <a:pt x="189558" y="42364"/>
                      <a:pt x="202522" y="54005"/>
                    </a:cubicBezTo>
                    <a:cubicBezTo>
                      <a:pt x="215486" y="65646"/>
                      <a:pt x="201464" y="100572"/>
                      <a:pt x="199347" y="95280"/>
                    </a:cubicBezTo>
                    <a:cubicBezTo>
                      <a:pt x="197230" y="89988"/>
                      <a:pt x="218662" y="38659"/>
                      <a:pt x="189822" y="22255"/>
                    </a:cubicBezTo>
                    <a:cubicBezTo>
                      <a:pt x="160983" y="5851"/>
                      <a:pt x="12287" y="-499"/>
                      <a:pt x="910" y="3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1" name="フリーフォーム: 図形 590">
                <a:extLst>
                  <a:ext uri="{FF2B5EF4-FFF2-40B4-BE49-F238E27FC236}">
                    <a16:creationId xmlns:a16="http://schemas.microsoft.com/office/drawing/2014/main" id="{0D3BB2A9-B3AC-4898-BFFC-F7A5B927912C}"/>
                  </a:ext>
                </a:extLst>
              </p:cNvPr>
              <p:cNvSpPr/>
              <p:nvPr/>
            </p:nvSpPr>
            <p:spPr>
              <a:xfrm>
                <a:off x="5994355" y="6388100"/>
                <a:ext cx="197740" cy="229678"/>
              </a:xfrm>
              <a:custGeom>
                <a:avLst/>
                <a:gdLst>
                  <a:gd name="connsiteX0" fmla="*/ 45 w 197740"/>
                  <a:gd name="connsiteY0" fmla="*/ 0 h 229678"/>
                  <a:gd name="connsiteX1" fmla="*/ 192133 w 197740"/>
                  <a:gd name="connsiteY1" fmla="*/ 128588 h 229678"/>
                  <a:gd name="connsiteX2" fmla="*/ 141333 w 197740"/>
                  <a:gd name="connsiteY2" fmla="*/ 179388 h 229678"/>
                  <a:gd name="connsiteX3" fmla="*/ 88945 w 197740"/>
                  <a:gd name="connsiteY3" fmla="*/ 228600 h 229678"/>
                  <a:gd name="connsiteX4" fmla="*/ 173083 w 197740"/>
                  <a:gd name="connsiteY4" fmla="*/ 130175 h 229678"/>
                  <a:gd name="connsiteX5" fmla="*/ 45 w 197740"/>
                  <a:gd name="connsiteY5" fmla="*/ 0 h 229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7740" h="229678">
                    <a:moveTo>
                      <a:pt x="45" y="0"/>
                    </a:moveTo>
                    <a:cubicBezTo>
                      <a:pt x="3220" y="-265"/>
                      <a:pt x="168585" y="98690"/>
                      <a:pt x="192133" y="128588"/>
                    </a:cubicBezTo>
                    <a:cubicBezTo>
                      <a:pt x="215681" y="158486"/>
                      <a:pt x="158531" y="162719"/>
                      <a:pt x="141333" y="179388"/>
                    </a:cubicBezTo>
                    <a:cubicBezTo>
                      <a:pt x="124135" y="196057"/>
                      <a:pt x="83653" y="236802"/>
                      <a:pt x="88945" y="228600"/>
                    </a:cubicBezTo>
                    <a:cubicBezTo>
                      <a:pt x="94237" y="220398"/>
                      <a:pt x="185518" y="164306"/>
                      <a:pt x="173083" y="130175"/>
                    </a:cubicBezTo>
                    <a:cubicBezTo>
                      <a:pt x="160648" y="96044"/>
                      <a:pt x="-3130" y="265"/>
                      <a:pt x="45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2" name="フリーフォーム: 図形 591">
                <a:extLst>
                  <a:ext uri="{FF2B5EF4-FFF2-40B4-BE49-F238E27FC236}">
                    <a16:creationId xmlns:a16="http://schemas.microsoft.com/office/drawing/2014/main" id="{90A9D476-C9A2-4E24-A9E8-5246F4ED553D}"/>
                  </a:ext>
                </a:extLst>
              </p:cNvPr>
              <p:cNvSpPr/>
              <p:nvPr/>
            </p:nvSpPr>
            <p:spPr>
              <a:xfrm>
                <a:off x="6076494" y="6535535"/>
                <a:ext cx="215478" cy="158975"/>
              </a:xfrm>
              <a:custGeom>
                <a:avLst/>
                <a:gdLst>
                  <a:gd name="connsiteX0" fmla="*/ 2044 w 215478"/>
                  <a:gd name="connsiteY0" fmla="*/ 154190 h 158975"/>
                  <a:gd name="connsiteX1" fmla="*/ 33794 w 215478"/>
                  <a:gd name="connsiteY1" fmla="*/ 70053 h 158975"/>
                  <a:gd name="connsiteX2" fmla="*/ 143331 w 215478"/>
                  <a:gd name="connsiteY2" fmla="*/ 203 h 158975"/>
                  <a:gd name="connsiteX3" fmla="*/ 214769 w 215478"/>
                  <a:gd name="connsiteY3" fmla="*/ 52590 h 158975"/>
                  <a:gd name="connsiteX4" fmla="*/ 100469 w 215478"/>
                  <a:gd name="connsiteY4" fmla="*/ 158953 h 158975"/>
                  <a:gd name="connsiteX5" fmla="*/ 197306 w 215478"/>
                  <a:gd name="connsiteY5" fmla="*/ 43065 h 158975"/>
                  <a:gd name="connsiteX6" fmla="*/ 165556 w 215478"/>
                  <a:gd name="connsiteY6" fmla="*/ 19253 h 158975"/>
                  <a:gd name="connsiteX7" fmla="*/ 81419 w 215478"/>
                  <a:gd name="connsiteY7" fmla="*/ 52590 h 158975"/>
                  <a:gd name="connsiteX8" fmla="*/ 2044 w 215478"/>
                  <a:gd name="connsiteY8" fmla="*/ 154190 h 158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15478" h="158975">
                    <a:moveTo>
                      <a:pt x="2044" y="154190"/>
                    </a:moveTo>
                    <a:cubicBezTo>
                      <a:pt x="-5893" y="157100"/>
                      <a:pt x="10246" y="95717"/>
                      <a:pt x="33794" y="70053"/>
                    </a:cubicBezTo>
                    <a:cubicBezTo>
                      <a:pt x="57342" y="44389"/>
                      <a:pt x="113169" y="3113"/>
                      <a:pt x="143331" y="203"/>
                    </a:cubicBezTo>
                    <a:cubicBezTo>
                      <a:pt x="173494" y="-2708"/>
                      <a:pt x="221913" y="26132"/>
                      <a:pt x="214769" y="52590"/>
                    </a:cubicBezTo>
                    <a:cubicBezTo>
                      <a:pt x="207625" y="79048"/>
                      <a:pt x="103379" y="160540"/>
                      <a:pt x="100469" y="158953"/>
                    </a:cubicBezTo>
                    <a:cubicBezTo>
                      <a:pt x="97559" y="157366"/>
                      <a:pt x="186458" y="66348"/>
                      <a:pt x="197306" y="43065"/>
                    </a:cubicBezTo>
                    <a:cubicBezTo>
                      <a:pt x="208154" y="19782"/>
                      <a:pt x="184870" y="17666"/>
                      <a:pt x="165556" y="19253"/>
                    </a:cubicBezTo>
                    <a:cubicBezTo>
                      <a:pt x="146242" y="20840"/>
                      <a:pt x="108406" y="33011"/>
                      <a:pt x="81419" y="52590"/>
                    </a:cubicBezTo>
                    <a:cubicBezTo>
                      <a:pt x="54432" y="72169"/>
                      <a:pt x="9981" y="151280"/>
                      <a:pt x="2044" y="15419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3" name="フリーフォーム: 図形 592">
                <a:extLst>
                  <a:ext uri="{FF2B5EF4-FFF2-40B4-BE49-F238E27FC236}">
                    <a16:creationId xmlns:a16="http://schemas.microsoft.com/office/drawing/2014/main" id="{EFA9AF5F-848B-4FA9-91C7-BC9B8CFF5245}"/>
                  </a:ext>
                </a:extLst>
              </p:cNvPr>
              <p:cNvSpPr/>
              <p:nvPr/>
            </p:nvSpPr>
            <p:spPr>
              <a:xfrm>
                <a:off x="6194636" y="6975526"/>
                <a:ext cx="346142" cy="418595"/>
              </a:xfrm>
              <a:custGeom>
                <a:avLst/>
                <a:gdLst>
                  <a:gd name="connsiteX0" fmla="*/ 345864 w 346142"/>
                  <a:gd name="connsiteY0" fmla="*/ 1007 h 418595"/>
                  <a:gd name="connsiteX1" fmla="*/ 206164 w 346142"/>
                  <a:gd name="connsiteY1" fmla="*/ 72974 h 418595"/>
                  <a:gd name="connsiteX2" fmla="*/ 98214 w 346142"/>
                  <a:gd name="connsiteY2" fmla="*/ 87791 h 418595"/>
                  <a:gd name="connsiteX3" fmla="*/ 89747 w 346142"/>
                  <a:gd name="connsiteY3" fmla="*/ 183041 h 418595"/>
                  <a:gd name="connsiteX4" fmla="*/ 144781 w 346142"/>
                  <a:gd name="connsiteY4" fmla="*/ 238074 h 418595"/>
                  <a:gd name="connsiteX5" fmla="*/ 41064 w 346142"/>
                  <a:gd name="connsiteY5" fmla="*/ 316391 h 418595"/>
                  <a:gd name="connsiteX6" fmla="*/ 13547 w 346142"/>
                  <a:gd name="connsiteY6" fmla="*/ 371424 h 418595"/>
                  <a:gd name="connsiteX7" fmla="*/ 24131 w 346142"/>
                  <a:gd name="connsiteY7" fmla="*/ 417991 h 418595"/>
                  <a:gd name="connsiteX8" fmla="*/ 2964 w 346142"/>
                  <a:gd name="connsiteY8" fmla="*/ 337557 h 418595"/>
                  <a:gd name="connsiteX9" fmla="*/ 100331 w 346142"/>
                  <a:gd name="connsiteY9" fmla="*/ 242307 h 418595"/>
                  <a:gd name="connsiteX10" fmla="*/ 68581 w 346142"/>
                  <a:gd name="connsiteY10" fmla="*/ 83557 h 418595"/>
                  <a:gd name="connsiteX11" fmla="*/ 237914 w 346142"/>
                  <a:gd name="connsiteY11" fmla="*/ 32757 h 418595"/>
                  <a:gd name="connsiteX12" fmla="*/ 345864 w 346142"/>
                  <a:gd name="connsiteY12" fmla="*/ 1007 h 4185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46142" h="418595">
                    <a:moveTo>
                      <a:pt x="345864" y="1007"/>
                    </a:moveTo>
                    <a:cubicBezTo>
                      <a:pt x="340572" y="7710"/>
                      <a:pt x="247439" y="58510"/>
                      <a:pt x="206164" y="72974"/>
                    </a:cubicBezTo>
                    <a:cubicBezTo>
                      <a:pt x="164889" y="87438"/>
                      <a:pt x="117617" y="69447"/>
                      <a:pt x="98214" y="87791"/>
                    </a:cubicBezTo>
                    <a:cubicBezTo>
                      <a:pt x="78811" y="106136"/>
                      <a:pt x="81986" y="157994"/>
                      <a:pt x="89747" y="183041"/>
                    </a:cubicBezTo>
                    <a:cubicBezTo>
                      <a:pt x="97508" y="208088"/>
                      <a:pt x="152895" y="215849"/>
                      <a:pt x="144781" y="238074"/>
                    </a:cubicBezTo>
                    <a:cubicBezTo>
                      <a:pt x="136667" y="260299"/>
                      <a:pt x="62936" y="294166"/>
                      <a:pt x="41064" y="316391"/>
                    </a:cubicBezTo>
                    <a:cubicBezTo>
                      <a:pt x="19192" y="338616"/>
                      <a:pt x="16369" y="354491"/>
                      <a:pt x="13547" y="371424"/>
                    </a:cubicBezTo>
                    <a:cubicBezTo>
                      <a:pt x="10725" y="388357"/>
                      <a:pt x="25895" y="423635"/>
                      <a:pt x="24131" y="417991"/>
                    </a:cubicBezTo>
                    <a:cubicBezTo>
                      <a:pt x="22367" y="412347"/>
                      <a:pt x="-9736" y="366838"/>
                      <a:pt x="2964" y="337557"/>
                    </a:cubicBezTo>
                    <a:cubicBezTo>
                      <a:pt x="15664" y="308276"/>
                      <a:pt x="89395" y="284640"/>
                      <a:pt x="100331" y="242307"/>
                    </a:cubicBezTo>
                    <a:cubicBezTo>
                      <a:pt x="111267" y="199974"/>
                      <a:pt x="45651" y="118482"/>
                      <a:pt x="68581" y="83557"/>
                    </a:cubicBezTo>
                    <a:cubicBezTo>
                      <a:pt x="91511" y="48632"/>
                      <a:pt x="195933" y="42635"/>
                      <a:pt x="237914" y="32757"/>
                    </a:cubicBezTo>
                    <a:cubicBezTo>
                      <a:pt x="279894" y="22879"/>
                      <a:pt x="351156" y="-5696"/>
                      <a:pt x="345864" y="100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4" name="フリーフォーム: 図形 593">
                <a:extLst>
                  <a:ext uri="{FF2B5EF4-FFF2-40B4-BE49-F238E27FC236}">
                    <a16:creationId xmlns:a16="http://schemas.microsoft.com/office/drawing/2014/main" id="{D17BE74C-535C-476E-A1D0-BB795E8461CA}"/>
                  </a:ext>
                </a:extLst>
              </p:cNvPr>
              <p:cNvSpPr/>
              <p:nvPr/>
            </p:nvSpPr>
            <p:spPr>
              <a:xfrm>
                <a:off x="5946303" y="7334218"/>
                <a:ext cx="296213" cy="385845"/>
              </a:xfrm>
              <a:custGeom>
                <a:avLst/>
                <a:gdLst>
                  <a:gd name="connsiteX0" fmla="*/ 149697 w 296213"/>
                  <a:gd name="connsiteY0" fmla="*/ 32 h 385845"/>
                  <a:gd name="connsiteX1" fmla="*/ 295747 w 296213"/>
                  <a:gd name="connsiteY1" fmla="*/ 133382 h 385845"/>
                  <a:gd name="connsiteX2" fmla="*/ 192030 w 296213"/>
                  <a:gd name="connsiteY2" fmla="*/ 201115 h 385845"/>
                  <a:gd name="connsiteX3" fmla="*/ 79847 w 296213"/>
                  <a:gd name="connsiteY3" fmla="*/ 266732 h 385845"/>
                  <a:gd name="connsiteX4" fmla="*/ 54447 w 296213"/>
                  <a:gd name="connsiteY4" fmla="*/ 325999 h 385845"/>
                  <a:gd name="connsiteX5" fmla="*/ 1530 w 296213"/>
                  <a:gd name="connsiteY5" fmla="*/ 383149 h 385845"/>
                  <a:gd name="connsiteX6" fmla="*/ 120064 w 296213"/>
                  <a:gd name="connsiteY6" fmla="*/ 234982 h 385845"/>
                  <a:gd name="connsiteX7" fmla="*/ 283047 w 296213"/>
                  <a:gd name="connsiteY7" fmla="*/ 146082 h 385845"/>
                  <a:gd name="connsiteX8" fmla="*/ 149697 w 296213"/>
                  <a:gd name="connsiteY8" fmla="*/ 32 h 385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6213" h="385845">
                    <a:moveTo>
                      <a:pt x="149697" y="32"/>
                    </a:moveTo>
                    <a:cubicBezTo>
                      <a:pt x="151814" y="-2085"/>
                      <a:pt x="288692" y="99868"/>
                      <a:pt x="295747" y="133382"/>
                    </a:cubicBezTo>
                    <a:cubicBezTo>
                      <a:pt x="302802" y="166896"/>
                      <a:pt x="228013" y="178890"/>
                      <a:pt x="192030" y="201115"/>
                    </a:cubicBezTo>
                    <a:cubicBezTo>
                      <a:pt x="156047" y="223340"/>
                      <a:pt x="102778" y="245918"/>
                      <a:pt x="79847" y="266732"/>
                    </a:cubicBezTo>
                    <a:cubicBezTo>
                      <a:pt x="56916" y="287546"/>
                      <a:pt x="67500" y="306596"/>
                      <a:pt x="54447" y="325999"/>
                    </a:cubicBezTo>
                    <a:cubicBezTo>
                      <a:pt x="41394" y="345402"/>
                      <a:pt x="-9406" y="398319"/>
                      <a:pt x="1530" y="383149"/>
                    </a:cubicBezTo>
                    <a:cubicBezTo>
                      <a:pt x="12466" y="367980"/>
                      <a:pt x="73144" y="274493"/>
                      <a:pt x="120064" y="234982"/>
                    </a:cubicBezTo>
                    <a:cubicBezTo>
                      <a:pt x="166984" y="195471"/>
                      <a:pt x="275639" y="180654"/>
                      <a:pt x="283047" y="146082"/>
                    </a:cubicBezTo>
                    <a:cubicBezTo>
                      <a:pt x="290455" y="111510"/>
                      <a:pt x="147580" y="2149"/>
                      <a:pt x="149697" y="3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5" name="フリーフォーム: 図形 594">
                <a:extLst>
                  <a:ext uri="{FF2B5EF4-FFF2-40B4-BE49-F238E27FC236}">
                    <a16:creationId xmlns:a16="http://schemas.microsoft.com/office/drawing/2014/main" id="{2613F9CB-9D8B-4EDF-B5DA-E3B17A7F8583}"/>
                  </a:ext>
                </a:extLst>
              </p:cNvPr>
              <p:cNvSpPr/>
              <p:nvPr/>
            </p:nvSpPr>
            <p:spPr>
              <a:xfrm>
                <a:off x="5916083" y="7694049"/>
                <a:ext cx="165624" cy="311359"/>
              </a:xfrm>
              <a:custGeom>
                <a:avLst/>
                <a:gdLst>
                  <a:gd name="connsiteX0" fmla="*/ 165100 w 165624"/>
                  <a:gd name="connsiteY0" fmla="*/ 34 h 311359"/>
                  <a:gd name="connsiteX1" fmla="*/ 118534 w 165624"/>
                  <a:gd name="connsiteY1" fmla="*/ 222284 h 311359"/>
                  <a:gd name="connsiteX2" fmla="*/ 42334 w 165624"/>
                  <a:gd name="connsiteY2" fmla="*/ 311184 h 311359"/>
                  <a:gd name="connsiteX3" fmla="*/ 0 w 165624"/>
                  <a:gd name="connsiteY3" fmla="*/ 203234 h 311359"/>
                  <a:gd name="connsiteX4" fmla="*/ 42334 w 165624"/>
                  <a:gd name="connsiteY4" fmla="*/ 42368 h 311359"/>
                  <a:gd name="connsiteX5" fmla="*/ 59267 w 165624"/>
                  <a:gd name="connsiteY5" fmla="*/ 23318 h 311359"/>
                  <a:gd name="connsiteX6" fmla="*/ 27517 w 165624"/>
                  <a:gd name="connsiteY6" fmla="*/ 127034 h 311359"/>
                  <a:gd name="connsiteX7" fmla="*/ 21167 w 165624"/>
                  <a:gd name="connsiteY7" fmla="*/ 194768 h 311359"/>
                  <a:gd name="connsiteX8" fmla="*/ 29634 w 165624"/>
                  <a:gd name="connsiteY8" fmla="*/ 258268 h 311359"/>
                  <a:gd name="connsiteX9" fmla="*/ 88900 w 165624"/>
                  <a:gd name="connsiteY9" fmla="*/ 239218 h 311359"/>
                  <a:gd name="connsiteX10" fmla="*/ 165100 w 165624"/>
                  <a:gd name="connsiteY10" fmla="*/ 34 h 311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5624" h="311359">
                    <a:moveTo>
                      <a:pt x="165100" y="34"/>
                    </a:moveTo>
                    <a:cubicBezTo>
                      <a:pt x="170039" y="-2788"/>
                      <a:pt x="138995" y="170426"/>
                      <a:pt x="118534" y="222284"/>
                    </a:cubicBezTo>
                    <a:cubicBezTo>
                      <a:pt x="98073" y="274142"/>
                      <a:pt x="62090" y="314359"/>
                      <a:pt x="42334" y="311184"/>
                    </a:cubicBezTo>
                    <a:cubicBezTo>
                      <a:pt x="22578" y="308009"/>
                      <a:pt x="0" y="248037"/>
                      <a:pt x="0" y="203234"/>
                    </a:cubicBezTo>
                    <a:cubicBezTo>
                      <a:pt x="0" y="158431"/>
                      <a:pt x="32456" y="72354"/>
                      <a:pt x="42334" y="42368"/>
                    </a:cubicBezTo>
                    <a:cubicBezTo>
                      <a:pt x="52212" y="12382"/>
                      <a:pt x="61737" y="9207"/>
                      <a:pt x="59267" y="23318"/>
                    </a:cubicBezTo>
                    <a:cubicBezTo>
                      <a:pt x="56797" y="37429"/>
                      <a:pt x="33867" y="98459"/>
                      <a:pt x="27517" y="127034"/>
                    </a:cubicBezTo>
                    <a:cubicBezTo>
                      <a:pt x="21167" y="155609"/>
                      <a:pt x="20814" y="172896"/>
                      <a:pt x="21167" y="194768"/>
                    </a:cubicBezTo>
                    <a:cubicBezTo>
                      <a:pt x="21520" y="216640"/>
                      <a:pt x="18345" y="250860"/>
                      <a:pt x="29634" y="258268"/>
                    </a:cubicBezTo>
                    <a:cubicBezTo>
                      <a:pt x="40923" y="265676"/>
                      <a:pt x="65617" y="279788"/>
                      <a:pt x="88900" y="239218"/>
                    </a:cubicBezTo>
                    <a:cubicBezTo>
                      <a:pt x="112183" y="198649"/>
                      <a:pt x="160161" y="2856"/>
                      <a:pt x="165100" y="3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6" name="フリーフォーム: 図形 595">
                <a:extLst>
                  <a:ext uri="{FF2B5EF4-FFF2-40B4-BE49-F238E27FC236}">
                    <a16:creationId xmlns:a16="http://schemas.microsoft.com/office/drawing/2014/main" id="{02C862F2-65B4-4AB5-A894-597A5EF557F6}"/>
                  </a:ext>
                </a:extLst>
              </p:cNvPr>
              <p:cNvSpPr/>
              <p:nvPr/>
            </p:nvSpPr>
            <p:spPr>
              <a:xfrm>
                <a:off x="5623291" y="7943850"/>
                <a:ext cx="261640" cy="493438"/>
              </a:xfrm>
              <a:custGeom>
                <a:avLst/>
                <a:gdLst>
                  <a:gd name="connsiteX0" fmla="*/ 195426 w 261640"/>
                  <a:gd name="connsiteY0" fmla="*/ 0 h 493438"/>
                  <a:gd name="connsiteX1" fmla="*/ 261042 w 261640"/>
                  <a:gd name="connsiteY1" fmla="*/ 120650 h 493438"/>
                  <a:gd name="connsiteX2" fmla="*/ 148859 w 261640"/>
                  <a:gd name="connsiteY2" fmla="*/ 232833 h 493438"/>
                  <a:gd name="connsiteX3" fmla="*/ 150976 w 261640"/>
                  <a:gd name="connsiteY3" fmla="*/ 277283 h 493438"/>
                  <a:gd name="connsiteX4" fmla="*/ 165792 w 261640"/>
                  <a:gd name="connsiteY4" fmla="*/ 302683 h 493438"/>
                  <a:gd name="connsiteX5" fmla="*/ 85359 w 261640"/>
                  <a:gd name="connsiteY5" fmla="*/ 436033 h 493438"/>
                  <a:gd name="connsiteX6" fmla="*/ 692 w 261640"/>
                  <a:gd name="connsiteY6" fmla="*/ 488950 h 493438"/>
                  <a:gd name="connsiteX7" fmla="*/ 134042 w 261640"/>
                  <a:gd name="connsiteY7" fmla="*/ 328083 h 493438"/>
                  <a:gd name="connsiteX8" fmla="*/ 121342 w 261640"/>
                  <a:gd name="connsiteY8" fmla="*/ 220133 h 493438"/>
                  <a:gd name="connsiteX9" fmla="*/ 241992 w 261640"/>
                  <a:gd name="connsiteY9" fmla="*/ 120650 h 493438"/>
                  <a:gd name="connsiteX10" fmla="*/ 195426 w 261640"/>
                  <a:gd name="connsiteY10" fmla="*/ 0 h 493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61640" h="493438">
                    <a:moveTo>
                      <a:pt x="195426" y="0"/>
                    </a:moveTo>
                    <a:cubicBezTo>
                      <a:pt x="198601" y="0"/>
                      <a:pt x="268803" y="81845"/>
                      <a:pt x="261042" y="120650"/>
                    </a:cubicBezTo>
                    <a:cubicBezTo>
                      <a:pt x="253281" y="159455"/>
                      <a:pt x="167203" y="206728"/>
                      <a:pt x="148859" y="232833"/>
                    </a:cubicBezTo>
                    <a:cubicBezTo>
                      <a:pt x="130515" y="258938"/>
                      <a:pt x="148154" y="265641"/>
                      <a:pt x="150976" y="277283"/>
                    </a:cubicBezTo>
                    <a:cubicBezTo>
                      <a:pt x="153798" y="288925"/>
                      <a:pt x="176728" y="276225"/>
                      <a:pt x="165792" y="302683"/>
                    </a:cubicBezTo>
                    <a:cubicBezTo>
                      <a:pt x="154856" y="329141"/>
                      <a:pt x="112876" y="404989"/>
                      <a:pt x="85359" y="436033"/>
                    </a:cubicBezTo>
                    <a:cubicBezTo>
                      <a:pt x="57842" y="467077"/>
                      <a:pt x="-7422" y="506942"/>
                      <a:pt x="692" y="488950"/>
                    </a:cubicBezTo>
                    <a:cubicBezTo>
                      <a:pt x="8806" y="470958"/>
                      <a:pt x="113934" y="372886"/>
                      <a:pt x="134042" y="328083"/>
                    </a:cubicBezTo>
                    <a:cubicBezTo>
                      <a:pt x="154150" y="283280"/>
                      <a:pt x="103350" y="254705"/>
                      <a:pt x="121342" y="220133"/>
                    </a:cubicBezTo>
                    <a:cubicBezTo>
                      <a:pt x="139334" y="185561"/>
                      <a:pt x="227528" y="155575"/>
                      <a:pt x="241992" y="120650"/>
                    </a:cubicBezTo>
                    <a:cubicBezTo>
                      <a:pt x="256456" y="85725"/>
                      <a:pt x="192251" y="0"/>
                      <a:pt x="195426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7" name="フリーフォーム: 図形 596">
                <a:extLst>
                  <a:ext uri="{FF2B5EF4-FFF2-40B4-BE49-F238E27FC236}">
                    <a16:creationId xmlns:a16="http://schemas.microsoft.com/office/drawing/2014/main" id="{DE1E97BD-0AAB-4084-8173-962F69E1C421}"/>
                  </a:ext>
                </a:extLst>
              </p:cNvPr>
              <p:cNvSpPr/>
              <p:nvPr/>
            </p:nvSpPr>
            <p:spPr>
              <a:xfrm>
                <a:off x="5219230" y="8352202"/>
                <a:ext cx="403295" cy="301349"/>
              </a:xfrm>
              <a:custGeom>
                <a:avLst/>
                <a:gdLst>
                  <a:gd name="connsiteX0" fmla="*/ 315853 w 403295"/>
                  <a:gd name="connsiteY0" fmla="*/ 146215 h 301349"/>
                  <a:gd name="connsiteX1" fmla="*/ 402637 w 403295"/>
                  <a:gd name="connsiteY1" fmla="*/ 285915 h 301349"/>
                  <a:gd name="connsiteX2" fmla="*/ 260820 w 403295"/>
                  <a:gd name="connsiteY2" fmla="*/ 266865 h 301349"/>
                  <a:gd name="connsiteX3" fmla="*/ 470 w 403295"/>
                  <a:gd name="connsiteY3" fmla="*/ 10748 h 301349"/>
                  <a:gd name="connsiteX4" fmla="*/ 193087 w 403295"/>
                  <a:gd name="connsiteY4" fmla="*/ 44615 h 301349"/>
                  <a:gd name="connsiteX5" fmla="*/ 51270 w 403295"/>
                  <a:gd name="connsiteY5" fmla="*/ 12865 h 301349"/>
                  <a:gd name="connsiteX6" fmla="*/ 38570 w 403295"/>
                  <a:gd name="connsiteY6" fmla="*/ 25565 h 301349"/>
                  <a:gd name="connsiteX7" fmla="*/ 224837 w 403295"/>
                  <a:gd name="connsiteY7" fmla="*/ 230881 h 301349"/>
                  <a:gd name="connsiteX8" fmla="*/ 364537 w 403295"/>
                  <a:gd name="connsiteY8" fmla="*/ 283798 h 301349"/>
                  <a:gd name="connsiteX9" fmla="*/ 315853 w 403295"/>
                  <a:gd name="connsiteY9" fmla="*/ 146215 h 301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03295" h="301349">
                    <a:moveTo>
                      <a:pt x="315853" y="146215"/>
                    </a:moveTo>
                    <a:cubicBezTo>
                      <a:pt x="322203" y="146568"/>
                      <a:pt x="411809" y="265807"/>
                      <a:pt x="402637" y="285915"/>
                    </a:cubicBezTo>
                    <a:cubicBezTo>
                      <a:pt x="393465" y="306023"/>
                      <a:pt x="327848" y="312726"/>
                      <a:pt x="260820" y="266865"/>
                    </a:cubicBezTo>
                    <a:cubicBezTo>
                      <a:pt x="193792" y="221004"/>
                      <a:pt x="11759" y="47790"/>
                      <a:pt x="470" y="10748"/>
                    </a:cubicBezTo>
                    <a:cubicBezTo>
                      <a:pt x="-10819" y="-26294"/>
                      <a:pt x="184620" y="44262"/>
                      <a:pt x="193087" y="44615"/>
                    </a:cubicBezTo>
                    <a:cubicBezTo>
                      <a:pt x="201554" y="44968"/>
                      <a:pt x="77023" y="16040"/>
                      <a:pt x="51270" y="12865"/>
                    </a:cubicBezTo>
                    <a:cubicBezTo>
                      <a:pt x="25517" y="9690"/>
                      <a:pt x="9642" y="-10771"/>
                      <a:pt x="38570" y="25565"/>
                    </a:cubicBezTo>
                    <a:cubicBezTo>
                      <a:pt x="67498" y="61901"/>
                      <a:pt x="170509" y="187842"/>
                      <a:pt x="224837" y="230881"/>
                    </a:cubicBezTo>
                    <a:cubicBezTo>
                      <a:pt x="279165" y="273920"/>
                      <a:pt x="347251" y="297204"/>
                      <a:pt x="364537" y="283798"/>
                    </a:cubicBezTo>
                    <a:cubicBezTo>
                      <a:pt x="381823" y="270393"/>
                      <a:pt x="309503" y="145862"/>
                      <a:pt x="315853" y="14621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8" name="フリーフォーム: 図形 597">
                <a:extLst>
                  <a:ext uri="{FF2B5EF4-FFF2-40B4-BE49-F238E27FC236}">
                    <a16:creationId xmlns:a16="http://schemas.microsoft.com/office/drawing/2014/main" id="{6433803E-93C0-4464-BAA6-0448F8C0E258}"/>
                  </a:ext>
                </a:extLst>
              </p:cNvPr>
              <p:cNvSpPr/>
              <p:nvPr/>
            </p:nvSpPr>
            <p:spPr>
              <a:xfrm>
                <a:off x="4430619" y="6954760"/>
                <a:ext cx="242820" cy="587453"/>
              </a:xfrm>
              <a:custGeom>
                <a:avLst/>
                <a:gdLst>
                  <a:gd name="connsiteX0" fmla="*/ 241394 w 242820"/>
                  <a:gd name="connsiteY0" fmla="*/ 78 h 587453"/>
                  <a:gd name="connsiteX1" fmla="*/ 201706 w 242820"/>
                  <a:gd name="connsiteY1" fmla="*/ 88978 h 587453"/>
                  <a:gd name="connsiteX2" fmla="*/ 208056 w 242820"/>
                  <a:gd name="connsiteY2" fmla="*/ 152478 h 587453"/>
                  <a:gd name="connsiteX3" fmla="*/ 103281 w 242820"/>
                  <a:gd name="connsiteY3" fmla="*/ 442990 h 587453"/>
                  <a:gd name="connsiteX4" fmla="*/ 104869 w 242820"/>
                  <a:gd name="connsiteY4" fmla="*/ 490615 h 587453"/>
                  <a:gd name="connsiteX5" fmla="*/ 94 w 242820"/>
                  <a:gd name="connsiteY5" fmla="*/ 587453 h 587453"/>
                  <a:gd name="connsiteX6" fmla="*/ 125506 w 242820"/>
                  <a:gd name="connsiteY6" fmla="*/ 492203 h 587453"/>
                  <a:gd name="connsiteX7" fmla="*/ 135031 w 242820"/>
                  <a:gd name="connsiteY7" fmla="*/ 422353 h 587453"/>
                  <a:gd name="connsiteX8" fmla="*/ 238219 w 242820"/>
                  <a:gd name="connsiteY8" fmla="*/ 88978 h 587453"/>
                  <a:gd name="connsiteX9" fmla="*/ 225519 w 242820"/>
                  <a:gd name="connsiteY9" fmla="*/ 73103 h 587453"/>
                  <a:gd name="connsiteX10" fmla="*/ 241394 w 242820"/>
                  <a:gd name="connsiteY10" fmla="*/ 78 h 5874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42820" h="587453">
                    <a:moveTo>
                      <a:pt x="241394" y="78"/>
                    </a:moveTo>
                    <a:cubicBezTo>
                      <a:pt x="237425" y="2724"/>
                      <a:pt x="207262" y="63578"/>
                      <a:pt x="201706" y="88978"/>
                    </a:cubicBezTo>
                    <a:cubicBezTo>
                      <a:pt x="196150" y="114378"/>
                      <a:pt x="224460" y="93476"/>
                      <a:pt x="208056" y="152478"/>
                    </a:cubicBezTo>
                    <a:cubicBezTo>
                      <a:pt x="191652" y="211480"/>
                      <a:pt x="120479" y="386634"/>
                      <a:pt x="103281" y="442990"/>
                    </a:cubicBezTo>
                    <a:cubicBezTo>
                      <a:pt x="86083" y="499346"/>
                      <a:pt x="122067" y="466538"/>
                      <a:pt x="104869" y="490615"/>
                    </a:cubicBezTo>
                    <a:cubicBezTo>
                      <a:pt x="87671" y="514692"/>
                      <a:pt x="-3345" y="587188"/>
                      <a:pt x="94" y="587453"/>
                    </a:cubicBezTo>
                    <a:cubicBezTo>
                      <a:pt x="3533" y="587718"/>
                      <a:pt x="103016" y="519720"/>
                      <a:pt x="125506" y="492203"/>
                    </a:cubicBezTo>
                    <a:cubicBezTo>
                      <a:pt x="147995" y="464686"/>
                      <a:pt x="116246" y="489557"/>
                      <a:pt x="135031" y="422353"/>
                    </a:cubicBezTo>
                    <a:cubicBezTo>
                      <a:pt x="153816" y="355149"/>
                      <a:pt x="223138" y="147186"/>
                      <a:pt x="238219" y="88978"/>
                    </a:cubicBezTo>
                    <a:cubicBezTo>
                      <a:pt x="253300" y="30770"/>
                      <a:pt x="226577" y="83951"/>
                      <a:pt x="225519" y="73103"/>
                    </a:cubicBezTo>
                    <a:cubicBezTo>
                      <a:pt x="224461" y="62255"/>
                      <a:pt x="245363" y="-2568"/>
                      <a:pt x="241394" y="7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9" name="フリーフォーム: 図形 598">
                <a:extLst>
                  <a:ext uri="{FF2B5EF4-FFF2-40B4-BE49-F238E27FC236}">
                    <a16:creationId xmlns:a16="http://schemas.microsoft.com/office/drawing/2014/main" id="{2F040772-B96D-43E2-B0A7-965DC12E6ED2}"/>
                  </a:ext>
                </a:extLst>
              </p:cNvPr>
              <p:cNvSpPr/>
              <p:nvPr/>
            </p:nvSpPr>
            <p:spPr>
              <a:xfrm>
                <a:off x="4613269" y="8191975"/>
                <a:ext cx="192060" cy="235987"/>
              </a:xfrm>
              <a:custGeom>
                <a:avLst/>
                <a:gdLst>
                  <a:gd name="connsiteX0" fmla="*/ 63506 w 192060"/>
                  <a:gd name="connsiteY0" fmla="*/ 234475 h 235987"/>
                  <a:gd name="connsiteX1" fmla="*/ 3181 w 192060"/>
                  <a:gd name="connsiteY1" fmla="*/ 126525 h 235987"/>
                  <a:gd name="connsiteX2" fmla="*/ 20644 w 192060"/>
                  <a:gd name="connsiteY2" fmla="*/ 5875 h 235987"/>
                  <a:gd name="connsiteX3" fmla="*/ 123831 w 192060"/>
                  <a:gd name="connsiteY3" fmla="*/ 32863 h 235987"/>
                  <a:gd name="connsiteX4" fmla="*/ 177806 w 192060"/>
                  <a:gd name="connsiteY4" fmla="*/ 155100 h 235987"/>
                  <a:gd name="connsiteX5" fmla="*/ 187331 w 192060"/>
                  <a:gd name="connsiteY5" fmla="*/ 169388 h 235987"/>
                  <a:gd name="connsiteX6" fmla="*/ 112719 w 192060"/>
                  <a:gd name="connsiteY6" fmla="*/ 43975 h 235987"/>
                  <a:gd name="connsiteX7" fmla="*/ 68269 w 192060"/>
                  <a:gd name="connsiteY7" fmla="*/ 18575 h 235987"/>
                  <a:gd name="connsiteX8" fmla="*/ 14294 w 192060"/>
                  <a:gd name="connsiteY8" fmla="*/ 43975 h 235987"/>
                  <a:gd name="connsiteX9" fmla="*/ 63506 w 192060"/>
                  <a:gd name="connsiteY9" fmla="*/ 234475 h 2359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92060" h="235987">
                    <a:moveTo>
                      <a:pt x="63506" y="234475"/>
                    </a:moveTo>
                    <a:cubicBezTo>
                      <a:pt x="61654" y="248233"/>
                      <a:pt x="10325" y="164625"/>
                      <a:pt x="3181" y="126525"/>
                    </a:cubicBezTo>
                    <a:cubicBezTo>
                      <a:pt x="-3963" y="88425"/>
                      <a:pt x="536" y="21485"/>
                      <a:pt x="20644" y="5875"/>
                    </a:cubicBezTo>
                    <a:cubicBezTo>
                      <a:pt x="40752" y="-9735"/>
                      <a:pt x="97637" y="7992"/>
                      <a:pt x="123831" y="32863"/>
                    </a:cubicBezTo>
                    <a:cubicBezTo>
                      <a:pt x="150025" y="57734"/>
                      <a:pt x="167223" y="132346"/>
                      <a:pt x="177806" y="155100"/>
                    </a:cubicBezTo>
                    <a:cubicBezTo>
                      <a:pt x="188389" y="177854"/>
                      <a:pt x="198179" y="187909"/>
                      <a:pt x="187331" y="169388"/>
                    </a:cubicBezTo>
                    <a:cubicBezTo>
                      <a:pt x="176483" y="150867"/>
                      <a:pt x="132563" y="69111"/>
                      <a:pt x="112719" y="43975"/>
                    </a:cubicBezTo>
                    <a:cubicBezTo>
                      <a:pt x="92875" y="18839"/>
                      <a:pt x="84673" y="18575"/>
                      <a:pt x="68269" y="18575"/>
                    </a:cubicBezTo>
                    <a:cubicBezTo>
                      <a:pt x="51865" y="18575"/>
                      <a:pt x="19321" y="10373"/>
                      <a:pt x="14294" y="43975"/>
                    </a:cubicBezTo>
                    <a:cubicBezTo>
                      <a:pt x="9267" y="77577"/>
                      <a:pt x="65358" y="220717"/>
                      <a:pt x="63506" y="23447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0" name="フリーフォーム: 図形 599">
                <a:extLst>
                  <a:ext uri="{FF2B5EF4-FFF2-40B4-BE49-F238E27FC236}">
                    <a16:creationId xmlns:a16="http://schemas.microsoft.com/office/drawing/2014/main" id="{FD0D41DD-1861-48EF-807C-F1C51443E009}"/>
                  </a:ext>
                </a:extLst>
              </p:cNvPr>
              <p:cNvSpPr/>
              <p:nvPr/>
            </p:nvSpPr>
            <p:spPr>
              <a:xfrm>
                <a:off x="4825895" y="8357766"/>
                <a:ext cx="424307" cy="124073"/>
              </a:xfrm>
              <a:custGeom>
                <a:avLst/>
                <a:gdLst>
                  <a:gd name="connsiteX0" fmla="*/ 1693 w 424307"/>
                  <a:gd name="connsiteY0" fmla="*/ 2009 h 124073"/>
                  <a:gd name="connsiteX1" fmla="*/ 217593 w 424307"/>
                  <a:gd name="connsiteY1" fmla="*/ 21059 h 124073"/>
                  <a:gd name="connsiteX2" fmla="*/ 379518 w 424307"/>
                  <a:gd name="connsiteY2" fmla="*/ 119484 h 124073"/>
                  <a:gd name="connsiteX3" fmla="*/ 422380 w 424307"/>
                  <a:gd name="connsiteY3" fmla="*/ 98847 h 124073"/>
                  <a:gd name="connsiteX4" fmla="*/ 416030 w 424307"/>
                  <a:gd name="connsiteY4" fmla="*/ 19472 h 124073"/>
                  <a:gd name="connsiteX5" fmla="*/ 408093 w 424307"/>
                  <a:gd name="connsiteY5" fmla="*/ 103609 h 124073"/>
                  <a:gd name="connsiteX6" fmla="*/ 341418 w 424307"/>
                  <a:gd name="connsiteY6" fmla="*/ 52809 h 124073"/>
                  <a:gd name="connsiteX7" fmla="*/ 1693 w 424307"/>
                  <a:gd name="connsiteY7" fmla="*/ 2009 h 1240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24307" h="124073">
                    <a:moveTo>
                      <a:pt x="1693" y="2009"/>
                    </a:moveTo>
                    <a:cubicBezTo>
                      <a:pt x="-18944" y="-3283"/>
                      <a:pt x="154622" y="1480"/>
                      <a:pt x="217593" y="21059"/>
                    </a:cubicBezTo>
                    <a:cubicBezTo>
                      <a:pt x="280564" y="40638"/>
                      <a:pt x="345387" y="106519"/>
                      <a:pt x="379518" y="119484"/>
                    </a:cubicBezTo>
                    <a:cubicBezTo>
                      <a:pt x="413649" y="132449"/>
                      <a:pt x="416295" y="115515"/>
                      <a:pt x="422380" y="98847"/>
                    </a:cubicBezTo>
                    <a:cubicBezTo>
                      <a:pt x="428465" y="82179"/>
                      <a:pt x="418411" y="18678"/>
                      <a:pt x="416030" y="19472"/>
                    </a:cubicBezTo>
                    <a:cubicBezTo>
                      <a:pt x="413649" y="20266"/>
                      <a:pt x="420528" y="98053"/>
                      <a:pt x="408093" y="103609"/>
                    </a:cubicBezTo>
                    <a:cubicBezTo>
                      <a:pt x="395658" y="109165"/>
                      <a:pt x="404918" y="71330"/>
                      <a:pt x="341418" y="52809"/>
                    </a:cubicBezTo>
                    <a:cubicBezTo>
                      <a:pt x="277918" y="34288"/>
                      <a:pt x="22330" y="7301"/>
                      <a:pt x="1693" y="200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1" name="フリーフォーム: 図形 600">
                <a:extLst>
                  <a:ext uri="{FF2B5EF4-FFF2-40B4-BE49-F238E27FC236}">
                    <a16:creationId xmlns:a16="http://schemas.microsoft.com/office/drawing/2014/main" id="{2AE80763-6F45-4535-83F6-E64F47234202}"/>
                  </a:ext>
                </a:extLst>
              </p:cNvPr>
              <p:cNvSpPr/>
              <p:nvPr/>
            </p:nvSpPr>
            <p:spPr>
              <a:xfrm>
                <a:off x="5653360" y="6842534"/>
                <a:ext cx="156258" cy="63254"/>
              </a:xfrm>
              <a:custGeom>
                <a:avLst/>
                <a:gdLst>
                  <a:gd name="connsiteX0" fmla="*/ 18778 w 156258"/>
                  <a:gd name="connsiteY0" fmla="*/ 2766 h 63254"/>
                  <a:gd name="connsiteX1" fmla="*/ 152128 w 156258"/>
                  <a:gd name="connsiteY1" fmla="*/ 13879 h 63254"/>
                  <a:gd name="connsiteX2" fmla="*/ 112440 w 156258"/>
                  <a:gd name="connsiteY2" fmla="*/ 51979 h 63254"/>
                  <a:gd name="connsiteX3" fmla="*/ 12428 w 156258"/>
                  <a:gd name="connsiteY3" fmla="*/ 61504 h 63254"/>
                  <a:gd name="connsiteX4" fmla="*/ 18778 w 156258"/>
                  <a:gd name="connsiteY4" fmla="*/ 2766 h 632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6258" h="63254">
                    <a:moveTo>
                      <a:pt x="18778" y="2766"/>
                    </a:moveTo>
                    <a:cubicBezTo>
                      <a:pt x="42061" y="-5172"/>
                      <a:pt x="136518" y="5677"/>
                      <a:pt x="152128" y="13879"/>
                    </a:cubicBezTo>
                    <a:cubicBezTo>
                      <a:pt x="167738" y="22081"/>
                      <a:pt x="135723" y="44042"/>
                      <a:pt x="112440" y="51979"/>
                    </a:cubicBezTo>
                    <a:cubicBezTo>
                      <a:pt x="89157" y="59917"/>
                      <a:pt x="30420" y="66531"/>
                      <a:pt x="12428" y="61504"/>
                    </a:cubicBezTo>
                    <a:cubicBezTo>
                      <a:pt x="-5564" y="56477"/>
                      <a:pt x="-4505" y="10704"/>
                      <a:pt x="18778" y="276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2" name="フリーフォーム: 図形 601">
                <a:extLst>
                  <a:ext uri="{FF2B5EF4-FFF2-40B4-BE49-F238E27FC236}">
                    <a16:creationId xmlns:a16="http://schemas.microsoft.com/office/drawing/2014/main" id="{48A0D47E-AE21-41DC-8338-DA6954BD1A01}"/>
                  </a:ext>
                </a:extLst>
              </p:cNvPr>
              <p:cNvSpPr/>
              <p:nvPr/>
            </p:nvSpPr>
            <p:spPr>
              <a:xfrm>
                <a:off x="5533284" y="6919742"/>
                <a:ext cx="77196" cy="143631"/>
              </a:xfrm>
              <a:custGeom>
                <a:avLst/>
                <a:gdLst>
                  <a:gd name="connsiteX0" fmla="*/ 32491 w 77196"/>
                  <a:gd name="connsiteY0" fmla="*/ 171 h 143631"/>
                  <a:gd name="connsiteX1" fmla="*/ 76941 w 77196"/>
                  <a:gd name="connsiteY1" fmla="*/ 106533 h 143631"/>
                  <a:gd name="connsiteX2" fmla="*/ 48366 w 77196"/>
                  <a:gd name="connsiteY2" fmla="*/ 143046 h 143631"/>
                  <a:gd name="connsiteX3" fmla="*/ 741 w 77196"/>
                  <a:gd name="connsiteY3" fmla="*/ 82721 h 143631"/>
                  <a:gd name="connsiteX4" fmla="*/ 32491 w 77196"/>
                  <a:gd name="connsiteY4" fmla="*/ 171 h 143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196" h="143631">
                    <a:moveTo>
                      <a:pt x="32491" y="171"/>
                    </a:moveTo>
                    <a:cubicBezTo>
                      <a:pt x="45191" y="4140"/>
                      <a:pt x="74295" y="82721"/>
                      <a:pt x="76941" y="106533"/>
                    </a:cubicBezTo>
                    <a:cubicBezTo>
                      <a:pt x="79587" y="130345"/>
                      <a:pt x="61066" y="147015"/>
                      <a:pt x="48366" y="143046"/>
                    </a:cubicBezTo>
                    <a:cubicBezTo>
                      <a:pt x="35666" y="139077"/>
                      <a:pt x="6033" y="103358"/>
                      <a:pt x="741" y="82721"/>
                    </a:cubicBezTo>
                    <a:cubicBezTo>
                      <a:pt x="-4551" y="62084"/>
                      <a:pt x="19791" y="-3798"/>
                      <a:pt x="32491" y="17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3" name="フリーフォーム: 図形 602">
                <a:extLst>
                  <a:ext uri="{FF2B5EF4-FFF2-40B4-BE49-F238E27FC236}">
                    <a16:creationId xmlns:a16="http://schemas.microsoft.com/office/drawing/2014/main" id="{49AC0DB9-DA69-4109-B567-BD6632893AD4}"/>
                  </a:ext>
                </a:extLst>
              </p:cNvPr>
              <p:cNvSpPr/>
              <p:nvPr/>
            </p:nvSpPr>
            <p:spPr>
              <a:xfrm>
                <a:off x="5405284" y="6860642"/>
                <a:ext cx="92230" cy="110729"/>
              </a:xfrm>
              <a:custGeom>
                <a:avLst/>
                <a:gdLst>
                  <a:gd name="connsiteX0" fmla="*/ 28729 w 92230"/>
                  <a:gd name="connsiteY0" fmla="*/ 533 h 110729"/>
                  <a:gd name="connsiteX1" fmla="*/ 92229 w 92230"/>
                  <a:gd name="connsiteY1" fmla="*/ 95783 h 110729"/>
                  <a:gd name="connsiteX2" fmla="*/ 27141 w 92230"/>
                  <a:gd name="connsiteY2" fmla="*/ 106896 h 110729"/>
                  <a:gd name="connsiteX3" fmla="*/ 154 w 92230"/>
                  <a:gd name="connsiteY3" fmla="*/ 59271 h 110729"/>
                  <a:gd name="connsiteX4" fmla="*/ 28729 w 92230"/>
                  <a:gd name="connsiteY4" fmla="*/ 533 h 1107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230" h="110729">
                    <a:moveTo>
                      <a:pt x="28729" y="533"/>
                    </a:moveTo>
                    <a:cubicBezTo>
                      <a:pt x="44075" y="6618"/>
                      <a:pt x="92494" y="78056"/>
                      <a:pt x="92229" y="95783"/>
                    </a:cubicBezTo>
                    <a:cubicBezTo>
                      <a:pt x="91964" y="113510"/>
                      <a:pt x="42487" y="112981"/>
                      <a:pt x="27141" y="106896"/>
                    </a:cubicBezTo>
                    <a:cubicBezTo>
                      <a:pt x="11795" y="100811"/>
                      <a:pt x="2006" y="76469"/>
                      <a:pt x="154" y="59271"/>
                    </a:cubicBezTo>
                    <a:cubicBezTo>
                      <a:pt x="-1698" y="42073"/>
                      <a:pt x="13383" y="-5552"/>
                      <a:pt x="28729" y="53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4" name="フリーフォーム: 図形 603">
                <a:extLst>
                  <a:ext uri="{FF2B5EF4-FFF2-40B4-BE49-F238E27FC236}">
                    <a16:creationId xmlns:a16="http://schemas.microsoft.com/office/drawing/2014/main" id="{235ED519-0F5A-4534-BB0E-DF5CFD47B766}"/>
                  </a:ext>
                </a:extLst>
              </p:cNvPr>
              <p:cNvSpPr/>
              <p:nvPr/>
            </p:nvSpPr>
            <p:spPr>
              <a:xfrm>
                <a:off x="5259285" y="6953715"/>
                <a:ext cx="132999" cy="74175"/>
              </a:xfrm>
              <a:custGeom>
                <a:avLst/>
                <a:gdLst>
                  <a:gd name="connsiteX0" fmla="*/ 1690 w 132999"/>
                  <a:gd name="connsiteY0" fmla="*/ 1123 h 74175"/>
                  <a:gd name="connsiteX1" fmla="*/ 131865 w 132999"/>
                  <a:gd name="connsiteY1" fmla="*/ 32873 h 74175"/>
                  <a:gd name="connsiteX2" fmla="*/ 62015 w 132999"/>
                  <a:gd name="connsiteY2" fmla="*/ 74148 h 74175"/>
                  <a:gd name="connsiteX3" fmla="*/ 1690 w 132999"/>
                  <a:gd name="connsiteY3" fmla="*/ 1123 h 74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2999" h="74175">
                    <a:moveTo>
                      <a:pt x="1690" y="1123"/>
                    </a:moveTo>
                    <a:cubicBezTo>
                      <a:pt x="13332" y="-5756"/>
                      <a:pt x="121811" y="20702"/>
                      <a:pt x="131865" y="32873"/>
                    </a:cubicBezTo>
                    <a:cubicBezTo>
                      <a:pt x="141919" y="45044"/>
                      <a:pt x="82388" y="75206"/>
                      <a:pt x="62015" y="74148"/>
                    </a:cubicBezTo>
                    <a:cubicBezTo>
                      <a:pt x="41642" y="73090"/>
                      <a:pt x="-9952" y="8002"/>
                      <a:pt x="1690" y="112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5" name="フリーフォーム: 図形 604">
                <a:extLst>
                  <a:ext uri="{FF2B5EF4-FFF2-40B4-BE49-F238E27FC236}">
                    <a16:creationId xmlns:a16="http://schemas.microsoft.com/office/drawing/2014/main" id="{AAB7FF2A-3074-4BDA-A63E-D1C2EE335DA3}"/>
                  </a:ext>
                </a:extLst>
              </p:cNvPr>
              <p:cNvSpPr/>
              <p:nvPr/>
            </p:nvSpPr>
            <p:spPr>
              <a:xfrm>
                <a:off x="5428798" y="6986507"/>
                <a:ext cx="96444" cy="93334"/>
              </a:xfrm>
              <a:custGeom>
                <a:avLst/>
                <a:gdLst>
                  <a:gd name="connsiteX0" fmla="*/ 452 w 96444"/>
                  <a:gd name="connsiteY0" fmla="*/ 81 h 93334"/>
                  <a:gd name="connsiteX1" fmla="*/ 94115 w 96444"/>
                  <a:gd name="connsiteY1" fmla="*/ 74693 h 93334"/>
                  <a:gd name="connsiteX2" fmla="*/ 60777 w 96444"/>
                  <a:gd name="connsiteY2" fmla="*/ 90568 h 93334"/>
                  <a:gd name="connsiteX3" fmla="*/ 452 w 96444"/>
                  <a:gd name="connsiteY3" fmla="*/ 81 h 93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6444" h="93334">
                    <a:moveTo>
                      <a:pt x="452" y="81"/>
                    </a:moveTo>
                    <a:cubicBezTo>
                      <a:pt x="6008" y="-2565"/>
                      <a:pt x="84061" y="59612"/>
                      <a:pt x="94115" y="74693"/>
                    </a:cubicBezTo>
                    <a:cubicBezTo>
                      <a:pt x="104169" y="89774"/>
                      <a:pt x="79562" y="97976"/>
                      <a:pt x="60777" y="90568"/>
                    </a:cubicBezTo>
                    <a:cubicBezTo>
                      <a:pt x="41992" y="83160"/>
                      <a:pt x="-5104" y="2727"/>
                      <a:pt x="452" y="8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6" name="フリーフォーム: 図形 605">
                <a:extLst>
                  <a:ext uri="{FF2B5EF4-FFF2-40B4-BE49-F238E27FC236}">
                    <a16:creationId xmlns:a16="http://schemas.microsoft.com/office/drawing/2014/main" id="{5292969E-BDA9-409B-8A0A-3F72A2582ED5}"/>
                  </a:ext>
                </a:extLst>
              </p:cNvPr>
              <p:cNvSpPr/>
              <p:nvPr/>
            </p:nvSpPr>
            <p:spPr>
              <a:xfrm>
                <a:off x="5208315" y="7029339"/>
                <a:ext cx="60750" cy="144532"/>
              </a:xfrm>
              <a:custGeom>
                <a:avLst/>
                <a:gdLst>
                  <a:gd name="connsiteX0" fmla="*/ 60598 w 60750"/>
                  <a:gd name="connsiteY0" fmla="*/ 8049 h 144532"/>
                  <a:gd name="connsiteX1" fmla="*/ 20910 w 60750"/>
                  <a:gd name="connsiteY1" fmla="*/ 136636 h 144532"/>
                  <a:gd name="connsiteX2" fmla="*/ 1860 w 60750"/>
                  <a:gd name="connsiteY2" fmla="*/ 119174 h 144532"/>
                  <a:gd name="connsiteX3" fmla="*/ 5035 w 60750"/>
                  <a:gd name="connsiteY3" fmla="*/ 25511 h 144532"/>
                  <a:gd name="connsiteX4" fmla="*/ 60598 w 60750"/>
                  <a:gd name="connsiteY4" fmla="*/ 8049 h 144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0750" h="144532">
                    <a:moveTo>
                      <a:pt x="60598" y="8049"/>
                    </a:moveTo>
                    <a:cubicBezTo>
                      <a:pt x="63244" y="26570"/>
                      <a:pt x="30700" y="118115"/>
                      <a:pt x="20910" y="136636"/>
                    </a:cubicBezTo>
                    <a:cubicBezTo>
                      <a:pt x="11120" y="155157"/>
                      <a:pt x="4506" y="137695"/>
                      <a:pt x="1860" y="119174"/>
                    </a:cubicBezTo>
                    <a:cubicBezTo>
                      <a:pt x="-786" y="100653"/>
                      <a:pt x="-1315" y="44826"/>
                      <a:pt x="5035" y="25511"/>
                    </a:cubicBezTo>
                    <a:cubicBezTo>
                      <a:pt x="11385" y="6196"/>
                      <a:pt x="57952" y="-10472"/>
                      <a:pt x="60598" y="804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7" name="フリーフォーム: 図形 606">
                <a:extLst>
                  <a:ext uri="{FF2B5EF4-FFF2-40B4-BE49-F238E27FC236}">
                    <a16:creationId xmlns:a16="http://schemas.microsoft.com/office/drawing/2014/main" id="{0E7F57BC-6164-4BBE-8F5C-B53EA01E1FD9}"/>
                  </a:ext>
                </a:extLst>
              </p:cNvPr>
              <p:cNvSpPr/>
              <p:nvPr/>
            </p:nvSpPr>
            <p:spPr>
              <a:xfrm>
                <a:off x="5430269" y="7094287"/>
                <a:ext cx="85203" cy="84262"/>
              </a:xfrm>
              <a:custGeom>
                <a:avLst/>
                <a:gdLst>
                  <a:gd name="connsiteX0" fmla="*/ 3744 w 85203"/>
                  <a:gd name="connsiteY0" fmla="*/ 76451 h 84262"/>
                  <a:gd name="connsiteX1" fmla="*/ 78356 w 85203"/>
                  <a:gd name="connsiteY1" fmla="*/ 74863 h 84262"/>
                  <a:gd name="connsiteX2" fmla="*/ 75181 w 85203"/>
                  <a:gd name="connsiteY2" fmla="*/ 11363 h 84262"/>
                  <a:gd name="connsiteX3" fmla="*/ 19619 w 85203"/>
                  <a:gd name="connsiteY3" fmla="*/ 3426 h 84262"/>
                  <a:gd name="connsiteX4" fmla="*/ 3744 w 85203"/>
                  <a:gd name="connsiteY4" fmla="*/ 76451 h 84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5203" h="84262">
                    <a:moveTo>
                      <a:pt x="3744" y="76451"/>
                    </a:moveTo>
                    <a:cubicBezTo>
                      <a:pt x="13533" y="88357"/>
                      <a:pt x="66450" y="85711"/>
                      <a:pt x="78356" y="74863"/>
                    </a:cubicBezTo>
                    <a:cubicBezTo>
                      <a:pt x="90262" y="64015"/>
                      <a:pt x="84970" y="23269"/>
                      <a:pt x="75181" y="11363"/>
                    </a:cubicBezTo>
                    <a:cubicBezTo>
                      <a:pt x="65392" y="-543"/>
                      <a:pt x="34436" y="-2924"/>
                      <a:pt x="19619" y="3426"/>
                    </a:cubicBezTo>
                    <a:cubicBezTo>
                      <a:pt x="4802" y="9776"/>
                      <a:pt x="-6045" y="64545"/>
                      <a:pt x="3744" y="7645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8" name="フリーフォーム: 図形 607">
                <a:extLst>
                  <a:ext uri="{FF2B5EF4-FFF2-40B4-BE49-F238E27FC236}">
                    <a16:creationId xmlns:a16="http://schemas.microsoft.com/office/drawing/2014/main" id="{8C1E4B54-9095-4A59-8A22-9C2A71D3D168}"/>
                  </a:ext>
                </a:extLst>
              </p:cNvPr>
              <p:cNvSpPr/>
              <p:nvPr/>
            </p:nvSpPr>
            <p:spPr>
              <a:xfrm>
                <a:off x="5046836" y="7189664"/>
                <a:ext cx="150926" cy="108346"/>
              </a:xfrm>
              <a:custGeom>
                <a:avLst/>
                <a:gdLst>
                  <a:gd name="connsiteX0" fmla="*/ 1414 w 150926"/>
                  <a:gd name="connsiteY0" fmla="*/ 3299 h 108346"/>
                  <a:gd name="connsiteX1" fmla="*/ 120477 w 150926"/>
                  <a:gd name="connsiteY1" fmla="*/ 30286 h 108346"/>
                  <a:gd name="connsiteX2" fmla="*/ 147464 w 150926"/>
                  <a:gd name="connsiteY2" fmla="*/ 92199 h 108346"/>
                  <a:gd name="connsiteX3" fmla="*/ 60152 w 150926"/>
                  <a:gd name="connsiteY3" fmla="*/ 103311 h 108346"/>
                  <a:gd name="connsiteX4" fmla="*/ 1414 w 150926"/>
                  <a:gd name="connsiteY4" fmla="*/ 3299 h 108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926" h="108346">
                    <a:moveTo>
                      <a:pt x="1414" y="3299"/>
                    </a:moveTo>
                    <a:cubicBezTo>
                      <a:pt x="11468" y="-8872"/>
                      <a:pt x="96135" y="15469"/>
                      <a:pt x="120477" y="30286"/>
                    </a:cubicBezTo>
                    <a:cubicBezTo>
                      <a:pt x="144819" y="45103"/>
                      <a:pt x="157518" y="80028"/>
                      <a:pt x="147464" y="92199"/>
                    </a:cubicBezTo>
                    <a:cubicBezTo>
                      <a:pt x="137410" y="104370"/>
                      <a:pt x="82906" y="114953"/>
                      <a:pt x="60152" y="103311"/>
                    </a:cubicBezTo>
                    <a:cubicBezTo>
                      <a:pt x="37398" y="91669"/>
                      <a:pt x="-8640" y="15470"/>
                      <a:pt x="1414" y="329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9" name="フリーフォーム: 図形 608">
                <a:extLst>
                  <a:ext uri="{FF2B5EF4-FFF2-40B4-BE49-F238E27FC236}">
                    <a16:creationId xmlns:a16="http://schemas.microsoft.com/office/drawing/2014/main" id="{F7002D6B-8FEF-4371-98B5-0960A3EB13F6}"/>
                  </a:ext>
                </a:extLst>
              </p:cNvPr>
              <p:cNvSpPr/>
              <p:nvPr/>
            </p:nvSpPr>
            <p:spPr>
              <a:xfrm>
                <a:off x="4932791" y="7349774"/>
                <a:ext cx="235556" cy="289569"/>
              </a:xfrm>
              <a:custGeom>
                <a:avLst/>
                <a:gdLst>
                  <a:gd name="connsiteX0" fmla="*/ 137684 w 235556"/>
                  <a:gd name="connsiteY0" fmla="*/ 351 h 289569"/>
                  <a:gd name="connsiteX1" fmla="*/ 234522 w 235556"/>
                  <a:gd name="connsiteY1" fmla="*/ 43214 h 289569"/>
                  <a:gd name="connsiteX2" fmla="*/ 186897 w 235556"/>
                  <a:gd name="connsiteY2" fmla="*/ 71789 h 289569"/>
                  <a:gd name="connsiteX3" fmla="*/ 156734 w 235556"/>
                  <a:gd name="connsiteY3" fmla="*/ 71789 h 289569"/>
                  <a:gd name="connsiteX4" fmla="*/ 124984 w 235556"/>
                  <a:gd name="connsiteY4" fmla="*/ 116239 h 289569"/>
                  <a:gd name="connsiteX5" fmla="*/ 64659 w 235556"/>
                  <a:gd name="connsiteY5" fmla="*/ 147989 h 289569"/>
                  <a:gd name="connsiteX6" fmla="*/ 91647 w 235556"/>
                  <a:gd name="connsiteY6" fmla="*/ 189264 h 289569"/>
                  <a:gd name="connsiteX7" fmla="*/ 137684 w 235556"/>
                  <a:gd name="connsiteY7" fmla="*/ 249589 h 289569"/>
                  <a:gd name="connsiteX8" fmla="*/ 78947 w 235556"/>
                  <a:gd name="connsiteY8" fmla="*/ 286101 h 289569"/>
                  <a:gd name="connsiteX9" fmla="*/ 36084 w 235556"/>
                  <a:gd name="connsiteY9" fmla="*/ 162276 h 289569"/>
                  <a:gd name="connsiteX10" fmla="*/ 2747 w 235556"/>
                  <a:gd name="connsiteY10" fmla="*/ 101951 h 289569"/>
                  <a:gd name="connsiteX11" fmla="*/ 110697 w 235556"/>
                  <a:gd name="connsiteY11" fmla="*/ 68614 h 289569"/>
                  <a:gd name="connsiteX12" fmla="*/ 137684 w 235556"/>
                  <a:gd name="connsiteY12" fmla="*/ 351 h 28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35556" h="289569">
                    <a:moveTo>
                      <a:pt x="137684" y="351"/>
                    </a:moveTo>
                    <a:cubicBezTo>
                      <a:pt x="158321" y="-3882"/>
                      <a:pt x="226320" y="31308"/>
                      <a:pt x="234522" y="43214"/>
                    </a:cubicBezTo>
                    <a:cubicBezTo>
                      <a:pt x="242724" y="55120"/>
                      <a:pt x="199862" y="67027"/>
                      <a:pt x="186897" y="71789"/>
                    </a:cubicBezTo>
                    <a:cubicBezTo>
                      <a:pt x="173932" y="76552"/>
                      <a:pt x="167053" y="64381"/>
                      <a:pt x="156734" y="71789"/>
                    </a:cubicBezTo>
                    <a:cubicBezTo>
                      <a:pt x="146415" y="79197"/>
                      <a:pt x="140330" y="103539"/>
                      <a:pt x="124984" y="116239"/>
                    </a:cubicBezTo>
                    <a:cubicBezTo>
                      <a:pt x="109638" y="128939"/>
                      <a:pt x="70215" y="135818"/>
                      <a:pt x="64659" y="147989"/>
                    </a:cubicBezTo>
                    <a:cubicBezTo>
                      <a:pt x="59103" y="160160"/>
                      <a:pt x="79476" y="172331"/>
                      <a:pt x="91647" y="189264"/>
                    </a:cubicBezTo>
                    <a:cubicBezTo>
                      <a:pt x="103818" y="206197"/>
                      <a:pt x="139801" y="233450"/>
                      <a:pt x="137684" y="249589"/>
                    </a:cubicBezTo>
                    <a:cubicBezTo>
                      <a:pt x="135567" y="265728"/>
                      <a:pt x="95880" y="300653"/>
                      <a:pt x="78947" y="286101"/>
                    </a:cubicBezTo>
                    <a:cubicBezTo>
                      <a:pt x="62014" y="271549"/>
                      <a:pt x="48784" y="192968"/>
                      <a:pt x="36084" y="162276"/>
                    </a:cubicBezTo>
                    <a:cubicBezTo>
                      <a:pt x="23384" y="131584"/>
                      <a:pt x="-9688" y="117561"/>
                      <a:pt x="2747" y="101951"/>
                    </a:cubicBezTo>
                    <a:cubicBezTo>
                      <a:pt x="15182" y="86341"/>
                      <a:pt x="91118" y="78403"/>
                      <a:pt x="110697" y="68614"/>
                    </a:cubicBezTo>
                    <a:cubicBezTo>
                      <a:pt x="130276" y="58825"/>
                      <a:pt x="117047" y="4584"/>
                      <a:pt x="137684" y="35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0" name="フリーフォーム: 図形 609">
                <a:extLst>
                  <a:ext uri="{FF2B5EF4-FFF2-40B4-BE49-F238E27FC236}">
                    <a16:creationId xmlns:a16="http://schemas.microsoft.com/office/drawing/2014/main" id="{59B0917B-A6E2-429D-99F0-D84B1BE1228F}"/>
                  </a:ext>
                </a:extLst>
              </p:cNvPr>
              <p:cNvSpPr/>
              <p:nvPr/>
            </p:nvSpPr>
            <p:spPr>
              <a:xfrm>
                <a:off x="5222845" y="7278328"/>
                <a:ext cx="95153" cy="90470"/>
              </a:xfrm>
              <a:custGeom>
                <a:avLst/>
                <a:gdLst>
                  <a:gd name="connsiteX0" fmla="*/ 87343 w 95153"/>
                  <a:gd name="connsiteY0" fmla="*/ 360 h 90470"/>
                  <a:gd name="connsiteX1" fmla="*/ 30 w 95153"/>
                  <a:gd name="connsiteY1" fmla="*/ 59097 h 90470"/>
                  <a:gd name="connsiteX2" fmla="*/ 77818 w 95153"/>
                  <a:gd name="connsiteY2" fmla="*/ 89260 h 90470"/>
                  <a:gd name="connsiteX3" fmla="*/ 87343 w 95153"/>
                  <a:gd name="connsiteY3" fmla="*/ 360 h 904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5153" h="90470">
                    <a:moveTo>
                      <a:pt x="87343" y="360"/>
                    </a:moveTo>
                    <a:cubicBezTo>
                      <a:pt x="74378" y="-4667"/>
                      <a:pt x="1617" y="44280"/>
                      <a:pt x="30" y="59097"/>
                    </a:cubicBezTo>
                    <a:cubicBezTo>
                      <a:pt x="-1557" y="73914"/>
                      <a:pt x="58503" y="95874"/>
                      <a:pt x="77818" y="89260"/>
                    </a:cubicBezTo>
                    <a:cubicBezTo>
                      <a:pt x="97133" y="82646"/>
                      <a:pt x="100308" y="5387"/>
                      <a:pt x="87343" y="36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1" name="フリーフォーム: 図形 610">
                <a:extLst>
                  <a:ext uri="{FF2B5EF4-FFF2-40B4-BE49-F238E27FC236}">
                    <a16:creationId xmlns:a16="http://schemas.microsoft.com/office/drawing/2014/main" id="{DD9486C1-AE0C-4B0F-8421-AA58416993C2}"/>
                  </a:ext>
                </a:extLst>
              </p:cNvPr>
              <p:cNvSpPr/>
              <p:nvPr/>
            </p:nvSpPr>
            <p:spPr>
              <a:xfrm>
                <a:off x="5049332" y="7477120"/>
                <a:ext cx="159080" cy="81307"/>
              </a:xfrm>
              <a:custGeom>
                <a:avLst/>
                <a:gdLst>
                  <a:gd name="connsiteX0" fmla="*/ 2093 w 159080"/>
                  <a:gd name="connsiteY0" fmla="*/ 53980 h 81307"/>
                  <a:gd name="connsiteX1" fmla="*/ 133856 w 159080"/>
                  <a:gd name="connsiteY1" fmla="*/ 5 h 81307"/>
                  <a:gd name="connsiteX2" fmla="*/ 152906 w 159080"/>
                  <a:gd name="connsiteY2" fmla="*/ 50805 h 81307"/>
                  <a:gd name="connsiteX3" fmla="*/ 59243 w 159080"/>
                  <a:gd name="connsiteY3" fmla="*/ 80968 h 81307"/>
                  <a:gd name="connsiteX4" fmla="*/ 2093 w 159080"/>
                  <a:gd name="connsiteY4" fmla="*/ 53980 h 813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080" h="81307">
                    <a:moveTo>
                      <a:pt x="2093" y="53980"/>
                    </a:moveTo>
                    <a:cubicBezTo>
                      <a:pt x="14529" y="40486"/>
                      <a:pt x="108721" y="534"/>
                      <a:pt x="133856" y="5"/>
                    </a:cubicBezTo>
                    <a:cubicBezTo>
                      <a:pt x="158991" y="-524"/>
                      <a:pt x="165342" y="37311"/>
                      <a:pt x="152906" y="50805"/>
                    </a:cubicBezTo>
                    <a:cubicBezTo>
                      <a:pt x="140471" y="64299"/>
                      <a:pt x="82791" y="78058"/>
                      <a:pt x="59243" y="80968"/>
                    </a:cubicBezTo>
                    <a:cubicBezTo>
                      <a:pt x="35695" y="83878"/>
                      <a:pt x="-10343" y="67474"/>
                      <a:pt x="2093" y="5398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2" name="フリーフォーム: 図形 611">
                <a:extLst>
                  <a:ext uri="{FF2B5EF4-FFF2-40B4-BE49-F238E27FC236}">
                    <a16:creationId xmlns:a16="http://schemas.microsoft.com/office/drawing/2014/main" id="{CF2F8429-7543-475E-A566-7194026E452A}"/>
                  </a:ext>
                </a:extLst>
              </p:cNvPr>
              <p:cNvSpPr/>
              <p:nvPr/>
            </p:nvSpPr>
            <p:spPr>
              <a:xfrm>
                <a:off x="5384459" y="7297706"/>
                <a:ext cx="107159" cy="104854"/>
              </a:xfrm>
              <a:custGeom>
                <a:avLst/>
                <a:gdLst>
                  <a:gd name="connsiteX0" fmla="*/ 67016 w 107159"/>
                  <a:gd name="connsiteY0" fmla="*/ 32 h 104854"/>
                  <a:gd name="connsiteX1" fmla="*/ 106704 w 107159"/>
                  <a:gd name="connsiteY1" fmla="*/ 61944 h 104854"/>
                  <a:gd name="connsiteX2" fmla="*/ 41616 w 107159"/>
                  <a:gd name="connsiteY2" fmla="*/ 104807 h 104854"/>
                  <a:gd name="connsiteX3" fmla="*/ 341 w 107159"/>
                  <a:gd name="connsiteY3" fmla="*/ 54007 h 104854"/>
                  <a:gd name="connsiteX4" fmla="*/ 67016 w 107159"/>
                  <a:gd name="connsiteY4" fmla="*/ 32 h 104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7159" h="104854">
                    <a:moveTo>
                      <a:pt x="67016" y="32"/>
                    </a:moveTo>
                    <a:cubicBezTo>
                      <a:pt x="84743" y="1355"/>
                      <a:pt x="110937" y="44482"/>
                      <a:pt x="106704" y="61944"/>
                    </a:cubicBezTo>
                    <a:cubicBezTo>
                      <a:pt x="102471" y="79406"/>
                      <a:pt x="59343" y="106130"/>
                      <a:pt x="41616" y="104807"/>
                    </a:cubicBezTo>
                    <a:cubicBezTo>
                      <a:pt x="23889" y="103484"/>
                      <a:pt x="-3363" y="70147"/>
                      <a:pt x="341" y="54007"/>
                    </a:cubicBezTo>
                    <a:cubicBezTo>
                      <a:pt x="4045" y="37867"/>
                      <a:pt x="49289" y="-1291"/>
                      <a:pt x="67016" y="3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3" name="フリーフォーム: 図形 612">
                <a:extLst>
                  <a:ext uri="{FF2B5EF4-FFF2-40B4-BE49-F238E27FC236}">
                    <a16:creationId xmlns:a16="http://schemas.microsoft.com/office/drawing/2014/main" id="{40612909-A872-463D-ADDC-6F9FF13EF8EB}"/>
                  </a:ext>
                </a:extLst>
              </p:cNvPr>
              <p:cNvSpPr/>
              <p:nvPr/>
            </p:nvSpPr>
            <p:spPr>
              <a:xfrm>
                <a:off x="5344916" y="7508636"/>
                <a:ext cx="123991" cy="73766"/>
              </a:xfrm>
              <a:custGeom>
                <a:avLst/>
                <a:gdLst>
                  <a:gd name="connsiteX0" fmla="*/ 120847 w 123991"/>
                  <a:gd name="connsiteY0" fmla="*/ 239 h 73766"/>
                  <a:gd name="connsiteX1" fmla="*/ 81159 w 123991"/>
                  <a:gd name="connsiteY1" fmla="*/ 71677 h 73766"/>
                  <a:gd name="connsiteX2" fmla="*/ 197 w 123991"/>
                  <a:gd name="connsiteY2" fmla="*/ 49452 h 73766"/>
                  <a:gd name="connsiteX3" fmla="*/ 120847 w 123991"/>
                  <a:gd name="connsiteY3" fmla="*/ 239 h 73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3991" h="73766">
                    <a:moveTo>
                      <a:pt x="120847" y="239"/>
                    </a:moveTo>
                    <a:cubicBezTo>
                      <a:pt x="134341" y="3943"/>
                      <a:pt x="101267" y="63475"/>
                      <a:pt x="81159" y="71677"/>
                    </a:cubicBezTo>
                    <a:cubicBezTo>
                      <a:pt x="61051" y="79879"/>
                      <a:pt x="-4036" y="62152"/>
                      <a:pt x="197" y="49452"/>
                    </a:cubicBezTo>
                    <a:cubicBezTo>
                      <a:pt x="4430" y="36752"/>
                      <a:pt x="107353" y="-3465"/>
                      <a:pt x="120847" y="23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4" name="フリーフォーム: 図形 613">
                <a:extLst>
                  <a:ext uri="{FF2B5EF4-FFF2-40B4-BE49-F238E27FC236}">
                    <a16:creationId xmlns:a16="http://schemas.microsoft.com/office/drawing/2014/main" id="{D24D3BC5-B6EA-4E56-AE4E-E2D5668B7E3D}"/>
                  </a:ext>
                </a:extLst>
              </p:cNvPr>
              <p:cNvSpPr/>
              <p:nvPr/>
            </p:nvSpPr>
            <p:spPr>
              <a:xfrm>
                <a:off x="5328474" y="7590947"/>
                <a:ext cx="159648" cy="93743"/>
              </a:xfrm>
              <a:custGeom>
                <a:avLst/>
                <a:gdLst>
                  <a:gd name="connsiteX0" fmla="*/ 40451 w 159648"/>
                  <a:gd name="connsiteY0" fmla="*/ 478 h 93743"/>
                  <a:gd name="connsiteX1" fmla="*/ 159514 w 159648"/>
                  <a:gd name="connsiteY1" fmla="*/ 71916 h 93743"/>
                  <a:gd name="connsiteX2" fmla="*/ 62676 w 159648"/>
                  <a:gd name="connsiteY2" fmla="*/ 92553 h 93743"/>
                  <a:gd name="connsiteX3" fmla="*/ 764 w 159648"/>
                  <a:gd name="connsiteY3" fmla="*/ 43341 h 93743"/>
                  <a:gd name="connsiteX4" fmla="*/ 40451 w 159648"/>
                  <a:gd name="connsiteY4" fmla="*/ 478 h 937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648" h="93743">
                    <a:moveTo>
                      <a:pt x="40451" y="478"/>
                    </a:moveTo>
                    <a:cubicBezTo>
                      <a:pt x="66909" y="5240"/>
                      <a:pt x="155810" y="56570"/>
                      <a:pt x="159514" y="71916"/>
                    </a:cubicBezTo>
                    <a:cubicBezTo>
                      <a:pt x="163218" y="87262"/>
                      <a:pt x="89134" y="97315"/>
                      <a:pt x="62676" y="92553"/>
                    </a:cubicBezTo>
                    <a:cubicBezTo>
                      <a:pt x="36218" y="87791"/>
                      <a:pt x="5526" y="58951"/>
                      <a:pt x="764" y="43341"/>
                    </a:cubicBezTo>
                    <a:cubicBezTo>
                      <a:pt x="-3998" y="27731"/>
                      <a:pt x="13993" y="-4284"/>
                      <a:pt x="40451" y="47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5" name="フリーフォーム: 図形 614">
                <a:extLst>
                  <a:ext uri="{FF2B5EF4-FFF2-40B4-BE49-F238E27FC236}">
                    <a16:creationId xmlns:a16="http://schemas.microsoft.com/office/drawing/2014/main" id="{CA65E3BD-BEA0-4224-BD8F-13798F9B65FE}"/>
                  </a:ext>
                </a:extLst>
              </p:cNvPr>
              <p:cNvSpPr/>
              <p:nvPr/>
            </p:nvSpPr>
            <p:spPr>
              <a:xfrm>
                <a:off x="5484419" y="7508667"/>
                <a:ext cx="125902" cy="63606"/>
              </a:xfrm>
              <a:custGeom>
                <a:avLst/>
                <a:gdLst>
                  <a:gd name="connsiteX0" fmla="*/ 3569 w 125902"/>
                  <a:gd name="connsiteY0" fmla="*/ 8146 h 63606"/>
                  <a:gd name="connsiteX1" fmla="*/ 114694 w 125902"/>
                  <a:gd name="connsiteY1" fmla="*/ 4971 h 63606"/>
                  <a:gd name="connsiteX2" fmla="*/ 113106 w 125902"/>
                  <a:gd name="connsiteY2" fmla="*/ 54183 h 63606"/>
                  <a:gd name="connsiteX3" fmla="*/ 35319 w 125902"/>
                  <a:gd name="connsiteY3" fmla="*/ 62121 h 63606"/>
                  <a:gd name="connsiteX4" fmla="*/ 3569 w 125902"/>
                  <a:gd name="connsiteY4" fmla="*/ 8146 h 63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902" h="63606">
                    <a:moveTo>
                      <a:pt x="3569" y="8146"/>
                    </a:moveTo>
                    <a:cubicBezTo>
                      <a:pt x="16798" y="-1379"/>
                      <a:pt x="96438" y="-2702"/>
                      <a:pt x="114694" y="4971"/>
                    </a:cubicBezTo>
                    <a:cubicBezTo>
                      <a:pt x="132950" y="12644"/>
                      <a:pt x="126335" y="44658"/>
                      <a:pt x="113106" y="54183"/>
                    </a:cubicBezTo>
                    <a:cubicBezTo>
                      <a:pt x="99877" y="63708"/>
                      <a:pt x="53840" y="65296"/>
                      <a:pt x="35319" y="62121"/>
                    </a:cubicBezTo>
                    <a:cubicBezTo>
                      <a:pt x="16798" y="58946"/>
                      <a:pt x="-9660" y="17671"/>
                      <a:pt x="3569" y="814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6" name="フリーフォーム: 図形 615">
                <a:extLst>
                  <a:ext uri="{FF2B5EF4-FFF2-40B4-BE49-F238E27FC236}">
                    <a16:creationId xmlns:a16="http://schemas.microsoft.com/office/drawing/2014/main" id="{18522EDF-6D6F-494A-91D9-5E7953951E18}"/>
                  </a:ext>
                </a:extLst>
              </p:cNvPr>
              <p:cNvSpPr/>
              <p:nvPr/>
            </p:nvSpPr>
            <p:spPr>
              <a:xfrm>
                <a:off x="5626077" y="7540481"/>
                <a:ext cx="158798" cy="92651"/>
              </a:xfrm>
              <a:custGeom>
                <a:avLst/>
                <a:gdLst>
                  <a:gd name="connsiteX0" fmla="*/ 23 w 158798"/>
                  <a:gd name="connsiteY0" fmla="*/ 81107 h 92651"/>
                  <a:gd name="connsiteX1" fmla="*/ 82573 w 158798"/>
                  <a:gd name="connsiteY1" fmla="*/ 144 h 92651"/>
                  <a:gd name="connsiteX2" fmla="*/ 158773 w 158798"/>
                  <a:gd name="connsiteY2" fmla="*/ 62057 h 92651"/>
                  <a:gd name="connsiteX3" fmla="*/ 74636 w 158798"/>
                  <a:gd name="connsiteY3" fmla="*/ 90632 h 92651"/>
                  <a:gd name="connsiteX4" fmla="*/ 23 w 158798"/>
                  <a:gd name="connsiteY4" fmla="*/ 81107 h 926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798" h="92651">
                    <a:moveTo>
                      <a:pt x="23" y="81107"/>
                    </a:moveTo>
                    <a:cubicBezTo>
                      <a:pt x="1346" y="66026"/>
                      <a:pt x="56115" y="3319"/>
                      <a:pt x="82573" y="144"/>
                    </a:cubicBezTo>
                    <a:cubicBezTo>
                      <a:pt x="109031" y="-3031"/>
                      <a:pt x="160096" y="46976"/>
                      <a:pt x="158773" y="62057"/>
                    </a:cubicBezTo>
                    <a:cubicBezTo>
                      <a:pt x="157450" y="77138"/>
                      <a:pt x="95274" y="88251"/>
                      <a:pt x="74636" y="90632"/>
                    </a:cubicBezTo>
                    <a:cubicBezTo>
                      <a:pt x="53999" y="93013"/>
                      <a:pt x="-1300" y="96188"/>
                      <a:pt x="23" y="8110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7" name="フリーフォーム: 図形 616">
                <a:extLst>
                  <a:ext uri="{FF2B5EF4-FFF2-40B4-BE49-F238E27FC236}">
                    <a16:creationId xmlns:a16="http://schemas.microsoft.com/office/drawing/2014/main" id="{07C10A3E-4BCB-4392-B037-5DEA18A8E1F4}"/>
                  </a:ext>
                </a:extLst>
              </p:cNvPr>
              <p:cNvSpPr/>
              <p:nvPr/>
            </p:nvSpPr>
            <p:spPr>
              <a:xfrm>
                <a:off x="5311654" y="7802051"/>
                <a:ext cx="124345" cy="130038"/>
              </a:xfrm>
              <a:custGeom>
                <a:avLst/>
                <a:gdLst>
                  <a:gd name="connsiteX0" fmla="*/ 1709 w 124345"/>
                  <a:gd name="connsiteY0" fmla="*/ 512 h 130038"/>
                  <a:gd name="connsiteX1" fmla="*/ 90609 w 124345"/>
                  <a:gd name="connsiteY1" fmla="*/ 78299 h 130038"/>
                  <a:gd name="connsiteX2" fmla="*/ 122359 w 124345"/>
                  <a:gd name="connsiteY2" fmla="*/ 122749 h 130038"/>
                  <a:gd name="connsiteX3" fmla="*/ 39809 w 124345"/>
                  <a:gd name="connsiteY3" fmla="*/ 119574 h 130038"/>
                  <a:gd name="connsiteX4" fmla="*/ 1709 w 124345"/>
                  <a:gd name="connsiteY4" fmla="*/ 512 h 130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4345" h="130038">
                    <a:moveTo>
                      <a:pt x="1709" y="512"/>
                    </a:moveTo>
                    <a:cubicBezTo>
                      <a:pt x="10176" y="-6367"/>
                      <a:pt x="70501" y="57926"/>
                      <a:pt x="90609" y="78299"/>
                    </a:cubicBezTo>
                    <a:cubicBezTo>
                      <a:pt x="110717" y="98672"/>
                      <a:pt x="130826" y="115870"/>
                      <a:pt x="122359" y="122749"/>
                    </a:cubicBezTo>
                    <a:cubicBezTo>
                      <a:pt x="113892" y="129628"/>
                      <a:pt x="61769" y="136243"/>
                      <a:pt x="39809" y="119574"/>
                    </a:cubicBezTo>
                    <a:cubicBezTo>
                      <a:pt x="17849" y="102905"/>
                      <a:pt x="-6758" y="7391"/>
                      <a:pt x="1709" y="51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18" name="グループ化 617">
              <a:extLst>
                <a:ext uri="{FF2B5EF4-FFF2-40B4-BE49-F238E27FC236}">
                  <a16:creationId xmlns:a16="http://schemas.microsoft.com/office/drawing/2014/main" id="{5C90EDF9-342B-472C-A3E1-96A7FB8FE9E5}"/>
                </a:ext>
              </a:extLst>
            </p:cNvPr>
            <p:cNvGrpSpPr/>
            <p:nvPr/>
          </p:nvGrpSpPr>
          <p:grpSpPr>
            <a:xfrm>
              <a:off x="3192369" y="6113440"/>
              <a:ext cx="2110159" cy="2400411"/>
              <a:chOff x="4430619" y="6253140"/>
              <a:chExt cx="2110159" cy="2400411"/>
            </a:xfrm>
          </p:grpSpPr>
          <p:sp>
            <p:nvSpPr>
              <p:cNvPr id="619" name="フリーフォーム: 図形 618">
                <a:extLst>
                  <a:ext uri="{FF2B5EF4-FFF2-40B4-BE49-F238E27FC236}">
                    <a16:creationId xmlns:a16="http://schemas.microsoft.com/office/drawing/2014/main" id="{5EE7587D-693B-4797-B962-844F7B77D3EB}"/>
                  </a:ext>
                </a:extLst>
              </p:cNvPr>
              <p:cNvSpPr/>
              <p:nvPr/>
            </p:nvSpPr>
            <p:spPr>
              <a:xfrm>
                <a:off x="4649788" y="6253140"/>
                <a:ext cx="358800" cy="698659"/>
              </a:xfrm>
              <a:custGeom>
                <a:avLst/>
                <a:gdLst>
                  <a:gd name="connsiteX0" fmla="*/ 358775 w 358800"/>
                  <a:gd name="connsiteY0" fmla="*/ 23 h 698659"/>
                  <a:gd name="connsiteX1" fmla="*/ 196850 w 358800"/>
                  <a:gd name="connsiteY1" fmla="*/ 147660 h 698659"/>
                  <a:gd name="connsiteX2" fmla="*/ 185737 w 358800"/>
                  <a:gd name="connsiteY2" fmla="*/ 241323 h 698659"/>
                  <a:gd name="connsiteX3" fmla="*/ 233362 w 358800"/>
                  <a:gd name="connsiteY3" fmla="*/ 285773 h 698659"/>
                  <a:gd name="connsiteX4" fmla="*/ 231775 w 358800"/>
                  <a:gd name="connsiteY4" fmla="*/ 341335 h 698659"/>
                  <a:gd name="connsiteX5" fmla="*/ 130175 w 358800"/>
                  <a:gd name="connsiteY5" fmla="*/ 428648 h 698659"/>
                  <a:gd name="connsiteX6" fmla="*/ 115887 w 358800"/>
                  <a:gd name="connsiteY6" fmla="*/ 511198 h 698659"/>
                  <a:gd name="connsiteX7" fmla="*/ 76200 w 358800"/>
                  <a:gd name="connsiteY7" fmla="*/ 600098 h 698659"/>
                  <a:gd name="connsiteX8" fmla="*/ 0 w 358800"/>
                  <a:gd name="connsiteY8" fmla="*/ 698523 h 698659"/>
                  <a:gd name="connsiteX9" fmla="*/ 76200 w 358800"/>
                  <a:gd name="connsiteY9" fmla="*/ 619148 h 698659"/>
                  <a:gd name="connsiteX10" fmla="*/ 134937 w 358800"/>
                  <a:gd name="connsiteY10" fmla="*/ 520723 h 698659"/>
                  <a:gd name="connsiteX11" fmla="*/ 157162 w 358800"/>
                  <a:gd name="connsiteY11" fmla="*/ 438173 h 698659"/>
                  <a:gd name="connsiteX12" fmla="*/ 274637 w 358800"/>
                  <a:gd name="connsiteY12" fmla="*/ 292123 h 698659"/>
                  <a:gd name="connsiteX13" fmla="*/ 212725 w 358800"/>
                  <a:gd name="connsiteY13" fmla="*/ 198460 h 698659"/>
                  <a:gd name="connsiteX14" fmla="*/ 209550 w 358800"/>
                  <a:gd name="connsiteY14" fmla="*/ 158773 h 698659"/>
                  <a:gd name="connsiteX15" fmla="*/ 358775 w 358800"/>
                  <a:gd name="connsiteY15" fmla="*/ 23 h 6986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58800" h="698659">
                    <a:moveTo>
                      <a:pt x="358775" y="23"/>
                    </a:moveTo>
                    <a:cubicBezTo>
                      <a:pt x="356658" y="-1829"/>
                      <a:pt x="225690" y="107443"/>
                      <a:pt x="196850" y="147660"/>
                    </a:cubicBezTo>
                    <a:cubicBezTo>
                      <a:pt x="168010" y="187877"/>
                      <a:pt x="179652" y="218304"/>
                      <a:pt x="185737" y="241323"/>
                    </a:cubicBezTo>
                    <a:cubicBezTo>
                      <a:pt x="191822" y="264342"/>
                      <a:pt x="225689" y="269104"/>
                      <a:pt x="233362" y="285773"/>
                    </a:cubicBezTo>
                    <a:cubicBezTo>
                      <a:pt x="241035" y="302442"/>
                      <a:pt x="248973" y="317523"/>
                      <a:pt x="231775" y="341335"/>
                    </a:cubicBezTo>
                    <a:cubicBezTo>
                      <a:pt x="214577" y="365147"/>
                      <a:pt x="149490" y="400338"/>
                      <a:pt x="130175" y="428648"/>
                    </a:cubicBezTo>
                    <a:cubicBezTo>
                      <a:pt x="110860" y="456959"/>
                      <a:pt x="124883" y="482623"/>
                      <a:pt x="115887" y="511198"/>
                    </a:cubicBezTo>
                    <a:cubicBezTo>
                      <a:pt x="106891" y="539773"/>
                      <a:pt x="95514" y="568877"/>
                      <a:pt x="76200" y="600098"/>
                    </a:cubicBezTo>
                    <a:cubicBezTo>
                      <a:pt x="56886" y="631319"/>
                      <a:pt x="0" y="695348"/>
                      <a:pt x="0" y="698523"/>
                    </a:cubicBezTo>
                    <a:cubicBezTo>
                      <a:pt x="0" y="701698"/>
                      <a:pt x="53710" y="648781"/>
                      <a:pt x="76200" y="619148"/>
                    </a:cubicBezTo>
                    <a:cubicBezTo>
                      <a:pt x="98690" y="589515"/>
                      <a:pt x="121443" y="550885"/>
                      <a:pt x="134937" y="520723"/>
                    </a:cubicBezTo>
                    <a:cubicBezTo>
                      <a:pt x="148431" y="490561"/>
                      <a:pt x="133879" y="476273"/>
                      <a:pt x="157162" y="438173"/>
                    </a:cubicBezTo>
                    <a:cubicBezTo>
                      <a:pt x="180445" y="400073"/>
                      <a:pt x="265377" y="332075"/>
                      <a:pt x="274637" y="292123"/>
                    </a:cubicBezTo>
                    <a:cubicBezTo>
                      <a:pt x="283897" y="252171"/>
                      <a:pt x="223573" y="220685"/>
                      <a:pt x="212725" y="198460"/>
                    </a:cubicBezTo>
                    <a:cubicBezTo>
                      <a:pt x="201877" y="176235"/>
                      <a:pt x="187325" y="188142"/>
                      <a:pt x="209550" y="158773"/>
                    </a:cubicBezTo>
                    <a:cubicBezTo>
                      <a:pt x="231775" y="129404"/>
                      <a:pt x="360892" y="1875"/>
                      <a:pt x="358775" y="2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0" name="フリーフォーム: 図形 619">
                <a:extLst>
                  <a:ext uri="{FF2B5EF4-FFF2-40B4-BE49-F238E27FC236}">
                    <a16:creationId xmlns:a16="http://schemas.microsoft.com/office/drawing/2014/main" id="{E5C019A9-6897-40A2-9760-6C189ADA492B}"/>
                  </a:ext>
                </a:extLst>
              </p:cNvPr>
              <p:cNvSpPr/>
              <p:nvPr/>
            </p:nvSpPr>
            <p:spPr>
              <a:xfrm>
                <a:off x="5039020" y="6319007"/>
                <a:ext cx="615302" cy="164391"/>
              </a:xfrm>
              <a:custGeom>
                <a:avLst/>
                <a:gdLst>
                  <a:gd name="connsiteX0" fmla="*/ 169568 w 615302"/>
                  <a:gd name="connsiteY0" fmla="*/ 140531 h 164391"/>
                  <a:gd name="connsiteX1" fmla="*/ 10818 w 615302"/>
                  <a:gd name="connsiteY1" fmla="*/ 75443 h 164391"/>
                  <a:gd name="connsiteX2" fmla="*/ 37805 w 615302"/>
                  <a:gd name="connsiteY2" fmla="*/ 24643 h 164391"/>
                  <a:gd name="connsiteX3" fmla="*/ 228305 w 615302"/>
                  <a:gd name="connsiteY3" fmla="*/ 18293 h 164391"/>
                  <a:gd name="connsiteX4" fmla="*/ 325143 w 615302"/>
                  <a:gd name="connsiteY4" fmla="*/ 48456 h 164391"/>
                  <a:gd name="connsiteX5" fmla="*/ 402930 w 615302"/>
                  <a:gd name="connsiteY5" fmla="*/ 10356 h 164391"/>
                  <a:gd name="connsiteX6" fmla="*/ 477543 w 615302"/>
                  <a:gd name="connsiteY6" fmla="*/ 4006 h 164391"/>
                  <a:gd name="connsiteX7" fmla="*/ 545805 w 615302"/>
                  <a:gd name="connsiteY7" fmla="*/ 64331 h 164391"/>
                  <a:gd name="connsiteX8" fmla="*/ 601368 w 615302"/>
                  <a:gd name="connsiteY8" fmla="*/ 142118 h 164391"/>
                  <a:gd name="connsiteX9" fmla="*/ 606130 w 615302"/>
                  <a:gd name="connsiteY9" fmla="*/ 156406 h 164391"/>
                  <a:gd name="connsiteX10" fmla="*/ 491830 w 615302"/>
                  <a:gd name="connsiteY10" fmla="*/ 30993 h 164391"/>
                  <a:gd name="connsiteX11" fmla="*/ 342605 w 615302"/>
                  <a:gd name="connsiteY11" fmla="*/ 61156 h 164391"/>
                  <a:gd name="connsiteX12" fmla="*/ 191793 w 615302"/>
                  <a:gd name="connsiteY12" fmla="*/ 45281 h 164391"/>
                  <a:gd name="connsiteX13" fmla="*/ 33043 w 615302"/>
                  <a:gd name="connsiteY13" fmla="*/ 51631 h 164391"/>
                  <a:gd name="connsiteX14" fmla="*/ 169568 w 615302"/>
                  <a:gd name="connsiteY14" fmla="*/ 140531 h 1643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615302" h="164391">
                    <a:moveTo>
                      <a:pt x="169568" y="140531"/>
                    </a:moveTo>
                    <a:cubicBezTo>
                      <a:pt x="165864" y="144500"/>
                      <a:pt x="32778" y="94758"/>
                      <a:pt x="10818" y="75443"/>
                    </a:cubicBezTo>
                    <a:cubicBezTo>
                      <a:pt x="-11142" y="56128"/>
                      <a:pt x="1557" y="34168"/>
                      <a:pt x="37805" y="24643"/>
                    </a:cubicBezTo>
                    <a:cubicBezTo>
                      <a:pt x="74053" y="15118"/>
                      <a:pt x="180415" y="14324"/>
                      <a:pt x="228305" y="18293"/>
                    </a:cubicBezTo>
                    <a:cubicBezTo>
                      <a:pt x="276195" y="22262"/>
                      <a:pt x="296039" y="49779"/>
                      <a:pt x="325143" y="48456"/>
                    </a:cubicBezTo>
                    <a:cubicBezTo>
                      <a:pt x="354247" y="47133"/>
                      <a:pt x="377530" y="17764"/>
                      <a:pt x="402930" y="10356"/>
                    </a:cubicBezTo>
                    <a:cubicBezTo>
                      <a:pt x="428330" y="2948"/>
                      <a:pt x="453731" y="-4990"/>
                      <a:pt x="477543" y="4006"/>
                    </a:cubicBezTo>
                    <a:cubicBezTo>
                      <a:pt x="501355" y="13002"/>
                      <a:pt x="525168" y="41312"/>
                      <a:pt x="545805" y="64331"/>
                    </a:cubicBezTo>
                    <a:cubicBezTo>
                      <a:pt x="566442" y="87350"/>
                      <a:pt x="591314" y="126772"/>
                      <a:pt x="601368" y="142118"/>
                    </a:cubicBezTo>
                    <a:cubicBezTo>
                      <a:pt x="611422" y="157464"/>
                      <a:pt x="624386" y="174927"/>
                      <a:pt x="606130" y="156406"/>
                    </a:cubicBezTo>
                    <a:cubicBezTo>
                      <a:pt x="587874" y="137885"/>
                      <a:pt x="535751" y="46868"/>
                      <a:pt x="491830" y="30993"/>
                    </a:cubicBezTo>
                    <a:cubicBezTo>
                      <a:pt x="447909" y="15118"/>
                      <a:pt x="392611" y="58775"/>
                      <a:pt x="342605" y="61156"/>
                    </a:cubicBezTo>
                    <a:cubicBezTo>
                      <a:pt x="292599" y="63537"/>
                      <a:pt x="243387" y="46868"/>
                      <a:pt x="191793" y="45281"/>
                    </a:cubicBezTo>
                    <a:cubicBezTo>
                      <a:pt x="140199" y="43693"/>
                      <a:pt x="40980" y="35756"/>
                      <a:pt x="33043" y="51631"/>
                    </a:cubicBezTo>
                    <a:cubicBezTo>
                      <a:pt x="25106" y="67506"/>
                      <a:pt x="173272" y="136562"/>
                      <a:pt x="169568" y="14053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1" name="フリーフォーム: 図形 620">
                <a:extLst>
                  <a:ext uri="{FF2B5EF4-FFF2-40B4-BE49-F238E27FC236}">
                    <a16:creationId xmlns:a16="http://schemas.microsoft.com/office/drawing/2014/main" id="{5B596E8F-7D92-45ED-B79A-8D3F78513EAF}"/>
                  </a:ext>
                </a:extLst>
              </p:cNvPr>
              <p:cNvSpPr/>
              <p:nvPr/>
            </p:nvSpPr>
            <p:spPr>
              <a:xfrm>
                <a:off x="5651500" y="6419534"/>
                <a:ext cx="168275" cy="103504"/>
              </a:xfrm>
              <a:custGeom>
                <a:avLst/>
                <a:gdLst>
                  <a:gd name="connsiteX0" fmla="*/ 0 w 168275"/>
                  <a:gd name="connsiteY0" fmla="*/ 103504 h 103504"/>
                  <a:gd name="connsiteX1" fmla="*/ 136525 w 168275"/>
                  <a:gd name="connsiteY1" fmla="*/ 6666 h 103504"/>
                  <a:gd name="connsiteX2" fmla="*/ 168275 w 168275"/>
                  <a:gd name="connsiteY2" fmla="*/ 8254 h 103504"/>
                  <a:gd name="connsiteX3" fmla="*/ 168275 w 168275"/>
                  <a:gd name="connsiteY3" fmla="*/ 8254 h 103504"/>
                  <a:gd name="connsiteX4" fmla="*/ 0 w 168275"/>
                  <a:gd name="connsiteY4" fmla="*/ 103504 h 103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275" h="103504">
                    <a:moveTo>
                      <a:pt x="0" y="103504"/>
                    </a:moveTo>
                    <a:cubicBezTo>
                      <a:pt x="54239" y="63022"/>
                      <a:pt x="108479" y="22541"/>
                      <a:pt x="136525" y="6666"/>
                    </a:cubicBezTo>
                    <a:cubicBezTo>
                      <a:pt x="164571" y="-9209"/>
                      <a:pt x="168275" y="8254"/>
                      <a:pt x="168275" y="8254"/>
                    </a:cubicBezTo>
                    <a:lnTo>
                      <a:pt x="168275" y="8254"/>
                    </a:lnTo>
                    <a:lnTo>
                      <a:pt x="0" y="103504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2" name="フリーフォーム: 図形 621">
                <a:extLst>
                  <a:ext uri="{FF2B5EF4-FFF2-40B4-BE49-F238E27FC236}">
                    <a16:creationId xmlns:a16="http://schemas.microsoft.com/office/drawing/2014/main" id="{8B821C7F-8994-495D-B965-CAC686CE049F}"/>
                  </a:ext>
                </a:extLst>
              </p:cNvPr>
              <p:cNvSpPr/>
              <p:nvPr/>
            </p:nvSpPr>
            <p:spPr>
              <a:xfrm>
                <a:off x="5759380" y="6377290"/>
                <a:ext cx="224806" cy="364981"/>
              </a:xfrm>
              <a:custGeom>
                <a:avLst/>
                <a:gdLst>
                  <a:gd name="connsiteX0" fmla="*/ 70 w 224806"/>
                  <a:gd name="connsiteY0" fmla="*/ 266398 h 364981"/>
                  <a:gd name="connsiteX1" fmla="*/ 30233 w 224806"/>
                  <a:gd name="connsiteY1" fmla="*/ 140985 h 364981"/>
                  <a:gd name="connsiteX2" fmla="*/ 34995 w 224806"/>
                  <a:gd name="connsiteY2" fmla="*/ 104473 h 364981"/>
                  <a:gd name="connsiteX3" fmla="*/ 103258 w 224806"/>
                  <a:gd name="connsiteY3" fmla="*/ 40973 h 364981"/>
                  <a:gd name="connsiteX4" fmla="*/ 165170 w 224806"/>
                  <a:gd name="connsiteY4" fmla="*/ 18748 h 364981"/>
                  <a:gd name="connsiteX5" fmla="*/ 204858 w 224806"/>
                  <a:gd name="connsiteY5" fmla="*/ 104473 h 364981"/>
                  <a:gd name="connsiteX6" fmla="*/ 196920 w 224806"/>
                  <a:gd name="connsiteY6" fmla="*/ 202898 h 364981"/>
                  <a:gd name="connsiteX7" fmla="*/ 158820 w 224806"/>
                  <a:gd name="connsiteY7" fmla="*/ 302910 h 364981"/>
                  <a:gd name="connsiteX8" fmla="*/ 92145 w 224806"/>
                  <a:gd name="connsiteY8" fmla="*/ 364823 h 364981"/>
                  <a:gd name="connsiteX9" fmla="*/ 184220 w 224806"/>
                  <a:gd name="connsiteY9" fmla="*/ 285448 h 364981"/>
                  <a:gd name="connsiteX10" fmla="*/ 223908 w 224806"/>
                  <a:gd name="connsiteY10" fmla="*/ 134635 h 364981"/>
                  <a:gd name="connsiteX11" fmla="*/ 149295 w 224806"/>
                  <a:gd name="connsiteY11" fmla="*/ 1285 h 364981"/>
                  <a:gd name="connsiteX12" fmla="*/ 46108 w 224806"/>
                  <a:gd name="connsiteY12" fmla="*/ 69548 h 364981"/>
                  <a:gd name="connsiteX13" fmla="*/ 22295 w 224806"/>
                  <a:gd name="connsiteY13" fmla="*/ 110823 h 364981"/>
                  <a:gd name="connsiteX14" fmla="*/ 70 w 224806"/>
                  <a:gd name="connsiteY14" fmla="*/ 266398 h 3649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24806" h="364981">
                    <a:moveTo>
                      <a:pt x="70" y="266398"/>
                    </a:moveTo>
                    <a:cubicBezTo>
                      <a:pt x="1393" y="271425"/>
                      <a:pt x="24412" y="167973"/>
                      <a:pt x="30233" y="140985"/>
                    </a:cubicBezTo>
                    <a:cubicBezTo>
                      <a:pt x="36054" y="113997"/>
                      <a:pt x="22824" y="121142"/>
                      <a:pt x="34995" y="104473"/>
                    </a:cubicBezTo>
                    <a:cubicBezTo>
                      <a:pt x="47166" y="87804"/>
                      <a:pt x="81562" y="55260"/>
                      <a:pt x="103258" y="40973"/>
                    </a:cubicBezTo>
                    <a:cubicBezTo>
                      <a:pt x="124954" y="26685"/>
                      <a:pt x="148237" y="8165"/>
                      <a:pt x="165170" y="18748"/>
                    </a:cubicBezTo>
                    <a:cubicBezTo>
                      <a:pt x="182103" y="29331"/>
                      <a:pt x="199566" y="73781"/>
                      <a:pt x="204858" y="104473"/>
                    </a:cubicBezTo>
                    <a:cubicBezTo>
                      <a:pt x="210150" y="135165"/>
                      <a:pt x="204593" y="169825"/>
                      <a:pt x="196920" y="202898"/>
                    </a:cubicBezTo>
                    <a:cubicBezTo>
                      <a:pt x="189247" y="235971"/>
                      <a:pt x="176283" y="275922"/>
                      <a:pt x="158820" y="302910"/>
                    </a:cubicBezTo>
                    <a:cubicBezTo>
                      <a:pt x="141357" y="329898"/>
                      <a:pt x="87912" y="367733"/>
                      <a:pt x="92145" y="364823"/>
                    </a:cubicBezTo>
                    <a:cubicBezTo>
                      <a:pt x="96378" y="361913"/>
                      <a:pt x="162260" y="323813"/>
                      <a:pt x="184220" y="285448"/>
                    </a:cubicBezTo>
                    <a:cubicBezTo>
                      <a:pt x="206180" y="247083"/>
                      <a:pt x="229729" y="181995"/>
                      <a:pt x="223908" y="134635"/>
                    </a:cubicBezTo>
                    <a:cubicBezTo>
                      <a:pt x="218087" y="87274"/>
                      <a:pt x="178928" y="12133"/>
                      <a:pt x="149295" y="1285"/>
                    </a:cubicBezTo>
                    <a:cubicBezTo>
                      <a:pt x="119662" y="-9563"/>
                      <a:pt x="67275" y="51292"/>
                      <a:pt x="46108" y="69548"/>
                    </a:cubicBezTo>
                    <a:cubicBezTo>
                      <a:pt x="24941" y="87804"/>
                      <a:pt x="28116" y="82513"/>
                      <a:pt x="22295" y="110823"/>
                    </a:cubicBezTo>
                    <a:cubicBezTo>
                      <a:pt x="16474" y="139133"/>
                      <a:pt x="-1253" y="261371"/>
                      <a:pt x="70" y="26639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3" name="フリーフォーム: 図形 622">
                <a:extLst>
                  <a:ext uri="{FF2B5EF4-FFF2-40B4-BE49-F238E27FC236}">
                    <a16:creationId xmlns:a16="http://schemas.microsoft.com/office/drawing/2014/main" id="{81F9EF95-04BE-4E88-AB07-5FD3BE97AC7F}"/>
                  </a:ext>
                </a:extLst>
              </p:cNvPr>
              <p:cNvSpPr/>
              <p:nvPr/>
            </p:nvSpPr>
            <p:spPr>
              <a:xfrm>
                <a:off x="5495876" y="6530962"/>
                <a:ext cx="201331" cy="320669"/>
              </a:xfrm>
              <a:custGeom>
                <a:avLst/>
                <a:gdLst>
                  <a:gd name="connsiteX0" fmla="*/ 147687 w 201331"/>
                  <a:gd name="connsiteY0" fmla="*/ 13 h 320669"/>
                  <a:gd name="connsiteX1" fmla="*/ 101649 w 201331"/>
                  <a:gd name="connsiteY1" fmla="*/ 133363 h 320669"/>
                  <a:gd name="connsiteX2" fmla="*/ 23862 w 201331"/>
                  <a:gd name="connsiteY2" fmla="*/ 214326 h 320669"/>
                  <a:gd name="connsiteX3" fmla="*/ 1637 w 201331"/>
                  <a:gd name="connsiteY3" fmla="*/ 222263 h 320669"/>
                  <a:gd name="connsiteX4" fmla="*/ 60374 w 201331"/>
                  <a:gd name="connsiteY4" fmla="*/ 300051 h 320669"/>
                  <a:gd name="connsiteX5" fmla="*/ 71487 w 201331"/>
                  <a:gd name="connsiteY5" fmla="*/ 307988 h 320669"/>
                  <a:gd name="connsiteX6" fmla="*/ 198487 w 201331"/>
                  <a:gd name="connsiteY6" fmla="*/ 144476 h 320669"/>
                  <a:gd name="connsiteX7" fmla="*/ 160387 w 201331"/>
                  <a:gd name="connsiteY7" fmla="*/ 122251 h 320669"/>
                  <a:gd name="connsiteX8" fmla="*/ 166737 w 201331"/>
                  <a:gd name="connsiteY8" fmla="*/ 171463 h 320669"/>
                  <a:gd name="connsiteX9" fmla="*/ 71487 w 201331"/>
                  <a:gd name="connsiteY9" fmla="*/ 281001 h 320669"/>
                  <a:gd name="connsiteX10" fmla="*/ 39737 w 201331"/>
                  <a:gd name="connsiteY10" fmla="*/ 239726 h 320669"/>
                  <a:gd name="connsiteX11" fmla="*/ 71487 w 201331"/>
                  <a:gd name="connsiteY11" fmla="*/ 141301 h 320669"/>
                  <a:gd name="connsiteX12" fmla="*/ 147687 w 201331"/>
                  <a:gd name="connsiteY12" fmla="*/ 13 h 320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01331" h="320669">
                    <a:moveTo>
                      <a:pt x="147687" y="13"/>
                    </a:moveTo>
                    <a:cubicBezTo>
                      <a:pt x="152714" y="-1310"/>
                      <a:pt x="122286" y="97644"/>
                      <a:pt x="101649" y="133363"/>
                    </a:cubicBezTo>
                    <a:cubicBezTo>
                      <a:pt x="81012" y="169082"/>
                      <a:pt x="40531" y="199509"/>
                      <a:pt x="23862" y="214326"/>
                    </a:cubicBezTo>
                    <a:cubicBezTo>
                      <a:pt x="7193" y="229143"/>
                      <a:pt x="-4448" y="207976"/>
                      <a:pt x="1637" y="222263"/>
                    </a:cubicBezTo>
                    <a:cubicBezTo>
                      <a:pt x="7722" y="236550"/>
                      <a:pt x="48732" y="285764"/>
                      <a:pt x="60374" y="300051"/>
                    </a:cubicBezTo>
                    <a:cubicBezTo>
                      <a:pt x="72016" y="314338"/>
                      <a:pt x="48468" y="333917"/>
                      <a:pt x="71487" y="307988"/>
                    </a:cubicBezTo>
                    <a:cubicBezTo>
                      <a:pt x="94506" y="282059"/>
                      <a:pt x="183670" y="175432"/>
                      <a:pt x="198487" y="144476"/>
                    </a:cubicBezTo>
                    <a:cubicBezTo>
                      <a:pt x="213304" y="113520"/>
                      <a:pt x="165679" y="117753"/>
                      <a:pt x="160387" y="122251"/>
                    </a:cubicBezTo>
                    <a:cubicBezTo>
                      <a:pt x="155095" y="126749"/>
                      <a:pt x="181554" y="145005"/>
                      <a:pt x="166737" y="171463"/>
                    </a:cubicBezTo>
                    <a:cubicBezTo>
                      <a:pt x="151920" y="197921"/>
                      <a:pt x="92654" y="269624"/>
                      <a:pt x="71487" y="281001"/>
                    </a:cubicBezTo>
                    <a:cubicBezTo>
                      <a:pt x="50320" y="292378"/>
                      <a:pt x="39737" y="263009"/>
                      <a:pt x="39737" y="239726"/>
                    </a:cubicBezTo>
                    <a:cubicBezTo>
                      <a:pt x="39737" y="216443"/>
                      <a:pt x="52702" y="178872"/>
                      <a:pt x="71487" y="141301"/>
                    </a:cubicBezTo>
                    <a:cubicBezTo>
                      <a:pt x="90272" y="103730"/>
                      <a:pt x="142660" y="1336"/>
                      <a:pt x="147687" y="1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4" name="フリーフォーム: 図形 623">
                <a:extLst>
                  <a:ext uri="{FF2B5EF4-FFF2-40B4-BE49-F238E27FC236}">
                    <a16:creationId xmlns:a16="http://schemas.microsoft.com/office/drawing/2014/main" id="{C103EA2C-E668-4007-BF36-AED688629F07}"/>
                  </a:ext>
                </a:extLst>
              </p:cNvPr>
              <p:cNvSpPr/>
              <p:nvPr/>
            </p:nvSpPr>
            <p:spPr>
              <a:xfrm>
                <a:off x="4872474" y="6872066"/>
                <a:ext cx="332740" cy="158972"/>
              </a:xfrm>
              <a:custGeom>
                <a:avLst/>
                <a:gdLst>
                  <a:gd name="connsiteX0" fmla="*/ 2739 w 332740"/>
                  <a:gd name="connsiteY0" fmla="*/ 16097 h 158972"/>
                  <a:gd name="connsiteX1" fmla="*/ 137676 w 332740"/>
                  <a:gd name="connsiteY1" fmla="*/ 1809 h 158972"/>
                  <a:gd name="connsiteX2" fmla="*/ 298014 w 332740"/>
                  <a:gd name="connsiteY2" fmla="*/ 60547 h 158972"/>
                  <a:gd name="connsiteX3" fmla="*/ 331351 w 332740"/>
                  <a:gd name="connsiteY3" fmla="*/ 158972 h 158972"/>
                  <a:gd name="connsiteX4" fmla="*/ 320239 w 332740"/>
                  <a:gd name="connsiteY4" fmla="*/ 60547 h 158972"/>
                  <a:gd name="connsiteX5" fmla="*/ 264676 w 332740"/>
                  <a:gd name="connsiteY5" fmla="*/ 27209 h 158972"/>
                  <a:gd name="connsiteX6" fmla="*/ 2739 w 332740"/>
                  <a:gd name="connsiteY6" fmla="*/ 16097 h 158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2740" h="158972">
                    <a:moveTo>
                      <a:pt x="2739" y="16097"/>
                    </a:moveTo>
                    <a:cubicBezTo>
                      <a:pt x="-18428" y="11864"/>
                      <a:pt x="88464" y="-5599"/>
                      <a:pt x="137676" y="1809"/>
                    </a:cubicBezTo>
                    <a:cubicBezTo>
                      <a:pt x="186888" y="9217"/>
                      <a:pt x="265735" y="34353"/>
                      <a:pt x="298014" y="60547"/>
                    </a:cubicBezTo>
                    <a:cubicBezTo>
                      <a:pt x="330293" y="86741"/>
                      <a:pt x="327647" y="158972"/>
                      <a:pt x="331351" y="158972"/>
                    </a:cubicBezTo>
                    <a:cubicBezTo>
                      <a:pt x="335055" y="158972"/>
                      <a:pt x="331351" y="82507"/>
                      <a:pt x="320239" y="60547"/>
                    </a:cubicBezTo>
                    <a:cubicBezTo>
                      <a:pt x="309127" y="38587"/>
                      <a:pt x="316270" y="35411"/>
                      <a:pt x="264676" y="27209"/>
                    </a:cubicBezTo>
                    <a:cubicBezTo>
                      <a:pt x="213082" y="19007"/>
                      <a:pt x="23906" y="20330"/>
                      <a:pt x="2739" y="1609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5" name="フリーフォーム: 図形 624">
                <a:extLst>
                  <a:ext uri="{FF2B5EF4-FFF2-40B4-BE49-F238E27FC236}">
                    <a16:creationId xmlns:a16="http://schemas.microsoft.com/office/drawing/2014/main" id="{ED964DF3-70E5-4A50-948D-7435584E5D43}"/>
                  </a:ext>
                </a:extLst>
              </p:cNvPr>
              <p:cNvSpPr/>
              <p:nvPr/>
            </p:nvSpPr>
            <p:spPr>
              <a:xfrm>
                <a:off x="4899703" y="6777008"/>
                <a:ext cx="207957" cy="95821"/>
              </a:xfrm>
              <a:custGeom>
                <a:avLst/>
                <a:gdLst>
                  <a:gd name="connsiteX0" fmla="*/ 910 w 207957"/>
                  <a:gd name="connsiteY0" fmla="*/ 30 h 95821"/>
                  <a:gd name="connsiteX1" fmla="*/ 121560 w 207957"/>
                  <a:gd name="connsiteY1" fmla="*/ 25430 h 95821"/>
                  <a:gd name="connsiteX2" fmla="*/ 202522 w 207957"/>
                  <a:gd name="connsiteY2" fmla="*/ 54005 h 95821"/>
                  <a:gd name="connsiteX3" fmla="*/ 199347 w 207957"/>
                  <a:gd name="connsiteY3" fmla="*/ 95280 h 95821"/>
                  <a:gd name="connsiteX4" fmla="*/ 189822 w 207957"/>
                  <a:gd name="connsiteY4" fmla="*/ 22255 h 95821"/>
                  <a:gd name="connsiteX5" fmla="*/ 910 w 207957"/>
                  <a:gd name="connsiteY5" fmla="*/ 30 h 958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7957" h="95821">
                    <a:moveTo>
                      <a:pt x="910" y="30"/>
                    </a:moveTo>
                    <a:cubicBezTo>
                      <a:pt x="-10467" y="559"/>
                      <a:pt x="87958" y="16434"/>
                      <a:pt x="121560" y="25430"/>
                    </a:cubicBezTo>
                    <a:cubicBezTo>
                      <a:pt x="155162" y="34426"/>
                      <a:pt x="189558" y="42364"/>
                      <a:pt x="202522" y="54005"/>
                    </a:cubicBezTo>
                    <a:cubicBezTo>
                      <a:pt x="215486" y="65646"/>
                      <a:pt x="201464" y="100572"/>
                      <a:pt x="199347" y="95280"/>
                    </a:cubicBezTo>
                    <a:cubicBezTo>
                      <a:pt x="197230" y="89988"/>
                      <a:pt x="218662" y="38659"/>
                      <a:pt x="189822" y="22255"/>
                    </a:cubicBezTo>
                    <a:cubicBezTo>
                      <a:pt x="160983" y="5851"/>
                      <a:pt x="12287" y="-499"/>
                      <a:pt x="910" y="3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6" name="フリーフォーム: 図形 625">
                <a:extLst>
                  <a:ext uri="{FF2B5EF4-FFF2-40B4-BE49-F238E27FC236}">
                    <a16:creationId xmlns:a16="http://schemas.microsoft.com/office/drawing/2014/main" id="{F6C6E95E-DB55-42F9-870B-077D21C62357}"/>
                  </a:ext>
                </a:extLst>
              </p:cNvPr>
              <p:cNvSpPr/>
              <p:nvPr/>
            </p:nvSpPr>
            <p:spPr>
              <a:xfrm>
                <a:off x="5994355" y="6388100"/>
                <a:ext cx="197740" cy="229678"/>
              </a:xfrm>
              <a:custGeom>
                <a:avLst/>
                <a:gdLst>
                  <a:gd name="connsiteX0" fmla="*/ 45 w 197740"/>
                  <a:gd name="connsiteY0" fmla="*/ 0 h 229678"/>
                  <a:gd name="connsiteX1" fmla="*/ 192133 w 197740"/>
                  <a:gd name="connsiteY1" fmla="*/ 128588 h 229678"/>
                  <a:gd name="connsiteX2" fmla="*/ 141333 w 197740"/>
                  <a:gd name="connsiteY2" fmla="*/ 179388 h 229678"/>
                  <a:gd name="connsiteX3" fmla="*/ 88945 w 197740"/>
                  <a:gd name="connsiteY3" fmla="*/ 228600 h 229678"/>
                  <a:gd name="connsiteX4" fmla="*/ 173083 w 197740"/>
                  <a:gd name="connsiteY4" fmla="*/ 130175 h 229678"/>
                  <a:gd name="connsiteX5" fmla="*/ 45 w 197740"/>
                  <a:gd name="connsiteY5" fmla="*/ 0 h 229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7740" h="229678">
                    <a:moveTo>
                      <a:pt x="45" y="0"/>
                    </a:moveTo>
                    <a:cubicBezTo>
                      <a:pt x="3220" y="-265"/>
                      <a:pt x="168585" y="98690"/>
                      <a:pt x="192133" y="128588"/>
                    </a:cubicBezTo>
                    <a:cubicBezTo>
                      <a:pt x="215681" y="158486"/>
                      <a:pt x="158531" y="162719"/>
                      <a:pt x="141333" y="179388"/>
                    </a:cubicBezTo>
                    <a:cubicBezTo>
                      <a:pt x="124135" y="196057"/>
                      <a:pt x="83653" y="236802"/>
                      <a:pt x="88945" y="228600"/>
                    </a:cubicBezTo>
                    <a:cubicBezTo>
                      <a:pt x="94237" y="220398"/>
                      <a:pt x="185518" y="164306"/>
                      <a:pt x="173083" y="130175"/>
                    </a:cubicBezTo>
                    <a:cubicBezTo>
                      <a:pt x="160648" y="96044"/>
                      <a:pt x="-3130" y="265"/>
                      <a:pt x="45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7" name="フリーフォーム: 図形 626">
                <a:extLst>
                  <a:ext uri="{FF2B5EF4-FFF2-40B4-BE49-F238E27FC236}">
                    <a16:creationId xmlns:a16="http://schemas.microsoft.com/office/drawing/2014/main" id="{C3E15D47-06EA-4C35-A40F-C915D6DF1B13}"/>
                  </a:ext>
                </a:extLst>
              </p:cNvPr>
              <p:cNvSpPr/>
              <p:nvPr/>
            </p:nvSpPr>
            <p:spPr>
              <a:xfrm>
                <a:off x="6076494" y="6535535"/>
                <a:ext cx="215478" cy="158975"/>
              </a:xfrm>
              <a:custGeom>
                <a:avLst/>
                <a:gdLst>
                  <a:gd name="connsiteX0" fmla="*/ 2044 w 215478"/>
                  <a:gd name="connsiteY0" fmla="*/ 154190 h 158975"/>
                  <a:gd name="connsiteX1" fmla="*/ 33794 w 215478"/>
                  <a:gd name="connsiteY1" fmla="*/ 70053 h 158975"/>
                  <a:gd name="connsiteX2" fmla="*/ 143331 w 215478"/>
                  <a:gd name="connsiteY2" fmla="*/ 203 h 158975"/>
                  <a:gd name="connsiteX3" fmla="*/ 214769 w 215478"/>
                  <a:gd name="connsiteY3" fmla="*/ 52590 h 158975"/>
                  <a:gd name="connsiteX4" fmla="*/ 100469 w 215478"/>
                  <a:gd name="connsiteY4" fmla="*/ 158953 h 158975"/>
                  <a:gd name="connsiteX5" fmla="*/ 197306 w 215478"/>
                  <a:gd name="connsiteY5" fmla="*/ 43065 h 158975"/>
                  <a:gd name="connsiteX6" fmla="*/ 165556 w 215478"/>
                  <a:gd name="connsiteY6" fmla="*/ 19253 h 158975"/>
                  <a:gd name="connsiteX7" fmla="*/ 81419 w 215478"/>
                  <a:gd name="connsiteY7" fmla="*/ 52590 h 158975"/>
                  <a:gd name="connsiteX8" fmla="*/ 2044 w 215478"/>
                  <a:gd name="connsiteY8" fmla="*/ 154190 h 158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15478" h="158975">
                    <a:moveTo>
                      <a:pt x="2044" y="154190"/>
                    </a:moveTo>
                    <a:cubicBezTo>
                      <a:pt x="-5893" y="157100"/>
                      <a:pt x="10246" y="95717"/>
                      <a:pt x="33794" y="70053"/>
                    </a:cubicBezTo>
                    <a:cubicBezTo>
                      <a:pt x="57342" y="44389"/>
                      <a:pt x="113169" y="3113"/>
                      <a:pt x="143331" y="203"/>
                    </a:cubicBezTo>
                    <a:cubicBezTo>
                      <a:pt x="173494" y="-2708"/>
                      <a:pt x="221913" y="26132"/>
                      <a:pt x="214769" y="52590"/>
                    </a:cubicBezTo>
                    <a:cubicBezTo>
                      <a:pt x="207625" y="79048"/>
                      <a:pt x="103379" y="160540"/>
                      <a:pt x="100469" y="158953"/>
                    </a:cubicBezTo>
                    <a:cubicBezTo>
                      <a:pt x="97559" y="157366"/>
                      <a:pt x="186458" y="66348"/>
                      <a:pt x="197306" y="43065"/>
                    </a:cubicBezTo>
                    <a:cubicBezTo>
                      <a:pt x="208154" y="19782"/>
                      <a:pt x="184870" y="17666"/>
                      <a:pt x="165556" y="19253"/>
                    </a:cubicBezTo>
                    <a:cubicBezTo>
                      <a:pt x="146242" y="20840"/>
                      <a:pt x="108406" y="33011"/>
                      <a:pt x="81419" y="52590"/>
                    </a:cubicBezTo>
                    <a:cubicBezTo>
                      <a:pt x="54432" y="72169"/>
                      <a:pt x="9981" y="151280"/>
                      <a:pt x="2044" y="15419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8" name="フリーフォーム: 図形 627">
                <a:extLst>
                  <a:ext uri="{FF2B5EF4-FFF2-40B4-BE49-F238E27FC236}">
                    <a16:creationId xmlns:a16="http://schemas.microsoft.com/office/drawing/2014/main" id="{0FC34233-82BA-4AC7-9334-C76CCDDE9017}"/>
                  </a:ext>
                </a:extLst>
              </p:cNvPr>
              <p:cNvSpPr/>
              <p:nvPr/>
            </p:nvSpPr>
            <p:spPr>
              <a:xfrm>
                <a:off x="6194636" y="6975526"/>
                <a:ext cx="346142" cy="418595"/>
              </a:xfrm>
              <a:custGeom>
                <a:avLst/>
                <a:gdLst>
                  <a:gd name="connsiteX0" fmla="*/ 345864 w 346142"/>
                  <a:gd name="connsiteY0" fmla="*/ 1007 h 418595"/>
                  <a:gd name="connsiteX1" fmla="*/ 206164 w 346142"/>
                  <a:gd name="connsiteY1" fmla="*/ 72974 h 418595"/>
                  <a:gd name="connsiteX2" fmla="*/ 98214 w 346142"/>
                  <a:gd name="connsiteY2" fmla="*/ 87791 h 418595"/>
                  <a:gd name="connsiteX3" fmla="*/ 89747 w 346142"/>
                  <a:gd name="connsiteY3" fmla="*/ 183041 h 418595"/>
                  <a:gd name="connsiteX4" fmla="*/ 144781 w 346142"/>
                  <a:gd name="connsiteY4" fmla="*/ 238074 h 418595"/>
                  <a:gd name="connsiteX5" fmla="*/ 41064 w 346142"/>
                  <a:gd name="connsiteY5" fmla="*/ 316391 h 418595"/>
                  <a:gd name="connsiteX6" fmla="*/ 13547 w 346142"/>
                  <a:gd name="connsiteY6" fmla="*/ 371424 h 418595"/>
                  <a:gd name="connsiteX7" fmla="*/ 24131 w 346142"/>
                  <a:gd name="connsiteY7" fmla="*/ 417991 h 418595"/>
                  <a:gd name="connsiteX8" fmla="*/ 2964 w 346142"/>
                  <a:gd name="connsiteY8" fmla="*/ 337557 h 418595"/>
                  <a:gd name="connsiteX9" fmla="*/ 100331 w 346142"/>
                  <a:gd name="connsiteY9" fmla="*/ 242307 h 418595"/>
                  <a:gd name="connsiteX10" fmla="*/ 68581 w 346142"/>
                  <a:gd name="connsiteY10" fmla="*/ 83557 h 418595"/>
                  <a:gd name="connsiteX11" fmla="*/ 237914 w 346142"/>
                  <a:gd name="connsiteY11" fmla="*/ 32757 h 418595"/>
                  <a:gd name="connsiteX12" fmla="*/ 345864 w 346142"/>
                  <a:gd name="connsiteY12" fmla="*/ 1007 h 4185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46142" h="418595">
                    <a:moveTo>
                      <a:pt x="345864" y="1007"/>
                    </a:moveTo>
                    <a:cubicBezTo>
                      <a:pt x="340572" y="7710"/>
                      <a:pt x="247439" y="58510"/>
                      <a:pt x="206164" y="72974"/>
                    </a:cubicBezTo>
                    <a:cubicBezTo>
                      <a:pt x="164889" y="87438"/>
                      <a:pt x="117617" y="69447"/>
                      <a:pt x="98214" y="87791"/>
                    </a:cubicBezTo>
                    <a:cubicBezTo>
                      <a:pt x="78811" y="106136"/>
                      <a:pt x="81986" y="157994"/>
                      <a:pt x="89747" y="183041"/>
                    </a:cubicBezTo>
                    <a:cubicBezTo>
                      <a:pt x="97508" y="208088"/>
                      <a:pt x="152895" y="215849"/>
                      <a:pt x="144781" y="238074"/>
                    </a:cubicBezTo>
                    <a:cubicBezTo>
                      <a:pt x="136667" y="260299"/>
                      <a:pt x="62936" y="294166"/>
                      <a:pt x="41064" y="316391"/>
                    </a:cubicBezTo>
                    <a:cubicBezTo>
                      <a:pt x="19192" y="338616"/>
                      <a:pt x="16369" y="354491"/>
                      <a:pt x="13547" y="371424"/>
                    </a:cubicBezTo>
                    <a:cubicBezTo>
                      <a:pt x="10725" y="388357"/>
                      <a:pt x="25895" y="423635"/>
                      <a:pt x="24131" y="417991"/>
                    </a:cubicBezTo>
                    <a:cubicBezTo>
                      <a:pt x="22367" y="412347"/>
                      <a:pt x="-9736" y="366838"/>
                      <a:pt x="2964" y="337557"/>
                    </a:cubicBezTo>
                    <a:cubicBezTo>
                      <a:pt x="15664" y="308276"/>
                      <a:pt x="89395" y="284640"/>
                      <a:pt x="100331" y="242307"/>
                    </a:cubicBezTo>
                    <a:cubicBezTo>
                      <a:pt x="111267" y="199974"/>
                      <a:pt x="45651" y="118482"/>
                      <a:pt x="68581" y="83557"/>
                    </a:cubicBezTo>
                    <a:cubicBezTo>
                      <a:pt x="91511" y="48632"/>
                      <a:pt x="195933" y="42635"/>
                      <a:pt x="237914" y="32757"/>
                    </a:cubicBezTo>
                    <a:cubicBezTo>
                      <a:pt x="279894" y="22879"/>
                      <a:pt x="351156" y="-5696"/>
                      <a:pt x="345864" y="100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9" name="フリーフォーム: 図形 628">
                <a:extLst>
                  <a:ext uri="{FF2B5EF4-FFF2-40B4-BE49-F238E27FC236}">
                    <a16:creationId xmlns:a16="http://schemas.microsoft.com/office/drawing/2014/main" id="{01B84059-7FD2-4233-9BC8-A676E0B43E30}"/>
                  </a:ext>
                </a:extLst>
              </p:cNvPr>
              <p:cNvSpPr/>
              <p:nvPr/>
            </p:nvSpPr>
            <p:spPr>
              <a:xfrm>
                <a:off x="5946303" y="7334218"/>
                <a:ext cx="296213" cy="385845"/>
              </a:xfrm>
              <a:custGeom>
                <a:avLst/>
                <a:gdLst>
                  <a:gd name="connsiteX0" fmla="*/ 149697 w 296213"/>
                  <a:gd name="connsiteY0" fmla="*/ 32 h 385845"/>
                  <a:gd name="connsiteX1" fmla="*/ 295747 w 296213"/>
                  <a:gd name="connsiteY1" fmla="*/ 133382 h 385845"/>
                  <a:gd name="connsiteX2" fmla="*/ 192030 w 296213"/>
                  <a:gd name="connsiteY2" fmla="*/ 201115 h 385845"/>
                  <a:gd name="connsiteX3" fmla="*/ 79847 w 296213"/>
                  <a:gd name="connsiteY3" fmla="*/ 266732 h 385845"/>
                  <a:gd name="connsiteX4" fmla="*/ 54447 w 296213"/>
                  <a:gd name="connsiteY4" fmla="*/ 325999 h 385845"/>
                  <a:gd name="connsiteX5" fmla="*/ 1530 w 296213"/>
                  <a:gd name="connsiteY5" fmla="*/ 383149 h 385845"/>
                  <a:gd name="connsiteX6" fmla="*/ 120064 w 296213"/>
                  <a:gd name="connsiteY6" fmla="*/ 234982 h 385845"/>
                  <a:gd name="connsiteX7" fmla="*/ 283047 w 296213"/>
                  <a:gd name="connsiteY7" fmla="*/ 146082 h 385845"/>
                  <a:gd name="connsiteX8" fmla="*/ 149697 w 296213"/>
                  <a:gd name="connsiteY8" fmla="*/ 32 h 385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6213" h="385845">
                    <a:moveTo>
                      <a:pt x="149697" y="32"/>
                    </a:moveTo>
                    <a:cubicBezTo>
                      <a:pt x="151814" y="-2085"/>
                      <a:pt x="288692" y="99868"/>
                      <a:pt x="295747" y="133382"/>
                    </a:cubicBezTo>
                    <a:cubicBezTo>
                      <a:pt x="302802" y="166896"/>
                      <a:pt x="228013" y="178890"/>
                      <a:pt x="192030" y="201115"/>
                    </a:cubicBezTo>
                    <a:cubicBezTo>
                      <a:pt x="156047" y="223340"/>
                      <a:pt x="102778" y="245918"/>
                      <a:pt x="79847" y="266732"/>
                    </a:cubicBezTo>
                    <a:cubicBezTo>
                      <a:pt x="56916" y="287546"/>
                      <a:pt x="67500" y="306596"/>
                      <a:pt x="54447" y="325999"/>
                    </a:cubicBezTo>
                    <a:cubicBezTo>
                      <a:pt x="41394" y="345402"/>
                      <a:pt x="-9406" y="398319"/>
                      <a:pt x="1530" y="383149"/>
                    </a:cubicBezTo>
                    <a:cubicBezTo>
                      <a:pt x="12466" y="367980"/>
                      <a:pt x="73144" y="274493"/>
                      <a:pt x="120064" y="234982"/>
                    </a:cubicBezTo>
                    <a:cubicBezTo>
                      <a:pt x="166984" y="195471"/>
                      <a:pt x="275639" y="180654"/>
                      <a:pt x="283047" y="146082"/>
                    </a:cubicBezTo>
                    <a:cubicBezTo>
                      <a:pt x="290455" y="111510"/>
                      <a:pt x="147580" y="2149"/>
                      <a:pt x="149697" y="3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0" name="フリーフォーム: 図形 629">
                <a:extLst>
                  <a:ext uri="{FF2B5EF4-FFF2-40B4-BE49-F238E27FC236}">
                    <a16:creationId xmlns:a16="http://schemas.microsoft.com/office/drawing/2014/main" id="{926C31AF-57A9-45F7-92E1-B445E448E8CD}"/>
                  </a:ext>
                </a:extLst>
              </p:cNvPr>
              <p:cNvSpPr/>
              <p:nvPr/>
            </p:nvSpPr>
            <p:spPr>
              <a:xfrm>
                <a:off x="5916083" y="7694049"/>
                <a:ext cx="165624" cy="311359"/>
              </a:xfrm>
              <a:custGeom>
                <a:avLst/>
                <a:gdLst>
                  <a:gd name="connsiteX0" fmla="*/ 165100 w 165624"/>
                  <a:gd name="connsiteY0" fmla="*/ 34 h 311359"/>
                  <a:gd name="connsiteX1" fmla="*/ 118534 w 165624"/>
                  <a:gd name="connsiteY1" fmla="*/ 222284 h 311359"/>
                  <a:gd name="connsiteX2" fmla="*/ 42334 w 165624"/>
                  <a:gd name="connsiteY2" fmla="*/ 311184 h 311359"/>
                  <a:gd name="connsiteX3" fmla="*/ 0 w 165624"/>
                  <a:gd name="connsiteY3" fmla="*/ 203234 h 311359"/>
                  <a:gd name="connsiteX4" fmla="*/ 42334 w 165624"/>
                  <a:gd name="connsiteY4" fmla="*/ 42368 h 311359"/>
                  <a:gd name="connsiteX5" fmla="*/ 59267 w 165624"/>
                  <a:gd name="connsiteY5" fmla="*/ 23318 h 311359"/>
                  <a:gd name="connsiteX6" fmla="*/ 27517 w 165624"/>
                  <a:gd name="connsiteY6" fmla="*/ 127034 h 311359"/>
                  <a:gd name="connsiteX7" fmla="*/ 21167 w 165624"/>
                  <a:gd name="connsiteY7" fmla="*/ 194768 h 311359"/>
                  <a:gd name="connsiteX8" fmla="*/ 29634 w 165624"/>
                  <a:gd name="connsiteY8" fmla="*/ 258268 h 311359"/>
                  <a:gd name="connsiteX9" fmla="*/ 88900 w 165624"/>
                  <a:gd name="connsiteY9" fmla="*/ 239218 h 311359"/>
                  <a:gd name="connsiteX10" fmla="*/ 165100 w 165624"/>
                  <a:gd name="connsiteY10" fmla="*/ 34 h 311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5624" h="311359">
                    <a:moveTo>
                      <a:pt x="165100" y="34"/>
                    </a:moveTo>
                    <a:cubicBezTo>
                      <a:pt x="170039" y="-2788"/>
                      <a:pt x="138995" y="170426"/>
                      <a:pt x="118534" y="222284"/>
                    </a:cubicBezTo>
                    <a:cubicBezTo>
                      <a:pt x="98073" y="274142"/>
                      <a:pt x="62090" y="314359"/>
                      <a:pt x="42334" y="311184"/>
                    </a:cubicBezTo>
                    <a:cubicBezTo>
                      <a:pt x="22578" y="308009"/>
                      <a:pt x="0" y="248037"/>
                      <a:pt x="0" y="203234"/>
                    </a:cubicBezTo>
                    <a:cubicBezTo>
                      <a:pt x="0" y="158431"/>
                      <a:pt x="32456" y="72354"/>
                      <a:pt x="42334" y="42368"/>
                    </a:cubicBezTo>
                    <a:cubicBezTo>
                      <a:pt x="52212" y="12382"/>
                      <a:pt x="61737" y="9207"/>
                      <a:pt x="59267" y="23318"/>
                    </a:cubicBezTo>
                    <a:cubicBezTo>
                      <a:pt x="56797" y="37429"/>
                      <a:pt x="33867" y="98459"/>
                      <a:pt x="27517" y="127034"/>
                    </a:cubicBezTo>
                    <a:cubicBezTo>
                      <a:pt x="21167" y="155609"/>
                      <a:pt x="20814" y="172896"/>
                      <a:pt x="21167" y="194768"/>
                    </a:cubicBezTo>
                    <a:cubicBezTo>
                      <a:pt x="21520" y="216640"/>
                      <a:pt x="18345" y="250860"/>
                      <a:pt x="29634" y="258268"/>
                    </a:cubicBezTo>
                    <a:cubicBezTo>
                      <a:pt x="40923" y="265676"/>
                      <a:pt x="65617" y="279788"/>
                      <a:pt x="88900" y="239218"/>
                    </a:cubicBezTo>
                    <a:cubicBezTo>
                      <a:pt x="112183" y="198649"/>
                      <a:pt x="160161" y="2856"/>
                      <a:pt x="165100" y="3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1" name="フリーフォーム: 図形 630">
                <a:extLst>
                  <a:ext uri="{FF2B5EF4-FFF2-40B4-BE49-F238E27FC236}">
                    <a16:creationId xmlns:a16="http://schemas.microsoft.com/office/drawing/2014/main" id="{82C3A3F4-6785-4720-AA16-B5C535AE9E5C}"/>
                  </a:ext>
                </a:extLst>
              </p:cNvPr>
              <p:cNvSpPr/>
              <p:nvPr/>
            </p:nvSpPr>
            <p:spPr>
              <a:xfrm>
                <a:off x="5623291" y="7943850"/>
                <a:ext cx="261640" cy="493438"/>
              </a:xfrm>
              <a:custGeom>
                <a:avLst/>
                <a:gdLst>
                  <a:gd name="connsiteX0" fmla="*/ 195426 w 261640"/>
                  <a:gd name="connsiteY0" fmla="*/ 0 h 493438"/>
                  <a:gd name="connsiteX1" fmla="*/ 261042 w 261640"/>
                  <a:gd name="connsiteY1" fmla="*/ 120650 h 493438"/>
                  <a:gd name="connsiteX2" fmla="*/ 148859 w 261640"/>
                  <a:gd name="connsiteY2" fmla="*/ 232833 h 493438"/>
                  <a:gd name="connsiteX3" fmla="*/ 150976 w 261640"/>
                  <a:gd name="connsiteY3" fmla="*/ 277283 h 493438"/>
                  <a:gd name="connsiteX4" fmla="*/ 165792 w 261640"/>
                  <a:gd name="connsiteY4" fmla="*/ 302683 h 493438"/>
                  <a:gd name="connsiteX5" fmla="*/ 85359 w 261640"/>
                  <a:gd name="connsiteY5" fmla="*/ 436033 h 493438"/>
                  <a:gd name="connsiteX6" fmla="*/ 692 w 261640"/>
                  <a:gd name="connsiteY6" fmla="*/ 488950 h 493438"/>
                  <a:gd name="connsiteX7" fmla="*/ 134042 w 261640"/>
                  <a:gd name="connsiteY7" fmla="*/ 328083 h 493438"/>
                  <a:gd name="connsiteX8" fmla="*/ 121342 w 261640"/>
                  <a:gd name="connsiteY8" fmla="*/ 220133 h 493438"/>
                  <a:gd name="connsiteX9" fmla="*/ 241992 w 261640"/>
                  <a:gd name="connsiteY9" fmla="*/ 120650 h 493438"/>
                  <a:gd name="connsiteX10" fmla="*/ 195426 w 261640"/>
                  <a:gd name="connsiteY10" fmla="*/ 0 h 493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61640" h="493438">
                    <a:moveTo>
                      <a:pt x="195426" y="0"/>
                    </a:moveTo>
                    <a:cubicBezTo>
                      <a:pt x="198601" y="0"/>
                      <a:pt x="268803" y="81845"/>
                      <a:pt x="261042" y="120650"/>
                    </a:cubicBezTo>
                    <a:cubicBezTo>
                      <a:pt x="253281" y="159455"/>
                      <a:pt x="167203" y="206728"/>
                      <a:pt x="148859" y="232833"/>
                    </a:cubicBezTo>
                    <a:cubicBezTo>
                      <a:pt x="130515" y="258938"/>
                      <a:pt x="148154" y="265641"/>
                      <a:pt x="150976" y="277283"/>
                    </a:cubicBezTo>
                    <a:cubicBezTo>
                      <a:pt x="153798" y="288925"/>
                      <a:pt x="176728" y="276225"/>
                      <a:pt x="165792" y="302683"/>
                    </a:cubicBezTo>
                    <a:cubicBezTo>
                      <a:pt x="154856" y="329141"/>
                      <a:pt x="112876" y="404989"/>
                      <a:pt x="85359" y="436033"/>
                    </a:cubicBezTo>
                    <a:cubicBezTo>
                      <a:pt x="57842" y="467077"/>
                      <a:pt x="-7422" y="506942"/>
                      <a:pt x="692" y="488950"/>
                    </a:cubicBezTo>
                    <a:cubicBezTo>
                      <a:pt x="8806" y="470958"/>
                      <a:pt x="113934" y="372886"/>
                      <a:pt x="134042" y="328083"/>
                    </a:cubicBezTo>
                    <a:cubicBezTo>
                      <a:pt x="154150" y="283280"/>
                      <a:pt x="103350" y="254705"/>
                      <a:pt x="121342" y="220133"/>
                    </a:cubicBezTo>
                    <a:cubicBezTo>
                      <a:pt x="139334" y="185561"/>
                      <a:pt x="227528" y="155575"/>
                      <a:pt x="241992" y="120650"/>
                    </a:cubicBezTo>
                    <a:cubicBezTo>
                      <a:pt x="256456" y="85725"/>
                      <a:pt x="192251" y="0"/>
                      <a:pt x="195426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2" name="フリーフォーム: 図形 631">
                <a:extLst>
                  <a:ext uri="{FF2B5EF4-FFF2-40B4-BE49-F238E27FC236}">
                    <a16:creationId xmlns:a16="http://schemas.microsoft.com/office/drawing/2014/main" id="{940C03ED-0745-4BDC-B893-BBD1E16F3069}"/>
                  </a:ext>
                </a:extLst>
              </p:cNvPr>
              <p:cNvSpPr/>
              <p:nvPr/>
            </p:nvSpPr>
            <p:spPr>
              <a:xfrm>
                <a:off x="5219230" y="8352202"/>
                <a:ext cx="403295" cy="301349"/>
              </a:xfrm>
              <a:custGeom>
                <a:avLst/>
                <a:gdLst>
                  <a:gd name="connsiteX0" fmla="*/ 315853 w 403295"/>
                  <a:gd name="connsiteY0" fmla="*/ 146215 h 301349"/>
                  <a:gd name="connsiteX1" fmla="*/ 402637 w 403295"/>
                  <a:gd name="connsiteY1" fmla="*/ 285915 h 301349"/>
                  <a:gd name="connsiteX2" fmla="*/ 260820 w 403295"/>
                  <a:gd name="connsiteY2" fmla="*/ 266865 h 301349"/>
                  <a:gd name="connsiteX3" fmla="*/ 470 w 403295"/>
                  <a:gd name="connsiteY3" fmla="*/ 10748 h 301349"/>
                  <a:gd name="connsiteX4" fmla="*/ 193087 w 403295"/>
                  <a:gd name="connsiteY4" fmla="*/ 44615 h 301349"/>
                  <a:gd name="connsiteX5" fmla="*/ 51270 w 403295"/>
                  <a:gd name="connsiteY5" fmla="*/ 12865 h 301349"/>
                  <a:gd name="connsiteX6" fmla="*/ 38570 w 403295"/>
                  <a:gd name="connsiteY6" fmla="*/ 25565 h 301349"/>
                  <a:gd name="connsiteX7" fmla="*/ 224837 w 403295"/>
                  <a:gd name="connsiteY7" fmla="*/ 230881 h 301349"/>
                  <a:gd name="connsiteX8" fmla="*/ 364537 w 403295"/>
                  <a:gd name="connsiteY8" fmla="*/ 283798 h 301349"/>
                  <a:gd name="connsiteX9" fmla="*/ 315853 w 403295"/>
                  <a:gd name="connsiteY9" fmla="*/ 146215 h 301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03295" h="301349">
                    <a:moveTo>
                      <a:pt x="315853" y="146215"/>
                    </a:moveTo>
                    <a:cubicBezTo>
                      <a:pt x="322203" y="146568"/>
                      <a:pt x="411809" y="265807"/>
                      <a:pt x="402637" y="285915"/>
                    </a:cubicBezTo>
                    <a:cubicBezTo>
                      <a:pt x="393465" y="306023"/>
                      <a:pt x="327848" y="312726"/>
                      <a:pt x="260820" y="266865"/>
                    </a:cubicBezTo>
                    <a:cubicBezTo>
                      <a:pt x="193792" y="221004"/>
                      <a:pt x="11759" y="47790"/>
                      <a:pt x="470" y="10748"/>
                    </a:cubicBezTo>
                    <a:cubicBezTo>
                      <a:pt x="-10819" y="-26294"/>
                      <a:pt x="184620" y="44262"/>
                      <a:pt x="193087" y="44615"/>
                    </a:cubicBezTo>
                    <a:cubicBezTo>
                      <a:pt x="201554" y="44968"/>
                      <a:pt x="77023" y="16040"/>
                      <a:pt x="51270" y="12865"/>
                    </a:cubicBezTo>
                    <a:cubicBezTo>
                      <a:pt x="25517" y="9690"/>
                      <a:pt x="9642" y="-10771"/>
                      <a:pt x="38570" y="25565"/>
                    </a:cubicBezTo>
                    <a:cubicBezTo>
                      <a:pt x="67498" y="61901"/>
                      <a:pt x="170509" y="187842"/>
                      <a:pt x="224837" y="230881"/>
                    </a:cubicBezTo>
                    <a:cubicBezTo>
                      <a:pt x="279165" y="273920"/>
                      <a:pt x="347251" y="297204"/>
                      <a:pt x="364537" y="283798"/>
                    </a:cubicBezTo>
                    <a:cubicBezTo>
                      <a:pt x="381823" y="270393"/>
                      <a:pt x="309503" y="145862"/>
                      <a:pt x="315853" y="14621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3" name="フリーフォーム: 図形 632">
                <a:extLst>
                  <a:ext uri="{FF2B5EF4-FFF2-40B4-BE49-F238E27FC236}">
                    <a16:creationId xmlns:a16="http://schemas.microsoft.com/office/drawing/2014/main" id="{2AEAC778-C225-422B-A044-AB48C61C3117}"/>
                  </a:ext>
                </a:extLst>
              </p:cNvPr>
              <p:cNvSpPr/>
              <p:nvPr/>
            </p:nvSpPr>
            <p:spPr>
              <a:xfrm>
                <a:off x="4430619" y="6954760"/>
                <a:ext cx="242820" cy="587453"/>
              </a:xfrm>
              <a:custGeom>
                <a:avLst/>
                <a:gdLst>
                  <a:gd name="connsiteX0" fmla="*/ 241394 w 242820"/>
                  <a:gd name="connsiteY0" fmla="*/ 78 h 587453"/>
                  <a:gd name="connsiteX1" fmla="*/ 201706 w 242820"/>
                  <a:gd name="connsiteY1" fmla="*/ 88978 h 587453"/>
                  <a:gd name="connsiteX2" fmla="*/ 208056 w 242820"/>
                  <a:gd name="connsiteY2" fmla="*/ 152478 h 587453"/>
                  <a:gd name="connsiteX3" fmla="*/ 103281 w 242820"/>
                  <a:gd name="connsiteY3" fmla="*/ 442990 h 587453"/>
                  <a:gd name="connsiteX4" fmla="*/ 104869 w 242820"/>
                  <a:gd name="connsiteY4" fmla="*/ 490615 h 587453"/>
                  <a:gd name="connsiteX5" fmla="*/ 94 w 242820"/>
                  <a:gd name="connsiteY5" fmla="*/ 587453 h 587453"/>
                  <a:gd name="connsiteX6" fmla="*/ 125506 w 242820"/>
                  <a:gd name="connsiteY6" fmla="*/ 492203 h 587453"/>
                  <a:gd name="connsiteX7" fmla="*/ 135031 w 242820"/>
                  <a:gd name="connsiteY7" fmla="*/ 422353 h 587453"/>
                  <a:gd name="connsiteX8" fmla="*/ 238219 w 242820"/>
                  <a:gd name="connsiteY8" fmla="*/ 88978 h 587453"/>
                  <a:gd name="connsiteX9" fmla="*/ 225519 w 242820"/>
                  <a:gd name="connsiteY9" fmla="*/ 73103 h 587453"/>
                  <a:gd name="connsiteX10" fmla="*/ 241394 w 242820"/>
                  <a:gd name="connsiteY10" fmla="*/ 78 h 5874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42820" h="587453">
                    <a:moveTo>
                      <a:pt x="241394" y="78"/>
                    </a:moveTo>
                    <a:cubicBezTo>
                      <a:pt x="237425" y="2724"/>
                      <a:pt x="207262" y="63578"/>
                      <a:pt x="201706" y="88978"/>
                    </a:cubicBezTo>
                    <a:cubicBezTo>
                      <a:pt x="196150" y="114378"/>
                      <a:pt x="224460" y="93476"/>
                      <a:pt x="208056" y="152478"/>
                    </a:cubicBezTo>
                    <a:cubicBezTo>
                      <a:pt x="191652" y="211480"/>
                      <a:pt x="120479" y="386634"/>
                      <a:pt x="103281" y="442990"/>
                    </a:cubicBezTo>
                    <a:cubicBezTo>
                      <a:pt x="86083" y="499346"/>
                      <a:pt x="122067" y="466538"/>
                      <a:pt x="104869" y="490615"/>
                    </a:cubicBezTo>
                    <a:cubicBezTo>
                      <a:pt x="87671" y="514692"/>
                      <a:pt x="-3345" y="587188"/>
                      <a:pt x="94" y="587453"/>
                    </a:cubicBezTo>
                    <a:cubicBezTo>
                      <a:pt x="3533" y="587718"/>
                      <a:pt x="103016" y="519720"/>
                      <a:pt x="125506" y="492203"/>
                    </a:cubicBezTo>
                    <a:cubicBezTo>
                      <a:pt x="147995" y="464686"/>
                      <a:pt x="116246" y="489557"/>
                      <a:pt x="135031" y="422353"/>
                    </a:cubicBezTo>
                    <a:cubicBezTo>
                      <a:pt x="153816" y="355149"/>
                      <a:pt x="223138" y="147186"/>
                      <a:pt x="238219" y="88978"/>
                    </a:cubicBezTo>
                    <a:cubicBezTo>
                      <a:pt x="253300" y="30770"/>
                      <a:pt x="226577" y="83951"/>
                      <a:pt x="225519" y="73103"/>
                    </a:cubicBezTo>
                    <a:cubicBezTo>
                      <a:pt x="224461" y="62255"/>
                      <a:pt x="245363" y="-2568"/>
                      <a:pt x="241394" y="7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4" name="フリーフォーム: 図形 633">
                <a:extLst>
                  <a:ext uri="{FF2B5EF4-FFF2-40B4-BE49-F238E27FC236}">
                    <a16:creationId xmlns:a16="http://schemas.microsoft.com/office/drawing/2014/main" id="{85C2D3D8-0BC5-4D4D-B0B8-D4A5EB8D328C}"/>
                  </a:ext>
                </a:extLst>
              </p:cNvPr>
              <p:cNvSpPr/>
              <p:nvPr/>
            </p:nvSpPr>
            <p:spPr>
              <a:xfrm>
                <a:off x="4613269" y="8191975"/>
                <a:ext cx="192060" cy="235987"/>
              </a:xfrm>
              <a:custGeom>
                <a:avLst/>
                <a:gdLst>
                  <a:gd name="connsiteX0" fmla="*/ 63506 w 192060"/>
                  <a:gd name="connsiteY0" fmla="*/ 234475 h 235987"/>
                  <a:gd name="connsiteX1" fmla="*/ 3181 w 192060"/>
                  <a:gd name="connsiteY1" fmla="*/ 126525 h 235987"/>
                  <a:gd name="connsiteX2" fmla="*/ 20644 w 192060"/>
                  <a:gd name="connsiteY2" fmla="*/ 5875 h 235987"/>
                  <a:gd name="connsiteX3" fmla="*/ 123831 w 192060"/>
                  <a:gd name="connsiteY3" fmla="*/ 32863 h 235987"/>
                  <a:gd name="connsiteX4" fmla="*/ 177806 w 192060"/>
                  <a:gd name="connsiteY4" fmla="*/ 155100 h 235987"/>
                  <a:gd name="connsiteX5" fmla="*/ 187331 w 192060"/>
                  <a:gd name="connsiteY5" fmla="*/ 169388 h 235987"/>
                  <a:gd name="connsiteX6" fmla="*/ 112719 w 192060"/>
                  <a:gd name="connsiteY6" fmla="*/ 43975 h 235987"/>
                  <a:gd name="connsiteX7" fmla="*/ 68269 w 192060"/>
                  <a:gd name="connsiteY7" fmla="*/ 18575 h 235987"/>
                  <a:gd name="connsiteX8" fmla="*/ 14294 w 192060"/>
                  <a:gd name="connsiteY8" fmla="*/ 43975 h 235987"/>
                  <a:gd name="connsiteX9" fmla="*/ 63506 w 192060"/>
                  <a:gd name="connsiteY9" fmla="*/ 234475 h 2359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92060" h="235987">
                    <a:moveTo>
                      <a:pt x="63506" y="234475"/>
                    </a:moveTo>
                    <a:cubicBezTo>
                      <a:pt x="61654" y="248233"/>
                      <a:pt x="10325" y="164625"/>
                      <a:pt x="3181" y="126525"/>
                    </a:cubicBezTo>
                    <a:cubicBezTo>
                      <a:pt x="-3963" y="88425"/>
                      <a:pt x="536" y="21485"/>
                      <a:pt x="20644" y="5875"/>
                    </a:cubicBezTo>
                    <a:cubicBezTo>
                      <a:pt x="40752" y="-9735"/>
                      <a:pt x="97637" y="7992"/>
                      <a:pt x="123831" y="32863"/>
                    </a:cubicBezTo>
                    <a:cubicBezTo>
                      <a:pt x="150025" y="57734"/>
                      <a:pt x="167223" y="132346"/>
                      <a:pt x="177806" y="155100"/>
                    </a:cubicBezTo>
                    <a:cubicBezTo>
                      <a:pt x="188389" y="177854"/>
                      <a:pt x="198179" y="187909"/>
                      <a:pt x="187331" y="169388"/>
                    </a:cubicBezTo>
                    <a:cubicBezTo>
                      <a:pt x="176483" y="150867"/>
                      <a:pt x="132563" y="69111"/>
                      <a:pt x="112719" y="43975"/>
                    </a:cubicBezTo>
                    <a:cubicBezTo>
                      <a:pt x="92875" y="18839"/>
                      <a:pt x="84673" y="18575"/>
                      <a:pt x="68269" y="18575"/>
                    </a:cubicBezTo>
                    <a:cubicBezTo>
                      <a:pt x="51865" y="18575"/>
                      <a:pt x="19321" y="10373"/>
                      <a:pt x="14294" y="43975"/>
                    </a:cubicBezTo>
                    <a:cubicBezTo>
                      <a:pt x="9267" y="77577"/>
                      <a:pt x="65358" y="220717"/>
                      <a:pt x="63506" y="23447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5" name="フリーフォーム: 図形 634">
                <a:extLst>
                  <a:ext uri="{FF2B5EF4-FFF2-40B4-BE49-F238E27FC236}">
                    <a16:creationId xmlns:a16="http://schemas.microsoft.com/office/drawing/2014/main" id="{23FEA4D8-2770-4D01-8026-69E6FFBA3817}"/>
                  </a:ext>
                </a:extLst>
              </p:cNvPr>
              <p:cNvSpPr/>
              <p:nvPr/>
            </p:nvSpPr>
            <p:spPr>
              <a:xfrm>
                <a:off x="4825895" y="8357766"/>
                <a:ext cx="424307" cy="124073"/>
              </a:xfrm>
              <a:custGeom>
                <a:avLst/>
                <a:gdLst>
                  <a:gd name="connsiteX0" fmla="*/ 1693 w 424307"/>
                  <a:gd name="connsiteY0" fmla="*/ 2009 h 124073"/>
                  <a:gd name="connsiteX1" fmla="*/ 217593 w 424307"/>
                  <a:gd name="connsiteY1" fmla="*/ 21059 h 124073"/>
                  <a:gd name="connsiteX2" fmla="*/ 379518 w 424307"/>
                  <a:gd name="connsiteY2" fmla="*/ 119484 h 124073"/>
                  <a:gd name="connsiteX3" fmla="*/ 422380 w 424307"/>
                  <a:gd name="connsiteY3" fmla="*/ 98847 h 124073"/>
                  <a:gd name="connsiteX4" fmla="*/ 416030 w 424307"/>
                  <a:gd name="connsiteY4" fmla="*/ 19472 h 124073"/>
                  <a:gd name="connsiteX5" fmla="*/ 408093 w 424307"/>
                  <a:gd name="connsiteY5" fmla="*/ 103609 h 124073"/>
                  <a:gd name="connsiteX6" fmla="*/ 341418 w 424307"/>
                  <a:gd name="connsiteY6" fmla="*/ 52809 h 124073"/>
                  <a:gd name="connsiteX7" fmla="*/ 1693 w 424307"/>
                  <a:gd name="connsiteY7" fmla="*/ 2009 h 1240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24307" h="124073">
                    <a:moveTo>
                      <a:pt x="1693" y="2009"/>
                    </a:moveTo>
                    <a:cubicBezTo>
                      <a:pt x="-18944" y="-3283"/>
                      <a:pt x="154622" y="1480"/>
                      <a:pt x="217593" y="21059"/>
                    </a:cubicBezTo>
                    <a:cubicBezTo>
                      <a:pt x="280564" y="40638"/>
                      <a:pt x="345387" y="106519"/>
                      <a:pt x="379518" y="119484"/>
                    </a:cubicBezTo>
                    <a:cubicBezTo>
                      <a:pt x="413649" y="132449"/>
                      <a:pt x="416295" y="115515"/>
                      <a:pt x="422380" y="98847"/>
                    </a:cubicBezTo>
                    <a:cubicBezTo>
                      <a:pt x="428465" y="82179"/>
                      <a:pt x="418411" y="18678"/>
                      <a:pt x="416030" y="19472"/>
                    </a:cubicBezTo>
                    <a:cubicBezTo>
                      <a:pt x="413649" y="20266"/>
                      <a:pt x="420528" y="98053"/>
                      <a:pt x="408093" y="103609"/>
                    </a:cubicBezTo>
                    <a:cubicBezTo>
                      <a:pt x="395658" y="109165"/>
                      <a:pt x="404918" y="71330"/>
                      <a:pt x="341418" y="52809"/>
                    </a:cubicBezTo>
                    <a:cubicBezTo>
                      <a:pt x="277918" y="34288"/>
                      <a:pt x="22330" y="7301"/>
                      <a:pt x="1693" y="200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6" name="フリーフォーム: 図形 635">
                <a:extLst>
                  <a:ext uri="{FF2B5EF4-FFF2-40B4-BE49-F238E27FC236}">
                    <a16:creationId xmlns:a16="http://schemas.microsoft.com/office/drawing/2014/main" id="{47573AA7-52F6-4787-AE43-0CE25EA5FD08}"/>
                  </a:ext>
                </a:extLst>
              </p:cNvPr>
              <p:cNvSpPr/>
              <p:nvPr/>
            </p:nvSpPr>
            <p:spPr>
              <a:xfrm>
                <a:off x="5653360" y="6842534"/>
                <a:ext cx="156258" cy="63254"/>
              </a:xfrm>
              <a:custGeom>
                <a:avLst/>
                <a:gdLst>
                  <a:gd name="connsiteX0" fmla="*/ 18778 w 156258"/>
                  <a:gd name="connsiteY0" fmla="*/ 2766 h 63254"/>
                  <a:gd name="connsiteX1" fmla="*/ 152128 w 156258"/>
                  <a:gd name="connsiteY1" fmla="*/ 13879 h 63254"/>
                  <a:gd name="connsiteX2" fmla="*/ 112440 w 156258"/>
                  <a:gd name="connsiteY2" fmla="*/ 51979 h 63254"/>
                  <a:gd name="connsiteX3" fmla="*/ 12428 w 156258"/>
                  <a:gd name="connsiteY3" fmla="*/ 61504 h 63254"/>
                  <a:gd name="connsiteX4" fmla="*/ 18778 w 156258"/>
                  <a:gd name="connsiteY4" fmla="*/ 2766 h 632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6258" h="63254">
                    <a:moveTo>
                      <a:pt x="18778" y="2766"/>
                    </a:moveTo>
                    <a:cubicBezTo>
                      <a:pt x="42061" y="-5172"/>
                      <a:pt x="136518" y="5677"/>
                      <a:pt x="152128" y="13879"/>
                    </a:cubicBezTo>
                    <a:cubicBezTo>
                      <a:pt x="167738" y="22081"/>
                      <a:pt x="135723" y="44042"/>
                      <a:pt x="112440" y="51979"/>
                    </a:cubicBezTo>
                    <a:cubicBezTo>
                      <a:pt x="89157" y="59917"/>
                      <a:pt x="30420" y="66531"/>
                      <a:pt x="12428" y="61504"/>
                    </a:cubicBezTo>
                    <a:cubicBezTo>
                      <a:pt x="-5564" y="56477"/>
                      <a:pt x="-4505" y="10704"/>
                      <a:pt x="18778" y="276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7" name="フリーフォーム: 図形 636">
                <a:extLst>
                  <a:ext uri="{FF2B5EF4-FFF2-40B4-BE49-F238E27FC236}">
                    <a16:creationId xmlns:a16="http://schemas.microsoft.com/office/drawing/2014/main" id="{8B5C2AA6-0712-4990-A745-F62B806EFCB6}"/>
                  </a:ext>
                </a:extLst>
              </p:cNvPr>
              <p:cNvSpPr/>
              <p:nvPr/>
            </p:nvSpPr>
            <p:spPr>
              <a:xfrm>
                <a:off x="5533284" y="6919742"/>
                <a:ext cx="77196" cy="143631"/>
              </a:xfrm>
              <a:custGeom>
                <a:avLst/>
                <a:gdLst>
                  <a:gd name="connsiteX0" fmla="*/ 32491 w 77196"/>
                  <a:gd name="connsiteY0" fmla="*/ 171 h 143631"/>
                  <a:gd name="connsiteX1" fmla="*/ 76941 w 77196"/>
                  <a:gd name="connsiteY1" fmla="*/ 106533 h 143631"/>
                  <a:gd name="connsiteX2" fmla="*/ 48366 w 77196"/>
                  <a:gd name="connsiteY2" fmla="*/ 143046 h 143631"/>
                  <a:gd name="connsiteX3" fmla="*/ 741 w 77196"/>
                  <a:gd name="connsiteY3" fmla="*/ 82721 h 143631"/>
                  <a:gd name="connsiteX4" fmla="*/ 32491 w 77196"/>
                  <a:gd name="connsiteY4" fmla="*/ 171 h 143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196" h="143631">
                    <a:moveTo>
                      <a:pt x="32491" y="171"/>
                    </a:moveTo>
                    <a:cubicBezTo>
                      <a:pt x="45191" y="4140"/>
                      <a:pt x="74295" y="82721"/>
                      <a:pt x="76941" y="106533"/>
                    </a:cubicBezTo>
                    <a:cubicBezTo>
                      <a:pt x="79587" y="130345"/>
                      <a:pt x="61066" y="147015"/>
                      <a:pt x="48366" y="143046"/>
                    </a:cubicBezTo>
                    <a:cubicBezTo>
                      <a:pt x="35666" y="139077"/>
                      <a:pt x="6033" y="103358"/>
                      <a:pt x="741" y="82721"/>
                    </a:cubicBezTo>
                    <a:cubicBezTo>
                      <a:pt x="-4551" y="62084"/>
                      <a:pt x="19791" y="-3798"/>
                      <a:pt x="32491" y="17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8" name="フリーフォーム: 図形 637">
                <a:extLst>
                  <a:ext uri="{FF2B5EF4-FFF2-40B4-BE49-F238E27FC236}">
                    <a16:creationId xmlns:a16="http://schemas.microsoft.com/office/drawing/2014/main" id="{1F5717A8-1383-43B7-A0F8-3877E2B89AC9}"/>
                  </a:ext>
                </a:extLst>
              </p:cNvPr>
              <p:cNvSpPr/>
              <p:nvPr/>
            </p:nvSpPr>
            <p:spPr>
              <a:xfrm>
                <a:off x="5405284" y="6860642"/>
                <a:ext cx="92230" cy="110729"/>
              </a:xfrm>
              <a:custGeom>
                <a:avLst/>
                <a:gdLst>
                  <a:gd name="connsiteX0" fmla="*/ 28729 w 92230"/>
                  <a:gd name="connsiteY0" fmla="*/ 533 h 110729"/>
                  <a:gd name="connsiteX1" fmla="*/ 92229 w 92230"/>
                  <a:gd name="connsiteY1" fmla="*/ 95783 h 110729"/>
                  <a:gd name="connsiteX2" fmla="*/ 27141 w 92230"/>
                  <a:gd name="connsiteY2" fmla="*/ 106896 h 110729"/>
                  <a:gd name="connsiteX3" fmla="*/ 154 w 92230"/>
                  <a:gd name="connsiteY3" fmla="*/ 59271 h 110729"/>
                  <a:gd name="connsiteX4" fmla="*/ 28729 w 92230"/>
                  <a:gd name="connsiteY4" fmla="*/ 533 h 1107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230" h="110729">
                    <a:moveTo>
                      <a:pt x="28729" y="533"/>
                    </a:moveTo>
                    <a:cubicBezTo>
                      <a:pt x="44075" y="6618"/>
                      <a:pt x="92494" y="78056"/>
                      <a:pt x="92229" y="95783"/>
                    </a:cubicBezTo>
                    <a:cubicBezTo>
                      <a:pt x="91964" y="113510"/>
                      <a:pt x="42487" y="112981"/>
                      <a:pt x="27141" y="106896"/>
                    </a:cubicBezTo>
                    <a:cubicBezTo>
                      <a:pt x="11795" y="100811"/>
                      <a:pt x="2006" y="76469"/>
                      <a:pt x="154" y="59271"/>
                    </a:cubicBezTo>
                    <a:cubicBezTo>
                      <a:pt x="-1698" y="42073"/>
                      <a:pt x="13383" y="-5552"/>
                      <a:pt x="28729" y="53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9" name="フリーフォーム: 図形 638">
                <a:extLst>
                  <a:ext uri="{FF2B5EF4-FFF2-40B4-BE49-F238E27FC236}">
                    <a16:creationId xmlns:a16="http://schemas.microsoft.com/office/drawing/2014/main" id="{50781F76-4D64-4549-8369-89FAC4482182}"/>
                  </a:ext>
                </a:extLst>
              </p:cNvPr>
              <p:cNvSpPr/>
              <p:nvPr/>
            </p:nvSpPr>
            <p:spPr>
              <a:xfrm>
                <a:off x="5259285" y="6953715"/>
                <a:ext cx="132999" cy="74175"/>
              </a:xfrm>
              <a:custGeom>
                <a:avLst/>
                <a:gdLst>
                  <a:gd name="connsiteX0" fmla="*/ 1690 w 132999"/>
                  <a:gd name="connsiteY0" fmla="*/ 1123 h 74175"/>
                  <a:gd name="connsiteX1" fmla="*/ 131865 w 132999"/>
                  <a:gd name="connsiteY1" fmla="*/ 32873 h 74175"/>
                  <a:gd name="connsiteX2" fmla="*/ 62015 w 132999"/>
                  <a:gd name="connsiteY2" fmla="*/ 74148 h 74175"/>
                  <a:gd name="connsiteX3" fmla="*/ 1690 w 132999"/>
                  <a:gd name="connsiteY3" fmla="*/ 1123 h 74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2999" h="74175">
                    <a:moveTo>
                      <a:pt x="1690" y="1123"/>
                    </a:moveTo>
                    <a:cubicBezTo>
                      <a:pt x="13332" y="-5756"/>
                      <a:pt x="121811" y="20702"/>
                      <a:pt x="131865" y="32873"/>
                    </a:cubicBezTo>
                    <a:cubicBezTo>
                      <a:pt x="141919" y="45044"/>
                      <a:pt x="82388" y="75206"/>
                      <a:pt x="62015" y="74148"/>
                    </a:cubicBezTo>
                    <a:cubicBezTo>
                      <a:pt x="41642" y="73090"/>
                      <a:pt x="-9952" y="8002"/>
                      <a:pt x="1690" y="112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0" name="フリーフォーム: 図形 639">
                <a:extLst>
                  <a:ext uri="{FF2B5EF4-FFF2-40B4-BE49-F238E27FC236}">
                    <a16:creationId xmlns:a16="http://schemas.microsoft.com/office/drawing/2014/main" id="{B343BF7D-909E-4DC5-AA08-A020D415C45C}"/>
                  </a:ext>
                </a:extLst>
              </p:cNvPr>
              <p:cNvSpPr/>
              <p:nvPr/>
            </p:nvSpPr>
            <p:spPr>
              <a:xfrm>
                <a:off x="5428798" y="6986507"/>
                <a:ext cx="96444" cy="93334"/>
              </a:xfrm>
              <a:custGeom>
                <a:avLst/>
                <a:gdLst>
                  <a:gd name="connsiteX0" fmla="*/ 452 w 96444"/>
                  <a:gd name="connsiteY0" fmla="*/ 81 h 93334"/>
                  <a:gd name="connsiteX1" fmla="*/ 94115 w 96444"/>
                  <a:gd name="connsiteY1" fmla="*/ 74693 h 93334"/>
                  <a:gd name="connsiteX2" fmla="*/ 60777 w 96444"/>
                  <a:gd name="connsiteY2" fmla="*/ 90568 h 93334"/>
                  <a:gd name="connsiteX3" fmla="*/ 452 w 96444"/>
                  <a:gd name="connsiteY3" fmla="*/ 81 h 93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6444" h="93334">
                    <a:moveTo>
                      <a:pt x="452" y="81"/>
                    </a:moveTo>
                    <a:cubicBezTo>
                      <a:pt x="6008" y="-2565"/>
                      <a:pt x="84061" y="59612"/>
                      <a:pt x="94115" y="74693"/>
                    </a:cubicBezTo>
                    <a:cubicBezTo>
                      <a:pt x="104169" y="89774"/>
                      <a:pt x="79562" y="97976"/>
                      <a:pt x="60777" y="90568"/>
                    </a:cubicBezTo>
                    <a:cubicBezTo>
                      <a:pt x="41992" y="83160"/>
                      <a:pt x="-5104" y="2727"/>
                      <a:pt x="452" y="8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1" name="フリーフォーム: 図形 640">
                <a:extLst>
                  <a:ext uri="{FF2B5EF4-FFF2-40B4-BE49-F238E27FC236}">
                    <a16:creationId xmlns:a16="http://schemas.microsoft.com/office/drawing/2014/main" id="{31A853B5-A43D-42D5-B702-B64B857DF0F8}"/>
                  </a:ext>
                </a:extLst>
              </p:cNvPr>
              <p:cNvSpPr/>
              <p:nvPr/>
            </p:nvSpPr>
            <p:spPr>
              <a:xfrm>
                <a:off x="5208315" y="7029339"/>
                <a:ext cx="60750" cy="144532"/>
              </a:xfrm>
              <a:custGeom>
                <a:avLst/>
                <a:gdLst>
                  <a:gd name="connsiteX0" fmla="*/ 60598 w 60750"/>
                  <a:gd name="connsiteY0" fmla="*/ 8049 h 144532"/>
                  <a:gd name="connsiteX1" fmla="*/ 20910 w 60750"/>
                  <a:gd name="connsiteY1" fmla="*/ 136636 h 144532"/>
                  <a:gd name="connsiteX2" fmla="*/ 1860 w 60750"/>
                  <a:gd name="connsiteY2" fmla="*/ 119174 h 144532"/>
                  <a:gd name="connsiteX3" fmla="*/ 5035 w 60750"/>
                  <a:gd name="connsiteY3" fmla="*/ 25511 h 144532"/>
                  <a:gd name="connsiteX4" fmla="*/ 60598 w 60750"/>
                  <a:gd name="connsiteY4" fmla="*/ 8049 h 144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0750" h="144532">
                    <a:moveTo>
                      <a:pt x="60598" y="8049"/>
                    </a:moveTo>
                    <a:cubicBezTo>
                      <a:pt x="63244" y="26570"/>
                      <a:pt x="30700" y="118115"/>
                      <a:pt x="20910" y="136636"/>
                    </a:cubicBezTo>
                    <a:cubicBezTo>
                      <a:pt x="11120" y="155157"/>
                      <a:pt x="4506" y="137695"/>
                      <a:pt x="1860" y="119174"/>
                    </a:cubicBezTo>
                    <a:cubicBezTo>
                      <a:pt x="-786" y="100653"/>
                      <a:pt x="-1315" y="44826"/>
                      <a:pt x="5035" y="25511"/>
                    </a:cubicBezTo>
                    <a:cubicBezTo>
                      <a:pt x="11385" y="6196"/>
                      <a:pt x="57952" y="-10472"/>
                      <a:pt x="60598" y="804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2" name="フリーフォーム: 図形 641">
                <a:extLst>
                  <a:ext uri="{FF2B5EF4-FFF2-40B4-BE49-F238E27FC236}">
                    <a16:creationId xmlns:a16="http://schemas.microsoft.com/office/drawing/2014/main" id="{F49C0874-CDD2-482E-B466-9A2D488F37E4}"/>
                  </a:ext>
                </a:extLst>
              </p:cNvPr>
              <p:cNvSpPr/>
              <p:nvPr/>
            </p:nvSpPr>
            <p:spPr>
              <a:xfrm>
                <a:off x="5430269" y="7094287"/>
                <a:ext cx="85203" cy="84262"/>
              </a:xfrm>
              <a:custGeom>
                <a:avLst/>
                <a:gdLst>
                  <a:gd name="connsiteX0" fmla="*/ 3744 w 85203"/>
                  <a:gd name="connsiteY0" fmla="*/ 76451 h 84262"/>
                  <a:gd name="connsiteX1" fmla="*/ 78356 w 85203"/>
                  <a:gd name="connsiteY1" fmla="*/ 74863 h 84262"/>
                  <a:gd name="connsiteX2" fmla="*/ 75181 w 85203"/>
                  <a:gd name="connsiteY2" fmla="*/ 11363 h 84262"/>
                  <a:gd name="connsiteX3" fmla="*/ 19619 w 85203"/>
                  <a:gd name="connsiteY3" fmla="*/ 3426 h 84262"/>
                  <a:gd name="connsiteX4" fmla="*/ 3744 w 85203"/>
                  <a:gd name="connsiteY4" fmla="*/ 76451 h 84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5203" h="84262">
                    <a:moveTo>
                      <a:pt x="3744" y="76451"/>
                    </a:moveTo>
                    <a:cubicBezTo>
                      <a:pt x="13533" y="88357"/>
                      <a:pt x="66450" y="85711"/>
                      <a:pt x="78356" y="74863"/>
                    </a:cubicBezTo>
                    <a:cubicBezTo>
                      <a:pt x="90262" y="64015"/>
                      <a:pt x="84970" y="23269"/>
                      <a:pt x="75181" y="11363"/>
                    </a:cubicBezTo>
                    <a:cubicBezTo>
                      <a:pt x="65392" y="-543"/>
                      <a:pt x="34436" y="-2924"/>
                      <a:pt x="19619" y="3426"/>
                    </a:cubicBezTo>
                    <a:cubicBezTo>
                      <a:pt x="4802" y="9776"/>
                      <a:pt x="-6045" y="64545"/>
                      <a:pt x="3744" y="7645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3" name="フリーフォーム: 図形 642">
                <a:extLst>
                  <a:ext uri="{FF2B5EF4-FFF2-40B4-BE49-F238E27FC236}">
                    <a16:creationId xmlns:a16="http://schemas.microsoft.com/office/drawing/2014/main" id="{7EEACC55-8483-40EB-A43F-666D0CC7315C}"/>
                  </a:ext>
                </a:extLst>
              </p:cNvPr>
              <p:cNvSpPr/>
              <p:nvPr/>
            </p:nvSpPr>
            <p:spPr>
              <a:xfrm>
                <a:off x="5046836" y="7189664"/>
                <a:ext cx="150926" cy="108346"/>
              </a:xfrm>
              <a:custGeom>
                <a:avLst/>
                <a:gdLst>
                  <a:gd name="connsiteX0" fmla="*/ 1414 w 150926"/>
                  <a:gd name="connsiteY0" fmla="*/ 3299 h 108346"/>
                  <a:gd name="connsiteX1" fmla="*/ 120477 w 150926"/>
                  <a:gd name="connsiteY1" fmla="*/ 30286 h 108346"/>
                  <a:gd name="connsiteX2" fmla="*/ 147464 w 150926"/>
                  <a:gd name="connsiteY2" fmla="*/ 92199 h 108346"/>
                  <a:gd name="connsiteX3" fmla="*/ 60152 w 150926"/>
                  <a:gd name="connsiteY3" fmla="*/ 103311 h 108346"/>
                  <a:gd name="connsiteX4" fmla="*/ 1414 w 150926"/>
                  <a:gd name="connsiteY4" fmla="*/ 3299 h 108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926" h="108346">
                    <a:moveTo>
                      <a:pt x="1414" y="3299"/>
                    </a:moveTo>
                    <a:cubicBezTo>
                      <a:pt x="11468" y="-8872"/>
                      <a:pt x="96135" y="15469"/>
                      <a:pt x="120477" y="30286"/>
                    </a:cubicBezTo>
                    <a:cubicBezTo>
                      <a:pt x="144819" y="45103"/>
                      <a:pt x="157518" y="80028"/>
                      <a:pt x="147464" y="92199"/>
                    </a:cubicBezTo>
                    <a:cubicBezTo>
                      <a:pt x="137410" y="104370"/>
                      <a:pt x="82906" y="114953"/>
                      <a:pt x="60152" y="103311"/>
                    </a:cubicBezTo>
                    <a:cubicBezTo>
                      <a:pt x="37398" y="91669"/>
                      <a:pt x="-8640" y="15470"/>
                      <a:pt x="1414" y="329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4" name="フリーフォーム: 図形 643">
                <a:extLst>
                  <a:ext uri="{FF2B5EF4-FFF2-40B4-BE49-F238E27FC236}">
                    <a16:creationId xmlns:a16="http://schemas.microsoft.com/office/drawing/2014/main" id="{F210884C-4F5E-4324-AC0B-463A17D0EF6A}"/>
                  </a:ext>
                </a:extLst>
              </p:cNvPr>
              <p:cNvSpPr/>
              <p:nvPr/>
            </p:nvSpPr>
            <p:spPr>
              <a:xfrm>
                <a:off x="4932791" y="7349774"/>
                <a:ext cx="235556" cy="289569"/>
              </a:xfrm>
              <a:custGeom>
                <a:avLst/>
                <a:gdLst>
                  <a:gd name="connsiteX0" fmla="*/ 137684 w 235556"/>
                  <a:gd name="connsiteY0" fmla="*/ 351 h 289569"/>
                  <a:gd name="connsiteX1" fmla="*/ 234522 w 235556"/>
                  <a:gd name="connsiteY1" fmla="*/ 43214 h 289569"/>
                  <a:gd name="connsiteX2" fmla="*/ 186897 w 235556"/>
                  <a:gd name="connsiteY2" fmla="*/ 71789 h 289569"/>
                  <a:gd name="connsiteX3" fmla="*/ 156734 w 235556"/>
                  <a:gd name="connsiteY3" fmla="*/ 71789 h 289569"/>
                  <a:gd name="connsiteX4" fmla="*/ 124984 w 235556"/>
                  <a:gd name="connsiteY4" fmla="*/ 116239 h 289569"/>
                  <a:gd name="connsiteX5" fmla="*/ 64659 w 235556"/>
                  <a:gd name="connsiteY5" fmla="*/ 147989 h 289569"/>
                  <a:gd name="connsiteX6" fmla="*/ 91647 w 235556"/>
                  <a:gd name="connsiteY6" fmla="*/ 189264 h 289569"/>
                  <a:gd name="connsiteX7" fmla="*/ 137684 w 235556"/>
                  <a:gd name="connsiteY7" fmla="*/ 249589 h 289569"/>
                  <a:gd name="connsiteX8" fmla="*/ 78947 w 235556"/>
                  <a:gd name="connsiteY8" fmla="*/ 286101 h 289569"/>
                  <a:gd name="connsiteX9" fmla="*/ 36084 w 235556"/>
                  <a:gd name="connsiteY9" fmla="*/ 162276 h 289569"/>
                  <a:gd name="connsiteX10" fmla="*/ 2747 w 235556"/>
                  <a:gd name="connsiteY10" fmla="*/ 101951 h 289569"/>
                  <a:gd name="connsiteX11" fmla="*/ 110697 w 235556"/>
                  <a:gd name="connsiteY11" fmla="*/ 68614 h 289569"/>
                  <a:gd name="connsiteX12" fmla="*/ 137684 w 235556"/>
                  <a:gd name="connsiteY12" fmla="*/ 351 h 28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35556" h="289569">
                    <a:moveTo>
                      <a:pt x="137684" y="351"/>
                    </a:moveTo>
                    <a:cubicBezTo>
                      <a:pt x="158321" y="-3882"/>
                      <a:pt x="226320" y="31308"/>
                      <a:pt x="234522" y="43214"/>
                    </a:cubicBezTo>
                    <a:cubicBezTo>
                      <a:pt x="242724" y="55120"/>
                      <a:pt x="199862" y="67027"/>
                      <a:pt x="186897" y="71789"/>
                    </a:cubicBezTo>
                    <a:cubicBezTo>
                      <a:pt x="173932" y="76552"/>
                      <a:pt x="167053" y="64381"/>
                      <a:pt x="156734" y="71789"/>
                    </a:cubicBezTo>
                    <a:cubicBezTo>
                      <a:pt x="146415" y="79197"/>
                      <a:pt x="140330" y="103539"/>
                      <a:pt x="124984" y="116239"/>
                    </a:cubicBezTo>
                    <a:cubicBezTo>
                      <a:pt x="109638" y="128939"/>
                      <a:pt x="70215" y="135818"/>
                      <a:pt x="64659" y="147989"/>
                    </a:cubicBezTo>
                    <a:cubicBezTo>
                      <a:pt x="59103" y="160160"/>
                      <a:pt x="79476" y="172331"/>
                      <a:pt x="91647" y="189264"/>
                    </a:cubicBezTo>
                    <a:cubicBezTo>
                      <a:pt x="103818" y="206197"/>
                      <a:pt x="139801" y="233450"/>
                      <a:pt x="137684" y="249589"/>
                    </a:cubicBezTo>
                    <a:cubicBezTo>
                      <a:pt x="135567" y="265728"/>
                      <a:pt x="95880" y="300653"/>
                      <a:pt x="78947" y="286101"/>
                    </a:cubicBezTo>
                    <a:cubicBezTo>
                      <a:pt x="62014" y="271549"/>
                      <a:pt x="48784" y="192968"/>
                      <a:pt x="36084" y="162276"/>
                    </a:cubicBezTo>
                    <a:cubicBezTo>
                      <a:pt x="23384" y="131584"/>
                      <a:pt x="-9688" y="117561"/>
                      <a:pt x="2747" y="101951"/>
                    </a:cubicBezTo>
                    <a:cubicBezTo>
                      <a:pt x="15182" y="86341"/>
                      <a:pt x="91118" y="78403"/>
                      <a:pt x="110697" y="68614"/>
                    </a:cubicBezTo>
                    <a:cubicBezTo>
                      <a:pt x="130276" y="58825"/>
                      <a:pt x="117047" y="4584"/>
                      <a:pt x="137684" y="35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5" name="フリーフォーム: 図形 644">
                <a:extLst>
                  <a:ext uri="{FF2B5EF4-FFF2-40B4-BE49-F238E27FC236}">
                    <a16:creationId xmlns:a16="http://schemas.microsoft.com/office/drawing/2014/main" id="{5DA23808-EB74-486C-A906-84BCEBAE3210}"/>
                  </a:ext>
                </a:extLst>
              </p:cNvPr>
              <p:cNvSpPr/>
              <p:nvPr/>
            </p:nvSpPr>
            <p:spPr>
              <a:xfrm>
                <a:off x="5222845" y="7278328"/>
                <a:ext cx="95153" cy="90470"/>
              </a:xfrm>
              <a:custGeom>
                <a:avLst/>
                <a:gdLst>
                  <a:gd name="connsiteX0" fmla="*/ 87343 w 95153"/>
                  <a:gd name="connsiteY0" fmla="*/ 360 h 90470"/>
                  <a:gd name="connsiteX1" fmla="*/ 30 w 95153"/>
                  <a:gd name="connsiteY1" fmla="*/ 59097 h 90470"/>
                  <a:gd name="connsiteX2" fmla="*/ 77818 w 95153"/>
                  <a:gd name="connsiteY2" fmla="*/ 89260 h 90470"/>
                  <a:gd name="connsiteX3" fmla="*/ 87343 w 95153"/>
                  <a:gd name="connsiteY3" fmla="*/ 360 h 904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5153" h="90470">
                    <a:moveTo>
                      <a:pt x="87343" y="360"/>
                    </a:moveTo>
                    <a:cubicBezTo>
                      <a:pt x="74378" y="-4667"/>
                      <a:pt x="1617" y="44280"/>
                      <a:pt x="30" y="59097"/>
                    </a:cubicBezTo>
                    <a:cubicBezTo>
                      <a:pt x="-1557" y="73914"/>
                      <a:pt x="58503" y="95874"/>
                      <a:pt x="77818" y="89260"/>
                    </a:cubicBezTo>
                    <a:cubicBezTo>
                      <a:pt x="97133" y="82646"/>
                      <a:pt x="100308" y="5387"/>
                      <a:pt x="87343" y="36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6" name="フリーフォーム: 図形 645">
                <a:extLst>
                  <a:ext uri="{FF2B5EF4-FFF2-40B4-BE49-F238E27FC236}">
                    <a16:creationId xmlns:a16="http://schemas.microsoft.com/office/drawing/2014/main" id="{DBD32F2E-3F37-4497-87D3-B4AEA94E02F1}"/>
                  </a:ext>
                </a:extLst>
              </p:cNvPr>
              <p:cNvSpPr/>
              <p:nvPr/>
            </p:nvSpPr>
            <p:spPr>
              <a:xfrm>
                <a:off x="5049332" y="7477120"/>
                <a:ext cx="159080" cy="81307"/>
              </a:xfrm>
              <a:custGeom>
                <a:avLst/>
                <a:gdLst>
                  <a:gd name="connsiteX0" fmla="*/ 2093 w 159080"/>
                  <a:gd name="connsiteY0" fmla="*/ 53980 h 81307"/>
                  <a:gd name="connsiteX1" fmla="*/ 133856 w 159080"/>
                  <a:gd name="connsiteY1" fmla="*/ 5 h 81307"/>
                  <a:gd name="connsiteX2" fmla="*/ 152906 w 159080"/>
                  <a:gd name="connsiteY2" fmla="*/ 50805 h 81307"/>
                  <a:gd name="connsiteX3" fmla="*/ 59243 w 159080"/>
                  <a:gd name="connsiteY3" fmla="*/ 80968 h 81307"/>
                  <a:gd name="connsiteX4" fmla="*/ 2093 w 159080"/>
                  <a:gd name="connsiteY4" fmla="*/ 53980 h 813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080" h="81307">
                    <a:moveTo>
                      <a:pt x="2093" y="53980"/>
                    </a:moveTo>
                    <a:cubicBezTo>
                      <a:pt x="14529" y="40486"/>
                      <a:pt x="108721" y="534"/>
                      <a:pt x="133856" y="5"/>
                    </a:cubicBezTo>
                    <a:cubicBezTo>
                      <a:pt x="158991" y="-524"/>
                      <a:pt x="165342" y="37311"/>
                      <a:pt x="152906" y="50805"/>
                    </a:cubicBezTo>
                    <a:cubicBezTo>
                      <a:pt x="140471" y="64299"/>
                      <a:pt x="82791" y="78058"/>
                      <a:pt x="59243" y="80968"/>
                    </a:cubicBezTo>
                    <a:cubicBezTo>
                      <a:pt x="35695" y="83878"/>
                      <a:pt x="-10343" y="67474"/>
                      <a:pt x="2093" y="5398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7" name="フリーフォーム: 図形 646">
                <a:extLst>
                  <a:ext uri="{FF2B5EF4-FFF2-40B4-BE49-F238E27FC236}">
                    <a16:creationId xmlns:a16="http://schemas.microsoft.com/office/drawing/2014/main" id="{071DE56E-4B12-488A-93D6-A5BC5758B1B3}"/>
                  </a:ext>
                </a:extLst>
              </p:cNvPr>
              <p:cNvSpPr/>
              <p:nvPr/>
            </p:nvSpPr>
            <p:spPr>
              <a:xfrm>
                <a:off x="5384459" y="7297706"/>
                <a:ext cx="107159" cy="104854"/>
              </a:xfrm>
              <a:custGeom>
                <a:avLst/>
                <a:gdLst>
                  <a:gd name="connsiteX0" fmla="*/ 67016 w 107159"/>
                  <a:gd name="connsiteY0" fmla="*/ 32 h 104854"/>
                  <a:gd name="connsiteX1" fmla="*/ 106704 w 107159"/>
                  <a:gd name="connsiteY1" fmla="*/ 61944 h 104854"/>
                  <a:gd name="connsiteX2" fmla="*/ 41616 w 107159"/>
                  <a:gd name="connsiteY2" fmla="*/ 104807 h 104854"/>
                  <a:gd name="connsiteX3" fmla="*/ 341 w 107159"/>
                  <a:gd name="connsiteY3" fmla="*/ 54007 h 104854"/>
                  <a:gd name="connsiteX4" fmla="*/ 67016 w 107159"/>
                  <a:gd name="connsiteY4" fmla="*/ 32 h 104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7159" h="104854">
                    <a:moveTo>
                      <a:pt x="67016" y="32"/>
                    </a:moveTo>
                    <a:cubicBezTo>
                      <a:pt x="84743" y="1355"/>
                      <a:pt x="110937" y="44482"/>
                      <a:pt x="106704" y="61944"/>
                    </a:cubicBezTo>
                    <a:cubicBezTo>
                      <a:pt x="102471" y="79406"/>
                      <a:pt x="59343" y="106130"/>
                      <a:pt x="41616" y="104807"/>
                    </a:cubicBezTo>
                    <a:cubicBezTo>
                      <a:pt x="23889" y="103484"/>
                      <a:pt x="-3363" y="70147"/>
                      <a:pt x="341" y="54007"/>
                    </a:cubicBezTo>
                    <a:cubicBezTo>
                      <a:pt x="4045" y="37867"/>
                      <a:pt x="49289" y="-1291"/>
                      <a:pt x="67016" y="3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8" name="フリーフォーム: 図形 647">
                <a:extLst>
                  <a:ext uri="{FF2B5EF4-FFF2-40B4-BE49-F238E27FC236}">
                    <a16:creationId xmlns:a16="http://schemas.microsoft.com/office/drawing/2014/main" id="{9841D06A-8A79-4675-AA36-831347B0FD84}"/>
                  </a:ext>
                </a:extLst>
              </p:cNvPr>
              <p:cNvSpPr/>
              <p:nvPr/>
            </p:nvSpPr>
            <p:spPr>
              <a:xfrm>
                <a:off x="5344916" y="7508636"/>
                <a:ext cx="123991" cy="73766"/>
              </a:xfrm>
              <a:custGeom>
                <a:avLst/>
                <a:gdLst>
                  <a:gd name="connsiteX0" fmla="*/ 120847 w 123991"/>
                  <a:gd name="connsiteY0" fmla="*/ 239 h 73766"/>
                  <a:gd name="connsiteX1" fmla="*/ 81159 w 123991"/>
                  <a:gd name="connsiteY1" fmla="*/ 71677 h 73766"/>
                  <a:gd name="connsiteX2" fmla="*/ 197 w 123991"/>
                  <a:gd name="connsiteY2" fmla="*/ 49452 h 73766"/>
                  <a:gd name="connsiteX3" fmla="*/ 120847 w 123991"/>
                  <a:gd name="connsiteY3" fmla="*/ 239 h 73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3991" h="73766">
                    <a:moveTo>
                      <a:pt x="120847" y="239"/>
                    </a:moveTo>
                    <a:cubicBezTo>
                      <a:pt x="134341" y="3943"/>
                      <a:pt x="101267" y="63475"/>
                      <a:pt x="81159" y="71677"/>
                    </a:cubicBezTo>
                    <a:cubicBezTo>
                      <a:pt x="61051" y="79879"/>
                      <a:pt x="-4036" y="62152"/>
                      <a:pt x="197" y="49452"/>
                    </a:cubicBezTo>
                    <a:cubicBezTo>
                      <a:pt x="4430" y="36752"/>
                      <a:pt x="107353" y="-3465"/>
                      <a:pt x="120847" y="23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9" name="フリーフォーム: 図形 648">
                <a:extLst>
                  <a:ext uri="{FF2B5EF4-FFF2-40B4-BE49-F238E27FC236}">
                    <a16:creationId xmlns:a16="http://schemas.microsoft.com/office/drawing/2014/main" id="{D078FDEF-D0CE-4464-93B3-180E19432396}"/>
                  </a:ext>
                </a:extLst>
              </p:cNvPr>
              <p:cNvSpPr/>
              <p:nvPr/>
            </p:nvSpPr>
            <p:spPr>
              <a:xfrm>
                <a:off x="5328474" y="7590947"/>
                <a:ext cx="159648" cy="93743"/>
              </a:xfrm>
              <a:custGeom>
                <a:avLst/>
                <a:gdLst>
                  <a:gd name="connsiteX0" fmla="*/ 40451 w 159648"/>
                  <a:gd name="connsiteY0" fmla="*/ 478 h 93743"/>
                  <a:gd name="connsiteX1" fmla="*/ 159514 w 159648"/>
                  <a:gd name="connsiteY1" fmla="*/ 71916 h 93743"/>
                  <a:gd name="connsiteX2" fmla="*/ 62676 w 159648"/>
                  <a:gd name="connsiteY2" fmla="*/ 92553 h 93743"/>
                  <a:gd name="connsiteX3" fmla="*/ 764 w 159648"/>
                  <a:gd name="connsiteY3" fmla="*/ 43341 h 93743"/>
                  <a:gd name="connsiteX4" fmla="*/ 40451 w 159648"/>
                  <a:gd name="connsiteY4" fmla="*/ 478 h 937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648" h="93743">
                    <a:moveTo>
                      <a:pt x="40451" y="478"/>
                    </a:moveTo>
                    <a:cubicBezTo>
                      <a:pt x="66909" y="5240"/>
                      <a:pt x="155810" y="56570"/>
                      <a:pt x="159514" y="71916"/>
                    </a:cubicBezTo>
                    <a:cubicBezTo>
                      <a:pt x="163218" y="87262"/>
                      <a:pt x="89134" y="97315"/>
                      <a:pt x="62676" y="92553"/>
                    </a:cubicBezTo>
                    <a:cubicBezTo>
                      <a:pt x="36218" y="87791"/>
                      <a:pt x="5526" y="58951"/>
                      <a:pt x="764" y="43341"/>
                    </a:cubicBezTo>
                    <a:cubicBezTo>
                      <a:pt x="-3998" y="27731"/>
                      <a:pt x="13993" y="-4284"/>
                      <a:pt x="40451" y="47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0" name="フリーフォーム: 図形 649">
                <a:extLst>
                  <a:ext uri="{FF2B5EF4-FFF2-40B4-BE49-F238E27FC236}">
                    <a16:creationId xmlns:a16="http://schemas.microsoft.com/office/drawing/2014/main" id="{394DC483-75F9-404D-8BCB-7FA431414BB2}"/>
                  </a:ext>
                </a:extLst>
              </p:cNvPr>
              <p:cNvSpPr/>
              <p:nvPr/>
            </p:nvSpPr>
            <p:spPr>
              <a:xfrm>
                <a:off x="5484419" y="7508667"/>
                <a:ext cx="125902" cy="63606"/>
              </a:xfrm>
              <a:custGeom>
                <a:avLst/>
                <a:gdLst>
                  <a:gd name="connsiteX0" fmla="*/ 3569 w 125902"/>
                  <a:gd name="connsiteY0" fmla="*/ 8146 h 63606"/>
                  <a:gd name="connsiteX1" fmla="*/ 114694 w 125902"/>
                  <a:gd name="connsiteY1" fmla="*/ 4971 h 63606"/>
                  <a:gd name="connsiteX2" fmla="*/ 113106 w 125902"/>
                  <a:gd name="connsiteY2" fmla="*/ 54183 h 63606"/>
                  <a:gd name="connsiteX3" fmla="*/ 35319 w 125902"/>
                  <a:gd name="connsiteY3" fmla="*/ 62121 h 63606"/>
                  <a:gd name="connsiteX4" fmla="*/ 3569 w 125902"/>
                  <a:gd name="connsiteY4" fmla="*/ 8146 h 63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902" h="63606">
                    <a:moveTo>
                      <a:pt x="3569" y="8146"/>
                    </a:moveTo>
                    <a:cubicBezTo>
                      <a:pt x="16798" y="-1379"/>
                      <a:pt x="96438" y="-2702"/>
                      <a:pt x="114694" y="4971"/>
                    </a:cubicBezTo>
                    <a:cubicBezTo>
                      <a:pt x="132950" y="12644"/>
                      <a:pt x="126335" y="44658"/>
                      <a:pt x="113106" y="54183"/>
                    </a:cubicBezTo>
                    <a:cubicBezTo>
                      <a:pt x="99877" y="63708"/>
                      <a:pt x="53840" y="65296"/>
                      <a:pt x="35319" y="62121"/>
                    </a:cubicBezTo>
                    <a:cubicBezTo>
                      <a:pt x="16798" y="58946"/>
                      <a:pt x="-9660" y="17671"/>
                      <a:pt x="3569" y="814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1" name="フリーフォーム: 図形 650">
                <a:extLst>
                  <a:ext uri="{FF2B5EF4-FFF2-40B4-BE49-F238E27FC236}">
                    <a16:creationId xmlns:a16="http://schemas.microsoft.com/office/drawing/2014/main" id="{3CF79D64-86CB-46B9-BCCD-00C9E7C53D90}"/>
                  </a:ext>
                </a:extLst>
              </p:cNvPr>
              <p:cNvSpPr/>
              <p:nvPr/>
            </p:nvSpPr>
            <p:spPr>
              <a:xfrm>
                <a:off x="5626077" y="7540481"/>
                <a:ext cx="158798" cy="92651"/>
              </a:xfrm>
              <a:custGeom>
                <a:avLst/>
                <a:gdLst>
                  <a:gd name="connsiteX0" fmla="*/ 23 w 158798"/>
                  <a:gd name="connsiteY0" fmla="*/ 81107 h 92651"/>
                  <a:gd name="connsiteX1" fmla="*/ 82573 w 158798"/>
                  <a:gd name="connsiteY1" fmla="*/ 144 h 92651"/>
                  <a:gd name="connsiteX2" fmla="*/ 158773 w 158798"/>
                  <a:gd name="connsiteY2" fmla="*/ 62057 h 92651"/>
                  <a:gd name="connsiteX3" fmla="*/ 74636 w 158798"/>
                  <a:gd name="connsiteY3" fmla="*/ 90632 h 92651"/>
                  <a:gd name="connsiteX4" fmla="*/ 23 w 158798"/>
                  <a:gd name="connsiteY4" fmla="*/ 81107 h 926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798" h="92651">
                    <a:moveTo>
                      <a:pt x="23" y="81107"/>
                    </a:moveTo>
                    <a:cubicBezTo>
                      <a:pt x="1346" y="66026"/>
                      <a:pt x="56115" y="3319"/>
                      <a:pt x="82573" y="144"/>
                    </a:cubicBezTo>
                    <a:cubicBezTo>
                      <a:pt x="109031" y="-3031"/>
                      <a:pt x="160096" y="46976"/>
                      <a:pt x="158773" y="62057"/>
                    </a:cubicBezTo>
                    <a:cubicBezTo>
                      <a:pt x="157450" y="77138"/>
                      <a:pt x="95274" y="88251"/>
                      <a:pt x="74636" y="90632"/>
                    </a:cubicBezTo>
                    <a:cubicBezTo>
                      <a:pt x="53999" y="93013"/>
                      <a:pt x="-1300" y="96188"/>
                      <a:pt x="23" y="8110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2" name="フリーフォーム: 図形 651">
                <a:extLst>
                  <a:ext uri="{FF2B5EF4-FFF2-40B4-BE49-F238E27FC236}">
                    <a16:creationId xmlns:a16="http://schemas.microsoft.com/office/drawing/2014/main" id="{2C3AF0FE-3301-4325-BC8D-88D0C18F4F3E}"/>
                  </a:ext>
                </a:extLst>
              </p:cNvPr>
              <p:cNvSpPr/>
              <p:nvPr/>
            </p:nvSpPr>
            <p:spPr>
              <a:xfrm>
                <a:off x="5311654" y="7802051"/>
                <a:ext cx="124345" cy="130038"/>
              </a:xfrm>
              <a:custGeom>
                <a:avLst/>
                <a:gdLst>
                  <a:gd name="connsiteX0" fmla="*/ 1709 w 124345"/>
                  <a:gd name="connsiteY0" fmla="*/ 512 h 130038"/>
                  <a:gd name="connsiteX1" fmla="*/ 90609 w 124345"/>
                  <a:gd name="connsiteY1" fmla="*/ 78299 h 130038"/>
                  <a:gd name="connsiteX2" fmla="*/ 122359 w 124345"/>
                  <a:gd name="connsiteY2" fmla="*/ 122749 h 130038"/>
                  <a:gd name="connsiteX3" fmla="*/ 39809 w 124345"/>
                  <a:gd name="connsiteY3" fmla="*/ 119574 h 130038"/>
                  <a:gd name="connsiteX4" fmla="*/ 1709 w 124345"/>
                  <a:gd name="connsiteY4" fmla="*/ 512 h 130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4345" h="130038">
                    <a:moveTo>
                      <a:pt x="1709" y="512"/>
                    </a:moveTo>
                    <a:cubicBezTo>
                      <a:pt x="10176" y="-6367"/>
                      <a:pt x="70501" y="57926"/>
                      <a:pt x="90609" y="78299"/>
                    </a:cubicBezTo>
                    <a:cubicBezTo>
                      <a:pt x="110717" y="98672"/>
                      <a:pt x="130826" y="115870"/>
                      <a:pt x="122359" y="122749"/>
                    </a:cubicBezTo>
                    <a:cubicBezTo>
                      <a:pt x="113892" y="129628"/>
                      <a:pt x="61769" y="136243"/>
                      <a:pt x="39809" y="119574"/>
                    </a:cubicBezTo>
                    <a:cubicBezTo>
                      <a:pt x="17849" y="102905"/>
                      <a:pt x="-6758" y="7391"/>
                      <a:pt x="1709" y="51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53" name="グループ化 652">
              <a:extLst>
                <a:ext uri="{FF2B5EF4-FFF2-40B4-BE49-F238E27FC236}">
                  <a16:creationId xmlns:a16="http://schemas.microsoft.com/office/drawing/2014/main" id="{42C2D9D1-7353-4F10-B119-74C647C95B7E}"/>
                </a:ext>
              </a:extLst>
            </p:cNvPr>
            <p:cNvGrpSpPr/>
            <p:nvPr/>
          </p:nvGrpSpPr>
          <p:grpSpPr>
            <a:xfrm rot="10800000">
              <a:off x="1134968" y="5560990"/>
              <a:ext cx="2362675" cy="2687660"/>
              <a:chOff x="4430619" y="6253140"/>
              <a:chExt cx="2110159" cy="2400411"/>
            </a:xfrm>
          </p:grpSpPr>
          <p:sp>
            <p:nvSpPr>
              <p:cNvPr id="654" name="フリーフォーム: 図形 653">
                <a:extLst>
                  <a:ext uri="{FF2B5EF4-FFF2-40B4-BE49-F238E27FC236}">
                    <a16:creationId xmlns:a16="http://schemas.microsoft.com/office/drawing/2014/main" id="{03F2FA55-1902-4FA0-9E3B-424F38515405}"/>
                  </a:ext>
                </a:extLst>
              </p:cNvPr>
              <p:cNvSpPr/>
              <p:nvPr/>
            </p:nvSpPr>
            <p:spPr>
              <a:xfrm>
                <a:off x="4649788" y="6253140"/>
                <a:ext cx="358800" cy="698659"/>
              </a:xfrm>
              <a:custGeom>
                <a:avLst/>
                <a:gdLst>
                  <a:gd name="connsiteX0" fmla="*/ 358775 w 358800"/>
                  <a:gd name="connsiteY0" fmla="*/ 23 h 698659"/>
                  <a:gd name="connsiteX1" fmla="*/ 196850 w 358800"/>
                  <a:gd name="connsiteY1" fmla="*/ 147660 h 698659"/>
                  <a:gd name="connsiteX2" fmla="*/ 185737 w 358800"/>
                  <a:gd name="connsiteY2" fmla="*/ 241323 h 698659"/>
                  <a:gd name="connsiteX3" fmla="*/ 233362 w 358800"/>
                  <a:gd name="connsiteY3" fmla="*/ 285773 h 698659"/>
                  <a:gd name="connsiteX4" fmla="*/ 231775 w 358800"/>
                  <a:gd name="connsiteY4" fmla="*/ 341335 h 698659"/>
                  <a:gd name="connsiteX5" fmla="*/ 130175 w 358800"/>
                  <a:gd name="connsiteY5" fmla="*/ 428648 h 698659"/>
                  <a:gd name="connsiteX6" fmla="*/ 115887 w 358800"/>
                  <a:gd name="connsiteY6" fmla="*/ 511198 h 698659"/>
                  <a:gd name="connsiteX7" fmla="*/ 76200 w 358800"/>
                  <a:gd name="connsiteY7" fmla="*/ 600098 h 698659"/>
                  <a:gd name="connsiteX8" fmla="*/ 0 w 358800"/>
                  <a:gd name="connsiteY8" fmla="*/ 698523 h 698659"/>
                  <a:gd name="connsiteX9" fmla="*/ 76200 w 358800"/>
                  <a:gd name="connsiteY9" fmla="*/ 619148 h 698659"/>
                  <a:gd name="connsiteX10" fmla="*/ 134937 w 358800"/>
                  <a:gd name="connsiteY10" fmla="*/ 520723 h 698659"/>
                  <a:gd name="connsiteX11" fmla="*/ 157162 w 358800"/>
                  <a:gd name="connsiteY11" fmla="*/ 438173 h 698659"/>
                  <a:gd name="connsiteX12" fmla="*/ 274637 w 358800"/>
                  <a:gd name="connsiteY12" fmla="*/ 292123 h 698659"/>
                  <a:gd name="connsiteX13" fmla="*/ 212725 w 358800"/>
                  <a:gd name="connsiteY13" fmla="*/ 198460 h 698659"/>
                  <a:gd name="connsiteX14" fmla="*/ 209550 w 358800"/>
                  <a:gd name="connsiteY14" fmla="*/ 158773 h 698659"/>
                  <a:gd name="connsiteX15" fmla="*/ 358775 w 358800"/>
                  <a:gd name="connsiteY15" fmla="*/ 23 h 6986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58800" h="698659">
                    <a:moveTo>
                      <a:pt x="358775" y="23"/>
                    </a:moveTo>
                    <a:cubicBezTo>
                      <a:pt x="356658" y="-1829"/>
                      <a:pt x="225690" y="107443"/>
                      <a:pt x="196850" y="147660"/>
                    </a:cubicBezTo>
                    <a:cubicBezTo>
                      <a:pt x="168010" y="187877"/>
                      <a:pt x="179652" y="218304"/>
                      <a:pt x="185737" y="241323"/>
                    </a:cubicBezTo>
                    <a:cubicBezTo>
                      <a:pt x="191822" y="264342"/>
                      <a:pt x="225689" y="269104"/>
                      <a:pt x="233362" y="285773"/>
                    </a:cubicBezTo>
                    <a:cubicBezTo>
                      <a:pt x="241035" y="302442"/>
                      <a:pt x="248973" y="317523"/>
                      <a:pt x="231775" y="341335"/>
                    </a:cubicBezTo>
                    <a:cubicBezTo>
                      <a:pt x="214577" y="365147"/>
                      <a:pt x="149490" y="400338"/>
                      <a:pt x="130175" y="428648"/>
                    </a:cubicBezTo>
                    <a:cubicBezTo>
                      <a:pt x="110860" y="456959"/>
                      <a:pt x="124883" y="482623"/>
                      <a:pt x="115887" y="511198"/>
                    </a:cubicBezTo>
                    <a:cubicBezTo>
                      <a:pt x="106891" y="539773"/>
                      <a:pt x="95514" y="568877"/>
                      <a:pt x="76200" y="600098"/>
                    </a:cubicBezTo>
                    <a:cubicBezTo>
                      <a:pt x="56886" y="631319"/>
                      <a:pt x="0" y="695348"/>
                      <a:pt x="0" y="698523"/>
                    </a:cubicBezTo>
                    <a:cubicBezTo>
                      <a:pt x="0" y="701698"/>
                      <a:pt x="53710" y="648781"/>
                      <a:pt x="76200" y="619148"/>
                    </a:cubicBezTo>
                    <a:cubicBezTo>
                      <a:pt x="98690" y="589515"/>
                      <a:pt x="121443" y="550885"/>
                      <a:pt x="134937" y="520723"/>
                    </a:cubicBezTo>
                    <a:cubicBezTo>
                      <a:pt x="148431" y="490561"/>
                      <a:pt x="133879" y="476273"/>
                      <a:pt x="157162" y="438173"/>
                    </a:cubicBezTo>
                    <a:cubicBezTo>
                      <a:pt x="180445" y="400073"/>
                      <a:pt x="265377" y="332075"/>
                      <a:pt x="274637" y="292123"/>
                    </a:cubicBezTo>
                    <a:cubicBezTo>
                      <a:pt x="283897" y="252171"/>
                      <a:pt x="223573" y="220685"/>
                      <a:pt x="212725" y="198460"/>
                    </a:cubicBezTo>
                    <a:cubicBezTo>
                      <a:pt x="201877" y="176235"/>
                      <a:pt x="187325" y="188142"/>
                      <a:pt x="209550" y="158773"/>
                    </a:cubicBezTo>
                    <a:cubicBezTo>
                      <a:pt x="231775" y="129404"/>
                      <a:pt x="360892" y="1875"/>
                      <a:pt x="358775" y="2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5" name="フリーフォーム: 図形 654">
                <a:extLst>
                  <a:ext uri="{FF2B5EF4-FFF2-40B4-BE49-F238E27FC236}">
                    <a16:creationId xmlns:a16="http://schemas.microsoft.com/office/drawing/2014/main" id="{DEDB5060-CE83-4086-B18D-BD0D91FDC065}"/>
                  </a:ext>
                </a:extLst>
              </p:cNvPr>
              <p:cNvSpPr/>
              <p:nvPr/>
            </p:nvSpPr>
            <p:spPr>
              <a:xfrm>
                <a:off x="5039020" y="6319007"/>
                <a:ext cx="615302" cy="164391"/>
              </a:xfrm>
              <a:custGeom>
                <a:avLst/>
                <a:gdLst>
                  <a:gd name="connsiteX0" fmla="*/ 169568 w 615302"/>
                  <a:gd name="connsiteY0" fmla="*/ 140531 h 164391"/>
                  <a:gd name="connsiteX1" fmla="*/ 10818 w 615302"/>
                  <a:gd name="connsiteY1" fmla="*/ 75443 h 164391"/>
                  <a:gd name="connsiteX2" fmla="*/ 37805 w 615302"/>
                  <a:gd name="connsiteY2" fmla="*/ 24643 h 164391"/>
                  <a:gd name="connsiteX3" fmla="*/ 228305 w 615302"/>
                  <a:gd name="connsiteY3" fmla="*/ 18293 h 164391"/>
                  <a:gd name="connsiteX4" fmla="*/ 325143 w 615302"/>
                  <a:gd name="connsiteY4" fmla="*/ 48456 h 164391"/>
                  <a:gd name="connsiteX5" fmla="*/ 402930 w 615302"/>
                  <a:gd name="connsiteY5" fmla="*/ 10356 h 164391"/>
                  <a:gd name="connsiteX6" fmla="*/ 477543 w 615302"/>
                  <a:gd name="connsiteY6" fmla="*/ 4006 h 164391"/>
                  <a:gd name="connsiteX7" fmla="*/ 545805 w 615302"/>
                  <a:gd name="connsiteY7" fmla="*/ 64331 h 164391"/>
                  <a:gd name="connsiteX8" fmla="*/ 601368 w 615302"/>
                  <a:gd name="connsiteY8" fmla="*/ 142118 h 164391"/>
                  <a:gd name="connsiteX9" fmla="*/ 606130 w 615302"/>
                  <a:gd name="connsiteY9" fmla="*/ 156406 h 164391"/>
                  <a:gd name="connsiteX10" fmla="*/ 491830 w 615302"/>
                  <a:gd name="connsiteY10" fmla="*/ 30993 h 164391"/>
                  <a:gd name="connsiteX11" fmla="*/ 342605 w 615302"/>
                  <a:gd name="connsiteY11" fmla="*/ 61156 h 164391"/>
                  <a:gd name="connsiteX12" fmla="*/ 191793 w 615302"/>
                  <a:gd name="connsiteY12" fmla="*/ 45281 h 164391"/>
                  <a:gd name="connsiteX13" fmla="*/ 33043 w 615302"/>
                  <a:gd name="connsiteY13" fmla="*/ 51631 h 164391"/>
                  <a:gd name="connsiteX14" fmla="*/ 169568 w 615302"/>
                  <a:gd name="connsiteY14" fmla="*/ 140531 h 1643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615302" h="164391">
                    <a:moveTo>
                      <a:pt x="169568" y="140531"/>
                    </a:moveTo>
                    <a:cubicBezTo>
                      <a:pt x="165864" y="144500"/>
                      <a:pt x="32778" y="94758"/>
                      <a:pt x="10818" y="75443"/>
                    </a:cubicBezTo>
                    <a:cubicBezTo>
                      <a:pt x="-11142" y="56128"/>
                      <a:pt x="1557" y="34168"/>
                      <a:pt x="37805" y="24643"/>
                    </a:cubicBezTo>
                    <a:cubicBezTo>
                      <a:pt x="74053" y="15118"/>
                      <a:pt x="180415" y="14324"/>
                      <a:pt x="228305" y="18293"/>
                    </a:cubicBezTo>
                    <a:cubicBezTo>
                      <a:pt x="276195" y="22262"/>
                      <a:pt x="296039" y="49779"/>
                      <a:pt x="325143" y="48456"/>
                    </a:cubicBezTo>
                    <a:cubicBezTo>
                      <a:pt x="354247" y="47133"/>
                      <a:pt x="377530" y="17764"/>
                      <a:pt x="402930" y="10356"/>
                    </a:cubicBezTo>
                    <a:cubicBezTo>
                      <a:pt x="428330" y="2948"/>
                      <a:pt x="453731" y="-4990"/>
                      <a:pt x="477543" y="4006"/>
                    </a:cubicBezTo>
                    <a:cubicBezTo>
                      <a:pt x="501355" y="13002"/>
                      <a:pt x="525168" y="41312"/>
                      <a:pt x="545805" y="64331"/>
                    </a:cubicBezTo>
                    <a:cubicBezTo>
                      <a:pt x="566442" y="87350"/>
                      <a:pt x="591314" y="126772"/>
                      <a:pt x="601368" y="142118"/>
                    </a:cubicBezTo>
                    <a:cubicBezTo>
                      <a:pt x="611422" y="157464"/>
                      <a:pt x="624386" y="174927"/>
                      <a:pt x="606130" y="156406"/>
                    </a:cubicBezTo>
                    <a:cubicBezTo>
                      <a:pt x="587874" y="137885"/>
                      <a:pt x="535751" y="46868"/>
                      <a:pt x="491830" y="30993"/>
                    </a:cubicBezTo>
                    <a:cubicBezTo>
                      <a:pt x="447909" y="15118"/>
                      <a:pt x="392611" y="58775"/>
                      <a:pt x="342605" y="61156"/>
                    </a:cubicBezTo>
                    <a:cubicBezTo>
                      <a:pt x="292599" y="63537"/>
                      <a:pt x="243387" y="46868"/>
                      <a:pt x="191793" y="45281"/>
                    </a:cubicBezTo>
                    <a:cubicBezTo>
                      <a:pt x="140199" y="43693"/>
                      <a:pt x="40980" y="35756"/>
                      <a:pt x="33043" y="51631"/>
                    </a:cubicBezTo>
                    <a:cubicBezTo>
                      <a:pt x="25106" y="67506"/>
                      <a:pt x="173272" y="136562"/>
                      <a:pt x="169568" y="14053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6" name="フリーフォーム: 図形 655">
                <a:extLst>
                  <a:ext uri="{FF2B5EF4-FFF2-40B4-BE49-F238E27FC236}">
                    <a16:creationId xmlns:a16="http://schemas.microsoft.com/office/drawing/2014/main" id="{819F35A7-C209-4CFA-AFB7-F58F115BDBC2}"/>
                  </a:ext>
                </a:extLst>
              </p:cNvPr>
              <p:cNvSpPr/>
              <p:nvPr/>
            </p:nvSpPr>
            <p:spPr>
              <a:xfrm>
                <a:off x="5651500" y="6419534"/>
                <a:ext cx="168275" cy="103504"/>
              </a:xfrm>
              <a:custGeom>
                <a:avLst/>
                <a:gdLst>
                  <a:gd name="connsiteX0" fmla="*/ 0 w 168275"/>
                  <a:gd name="connsiteY0" fmla="*/ 103504 h 103504"/>
                  <a:gd name="connsiteX1" fmla="*/ 136525 w 168275"/>
                  <a:gd name="connsiteY1" fmla="*/ 6666 h 103504"/>
                  <a:gd name="connsiteX2" fmla="*/ 168275 w 168275"/>
                  <a:gd name="connsiteY2" fmla="*/ 8254 h 103504"/>
                  <a:gd name="connsiteX3" fmla="*/ 168275 w 168275"/>
                  <a:gd name="connsiteY3" fmla="*/ 8254 h 103504"/>
                  <a:gd name="connsiteX4" fmla="*/ 0 w 168275"/>
                  <a:gd name="connsiteY4" fmla="*/ 103504 h 103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275" h="103504">
                    <a:moveTo>
                      <a:pt x="0" y="103504"/>
                    </a:moveTo>
                    <a:cubicBezTo>
                      <a:pt x="54239" y="63022"/>
                      <a:pt x="108479" y="22541"/>
                      <a:pt x="136525" y="6666"/>
                    </a:cubicBezTo>
                    <a:cubicBezTo>
                      <a:pt x="164571" y="-9209"/>
                      <a:pt x="168275" y="8254"/>
                      <a:pt x="168275" y="8254"/>
                    </a:cubicBezTo>
                    <a:lnTo>
                      <a:pt x="168275" y="8254"/>
                    </a:lnTo>
                    <a:lnTo>
                      <a:pt x="0" y="103504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7" name="フリーフォーム: 図形 656">
                <a:extLst>
                  <a:ext uri="{FF2B5EF4-FFF2-40B4-BE49-F238E27FC236}">
                    <a16:creationId xmlns:a16="http://schemas.microsoft.com/office/drawing/2014/main" id="{733D4E6B-E728-41F2-A4AD-DF168681ACEB}"/>
                  </a:ext>
                </a:extLst>
              </p:cNvPr>
              <p:cNvSpPr/>
              <p:nvPr/>
            </p:nvSpPr>
            <p:spPr>
              <a:xfrm>
                <a:off x="5759380" y="6377290"/>
                <a:ext cx="224806" cy="364981"/>
              </a:xfrm>
              <a:custGeom>
                <a:avLst/>
                <a:gdLst>
                  <a:gd name="connsiteX0" fmla="*/ 70 w 224806"/>
                  <a:gd name="connsiteY0" fmla="*/ 266398 h 364981"/>
                  <a:gd name="connsiteX1" fmla="*/ 30233 w 224806"/>
                  <a:gd name="connsiteY1" fmla="*/ 140985 h 364981"/>
                  <a:gd name="connsiteX2" fmla="*/ 34995 w 224806"/>
                  <a:gd name="connsiteY2" fmla="*/ 104473 h 364981"/>
                  <a:gd name="connsiteX3" fmla="*/ 103258 w 224806"/>
                  <a:gd name="connsiteY3" fmla="*/ 40973 h 364981"/>
                  <a:gd name="connsiteX4" fmla="*/ 165170 w 224806"/>
                  <a:gd name="connsiteY4" fmla="*/ 18748 h 364981"/>
                  <a:gd name="connsiteX5" fmla="*/ 204858 w 224806"/>
                  <a:gd name="connsiteY5" fmla="*/ 104473 h 364981"/>
                  <a:gd name="connsiteX6" fmla="*/ 196920 w 224806"/>
                  <a:gd name="connsiteY6" fmla="*/ 202898 h 364981"/>
                  <a:gd name="connsiteX7" fmla="*/ 158820 w 224806"/>
                  <a:gd name="connsiteY7" fmla="*/ 302910 h 364981"/>
                  <a:gd name="connsiteX8" fmla="*/ 92145 w 224806"/>
                  <a:gd name="connsiteY8" fmla="*/ 364823 h 364981"/>
                  <a:gd name="connsiteX9" fmla="*/ 184220 w 224806"/>
                  <a:gd name="connsiteY9" fmla="*/ 285448 h 364981"/>
                  <a:gd name="connsiteX10" fmla="*/ 223908 w 224806"/>
                  <a:gd name="connsiteY10" fmla="*/ 134635 h 364981"/>
                  <a:gd name="connsiteX11" fmla="*/ 149295 w 224806"/>
                  <a:gd name="connsiteY11" fmla="*/ 1285 h 364981"/>
                  <a:gd name="connsiteX12" fmla="*/ 46108 w 224806"/>
                  <a:gd name="connsiteY12" fmla="*/ 69548 h 364981"/>
                  <a:gd name="connsiteX13" fmla="*/ 22295 w 224806"/>
                  <a:gd name="connsiteY13" fmla="*/ 110823 h 364981"/>
                  <a:gd name="connsiteX14" fmla="*/ 70 w 224806"/>
                  <a:gd name="connsiteY14" fmla="*/ 266398 h 3649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24806" h="364981">
                    <a:moveTo>
                      <a:pt x="70" y="266398"/>
                    </a:moveTo>
                    <a:cubicBezTo>
                      <a:pt x="1393" y="271425"/>
                      <a:pt x="24412" y="167973"/>
                      <a:pt x="30233" y="140985"/>
                    </a:cubicBezTo>
                    <a:cubicBezTo>
                      <a:pt x="36054" y="113997"/>
                      <a:pt x="22824" y="121142"/>
                      <a:pt x="34995" y="104473"/>
                    </a:cubicBezTo>
                    <a:cubicBezTo>
                      <a:pt x="47166" y="87804"/>
                      <a:pt x="81562" y="55260"/>
                      <a:pt x="103258" y="40973"/>
                    </a:cubicBezTo>
                    <a:cubicBezTo>
                      <a:pt x="124954" y="26685"/>
                      <a:pt x="148237" y="8165"/>
                      <a:pt x="165170" y="18748"/>
                    </a:cubicBezTo>
                    <a:cubicBezTo>
                      <a:pt x="182103" y="29331"/>
                      <a:pt x="199566" y="73781"/>
                      <a:pt x="204858" y="104473"/>
                    </a:cubicBezTo>
                    <a:cubicBezTo>
                      <a:pt x="210150" y="135165"/>
                      <a:pt x="204593" y="169825"/>
                      <a:pt x="196920" y="202898"/>
                    </a:cubicBezTo>
                    <a:cubicBezTo>
                      <a:pt x="189247" y="235971"/>
                      <a:pt x="176283" y="275922"/>
                      <a:pt x="158820" y="302910"/>
                    </a:cubicBezTo>
                    <a:cubicBezTo>
                      <a:pt x="141357" y="329898"/>
                      <a:pt x="87912" y="367733"/>
                      <a:pt x="92145" y="364823"/>
                    </a:cubicBezTo>
                    <a:cubicBezTo>
                      <a:pt x="96378" y="361913"/>
                      <a:pt x="162260" y="323813"/>
                      <a:pt x="184220" y="285448"/>
                    </a:cubicBezTo>
                    <a:cubicBezTo>
                      <a:pt x="206180" y="247083"/>
                      <a:pt x="229729" y="181995"/>
                      <a:pt x="223908" y="134635"/>
                    </a:cubicBezTo>
                    <a:cubicBezTo>
                      <a:pt x="218087" y="87274"/>
                      <a:pt x="178928" y="12133"/>
                      <a:pt x="149295" y="1285"/>
                    </a:cubicBezTo>
                    <a:cubicBezTo>
                      <a:pt x="119662" y="-9563"/>
                      <a:pt x="67275" y="51292"/>
                      <a:pt x="46108" y="69548"/>
                    </a:cubicBezTo>
                    <a:cubicBezTo>
                      <a:pt x="24941" y="87804"/>
                      <a:pt x="28116" y="82513"/>
                      <a:pt x="22295" y="110823"/>
                    </a:cubicBezTo>
                    <a:cubicBezTo>
                      <a:pt x="16474" y="139133"/>
                      <a:pt x="-1253" y="261371"/>
                      <a:pt x="70" y="26639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8" name="フリーフォーム: 図形 657">
                <a:extLst>
                  <a:ext uri="{FF2B5EF4-FFF2-40B4-BE49-F238E27FC236}">
                    <a16:creationId xmlns:a16="http://schemas.microsoft.com/office/drawing/2014/main" id="{E90767E4-447D-4805-B175-0595327329B2}"/>
                  </a:ext>
                </a:extLst>
              </p:cNvPr>
              <p:cNvSpPr/>
              <p:nvPr/>
            </p:nvSpPr>
            <p:spPr>
              <a:xfrm>
                <a:off x="5495876" y="6530962"/>
                <a:ext cx="201331" cy="320669"/>
              </a:xfrm>
              <a:custGeom>
                <a:avLst/>
                <a:gdLst>
                  <a:gd name="connsiteX0" fmla="*/ 147687 w 201331"/>
                  <a:gd name="connsiteY0" fmla="*/ 13 h 320669"/>
                  <a:gd name="connsiteX1" fmla="*/ 101649 w 201331"/>
                  <a:gd name="connsiteY1" fmla="*/ 133363 h 320669"/>
                  <a:gd name="connsiteX2" fmla="*/ 23862 w 201331"/>
                  <a:gd name="connsiteY2" fmla="*/ 214326 h 320669"/>
                  <a:gd name="connsiteX3" fmla="*/ 1637 w 201331"/>
                  <a:gd name="connsiteY3" fmla="*/ 222263 h 320669"/>
                  <a:gd name="connsiteX4" fmla="*/ 60374 w 201331"/>
                  <a:gd name="connsiteY4" fmla="*/ 300051 h 320669"/>
                  <a:gd name="connsiteX5" fmla="*/ 71487 w 201331"/>
                  <a:gd name="connsiteY5" fmla="*/ 307988 h 320669"/>
                  <a:gd name="connsiteX6" fmla="*/ 198487 w 201331"/>
                  <a:gd name="connsiteY6" fmla="*/ 144476 h 320669"/>
                  <a:gd name="connsiteX7" fmla="*/ 160387 w 201331"/>
                  <a:gd name="connsiteY7" fmla="*/ 122251 h 320669"/>
                  <a:gd name="connsiteX8" fmla="*/ 166737 w 201331"/>
                  <a:gd name="connsiteY8" fmla="*/ 171463 h 320669"/>
                  <a:gd name="connsiteX9" fmla="*/ 71487 w 201331"/>
                  <a:gd name="connsiteY9" fmla="*/ 281001 h 320669"/>
                  <a:gd name="connsiteX10" fmla="*/ 39737 w 201331"/>
                  <a:gd name="connsiteY10" fmla="*/ 239726 h 320669"/>
                  <a:gd name="connsiteX11" fmla="*/ 71487 w 201331"/>
                  <a:gd name="connsiteY11" fmla="*/ 141301 h 320669"/>
                  <a:gd name="connsiteX12" fmla="*/ 147687 w 201331"/>
                  <a:gd name="connsiteY12" fmla="*/ 13 h 320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01331" h="320669">
                    <a:moveTo>
                      <a:pt x="147687" y="13"/>
                    </a:moveTo>
                    <a:cubicBezTo>
                      <a:pt x="152714" y="-1310"/>
                      <a:pt x="122286" y="97644"/>
                      <a:pt x="101649" y="133363"/>
                    </a:cubicBezTo>
                    <a:cubicBezTo>
                      <a:pt x="81012" y="169082"/>
                      <a:pt x="40531" y="199509"/>
                      <a:pt x="23862" y="214326"/>
                    </a:cubicBezTo>
                    <a:cubicBezTo>
                      <a:pt x="7193" y="229143"/>
                      <a:pt x="-4448" y="207976"/>
                      <a:pt x="1637" y="222263"/>
                    </a:cubicBezTo>
                    <a:cubicBezTo>
                      <a:pt x="7722" y="236550"/>
                      <a:pt x="48732" y="285764"/>
                      <a:pt x="60374" y="300051"/>
                    </a:cubicBezTo>
                    <a:cubicBezTo>
                      <a:pt x="72016" y="314338"/>
                      <a:pt x="48468" y="333917"/>
                      <a:pt x="71487" y="307988"/>
                    </a:cubicBezTo>
                    <a:cubicBezTo>
                      <a:pt x="94506" y="282059"/>
                      <a:pt x="183670" y="175432"/>
                      <a:pt x="198487" y="144476"/>
                    </a:cubicBezTo>
                    <a:cubicBezTo>
                      <a:pt x="213304" y="113520"/>
                      <a:pt x="165679" y="117753"/>
                      <a:pt x="160387" y="122251"/>
                    </a:cubicBezTo>
                    <a:cubicBezTo>
                      <a:pt x="155095" y="126749"/>
                      <a:pt x="181554" y="145005"/>
                      <a:pt x="166737" y="171463"/>
                    </a:cubicBezTo>
                    <a:cubicBezTo>
                      <a:pt x="151920" y="197921"/>
                      <a:pt x="92654" y="269624"/>
                      <a:pt x="71487" y="281001"/>
                    </a:cubicBezTo>
                    <a:cubicBezTo>
                      <a:pt x="50320" y="292378"/>
                      <a:pt x="39737" y="263009"/>
                      <a:pt x="39737" y="239726"/>
                    </a:cubicBezTo>
                    <a:cubicBezTo>
                      <a:pt x="39737" y="216443"/>
                      <a:pt x="52702" y="178872"/>
                      <a:pt x="71487" y="141301"/>
                    </a:cubicBezTo>
                    <a:cubicBezTo>
                      <a:pt x="90272" y="103730"/>
                      <a:pt x="142660" y="1336"/>
                      <a:pt x="147687" y="1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9" name="フリーフォーム: 図形 658">
                <a:extLst>
                  <a:ext uri="{FF2B5EF4-FFF2-40B4-BE49-F238E27FC236}">
                    <a16:creationId xmlns:a16="http://schemas.microsoft.com/office/drawing/2014/main" id="{C204D2C9-F7A3-459B-A529-C8EC01DA7EE7}"/>
                  </a:ext>
                </a:extLst>
              </p:cNvPr>
              <p:cNvSpPr/>
              <p:nvPr/>
            </p:nvSpPr>
            <p:spPr>
              <a:xfrm>
                <a:off x="4872474" y="6872066"/>
                <a:ext cx="332740" cy="158972"/>
              </a:xfrm>
              <a:custGeom>
                <a:avLst/>
                <a:gdLst>
                  <a:gd name="connsiteX0" fmla="*/ 2739 w 332740"/>
                  <a:gd name="connsiteY0" fmla="*/ 16097 h 158972"/>
                  <a:gd name="connsiteX1" fmla="*/ 137676 w 332740"/>
                  <a:gd name="connsiteY1" fmla="*/ 1809 h 158972"/>
                  <a:gd name="connsiteX2" fmla="*/ 298014 w 332740"/>
                  <a:gd name="connsiteY2" fmla="*/ 60547 h 158972"/>
                  <a:gd name="connsiteX3" fmla="*/ 331351 w 332740"/>
                  <a:gd name="connsiteY3" fmla="*/ 158972 h 158972"/>
                  <a:gd name="connsiteX4" fmla="*/ 320239 w 332740"/>
                  <a:gd name="connsiteY4" fmla="*/ 60547 h 158972"/>
                  <a:gd name="connsiteX5" fmla="*/ 264676 w 332740"/>
                  <a:gd name="connsiteY5" fmla="*/ 27209 h 158972"/>
                  <a:gd name="connsiteX6" fmla="*/ 2739 w 332740"/>
                  <a:gd name="connsiteY6" fmla="*/ 16097 h 158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2740" h="158972">
                    <a:moveTo>
                      <a:pt x="2739" y="16097"/>
                    </a:moveTo>
                    <a:cubicBezTo>
                      <a:pt x="-18428" y="11864"/>
                      <a:pt x="88464" y="-5599"/>
                      <a:pt x="137676" y="1809"/>
                    </a:cubicBezTo>
                    <a:cubicBezTo>
                      <a:pt x="186888" y="9217"/>
                      <a:pt x="265735" y="34353"/>
                      <a:pt x="298014" y="60547"/>
                    </a:cubicBezTo>
                    <a:cubicBezTo>
                      <a:pt x="330293" y="86741"/>
                      <a:pt x="327647" y="158972"/>
                      <a:pt x="331351" y="158972"/>
                    </a:cubicBezTo>
                    <a:cubicBezTo>
                      <a:pt x="335055" y="158972"/>
                      <a:pt x="331351" y="82507"/>
                      <a:pt x="320239" y="60547"/>
                    </a:cubicBezTo>
                    <a:cubicBezTo>
                      <a:pt x="309127" y="38587"/>
                      <a:pt x="316270" y="35411"/>
                      <a:pt x="264676" y="27209"/>
                    </a:cubicBezTo>
                    <a:cubicBezTo>
                      <a:pt x="213082" y="19007"/>
                      <a:pt x="23906" y="20330"/>
                      <a:pt x="2739" y="1609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0" name="フリーフォーム: 図形 659">
                <a:extLst>
                  <a:ext uri="{FF2B5EF4-FFF2-40B4-BE49-F238E27FC236}">
                    <a16:creationId xmlns:a16="http://schemas.microsoft.com/office/drawing/2014/main" id="{11D7B3B4-455C-4506-8BDB-C670F06B36CF}"/>
                  </a:ext>
                </a:extLst>
              </p:cNvPr>
              <p:cNvSpPr/>
              <p:nvPr/>
            </p:nvSpPr>
            <p:spPr>
              <a:xfrm>
                <a:off x="4899703" y="6777008"/>
                <a:ext cx="207957" cy="95821"/>
              </a:xfrm>
              <a:custGeom>
                <a:avLst/>
                <a:gdLst>
                  <a:gd name="connsiteX0" fmla="*/ 910 w 207957"/>
                  <a:gd name="connsiteY0" fmla="*/ 30 h 95821"/>
                  <a:gd name="connsiteX1" fmla="*/ 121560 w 207957"/>
                  <a:gd name="connsiteY1" fmla="*/ 25430 h 95821"/>
                  <a:gd name="connsiteX2" fmla="*/ 202522 w 207957"/>
                  <a:gd name="connsiteY2" fmla="*/ 54005 h 95821"/>
                  <a:gd name="connsiteX3" fmla="*/ 199347 w 207957"/>
                  <a:gd name="connsiteY3" fmla="*/ 95280 h 95821"/>
                  <a:gd name="connsiteX4" fmla="*/ 189822 w 207957"/>
                  <a:gd name="connsiteY4" fmla="*/ 22255 h 95821"/>
                  <a:gd name="connsiteX5" fmla="*/ 910 w 207957"/>
                  <a:gd name="connsiteY5" fmla="*/ 30 h 958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7957" h="95821">
                    <a:moveTo>
                      <a:pt x="910" y="30"/>
                    </a:moveTo>
                    <a:cubicBezTo>
                      <a:pt x="-10467" y="559"/>
                      <a:pt x="87958" y="16434"/>
                      <a:pt x="121560" y="25430"/>
                    </a:cubicBezTo>
                    <a:cubicBezTo>
                      <a:pt x="155162" y="34426"/>
                      <a:pt x="189558" y="42364"/>
                      <a:pt x="202522" y="54005"/>
                    </a:cubicBezTo>
                    <a:cubicBezTo>
                      <a:pt x="215486" y="65646"/>
                      <a:pt x="201464" y="100572"/>
                      <a:pt x="199347" y="95280"/>
                    </a:cubicBezTo>
                    <a:cubicBezTo>
                      <a:pt x="197230" y="89988"/>
                      <a:pt x="218662" y="38659"/>
                      <a:pt x="189822" y="22255"/>
                    </a:cubicBezTo>
                    <a:cubicBezTo>
                      <a:pt x="160983" y="5851"/>
                      <a:pt x="12287" y="-499"/>
                      <a:pt x="910" y="3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1" name="フリーフォーム: 図形 660">
                <a:extLst>
                  <a:ext uri="{FF2B5EF4-FFF2-40B4-BE49-F238E27FC236}">
                    <a16:creationId xmlns:a16="http://schemas.microsoft.com/office/drawing/2014/main" id="{B4B9E210-11E9-4B0B-A6E8-288978FDC461}"/>
                  </a:ext>
                </a:extLst>
              </p:cNvPr>
              <p:cNvSpPr/>
              <p:nvPr/>
            </p:nvSpPr>
            <p:spPr>
              <a:xfrm>
                <a:off x="5994355" y="6388100"/>
                <a:ext cx="197740" cy="229678"/>
              </a:xfrm>
              <a:custGeom>
                <a:avLst/>
                <a:gdLst>
                  <a:gd name="connsiteX0" fmla="*/ 45 w 197740"/>
                  <a:gd name="connsiteY0" fmla="*/ 0 h 229678"/>
                  <a:gd name="connsiteX1" fmla="*/ 192133 w 197740"/>
                  <a:gd name="connsiteY1" fmla="*/ 128588 h 229678"/>
                  <a:gd name="connsiteX2" fmla="*/ 141333 w 197740"/>
                  <a:gd name="connsiteY2" fmla="*/ 179388 h 229678"/>
                  <a:gd name="connsiteX3" fmla="*/ 88945 w 197740"/>
                  <a:gd name="connsiteY3" fmla="*/ 228600 h 229678"/>
                  <a:gd name="connsiteX4" fmla="*/ 173083 w 197740"/>
                  <a:gd name="connsiteY4" fmla="*/ 130175 h 229678"/>
                  <a:gd name="connsiteX5" fmla="*/ 45 w 197740"/>
                  <a:gd name="connsiteY5" fmla="*/ 0 h 229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7740" h="229678">
                    <a:moveTo>
                      <a:pt x="45" y="0"/>
                    </a:moveTo>
                    <a:cubicBezTo>
                      <a:pt x="3220" y="-265"/>
                      <a:pt x="168585" y="98690"/>
                      <a:pt x="192133" y="128588"/>
                    </a:cubicBezTo>
                    <a:cubicBezTo>
                      <a:pt x="215681" y="158486"/>
                      <a:pt x="158531" y="162719"/>
                      <a:pt x="141333" y="179388"/>
                    </a:cubicBezTo>
                    <a:cubicBezTo>
                      <a:pt x="124135" y="196057"/>
                      <a:pt x="83653" y="236802"/>
                      <a:pt x="88945" y="228600"/>
                    </a:cubicBezTo>
                    <a:cubicBezTo>
                      <a:pt x="94237" y="220398"/>
                      <a:pt x="185518" y="164306"/>
                      <a:pt x="173083" y="130175"/>
                    </a:cubicBezTo>
                    <a:cubicBezTo>
                      <a:pt x="160648" y="96044"/>
                      <a:pt x="-3130" y="265"/>
                      <a:pt x="45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2" name="フリーフォーム: 図形 661">
                <a:extLst>
                  <a:ext uri="{FF2B5EF4-FFF2-40B4-BE49-F238E27FC236}">
                    <a16:creationId xmlns:a16="http://schemas.microsoft.com/office/drawing/2014/main" id="{C966C251-271A-46FE-9A31-6C804F230384}"/>
                  </a:ext>
                </a:extLst>
              </p:cNvPr>
              <p:cNvSpPr/>
              <p:nvPr/>
            </p:nvSpPr>
            <p:spPr>
              <a:xfrm>
                <a:off x="6076494" y="6535535"/>
                <a:ext cx="215478" cy="158975"/>
              </a:xfrm>
              <a:custGeom>
                <a:avLst/>
                <a:gdLst>
                  <a:gd name="connsiteX0" fmla="*/ 2044 w 215478"/>
                  <a:gd name="connsiteY0" fmla="*/ 154190 h 158975"/>
                  <a:gd name="connsiteX1" fmla="*/ 33794 w 215478"/>
                  <a:gd name="connsiteY1" fmla="*/ 70053 h 158975"/>
                  <a:gd name="connsiteX2" fmla="*/ 143331 w 215478"/>
                  <a:gd name="connsiteY2" fmla="*/ 203 h 158975"/>
                  <a:gd name="connsiteX3" fmla="*/ 214769 w 215478"/>
                  <a:gd name="connsiteY3" fmla="*/ 52590 h 158975"/>
                  <a:gd name="connsiteX4" fmla="*/ 100469 w 215478"/>
                  <a:gd name="connsiteY4" fmla="*/ 158953 h 158975"/>
                  <a:gd name="connsiteX5" fmla="*/ 197306 w 215478"/>
                  <a:gd name="connsiteY5" fmla="*/ 43065 h 158975"/>
                  <a:gd name="connsiteX6" fmla="*/ 165556 w 215478"/>
                  <a:gd name="connsiteY6" fmla="*/ 19253 h 158975"/>
                  <a:gd name="connsiteX7" fmla="*/ 81419 w 215478"/>
                  <a:gd name="connsiteY7" fmla="*/ 52590 h 158975"/>
                  <a:gd name="connsiteX8" fmla="*/ 2044 w 215478"/>
                  <a:gd name="connsiteY8" fmla="*/ 154190 h 158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15478" h="158975">
                    <a:moveTo>
                      <a:pt x="2044" y="154190"/>
                    </a:moveTo>
                    <a:cubicBezTo>
                      <a:pt x="-5893" y="157100"/>
                      <a:pt x="10246" y="95717"/>
                      <a:pt x="33794" y="70053"/>
                    </a:cubicBezTo>
                    <a:cubicBezTo>
                      <a:pt x="57342" y="44389"/>
                      <a:pt x="113169" y="3113"/>
                      <a:pt x="143331" y="203"/>
                    </a:cubicBezTo>
                    <a:cubicBezTo>
                      <a:pt x="173494" y="-2708"/>
                      <a:pt x="221913" y="26132"/>
                      <a:pt x="214769" y="52590"/>
                    </a:cubicBezTo>
                    <a:cubicBezTo>
                      <a:pt x="207625" y="79048"/>
                      <a:pt x="103379" y="160540"/>
                      <a:pt x="100469" y="158953"/>
                    </a:cubicBezTo>
                    <a:cubicBezTo>
                      <a:pt x="97559" y="157366"/>
                      <a:pt x="186458" y="66348"/>
                      <a:pt x="197306" y="43065"/>
                    </a:cubicBezTo>
                    <a:cubicBezTo>
                      <a:pt x="208154" y="19782"/>
                      <a:pt x="184870" y="17666"/>
                      <a:pt x="165556" y="19253"/>
                    </a:cubicBezTo>
                    <a:cubicBezTo>
                      <a:pt x="146242" y="20840"/>
                      <a:pt x="108406" y="33011"/>
                      <a:pt x="81419" y="52590"/>
                    </a:cubicBezTo>
                    <a:cubicBezTo>
                      <a:pt x="54432" y="72169"/>
                      <a:pt x="9981" y="151280"/>
                      <a:pt x="2044" y="15419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3" name="フリーフォーム: 図形 662">
                <a:extLst>
                  <a:ext uri="{FF2B5EF4-FFF2-40B4-BE49-F238E27FC236}">
                    <a16:creationId xmlns:a16="http://schemas.microsoft.com/office/drawing/2014/main" id="{0E93E23C-109A-402E-AA07-73C50965D931}"/>
                  </a:ext>
                </a:extLst>
              </p:cNvPr>
              <p:cNvSpPr/>
              <p:nvPr/>
            </p:nvSpPr>
            <p:spPr>
              <a:xfrm>
                <a:off x="6194636" y="6975526"/>
                <a:ext cx="346142" cy="418595"/>
              </a:xfrm>
              <a:custGeom>
                <a:avLst/>
                <a:gdLst>
                  <a:gd name="connsiteX0" fmla="*/ 345864 w 346142"/>
                  <a:gd name="connsiteY0" fmla="*/ 1007 h 418595"/>
                  <a:gd name="connsiteX1" fmla="*/ 206164 w 346142"/>
                  <a:gd name="connsiteY1" fmla="*/ 72974 h 418595"/>
                  <a:gd name="connsiteX2" fmla="*/ 98214 w 346142"/>
                  <a:gd name="connsiteY2" fmla="*/ 87791 h 418595"/>
                  <a:gd name="connsiteX3" fmla="*/ 89747 w 346142"/>
                  <a:gd name="connsiteY3" fmla="*/ 183041 h 418595"/>
                  <a:gd name="connsiteX4" fmla="*/ 144781 w 346142"/>
                  <a:gd name="connsiteY4" fmla="*/ 238074 h 418595"/>
                  <a:gd name="connsiteX5" fmla="*/ 41064 w 346142"/>
                  <a:gd name="connsiteY5" fmla="*/ 316391 h 418595"/>
                  <a:gd name="connsiteX6" fmla="*/ 13547 w 346142"/>
                  <a:gd name="connsiteY6" fmla="*/ 371424 h 418595"/>
                  <a:gd name="connsiteX7" fmla="*/ 24131 w 346142"/>
                  <a:gd name="connsiteY7" fmla="*/ 417991 h 418595"/>
                  <a:gd name="connsiteX8" fmla="*/ 2964 w 346142"/>
                  <a:gd name="connsiteY8" fmla="*/ 337557 h 418595"/>
                  <a:gd name="connsiteX9" fmla="*/ 100331 w 346142"/>
                  <a:gd name="connsiteY9" fmla="*/ 242307 h 418595"/>
                  <a:gd name="connsiteX10" fmla="*/ 68581 w 346142"/>
                  <a:gd name="connsiteY10" fmla="*/ 83557 h 418595"/>
                  <a:gd name="connsiteX11" fmla="*/ 237914 w 346142"/>
                  <a:gd name="connsiteY11" fmla="*/ 32757 h 418595"/>
                  <a:gd name="connsiteX12" fmla="*/ 345864 w 346142"/>
                  <a:gd name="connsiteY12" fmla="*/ 1007 h 4185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46142" h="418595">
                    <a:moveTo>
                      <a:pt x="345864" y="1007"/>
                    </a:moveTo>
                    <a:cubicBezTo>
                      <a:pt x="340572" y="7710"/>
                      <a:pt x="247439" y="58510"/>
                      <a:pt x="206164" y="72974"/>
                    </a:cubicBezTo>
                    <a:cubicBezTo>
                      <a:pt x="164889" y="87438"/>
                      <a:pt x="117617" y="69447"/>
                      <a:pt x="98214" y="87791"/>
                    </a:cubicBezTo>
                    <a:cubicBezTo>
                      <a:pt x="78811" y="106136"/>
                      <a:pt x="81986" y="157994"/>
                      <a:pt x="89747" y="183041"/>
                    </a:cubicBezTo>
                    <a:cubicBezTo>
                      <a:pt x="97508" y="208088"/>
                      <a:pt x="152895" y="215849"/>
                      <a:pt x="144781" y="238074"/>
                    </a:cubicBezTo>
                    <a:cubicBezTo>
                      <a:pt x="136667" y="260299"/>
                      <a:pt x="62936" y="294166"/>
                      <a:pt x="41064" y="316391"/>
                    </a:cubicBezTo>
                    <a:cubicBezTo>
                      <a:pt x="19192" y="338616"/>
                      <a:pt x="16369" y="354491"/>
                      <a:pt x="13547" y="371424"/>
                    </a:cubicBezTo>
                    <a:cubicBezTo>
                      <a:pt x="10725" y="388357"/>
                      <a:pt x="25895" y="423635"/>
                      <a:pt x="24131" y="417991"/>
                    </a:cubicBezTo>
                    <a:cubicBezTo>
                      <a:pt x="22367" y="412347"/>
                      <a:pt x="-9736" y="366838"/>
                      <a:pt x="2964" y="337557"/>
                    </a:cubicBezTo>
                    <a:cubicBezTo>
                      <a:pt x="15664" y="308276"/>
                      <a:pt x="89395" y="284640"/>
                      <a:pt x="100331" y="242307"/>
                    </a:cubicBezTo>
                    <a:cubicBezTo>
                      <a:pt x="111267" y="199974"/>
                      <a:pt x="45651" y="118482"/>
                      <a:pt x="68581" y="83557"/>
                    </a:cubicBezTo>
                    <a:cubicBezTo>
                      <a:pt x="91511" y="48632"/>
                      <a:pt x="195933" y="42635"/>
                      <a:pt x="237914" y="32757"/>
                    </a:cubicBezTo>
                    <a:cubicBezTo>
                      <a:pt x="279894" y="22879"/>
                      <a:pt x="351156" y="-5696"/>
                      <a:pt x="345864" y="100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4" name="フリーフォーム: 図形 663">
                <a:extLst>
                  <a:ext uri="{FF2B5EF4-FFF2-40B4-BE49-F238E27FC236}">
                    <a16:creationId xmlns:a16="http://schemas.microsoft.com/office/drawing/2014/main" id="{BCCC0D77-5F6E-4840-B8C3-FB870187D4D0}"/>
                  </a:ext>
                </a:extLst>
              </p:cNvPr>
              <p:cNvSpPr/>
              <p:nvPr/>
            </p:nvSpPr>
            <p:spPr>
              <a:xfrm>
                <a:off x="5946303" y="7334218"/>
                <a:ext cx="296213" cy="385845"/>
              </a:xfrm>
              <a:custGeom>
                <a:avLst/>
                <a:gdLst>
                  <a:gd name="connsiteX0" fmla="*/ 149697 w 296213"/>
                  <a:gd name="connsiteY0" fmla="*/ 32 h 385845"/>
                  <a:gd name="connsiteX1" fmla="*/ 295747 w 296213"/>
                  <a:gd name="connsiteY1" fmla="*/ 133382 h 385845"/>
                  <a:gd name="connsiteX2" fmla="*/ 192030 w 296213"/>
                  <a:gd name="connsiteY2" fmla="*/ 201115 h 385845"/>
                  <a:gd name="connsiteX3" fmla="*/ 79847 w 296213"/>
                  <a:gd name="connsiteY3" fmla="*/ 266732 h 385845"/>
                  <a:gd name="connsiteX4" fmla="*/ 54447 w 296213"/>
                  <a:gd name="connsiteY4" fmla="*/ 325999 h 385845"/>
                  <a:gd name="connsiteX5" fmla="*/ 1530 w 296213"/>
                  <a:gd name="connsiteY5" fmla="*/ 383149 h 385845"/>
                  <a:gd name="connsiteX6" fmla="*/ 120064 w 296213"/>
                  <a:gd name="connsiteY6" fmla="*/ 234982 h 385845"/>
                  <a:gd name="connsiteX7" fmla="*/ 283047 w 296213"/>
                  <a:gd name="connsiteY7" fmla="*/ 146082 h 385845"/>
                  <a:gd name="connsiteX8" fmla="*/ 149697 w 296213"/>
                  <a:gd name="connsiteY8" fmla="*/ 32 h 385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6213" h="385845">
                    <a:moveTo>
                      <a:pt x="149697" y="32"/>
                    </a:moveTo>
                    <a:cubicBezTo>
                      <a:pt x="151814" y="-2085"/>
                      <a:pt x="288692" y="99868"/>
                      <a:pt x="295747" y="133382"/>
                    </a:cubicBezTo>
                    <a:cubicBezTo>
                      <a:pt x="302802" y="166896"/>
                      <a:pt x="228013" y="178890"/>
                      <a:pt x="192030" y="201115"/>
                    </a:cubicBezTo>
                    <a:cubicBezTo>
                      <a:pt x="156047" y="223340"/>
                      <a:pt x="102778" y="245918"/>
                      <a:pt x="79847" y="266732"/>
                    </a:cubicBezTo>
                    <a:cubicBezTo>
                      <a:pt x="56916" y="287546"/>
                      <a:pt x="67500" y="306596"/>
                      <a:pt x="54447" y="325999"/>
                    </a:cubicBezTo>
                    <a:cubicBezTo>
                      <a:pt x="41394" y="345402"/>
                      <a:pt x="-9406" y="398319"/>
                      <a:pt x="1530" y="383149"/>
                    </a:cubicBezTo>
                    <a:cubicBezTo>
                      <a:pt x="12466" y="367980"/>
                      <a:pt x="73144" y="274493"/>
                      <a:pt x="120064" y="234982"/>
                    </a:cubicBezTo>
                    <a:cubicBezTo>
                      <a:pt x="166984" y="195471"/>
                      <a:pt x="275639" y="180654"/>
                      <a:pt x="283047" y="146082"/>
                    </a:cubicBezTo>
                    <a:cubicBezTo>
                      <a:pt x="290455" y="111510"/>
                      <a:pt x="147580" y="2149"/>
                      <a:pt x="149697" y="3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5" name="フリーフォーム: 図形 664">
                <a:extLst>
                  <a:ext uri="{FF2B5EF4-FFF2-40B4-BE49-F238E27FC236}">
                    <a16:creationId xmlns:a16="http://schemas.microsoft.com/office/drawing/2014/main" id="{408D37CC-E501-46F1-BC4A-891A5E368E07}"/>
                  </a:ext>
                </a:extLst>
              </p:cNvPr>
              <p:cNvSpPr/>
              <p:nvPr/>
            </p:nvSpPr>
            <p:spPr>
              <a:xfrm>
                <a:off x="5916083" y="7694049"/>
                <a:ext cx="165624" cy="311359"/>
              </a:xfrm>
              <a:custGeom>
                <a:avLst/>
                <a:gdLst>
                  <a:gd name="connsiteX0" fmla="*/ 165100 w 165624"/>
                  <a:gd name="connsiteY0" fmla="*/ 34 h 311359"/>
                  <a:gd name="connsiteX1" fmla="*/ 118534 w 165624"/>
                  <a:gd name="connsiteY1" fmla="*/ 222284 h 311359"/>
                  <a:gd name="connsiteX2" fmla="*/ 42334 w 165624"/>
                  <a:gd name="connsiteY2" fmla="*/ 311184 h 311359"/>
                  <a:gd name="connsiteX3" fmla="*/ 0 w 165624"/>
                  <a:gd name="connsiteY3" fmla="*/ 203234 h 311359"/>
                  <a:gd name="connsiteX4" fmla="*/ 42334 w 165624"/>
                  <a:gd name="connsiteY4" fmla="*/ 42368 h 311359"/>
                  <a:gd name="connsiteX5" fmla="*/ 59267 w 165624"/>
                  <a:gd name="connsiteY5" fmla="*/ 23318 h 311359"/>
                  <a:gd name="connsiteX6" fmla="*/ 27517 w 165624"/>
                  <a:gd name="connsiteY6" fmla="*/ 127034 h 311359"/>
                  <a:gd name="connsiteX7" fmla="*/ 21167 w 165624"/>
                  <a:gd name="connsiteY7" fmla="*/ 194768 h 311359"/>
                  <a:gd name="connsiteX8" fmla="*/ 29634 w 165624"/>
                  <a:gd name="connsiteY8" fmla="*/ 258268 h 311359"/>
                  <a:gd name="connsiteX9" fmla="*/ 88900 w 165624"/>
                  <a:gd name="connsiteY9" fmla="*/ 239218 h 311359"/>
                  <a:gd name="connsiteX10" fmla="*/ 165100 w 165624"/>
                  <a:gd name="connsiteY10" fmla="*/ 34 h 311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5624" h="311359">
                    <a:moveTo>
                      <a:pt x="165100" y="34"/>
                    </a:moveTo>
                    <a:cubicBezTo>
                      <a:pt x="170039" y="-2788"/>
                      <a:pt x="138995" y="170426"/>
                      <a:pt x="118534" y="222284"/>
                    </a:cubicBezTo>
                    <a:cubicBezTo>
                      <a:pt x="98073" y="274142"/>
                      <a:pt x="62090" y="314359"/>
                      <a:pt x="42334" y="311184"/>
                    </a:cubicBezTo>
                    <a:cubicBezTo>
                      <a:pt x="22578" y="308009"/>
                      <a:pt x="0" y="248037"/>
                      <a:pt x="0" y="203234"/>
                    </a:cubicBezTo>
                    <a:cubicBezTo>
                      <a:pt x="0" y="158431"/>
                      <a:pt x="32456" y="72354"/>
                      <a:pt x="42334" y="42368"/>
                    </a:cubicBezTo>
                    <a:cubicBezTo>
                      <a:pt x="52212" y="12382"/>
                      <a:pt x="61737" y="9207"/>
                      <a:pt x="59267" y="23318"/>
                    </a:cubicBezTo>
                    <a:cubicBezTo>
                      <a:pt x="56797" y="37429"/>
                      <a:pt x="33867" y="98459"/>
                      <a:pt x="27517" y="127034"/>
                    </a:cubicBezTo>
                    <a:cubicBezTo>
                      <a:pt x="21167" y="155609"/>
                      <a:pt x="20814" y="172896"/>
                      <a:pt x="21167" y="194768"/>
                    </a:cubicBezTo>
                    <a:cubicBezTo>
                      <a:pt x="21520" y="216640"/>
                      <a:pt x="18345" y="250860"/>
                      <a:pt x="29634" y="258268"/>
                    </a:cubicBezTo>
                    <a:cubicBezTo>
                      <a:pt x="40923" y="265676"/>
                      <a:pt x="65617" y="279788"/>
                      <a:pt x="88900" y="239218"/>
                    </a:cubicBezTo>
                    <a:cubicBezTo>
                      <a:pt x="112183" y="198649"/>
                      <a:pt x="160161" y="2856"/>
                      <a:pt x="165100" y="3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6" name="フリーフォーム: 図形 665">
                <a:extLst>
                  <a:ext uri="{FF2B5EF4-FFF2-40B4-BE49-F238E27FC236}">
                    <a16:creationId xmlns:a16="http://schemas.microsoft.com/office/drawing/2014/main" id="{784AA605-134C-43CA-ABA5-D432216CF0A3}"/>
                  </a:ext>
                </a:extLst>
              </p:cNvPr>
              <p:cNvSpPr/>
              <p:nvPr/>
            </p:nvSpPr>
            <p:spPr>
              <a:xfrm>
                <a:off x="5623291" y="7943850"/>
                <a:ext cx="261640" cy="493438"/>
              </a:xfrm>
              <a:custGeom>
                <a:avLst/>
                <a:gdLst>
                  <a:gd name="connsiteX0" fmla="*/ 195426 w 261640"/>
                  <a:gd name="connsiteY0" fmla="*/ 0 h 493438"/>
                  <a:gd name="connsiteX1" fmla="*/ 261042 w 261640"/>
                  <a:gd name="connsiteY1" fmla="*/ 120650 h 493438"/>
                  <a:gd name="connsiteX2" fmla="*/ 148859 w 261640"/>
                  <a:gd name="connsiteY2" fmla="*/ 232833 h 493438"/>
                  <a:gd name="connsiteX3" fmla="*/ 150976 w 261640"/>
                  <a:gd name="connsiteY3" fmla="*/ 277283 h 493438"/>
                  <a:gd name="connsiteX4" fmla="*/ 165792 w 261640"/>
                  <a:gd name="connsiteY4" fmla="*/ 302683 h 493438"/>
                  <a:gd name="connsiteX5" fmla="*/ 85359 w 261640"/>
                  <a:gd name="connsiteY5" fmla="*/ 436033 h 493438"/>
                  <a:gd name="connsiteX6" fmla="*/ 692 w 261640"/>
                  <a:gd name="connsiteY6" fmla="*/ 488950 h 493438"/>
                  <a:gd name="connsiteX7" fmla="*/ 134042 w 261640"/>
                  <a:gd name="connsiteY7" fmla="*/ 328083 h 493438"/>
                  <a:gd name="connsiteX8" fmla="*/ 121342 w 261640"/>
                  <a:gd name="connsiteY8" fmla="*/ 220133 h 493438"/>
                  <a:gd name="connsiteX9" fmla="*/ 241992 w 261640"/>
                  <a:gd name="connsiteY9" fmla="*/ 120650 h 493438"/>
                  <a:gd name="connsiteX10" fmla="*/ 195426 w 261640"/>
                  <a:gd name="connsiteY10" fmla="*/ 0 h 493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61640" h="493438">
                    <a:moveTo>
                      <a:pt x="195426" y="0"/>
                    </a:moveTo>
                    <a:cubicBezTo>
                      <a:pt x="198601" y="0"/>
                      <a:pt x="268803" y="81845"/>
                      <a:pt x="261042" y="120650"/>
                    </a:cubicBezTo>
                    <a:cubicBezTo>
                      <a:pt x="253281" y="159455"/>
                      <a:pt x="167203" y="206728"/>
                      <a:pt x="148859" y="232833"/>
                    </a:cubicBezTo>
                    <a:cubicBezTo>
                      <a:pt x="130515" y="258938"/>
                      <a:pt x="148154" y="265641"/>
                      <a:pt x="150976" y="277283"/>
                    </a:cubicBezTo>
                    <a:cubicBezTo>
                      <a:pt x="153798" y="288925"/>
                      <a:pt x="176728" y="276225"/>
                      <a:pt x="165792" y="302683"/>
                    </a:cubicBezTo>
                    <a:cubicBezTo>
                      <a:pt x="154856" y="329141"/>
                      <a:pt x="112876" y="404989"/>
                      <a:pt x="85359" y="436033"/>
                    </a:cubicBezTo>
                    <a:cubicBezTo>
                      <a:pt x="57842" y="467077"/>
                      <a:pt x="-7422" y="506942"/>
                      <a:pt x="692" y="488950"/>
                    </a:cubicBezTo>
                    <a:cubicBezTo>
                      <a:pt x="8806" y="470958"/>
                      <a:pt x="113934" y="372886"/>
                      <a:pt x="134042" y="328083"/>
                    </a:cubicBezTo>
                    <a:cubicBezTo>
                      <a:pt x="154150" y="283280"/>
                      <a:pt x="103350" y="254705"/>
                      <a:pt x="121342" y="220133"/>
                    </a:cubicBezTo>
                    <a:cubicBezTo>
                      <a:pt x="139334" y="185561"/>
                      <a:pt x="227528" y="155575"/>
                      <a:pt x="241992" y="120650"/>
                    </a:cubicBezTo>
                    <a:cubicBezTo>
                      <a:pt x="256456" y="85725"/>
                      <a:pt x="192251" y="0"/>
                      <a:pt x="195426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7" name="フリーフォーム: 図形 666">
                <a:extLst>
                  <a:ext uri="{FF2B5EF4-FFF2-40B4-BE49-F238E27FC236}">
                    <a16:creationId xmlns:a16="http://schemas.microsoft.com/office/drawing/2014/main" id="{2A7F30FB-6158-4AC3-88D9-4875C5842816}"/>
                  </a:ext>
                </a:extLst>
              </p:cNvPr>
              <p:cNvSpPr/>
              <p:nvPr/>
            </p:nvSpPr>
            <p:spPr>
              <a:xfrm>
                <a:off x="5219230" y="8352202"/>
                <a:ext cx="403295" cy="301349"/>
              </a:xfrm>
              <a:custGeom>
                <a:avLst/>
                <a:gdLst>
                  <a:gd name="connsiteX0" fmla="*/ 315853 w 403295"/>
                  <a:gd name="connsiteY0" fmla="*/ 146215 h 301349"/>
                  <a:gd name="connsiteX1" fmla="*/ 402637 w 403295"/>
                  <a:gd name="connsiteY1" fmla="*/ 285915 h 301349"/>
                  <a:gd name="connsiteX2" fmla="*/ 260820 w 403295"/>
                  <a:gd name="connsiteY2" fmla="*/ 266865 h 301349"/>
                  <a:gd name="connsiteX3" fmla="*/ 470 w 403295"/>
                  <a:gd name="connsiteY3" fmla="*/ 10748 h 301349"/>
                  <a:gd name="connsiteX4" fmla="*/ 193087 w 403295"/>
                  <a:gd name="connsiteY4" fmla="*/ 44615 h 301349"/>
                  <a:gd name="connsiteX5" fmla="*/ 51270 w 403295"/>
                  <a:gd name="connsiteY5" fmla="*/ 12865 h 301349"/>
                  <a:gd name="connsiteX6" fmla="*/ 38570 w 403295"/>
                  <a:gd name="connsiteY6" fmla="*/ 25565 h 301349"/>
                  <a:gd name="connsiteX7" fmla="*/ 224837 w 403295"/>
                  <a:gd name="connsiteY7" fmla="*/ 230881 h 301349"/>
                  <a:gd name="connsiteX8" fmla="*/ 364537 w 403295"/>
                  <a:gd name="connsiteY8" fmla="*/ 283798 h 301349"/>
                  <a:gd name="connsiteX9" fmla="*/ 315853 w 403295"/>
                  <a:gd name="connsiteY9" fmla="*/ 146215 h 301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03295" h="301349">
                    <a:moveTo>
                      <a:pt x="315853" y="146215"/>
                    </a:moveTo>
                    <a:cubicBezTo>
                      <a:pt x="322203" y="146568"/>
                      <a:pt x="411809" y="265807"/>
                      <a:pt x="402637" y="285915"/>
                    </a:cubicBezTo>
                    <a:cubicBezTo>
                      <a:pt x="393465" y="306023"/>
                      <a:pt x="327848" y="312726"/>
                      <a:pt x="260820" y="266865"/>
                    </a:cubicBezTo>
                    <a:cubicBezTo>
                      <a:pt x="193792" y="221004"/>
                      <a:pt x="11759" y="47790"/>
                      <a:pt x="470" y="10748"/>
                    </a:cubicBezTo>
                    <a:cubicBezTo>
                      <a:pt x="-10819" y="-26294"/>
                      <a:pt x="184620" y="44262"/>
                      <a:pt x="193087" y="44615"/>
                    </a:cubicBezTo>
                    <a:cubicBezTo>
                      <a:pt x="201554" y="44968"/>
                      <a:pt x="77023" y="16040"/>
                      <a:pt x="51270" y="12865"/>
                    </a:cubicBezTo>
                    <a:cubicBezTo>
                      <a:pt x="25517" y="9690"/>
                      <a:pt x="9642" y="-10771"/>
                      <a:pt x="38570" y="25565"/>
                    </a:cubicBezTo>
                    <a:cubicBezTo>
                      <a:pt x="67498" y="61901"/>
                      <a:pt x="170509" y="187842"/>
                      <a:pt x="224837" y="230881"/>
                    </a:cubicBezTo>
                    <a:cubicBezTo>
                      <a:pt x="279165" y="273920"/>
                      <a:pt x="347251" y="297204"/>
                      <a:pt x="364537" y="283798"/>
                    </a:cubicBezTo>
                    <a:cubicBezTo>
                      <a:pt x="381823" y="270393"/>
                      <a:pt x="309503" y="145862"/>
                      <a:pt x="315853" y="14621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8" name="フリーフォーム: 図形 667">
                <a:extLst>
                  <a:ext uri="{FF2B5EF4-FFF2-40B4-BE49-F238E27FC236}">
                    <a16:creationId xmlns:a16="http://schemas.microsoft.com/office/drawing/2014/main" id="{4240270B-6226-440E-851E-D034CF73B2DC}"/>
                  </a:ext>
                </a:extLst>
              </p:cNvPr>
              <p:cNvSpPr/>
              <p:nvPr/>
            </p:nvSpPr>
            <p:spPr>
              <a:xfrm>
                <a:off x="4430619" y="6954760"/>
                <a:ext cx="242820" cy="587453"/>
              </a:xfrm>
              <a:custGeom>
                <a:avLst/>
                <a:gdLst>
                  <a:gd name="connsiteX0" fmla="*/ 241394 w 242820"/>
                  <a:gd name="connsiteY0" fmla="*/ 78 h 587453"/>
                  <a:gd name="connsiteX1" fmla="*/ 201706 w 242820"/>
                  <a:gd name="connsiteY1" fmla="*/ 88978 h 587453"/>
                  <a:gd name="connsiteX2" fmla="*/ 208056 w 242820"/>
                  <a:gd name="connsiteY2" fmla="*/ 152478 h 587453"/>
                  <a:gd name="connsiteX3" fmla="*/ 103281 w 242820"/>
                  <a:gd name="connsiteY3" fmla="*/ 442990 h 587453"/>
                  <a:gd name="connsiteX4" fmla="*/ 104869 w 242820"/>
                  <a:gd name="connsiteY4" fmla="*/ 490615 h 587453"/>
                  <a:gd name="connsiteX5" fmla="*/ 94 w 242820"/>
                  <a:gd name="connsiteY5" fmla="*/ 587453 h 587453"/>
                  <a:gd name="connsiteX6" fmla="*/ 125506 w 242820"/>
                  <a:gd name="connsiteY6" fmla="*/ 492203 h 587453"/>
                  <a:gd name="connsiteX7" fmla="*/ 135031 w 242820"/>
                  <a:gd name="connsiteY7" fmla="*/ 422353 h 587453"/>
                  <a:gd name="connsiteX8" fmla="*/ 238219 w 242820"/>
                  <a:gd name="connsiteY8" fmla="*/ 88978 h 587453"/>
                  <a:gd name="connsiteX9" fmla="*/ 225519 w 242820"/>
                  <a:gd name="connsiteY9" fmla="*/ 73103 h 587453"/>
                  <a:gd name="connsiteX10" fmla="*/ 241394 w 242820"/>
                  <a:gd name="connsiteY10" fmla="*/ 78 h 5874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42820" h="587453">
                    <a:moveTo>
                      <a:pt x="241394" y="78"/>
                    </a:moveTo>
                    <a:cubicBezTo>
                      <a:pt x="237425" y="2724"/>
                      <a:pt x="207262" y="63578"/>
                      <a:pt x="201706" y="88978"/>
                    </a:cubicBezTo>
                    <a:cubicBezTo>
                      <a:pt x="196150" y="114378"/>
                      <a:pt x="224460" y="93476"/>
                      <a:pt x="208056" y="152478"/>
                    </a:cubicBezTo>
                    <a:cubicBezTo>
                      <a:pt x="191652" y="211480"/>
                      <a:pt x="120479" y="386634"/>
                      <a:pt x="103281" y="442990"/>
                    </a:cubicBezTo>
                    <a:cubicBezTo>
                      <a:pt x="86083" y="499346"/>
                      <a:pt x="122067" y="466538"/>
                      <a:pt x="104869" y="490615"/>
                    </a:cubicBezTo>
                    <a:cubicBezTo>
                      <a:pt x="87671" y="514692"/>
                      <a:pt x="-3345" y="587188"/>
                      <a:pt x="94" y="587453"/>
                    </a:cubicBezTo>
                    <a:cubicBezTo>
                      <a:pt x="3533" y="587718"/>
                      <a:pt x="103016" y="519720"/>
                      <a:pt x="125506" y="492203"/>
                    </a:cubicBezTo>
                    <a:cubicBezTo>
                      <a:pt x="147995" y="464686"/>
                      <a:pt x="116246" y="489557"/>
                      <a:pt x="135031" y="422353"/>
                    </a:cubicBezTo>
                    <a:cubicBezTo>
                      <a:pt x="153816" y="355149"/>
                      <a:pt x="223138" y="147186"/>
                      <a:pt x="238219" y="88978"/>
                    </a:cubicBezTo>
                    <a:cubicBezTo>
                      <a:pt x="253300" y="30770"/>
                      <a:pt x="226577" y="83951"/>
                      <a:pt x="225519" y="73103"/>
                    </a:cubicBezTo>
                    <a:cubicBezTo>
                      <a:pt x="224461" y="62255"/>
                      <a:pt x="245363" y="-2568"/>
                      <a:pt x="241394" y="7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9" name="フリーフォーム: 図形 668">
                <a:extLst>
                  <a:ext uri="{FF2B5EF4-FFF2-40B4-BE49-F238E27FC236}">
                    <a16:creationId xmlns:a16="http://schemas.microsoft.com/office/drawing/2014/main" id="{2D545797-9395-475F-A367-E580B7628F26}"/>
                  </a:ext>
                </a:extLst>
              </p:cNvPr>
              <p:cNvSpPr/>
              <p:nvPr/>
            </p:nvSpPr>
            <p:spPr>
              <a:xfrm>
                <a:off x="4613269" y="8191975"/>
                <a:ext cx="192060" cy="235987"/>
              </a:xfrm>
              <a:custGeom>
                <a:avLst/>
                <a:gdLst>
                  <a:gd name="connsiteX0" fmla="*/ 63506 w 192060"/>
                  <a:gd name="connsiteY0" fmla="*/ 234475 h 235987"/>
                  <a:gd name="connsiteX1" fmla="*/ 3181 w 192060"/>
                  <a:gd name="connsiteY1" fmla="*/ 126525 h 235987"/>
                  <a:gd name="connsiteX2" fmla="*/ 20644 w 192060"/>
                  <a:gd name="connsiteY2" fmla="*/ 5875 h 235987"/>
                  <a:gd name="connsiteX3" fmla="*/ 123831 w 192060"/>
                  <a:gd name="connsiteY3" fmla="*/ 32863 h 235987"/>
                  <a:gd name="connsiteX4" fmla="*/ 177806 w 192060"/>
                  <a:gd name="connsiteY4" fmla="*/ 155100 h 235987"/>
                  <a:gd name="connsiteX5" fmla="*/ 187331 w 192060"/>
                  <a:gd name="connsiteY5" fmla="*/ 169388 h 235987"/>
                  <a:gd name="connsiteX6" fmla="*/ 112719 w 192060"/>
                  <a:gd name="connsiteY6" fmla="*/ 43975 h 235987"/>
                  <a:gd name="connsiteX7" fmla="*/ 68269 w 192060"/>
                  <a:gd name="connsiteY7" fmla="*/ 18575 h 235987"/>
                  <a:gd name="connsiteX8" fmla="*/ 14294 w 192060"/>
                  <a:gd name="connsiteY8" fmla="*/ 43975 h 235987"/>
                  <a:gd name="connsiteX9" fmla="*/ 63506 w 192060"/>
                  <a:gd name="connsiteY9" fmla="*/ 234475 h 2359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92060" h="235987">
                    <a:moveTo>
                      <a:pt x="63506" y="234475"/>
                    </a:moveTo>
                    <a:cubicBezTo>
                      <a:pt x="61654" y="248233"/>
                      <a:pt x="10325" y="164625"/>
                      <a:pt x="3181" y="126525"/>
                    </a:cubicBezTo>
                    <a:cubicBezTo>
                      <a:pt x="-3963" y="88425"/>
                      <a:pt x="536" y="21485"/>
                      <a:pt x="20644" y="5875"/>
                    </a:cubicBezTo>
                    <a:cubicBezTo>
                      <a:pt x="40752" y="-9735"/>
                      <a:pt x="97637" y="7992"/>
                      <a:pt x="123831" y="32863"/>
                    </a:cubicBezTo>
                    <a:cubicBezTo>
                      <a:pt x="150025" y="57734"/>
                      <a:pt x="167223" y="132346"/>
                      <a:pt x="177806" y="155100"/>
                    </a:cubicBezTo>
                    <a:cubicBezTo>
                      <a:pt x="188389" y="177854"/>
                      <a:pt x="198179" y="187909"/>
                      <a:pt x="187331" y="169388"/>
                    </a:cubicBezTo>
                    <a:cubicBezTo>
                      <a:pt x="176483" y="150867"/>
                      <a:pt x="132563" y="69111"/>
                      <a:pt x="112719" y="43975"/>
                    </a:cubicBezTo>
                    <a:cubicBezTo>
                      <a:pt x="92875" y="18839"/>
                      <a:pt x="84673" y="18575"/>
                      <a:pt x="68269" y="18575"/>
                    </a:cubicBezTo>
                    <a:cubicBezTo>
                      <a:pt x="51865" y="18575"/>
                      <a:pt x="19321" y="10373"/>
                      <a:pt x="14294" y="43975"/>
                    </a:cubicBezTo>
                    <a:cubicBezTo>
                      <a:pt x="9267" y="77577"/>
                      <a:pt x="65358" y="220717"/>
                      <a:pt x="63506" y="23447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0" name="フリーフォーム: 図形 669">
                <a:extLst>
                  <a:ext uri="{FF2B5EF4-FFF2-40B4-BE49-F238E27FC236}">
                    <a16:creationId xmlns:a16="http://schemas.microsoft.com/office/drawing/2014/main" id="{EF581960-539B-4225-AFB8-3B45DDA03942}"/>
                  </a:ext>
                </a:extLst>
              </p:cNvPr>
              <p:cNvSpPr/>
              <p:nvPr/>
            </p:nvSpPr>
            <p:spPr>
              <a:xfrm>
                <a:off x="4825895" y="8357766"/>
                <a:ext cx="424307" cy="124073"/>
              </a:xfrm>
              <a:custGeom>
                <a:avLst/>
                <a:gdLst>
                  <a:gd name="connsiteX0" fmla="*/ 1693 w 424307"/>
                  <a:gd name="connsiteY0" fmla="*/ 2009 h 124073"/>
                  <a:gd name="connsiteX1" fmla="*/ 217593 w 424307"/>
                  <a:gd name="connsiteY1" fmla="*/ 21059 h 124073"/>
                  <a:gd name="connsiteX2" fmla="*/ 379518 w 424307"/>
                  <a:gd name="connsiteY2" fmla="*/ 119484 h 124073"/>
                  <a:gd name="connsiteX3" fmla="*/ 422380 w 424307"/>
                  <a:gd name="connsiteY3" fmla="*/ 98847 h 124073"/>
                  <a:gd name="connsiteX4" fmla="*/ 416030 w 424307"/>
                  <a:gd name="connsiteY4" fmla="*/ 19472 h 124073"/>
                  <a:gd name="connsiteX5" fmla="*/ 408093 w 424307"/>
                  <a:gd name="connsiteY5" fmla="*/ 103609 h 124073"/>
                  <a:gd name="connsiteX6" fmla="*/ 341418 w 424307"/>
                  <a:gd name="connsiteY6" fmla="*/ 52809 h 124073"/>
                  <a:gd name="connsiteX7" fmla="*/ 1693 w 424307"/>
                  <a:gd name="connsiteY7" fmla="*/ 2009 h 1240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24307" h="124073">
                    <a:moveTo>
                      <a:pt x="1693" y="2009"/>
                    </a:moveTo>
                    <a:cubicBezTo>
                      <a:pt x="-18944" y="-3283"/>
                      <a:pt x="154622" y="1480"/>
                      <a:pt x="217593" y="21059"/>
                    </a:cubicBezTo>
                    <a:cubicBezTo>
                      <a:pt x="280564" y="40638"/>
                      <a:pt x="345387" y="106519"/>
                      <a:pt x="379518" y="119484"/>
                    </a:cubicBezTo>
                    <a:cubicBezTo>
                      <a:pt x="413649" y="132449"/>
                      <a:pt x="416295" y="115515"/>
                      <a:pt x="422380" y="98847"/>
                    </a:cubicBezTo>
                    <a:cubicBezTo>
                      <a:pt x="428465" y="82179"/>
                      <a:pt x="418411" y="18678"/>
                      <a:pt x="416030" y="19472"/>
                    </a:cubicBezTo>
                    <a:cubicBezTo>
                      <a:pt x="413649" y="20266"/>
                      <a:pt x="420528" y="98053"/>
                      <a:pt x="408093" y="103609"/>
                    </a:cubicBezTo>
                    <a:cubicBezTo>
                      <a:pt x="395658" y="109165"/>
                      <a:pt x="404918" y="71330"/>
                      <a:pt x="341418" y="52809"/>
                    </a:cubicBezTo>
                    <a:cubicBezTo>
                      <a:pt x="277918" y="34288"/>
                      <a:pt x="22330" y="7301"/>
                      <a:pt x="1693" y="200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1" name="フリーフォーム: 図形 670">
                <a:extLst>
                  <a:ext uri="{FF2B5EF4-FFF2-40B4-BE49-F238E27FC236}">
                    <a16:creationId xmlns:a16="http://schemas.microsoft.com/office/drawing/2014/main" id="{CA762FC7-81D7-4793-99A7-56F663CD1FAB}"/>
                  </a:ext>
                </a:extLst>
              </p:cNvPr>
              <p:cNvSpPr/>
              <p:nvPr/>
            </p:nvSpPr>
            <p:spPr>
              <a:xfrm>
                <a:off x="5653360" y="6842534"/>
                <a:ext cx="156258" cy="63254"/>
              </a:xfrm>
              <a:custGeom>
                <a:avLst/>
                <a:gdLst>
                  <a:gd name="connsiteX0" fmla="*/ 18778 w 156258"/>
                  <a:gd name="connsiteY0" fmla="*/ 2766 h 63254"/>
                  <a:gd name="connsiteX1" fmla="*/ 152128 w 156258"/>
                  <a:gd name="connsiteY1" fmla="*/ 13879 h 63254"/>
                  <a:gd name="connsiteX2" fmla="*/ 112440 w 156258"/>
                  <a:gd name="connsiteY2" fmla="*/ 51979 h 63254"/>
                  <a:gd name="connsiteX3" fmla="*/ 12428 w 156258"/>
                  <a:gd name="connsiteY3" fmla="*/ 61504 h 63254"/>
                  <a:gd name="connsiteX4" fmla="*/ 18778 w 156258"/>
                  <a:gd name="connsiteY4" fmla="*/ 2766 h 632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6258" h="63254">
                    <a:moveTo>
                      <a:pt x="18778" y="2766"/>
                    </a:moveTo>
                    <a:cubicBezTo>
                      <a:pt x="42061" y="-5172"/>
                      <a:pt x="136518" y="5677"/>
                      <a:pt x="152128" y="13879"/>
                    </a:cubicBezTo>
                    <a:cubicBezTo>
                      <a:pt x="167738" y="22081"/>
                      <a:pt x="135723" y="44042"/>
                      <a:pt x="112440" y="51979"/>
                    </a:cubicBezTo>
                    <a:cubicBezTo>
                      <a:pt x="89157" y="59917"/>
                      <a:pt x="30420" y="66531"/>
                      <a:pt x="12428" y="61504"/>
                    </a:cubicBezTo>
                    <a:cubicBezTo>
                      <a:pt x="-5564" y="56477"/>
                      <a:pt x="-4505" y="10704"/>
                      <a:pt x="18778" y="276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2" name="フリーフォーム: 図形 671">
                <a:extLst>
                  <a:ext uri="{FF2B5EF4-FFF2-40B4-BE49-F238E27FC236}">
                    <a16:creationId xmlns:a16="http://schemas.microsoft.com/office/drawing/2014/main" id="{9F07915C-C544-4BAB-B462-8D025D2FA0CD}"/>
                  </a:ext>
                </a:extLst>
              </p:cNvPr>
              <p:cNvSpPr/>
              <p:nvPr/>
            </p:nvSpPr>
            <p:spPr>
              <a:xfrm>
                <a:off x="5533284" y="6919742"/>
                <a:ext cx="77196" cy="143631"/>
              </a:xfrm>
              <a:custGeom>
                <a:avLst/>
                <a:gdLst>
                  <a:gd name="connsiteX0" fmla="*/ 32491 w 77196"/>
                  <a:gd name="connsiteY0" fmla="*/ 171 h 143631"/>
                  <a:gd name="connsiteX1" fmla="*/ 76941 w 77196"/>
                  <a:gd name="connsiteY1" fmla="*/ 106533 h 143631"/>
                  <a:gd name="connsiteX2" fmla="*/ 48366 w 77196"/>
                  <a:gd name="connsiteY2" fmla="*/ 143046 h 143631"/>
                  <a:gd name="connsiteX3" fmla="*/ 741 w 77196"/>
                  <a:gd name="connsiteY3" fmla="*/ 82721 h 143631"/>
                  <a:gd name="connsiteX4" fmla="*/ 32491 w 77196"/>
                  <a:gd name="connsiteY4" fmla="*/ 171 h 143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196" h="143631">
                    <a:moveTo>
                      <a:pt x="32491" y="171"/>
                    </a:moveTo>
                    <a:cubicBezTo>
                      <a:pt x="45191" y="4140"/>
                      <a:pt x="74295" y="82721"/>
                      <a:pt x="76941" y="106533"/>
                    </a:cubicBezTo>
                    <a:cubicBezTo>
                      <a:pt x="79587" y="130345"/>
                      <a:pt x="61066" y="147015"/>
                      <a:pt x="48366" y="143046"/>
                    </a:cubicBezTo>
                    <a:cubicBezTo>
                      <a:pt x="35666" y="139077"/>
                      <a:pt x="6033" y="103358"/>
                      <a:pt x="741" y="82721"/>
                    </a:cubicBezTo>
                    <a:cubicBezTo>
                      <a:pt x="-4551" y="62084"/>
                      <a:pt x="19791" y="-3798"/>
                      <a:pt x="32491" y="17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3" name="フリーフォーム: 図形 672">
                <a:extLst>
                  <a:ext uri="{FF2B5EF4-FFF2-40B4-BE49-F238E27FC236}">
                    <a16:creationId xmlns:a16="http://schemas.microsoft.com/office/drawing/2014/main" id="{6FA16282-9EB9-41BD-B070-9FB34D64552A}"/>
                  </a:ext>
                </a:extLst>
              </p:cNvPr>
              <p:cNvSpPr/>
              <p:nvPr/>
            </p:nvSpPr>
            <p:spPr>
              <a:xfrm>
                <a:off x="5405284" y="6860642"/>
                <a:ext cx="92230" cy="110729"/>
              </a:xfrm>
              <a:custGeom>
                <a:avLst/>
                <a:gdLst>
                  <a:gd name="connsiteX0" fmla="*/ 28729 w 92230"/>
                  <a:gd name="connsiteY0" fmla="*/ 533 h 110729"/>
                  <a:gd name="connsiteX1" fmla="*/ 92229 w 92230"/>
                  <a:gd name="connsiteY1" fmla="*/ 95783 h 110729"/>
                  <a:gd name="connsiteX2" fmla="*/ 27141 w 92230"/>
                  <a:gd name="connsiteY2" fmla="*/ 106896 h 110729"/>
                  <a:gd name="connsiteX3" fmla="*/ 154 w 92230"/>
                  <a:gd name="connsiteY3" fmla="*/ 59271 h 110729"/>
                  <a:gd name="connsiteX4" fmla="*/ 28729 w 92230"/>
                  <a:gd name="connsiteY4" fmla="*/ 533 h 1107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230" h="110729">
                    <a:moveTo>
                      <a:pt x="28729" y="533"/>
                    </a:moveTo>
                    <a:cubicBezTo>
                      <a:pt x="44075" y="6618"/>
                      <a:pt x="92494" y="78056"/>
                      <a:pt x="92229" y="95783"/>
                    </a:cubicBezTo>
                    <a:cubicBezTo>
                      <a:pt x="91964" y="113510"/>
                      <a:pt x="42487" y="112981"/>
                      <a:pt x="27141" y="106896"/>
                    </a:cubicBezTo>
                    <a:cubicBezTo>
                      <a:pt x="11795" y="100811"/>
                      <a:pt x="2006" y="76469"/>
                      <a:pt x="154" y="59271"/>
                    </a:cubicBezTo>
                    <a:cubicBezTo>
                      <a:pt x="-1698" y="42073"/>
                      <a:pt x="13383" y="-5552"/>
                      <a:pt x="28729" y="53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4" name="フリーフォーム: 図形 673">
                <a:extLst>
                  <a:ext uri="{FF2B5EF4-FFF2-40B4-BE49-F238E27FC236}">
                    <a16:creationId xmlns:a16="http://schemas.microsoft.com/office/drawing/2014/main" id="{51F87E20-5807-4AE4-80D5-FF0386B59943}"/>
                  </a:ext>
                </a:extLst>
              </p:cNvPr>
              <p:cNvSpPr/>
              <p:nvPr/>
            </p:nvSpPr>
            <p:spPr>
              <a:xfrm>
                <a:off x="5259285" y="6953715"/>
                <a:ext cx="132999" cy="74175"/>
              </a:xfrm>
              <a:custGeom>
                <a:avLst/>
                <a:gdLst>
                  <a:gd name="connsiteX0" fmla="*/ 1690 w 132999"/>
                  <a:gd name="connsiteY0" fmla="*/ 1123 h 74175"/>
                  <a:gd name="connsiteX1" fmla="*/ 131865 w 132999"/>
                  <a:gd name="connsiteY1" fmla="*/ 32873 h 74175"/>
                  <a:gd name="connsiteX2" fmla="*/ 62015 w 132999"/>
                  <a:gd name="connsiteY2" fmla="*/ 74148 h 74175"/>
                  <a:gd name="connsiteX3" fmla="*/ 1690 w 132999"/>
                  <a:gd name="connsiteY3" fmla="*/ 1123 h 74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2999" h="74175">
                    <a:moveTo>
                      <a:pt x="1690" y="1123"/>
                    </a:moveTo>
                    <a:cubicBezTo>
                      <a:pt x="13332" y="-5756"/>
                      <a:pt x="121811" y="20702"/>
                      <a:pt x="131865" y="32873"/>
                    </a:cubicBezTo>
                    <a:cubicBezTo>
                      <a:pt x="141919" y="45044"/>
                      <a:pt x="82388" y="75206"/>
                      <a:pt x="62015" y="74148"/>
                    </a:cubicBezTo>
                    <a:cubicBezTo>
                      <a:pt x="41642" y="73090"/>
                      <a:pt x="-9952" y="8002"/>
                      <a:pt x="1690" y="112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5" name="フリーフォーム: 図形 674">
                <a:extLst>
                  <a:ext uri="{FF2B5EF4-FFF2-40B4-BE49-F238E27FC236}">
                    <a16:creationId xmlns:a16="http://schemas.microsoft.com/office/drawing/2014/main" id="{B0D20A33-620F-4F31-8C56-B539876D172A}"/>
                  </a:ext>
                </a:extLst>
              </p:cNvPr>
              <p:cNvSpPr/>
              <p:nvPr/>
            </p:nvSpPr>
            <p:spPr>
              <a:xfrm>
                <a:off x="5428798" y="6986507"/>
                <a:ext cx="96444" cy="93334"/>
              </a:xfrm>
              <a:custGeom>
                <a:avLst/>
                <a:gdLst>
                  <a:gd name="connsiteX0" fmla="*/ 452 w 96444"/>
                  <a:gd name="connsiteY0" fmla="*/ 81 h 93334"/>
                  <a:gd name="connsiteX1" fmla="*/ 94115 w 96444"/>
                  <a:gd name="connsiteY1" fmla="*/ 74693 h 93334"/>
                  <a:gd name="connsiteX2" fmla="*/ 60777 w 96444"/>
                  <a:gd name="connsiteY2" fmla="*/ 90568 h 93334"/>
                  <a:gd name="connsiteX3" fmla="*/ 452 w 96444"/>
                  <a:gd name="connsiteY3" fmla="*/ 81 h 93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6444" h="93334">
                    <a:moveTo>
                      <a:pt x="452" y="81"/>
                    </a:moveTo>
                    <a:cubicBezTo>
                      <a:pt x="6008" y="-2565"/>
                      <a:pt x="84061" y="59612"/>
                      <a:pt x="94115" y="74693"/>
                    </a:cubicBezTo>
                    <a:cubicBezTo>
                      <a:pt x="104169" y="89774"/>
                      <a:pt x="79562" y="97976"/>
                      <a:pt x="60777" y="90568"/>
                    </a:cubicBezTo>
                    <a:cubicBezTo>
                      <a:pt x="41992" y="83160"/>
                      <a:pt x="-5104" y="2727"/>
                      <a:pt x="452" y="8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6" name="フリーフォーム: 図形 675">
                <a:extLst>
                  <a:ext uri="{FF2B5EF4-FFF2-40B4-BE49-F238E27FC236}">
                    <a16:creationId xmlns:a16="http://schemas.microsoft.com/office/drawing/2014/main" id="{AB4627CF-5F17-4468-AC2B-7427297D9DBD}"/>
                  </a:ext>
                </a:extLst>
              </p:cNvPr>
              <p:cNvSpPr/>
              <p:nvPr/>
            </p:nvSpPr>
            <p:spPr>
              <a:xfrm>
                <a:off x="5208315" y="7029339"/>
                <a:ext cx="60750" cy="144532"/>
              </a:xfrm>
              <a:custGeom>
                <a:avLst/>
                <a:gdLst>
                  <a:gd name="connsiteX0" fmla="*/ 60598 w 60750"/>
                  <a:gd name="connsiteY0" fmla="*/ 8049 h 144532"/>
                  <a:gd name="connsiteX1" fmla="*/ 20910 w 60750"/>
                  <a:gd name="connsiteY1" fmla="*/ 136636 h 144532"/>
                  <a:gd name="connsiteX2" fmla="*/ 1860 w 60750"/>
                  <a:gd name="connsiteY2" fmla="*/ 119174 h 144532"/>
                  <a:gd name="connsiteX3" fmla="*/ 5035 w 60750"/>
                  <a:gd name="connsiteY3" fmla="*/ 25511 h 144532"/>
                  <a:gd name="connsiteX4" fmla="*/ 60598 w 60750"/>
                  <a:gd name="connsiteY4" fmla="*/ 8049 h 144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0750" h="144532">
                    <a:moveTo>
                      <a:pt x="60598" y="8049"/>
                    </a:moveTo>
                    <a:cubicBezTo>
                      <a:pt x="63244" y="26570"/>
                      <a:pt x="30700" y="118115"/>
                      <a:pt x="20910" y="136636"/>
                    </a:cubicBezTo>
                    <a:cubicBezTo>
                      <a:pt x="11120" y="155157"/>
                      <a:pt x="4506" y="137695"/>
                      <a:pt x="1860" y="119174"/>
                    </a:cubicBezTo>
                    <a:cubicBezTo>
                      <a:pt x="-786" y="100653"/>
                      <a:pt x="-1315" y="44826"/>
                      <a:pt x="5035" y="25511"/>
                    </a:cubicBezTo>
                    <a:cubicBezTo>
                      <a:pt x="11385" y="6196"/>
                      <a:pt x="57952" y="-10472"/>
                      <a:pt x="60598" y="804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7" name="フリーフォーム: 図形 676">
                <a:extLst>
                  <a:ext uri="{FF2B5EF4-FFF2-40B4-BE49-F238E27FC236}">
                    <a16:creationId xmlns:a16="http://schemas.microsoft.com/office/drawing/2014/main" id="{3BEEE83C-5623-4690-BDB0-7052EFBC3B5B}"/>
                  </a:ext>
                </a:extLst>
              </p:cNvPr>
              <p:cNvSpPr/>
              <p:nvPr/>
            </p:nvSpPr>
            <p:spPr>
              <a:xfrm>
                <a:off x="5430269" y="7094287"/>
                <a:ext cx="85203" cy="84262"/>
              </a:xfrm>
              <a:custGeom>
                <a:avLst/>
                <a:gdLst>
                  <a:gd name="connsiteX0" fmla="*/ 3744 w 85203"/>
                  <a:gd name="connsiteY0" fmla="*/ 76451 h 84262"/>
                  <a:gd name="connsiteX1" fmla="*/ 78356 w 85203"/>
                  <a:gd name="connsiteY1" fmla="*/ 74863 h 84262"/>
                  <a:gd name="connsiteX2" fmla="*/ 75181 w 85203"/>
                  <a:gd name="connsiteY2" fmla="*/ 11363 h 84262"/>
                  <a:gd name="connsiteX3" fmla="*/ 19619 w 85203"/>
                  <a:gd name="connsiteY3" fmla="*/ 3426 h 84262"/>
                  <a:gd name="connsiteX4" fmla="*/ 3744 w 85203"/>
                  <a:gd name="connsiteY4" fmla="*/ 76451 h 84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5203" h="84262">
                    <a:moveTo>
                      <a:pt x="3744" y="76451"/>
                    </a:moveTo>
                    <a:cubicBezTo>
                      <a:pt x="13533" y="88357"/>
                      <a:pt x="66450" y="85711"/>
                      <a:pt x="78356" y="74863"/>
                    </a:cubicBezTo>
                    <a:cubicBezTo>
                      <a:pt x="90262" y="64015"/>
                      <a:pt x="84970" y="23269"/>
                      <a:pt x="75181" y="11363"/>
                    </a:cubicBezTo>
                    <a:cubicBezTo>
                      <a:pt x="65392" y="-543"/>
                      <a:pt x="34436" y="-2924"/>
                      <a:pt x="19619" y="3426"/>
                    </a:cubicBezTo>
                    <a:cubicBezTo>
                      <a:pt x="4802" y="9776"/>
                      <a:pt x="-6045" y="64545"/>
                      <a:pt x="3744" y="7645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8" name="フリーフォーム: 図形 677">
                <a:extLst>
                  <a:ext uri="{FF2B5EF4-FFF2-40B4-BE49-F238E27FC236}">
                    <a16:creationId xmlns:a16="http://schemas.microsoft.com/office/drawing/2014/main" id="{F987B56E-CCF2-46F6-AD8B-3F2DBE6DF3BE}"/>
                  </a:ext>
                </a:extLst>
              </p:cNvPr>
              <p:cNvSpPr/>
              <p:nvPr/>
            </p:nvSpPr>
            <p:spPr>
              <a:xfrm>
                <a:off x="5046836" y="7189664"/>
                <a:ext cx="150926" cy="108346"/>
              </a:xfrm>
              <a:custGeom>
                <a:avLst/>
                <a:gdLst>
                  <a:gd name="connsiteX0" fmla="*/ 1414 w 150926"/>
                  <a:gd name="connsiteY0" fmla="*/ 3299 h 108346"/>
                  <a:gd name="connsiteX1" fmla="*/ 120477 w 150926"/>
                  <a:gd name="connsiteY1" fmla="*/ 30286 h 108346"/>
                  <a:gd name="connsiteX2" fmla="*/ 147464 w 150926"/>
                  <a:gd name="connsiteY2" fmla="*/ 92199 h 108346"/>
                  <a:gd name="connsiteX3" fmla="*/ 60152 w 150926"/>
                  <a:gd name="connsiteY3" fmla="*/ 103311 h 108346"/>
                  <a:gd name="connsiteX4" fmla="*/ 1414 w 150926"/>
                  <a:gd name="connsiteY4" fmla="*/ 3299 h 108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926" h="108346">
                    <a:moveTo>
                      <a:pt x="1414" y="3299"/>
                    </a:moveTo>
                    <a:cubicBezTo>
                      <a:pt x="11468" y="-8872"/>
                      <a:pt x="96135" y="15469"/>
                      <a:pt x="120477" y="30286"/>
                    </a:cubicBezTo>
                    <a:cubicBezTo>
                      <a:pt x="144819" y="45103"/>
                      <a:pt x="157518" y="80028"/>
                      <a:pt x="147464" y="92199"/>
                    </a:cubicBezTo>
                    <a:cubicBezTo>
                      <a:pt x="137410" y="104370"/>
                      <a:pt x="82906" y="114953"/>
                      <a:pt x="60152" y="103311"/>
                    </a:cubicBezTo>
                    <a:cubicBezTo>
                      <a:pt x="37398" y="91669"/>
                      <a:pt x="-8640" y="15470"/>
                      <a:pt x="1414" y="329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9" name="フリーフォーム: 図形 678">
                <a:extLst>
                  <a:ext uri="{FF2B5EF4-FFF2-40B4-BE49-F238E27FC236}">
                    <a16:creationId xmlns:a16="http://schemas.microsoft.com/office/drawing/2014/main" id="{B155EDED-533D-481F-B3A3-FE92D6A132D0}"/>
                  </a:ext>
                </a:extLst>
              </p:cNvPr>
              <p:cNvSpPr/>
              <p:nvPr/>
            </p:nvSpPr>
            <p:spPr>
              <a:xfrm>
                <a:off x="4932791" y="7349774"/>
                <a:ext cx="235556" cy="289569"/>
              </a:xfrm>
              <a:custGeom>
                <a:avLst/>
                <a:gdLst>
                  <a:gd name="connsiteX0" fmla="*/ 137684 w 235556"/>
                  <a:gd name="connsiteY0" fmla="*/ 351 h 289569"/>
                  <a:gd name="connsiteX1" fmla="*/ 234522 w 235556"/>
                  <a:gd name="connsiteY1" fmla="*/ 43214 h 289569"/>
                  <a:gd name="connsiteX2" fmla="*/ 186897 w 235556"/>
                  <a:gd name="connsiteY2" fmla="*/ 71789 h 289569"/>
                  <a:gd name="connsiteX3" fmla="*/ 156734 w 235556"/>
                  <a:gd name="connsiteY3" fmla="*/ 71789 h 289569"/>
                  <a:gd name="connsiteX4" fmla="*/ 124984 w 235556"/>
                  <a:gd name="connsiteY4" fmla="*/ 116239 h 289569"/>
                  <a:gd name="connsiteX5" fmla="*/ 64659 w 235556"/>
                  <a:gd name="connsiteY5" fmla="*/ 147989 h 289569"/>
                  <a:gd name="connsiteX6" fmla="*/ 91647 w 235556"/>
                  <a:gd name="connsiteY6" fmla="*/ 189264 h 289569"/>
                  <a:gd name="connsiteX7" fmla="*/ 137684 w 235556"/>
                  <a:gd name="connsiteY7" fmla="*/ 249589 h 289569"/>
                  <a:gd name="connsiteX8" fmla="*/ 78947 w 235556"/>
                  <a:gd name="connsiteY8" fmla="*/ 286101 h 289569"/>
                  <a:gd name="connsiteX9" fmla="*/ 36084 w 235556"/>
                  <a:gd name="connsiteY9" fmla="*/ 162276 h 289569"/>
                  <a:gd name="connsiteX10" fmla="*/ 2747 w 235556"/>
                  <a:gd name="connsiteY10" fmla="*/ 101951 h 289569"/>
                  <a:gd name="connsiteX11" fmla="*/ 110697 w 235556"/>
                  <a:gd name="connsiteY11" fmla="*/ 68614 h 289569"/>
                  <a:gd name="connsiteX12" fmla="*/ 137684 w 235556"/>
                  <a:gd name="connsiteY12" fmla="*/ 351 h 28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35556" h="289569">
                    <a:moveTo>
                      <a:pt x="137684" y="351"/>
                    </a:moveTo>
                    <a:cubicBezTo>
                      <a:pt x="158321" y="-3882"/>
                      <a:pt x="226320" y="31308"/>
                      <a:pt x="234522" y="43214"/>
                    </a:cubicBezTo>
                    <a:cubicBezTo>
                      <a:pt x="242724" y="55120"/>
                      <a:pt x="199862" y="67027"/>
                      <a:pt x="186897" y="71789"/>
                    </a:cubicBezTo>
                    <a:cubicBezTo>
                      <a:pt x="173932" y="76552"/>
                      <a:pt x="167053" y="64381"/>
                      <a:pt x="156734" y="71789"/>
                    </a:cubicBezTo>
                    <a:cubicBezTo>
                      <a:pt x="146415" y="79197"/>
                      <a:pt x="140330" y="103539"/>
                      <a:pt x="124984" y="116239"/>
                    </a:cubicBezTo>
                    <a:cubicBezTo>
                      <a:pt x="109638" y="128939"/>
                      <a:pt x="70215" y="135818"/>
                      <a:pt x="64659" y="147989"/>
                    </a:cubicBezTo>
                    <a:cubicBezTo>
                      <a:pt x="59103" y="160160"/>
                      <a:pt x="79476" y="172331"/>
                      <a:pt x="91647" y="189264"/>
                    </a:cubicBezTo>
                    <a:cubicBezTo>
                      <a:pt x="103818" y="206197"/>
                      <a:pt x="139801" y="233450"/>
                      <a:pt x="137684" y="249589"/>
                    </a:cubicBezTo>
                    <a:cubicBezTo>
                      <a:pt x="135567" y="265728"/>
                      <a:pt x="95880" y="300653"/>
                      <a:pt x="78947" y="286101"/>
                    </a:cubicBezTo>
                    <a:cubicBezTo>
                      <a:pt x="62014" y="271549"/>
                      <a:pt x="48784" y="192968"/>
                      <a:pt x="36084" y="162276"/>
                    </a:cubicBezTo>
                    <a:cubicBezTo>
                      <a:pt x="23384" y="131584"/>
                      <a:pt x="-9688" y="117561"/>
                      <a:pt x="2747" y="101951"/>
                    </a:cubicBezTo>
                    <a:cubicBezTo>
                      <a:pt x="15182" y="86341"/>
                      <a:pt x="91118" y="78403"/>
                      <a:pt x="110697" y="68614"/>
                    </a:cubicBezTo>
                    <a:cubicBezTo>
                      <a:pt x="130276" y="58825"/>
                      <a:pt x="117047" y="4584"/>
                      <a:pt x="137684" y="35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0" name="フリーフォーム: 図形 679">
                <a:extLst>
                  <a:ext uri="{FF2B5EF4-FFF2-40B4-BE49-F238E27FC236}">
                    <a16:creationId xmlns:a16="http://schemas.microsoft.com/office/drawing/2014/main" id="{5D6BC936-905E-40AD-89B3-405E890DB3D6}"/>
                  </a:ext>
                </a:extLst>
              </p:cNvPr>
              <p:cNvSpPr/>
              <p:nvPr/>
            </p:nvSpPr>
            <p:spPr>
              <a:xfrm>
                <a:off x="5222845" y="7278328"/>
                <a:ext cx="95153" cy="90470"/>
              </a:xfrm>
              <a:custGeom>
                <a:avLst/>
                <a:gdLst>
                  <a:gd name="connsiteX0" fmla="*/ 87343 w 95153"/>
                  <a:gd name="connsiteY0" fmla="*/ 360 h 90470"/>
                  <a:gd name="connsiteX1" fmla="*/ 30 w 95153"/>
                  <a:gd name="connsiteY1" fmla="*/ 59097 h 90470"/>
                  <a:gd name="connsiteX2" fmla="*/ 77818 w 95153"/>
                  <a:gd name="connsiteY2" fmla="*/ 89260 h 90470"/>
                  <a:gd name="connsiteX3" fmla="*/ 87343 w 95153"/>
                  <a:gd name="connsiteY3" fmla="*/ 360 h 904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5153" h="90470">
                    <a:moveTo>
                      <a:pt x="87343" y="360"/>
                    </a:moveTo>
                    <a:cubicBezTo>
                      <a:pt x="74378" y="-4667"/>
                      <a:pt x="1617" y="44280"/>
                      <a:pt x="30" y="59097"/>
                    </a:cubicBezTo>
                    <a:cubicBezTo>
                      <a:pt x="-1557" y="73914"/>
                      <a:pt x="58503" y="95874"/>
                      <a:pt x="77818" y="89260"/>
                    </a:cubicBezTo>
                    <a:cubicBezTo>
                      <a:pt x="97133" y="82646"/>
                      <a:pt x="100308" y="5387"/>
                      <a:pt x="87343" y="36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1" name="フリーフォーム: 図形 680">
                <a:extLst>
                  <a:ext uri="{FF2B5EF4-FFF2-40B4-BE49-F238E27FC236}">
                    <a16:creationId xmlns:a16="http://schemas.microsoft.com/office/drawing/2014/main" id="{A10DE1CA-B0F8-4FE6-8D0E-E5F09E678F48}"/>
                  </a:ext>
                </a:extLst>
              </p:cNvPr>
              <p:cNvSpPr/>
              <p:nvPr/>
            </p:nvSpPr>
            <p:spPr>
              <a:xfrm>
                <a:off x="5049332" y="7477120"/>
                <a:ext cx="159080" cy="81307"/>
              </a:xfrm>
              <a:custGeom>
                <a:avLst/>
                <a:gdLst>
                  <a:gd name="connsiteX0" fmla="*/ 2093 w 159080"/>
                  <a:gd name="connsiteY0" fmla="*/ 53980 h 81307"/>
                  <a:gd name="connsiteX1" fmla="*/ 133856 w 159080"/>
                  <a:gd name="connsiteY1" fmla="*/ 5 h 81307"/>
                  <a:gd name="connsiteX2" fmla="*/ 152906 w 159080"/>
                  <a:gd name="connsiteY2" fmla="*/ 50805 h 81307"/>
                  <a:gd name="connsiteX3" fmla="*/ 59243 w 159080"/>
                  <a:gd name="connsiteY3" fmla="*/ 80968 h 81307"/>
                  <a:gd name="connsiteX4" fmla="*/ 2093 w 159080"/>
                  <a:gd name="connsiteY4" fmla="*/ 53980 h 813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080" h="81307">
                    <a:moveTo>
                      <a:pt x="2093" y="53980"/>
                    </a:moveTo>
                    <a:cubicBezTo>
                      <a:pt x="14529" y="40486"/>
                      <a:pt x="108721" y="534"/>
                      <a:pt x="133856" y="5"/>
                    </a:cubicBezTo>
                    <a:cubicBezTo>
                      <a:pt x="158991" y="-524"/>
                      <a:pt x="165342" y="37311"/>
                      <a:pt x="152906" y="50805"/>
                    </a:cubicBezTo>
                    <a:cubicBezTo>
                      <a:pt x="140471" y="64299"/>
                      <a:pt x="82791" y="78058"/>
                      <a:pt x="59243" y="80968"/>
                    </a:cubicBezTo>
                    <a:cubicBezTo>
                      <a:pt x="35695" y="83878"/>
                      <a:pt x="-10343" y="67474"/>
                      <a:pt x="2093" y="5398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2" name="フリーフォーム: 図形 681">
                <a:extLst>
                  <a:ext uri="{FF2B5EF4-FFF2-40B4-BE49-F238E27FC236}">
                    <a16:creationId xmlns:a16="http://schemas.microsoft.com/office/drawing/2014/main" id="{7DB7A244-B345-4546-AFC3-A667177419D4}"/>
                  </a:ext>
                </a:extLst>
              </p:cNvPr>
              <p:cNvSpPr/>
              <p:nvPr/>
            </p:nvSpPr>
            <p:spPr>
              <a:xfrm>
                <a:off x="5384459" y="7297706"/>
                <a:ext cx="107159" cy="104854"/>
              </a:xfrm>
              <a:custGeom>
                <a:avLst/>
                <a:gdLst>
                  <a:gd name="connsiteX0" fmla="*/ 67016 w 107159"/>
                  <a:gd name="connsiteY0" fmla="*/ 32 h 104854"/>
                  <a:gd name="connsiteX1" fmla="*/ 106704 w 107159"/>
                  <a:gd name="connsiteY1" fmla="*/ 61944 h 104854"/>
                  <a:gd name="connsiteX2" fmla="*/ 41616 w 107159"/>
                  <a:gd name="connsiteY2" fmla="*/ 104807 h 104854"/>
                  <a:gd name="connsiteX3" fmla="*/ 341 w 107159"/>
                  <a:gd name="connsiteY3" fmla="*/ 54007 h 104854"/>
                  <a:gd name="connsiteX4" fmla="*/ 67016 w 107159"/>
                  <a:gd name="connsiteY4" fmla="*/ 32 h 104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7159" h="104854">
                    <a:moveTo>
                      <a:pt x="67016" y="32"/>
                    </a:moveTo>
                    <a:cubicBezTo>
                      <a:pt x="84743" y="1355"/>
                      <a:pt x="110937" y="44482"/>
                      <a:pt x="106704" y="61944"/>
                    </a:cubicBezTo>
                    <a:cubicBezTo>
                      <a:pt x="102471" y="79406"/>
                      <a:pt x="59343" y="106130"/>
                      <a:pt x="41616" y="104807"/>
                    </a:cubicBezTo>
                    <a:cubicBezTo>
                      <a:pt x="23889" y="103484"/>
                      <a:pt x="-3363" y="70147"/>
                      <a:pt x="341" y="54007"/>
                    </a:cubicBezTo>
                    <a:cubicBezTo>
                      <a:pt x="4045" y="37867"/>
                      <a:pt x="49289" y="-1291"/>
                      <a:pt x="67016" y="3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3" name="フリーフォーム: 図形 682">
                <a:extLst>
                  <a:ext uri="{FF2B5EF4-FFF2-40B4-BE49-F238E27FC236}">
                    <a16:creationId xmlns:a16="http://schemas.microsoft.com/office/drawing/2014/main" id="{A9B7C44A-3A8C-4799-B5BE-5D1A0622C6EF}"/>
                  </a:ext>
                </a:extLst>
              </p:cNvPr>
              <p:cNvSpPr/>
              <p:nvPr/>
            </p:nvSpPr>
            <p:spPr>
              <a:xfrm>
                <a:off x="5344916" y="7508636"/>
                <a:ext cx="123991" cy="73766"/>
              </a:xfrm>
              <a:custGeom>
                <a:avLst/>
                <a:gdLst>
                  <a:gd name="connsiteX0" fmla="*/ 120847 w 123991"/>
                  <a:gd name="connsiteY0" fmla="*/ 239 h 73766"/>
                  <a:gd name="connsiteX1" fmla="*/ 81159 w 123991"/>
                  <a:gd name="connsiteY1" fmla="*/ 71677 h 73766"/>
                  <a:gd name="connsiteX2" fmla="*/ 197 w 123991"/>
                  <a:gd name="connsiteY2" fmla="*/ 49452 h 73766"/>
                  <a:gd name="connsiteX3" fmla="*/ 120847 w 123991"/>
                  <a:gd name="connsiteY3" fmla="*/ 239 h 73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3991" h="73766">
                    <a:moveTo>
                      <a:pt x="120847" y="239"/>
                    </a:moveTo>
                    <a:cubicBezTo>
                      <a:pt x="134341" y="3943"/>
                      <a:pt x="101267" y="63475"/>
                      <a:pt x="81159" y="71677"/>
                    </a:cubicBezTo>
                    <a:cubicBezTo>
                      <a:pt x="61051" y="79879"/>
                      <a:pt x="-4036" y="62152"/>
                      <a:pt x="197" y="49452"/>
                    </a:cubicBezTo>
                    <a:cubicBezTo>
                      <a:pt x="4430" y="36752"/>
                      <a:pt x="107353" y="-3465"/>
                      <a:pt x="120847" y="23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4" name="フリーフォーム: 図形 683">
                <a:extLst>
                  <a:ext uri="{FF2B5EF4-FFF2-40B4-BE49-F238E27FC236}">
                    <a16:creationId xmlns:a16="http://schemas.microsoft.com/office/drawing/2014/main" id="{2E11394B-748B-41DF-92DC-6BA7D63C8FE9}"/>
                  </a:ext>
                </a:extLst>
              </p:cNvPr>
              <p:cNvSpPr/>
              <p:nvPr/>
            </p:nvSpPr>
            <p:spPr>
              <a:xfrm>
                <a:off x="5328474" y="7590947"/>
                <a:ext cx="159648" cy="93743"/>
              </a:xfrm>
              <a:custGeom>
                <a:avLst/>
                <a:gdLst>
                  <a:gd name="connsiteX0" fmla="*/ 40451 w 159648"/>
                  <a:gd name="connsiteY0" fmla="*/ 478 h 93743"/>
                  <a:gd name="connsiteX1" fmla="*/ 159514 w 159648"/>
                  <a:gd name="connsiteY1" fmla="*/ 71916 h 93743"/>
                  <a:gd name="connsiteX2" fmla="*/ 62676 w 159648"/>
                  <a:gd name="connsiteY2" fmla="*/ 92553 h 93743"/>
                  <a:gd name="connsiteX3" fmla="*/ 764 w 159648"/>
                  <a:gd name="connsiteY3" fmla="*/ 43341 h 93743"/>
                  <a:gd name="connsiteX4" fmla="*/ 40451 w 159648"/>
                  <a:gd name="connsiteY4" fmla="*/ 478 h 937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648" h="93743">
                    <a:moveTo>
                      <a:pt x="40451" y="478"/>
                    </a:moveTo>
                    <a:cubicBezTo>
                      <a:pt x="66909" y="5240"/>
                      <a:pt x="155810" y="56570"/>
                      <a:pt x="159514" y="71916"/>
                    </a:cubicBezTo>
                    <a:cubicBezTo>
                      <a:pt x="163218" y="87262"/>
                      <a:pt x="89134" y="97315"/>
                      <a:pt x="62676" y="92553"/>
                    </a:cubicBezTo>
                    <a:cubicBezTo>
                      <a:pt x="36218" y="87791"/>
                      <a:pt x="5526" y="58951"/>
                      <a:pt x="764" y="43341"/>
                    </a:cubicBezTo>
                    <a:cubicBezTo>
                      <a:pt x="-3998" y="27731"/>
                      <a:pt x="13993" y="-4284"/>
                      <a:pt x="40451" y="47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5" name="フリーフォーム: 図形 684">
                <a:extLst>
                  <a:ext uri="{FF2B5EF4-FFF2-40B4-BE49-F238E27FC236}">
                    <a16:creationId xmlns:a16="http://schemas.microsoft.com/office/drawing/2014/main" id="{F85FF537-C5AC-4C18-85CF-075C158A812A}"/>
                  </a:ext>
                </a:extLst>
              </p:cNvPr>
              <p:cNvSpPr/>
              <p:nvPr/>
            </p:nvSpPr>
            <p:spPr>
              <a:xfrm>
                <a:off x="5484419" y="7508667"/>
                <a:ext cx="125902" cy="63606"/>
              </a:xfrm>
              <a:custGeom>
                <a:avLst/>
                <a:gdLst>
                  <a:gd name="connsiteX0" fmla="*/ 3569 w 125902"/>
                  <a:gd name="connsiteY0" fmla="*/ 8146 h 63606"/>
                  <a:gd name="connsiteX1" fmla="*/ 114694 w 125902"/>
                  <a:gd name="connsiteY1" fmla="*/ 4971 h 63606"/>
                  <a:gd name="connsiteX2" fmla="*/ 113106 w 125902"/>
                  <a:gd name="connsiteY2" fmla="*/ 54183 h 63606"/>
                  <a:gd name="connsiteX3" fmla="*/ 35319 w 125902"/>
                  <a:gd name="connsiteY3" fmla="*/ 62121 h 63606"/>
                  <a:gd name="connsiteX4" fmla="*/ 3569 w 125902"/>
                  <a:gd name="connsiteY4" fmla="*/ 8146 h 63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902" h="63606">
                    <a:moveTo>
                      <a:pt x="3569" y="8146"/>
                    </a:moveTo>
                    <a:cubicBezTo>
                      <a:pt x="16798" y="-1379"/>
                      <a:pt x="96438" y="-2702"/>
                      <a:pt x="114694" y="4971"/>
                    </a:cubicBezTo>
                    <a:cubicBezTo>
                      <a:pt x="132950" y="12644"/>
                      <a:pt x="126335" y="44658"/>
                      <a:pt x="113106" y="54183"/>
                    </a:cubicBezTo>
                    <a:cubicBezTo>
                      <a:pt x="99877" y="63708"/>
                      <a:pt x="53840" y="65296"/>
                      <a:pt x="35319" y="62121"/>
                    </a:cubicBezTo>
                    <a:cubicBezTo>
                      <a:pt x="16798" y="58946"/>
                      <a:pt x="-9660" y="17671"/>
                      <a:pt x="3569" y="814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6" name="フリーフォーム: 図形 685">
                <a:extLst>
                  <a:ext uri="{FF2B5EF4-FFF2-40B4-BE49-F238E27FC236}">
                    <a16:creationId xmlns:a16="http://schemas.microsoft.com/office/drawing/2014/main" id="{E2494955-FC81-4C40-B017-FF0024999832}"/>
                  </a:ext>
                </a:extLst>
              </p:cNvPr>
              <p:cNvSpPr/>
              <p:nvPr/>
            </p:nvSpPr>
            <p:spPr>
              <a:xfrm>
                <a:off x="5626077" y="7540481"/>
                <a:ext cx="158798" cy="92651"/>
              </a:xfrm>
              <a:custGeom>
                <a:avLst/>
                <a:gdLst>
                  <a:gd name="connsiteX0" fmla="*/ 23 w 158798"/>
                  <a:gd name="connsiteY0" fmla="*/ 81107 h 92651"/>
                  <a:gd name="connsiteX1" fmla="*/ 82573 w 158798"/>
                  <a:gd name="connsiteY1" fmla="*/ 144 h 92651"/>
                  <a:gd name="connsiteX2" fmla="*/ 158773 w 158798"/>
                  <a:gd name="connsiteY2" fmla="*/ 62057 h 92651"/>
                  <a:gd name="connsiteX3" fmla="*/ 74636 w 158798"/>
                  <a:gd name="connsiteY3" fmla="*/ 90632 h 92651"/>
                  <a:gd name="connsiteX4" fmla="*/ 23 w 158798"/>
                  <a:gd name="connsiteY4" fmla="*/ 81107 h 926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798" h="92651">
                    <a:moveTo>
                      <a:pt x="23" y="81107"/>
                    </a:moveTo>
                    <a:cubicBezTo>
                      <a:pt x="1346" y="66026"/>
                      <a:pt x="56115" y="3319"/>
                      <a:pt x="82573" y="144"/>
                    </a:cubicBezTo>
                    <a:cubicBezTo>
                      <a:pt x="109031" y="-3031"/>
                      <a:pt x="160096" y="46976"/>
                      <a:pt x="158773" y="62057"/>
                    </a:cubicBezTo>
                    <a:cubicBezTo>
                      <a:pt x="157450" y="77138"/>
                      <a:pt x="95274" y="88251"/>
                      <a:pt x="74636" y="90632"/>
                    </a:cubicBezTo>
                    <a:cubicBezTo>
                      <a:pt x="53999" y="93013"/>
                      <a:pt x="-1300" y="96188"/>
                      <a:pt x="23" y="8110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7" name="フリーフォーム: 図形 686">
                <a:extLst>
                  <a:ext uri="{FF2B5EF4-FFF2-40B4-BE49-F238E27FC236}">
                    <a16:creationId xmlns:a16="http://schemas.microsoft.com/office/drawing/2014/main" id="{CBB3F002-FCD3-4BBA-B8BC-4F1A71734D93}"/>
                  </a:ext>
                </a:extLst>
              </p:cNvPr>
              <p:cNvSpPr/>
              <p:nvPr/>
            </p:nvSpPr>
            <p:spPr>
              <a:xfrm>
                <a:off x="5311654" y="7802051"/>
                <a:ext cx="124345" cy="130038"/>
              </a:xfrm>
              <a:custGeom>
                <a:avLst/>
                <a:gdLst>
                  <a:gd name="connsiteX0" fmla="*/ 1709 w 124345"/>
                  <a:gd name="connsiteY0" fmla="*/ 512 h 130038"/>
                  <a:gd name="connsiteX1" fmla="*/ 90609 w 124345"/>
                  <a:gd name="connsiteY1" fmla="*/ 78299 h 130038"/>
                  <a:gd name="connsiteX2" fmla="*/ 122359 w 124345"/>
                  <a:gd name="connsiteY2" fmla="*/ 122749 h 130038"/>
                  <a:gd name="connsiteX3" fmla="*/ 39809 w 124345"/>
                  <a:gd name="connsiteY3" fmla="*/ 119574 h 130038"/>
                  <a:gd name="connsiteX4" fmla="*/ 1709 w 124345"/>
                  <a:gd name="connsiteY4" fmla="*/ 512 h 130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4345" h="130038">
                    <a:moveTo>
                      <a:pt x="1709" y="512"/>
                    </a:moveTo>
                    <a:cubicBezTo>
                      <a:pt x="10176" y="-6367"/>
                      <a:pt x="70501" y="57926"/>
                      <a:pt x="90609" y="78299"/>
                    </a:cubicBezTo>
                    <a:cubicBezTo>
                      <a:pt x="110717" y="98672"/>
                      <a:pt x="130826" y="115870"/>
                      <a:pt x="122359" y="122749"/>
                    </a:cubicBezTo>
                    <a:cubicBezTo>
                      <a:pt x="113892" y="129628"/>
                      <a:pt x="61769" y="136243"/>
                      <a:pt x="39809" y="119574"/>
                    </a:cubicBezTo>
                    <a:cubicBezTo>
                      <a:pt x="17849" y="102905"/>
                      <a:pt x="-6758" y="7391"/>
                      <a:pt x="1709" y="51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689" name="グループ化 688">
            <a:extLst>
              <a:ext uri="{FF2B5EF4-FFF2-40B4-BE49-F238E27FC236}">
                <a16:creationId xmlns:a16="http://schemas.microsoft.com/office/drawing/2014/main" id="{54DCA363-FDB2-44C6-97DD-626708BFC133}"/>
              </a:ext>
            </a:extLst>
          </p:cNvPr>
          <p:cNvGrpSpPr/>
          <p:nvPr/>
        </p:nvGrpSpPr>
        <p:grpSpPr>
          <a:xfrm rot="10800000">
            <a:off x="2087469" y="7954940"/>
            <a:ext cx="2110159" cy="2400411"/>
            <a:chOff x="4430619" y="6253140"/>
            <a:chExt cx="2110159" cy="2400411"/>
          </a:xfrm>
        </p:grpSpPr>
        <p:sp>
          <p:nvSpPr>
            <p:cNvPr id="690" name="フリーフォーム: 図形 689">
              <a:extLst>
                <a:ext uri="{FF2B5EF4-FFF2-40B4-BE49-F238E27FC236}">
                  <a16:creationId xmlns:a16="http://schemas.microsoft.com/office/drawing/2014/main" id="{6B8D668D-419A-4F2A-A5A5-B31D1ABB2989}"/>
                </a:ext>
              </a:extLst>
            </p:cNvPr>
            <p:cNvSpPr/>
            <p:nvPr/>
          </p:nvSpPr>
          <p:spPr>
            <a:xfrm>
              <a:off x="4649788" y="6253140"/>
              <a:ext cx="358800" cy="698659"/>
            </a:xfrm>
            <a:custGeom>
              <a:avLst/>
              <a:gdLst>
                <a:gd name="connsiteX0" fmla="*/ 358775 w 358800"/>
                <a:gd name="connsiteY0" fmla="*/ 23 h 698659"/>
                <a:gd name="connsiteX1" fmla="*/ 196850 w 358800"/>
                <a:gd name="connsiteY1" fmla="*/ 147660 h 698659"/>
                <a:gd name="connsiteX2" fmla="*/ 185737 w 358800"/>
                <a:gd name="connsiteY2" fmla="*/ 241323 h 698659"/>
                <a:gd name="connsiteX3" fmla="*/ 233362 w 358800"/>
                <a:gd name="connsiteY3" fmla="*/ 285773 h 698659"/>
                <a:gd name="connsiteX4" fmla="*/ 231775 w 358800"/>
                <a:gd name="connsiteY4" fmla="*/ 341335 h 698659"/>
                <a:gd name="connsiteX5" fmla="*/ 130175 w 358800"/>
                <a:gd name="connsiteY5" fmla="*/ 428648 h 698659"/>
                <a:gd name="connsiteX6" fmla="*/ 115887 w 358800"/>
                <a:gd name="connsiteY6" fmla="*/ 511198 h 698659"/>
                <a:gd name="connsiteX7" fmla="*/ 76200 w 358800"/>
                <a:gd name="connsiteY7" fmla="*/ 600098 h 698659"/>
                <a:gd name="connsiteX8" fmla="*/ 0 w 358800"/>
                <a:gd name="connsiteY8" fmla="*/ 698523 h 698659"/>
                <a:gd name="connsiteX9" fmla="*/ 76200 w 358800"/>
                <a:gd name="connsiteY9" fmla="*/ 619148 h 698659"/>
                <a:gd name="connsiteX10" fmla="*/ 134937 w 358800"/>
                <a:gd name="connsiteY10" fmla="*/ 520723 h 698659"/>
                <a:gd name="connsiteX11" fmla="*/ 157162 w 358800"/>
                <a:gd name="connsiteY11" fmla="*/ 438173 h 698659"/>
                <a:gd name="connsiteX12" fmla="*/ 274637 w 358800"/>
                <a:gd name="connsiteY12" fmla="*/ 292123 h 698659"/>
                <a:gd name="connsiteX13" fmla="*/ 212725 w 358800"/>
                <a:gd name="connsiteY13" fmla="*/ 198460 h 698659"/>
                <a:gd name="connsiteX14" fmla="*/ 209550 w 358800"/>
                <a:gd name="connsiteY14" fmla="*/ 158773 h 698659"/>
                <a:gd name="connsiteX15" fmla="*/ 358775 w 358800"/>
                <a:gd name="connsiteY15" fmla="*/ 23 h 698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58800" h="698659">
                  <a:moveTo>
                    <a:pt x="358775" y="23"/>
                  </a:moveTo>
                  <a:cubicBezTo>
                    <a:pt x="356658" y="-1829"/>
                    <a:pt x="225690" y="107443"/>
                    <a:pt x="196850" y="147660"/>
                  </a:cubicBezTo>
                  <a:cubicBezTo>
                    <a:pt x="168010" y="187877"/>
                    <a:pt x="179652" y="218304"/>
                    <a:pt x="185737" y="241323"/>
                  </a:cubicBezTo>
                  <a:cubicBezTo>
                    <a:pt x="191822" y="264342"/>
                    <a:pt x="225689" y="269104"/>
                    <a:pt x="233362" y="285773"/>
                  </a:cubicBezTo>
                  <a:cubicBezTo>
                    <a:pt x="241035" y="302442"/>
                    <a:pt x="248973" y="317523"/>
                    <a:pt x="231775" y="341335"/>
                  </a:cubicBezTo>
                  <a:cubicBezTo>
                    <a:pt x="214577" y="365147"/>
                    <a:pt x="149490" y="400338"/>
                    <a:pt x="130175" y="428648"/>
                  </a:cubicBezTo>
                  <a:cubicBezTo>
                    <a:pt x="110860" y="456959"/>
                    <a:pt x="124883" y="482623"/>
                    <a:pt x="115887" y="511198"/>
                  </a:cubicBezTo>
                  <a:cubicBezTo>
                    <a:pt x="106891" y="539773"/>
                    <a:pt x="95514" y="568877"/>
                    <a:pt x="76200" y="600098"/>
                  </a:cubicBezTo>
                  <a:cubicBezTo>
                    <a:pt x="56886" y="631319"/>
                    <a:pt x="0" y="695348"/>
                    <a:pt x="0" y="698523"/>
                  </a:cubicBezTo>
                  <a:cubicBezTo>
                    <a:pt x="0" y="701698"/>
                    <a:pt x="53710" y="648781"/>
                    <a:pt x="76200" y="619148"/>
                  </a:cubicBezTo>
                  <a:cubicBezTo>
                    <a:pt x="98690" y="589515"/>
                    <a:pt x="121443" y="550885"/>
                    <a:pt x="134937" y="520723"/>
                  </a:cubicBezTo>
                  <a:cubicBezTo>
                    <a:pt x="148431" y="490561"/>
                    <a:pt x="133879" y="476273"/>
                    <a:pt x="157162" y="438173"/>
                  </a:cubicBezTo>
                  <a:cubicBezTo>
                    <a:pt x="180445" y="400073"/>
                    <a:pt x="265377" y="332075"/>
                    <a:pt x="274637" y="292123"/>
                  </a:cubicBezTo>
                  <a:cubicBezTo>
                    <a:pt x="283897" y="252171"/>
                    <a:pt x="223573" y="220685"/>
                    <a:pt x="212725" y="198460"/>
                  </a:cubicBezTo>
                  <a:cubicBezTo>
                    <a:pt x="201877" y="176235"/>
                    <a:pt x="187325" y="188142"/>
                    <a:pt x="209550" y="158773"/>
                  </a:cubicBezTo>
                  <a:cubicBezTo>
                    <a:pt x="231775" y="129404"/>
                    <a:pt x="360892" y="1875"/>
                    <a:pt x="358775" y="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1" name="フリーフォーム: 図形 690">
              <a:extLst>
                <a:ext uri="{FF2B5EF4-FFF2-40B4-BE49-F238E27FC236}">
                  <a16:creationId xmlns:a16="http://schemas.microsoft.com/office/drawing/2014/main" id="{1FD9CCDA-8C05-42AD-A6C6-D62BB80B4C02}"/>
                </a:ext>
              </a:extLst>
            </p:cNvPr>
            <p:cNvSpPr/>
            <p:nvPr/>
          </p:nvSpPr>
          <p:spPr>
            <a:xfrm>
              <a:off x="5039020" y="6319007"/>
              <a:ext cx="615302" cy="164391"/>
            </a:xfrm>
            <a:custGeom>
              <a:avLst/>
              <a:gdLst>
                <a:gd name="connsiteX0" fmla="*/ 169568 w 615302"/>
                <a:gd name="connsiteY0" fmla="*/ 140531 h 164391"/>
                <a:gd name="connsiteX1" fmla="*/ 10818 w 615302"/>
                <a:gd name="connsiteY1" fmla="*/ 75443 h 164391"/>
                <a:gd name="connsiteX2" fmla="*/ 37805 w 615302"/>
                <a:gd name="connsiteY2" fmla="*/ 24643 h 164391"/>
                <a:gd name="connsiteX3" fmla="*/ 228305 w 615302"/>
                <a:gd name="connsiteY3" fmla="*/ 18293 h 164391"/>
                <a:gd name="connsiteX4" fmla="*/ 325143 w 615302"/>
                <a:gd name="connsiteY4" fmla="*/ 48456 h 164391"/>
                <a:gd name="connsiteX5" fmla="*/ 402930 w 615302"/>
                <a:gd name="connsiteY5" fmla="*/ 10356 h 164391"/>
                <a:gd name="connsiteX6" fmla="*/ 477543 w 615302"/>
                <a:gd name="connsiteY6" fmla="*/ 4006 h 164391"/>
                <a:gd name="connsiteX7" fmla="*/ 545805 w 615302"/>
                <a:gd name="connsiteY7" fmla="*/ 64331 h 164391"/>
                <a:gd name="connsiteX8" fmla="*/ 601368 w 615302"/>
                <a:gd name="connsiteY8" fmla="*/ 142118 h 164391"/>
                <a:gd name="connsiteX9" fmla="*/ 606130 w 615302"/>
                <a:gd name="connsiteY9" fmla="*/ 156406 h 164391"/>
                <a:gd name="connsiteX10" fmla="*/ 491830 w 615302"/>
                <a:gd name="connsiteY10" fmla="*/ 30993 h 164391"/>
                <a:gd name="connsiteX11" fmla="*/ 342605 w 615302"/>
                <a:gd name="connsiteY11" fmla="*/ 61156 h 164391"/>
                <a:gd name="connsiteX12" fmla="*/ 191793 w 615302"/>
                <a:gd name="connsiteY12" fmla="*/ 45281 h 164391"/>
                <a:gd name="connsiteX13" fmla="*/ 33043 w 615302"/>
                <a:gd name="connsiteY13" fmla="*/ 51631 h 164391"/>
                <a:gd name="connsiteX14" fmla="*/ 169568 w 615302"/>
                <a:gd name="connsiteY14" fmla="*/ 140531 h 164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15302" h="164391">
                  <a:moveTo>
                    <a:pt x="169568" y="140531"/>
                  </a:moveTo>
                  <a:cubicBezTo>
                    <a:pt x="165864" y="144500"/>
                    <a:pt x="32778" y="94758"/>
                    <a:pt x="10818" y="75443"/>
                  </a:cubicBezTo>
                  <a:cubicBezTo>
                    <a:pt x="-11142" y="56128"/>
                    <a:pt x="1557" y="34168"/>
                    <a:pt x="37805" y="24643"/>
                  </a:cubicBezTo>
                  <a:cubicBezTo>
                    <a:pt x="74053" y="15118"/>
                    <a:pt x="180415" y="14324"/>
                    <a:pt x="228305" y="18293"/>
                  </a:cubicBezTo>
                  <a:cubicBezTo>
                    <a:pt x="276195" y="22262"/>
                    <a:pt x="296039" y="49779"/>
                    <a:pt x="325143" y="48456"/>
                  </a:cubicBezTo>
                  <a:cubicBezTo>
                    <a:pt x="354247" y="47133"/>
                    <a:pt x="377530" y="17764"/>
                    <a:pt x="402930" y="10356"/>
                  </a:cubicBezTo>
                  <a:cubicBezTo>
                    <a:pt x="428330" y="2948"/>
                    <a:pt x="453731" y="-4990"/>
                    <a:pt x="477543" y="4006"/>
                  </a:cubicBezTo>
                  <a:cubicBezTo>
                    <a:pt x="501355" y="13002"/>
                    <a:pt x="525168" y="41312"/>
                    <a:pt x="545805" y="64331"/>
                  </a:cubicBezTo>
                  <a:cubicBezTo>
                    <a:pt x="566442" y="87350"/>
                    <a:pt x="591314" y="126772"/>
                    <a:pt x="601368" y="142118"/>
                  </a:cubicBezTo>
                  <a:cubicBezTo>
                    <a:pt x="611422" y="157464"/>
                    <a:pt x="624386" y="174927"/>
                    <a:pt x="606130" y="156406"/>
                  </a:cubicBezTo>
                  <a:cubicBezTo>
                    <a:pt x="587874" y="137885"/>
                    <a:pt x="535751" y="46868"/>
                    <a:pt x="491830" y="30993"/>
                  </a:cubicBezTo>
                  <a:cubicBezTo>
                    <a:pt x="447909" y="15118"/>
                    <a:pt x="392611" y="58775"/>
                    <a:pt x="342605" y="61156"/>
                  </a:cubicBezTo>
                  <a:cubicBezTo>
                    <a:pt x="292599" y="63537"/>
                    <a:pt x="243387" y="46868"/>
                    <a:pt x="191793" y="45281"/>
                  </a:cubicBezTo>
                  <a:cubicBezTo>
                    <a:pt x="140199" y="43693"/>
                    <a:pt x="40980" y="35756"/>
                    <a:pt x="33043" y="51631"/>
                  </a:cubicBezTo>
                  <a:cubicBezTo>
                    <a:pt x="25106" y="67506"/>
                    <a:pt x="173272" y="136562"/>
                    <a:pt x="169568" y="1405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2" name="フリーフォーム: 図形 691">
              <a:extLst>
                <a:ext uri="{FF2B5EF4-FFF2-40B4-BE49-F238E27FC236}">
                  <a16:creationId xmlns:a16="http://schemas.microsoft.com/office/drawing/2014/main" id="{C81F7413-44FC-4074-975A-83D16A3D8561}"/>
                </a:ext>
              </a:extLst>
            </p:cNvPr>
            <p:cNvSpPr/>
            <p:nvPr/>
          </p:nvSpPr>
          <p:spPr>
            <a:xfrm>
              <a:off x="5651500" y="6419534"/>
              <a:ext cx="168275" cy="103504"/>
            </a:xfrm>
            <a:custGeom>
              <a:avLst/>
              <a:gdLst>
                <a:gd name="connsiteX0" fmla="*/ 0 w 168275"/>
                <a:gd name="connsiteY0" fmla="*/ 103504 h 103504"/>
                <a:gd name="connsiteX1" fmla="*/ 136525 w 168275"/>
                <a:gd name="connsiteY1" fmla="*/ 6666 h 103504"/>
                <a:gd name="connsiteX2" fmla="*/ 168275 w 168275"/>
                <a:gd name="connsiteY2" fmla="*/ 8254 h 103504"/>
                <a:gd name="connsiteX3" fmla="*/ 168275 w 168275"/>
                <a:gd name="connsiteY3" fmla="*/ 8254 h 103504"/>
                <a:gd name="connsiteX4" fmla="*/ 0 w 168275"/>
                <a:gd name="connsiteY4" fmla="*/ 103504 h 103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275" h="103504">
                  <a:moveTo>
                    <a:pt x="0" y="103504"/>
                  </a:moveTo>
                  <a:cubicBezTo>
                    <a:pt x="54239" y="63022"/>
                    <a:pt x="108479" y="22541"/>
                    <a:pt x="136525" y="6666"/>
                  </a:cubicBezTo>
                  <a:cubicBezTo>
                    <a:pt x="164571" y="-9209"/>
                    <a:pt x="168275" y="8254"/>
                    <a:pt x="168275" y="8254"/>
                  </a:cubicBezTo>
                  <a:lnTo>
                    <a:pt x="168275" y="8254"/>
                  </a:lnTo>
                  <a:lnTo>
                    <a:pt x="0" y="10350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3" name="フリーフォーム: 図形 692">
              <a:extLst>
                <a:ext uri="{FF2B5EF4-FFF2-40B4-BE49-F238E27FC236}">
                  <a16:creationId xmlns:a16="http://schemas.microsoft.com/office/drawing/2014/main" id="{8528F34E-D6BE-47A9-A712-E4690B442D7B}"/>
                </a:ext>
              </a:extLst>
            </p:cNvPr>
            <p:cNvSpPr/>
            <p:nvPr/>
          </p:nvSpPr>
          <p:spPr>
            <a:xfrm>
              <a:off x="5759380" y="6377290"/>
              <a:ext cx="224806" cy="364981"/>
            </a:xfrm>
            <a:custGeom>
              <a:avLst/>
              <a:gdLst>
                <a:gd name="connsiteX0" fmla="*/ 70 w 224806"/>
                <a:gd name="connsiteY0" fmla="*/ 266398 h 364981"/>
                <a:gd name="connsiteX1" fmla="*/ 30233 w 224806"/>
                <a:gd name="connsiteY1" fmla="*/ 140985 h 364981"/>
                <a:gd name="connsiteX2" fmla="*/ 34995 w 224806"/>
                <a:gd name="connsiteY2" fmla="*/ 104473 h 364981"/>
                <a:gd name="connsiteX3" fmla="*/ 103258 w 224806"/>
                <a:gd name="connsiteY3" fmla="*/ 40973 h 364981"/>
                <a:gd name="connsiteX4" fmla="*/ 165170 w 224806"/>
                <a:gd name="connsiteY4" fmla="*/ 18748 h 364981"/>
                <a:gd name="connsiteX5" fmla="*/ 204858 w 224806"/>
                <a:gd name="connsiteY5" fmla="*/ 104473 h 364981"/>
                <a:gd name="connsiteX6" fmla="*/ 196920 w 224806"/>
                <a:gd name="connsiteY6" fmla="*/ 202898 h 364981"/>
                <a:gd name="connsiteX7" fmla="*/ 158820 w 224806"/>
                <a:gd name="connsiteY7" fmla="*/ 302910 h 364981"/>
                <a:gd name="connsiteX8" fmla="*/ 92145 w 224806"/>
                <a:gd name="connsiteY8" fmla="*/ 364823 h 364981"/>
                <a:gd name="connsiteX9" fmla="*/ 184220 w 224806"/>
                <a:gd name="connsiteY9" fmla="*/ 285448 h 364981"/>
                <a:gd name="connsiteX10" fmla="*/ 223908 w 224806"/>
                <a:gd name="connsiteY10" fmla="*/ 134635 h 364981"/>
                <a:gd name="connsiteX11" fmla="*/ 149295 w 224806"/>
                <a:gd name="connsiteY11" fmla="*/ 1285 h 364981"/>
                <a:gd name="connsiteX12" fmla="*/ 46108 w 224806"/>
                <a:gd name="connsiteY12" fmla="*/ 69548 h 364981"/>
                <a:gd name="connsiteX13" fmla="*/ 22295 w 224806"/>
                <a:gd name="connsiteY13" fmla="*/ 110823 h 364981"/>
                <a:gd name="connsiteX14" fmla="*/ 70 w 224806"/>
                <a:gd name="connsiteY14" fmla="*/ 266398 h 364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4806" h="364981">
                  <a:moveTo>
                    <a:pt x="70" y="266398"/>
                  </a:moveTo>
                  <a:cubicBezTo>
                    <a:pt x="1393" y="271425"/>
                    <a:pt x="24412" y="167973"/>
                    <a:pt x="30233" y="140985"/>
                  </a:cubicBezTo>
                  <a:cubicBezTo>
                    <a:pt x="36054" y="113997"/>
                    <a:pt x="22824" y="121142"/>
                    <a:pt x="34995" y="104473"/>
                  </a:cubicBezTo>
                  <a:cubicBezTo>
                    <a:pt x="47166" y="87804"/>
                    <a:pt x="81562" y="55260"/>
                    <a:pt x="103258" y="40973"/>
                  </a:cubicBezTo>
                  <a:cubicBezTo>
                    <a:pt x="124954" y="26685"/>
                    <a:pt x="148237" y="8165"/>
                    <a:pt x="165170" y="18748"/>
                  </a:cubicBezTo>
                  <a:cubicBezTo>
                    <a:pt x="182103" y="29331"/>
                    <a:pt x="199566" y="73781"/>
                    <a:pt x="204858" y="104473"/>
                  </a:cubicBezTo>
                  <a:cubicBezTo>
                    <a:pt x="210150" y="135165"/>
                    <a:pt x="204593" y="169825"/>
                    <a:pt x="196920" y="202898"/>
                  </a:cubicBezTo>
                  <a:cubicBezTo>
                    <a:pt x="189247" y="235971"/>
                    <a:pt x="176283" y="275922"/>
                    <a:pt x="158820" y="302910"/>
                  </a:cubicBezTo>
                  <a:cubicBezTo>
                    <a:pt x="141357" y="329898"/>
                    <a:pt x="87912" y="367733"/>
                    <a:pt x="92145" y="364823"/>
                  </a:cubicBezTo>
                  <a:cubicBezTo>
                    <a:pt x="96378" y="361913"/>
                    <a:pt x="162260" y="323813"/>
                    <a:pt x="184220" y="285448"/>
                  </a:cubicBezTo>
                  <a:cubicBezTo>
                    <a:pt x="206180" y="247083"/>
                    <a:pt x="229729" y="181995"/>
                    <a:pt x="223908" y="134635"/>
                  </a:cubicBezTo>
                  <a:cubicBezTo>
                    <a:pt x="218087" y="87274"/>
                    <a:pt x="178928" y="12133"/>
                    <a:pt x="149295" y="1285"/>
                  </a:cubicBezTo>
                  <a:cubicBezTo>
                    <a:pt x="119662" y="-9563"/>
                    <a:pt x="67275" y="51292"/>
                    <a:pt x="46108" y="69548"/>
                  </a:cubicBezTo>
                  <a:cubicBezTo>
                    <a:pt x="24941" y="87804"/>
                    <a:pt x="28116" y="82513"/>
                    <a:pt x="22295" y="110823"/>
                  </a:cubicBezTo>
                  <a:cubicBezTo>
                    <a:pt x="16474" y="139133"/>
                    <a:pt x="-1253" y="261371"/>
                    <a:pt x="70" y="2663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4" name="フリーフォーム: 図形 693">
              <a:extLst>
                <a:ext uri="{FF2B5EF4-FFF2-40B4-BE49-F238E27FC236}">
                  <a16:creationId xmlns:a16="http://schemas.microsoft.com/office/drawing/2014/main" id="{4BE86121-64CD-4123-AA46-A41352604038}"/>
                </a:ext>
              </a:extLst>
            </p:cNvPr>
            <p:cNvSpPr/>
            <p:nvPr/>
          </p:nvSpPr>
          <p:spPr>
            <a:xfrm>
              <a:off x="5495876" y="6530962"/>
              <a:ext cx="201331" cy="320669"/>
            </a:xfrm>
            <a:custGeom>
              <a:avLst/>
              <a:gdLst>
                <a:gd name="connsiteX0" fmla="*/ 147687 w 201331"/>
                <a:gd name="connsiteY0" fmla="*/ 13 h 320669"/>
                <a:gd name="connsiteX1" fmla="*/ 101649 w 201331"/>
                <a:gd name="connsiteY1" fmla="*/ 133363 h 320669"/>
                <a:gd name="connsiteX2" fmla="*/ 23862 w 201331"/>
                <a:gd name="connsiteY2" fmla="*/ 214326 h 320669"/>
                <a:gd name="connsiteX3" fmla="*/ 1637 w 201331"/>
                <a:gd name="connsiteY3" fmla="*/ 222263 h 320669"/>
                <a:gd name="connsiteX4" fmla="*/ 60374 w 201331"/>
                <a:gd name="connsiteY4" fmla="*/ 300051 h 320669"/>
                <a:gd name="connsiteX5" fmla="*/ 71487 w 201331"/>
                <a:gd name="connsiteY5" fmla="*/ 307988 h 320669"/>
                <a:gd name="connsiteX6" fmla="*/ 198487 w 201331"/>
                <a:gd name="connsiteY6" fmla="*/ 144476 h 320669"/>
                <a:gd name="connsiteX7" fmla="*/ 160387 w 201331"/>
                <a:gd name="connsiteY7" fmla="*/ 122251 h 320669"/>
                <a:gd name="connsiteX8" fmla="*/ 166737 w 201331"/>
                <a:gd name="connsiteY8" fmla="*/ 171463 h 320669"/>
                <a:gd name="connsiteX9" fmla="*/ 71487 w 201331"/>
                <a:gd name="connsiteY9" fmla="*/ 281001 h 320669"/>
                <a:gd name="connsiteX10" fmla="*/ 39737 w 201331"/>
                <a:gd name="connsiteY10" fmla="*/ 239726 h 320669"/>
                <a:gd name="connsiteX11" fmla="*/ 71487 w 201331"/>
                <a:gd name="connsiteY11" fmla="*/ 141301 h 320669"/>
                <a:gd name="connsiteX12" fmla="*/ 147687 w 201331"/>
                <a:gd name="connsiteY12" fmla="*/ 13 h 320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1331" h="320669">
                  <a:moveTo>
                    <a:pt x="147687" y="13"/>
                  </a:moveTo>
                  <a:cubicBezTo>
                    <a:pt x="152714" y="-1310"/>
                    <a:pt x="122286" y="97644"/>
                    <a:pt x="101649" y="133363"/>
                  </a:cubicBezTo>
                  <a:cubicBezTo>
                    <a:pt x="81012" y="169082"/>
                    <a:pt x="40531" y="199509"/>
                    <a:pt x="23862" y="214326"/>
                  </a:cubicBezTo>
                  <a:cubicBezTo>
                    <a:pt x="7193" y="229143"/>
                    <a:pt x="-4448" y="207976"/>
                    <a:pt x="1637" y="222263"/>
                  </a:cubicBezTo>
                  <a:cubicBezTo>
                    <a:pt x="7722" y="236550"/>
                    <a:pt x="48732" y="285764"/>
                    <a:pt x="60374" y="300051"/>
                  </a:cubicBezTo>
                  <a:cubicBezTo>
                    <a:pt x="72016" y="314338"/>
                    <a:pt x="48468" y="333917"/>
                    <a:pt x="71487" y="307988"/>
                  </a:cubicBezTo>
                  <a:cubicBezTo>
                    <a:pt x="94506" y="282059"/>
                    <a:pt x="183670" y="175432"/>
                    <a:pt x="198487" y="144476"/>
                  </a:cubicBezTo>
                  <a:cubicBezTo>
                    <a:pt x="213304" y="113520"/>
                    <a:pt x="165679" y="117753"/>
                    <a:pt x="160387" y="122251"/>
                  </a:cubicBezTo>
                  <a:cubicBezTo>
                    <a:pt x="155095" y="126749"/>
                    <a:pt x="181554" y="145005"/>
                    <a:pt x="166737" y="171463"/>
                  </a:cubicBezTo>
                  <a:cubicBezTo>
                    <a:pt x="151920" y="197921"/>
                    <a:pt x="92654" y="269624"/>
                    <a:pt x="71487" y="281001"/>
                  </a:cubicBezTo>
                  <a:cubicBezTo>
                    <a:pt x="50320" y="292378"/>
                    <a:pt x="39737" y="263009"/>
                    <a:pt x="39737" y="239726"/>
                  </a:cubicBezTo>
                  <a:cubicBezTo>
                    <a:pt x="39737" y="216443"/>
                    <a:pt x="52702" y="178872"/>
                    <a:pt x="71487" y="141301"/>
                  </a:cubicBezTo>
                  <a:cubicBezTo>
                    <a:pt x="90272" y="103730"/>
                    <a:pt x="142660" y="1336"/>
                    <a:pt x="147687" y="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5" name="フリーフォーム: 図形 694">
              <a:extLst>
                <a:ext uri="{FF2B5EF4-FFF2-40B4-BE49-F238E27FC236}">
                  <a16:creationId xmlns:a16="http://schemas.microsoft.com/office/drawing/2014/main" id="{031A5801-AAB9-4D59-B5C4-7D805DF09D78}"/>
                </a:ext>
              </a:extLst>
            </p:cNvPr>
            <p:cNvSpPr/>
            <p:nvPr/>
          </p:nvSpPr>
          <p:spPr>
            <a:xfrm>
              <a:off x="4872474" y="6872066"/>
              <a:ext cx="332740" cy="158972"/>
            </a:xfrm>
            <a:custGeom>
              <a:avLst/>
              <a:gdLst>
                <a:gd name="connsiteX0" fmla="*/ 2739 w 332740"/>
                <a:gd name="connsiteY0" fmla="*/ 16097 h 158972"/>
                <a:gd name="connsiteX1" fmla="*/ 137676 w 332740"/>
                <a:gd name="connsiteY1" fmla="*/ 1809 h 158972"/>
                <a:gd name="connsiteX2" fmla="*/ 298014 w 332740"/>
                <a:gd name="connsiteY2" fmla="*/ 60547 h 158972"/>
                <a:gd name="connsiteX3" fmla="*/ 331351 w 332740"/>
                <a:gd name="connsiteY3" fmla="*/ 158972 h 158972"/>
                <a:gd name="connsiteX4" fmla="*/ 320239 w 332740"/>
                <a:gd name="connsiteY4" fmla="*/ 60547 h 158972"/>
                <a:gd name="connsiteX5" fmla="*/ 264676 w 332740"/>
                <a:gd name="connsiteY5" fmla="*/ 27209 h 158972"/>
                <a:gd name="connsiteX6" fmla="*/ 2739 w 332740"/>
                <a:gd name="connsiteY6" fmla="*/ 16097 h 158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2740" h="158972">
                  <a:moveTo>
                    <a:pt x="2739" y="16097"/>
                  </a:moveTo>
                  <a:cubicBezTo>
                    <a:pt x="-18428" y="11864"/>
                    <a:pt x="88464" y="-5599"/>
                    <a:pt x="137676" y="1809"/>
                  </a:cubicBezTo>
                  <a:cubicBezTo>
                    <a:pt x="186888" y="9217"/>
                    <a:pt x="265735" y="34353"/>
                    <a:pt x="298014" y="60547"/>
                  </a:cubicBezTo>
                  <a:cubicBezTo>
                    <a:pt x="330293" y="86741"/>
                    <a:pt x="327647" y="158972"/>
                    <a:pt x="331351" y="158972"/>
                  </a:cubicBezTo>
                  <a:cubicBezTo>
                    <a:pt x="335055" y="158972"/>
                    <a:pt x="331351" y="82507"/>
                    <a:pt x="320239" y="60547"/>
                  </a:cubicBezTo>
                  <a:cubicBezTo>
                    <a:pt x="309127" y="38587"/>
                    <a:pt x="316270" y="35411"/>
                    <a:pt x="264676" y="27209"/>
                  </a:cubicBezTo>
                  <a:cubicBezTo>
                    <a:pt x="213082" y="19007"/>
                    <a:pt x="23906" y="20330"/>
                    <a:pt x="2739" y="160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6" name="フリーフォーム: 図形 695">
              <a:extLst>
                <a:ext uri="{FF2B5EF4-FFF2-40B4-BE49-F238E27FC236}">
                  <a16:creationId xmlns:a16="http://schemas.microsoft.com/office/drawing/2014/main" id="{A5DCA5A9-16E5-4A82-BC63-69A8DA1646D5}"/>
                </a:ext>
              </a:extLst>
            </p:cNvPr>
            <p:cNvSpPr/>
            <p:nvPr/>
          </p:nvSpPr>
          <p:spPr>
            <a:xfrm>
              <a:off x="4899703" y="6777008"/>
              <a:ext cx="207957" cy="95821"/>
            </a:xfrm>
            <a:custGeom>
              <a:avLst/>
              <a:gdLst>
                <a:gd name="connsiteX0" fmla="*/ 910 w 207957"/>
                <a:gd name="connsiteY0" fmla="*/ 30 h 95821"/>
                <a:gd name="connsiteX1" fmla="*/ 121560 w 207957"/>
                <a:gd name="connsiteY1" fmla="*/ 25430 h 95821"/>
                <a:gd name="connsiteX2" fmla="*/ 202522 w 207957"/>
                <a:gd name="connsiteY2" fmla="*/ 54005 h 95821"/>
                <a:gd name="connsiteX3" fmla="*/ 199347 w 207957"/>
                <a:gd name="connsiteY3" fmla="*/ 95280 h 95821"/>
                <a:gd name="connsiteX4" fmla="*/ 189822 w 207957"/>
                <a:gd name="connsiteY4" fmla="*/ 22255 h 95821"/>
                <a:gd name="connsiteX5" fmla="*/ 910 w 207957"/>
                <a:gd name="connsiteY5" fmla="*/ 30 h 95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957" h="95821">
                  <a:moveTo>
                    <a:pt x="910" y="30"/>
                  </a:moveTo>
                  <a:cubicBezTo>
                    <a:pt x="-10467" y="559"/>
                    <a:pt x="87958" y="16434"/>
                    <a:pt x="121560" y="25430"/>
                  </a:cubicBezTo>
                  <a:cubicBezTo>
                    <a:pt x="155162" y="34426"/>
                    <a:pt x="189558" y="42364"/>
                    <a:pt x="202522" y="54005"/>
                  </a:cubicBezTo>
                  <a:cubicBezTo>
                    <a:pt x="215486" y="65646"/>
                    <a:pt x="201464" y="100572"/>
                    <a:pt x="199347" y="95280"/>
                  </a:cubicBezTo>
                  <a:cubicBezTo>
                    <a:pt x="197230" y="89988"/>
                    <a:pt x="218662" y="38659"/>
                    <a:pt x="189822" y="22255"/>
                  </a:cubicBezTo>
                  <a:cubicBezTo>
                    <a:pt x="160983" y="5851"/>
                    <a:pt x="12287" y="-499"/>
                    <a:pt x="910" y="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7" name="フリーフォーム: 図形 696">
              <a:extLst>
                <a:ext uri="{FF2B5EF4-FFF2-40B4-BE49-F238E27FC236}">
                  <a16:creationId xmlns:a16="http://schemas.microsoft.com/office/drawing/2014/main" id="{645F2438-D9B3-4AA7-9C08-9EC401CC67BB}"/>
                </a:ext>
              </a:extLst>
            </p:cNvPr>
            <p:cNvSpPr/>
            <p:nvPr/>
          </p:nvSpPr>
          <p:spPr>
            <a:xfrm>
              <a:off x="5994355" y="6388100"/>
              <a:ext cx="197740" cy="229678"/>
            </a:xfrm>
            <a:custGeom>
              <a:avLst/>
              <a:gdLst>
                <a:gd name="connsiteX0" fmla="*/ 45 w 197740"/>
                <a:gd name="connsiteY0" fmla="*/ 0 h 229678"/>
                <a:gd name="connsiteX1" fmla="*/ 192133 w 197740"/>
                <a:gd name="connsiteY1" fmla="*/ 128588 h 229678"/>
                <a:gd name="connsiteX2" fmla="*/ 141333 w 197740"/>
                <a:gd name="connsiteY2" fmla="*/ 179388 h 229678"/>
                <a:gd name="connsiteX3" fmla="*/ 88945 w 197740"/>
                <a:gd name="connsiteY3" fmla="*/ 228600 h 229678"/>
                <a:gd name="connsiteX4" fmla="*/ 173083 w 197740"/>
                <a:gd name="connsiteY4" fmla="*/ 130175 h 229678"/>
                <a:gd name="connsiteX5" fmla="*/ 45 w 197740"/>
                <a:gd name="connsiteY5" fmla="*/ 0 h 229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740" h="229678">
                  <a:moveTo>
                    <a:pt x="45" y="0"/>
                  </a:moveTo>
                  <a:cubicBezTo>
                    <a:pt x="3220" y="-265"/>
                    <a:pt x="168585" y="98690"/>
                    <a:pt x="192133" y="128588"/>
                  </a:cubicBezTo>
                  <a:cubicBezTo>
                    <a:pt x="215681" y="158486"/>
                    <a:pt x="158531" y="162719"/>
                    <a:pt x="141333" y="179388"/>
                  </a:cubicBezTo>
                  <a:cubicBezTo>
                    <a:pt x="124135" y="196057"/>
                    <a:pt x="83653" y="236802"/>
                    <a:pt x="88945" y="228600"/>
                  </a:cubicBezTo>
                  <a:cubicBezTo>
                    <a:pt x="94237" y="220398"/>
                    <a:pt x="185518" y="164306"/>
                    <a:pt x="173083" y="130175"/>
                  </a:cubicBezTo>
                  <a:cubicBezTo>
                    <a:pt x="160648" y="96044"/>
                    <a:pt x="-3130" y="265"/>
                    <a:pt x="45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8" name="フリーフォーム: 図形 697">
              <a:extLst>
                <a:ext uri="{FF2B5EF4-FFF2-40B4-BE49-F238E27FC236}">
                  <a16:creationId xmlns:a16="http://schemas.microsoft.com/office/drawing/2014/main" id="{B3D61596-4163-4353-8AE5-4B62A370D219}"/>
                </a:ext>
              </a:extLst>
            </p:cNvPr>
            <p:cNvSpPr/>
            <p:nvPr/>
          </p:nvSpPr>
          <p:spPr>
            <a:xfrm>
              <a:off x="6076494" y="6535535"/>
              <a:ext cx="215478" cy="158975"/>
            </a:xfrm>
            <a:custGeom>
              <a:avLst/>
              <a:gdLst>
                <a:gd name="connsiteX0" fmla="*/ 2044 w 215478"/>
                <a:gd name="connsiteY0" fmla="*/ 154190 h 158975"/>
                <a:gd name="connsiteX1" fmla="*/ 33794 w 215478"/>
                <a:gd name="connsiteY1" fmla="*/ 70053 h 158975"/>
                <a:gd name="connsiteX2" fmla="*/ 143331 w 215478"/>
                <a:gd name="connsiteY2" fmla="*/ 203 h 158975"/>
                <a:gd name="connsiteX3" fmla="*/ 214769 w 215478"/>
                <a:gd name="connsiteY3" fmla="*/ 52590 h 158975"/>
                <a:gd name="connsiteX4" fmla="*/ 100469 w 215478"/>
                <a:gd name="connsiteY4" fmla="*/ 158953 h 158975"/>
                <a:gd name="connsiteX5" fmla="*/ 197306 w 215478"/>
                <a:gd name="connsiteY5" fmla="*/ 43065 h 158975"/>
                <a:gd name="connsiteX6" fmla="*/ 165556 w 215478"/>
                <a:gd name="connsiteY6" fmla="*/ 19253 h 158975"/>
                <a:gd name="connsiteX7" fmla="*/ 81419 w 215478"/>
                <a:gd name="connsiteY7" fmla="*/ 52590 h 158975"/>
                <a:gd name="connsiteX8" fmla="*/ 2044 w 215478"/>
                <a:gd name="connsiteY8" fmla="*/ 154190 h 158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478" h="158975">
                  <a:moveTo>
                    <a:pt x="2044" y="154190"/>
                  </a:moveTo>
                  <a:cubicBezTo>
                    <a:pt x="-5893" y="157100"/>
                    <a:pt x="10246" y="95717"/>
                    <a:pt x="33794" y="70053"/>
                  </a:cubicBezTo>
                  <a:cubicBezTo>
                    <a:pt x="57342" y="44389"/>
                    <a:pt x="113169" y="3113"/>
                    <a:pt x="143331" y="203"/>
                  </a:cubicBezTo>
                  <a:cubicBezTo>
                    <a:pt x="173494" y="-2708"/>
                    <a:pt x="221913" y="26132"/>
                    <a:pt x="214769" y="52590"/>
                  </a:cubicBezTo>
                  <a:cubicBezTo>
                    <a:pt x="207625" y="79048"/>
                    <a:pt x="103379" y="160540"/>
                    <a:pt x="100469" y="158953"/>
                  </a:cubicBezTo>
                  <a:cubicBezTo>
                    <a:pt x="97559" y="157366"/>
                    <a:pt x="186458" y="66348"/>
                    <a:pt x="197306" y="43065"/>
                  </a:cubicBezTo>
                  <a:cubicBezTo>
                    <a:pt x="208154" y="19782"/>
                    <a:pt x="184870" y="17666"/>
                    <a:pt x="165556" y="19253"/>
                  </a:cubicBezTo>
                  <a:cubicBezTo>
                    <a:pt x="146242" y="20840"/>
                    <a:pt x="108406" y="33011"/>
                    <a:pt x="81419" y="52590"/>
                  </a:cubicBezTo>
                  <a:cubicBezTo>
                    <a:pt x="54432" y="72169"/>
                    <a:pt x="9981" y="151280"/>
                    <a:pt x="2044" y="1541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9" name="フリーフォーム: 図形 698">
              <a:extLst>
                <a:ext uri="{FF2B5EF4-FFF2-40B4-BE49-F238E27FC236}">
                  <a16:creationId xmlns:a16="http://schemas.microsoft.com/office/drawing/2014/main" id="{45C1997C-1D84-44BE-B797-2C93719A51DE}"/>
                </a:ext>
              </a:extLst>
            </p:cNvPr>
            <p:cNvSpPr/>
            <p:nvPr/>
          </p:nvSpPr>
          <p:spPr>
            <a:xfrm>
              <a:off x="6194636" y="6975526"/>
              <a:ext cx="346142" cy="418595"/>
            </a:xfrm>
            <a:custGeom>
              <a:avLst/>
              <a:gdLst>
                <a:gd name="connsiteX0" fmla="*/ 345864 w 346142"/>
                <a:gd name="connsiteY0" fmla="*/ 1007 h 418595"/>
                <a:gd name="connsiteX1" fmla="*/ 206164 w 346142"/>
                <a:gd name="connsiteY1" fmla="*/ 72974 h 418595"/>
                <a:gd name="connsiteX2" fmla="*/ 98214 w 346142"/>
                <a:gd name="connsiteY2" fmla="*/ 87791 h 418595"/>
                <a:gd name="connsiteX3" fmla="*/ 89747 w 346142"/>
                <a:gd name="connsiteY3" fmla="*/ 183041 h 418595"/>
                <a:gd name="connsiteX4" fmla="*/ 144781 w 346142"/>
                <a:gd name="connsiteY4" fmla="*/ 238074 h 418595"/>
                <a:gd name="connsiteX5" fmla="*/ 41064 w 346142"/>
                <a:gd name="connsiteY5" fmla="*/ 316391 h 418595"/>
                <a:gd name="connsiteX6" fmla="*/ 13547 w 346142"/>
                <a:gd name="connsiteY6" fmla="*/ 371424 h 418595"/>
                <a:gd name="connsiteX7" fmla="*/ 24131 w 346142"/>
                <a:gd name="connsiteY7" fmla="*/ 417991 h 418595"/>
                <a:gd name="connsiteX8" fmla="*/ 2964 w 346142"/>
                <a:gd name="connsiteY8" fmla="*/ 337557 h 418595"/>
                <a:gd name="connsiteX9" fmla="*/ 100331 w 346142"/>
                <a:gd name="connsiteY9" fmla="*/ 242307 h 418595"/>
                <a:gd name="connsiteX10" fmla="*/ 68581 w 346142"/>
                <a:gd name="connsiteY10" fmla="*/ 83557 h 418595"/>
                <a:gd name="connsiteX11" fmla="*/ 237914 w 346142"/>
                <a:gd name="connsiteY11" fmla="*/ 32757 h 418595"/>
                <a:gd name="connsiteX12" fmla="*/ 345864 w 346142"/>
                <a:gd name="connsiteY12" fmla="*/ 1007 h 418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6142" h="418595">
                  <a:moveTo>
                    <a:pt x="345864" y="1007"/>
                  </a:moveTo>
                  <a:cubicBezTo>
                    <a:pt x="340572" y="7710"/>
                    <a:pt x="247439" y="58510"/>
                    <a:pt x="206164" y="72974"/>
                  </a:cubicBezTo>
                  <a:cubicBezTo>
                    <a:pt x="164889" y="87438"/>
                    <a:pt x="117617" y="69447"/>
                    <a:pt x="98214" y="87791"/>
                  </a:cubicBezTo>
                  <a:cubicBezTo>
                    <a:pt x="78811" y="106136"/>
                    <a:pt x="81986" y="157994"/>
                    <a:pt x="89747" y="183041"/>
                  </a:cubicBezTo>
                  <a:cubicBezTo>
                    <a:pt x="97508" y="208088"/>
                    <a:pt x="152895" y="215849"/>
                    <a:pt x="144781" y="238074"/>
                  </a:cubicBezTo>
                  <a:cubicBezTo>
                    <a:pt x="136667" y="260299"/>
                    <a:pt x="62936" y="294166"/>
                    <a:pt x="41064" y="316391"/>
                  </a:cubicBezTo>
                  <a:cubicBezTo>
                    <a:pt x="19192" y="338616"/>
                    <a:pt x="16369" y="354491"/>
                    <a:pt x="13547" y="371424"/>
                  </a:cubicBezTo>
                  <a:cubicBezTo>
                    <a:pt x="10725" y="388357"/>
                    <a:pt x="25895" y="423635"/>
                    <a:pt x="24131" y="417991"/>
                  </a:cubicBezTo>
                  <a:cubicBezTo>
                    <a:pt x="22367" y="412347"/>
                    <a:pt x="-9736" y="366838"/>
                    <a:pt x="2964" y="337557"/>
                  </a:cubicBezTo>
                  <a:cubicBezTo>
                    <a:pt x="15664" y="308276"/>
                    <a:pt x="89395" y="284640"/>
                    <a:pt x="100331" y="242307"/>
                  </a:cubicBezTo>
                  <a:cubicBezTo>
                    <a:pt x="111267" y="199974"/>
                    <a:pt x="45651" y="118482"/>
                    <a:pt x="68581" y="83557"/>
                  </a:cubicBezTo>
                  <a:cubicBezTo>
                    <a:pt x="91511" y="48632"/>
                    <a:pt x="195933" y="42635"/>
                    <a:pt x="237914" y="32757"/>
                  </a:cubicBezTo>
                  <a:cubicBezTo>
                    <a:pt x="279894" y="22879"/>
                    <a:pt x="351156" y="-5696"/>
                    <a:pt x="345864" y="10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0" name="フリーフォーム: 図形 699">
              <a:extLst>
                <a:ext uri="{FF2B5EF4-FFF2-40B4-BE49-F238E27FC236}">
                  <a16:creationId xmlns:a16="http://schemas.microsoft.com/office/drawing/2014/main" id="{69DAE4F6-990D-40F2-8711-4C4D1B87263D}"/>
                </a:ext>
              </a:extLst>
            </p:cNvPr>
            <p:cNvSpPr/>
            <p:nvPr/>
          </p:nvSpPr>
          <p:spPr>
            <a:xfrm>
              <a:off x="5946303" y="7334218"/>
              <a:ext cx="296213" cy="385845"/>
            </a:xfrm>
            <a:custGeom>
              <a:avLst/>
              <a:gdLst>
                <a:gd name="connsiteX0" fmla="*/ 149697 w 296213"/>
                <a:gd name="connsiteY0" fmla="*/ 32 h 385845"/>
                <a:gd name="connsiteX1" fmla="*/ 295747 w 296213"/>
                <a:gd name="connsiteY1" fmla="*/ 133382 h 385845"/>
                <a:gd name="connsiteX2" fmla="*/ 192030 w 296213"/>
                <a:gd name="connsiteY2" fmla="*/ 201115 h 385845"/>
                <a:gd name="connsiteX3" fmla="*/ 79847 w 296213"/>
                <a:gd name="connsiteY3" fmla="*/ 266732 h 385845"/>
                <a:gd name="connsiteX4" fmla="*/ 54447 w 296213"/>
                <a:gd name="connsiteY4" fmla="*/ 325999 h 385845"/>
                <a:gd name="connsiteX5" fmla="*/ 1530 w 296213"/>
                <a:gd name="connsiteY5" fmla="*/ 383149 h 385845"/>
                <a:gd name="connsiteX6" fmla="*/ 120064 w 296213"/>
                <a:gd name="connsiteY6" fmla="*/ 234982 h 385845"/>
                <a:gd name="connsiteX7" fmla="*/ 283047 w 296213"/>
                <a:gd name="connsiteY7" fmla="*/ 146082 h 385845"/>
                <a:gd name="connsiteX8" fmla="*/ 149697 w 296213"/>
                <a:gd name="connsiteY8" fmla="*/ 32 h 385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213" h="385845">
                  <a:moveTo>
                    <a:pt x="149697" y="32"/>
                  </a:moveTo>
                  <a:cubicBezTo>
                    <a:pt x="151814" y="-2085"/>
                    <a:pt x="288692" y="99868"/>
                    <a:pt x="295747" y="133382"/>
                  </a:cubicBezTo>
                  <a:cubicBezTo>
                    <a:pt x="302802" y="166896"/>
                    <a:pt x="228013" y="178890"/>
                    <a:pt x="192030" y="201115"/>
                  </a:cubicBezTo>
                  <a:cubicBezTo>
                    <a:pt x="156047" y="223340"/>
                    <a:pt x="102778" y="245918"/>
                    <a:pt x="79847" y="266732"/>
                  </a:cubicBezTo>
                  <a:cubicBezTo>
                    <a:pt x="56916" y="287546"/>
                    <a:pt x="67500" y="306596"/>
                    <a:pt x="54447" y="325999"/>
                  </a:cubicBezTo>
                  <a:cubicBezTo>
                    <a:pt x="41394" y="345402"/>
                    <a:pt x="-9406" y="398319"/>
                    <a:pt x="1530" y="383149"/>
                  </a:cubicBezTo>
                  <a:cubicBezTo>
                    <a:pt x="12466" y="367980"/>
                    <a:pt x="73144" y="274493"/>
                    <a:pt x="120064" y="234982"/>
                  </a:cubicBezTo>
                  <a:cubicBezTo>
                    <a:pt x="166984" y="195471"/>
                    <a:pt x="275639" y="180654"/>
                    <a:pt x="283047" y="146082"/>
                  </a:cubicBezTo>
                  <a:cubicBezTo>
                    <a:pt x="290455" y="111510"/>
                    <a:pt x="147580" y="2149"/>
                    <a:pt x="149697" y="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1" name="フリーフォーム: 図形 700">
              <a:extLst>
                <a:ext uri="{FF2B5EF4-FFF2-40B4-BE49-F238E27FC236}">
                  <a16:creationId xmlns:a16="http://schemas.microsoft.com/office/drawing/2014/main" id="{C3A12FD0-4E6E-4CBB-B420-B40FF95227CD}"/>
                </a:ext>
              </a:extLst>
            </p:cNvPr>
            <p:cNvSpPr/>
            <p:nvPr/>
          </p:nvSpPr>
          <p:spPr>
            <a:xfrm>
              <a:off x="5916083" y="7694049"/>
              <a:ext cx="165624" cy="311359"/>
            </a:xfrm>
            <a:custGeom>
              <a:avLst/>
              <a:gdLst>
                <a:gd name="connsiteX0" fmla="*/ 165100 w 165624"/>
                <a:gd name="connsiteY0" fmla="*/ 34 h 311359"/>
                <a:gd name="connsiteX1" fmla="*/ 118534 w 165624"/>
                <a:gd name="connsiteY1" fmla="*/ 222284 h 311359"/>
                <a:gd name="connsiteX2" fmla="*/ 42334 w 165624"/>
                <a:gd name="connsiteY2" fmla="*/ 311184 h 311359"/>
                <a:gd name="connsiteX3" fmla="*/ 0 w 165624"/>
                <a:gd name="connsiteY3" fmla="*/ 203234 h 311359"/>
                <a:gd name="connsiteX4" fmla="*/ 42334 w 165624"/>
                <a:gd name="connsiteY4" fmla="*/ 42368 h 311359"/>
                <a:gd name="connsiteX5" fmla="*/ 59267 w 165624"/>
                <a:gd name="connsiteY5" fmla="*/ 23318 h 311359"/>
                <a:gd name="connsiteX6" fmla="*/ 27517 w 165624"/>
                <a:gd name="connsiteY6" fmla="*/ 127034 h 311359"/>
                <a:gd name="connsiteX7" fmla="*/ 21167 w 165624"/>
                <a:gd name="connsiteY7" fmla="*/ 194768 h 311359"/>
                <a:gd name="connsiteX8" fmla="*/ 29634 w 165624"/>
                <a:gd name="connsiteY8" fmla="*/ 258268 h 311359"/>
                <a:gd name="connsiteX9" fmla="*/ 88900 w 165624"/>
                <a:gd name="connsiteY9" fmla="*/ 239218 h 311359"/>
                <a:gd name="connsiteX10" fmla="*/ 165100 w 165624"/>
                <a:gd name="connsiteY10" fmla="*/ 34 h 311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5624" h="311359">
                  <a:moveTo>
                    <a:pt x="165100" y="34"/>
                  </a:moveTo>
                  <a:cubicBezTo>
                    <a:pt x="170039" y="-2788"/>
                    <a:pt x="138995" y="170426"/>
                    <a:pt x="118534" y="222284"/>
                  </a:cubicBezTo>
                  <a:cubicBezTo>
                    <a:pt x="98073" y="274142"/>
                    <a:pt x="62090" y="314359"/>
                    <a:pt x="42334" y="311184"/>
                  </a:cubicBezTo>
                  <a:cubicBezTo>
                    <a:pt x="22578" y="308009"/>
                    <a:pt x="0" y="248037"/>
                    <a:pt x="0" y="203234"/>
                  </a:cubicBezTo>
                  <a:cubicBezTo>
                    <a:pt x="0" y="158431"/>
                    <a:pt x="32456" y="72354"/>
                    <a:pt x="42334" y="42368"/>
                  </a:cubicBezTo>
                  <a:cubicBezTo>
                    <a:pt x="52212" y="12382"/>
                    <a:pt x="61737" y="9207"/>
                    <a:pt x="59267" y="23318"/>
                  </a:cubicBezTo>
                  <a:cubicBezTo>
                    <a:pt x="56797" y="37429"/>
                    <a:pt x="33867" y="98459"/>
                    <a:pt x="27517" y="127034"/>
                  </a:cubicBezTo>
                  <a:cubicBezTo>
                    <a:pt x="21167" y="155609"/>
                    <a:pt x="20814" y="172896"/>
                    <a:pt x="21167" y="194768"/>
                  </a:cubicBezTo>
                  <a:cubicBezTo>
                    <a:pt x="21520" y="216640"/>
                    <a:pt x="18345" y="250860"/>
                    <a:pt x="29634" y="258268"/>
                  </a:cubicBezTo>
                  <a:cubicBezTo>
                    <a:pt x="40923" y="265676"/>
                    <a:pt x="65617" y="279788"/>
                    <a:pt x="88900" y="239218"/>
                  </a:cubicBezTo>
                  <a:cubicBezTo>
                    <a:pt x="112183" y="198649"/>
                    <a:pt x="160161" y="2856"/>
                    <a:pt x="165100" y="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2" name="フリーフォーム: 図形 701">
              <a:extLst>
                <a:ext uri="{FF2B5EF4-FFF2-40B4-BE49-F238E27FC236}">
                  <a16:creationId xmlns:a16="http://schemas.microsoft.com/office/drawing/2014/main" id="{7A8DEDE9-2E1D-4A44-905D-663285310089}"/>
                </a:ext>
              </a:extLst>
            </p:cNvPr>
            <p:cNvSpPr/>
            <p:nvPr/>
          </p:nvSpPr>
          <p:spPr>
            <a:xfrm>
              <a:off x="5623291" y="7943850"/>
              <a:ext cx="261640" cy="493438"/>
            </a:xfrm>
            <a:custGeom>
              <a:avLst/>
              <a:gdLst>
                <a:gd name="connsiteX0" fmla="*/ 195426 w 261640"/>
                <a:gd name="connsiteY0" fmla="*/ 0 h 493438"/>
                <a:gd name="connsiteX1" fmla="*/ 261042 w 261640"/>
                <a:gd name="connsiteY1" fmla="*/ 120650 h 493438"/>
                <a:gd name="connsiteX2" fmla="*/ 148859 w 261640"/>
                <a:gd name="connsiteY2" fmla="*/ 232833 h 493438"/>
                <a:gd name="connsiteX3" fmla="*/ 150976 w 261640"/>
                <a:gd name="connsiteY3" fmla="*/ 277283 h 493438"/>
                <a:gd name="connsiteX4" fmla="*/ 165792 w 261640"/>
                <a:gd name="connsiteY4" fmla="*/ 302683 h 493438"/>
                <a:gd name="connsiteX5" fmla="*/ 85359 w 261640"/>
                <a:gd name="connsiteY5" fmla="*/ 436033 h 493438"/>
                <a:gd name="connsiteX6" fmla="*/ 692 w 261640"/>
                <a:gd name="connsiteY6" fmla="*/ 488950 h 493438"/>
                <a:gd name="connsiteX7" fmla="*/ 134042 w 261640"/>
                <a:gd name="connsiteY7" fmla="*/ 328083 h 493438"/>
                <a:gd name="connsiteX8" fmla="*/ 121342 w 261640"/>
                <a:gd name="connsiteY8" fmla="*/ 220133 h 493438"/>
                <a:gd name="connsiteX9" fmla="*/ 241992 w 261640"/>
                <a:gd name="connsiteY9" fmla="*/ 120650 h 493438"/>
                <a:gd name="connsiteX10" fmla="*/ 195426 w 261640"/>
                <a:gd name="connsiteY10" fmla="*/ 0 h 493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61640" h="493438">
                  <a:moveTo>
                    <a:pt x="195426" y="0"/>
                  </a:moveTo>
                  <a:cubicBezTo>
                    <a:pt x="198601" y="0"/>
                    <a:pt x="268803" y="81845"/>
                    <a:pt x="261042" y="120650"/>
                  </a:cubicBezTo>
                  <a:cubicBezTo>
                    <a:pt x="253281" y="159455"/>
                    <a:pt x="167203" y="206728"/>
                    <a:pt x="148859" y="232833"/>
                  </a:cubicBezTo>
                  <a:cubicBezTo>
                    <a:pt x="130515" y="258938"/>
                    <a:pt x="148154" y="265641"/>
                    <a:pt x="150976" y="277283"/>
                  </a:cubicBezTo>
                  <a:cubicBezTo>
                    <a:pt x="153798" y="288925"/>
                    <a:pt x="176728" y="276225"/>
                    <a:pt x="165792" y="302683"/>
                  </a:cubicBezTo>
                  <a:cubicBezTo>
                    <a:pt x="154856" y="329141"/>
                    <a:pt x="112876" y="404989"/>
                    <a:pt x="85359" y="436033"/>
                  </a:cubicBezTo>
                  <a:cubicBezTo>
                    <a:pt x="57842" y="467077"/>
                    <a:pt x="-7422" y="506942"/>
                    <a:pt x="692" y="488950"/>
                  </a:cubicBezTo>
                  <a:cubicBezTo>
                    <a:pt x="8806" y="470958"/>
                    <a:pt x="113934" y="372886"/>
                    <a:pt x="134042" y="328083"/>
                  </a:cubicBezTo>
                  <a:cubicBezTo>
                    <a:pt x="154150" y="283280"/>
                    <a:pt x="103350" y="254705"/>
                    <a:pt x="121342" y="220133"/>
                  </a:cubicBezTo>
                  <a:cubicBezTo>
                    <a:pt x="139334" y="185561"/>
                    <a:pt x="227528" y="155575"/>
                    <a:pt x="241992" y="120650"/>
                  </a:cubicBezTo>
                  <a:cubicBezTo>
                    <a:pt x="256456" y="85725"/>
                    <a:pt x="192251" y="0"/>
                    <a:pt x="19542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3" name="フリーフォーム: 図形 702">
              <a:extLst>
                <a:ext uri="{FF2B5EF4-FFF2-40B4-BE49-F238E27FC236}">
                  <a16:creationId xmlns:a16="http://schemas.microsoft.com/office/drawing/2014/main" id="{D7AE0726-69A9-453D-BC2D-6F23AC1282AD}"/>
                </a:ext>
              </a:extLst>
            </p:cNvPr>
            <p:cNvSpPr/>
            <p:nvPr/>
          </p:nvSpPr>
          <p:spPr>
            <a:xfrm>
              <a:off x="5219230" y="8352202"/>
              <a:ext cx="403295" cy="301349"/>
            </a:xfrm>
            <a:custGeom>
              <a:avLst/>
              <a:gdLst>
                <a:gd name="connsiteX0" fmla="*/ 315853 w 403295"/>
                <a:gd name="connsiteY0" fmla="*/ 146215 h 301349"/>
                <a:gd name="connsiteX1" fmla="*/ 402637 w 403295"/>
                <a:gd name="connsiteY1" fmla="*/ 285915 h 301349"/>
                <a:gd name="connsiteX2" fmla="*/ 260820 w 403295"/>
                <a:gd name="connsiteY2" fmla="*/ 266865 h 301349"/>
                <a:gd name="connsiteX3" fmla="*/ 470 w 403295"/>
                <a:gd name="connsiteY3" fmla="*/ 10748 h 301349"/>
                <a:gd name="connsiteX4" fmla="*/ 193087 w 403295"/>
                <a:gd name="connsiteY4" fmla="*/ 44615 h 301349"/>
                <a:gd name="connsiteX5" fmla="*/ 51270 w 403295"/>
                <a:gd name="connsiteY5" fmla="*/ 12865 h 301349"/>
                <a:gd name="connsiteX6" fmla="*/ 38570 w 403295"/>
                <a:gd name="connsiteY6" fmla="*/ 25565 h 301349"/>
                <a:gd name="connsiteX7" fmla="*/ 224837 w 403295"/>
                <a:gd name="connsiteY7" fmla="*/ 230881 h 301349"/>
                <a:gd name="connsiteX8" fmla="*/ 364537 w 403295"/>
                <a:gd name="connsiteY8" fmla="*/ 283798 h 301349"/>
                <a:gd name="connsiteX9" fmla="*/ 315853 w 403295"/>
                <a:gd name="connsiteY9" fmla="*/ 146215 h 301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3295" h="301349">
                  <a:moveTo>
                    <a:pt x="315853" y="146215"/>
                  </a:moveTo>
                  <a:cubicBezTo>
                    <a:pt x="322203" y="146568"/>
                    <a:pt x="411809" y="265807"/>
                    <a:pt x="402637" y="285915"/>
                  </a:cubicBezTo>
                  <a:cubicBezTo>
                    <a:pt x="393465" y="306023"/>
                    <a:pt x="327848" y="312726"/>
                    <a:pt x="260820" y="266865"/>
                  </a:cubicBezTo>
                  <a:cubicBezTo>
                    <a:pt x="193792" y="221004"/>
                    <a:pt x="11759" y="47790"/>
                    <a:pt x="470" y="10748"/>
                  </a:cubicBezTo>
                  <a:cubicBezTo>
                    <a:pt x="-10819" y="-26294"/>
                    <a:pt x="184620" y="44262"/>
                    <a:pt x="193087" y="44615"/>
                  </a:cubicBezTo>
                  <a:cubicBezTo>
                    <a:pt x="201554" y="44968"/>
                    <a:pt x="77023" y="16040"/>
                    <a:pt x="51270" y="12865"/>
                  </a:cubicBezTo>
                  <a:cubicBezTo>
                    <a:pt x="25517" y="9690"/>
                    <a:pt x="9642" y="-10771"/>
                    <a:pt x="38570" y="25565"/>
                  </a:cubicBezTo>
                  <a:cubicBezTo>
                    <a:pt x="67498" y="61901"/>
                    <a:pt x="170509" y="187842"/>
                    <a:pt x="224837" y="230881"/>
                  </a:cubicBezTo>
                  <a:cubicBezTo>
                    <a:pt x="279165" y="273920"/>
                    <a:pt x="347251" y="297204"/>
                    <a:pt x="364537" y="283798"/>
                  </a:cubicBezTo>
                  <a:cubicBezTo>
                    <a:pt x="381823" y="270393"/>
                    <a:pt x="309503" y="145862"/>
                    <a:pt x="315853" y="1462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4" name="フリーフォーム: 図形 703">
              <a:extLst>
                <a:ext uri="{FF2B5EF4-FFF2-40B4-BE49-F238E27FC236}">
                  <a16:creationId xmlns:a16="http://schemas.microsoft.com/office/drawing/2014/main" id="{3DB2D92E-B709-463A-A53D-1D1093F4E26A}"/>
                </a:ext>
              </a:extLst>
            </p:cNvPr>
            <p:cNvSpPr/>
            <p:nvPr/>
          </p:nvSpPr>
          <p:spPr>
            <a:xfrm>
              <a:off x="4430619" y="6954760"/>
              <a:ext cx="242820" cy="587453"/>
            </a:xfrm>
            <a:custGeom>
              <a:avLst/>
              <a:gdLst>
                <a:gd name="connsiteX0" fmla="*/ 241394 w 242820"/>
                <a:gd name="connsiteY0" fmla="*/ 78 h 587453"/>
                <a:gd name="connsiteX1" fmla="*/ 201706 w 242820"/>
                <a:gd name="connsiteY1" fmla="*/ 88978 h 587453"/>
                <a:gd name="connsiteX2" fmla="*/ 208056 w 242820"/>
                <a:gd name="connsiteY2" fmla="*/ 152478 h 587453"/>
                <a:gd name="connsiteX3" fmla="*/ 103281 w 242820"/>
                <a:gd name="connsiteY3" fmla="*/ 442990 h 587453"/>
                <a:gd name="connsiteX4" fmla="*/ 104869 w 242820"/>
                <a:gd name="connsiteY4" fmla="*/ 490615 h 587453"/>
                <a:gd name="connsiteX5" fmla="*/ 94 w 242820"/>
                <a:gd name="connsiteY5" fmla="*/ 587453 h 587453"/>
                <a:gd name="connsiteX6" fmla="*/ 125506 w 242820"/>
                <a:gd name="connsiteY6" fmla="*/ 492203 h 587453"/>
                <a:gd name="connsiteX7" fmla="*/ 135031 w 242820"/>
                <a:gd name="connsiteY7" fmla="*/ 422353 h 587453"/>
                <a:gd name="connsiteX8" fmla="*/ 238219 w 242820"/>
                <a:gd name="connsiteY8" fmla="*/ 88978 h 587453"/>
                <a:gd name="connsiteX9" fmla="*/ 225519 w 242820"/>
                <a:gd name="connsiteY9" fmla="*/ 73103 h 587453"/>
                <a:gd name="connsiteX10" fmla="*/ 241394 w 242820"/>
                <a:gd name="connsiteY10" fmla="*/ 78 h 587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2820" h="587453">
                  <a:moveTo>
                    <a:pt x="241394" y="78"/>
                  </a:moveTo>
                  <a:cubicBezTo>
                    <a:pt x="237425" y="2724"/>
                    <a:pt x="207262" y="63578"/>
                    <a:pt x="201706" y="88978"/>
                  </a:cubicBezTo>
                  <a:cubicBezTo>
                    <a:pt x="196150" y="114378"/>
                    <a:pt x="224460" y="93476"/>
                    <a:pt x="208056" y="152478"/>
                  </a:cubicBezTo>
                  <a:cubicBezTo>
                    <a:pt x="191652" y="211480"/>
                    <a:pt x="120479" y="386634"/>
                    <a:pt x="103281" y="442990"/>
                  </a:cubicBezTo>
                  <a:cubicBezTo>
                    <a:pt x="86083" y="499346"/>
                    <a:pt x="122067" y="466538"/>
                    <a:pt x="104869" y="490615"/>
                  </a:cubicBezTo>
                  <a:cubicBezTo>
                    <a:pt x="87671" y="514692"/>
                    <a:pt x="-3345" y="587188"/>
                    <a:pt x="94" y="587453"/>
                  </a:cubicBezTo>
                  <a:cubicBezTo>
                    <a:pt x="3533" y="587718"/>
                    <a:pt x="103016" y="519720"/>
                    <a:pt x="125506" y="492203"/>
                  </a:cubicBezTo>
                  <a:cubicBezTo>
                    <a:pt x="147995" y="464686"/>
                    <a:pt x="116246" y="489557"/>
                    <a:pt x="135031" y="422353"/>
                  </a:cubicBezTo>
                  <a:cubicBezTo>
                    <a:pt x="153816" y="355149"/>
                    <a:pt x="223138" y="147186"/>
                    <a:pt x="238219" y="88978"/>
                  </a:cubicBezTo>
                  <a:cubicBezTo>
                    <a:pt x="253300" y="30770"/>
                    <a:pt x="226577" y="83951"/>
                    <a:pt x="225519" y="73103"/>
                  </a:cubicBezTo>
                  <a:cubicBezTo>
                    <a:pt x="224461" y="62255"/>
                    <a:pt x="245363" y="-2568"/>
                    <a:pt x="241394" y="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5" name="フリーフォーム: 図形 704">
              <a:extLst>
                <a:ext uri="{FF2B5EF4-FFF2-40B4-BE49-F238E27FC236}">
                  <a16:creationId xmlns:a16="http://schemas.microsoft.com/office/drawing/2014/main" id="{22CB49B4-3BD1-4B30-8962-5B8213134FE7}"/>
                </a:ext>
              </a:extLst>
            </p:cNvPr>
            <p:cNvSpPr/>
            <p:nvPr/>
          </p:nvSpPr>
          <p:spPr>
            <a:xfrm>
              <a:off x="4613269" y="8191975"/>
              <a:ext cx="192060" cy="235987"/>
            </a:xfrm>
            <a:custGeom>
              <a:avLst/>
              <a:gdLst>
                <a:gd name="connsiteX0" fmla="*/ 63506 w 192060"/>
                <a:gd name="connsiteY0" fmla="*/ 234475 h 235987"/>
                <a:gd name="connsiteX1" fmla="*/ 3181 w 192060"/>
                <a:gd name="connsiteY1" fmla="*/ 126525 h 235987"/>
                <a:gd name="connsiteX2" fmla="*/ 20644 w 192060"/>
                <a:gd name="connsiteY2" fmla="*/ 5875 h 235987"/>
                <a:gd name="connsiteX3" fmla="*/ 123831 w 192060"/>
                <a:gd name="connsiteY3" fmla="*/ 32863 h 235987"/>
                <a:gd name="connsiteX4" fmla="*/ 177806 w 192060"/>
                <a:gd name="connsiteY4" fmla="*/ 155100 h 235987"/>
                <a:gd name="connsiteX5" fmla="*/ 187331 w 192060"/>
                <a:gd name="connsiteY5" fmla="*/ 169388 h 235987"/>
                <a:gd name="connsiteX6" fmla="*/ 112719 w 192060"/>
                <a:gd name="connsiteY6" fmla="*/ 43975 h 235987"/>
                <a:gd name="connsiteX7" fmla="*/ 68269 w 192060"/>
                <a:gd name="connsiteY7" fmla="*/ 18575 h 235987"/>
                <a:gd name="connsiteX8" fmla="*/ 14294 w 192060"/>
                <a:gd name="connsiteY8" fmla="*/ 43975 h 235987"/>
                <a:gd name="connsiteX9" fmla="*/ 63506 w 192060"/>
                <a:gd name="connsiteY9" fmla="*/ 234475 h 235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2060" h="235987">
                  <a:moveTo>
                    <a:pt x="63506" y="234475"/>
                  </a:moveTo>
                  <a:cubicBezTo>
                    <a:pt x="61654" y="248233"/>
                    <a:pt x="10325" y="164625"/>
                    <a:pt x="3181" y="126525"/>
                  </a:cubicBezTo>
                  <a:cubicBezTo>
                    <a:pt x="-3963" y="88425"/>
                    <a:pt x="536" y="21485"/>
                    <a:pt x="20644" y="5875"/>
                  </a:cubicBezTo>
                  <a:cubicBezTo>
                    <a:pt x="40752" y="-9735"/>
                    <a:pt x="97637" y="7992"/>
                    <a:pt x="123831" y="32863"/>
                  </a:cubicBezTo>
                  <a:cubicBezTo>
                    <a:pt x="150025" y="57734"/>
                    <a:pt x="167223" y="132346"/>
                    <a:pt x="177806" y="155100"/>
                  </a:cubicBezTo>
                  <a:cubicBezTo>
                    <a:pt x="188389" y="177854"/>
                    <a:pt x="198179" y="187909"/>
                    <a:pt x="187331" y="169388"/>
                  </a:cubicBezTo>
                  <a:cubicBezTo>
                    <a:pt x="176483" y="150867"/>
                    <a:pt x="132563" y="69111"/>
                    <a:pt x="112719" y="43975"/>
                  </a:cubicBezTo>
                  <a:cubicBezTo>
                    <a:pt x="92875" y="18839"/>
                    <a:pt x="84673" y="18575"/>
                    <a:pt x="68269" y="18575"/>
                  </a:cubicBezTo>
                  <a:cubicBezTo>
                    <a:pt x="51865" y="18575"/>
                    <a:pt x="19321" y="10373"/>
                    <a:pt x="14294" y="43975"/>
                  </a:cubicBezTo>
                  <a:cubicBezTo>
                    <a:pt x="9267" y="77577"/>
                    <a:pt x="65358" y="220717"/>
                    <a:pt x="63506" y="2344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6" name="フリーフォーム: 図形 705">
              <a:extLst>
                <a:ext uri="{FF2B5EF4-FFF2-40B4-BE49-F238E27FC236}">
                  <a16:creationId xmlns:a16="http://schemas.microsoft.com/office/drawing/2014/main" id="{4D1FDED1-BBC9-4750-A0AC-96ACEE99AFA6}"/>
                </a:ext>
              </a:extLst>
            </p:cNvPr>
            <p:cNvSpPr/>
            <p:nvPr/>
          </p:nvSpPr>
          <p:spPr>
            <a:xfrm>
              <a:off x="4825895" y="8357766"/>
              <a:ext cx="424307" cy="124073"/>
            </a:xfrm>
            <a:custGeom>
              <a:avLst/>
              <a:gdLst>
                <a:gd name="connsiteX0" fmla="*/ 1693 w 424307"/>
                <a:gd name="connsiteY0" fmla="*/ 2009 h 124073"/>
                <a:gd name="connsiteX1" fmla="*/ 217593 w 424307"/>
                <a:gd name="connsiteY1" fmla="*/ 21059 h 124073"/>
                <a:gd name="connsiteX2" fmla="*/ 379518 w 424307"/>
                <a:gd name="connsiteY2" fmla="*/ 119484 h 124073"/>
                <a:gd name="connsiteX3" fmla="*/ 422380 w 424307"/>
                <a:gd name="connsiteY3" fmla="*/ 98847 h 124073"/>
                <a:gd name="connsiteX4" fmla="*/ 416030 w 424307"/>
                <a:gd name="connsiteY4" fmla="*/ 19472 h 124073"/>
                <a:gd name="connsiteX5" fmla="*/ 408093 w 424307"/>
                <a:gd name="connsiteY5" fmla="*/ 103609 h 124073"/>
                <a:gd name="connsiteX6" fmla="*/ 341418 w 424307"/>
                <a:gd name="connsiteY6" fmla="*/ 52809 h 124073"/>
                <a:gd name="connsiteX7" fmla="*/ 1693 w 424307"/>
                <a:gd name="connsiteY7" fmla="*/ 2009 h 124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4307" h="124073">
                  <a:moveTo>
                    <a:pt x="1693" y="2009"/>
                  </a:moveTo>
                  <a:cubicBezTo>
                    <a:pt x="-18944" y="-3283"/>
                    <a:pt x="154622" y="1480"/>
                    <a:pt x="217593" y="21059"/>
                  </a:cubicBezTo>
                  <a:cubicBezTo>
                    <a:pt x="280564" y="40638"/>
                    <a:pt x="345387" y="106519"/>
                    <a:pt x="379518" y="119484"/>
                  </a:cubicBezTo>
                  <a:cubicBezTo>
                    <a:pt x="413649" y="132449"/>
                    <a:pt x="416295" y="115515"/>
                    <a:pt x="422380" y="98847"/>
                  </a:cubicBezTo>
                  <a:cubicBezTo>
                    <a:pt x="428465" y="82179"/>
                    <a:pt x="418411" y="18678"/>
                    <a:pt x="416030" y="19472"/>
                  </a:cubicBezTo>
                  <a:cubicBezTo>
                    <a:pt x="413649" y="20266"/>
                    <a:pt x="420528" y="98053"/>
                    <a:pt x="408093" y="103609"/>
                  </a:cubicBezTo>
                  <a:cubicBezTo>
                    <a:pt x="395658" y="109165"/>
                    <a:pt x="404918" y="71330"/>
                    <a:pt x="341418" y="52809"/>
                  </a:cubicBezTo>
                  <a:cubicBezTo>
                    <a:pt x="277918" y="34288"/>
                    <a:pt x="22330" y="7301"/>
                    <a:pt x="1693" y="20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7" name="フリーフォーム: 図形 706">
              <a:extLst>
                <a:ext uri="{FF2B5EF4-FFF2-40B4-BE49-F238E27FC236}">
                  <a16:creationId xmlns:a16="http://schemas.microsoft.com/office/drawing/2014/main" id="{DC94C1DE-7E2B-4731-BFD2-B9751F15442F}"/>
                </a:ext>
              </a:extLst>
            </p:cNvPr>
            <p:cNvSpPr/>
            <p:nvPr/>
          </p:nvSpPr>
          <p:spPr>
            <a:xfrm>
              <a:off x="5653360" y="6842534"/>
              <a:ext cx="156258" cy="63254"/>
            </a:xfrm>
            <a:custGeom>
              <a:avLst/>
              <a:gdLst>
                <a:gd name="connsiteX0" fmla="*/ 18778 w 156258"/>
                <a:gd name="connsiteY0" fmla="*/ 2766 h 63254"/>
                <a:gd name="connsiteX1" fmla="*/ 152128 w 156258"/>
                <a:gd name="connsiteY1" fmla="*/ 13879 h 63254"/>
                <a:gd name="connsiteX2" fmla="*/ 112440 w 156258"/>
                <a:gd name="connsiteY2" fmla="*/ 51979 h 63254"/>
                <a:gd name="connsiteX3" fmla="*/ 12428 w 156258"/>
                <a:gd name="connsiteY3" fmla="*/ 61504 h 63254"/>
                <a:gd name="connsiteX4" fmla="*/ 18778 w 156258"/>
                <a:gd name="connsiteY4" fmla="*/ 2766 h 63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258" h="63254">
                  <a:moveTo>
                    <a:pt x="18778" y="2766"/>
                  </a:moveTo>
                  <a:cubicBezTo>
                    <a:pt x="42061" y="-5172"/>
                    <a:pt x="136518" y="5677"/>
                    <a:pt x="152128" y="13879"/>
                  </a:cubicBezTo>
                  <a:cubicBezTo>
                    <a:pt x="167738" y="22081"/>
                    <a:pt x="135723" y="44042"/>
                    <a:pt x="112440" y="51979"/>
                  </a:cubicBezTo>
                  <a:cubicBezTo>
                    <a:pt x="89157" y="59917"/>
                    <a:pt x="30420" y="66531"/>
                    <a:pt x="12428" y="61504"/>
                  </a:cubicBezTo>
                  <a:cubicBezTo>
                    <a:pt x="-5564" y="56477"/>
                    <a:pt x="-4505" y="10704"/>
                    <a:pt x="18778" y="27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8" name="フリーフォーム: 図形 707">
              <a:extLst>
                <a:ext uri="{FF2B5EF4-FFF2-40B4-BE49-F238E27FC236}">
                  <a16:creationId xmlns:a16="http://schemas.microsoft.com/office/drawing/2014/main" id="{2894B982-48A9-4244-BE03-D4BC682A66BF}"/>
                </a:ext>
              </a:extLst>
            </p:cNvPr>
            <p:cNvSpPr/>
            <p:nvPr/>
          </p:nvSpPr>
          <p:spPr>
            <a:xfrm>
              <a:off x="5533284" y="6919742"/>
              <a:ext cx="77196" cy="143631"/>
            </a:xfrm>
            <a:custGeom>
              <a:avLst/>
              <a:gdLst>
                <a:gd name="connsiteX0" fmla="*/ 32491 w 77196"/>
                <a:gd name="connsiteY0" fmla="*/ 171 h 143631"/>
                <a:gd name="connsiteX1" fmla="*/ 76941 w 77196"/>
                <a:gd name="connsiteY1" fmla="*/ 106533 h 143631"/>
                <a:gd name="connsiteX2" fmla="*/ 48366 w 77196"/>
                <a:gd name="connsiteY2" fmla="*/ 143046 h 143631"/>
                <a:gd name="connsiteX3" fmla="*/ 741 w 77196"/>
                <a:gd name="connsiteY3" fmla="*/ 82721 h 143631"/>
                <a:gd name="connsiteX4" fmla="*/ 32491 w 77196"/>
                <a:gd name="connsiteY4" fmla="*/ 171 h 143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196" h="143631">
                  <a:moveTo>
                    <a:pt x="32491" y="171"/>
                  </a:moveTo>
                  <a:cubicBezTo>
                    <a:pt x="45191" y="4140"/>
                    <a:pt x="74295" y="82721"/>
                    <a:pt x="76941" y="106533"/>
                  </a:cubicBezTo>
                  <a:cubicBezTo>
                    <a:pt x="79587" y="130345"/>
                    <a:pt x="61066" y="147015"/>
                    <a:pt x="48366" y="143046"/>
                  </a:cubicBezTo>
                  <a:cubicBezTo>
                    <a:pt x="35666" y="139077"/>
                    <a:pt x="6033" y="103358"/>
                    <a:pt x="741" y="82721"/>
                  </a:cubicBezTo>
                  <a:cubicBezTo>
                    <a:pt x="-4551" y="62084"/>
                    <a:pt x="19791" y="-3798"/>
                    <a:pt x="32491" y="1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9" name="フリーフォーム: 図形 708">
              <a:extLst>
                <a:ext uri="{FF2B5EF4-FFF2-40B4-BE49-F238E27FC236}">
                  <a16:creationId xmlns:a16="http://schemas.microsoft.com/office/drawing/2014/main" id="{2DE431F5-ED8C-40B8-B200-8FE031E03678}"/>
                </a:ext>
              </a:extLst>
            </p:cNvPr>
            <p:cNvSpPr/>
            <p:nvPr/>
          </p:nvSpPr>
          <p:spPr>
            <a:xfrm>
              <a:off x="5405284" y="6860642"/>
              <a:ext cx="92230" cy="110729"/>
            </a:xfrm>
            <a:custGeom>
              <a:avLst/>
              <a:gdLst>
                <a:gd name="connsiteX0" fmla="*/ 28729 w 92230"/>
                <a:gd name="connsiteY0" fmla="*/ 533 h 110729"/>
                <a:gd name="connsiteX1" fmla="*/ 92229 w 92230"/>
                <a:gd name="connsiteY1" fmla="*/ 95783 h 110729"/>
                <a:gd name="connsiteX2" fmla="*/ 27141 w 92230"/>
                <a:gd name="connsiteY2" fmla="*/ 106896 h 110729"/>
                <a:gd name="connsiteX3" fmla="*/ 154 w 92230"/>
                <a:gd name="connsiteY3" fmla="*/ 59271 h 110729"/>
                <a:gd name="connsiteX4" fmla="*/ 28729 w 92230"/>
                <a:gd name="connsiteY4" fmla="*/ 533 h 110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230" h="110729">
                  <a:moveTo>
                    <a:pt x="28729" y="533"/>
                  </a:moveTo>
                  <a:cubicBezTo>
                    <a:pt x="44075" y="6618"/>
                    <a:pt x="92494" y="78056"/>
                    <a:pt x="92229" y="95783"/>
                  </a:cubicBezTo>
                  <a:cubicBezTo>
                    <a:pt x="91964" y="113510"/>
                    <a:pt x="42487" y="112981"/>
                    <a:pt x="27141" y="106896"/>
                  </a:cubicBezTo>
                  <a:cubicBezTo>
                    <a:pt x="11795" y="100811"/>
                    <a:pt x="2006" y="76469"/>
                    <a:pt x="154" y="59271"/>
                  </a:cubicBezTo>
                  <a:cubicBezTo>
                    <a:pt x="-1698" y="42073"/>
                    <a:pt x="13383" y="-5552"/>
                    <a:pt x="28729" y="5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0" name="フリーフォーム: 図形 709">
              <a:extLst>
                <a:ext uri="{FF2B5EF4-FFF2-40B4-BE49-F238E27FC236}">
                  <a16:creationId xmlns:a16="http://schemas.microsoft.com/office/drawing/2014/main" id="{305B290A-7E71-4AB1-9556-56A3CFD689B2}"/>
                </a:ext>
              </a:extLst>
            </p:cNvPr>
            <p:cNvSpPr/>
            <p:nvPr/>
          </p:nvSpPr>
          <p:spPr>
            <a:xfrm>
              <a:off x="5259285" y="6953715"/>
              <a:ext cx="132999" cy="74175"/>
            </a:xfrm>
            <a:custGeom>
              <a:avLst/>
              <a:gdLst>
                <a:gd name="connsiteX0" fmla="*/ 1690 w 132999"/>
                <a:gd name="connsiteY0" fmla="*/ 1123 h 74175"/>
                <a:gd name="connsiteX1" fmla="*/ 131865 w 132999"/>
                <a:gd name="connsiteY1" fmla="*/ 32873 h 74175"/>
                <a:gd name="connsiteX2" fmla="*/ 62015 w 132999"/>
                <a:gd name="connsiteY2" fmla="*/ 74148 h 74175"/>
                <a:gd name="connsiteX3" fmla="*/ 1690 w 132999"/>
                <a:gd name="connsiteY3" fmla="*/ 1123 h 74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999" h="74175">
                  <a:moveTo>
                    <a:pt x="1690" y="1123"/>
                  </a:moveTo>
                  <a:cubicBezTo>
                    <a:pt x="13332" y="-5756"/>
                    <a:pt x="121811" y="20702"/>
                    <a:pt x="131865" y="32873"/>
                  </a:cubicBezTo>
                  <a:cubicBezTo>
                    <a:pt x="141919" y="45044"/>
                    <a:pt x="82388" y="75206"/>
                    <a:pt x="62015" y="74148"/>
                  </a:cubicBezTo>
                  <a:cubicBezTo>
                    <a:pt x="41642" y="73090"/>
                    <a:pt x="-9952" y="8002"/>
                    <a:pt x="1690" y="11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1" name="フリーフォーム: 図形 710">
              <a:extLst>
                <a:ext uri="{FF2B5EF4-FFF2-40B4-BE49-F238E27FC236}">
                  <a16:creationId xmlns:a16="http://schemas.microsoft.com/office/drawing/2014/main" id="{E3B745CC-9771-4973-9A80-8F5361086627}"/>
                </a:ext>
              </a:extLst>
            </p:cNvPr>
            <p:cNvSpPr/>
            <p:nvPr/>
          </p:nvSpPr>
          <p:spPr>
            <a:xfrm>
              <a:off x="5428798" y="6986507"/>
              <a:ext cx="96444" cy="93334"/>
            </a:xfrm>
            <a:custGeom>
              <a:avLst/>
              <a:gdLst>
                <a:gd name="connsiteX0" fmla="*/ 452 w 96444"/>
                <a:gd name="connsiteY0" fmla="*/ 81 h 93334"/>
                <a:gd name="connsiteX1" fmla="*/ 94115 w 96444"/>
                <a:gd name="connsiteY1" fmla="*/ 74693 h 93334"/>
                <a:gd name="connsiteX2" fmla="*/ 60777 w 96444"/>
                <a:gd name="connsiteY2" fmla="*/ 90568 h 93334"/>
                <a:gd name="connsiteX3" fmla="*/ 452 w 96444"/>
                <a:gd name="connsiteY3" fmla="*/ 81 h 93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444" h="93334">
                  <a:moveTo>
                    <a:pt x="452" y="81"/>
                  </a:moveTo>
                  <a:cubicBezTo>
                    <a:pt x="6008" y="-2565"/>
                    <a:pt x="84061" y="59612"/>
                    <a:pt x="94115" y="74693"/>
                  </a:cubicBezTo>
                  <a:cubicBezTo>
                    <a:pt x="104169" y="89774"/>
                    <a:pt x="79562" y="97976"/>
                    <a:pt x="60777" y="90568"/>
                  </a:cubicBezTo>
                  <a:cubicBezTo>
                    <a:pt x="41992" y="83160"/>
                    <a:pt x="-5104" y="2727"/>
                    <a:pt x="452" y="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2" name="フリーフォーム: 図形 711">
              <a:extLst>
                <a:ext uri="{FF2B5EF4-FFF2-40B4-BE49-F238E27FC236}">
                  <a16:creationId xmlns:a16="http://schemas.microsoft.com/office/drawing/2014/main" id="{5EAD819A-0A58-47BB-B26B-03ABC5CD869A}"/>
                </a:ext>
              </a:extLst>
            </p:cNvPr>
            <p:cNvSpPr/>
            <p:nvPr/>
          </p:nvSpPr>
          <p:spPr>
            <a:xfrm>
              <a:off x="5208315" y="7029339"/>
              <a:ext cx="60750" cy="144532"/>
            </a:xfrm>
            <a:custGeom>
              <a:avLst/>
              <a:gdLst>
                <a:gd name="connsiteX0" fmla="*/ 60598 w 60750"/>
                <a:gd name="connsiteY0" fmla="*/ 8049 h 144532"/>
                <a:gd name="connsiteX1" fmla="*/ 20910 w 60750"/>
                <a:gd name="connsiteY1" fmla="*/ 136636 h 144532"/>
                <a:gd name="connsiteX2" fmla="*/ 1860 w 60750"/>
                <a:gd name="connsiteY2" fmla="*/ 119174 h 144532"/>
                <a:gd name="connsiteX3" fmla="*/ 5035 w 60750"/>
                <a:gd name="connsiteY3" fmla="*/ 25511 h 144532"/>
                <a:gd name="connsiteX4" fmla="*/ 60598 w 60750"/>
                <a:gd name="connsiteY4" fmla="*/ 8049 h 144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750" h="144532">
                  <a:moveTo>
                    <a:pt x="60598" y="8049"/>
                  </a:moveTo>
                  <a:cubicBezTo>
                    <a:pt x="63244" y="26570"/>
                    <a:pt x="30700" y="118115"/>
                    <a:pt x="20910" y="136636"/>
                  </a:cubicBezTo>
                  <a:cubicBezTo>
                    <a:pt x="11120" y="155157"/>
                    <a:pt x="4506" y="137695"/>
                    <a:pt x="1860" y="119174"/>
                  </a:cubicBezTo>
                  <a:cubicBezTo>
                    <a:pt x="-786" y="100653"/>
                    <a:pt x="-1315" y="44826"/>
                    <a:pt x="5035" y="25511"/>
                  </a:cubicBezTo>
                  <a:cubicBezTo>
                    <a:pt x="11385" y="6196"/>
                    <a:pt x="57952" y="-10472"/>
                    <a:pt x="60598" y="80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3" name="フリーフォーム: 図形 712">
              <a:extLst>
                <a:ext uri="{FF2B5EF4-FFF2-40B4-BE49-F238E27FC236}">
                  <a16:creationId xmlns:a16="http://schemas.microsoft.com/office/drawing/2014/main" id="{F4BF7793-DBBF-4195-8828-72F76C67F8B7}"/>
                </a:ext>
              </a:extLst>
            </p:cNvPr>
            <p:cNvSpPr/>
            <p:nvPr/>
          </p:nvSpPr>
          <p:spPr>
            <a:xfrm>
              <a:off x="5430269" y="7094287"/>
              <a:ext cx="85203" cy="84262"/>
            </a:xfrm>
            <a:custGeom>
              <a:avLst/>
              <a:gdLst>
                <a:gd name="connsiteX0" fmla="*/ 3744 w 85203"/>
                <a:gd name="connsiteY0" fmla="*/ 76451 h 84262"/>
                <a:gd name="connsiteX1" fmla="*/ 78356 w 85203"/>
                <a:gd name="connsiteY1" fmla="*/ 74863 h 84262"/>
                <a:gd name="connsiteX2" fmla="*/ 75181 w 85203"/>
                <a:gd name="connsiteY2" fmla="*/ 11363 h 84262"/>
                <a:gd name="connsiteX3" fmla="*/ 19619 w 85203"/>
                <a:gd name="connsiteY3" fmla="*/ 3426 h 84262"/>
                <a:gd name="connsiteX4" fmla="*/ 3744 w 85203"/>
                <a:gd name="connsiteY4" fmla="*/ 76451 h 84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203" h="84262">
                  <a:moveTo>
                    <a:pt x="3744" y="76451"/>
                  </a:moveTo>
                  <a:cubicBezTo>
                    <a:pt x="13533" y="88357"/>
                    <a:pt x="66450" y="85711"/>
                    <a:pt x="78356" y="74863"/>
                  </a:cubicBezTo>
                  <a:cubicBezTo>
                    <a:pt x="90262" y="64015"/>
                    <a:pt x="84970" y="23269"/>
                    <a:pt x="75181" y="11363"/>
                  </a:cubicBezTo>
                  <a:cubicBezTo>
                    <a:pt x="65392" y="-543"/>
                    <a:pt x="34436" y="-2924"/>
                    <a:pt x="19619" y="3426"/>
                  </a:cubicBezTo>
                  <a:cubicBezTo>
                    <a:pt x="4802" y="9776"/>
                    <a:pt x="-6045" y="64545"/>
                    <a:pt x="3744" y="764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4" name="フリーフォーム: 図形 713">
              <a:extLst>
                <a:ext uri="{FF2B5EF4-FFF2-40B4-BE49-F238E27FC236}">
                  <a16:creationId xmlns:a16="http://schemas.microsoft.com/office/drawing/2014/main" id="{A98BFEBC-A69B-43D3-BA85-C76ABD7E5199}"/>
                </a:ext>
              </a:extLst>
            </p:cNvPr>
            <p:cNvSpPr/>
            <p:nvPr/>
          </p:nvSpPr>
          <p:spPr>
            <a:xfrm>
              <a:off x="5046836" y="7189664"/>
              <a:ext cx="150926" cy="108346"/>
            </a:xfrm>
            <a:custGeom>
              <a:avLst/>
              <a:gdLst>
                <a:gd name="connsiteX0" fmla="*/ 1414 w 150926"/>
                <a:gd name="connsiteY0" fmla="*/ 3299 h 108346"/>
                <a:gd name="connsiteX1" fmla="*/ 120477 w 150926"/>
                <a:gd name="connsiteY1" fmla="*/ 30286 h 108346"/>
                <a:gd name="connsiteX2" fmla="*/ 147464 w 150926"/>
                <a:gd name="connsiteY2" fmla="*/ 92199 h 108346"/>
                <a:gd name="connsiteX3" fmla="*/ 60152 w 150926"/>
                <a:gd name="connsiteY3" fmla="*/ 103311 h 108346"/>
                <a:gd name="connsiteX4" fmla="*/ 1414 w 150926"/>
                <a:gd name="connsiteY4" fmla="*/ 3299 h 108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926" h="108346">
                  <a:moveTo>
                    <a:pt x="1414" y="3299"/>
                  </a:moveTo>
                  <a:cubicBezTo>
                    <a:pt x="11468" y="-8872"/>
                    <a:pt x="96135" y="15469"/>
                    <a:pt x="120477" y="30286"/>
                  </a:cubicBezTo>
                  <a:cubicBezTo>
                    <a:pt x="144819" y="45103"/>
                    <a:pt x="157518" y="80028"/>
                    <a:pt x="147464" y="92199"/>
                  </a:cubicBezTo>
                  <a:cubicBezTo>
                    <a:pt x="137410" y="104370"/>
                    <a:pt x="82906" y="114953"/>
                    <a:pt x="60152" y="103311"/>
                  </a:cubicBezTo>
                  <a:cubicBezTo>
                    <a:pt x="37398" y="91669"/>
                    <a:pt x="-8640" y="15470"/>
                    <a:pt x="1414" y="32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5" name="フリーフォーム: 図形 714">
              <a:extLst>
                <a:ext uri="{FF2B5EF4-FFF2-40B4-BE49-F238E27FC236}">
                  <a16:creationId xmlns:a16="http://schemas.microsoft.com/office/drawing/2014/main" id="{A22B1167-B36F-443B-A0DA-62AA90935CAF}"/>
                </a:ext>
              </a:extLst>
            </p:cNvPr>
            <p:cNvSpPr/>
            <p:nvPr/>
          </p:nvSpPr>
          <p:spPr>
            <a:xfrm>
              <a:off x="4932791" y="7349774"/>
              <a:ext cx="235556" cy="289569"/>
            </a:xfrm>
            <a:custGeom>
              <a:avLst/>
              <a:gdLst>
                <a:gd name="connsiteX0" fmla="*/ 137684 w 235556"/>
                <a:gd name="connsiteY0" fmla="*/ 351 h 289569"/>
                <a:gd name="connsiteX1" fmla="*/ 234522 w 235556"/>
                <a:gd name="connsiteY1" fmla="*/ 43214 h 289569"/>
                <a:gd name="connsiteX2" fmla="*/ 186897 w 235556"/>
                <a:gd name="connsiteY2" fmla="*/ 71789 h 289569"/>
                <a:gd name="connsiteX3" fmla="*/ 156734 w 235556"/>
                <a:gd name="connsiteY3" fmla="*/ 71789 h 289569"/>
                <a:gd name="connsiteX4" fmla="*/ 124984 w 235556"/>
                <a:gd name="connsiteY4" fmla="*/ 116239 h 289569"/>
                <a:gd name="connsiteX5" fmla="*/ 64659 w 235556"/>
                <a:gd name="connsiteY5" fmla="*/ 147989 h 289569"/>
                <a:gd name="connsiteX6" fmla="*/ 91647 w 235556"/>
                <a:gd name="connsiteY6" fmla="*/ 189264 h 289569"/>
                <a:gd name="connsiteX7" fmla="*/ 137684 w 235556"/>
                <a:gd name="connsiteY7" fmla="*/ 249589 h 289569"/>
                <a:gd name="connsiteX8" fmla="*/ 78947 w 235556"/>
                <a:gd name="connsiteY8" fmla="*/ 286101 h 289569"/>
                <a:gd name="connsiteX9" fmla="*/ 36084 w 235556"/>
                <a:gd name="connsiteY9" fmla="*/ 162276 h 289569"/>
                <a:gd name="connsiteX10" fmla="*/ 2747 w 235556"/>
                <a:gd name="connsiteY10" fmla="*/ 101951 h 289569"/>
                <a:gd name="connsiteX11" fmla="*/ 110697 w 235556"/>
                <a:gd name="connsiteY11" fmla="*/ 68614 h 289569"/>
                <a:gd name="connsiteX12" fmla="*/ 137684 w 235556"/>
                <a:gd name="connsiteY12" fmla="*/ 351 h 28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5556" h="289569">
                  <a:moveTo>
                    <a:pt x="137684" y="351"/>
                  </a:moveTo>
                  <a:cubicBezTo>
                    <a:pt x="158321" y="-3882"/>
                    <a:pt x="226320" y="31308"/>
                    <a:pt x="234522" y="43214"/>
                  </a:cubicBezTo>
                  <a:cubicBezTo>
                    <a:pt x="242724" y="55120"/>
                    <a:pt x="199862" y="67027"/>
                    <a:pt x="186897" y="71789"/>
                  </a:cubicBezTo>
                  <a:cubicBezTo>
                    <a:pt x="173932" y="76552"/>
                    <a:pt x="167053" y="64381"/>
                    <a:pt x="156734" y="71789"/>
                  </a:cubicBezTo>
                  <a:cubicBezTo>
                    <a:pt x="146415" y="79197"/>
                    <a:pt x="140330" y="103539"/>
                    <a:pt x="124984" y="116239"/>
                  </a:cubicBezTo>
                  <a:cubicBezTo>
                    <a:pt x="109638" y="128939"/>
                    <a:pt x="70215" y="135818"/>
                    <a:pt x="64659" y="147989"/>
                  </a:cubicBezTo>
                  <a:cubicBezTo>
                    <a:pt x="59103" y="160160"/>
                    <a:pt x="79476" y="172331"/>
                    <a:pt x="91647" y="189264"/>
                  </a:cubicBezTo>
                  <a:cubicBezTo>
                    <a:pt x="103818" y="206197"/>
                    <a:pt x="139801" y="233450"/>
                    <a:pt x="137684" y="249589"/>
                  </a:cubicBezTo>
                  <a:cubicBezTo>
                    <a:pt x="135567" y="265728"/>
                    <a:pt x="95880" y="300653"/>
                    <a:pt x="78947" y="286101"/>
                  </a:cubicBezTo>
                  <a:cubicBezTo>
                    <a:pt x="62014" y="271549"/>
                    <a:pt x="48784" y="192968"/>
                    <a:pt x="36084" y="162276"/>
                  </a:cubicBezTo>
                  <a:cubicBezTo>
                    <a:pt x="23384" y="131584"/>
                    <a:pt x="-9688" y="117561"/>
                    <a:pt x="2747" y="101951"/>
                  </a:cubicBezTo>
                  <a:cubicBezTo>
                    <a:pt x="15182" y="86341"/>
                    <a:pt x="91118" y="78403"/>
                    <a:pt x="110697" y="68614"/>
                  </a:cubicBezTo>
                  <a:cubicBezTo>
                    <a:pt x="130276" y="58825"/>
                    <a:pt x="117047" y="4584"/>
                    <a:pt x="137684" y="3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6" name="フリーフォーム: 図形 715">
              <a:extLst>
                <a:ext uri="{FF2B5EF4-FFF2-40B4-BE49-F238E27FC236}">
                  <a16:creationId xmlns:a16="http://schemas.microsoft.com/office/drawing/2014/main" id="{31577549-282F-4C48-AA87-F4F79B4E0F0F}"/>
                </a:ext>
              </a:extLst>
            </p:cNvPr>
            <p:cNvSpPr/>
            <p:nvPr/>
          </p:nvSpPr>
          <p:spPr>
            <a:xfrm>
              <a:off x="5222845" y="7278328"/>
              <a:ext cx="95153" cy="90470"/>
            </a:xfrm>
            <a:custGeom>
              <a:avLst/>
              <a:gdLst>
                <a:gd name="connsiteX0" fmla="*/ 87343 w 95153"/>
                <a:gd name="connsiteY0" fmla="*/ 360 h 90470"/>
                <a:gd name="connsiteX1" fmla="*/ 30 w 95153"/>
                <a:gd name="connsiteY1" fmla="*/ 59097 h 90470"/>
                <a:gd name="connsiteX2" fmla="*/ 77818 w 95153"/>
                <a:gd name="connsiteY2" fmla="*/ 89260 h 90470"/>
                <a:gd name="connsiteX3" fmla="*/ 87343 w 95153"/>
                <a:gd name="connsiteY3" fmla="*/ 360 h 90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153" h="90470">
                  <a:moveTo>
                    <a:pt x="87343" y="360"/>
                  </a:moveTo>
                  <a:cubicBezTo>
                    <a:pt x="74378" y="-4667"/>
                    <a:pt x="1617" y="44280"/>
                    <a:pt x="30" y="59097"/>
                  </a:cubicBezTo>
                  <a:cubicBezTo>
                    <a:pt x="-1557" y="73914"/>
                    <a:pt x="58503" y="95874"/>
                    <a:pt x="77818" y="89260"/>
                  </a:cubicBezTo>
                  <a:cubicBezTo>
                    <a:pt x="97133" y="82646"/>
                    <a:pt x="100308" y="5387"/>
                    <a:pt x="87343" y="3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7" name="フリーフォーム: 図形 716">
              <a:extLst>
                <a:ext uri="{FF2B5EF4-FFF2-40B4-BE49-F238E27FC236}">
                  <a16:creationId xmlns:a16="http://schemas.microsoft.com/office/drawing/2014/main" id="{7E0A0673-E722-4DD5-9A17-CC712F071AFE}"/>
                </a:ext>
              </a:extLst>
            </p:cNvPr>
            <p:cNvSpPr/>
            <p:nvPr/>
          </p:nvSpPr>
          <p:spPr>
            <a:xfrm>
              <a:off x="5049332" y="7477120"/>
              <a:ext cx="159080" cy="81307"/>
            </a:xfrm>
            <a:custGeom>
              <a:avLst/>
              <a:gdLst>
                <a:gd name="connsiteX0" fmla="*/ 2093 w 159080"/>
                <a:gd name="connsiteY0" fmla="*/ 53980 h 81307"/>
                <a:gd name="connsiteX1" fmla="*/ 133856 w 159080"/>
                <a:gd name="connsiteY1" fmla="*/ 5 h 81307"/>
                <a:gd name="connsiteX2" fmla="*/ 152906 w 159080"/>
                <a:gd name="connsiteY2" fmla="*/ 50805 h 81307"/>
                <a:gd name="connsiteX3" fmla="*/ 59243 w 159080"/>
                <a:gd name="connsiteY3" fmla="*/ 80968 h 81307"/>
                <a:gd name="connsiteX4" fmla="*/ 2093 w 159080"/>
                <a:gd name="connsiteY4" fmla="*/ 53980 h 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080" h="81307">
                  <a:moveTo>
                    <a:pt x="2093" y="53980"/>
                  </a:moveTo>
                  <a:cubicBezTo>
                    <a:pt x="14529" y="40486"/>
                    <a:pt x="108721" y="534"/>
                    <a:pt x="133856" y="5"/>
                  </a:cubicBezTo>
                  <a:cubicBezTo>
                    <a:pt x="158991" y="-524"/>
                    <a:pt x="165342" y="37311"/>
                    <a:pt x="152906" y="50805"/>
                  </a:cubicBezTo>
                  <a:cubicBezTo>
                    <a:pt x="140471" y="64299"/>
                    <a:pt x="82791" y="78058"/>
                    <a:pt x="59243" y="80968"/>
                  </a:cubicBezTo>
                  <a:cubicBezTo>
                    <a:pt x="35695" y="83878"/>
                    <a:pt x="-10343" y="67474"/>
                    <a:pt x="2093" y="539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8" name="フリーフォーム: 図形 717">
              <a:extLst>
                <a:ext uri="{FF2B5EF4-FFF2-40B4-BE49-F238E27FC236}">
                  <a16:creationId xmlns:a16="http://schemas.microsoft.com/office/drawing/2014/main" id="{6DDB6891-2E78-4752-8E40-98552632F164}"/>
                </a:ext>
              </a:extLst>
            </p:cNvPr>
            <p:cNvSpPr/>
            <p:nvPr/>
          </p:nvSpPr>
          <p:spPr>
            <a:xfrm>
              <a:off x="5384459" y="7297706"/>
              <a:ext cx="107159" cy="104854"/>
            </a:xfrm>
            <a:custGeom>
              <a:avLst/>
              <a:gdLst>
                <a:gd name="connsiteX0" fmla="*/ 67016 w 107159"/>
                <a:gd name="connsiteY0" fmla="*/ 32 h 104854"/>
                <a:gd name="connsiteX1" fmla="*/ 106704 w 107159"/>
                <a:gd name="connsiteY1" fmla="*/ 61944 h 104854"/>
                <a:gd name="connsiteX2" fmla="*/ 41616 w 107159"/>
                <a:gd name="connsiteY2" fmla="*/ 104807 h 104854"/>
                <a:gd name="connsiteX3" fmla="*/ 341 w 107159"/>
                <a:gd name="connsiteY3" fmla="*/ 54007 h 104854"/>
                <a:gd name="connsiteX4" fmla="*/ 67016 w 107159"/>
                <a:gd name="connsiteY4" fmla="*/ 32 h 104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159" h="104854">
                  <a:moveTo>
                    <a:pt x="67016" y="32"/>
                  </a:moveTo>
                  <a:cubicBezTo>
                    <a:pt x="84743" y="1355"/>
                    <a:pt x="110937" y="44482"/>
                    <a:pt x="106704" y="61944"/>
                  </a:cubicBezTo>
                  <a:cubicBezTo>
                    <a:pt x="102471" y="79406"/>
                    <a:pt x="59343" y="106130"/>
                    <a:pt x="41616" y="104807"/>
                  </a:cubicBezTo>
                  <a:cubicBezTo>
                    <a:pt x="23889" y="103484"/>
                    <a:pt x="-3363" y="70147"/>
                    <a:pt x="341" y="54007"/>
                  </a:cubicBezTo>
                  <a:cubicBezTo>
                    <a:pt x="4045" y="37867"/>
                    <a:pt x="49289" y="-1291"/>
                    <a:pt x="67016" y="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9" name="フリーフォーム: 図形 718">
              <a:extLst>
                <a:ext uri="{FF2B5EF4-FFF2-40B4-BE49-F238E27FC236}">
                  <a16:creationId xmlns:a16="http://schemas.microsoft.com/office/drawing/2014/main" id="{55F91C76-0F72-4C76-8E18-91AAD4369476}"/>
                </a:ext>
              </a:extLst>
            </p:cNvPr>
            <p:cNvSpPr/>
            <p:nvPr/>
          </p:nvSpPr>
          <p:spPr>
            <a:xfrm>
              <a:off x="5344916" y="7508636"/>
              <a:ext cx="123991" cy="73766"/>
            </a:xfrm>
            <a:custGeom>
              <a:avLst/>
              <a:gdLst>
                <a:gd name="connsiteX0" fmla="*/ 120847 w 123991"/>
                <a:gd name="connsiteY0" fmla="*/ 239 h 73766"/>
                <a:gd name="connsiteX1" fmla="*/ 81159 w 123991"/>
                <a:gd name="connsiteY1" fmla="*/ 71677 h 73766"/>
                <a:gd name="connsiteX2" fmla="*/ 197 w 123991"/>
                <a:gd name="connsiteY2" fmla="*/ 49452 h 73766"/>
                <a:gd name="connsiteX3" fmla="*/ 120847 w 123991"/>
                <a:gd name="connsiteY3" fmla="*/ 239 h 7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991" h="73766">
                  <a:moveTo>
                    <a:pt x="120847" y="239"/>
                  </a:moveTo>
                  <a:cubicBezTo>
                    <a:pt x="134341" y="3943"/>
                    <a:pt x="101267" y="63475"/>
                    <a:pt x="81159" y="71677"/>
                  </a:cubicBezTo>
                  <a:cubicBezTo>
                    <a:pt x="61051" y="79879"/>
                    <a:pt x="-4036" y="62152"/>
                    <a:pt x="197" y="49452"/>
                  </a:cubicBezTo>
                  <a:cubicBezTo>
                    <a:pt x="4430" y="36752"/>
                    <a:pt x="107353" y="-3465"/>
                    <a:pt x="120847" y="2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0" name="フリーフォーム: 図形 719">
              <a:extLst>
                <a:ext uri="{FF2B5EF4-FFF2-40B4-BE49-F238E27FC236}">
                  <a16:creationId xmlns:a16="http://schemas.microsoft.com/office/drawing/2014/main" id="{2AFE479F-2F4C-4A27-BA26-68B90445BBEC}"/>
                </a:ext>
              </a:extLst>
            </p:cNvPr>
            <p:cNvSpPr/>
            <p:nvPr/>
          </p:nvSpPr>
          <p:spPr>
            <a:xfrm>
              <a:off x="5328474" y="7590947"/>
              <a:ext cx="159648" cy="93743"/>
            </a:xfrm>
            <a:custGeom>
              <a:avLst/>
              <a:gdLst>
                <a:gd name="connsiteX0" fmla="*/ 40451 w 159648"/>
                <a:gd name="connsiteY0" fmla="*/ 478 h 93743"/>
                <a:gd name="connsiteX1" fmla="*/ 159514 w 159648"/>
                <a:gd name="connsiteY1" fmla="*/ 71916 h 93743"/>
                <a:gd name="connsiteX2" fmla="*/ 62676 w 159648"/>
                <a:gd name="connsiteY2" fmla="*/ 92553 h 93743"/>
                <a:gd name="connsiteX3" fmla="*/ 764 w 159648"/>
                <a:gd name="connsiteY3" fmla="*/ 43341 h 93743"/>
                <a:gd name="connsiteX4" fmla="*/ 40451 w 159648"/>
                <a:gd name="connsiteY4" fmla="*/ 478 h 93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648" h="93743">
                  <a:moveTo>
                    <a:pt x="40451" y="478"/>
                  </a:moveTo>
                  <a:cubicBezTo>
                    <a:pt x="66909" y="5240"/>
                    <a:pt x="155810" y="56570"/>
                    <a:pt x="159514" y="71916"/>
                  </a:cubicBezTo>
                  <a:cubicBezTo>
                    <a:pt x="163218" y="87262"/>
                    <a:pt x="89134" y="97315"/>
                    <a:pt x="62676" y="92553"/>
                  </a:cubicBezTo>
                  <a:cubicBezTo>
                    <a:pt x="36218" y="87791"/>
                    <a:pt x="5526" y="58951"/>
                    <a:pt x="764" y="43341"/>
                  </a:cubicBezTo>
                  <a:cubicBezTo>
                    <a:pt x="-3998" y="27731"/>
                    <a:pt x="13993" y="-4284"/>
                    <a:pt x="40451" y="4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1" name="フリーフォーム: 図形 720">
              <a:extLst>
                <a:ext uri="{FF2B5EF4-FFF2-40B4-BE49-F238E27FC236}">
                  <a16:creationId xmlns:a16="http://schemas.microsoft.com/office/drawing/2014/main" id="{0C040A67-E24F-4C31-863B-299B5A132B4B}"/>
                </a:ext>
              </a:extLst>
            </p:cNvPr>
            <p:cNvSpPr/>
            <p:nvPr/>
          </p:nvSpPr>
          <p:spPr>
            <a:xfrm>
              <a:off x="5484419" y="7508667"/>
              <a:ext cx="125902" cy="63606"/>
            </a:xfrm>
            <a:custGeom>
              <a:avLst/>
              <a:gdLst>
                <a:gd name="connsiteX0" fmla="*/ 3569 w 125902"/>
                <a:gd name="connsiteY0" fmla="*/ 8146 h 63606"/>
                <a:gd name="connsiteX1" fmla="*/ 114694 w 125902"/>
                <a:gd name="connsiteY1" fmla="*/ 4971 h 63606"/>
                <a:gd name="connsiteX2" fmla="*/ 113106 w 125902"/>
                <a:gd name="connsiteY2" fmla="*/ 54183 h 63606"/>
                <a:gd name="connsiteX3" fmla="*/ 35319 w 125902"/>
                <a:gd name="connsiteY3" fmla="*/ 62121 h 63606"/>
                <a:gd name="connsiteX4" fmla="*/ 3569 w 125902"/>
                <a:gd name="connsiteY4" fmla="*/ 8146 h 63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902" h="63606">
                  <a:moveTo>
                    <a:pt x="3569" y="8146"/>
                  </a:moveTo>
                  <a:cubicBezTo>
                    <a:pt x="16798" y="-1379"/>
                    <a:pt x="96438" y="-2702"/>
                    <a:pt x="114694" y="4971"/>
                  </a:cubicBezTo>
                  <a:cubicBezTo>
                    <a:pt x="132950" y="12644"/>
                    <a:pt x="126335" y="44658"/>
                    <a:pt x="113106" y="54183"/>
                  </a:cubicBezTo>
                  <a:cubicBezTo>
                    <a:pt x="99877" y="63708"/>
                    <a:pt x="53840" y="65296"/>
                    <a:pt x="35319" y="62121"/>
                  </a:cubicBezTo>
                  <a:cubicBezTo>
                    <a:pt x="16798" y="58946"/>
                    <a:pt x="-9660" y="17671"/>
                    <a:pt x="3569" y="81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2" name="フリーフォーム: 図形 721">
              <a:extLst>
                <a:ext uri="{FF2B5EF4-FFF2-40B4-BE49-F238E27FC236}">
                  <a16:creationId xmlns:a16="http://schemas.microsoft.com/office/drawing/2014/main" id="{3790A81B-0766-43E2-A8DF-FF7489C2B58C}"/>
                </a:ext>
              </a:extLst>
            </p:cNvPr>
            <p:cNvSpPr/>
            <p:nvPr/>
          </p:nvSpPr>
          <p:spPr>
            <a:xfrm>
              <a:off x="5626077" y="7540481"/>
              <a:ext cx="158798" cy="92651"/>
            </a:xfrm>
            <a:custGeom>
              <a:avLst/>
              <a:gdLst>
                <a:gd name="connsiteX0" fmla="*/ 23 w 158798"/>
                <a:gd name="connsiteY0" fmla="*/ 81107 h 92651"/>
                <a:gd name="connsiteX1" fmla="*/ 82573 w 158798"/>
                <a:gd name="connsiteY1" fmla="*/ 144 h 92651"/>
                <a:gd name="connsiteX2" fmla="*/ 158773 w 158798"/>
                <a:gd name="connsiteY2" fmla="*/ 62057 h 92651"/>
                <a:gd name="connsiteX3" fmla="*/ 74636 w 158798"/>
                <a:gd name="connsiteY3" fmla="*/ 90632 h 92651"/>
                <a:gd name="connsiteX4" fmla="*/ 23 w 158798"/>
                <a:gd name="connsiteY4" fmla="*/ 81107 h 92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798" h="92651">
                  <a:moveTo>
                    <a:pt x="23" y="81107"/>
                  </a:moveTo>
                  <a:cubicBezTo>
                    <a:pt x="1346" y="66026"/>
                    <a:pt x="56115" y="3319"/>
                    <a:pt x="82573" y="144"/>
                  </a:cubicBezTo>
                  <a:cubicBezTo>
                    <a:pt x="109031" y="-3031"/>
                    <a:pt x="160096" y="46976"/>
                    <a:pt x="158773" y="62057"/>
                  </a:cubicBezTo>
                  <a:cubicBezTo>
                    <a:pt x="157450" y="77138"/>
                    <a:pt x="95274" y="88251"/>
                    <a:pt x="74636" y="90632"/>
                  </a:cubicBezTo>
                  <a:cubicBezTo>
                    <a:pt x="53999" y="93013"/>
                    <a:pt x="-1300" y="96188"/>
                    <a:pt x="23" y="811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3" name="フリーフォーム: 図形 722">
              <a:extLst>
                <a:ext uri="{FF2B5EF4-FFF2-40B4-BE49-F238E27FC236}">
                  <a16:creationId xmlns:a16="http://schemas.microsoft.com/office/drawing/2014/main" id="{D91150A2-639E-4D44-9816-AB2EC2B2BA58}"/>
                </a:ext>
              </a:extLst>
            </p:cNvPr>
            <p:cNvSpPr/>
            <p:nvPr/>
          </p:nvSpPr>
          <p:spPr>
            <a:xfrm>
              <a:off x="5311654" y="7802051"/>
              <a:ext cx="124345" cy="130038"/>
            </a:xfrm>
            <a:custGeom>
              <a:avLst/>
              <a:gdLst>
                <a:gd name="connsiteX0" fmla="*/ 1709 w 124345"/>
                <a:gd name="connsiteY0" fmla="*/ 512 h 130038"/>
                <a:gd name="connsiteX1" fmla="*/ 90609 w 124345"/>
                <a:gd name="connsiteY1" fmla="*/ 78299 h 130038"/>
                <a:gd name="connsiteX2" fmla="*/ 122359 w 124345"/>
                <a:gd name="connsiteY2" fmla="*/ 122749 h 130038"/>
                <a:gd name="connsiteX3" fmla="*/ 39809 w 124345"/>
                <a:gd name="connsiteY3" fmla="*/ 119574 h 130038"/>
                <a:gd name="connsiteX4" fmla="*/ 1709 w 124345"/>
                <a:gd name="connsiteY4" fmla="*/ 512 h 13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345" h="130038">
                  <a:moveTo>
                    <a:pt x="1709" y="512"/>
                  </a:moveTo>
                  <a:cubicBezTo>
                    <a:pt x="10176" y="-6367"/>
                    <a:pt x="70501" y="57926"/>
                    <a:pt x="90609" y="78299"/>
                  </a:cubicBezTo>
                  <a:cubicBezTo>
                    <a:pt x="110717" y="98672"/>
                    <a:pt x="130826" y="115870"/>
                    <a:pt x="122359" y="122749"/>
                  </a:cubicBezTo>
                  <a:cubicBezTo>
                    <a:pt x="113892" y="129628"/>
                    <a:pt x="61769" y="136243"/>
                    <a:pt x="39809" y="119574"/>
                  </a:cubicBezTo>
                  <a:cubicBezTo>
                    <a:pt x="17849" y="102905"/>
                    <a:pt x="-6758" y="7391"/>
                    <a:pt x="1709" y="5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72" name="フリーフォーム: 図形 271">
            <a:extLst>
              <a:ext uri="{FF2B5EF4-FFF2-40B4-BE49-F238E27FC236}">
                <a16:creationId xmlns:a16="http://schemas.microsoft.com/office/drawing/2014/main" id="{30E4D7CA-243B-42BB-871C-093F3E4859E5}"/>
              </a:ext>
            </a:extLst>
          </p:cNvPr>
          <p:cNvSpPr/>
          <p:nvPr/>
        </p:nvSpPr>
        <p:spPr>
          <a:xfrm>
            <a:off x="2670946" y="5929364"/>
            <a:ext cx="262438" cy="557445"/>
          </a:xfrm>
          <a:custGeom>
            <a:avLst/>
            <a:gdLst>
              <a:gd name="connsiteX0" fmla="*/ 2404 w 262438"/>
              <a:gd name="connsiteY0" fmla="*/ 65036 h 557445"/>
              <a:gd name="connsiteX1" fmla="*/ 243704 w 262438"/>
              <a:gd name="connsiteY1" fmla="*/ 14236 h 557445"/>
              <a:gd name="connsiteX2" fmla="*/ 240529 w 262438"/>
              <a:gd name="connsiteY2" fmla="*/ 360311 h 557445"/>
              <a:gd name="connsiteX3" fmla="*/ 192904 w 262438"/>
              <a:gd name="connsiteY3" fmla="*/ 522236 h 557445"/>
              <a:gd name="connsiteX4" fmla="*/ 189729 w 262438"/>
              <a:gd name="connsiteY4" fmla="*/ 541286 h 557445"/>
              <a:gd name="connsiteX5" fmla="*/ 107179 w 262438"/>
              <a:gd name="connsiteY5" fmla="*/ 328561 h 557445"/>
              <a:gd name="connsiteX6" fmla="*/ 177029 w 262438"/>
              <a:gd name="connsiteY6" fmla="*/ 379361 h 557445"/>
              <a:gd name="connsiteX7" fmla="*/ 240529 w 262438"/>
              <a:gd name="connsiteY7" fmla="*/ 131711 h 557445"/>
              <a:gd name="connsiteX8" fmla="*/ 126229 w 262438"/>
              <a:gd name="connsiteY8" fmla="*/ 52336 h 557445"/>
              <a:gd name="connsiteX9" fmla="*/ 2404 w 262438"/>
              <a:gd name="connsiteY9" fmla="*/ 65036 h 557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2438" h="557445">
                <a:moveTo>
                  <a:pt x="2404" y="65036"/>
                </a:moveTo>
                <a:cubicBezTo>
                  <a:pt x="21983" y="58686"/>
                  <a:pt x="204017" y="-34977"/>
                  <a:pt x="243704" y="14236"/>
                </a:cubicBezTo>
                <a:cubicBezTo>
                  <a:pt x="283392" y="63448"/>
                  <a:pt x="248996" y="275644"/>
                  <a:pt x="240529" y="360311"/>
                </a:cubicBezTo>
                <a:cubicBezTo>
                  <a:pt x="232062" y="444978"/>
                  <a:pt x="201371" y="492074"/>
                  <a:pt x="192904" y="522236"/>
                </a:cubicBezTo>
                <a:cubicBezTo>
                  <a:pt x="184437" y="552399"/>
                  <a:pt x="204017" y="573565"/>
                  <a:pt x="189729" y="541286"/>
                </a:cubicBezTo>
                <a:cubicBezTo>
                  <a:pt x="175442" y="509007"/>
                  <a:pt x="109296" y="355549"/>
                  <a:pt x="107179" y="328561"/>
                </a:cubicBezTo>
                <a:cubicBezTo>
                  <a:pt x="105062" y="301574"/>
                  <a:pt x="154804" y="412169"/>
                  <a:pt x="177029" y="379361"/>
                </a:cubicBezTo>
                <a:cubicBezTo>
                  <a:pt x="199254" y="346553"/>
                  <a:pt x="248996" y="186215"/>
                  <a:pt x="240529" y="131711"/>
                </a:cubicBezTo>
                <a:cubicBezTo>
                  <a:pt x="232062" y="77207"/>
                  <a:pt x="164329" y="64507"/>
                  <a:pt x="126229" y="52336"/>
                </a:cubicBezTo>
                <a:cubicBezTo>
                  <a:pt x="88129" y="40165"/>
                  <a:pt x="-17175" y="71386"/>
                  <a:pt x="2404" y="650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4" name="フリーフォーム: 図形 723">
            <a:extLst>
              <a:ext uri="{FF2B5EF4-FFF2-40B4-BE49-F238E27FC236}">
                <a16:creationId xmlns:a16="http://schemas.microsoft.com/office/drawing/2014/main" id="{B3916B3F-57E8-4C27-97B4-8223B00892A5}"/>
              </a:ext>
            </a:extLst>
          </p:cNvPr>
          <p:cNvSpPr/>
          <p:nvPr/>
        </p:nvSpPr>
        <p:spPr>
          <a:xfrm>
            <a:off x="2380258" y="6070873"/>
            <a:ext cx="378853" cy="217256"/>
          </a:xfrm>
          <a:custGeom>
            <a:avLst/>
            <a:gdLst>
              <a:gd name="connsiteX0" fmla="*/ 10517 w 378853"/>
              <a:gd name="connsiteY0" fmla="*/ 9252 h 217256"/>
              <a:gd name="connsiteX1" fmla="*/ 229592 w 378853"/>
              <a:gd name="connsiteY1" fmla="*/ 199752 h 217256"/>
              <a:gd name="connsiteX2" fmla="*/ 378817 w 378853"/>
              <a:gd name="connsiteY2" fmla="*/ 202927 h 217256"/>
              <a:gd name="connsiteX3" fmla="*/ 216892 w 378853"/>
              <a:gd name="connsiteY3" fmla="*/ 148952 h 217256"/>
              <a:gd name="connsiteX4" fmla="*/ 51792 w 378853"/>
              <a:gd name="connsiteY4" fmla="*/ 41002 h 217256"/>
              <a:gd name="connsiteX5" fmla="*/ 10517 w 378853"/>
              <a:gd name="connsiteY5" fmla="*/ 9252 h 217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8853" h="217256">
                <a:moveTo>
                  <a:pt x="10517" y="9252"/>
                </a:moveTo>
                <a:cubicBezTo>
                  <a:pt x="40150" y="35710"/>
                  <a:pt x="168209" y="167473"/>
                  <a:pt x="229592" y="199752"/>
                </a:cubicBezTo>
                <a:cubicBezTo>
                  <a:pt x="290975" y="232031"/>
                  <a:pt x="380934" y="211394"/>
                  <a:pt x="378817" y="202927"/>
                </a:cubicBezTo>
                <a:cubicBezTo>
                  <a:pt x="376700" y="194460"/>
                  <a:pt x="271396" y="175940"/>
                  <a:pt x="216892" y="148952"/>
                </a:cubicBezTo>
                <a:cubicBezTo>
                  <a:pt x="162388" y="121965"/>
                  <a:pt x="83542" y="62698"/>
                  <a:pt x="51792" y="41002"/>
                </a:cubicBezTo>
                <a:cubicBezTo>
                  <a:pt x="20042" y="19306"/>
                  <a:pt x="-19116" y="-17206"/>
                  <a:pt x="10517" y="9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5" name="フリーフォーム: 図形 724">
            <a:extLst>
              <a:ext uri="{FF2B5EF4-FFF2-40B4-BE49-F238E27FC236}">
                <a16:creationId xmlns:a16="http://schemas.microsoft.com/office/drawing/2014/main" id="{EE7F7C8B-C16B-42D2-9247-14DA585F26CE}"/>
              </a:ext>
            </a:extLst>
          </p:cNvPr>
          <p:cNvSpPr/>
          <p:nvPr/>
        </p:nvSpPr>
        <p:spPr>
          <a:xfrm>
            <a:off x="2672790" y="6756350"/>
            <a:ext cx="308560" cy="194216"/>
          </a:xfrm>
          <a:custGeom>
            <a:avLst/>
            <a:gdLst>
              <a:gd name="connsiteX0" fmla="*/ 308535 w 308560"/>
              <a:gd name="connsiteY0" fmla="*/ 50 h 194216"/>
              <a:gd name="connsiteX1" fmla="*/ 70410 w 308560"/>
              <a:gd name="connsiteY1" fmla="*/ 127050 h 194216"/>
              <a:gd name="connsiteX2" fmla="*/ 3735 w 308560"/>
              <a:gd name="connsiteY2" fmla="*/ 161975 h 194216"/>
              <a:gd name="connsiteX3" fmla="*/ 159310 w 308560"/>
              <a:gd name="connsiteY3" fmla="*/ 168325 h 194216"/>
              <a:gd name="connsiteX4" fmla="*/ 191060 w 308560"/>
              <a:gd name="connsiteY4" fmla="*/ 193725 h 194216"/>
              <a:gd name="connsiteX5" fmla="*/ 86285 w 308560"/>
              <a:gd name="connsiteY5" fmla="*/ 142925 h 194216"/>
              <a:gd name="connsiteX6" fmla="*/ 308535 w 308560"/>
              <a:gd name="connsiteY6" fmla="*/ 50 h 194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8560" h="194216">
                <a:moveTo>
                  <a:pt x="308535" y="50"/>
                </a:moveTo>
                <a:cubicBezTo>
                  <a:pt x="305889" y="-2596"/>
                  <a:pt x="121210" y="100063"/>
                  <a:pt x="70410" y="127050"/>
                </a:cubicBezTo>
                <a:cubicBezTo>
                  <a:pt x="19610" y="154037"/>
                  <a:pt x="-11082" y="155096"/>
                  <a:pt x="3735" y="161975"/>
                </a:cubicBezTo>
                <a:cubicBezTo>
                  <a:pt x="18552" y="168854"/>
                  <a:pt x="128089" y="163033"/>
                  <a:pt x="159310" y="168325"/>
                </a:cubicBezTo>
                <a:cubicBezTo>
                  <a:pt x="190531" y="173617"/>
                  <a:pt x="203231" y="197958"/>
                  <a:pt x="191060" y="193725"/>
                </a:cubicBezTo>
                <a:cubicBezTo>
                  <a:pt x="178889" y="189492"/>
                  <a:pt x="68822" y="170971"/>
                  <a:pt x="86285" y="142925"/>
                </a:cubicBezTo>
                <a:cubicBezTo>
                  <a:pt x="103747" y="114879"/>
                  <a:pt x="311181" y="2696"/>
                  <a:pt x="308535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6" name="フリーフォーム: 図形 725">
            <a:extLst>
              <a:ext uri="{FF2B5EF4-FFF2-40B4-BE49-F238E27FC236}">
                <a16:creationId xmlns:a16="http://schemas.microsoft.com/office/drawing/2014/main" id="{E68A354F-CA7E-4C88-9023-B17022487B9A}"/>
              </a:ext>
            </a:extLst>
          </p:cNvPr>
          <p:cNvSpPr/>
          <p:nvPr/>
        </p:nvSpPr>
        <p:spPr>
          <a:xfrm>
            <a:off x="2543222" y="7681086"/>
            <a:ext cx="191983" cy="223646"/>
          </a:xfrm>
          <a:custGeom>
            <a:avLst/>
            <a:gdLst>
              <a:gd name="connsiteX0" fmla="*/ 3128 w 191983"/>
              <a:gd name="connsiteY0" fmla="*/ 199264 h 223646"/>
              <a:gd name="connsiteX1" fmla="*/ 149178 w 191983"/>
              <a:gd name="connsiteY1" fmla="*/ 161164 h 223646"/>
              <a:gd name="connsiteX2" fmla="*/ 187278 w 191983"/>
              <a:gd name="connsiteY2" fmla="*/ 218314 h 223646"/>
              <a:gd name="connsiteX3" fmla="*/ 60278 w 191983"/>
              <a:gd name="connsiteY3" fmla="*/ 2414 h 223646"/>
              <a:gd name="connsiteX4" fmla="*/ 88853 w 191983"/>
              <a:gd name="connsiteY4" fmla="*/ 107189 h 223646"/>
              <a:gd name="connsiteX5" fmla="*/ 50753 w 191983"/>
              <a:gd name="connsiteY5" fmla="*/ 183389 h 223646"/>
              <a:gd name="connsiteX6" fmla="*/ 3128 w 191983"/>
              <a:gd name="connsiteY6" fmla="*/ 199264 h 223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983" h="223646">
                <a:moveTo>
                  <a:pt x="3128" y="199264"/>
                </a:moveTo>
                <a:cubicBezTo>
                  <a:pt x="19532" y="195560"/>
                  <a:pt x="118486" y="157989"/>
                  <a:pt x="149178" y="161164"/>
                </a:cubicBezTo>
                <a:cubicBezTo>
                  <a:pt x="179870" y="164339"/>
                  <a:pt x="202095" y="244772"/>
                  <a:pt x="187278" y="218314"/>
                </a:cubicBezTo>
                <a:cubicBezTo>
                  <a:pt x="172461" y="191856"/>
                  <a:pt x="76682" y="20935"/>
                  <a:pt x="60278" y="2414"/>
                </a:cubicBezTo>
                <a:cubicBezTo>
                  <a:pt x="43874" y="-16107"/>
                  <a:pt x="90440" y="77027"/>
                  <a:pt x="88853" y="107189"/>
                </a:cubicBezTo>
                <a:cubicBezTo>
                  <a:pt x="87266" y="137351"/>
                  <a:pt x="61865" y="170689"/>
                  <a:pt x="50753" y="183389"/>
                </a:cubicBezTo>
                <a:cubicBezTo>
                  <a:pt x="39641" y="196089"/>
                  <a:pt x="-13276" y="202968"/>
                  <a:pt x="3128" y="199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7" name="フリーフォーム: 図形 726">
            <a:extLst>
              <a:ext uri="{FF2B5EF4-FFF2-40B4-BE49-F238E27FC236}">
                <a16:creationId xmlns:a16="http://schemas.microsoft.com/office/drawing/2014/main" id="{AB38961B-6067-427B-AF50-CD2BC0B8933C}"/>
              </a:ext>
            </a:extLst>
          </p:cNvPr>
          <p:cNvSpPr/>
          <p:nvPr/>
        </p:nvSpPr>
        <p:spPr>
          <a:xfrm>
            <a:off x="3175140" y="7486443"/>
            <a:ext cx="609740" cy="421354"/>
          </a:xfrm>
          <a:custGeom>
            <a:avLst/>
            <a:gdLst>
              <a:gd name="connsiteX0" fmla="*/ 507860 w 609740"/>
              <a:gd name="connsiteY0" fmla="*/ 207 h 421354"/>
              <a:gd name="connsiteX1" fmla="*/ 609460 w 609740"/>
              <a:gd name="connsiteY1" fmla="*/ 314532 h 421354"/>
              <a:gd name="connsiteX2" fmla="*/ 533260 w 609740"/>
              <a:gd name="connsiteY2" fmla="*/ 416132 h 421354"/>
              <a:gd name="connsiteX3" fmla="*/ 393560 w 609740"/>
              <a:gd name="connsiteY3" fmla="*/ 374857 h 421354"/>
              <a:gd name="connsiteX4" fmla="*/ 3035 w 609740"/>
              <a:gd name="connsiteY4" fmla="*/ 108157 h 421354"/>
              <a:gd name="connsiteX5" fmla="*/ 218935 w 609740"/>
              <a:gd name="connsiteY5" fmla="*/ 238332 h 421354"/>
              <a:gd name="connsiteX6" fmla="*/ 342760 w 609740"/>
              <a:gd name="connsiteY6" fmla="*/ 317707 h 421354"/>
              <a:gd name="connsiteX7" fmla="*/ 580885 w 609740"/>
              <a:gd name="connsiteY7" fmla="*/ 365332 h 421354"/>
              <a:gd name="connsiteX8" fmla="*/ 507860 w 609740"/>
              <a:gd name="connsiteY8" fmla="*/ 207 h 421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740" h="421354">
                <a:moveTo>
                  <a:pt x="507860" y="207"/>
                </a:moveTo>
                <a:cubicBezTo>
                  <a:pt x="512623" y="-8260"/>
                  <a:pt x="605227" y="245211"/>
                  <a:pt x="609460" y="314532"/>
                </a:cubicBezTo>
                <a:cubicBezTo>
                  <a:pt x="613693" y="383853"/>
                  <a:pt x="569243" y="406078"/>
                  <a:pt x="533260" y="416132"/>
                </a:cubicBezTo>
                <a:cubicBezTo>
                  <a:pt x="497277" y="426186"/>
                  <a:pt x="481931" y="426186"/>
                  <a:pt x="393560" y="374857"/>
                </a:cubicBezTo>
                <a:cubicBezTo>
                  <a:pt x="305189" y="323528"/>
                  <a:pt x="32139" y="130911"/>
                  <a:pt x="3035" y="108157"/>
                </a:cubicBezTo>
                <a:cubicBezTo>
                  <a:pt x="-26069" y="85403"/>
                  <a:pt x="162314" y="203407"/>
                  <a:pt x="218935" y="238332"/>
                </a:cubicBezTo>
                <a:cubicBezTo>
                  <a:pt x="275556" y="273257"/>
                  <a:pt x="282435" y="296540"/>
                  <a:pt x="342760" y="317707"/>
                </a:cubicBezTo>
                <a:cubicBezTo>
                  <a:pt x="403085" y="338874"/>
                  <a:pt x="553368" y="416661"/>
                  <a:pt x="580885" y="365332"/>
                </a:cubicBezTo>
                <a:cubicBezTo>
                  <a:pt x="608402" y="314003"/>
                  <a:pt x="503097" y="8674"/>
                  <a:pt x="507860" y="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8" name="フリーフォーム: 図形 727">
            <a:extLst>
              <a:ext uri="{FF2B5EF4-FFF2-40B4-BE49-F238E27FC236}">
                <a16:creationId xmlns:a16="http://schemas.microsoft.com/office/drawing/2014/main" id="{576908F5-1BE5-4E88-BB31-8DBB60129C9C}"/>
              </a:ext>
            </a:extLst>
          </p:cNvPr>
          <p:cNvSpPr/>
          <p:nvPr/>
        </p:nvSpPr>
        <p:spPr>
          <a:xfrm>
            <a:off x="4655995" y="7804381"/>
            <a:ext cx="212652" cy="369157"/>
          </a:xfrm>
          <a:custGeom>
            <a:avLst/>
            <a:gdLst>
              <a:gd name="connsiteX0" fmla="*/ 8080 w 212652"/>
              <a:gd name="connsiteY0" fmla="*/ 368069 h 369157"/>
              <a:gd name="connsiteX1" fmla="*/ 17605 w 212652"/>
              <a:gd name="connsiteY1" fmla="*/ 155344 h 369157"/>
              <a:gd name="connsiteX2" fmla="*/ 189055 w 212652"/>
              <a:gd name="connsiteY2" fmla="*/ 34694 h 369157"/>
              <a:gd name="connsiteX3" fmla="*/ 185880 w 212652"/>
              <a:gd name="connsiteY3" fmla="*/ 225194 h 369157"/>
              <a:gd name="connsiteX4" fmla="*/ 204930 w 212652"/>
              <a:gd name="connsiteY4" fmla="*/ 12469 h 369157"/>
              <a:gd name="connsiteX5" fmla="*/ 39830 w 212652"/>
              <a:gd name="connsiteY5" fmla="*/ 56919 h 369157"/>
              <a:gd name="connsiteX6" fmla="*/ 8080 w 212652"/>
              <a:gd name="connsiteY6" fmla="*/ 368069 h 369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652" h="369157">
                <a:moveTo>
                  <a:pt x="8080" y="368069"/>
                </a:moveTo>
                <a:cubicBezTo>
                  <a:pt x="4376" y="384473"/>
                  <a:pt x="-12557" y="210906"/>
                  <a:pt x="17605" y="155344"/>
                </a:cubicBezTo>
                <a:cubicBezTo>
                  <a:pt x="47767" y="99782"/>
                  <a:pt x="161009" y="23052"/>
                  <a:pt x="189055" y="34694"/>
                </a:cubicBezTo>
                <a:cubicBezTo>
                  <a:pt x="217101" y="46336"/>
                  <a:pt x="183234" y="228898"/>
                  <a:pt x="185880" y="225194"/>
                </a:cubicBezTo>
                <a:cubicBezTo>
                  <a:pt x="188526" y="221490"/>
                  <a:pt x="229272" y="40515"/>
                  <a:pt x="204930" y="12469"/>
                </a:cubicBezTo>
                <a:cubicBezTo>
                  <a:pt x="180588" y="-15577"/>
                  <a:pt x="74226" y="5590"/>
                  <a:pt x="39830" y="56919"/>
                </a:cubicBezTo>
                <a:cubicBezTo>
                  <a:pt x="5434" y="108248"/>
                  <a:pt x="11784" y="351665"/>
                  <a:pt x="8080" y="3680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9" name="フリーフォーム: 図形 728">
            <a:extLst>
              <a:ext uri="{FF2B5EF4-FFF2-40B4-BE49-F238E27FC236}">
                <a16:creationId xmlns:a16="http://schemas.microsoft.com/office/drawing/2014/main" id="{FD620695-F60F-4600-8FDB-C83F302454FB}"/>
              </a:ext>
            </a:extLst>
          </p:cNvPr>
          <p:cNvSpPr/>
          <p:nvPr/>
        </p:nvSpPr>
        <p:spPr>
          <a:xfrm>
            <a:off x="6155183" y="7717261"/>
            <a:ext cx="261937" cy="410815"/>
          </a:xfrm>
          <a:custGeom>
            <a:avLst/>
            <a:gdLst>
              <a:gd name="connsiteX0" fmla="*/ 84 w 261937"/>
              <a:gd name="connsiteY0" fmla="*/ 106 h 410815"/>
              <a:gd name="connsiteX1" fmla="*/ 258317 w 261937"/>
              <a:gd name="connsiteY1" fmla="*/ 139806 h 410815"/>
              <a:gd name="connsiteX2" fmla="*/ 156717 w 261937"/>
              <a:gd name="connsiteY2" fmla="*/ 224472 h 410815"/>
              <a:gd name="connsiteX3" fmla="*/ 232917 w 261937"/>
              <a:gd name="connsiteY3" fmla="*/ 410739 h 410815"/>
              <a:gd name="connsiteX4" fmla="*/ 122850 w 261937"/>
              <a:gd name="connsiteY4" fmla="*/ 245639 h 410815"/>
              <a:gd name="connsiteX5" fmla="*/ 228684 w 261937"/>
              <a:gd name="connsiteY5" fmla="*/ 118639 h 410815"/>
              <a:gd name="connsiteX6" fmla="*/ 84 w 261937"/>
              <a:gd name="connsiteY6" fmla="*/ 106 h 410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1937" h="410815">
                <a:moveTo>
                  <a:pt x="84" y="106"/>
                </a:moveTo>
                <a:cubicBezTo>
                  <a:pt x="5023" y="3634"/>
                  <a:pt x="232212" y="102412"/>
                  <a:pt x="258317" y="139806"/>
                </a:cubicBezTo>
                <a:cubicBezTo>
                  <a:pt x="284423" y="177200"/>
                  <a:pt x="160950" y="179317"/>
                  <a:pt x="156717" y="224472"/>
                </a:cubicBezTo>
                <a:cubicBezTo>
                  <a:pt x="152484" y="269627"/>
                  <a:pt x="238562" y="407211"/>
                  <a:pt x="232917" y="410739"/>
                </a:cubicBezTo>
                <a:cubicBezTo>
                  <a:pt x="227273" y="414267"/>
                  <a:pt x="123556" y="294322"/>
                  <a:pt x="122850" y="245639"/>
                </a:cubicBezTo>
                <a:cubicBezTo>
                  <a:pt x="122145" y="196956"/>
                  <a:pt x="249851" y="156033"/>
                  <a:pt x="228684" y="118639"/>
                </a:cubicBezTo>
                <a:cubicBezTo>
                  <a:pt x="207517" y="81245"/>
                  <a:pt x="-4855" y="-3422"/>
                  <a:pt x="84" y="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0" name="フリーフォーム: 図形 729">
            <a:extLst>
              <a:ext uri="{FF2B5EF4-FFF2-40B4-BE49-F238E27FC236}">
                <a16:creationId xmlns:a16="http://schemas.microsoft.com/office/drawing/2014/main" id="{4A488BA0-34DB-465F-897C-C4960E6DADAA}"/>
              </a:ext>
            </a:extLst>
          </p:cNvPr>
          <p:cNvSpPr/>
          <p:nvPr/>
        </p:nvSpPr>
        <p:spPr>
          <a:xfrm>
            <a:off x="6682514" y="8465153"/>
            <a:ext cx="469784" cy="150132"/>
          </a:xfrm>
          <a:custGeom>
            <a:avLst/>
            <a:gdLst>
              <a:gd name="connsiteX0" fmla="*/ 6153 w 469784"/>
              <a:gd name="connsiteY0" fmla="*/ 86180 h 150132"/>
              <a:gd name="connsiteX1" fmla="*/ 95053 w 469784"/>
              <a:gd name="connsiteY1" fmla="*/ 60780 h 150132"/>
              <a:gd name="connsiteX2" fmla="*/ 344819 w 469784"/>
              <a:gd name="connsiteY2" fmla="*/ 48080 h 150132"/>
              <a:gd name="connsiteX3" fmla="*/ 467586 w 469784"/>
              <a:gd name="connsiteY3" fmla="*/ 149680 h 150132"/>
              <a:gd name="connsiteX4" fmla="*/ 247453 w 469784"/>
              <a:gd name="connsiteY4" fmla="*/ 1514 h 150132"/>
              <a:gd name="connsiteX5" fmla="*/ 6153 w 469784"/>
              <a:gd name="connsiteY5" fmla="*/ 86180 h 150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9784" h="150132">
                <a:moveTo>
                  <a:pt x="6153" y="86180"/>
                </a:moveTo>
                <a:cubicBezTo>
                  <a:pt x="-19247" y="96058"/>
                  <a:pt x="38609" y="67130"/>
                  <a:pt x="95053" y="60780"/>
                </a:cubicBezTo>
                <a:cubicBezTo>
                  <a:pt x="151497" y="54430"/>
                  <a:pt x="282730" y="33263"/>
                  <a:pt x="344819" y="48080"/>
                </a:cubicBezTo>
                <a:cubicBezTo>
                  <a:pt x="406908" y="62897"/>
                  <a:pt x="483814" y="157441"/>
                  <a:pt x="467586" y="149680"/>
                </a:cubicBezTo>
                <a:cubicBezTo>
                  <a:pt x="451358" y="141919"/>
                  <a:pt x="318714" y="15625"/>
                  <a:pt x="247453" y="1514"/>
                </a:cubicBezTo>
                <a:cubicBezTo>
                  <a:pt x="176192" y="-12597"/>
                  <a:pt x="31553" y="76302"/>
                  <a:pt x="6153" y="86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1" name="フリーフォーム: 図形 730">
            <a:extLst>
              <a:ext uri="{FF2B5EF4-FFF2-40B4-BE49-F238E27FC236}">
                <a16:creationId xmlns:a16="http://schemas.microsoft.com/office/drawing/2014/main" id="{BFE70237-5860-479A-ABB6-7C0C02E95D5D}"/>
              </a:ext>
            </a:extLst>
          </p:cNvPr>
          <p:cNvSpPr/>
          <p:nvPr/>
        </p:nvSpPr>
        <p:spPr>
          <a:xfrm>
            <a:off x="6856930" y="9185606"/>
            <a:ext cx="510692" cy="258373"/>
          </a:xfrm>
          <a:custGeom>
            <a:avLst/>
            <a:gdLst>
              <a:gd name="connsiteX0" fmla="*/ 5833 w 510692"/>
              <a:gd name="connsiteY0" fmla="*/ 10782 h 258373"/>
              <a:gd name="connsiteX1" fmla="*/ 62983 w 510692"/>
              <a:gd name="connsiteY1" fmla="*/ 33007 h 258373"/>
              <a:gd name="connsiteX2" fmla="*/ 183633 w 510692"/>
              <a:gd name="connsiteY2" fmla="*/ 171119 h 258373"/>
              <a:gd name="connsiteX3" fmla="*/ 191570 w 510692"/>
              <a:gd name="connsiteY3" fmla="*/ 239382 h 258373"/>
              <a:gd name="connsiteX4" fmla="*/ 264595 w 510692"/>
              <a:gd name="connsiteY4" fmla="*/ 248907 h 258373"/>
              <a:gd name="connsiteX5" fmla="*/ 510658 w 510692"/>
              <a:gd name="connsiteY5" fmla="*/ 117144 h 258373"/>
              <a:gd name="connsiteX6" fmla="*/ 282058 w 510692"/>
              <a:gd name="connsiteY6" fmla="*/ 229857 h 258373"/>
              <a:gd name="connsiteX7" fmla="*/ 216970 w 510692"/>
              <a:gd name="connsiteY7" fmla="*/ 239382 h 258373"/>
              <a:gd name="connsiteX8" fmla="*/ 201095 w 510692"/>
              <a:gd name="connsiteY8" fmla="*/ 175882 h 258373"/>
              <a:gd name="connsiteX9" fmla="*/ 5833 w 510692"/>
              <a:gd name="connsiteY9" fmla="*/ 10782 h 258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0692" h="258373">
                <a:moveTo>
                  <a:pt x="5833" y="10782"/>
                </a:moveTo>
                <a:cubicBezTo>
                  <a:pt x="-17186" y="-13031"/>
                  <a:pt x="33350" y="6284"/>
                  <a:pt x="62983" y="33007"/>
                </a:cubicBezTo>
                <a:cubicBezTo>
                  <a:pt x="92616" y="59730"/>
                  <a:pt x="162202" y="136723"/>
                  <a:pt x="183633" y="171119"/>
                </a:cubicBezTo>
                <a:cubicBezTo>
                  <a:pt x="205064" y="205515"/>
                  <a:pt x="178076" y="226417"/>
                  <a:pt x="191570" y="239382"/>
                </a:cubicBezTo>
                <a:cubicBezTo>
                  <a:pt x="205064" y="252347"/>
                  <a:pt x="211414" y="269280"/>
                  <a:pt x="264595" y="248907"/>
                </a:cubicBezTo>
                <a:cubicBezTo>
                  <a:pt x="317776" y="228534"/>
                  <a:pt x="507748" y="120319"/>
                  <a:pt x="510658" y="117144"/>
                </a:cubicBezTo>
                <a:cubicBezTo>
                  <a:pt x="513569" y="113969"/>
                  <a:pt x="331006" y="209484"/>
                  <a:pt x="282058" y="229857"/>
                </a:cubicBezTo>
                <a:cubicBezTo>
                  <a:pt x="233110" y="250230"/>
                  <a:pt x="230464" y="248378"/>
                  <a:pt x="216970" y="239382"/>
                </a:cubicBezTo>
                <a:cubicBezTo>
                  <a:pt x="203476" y="230386"/>
                  <a:pt x="234697" y="213982"/>
                  <a:pt x="201095" y="175882"/>
                </a:cubicBezTo>
                <a:cubicBezTo>
                  <a:pt x="167493" y="137782"/>
                  <a:pt x="28852" y="34595"/>
                  <a:pt x="5833" y="107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2" name="フリーフォーム: 図形 731">
            <a:extLst>
              <a:ext uri="{FF2B5EF4-FFF2-40B4-BE49-F238E27FC236}">
                <a16:creationId xmlns:a16="http://schemas.microsoft.com/office/drawing/2014/main" id="{44E13A1A-407F-456A-890A-848B7E312CD6}"/>
              </a:ext>
            </a:extLst>
          </p:cNvPr>
          <p:cNvSpPr/>
          <p:nvPr/>
        </p:nvSpPr>
        <p:spPr>
          <a:xfrm>
            <a:off x="5970644" y="10142656"/>
            <a:ext cx="366660" cy="267542"/>
          </a:xfrm>
          <a:custGeom>
            <a:avLst/>
            <a:gdLst>
              <a:gd name="connsiteX0" fmla="*/ 366656 w 366660"/>
              <a:gd name="connsiteY0" fmla="*/ 411 h 267542"/>
              <a:gd name="connsiteX1" fmla="*/ 19523 w 366660"/>
              <a:gd name="connsiteY1" fmla="*/ 182444 h 267542"/>
              <a:gd name="connsiteX2" fmla="*/ 61856 w 366660"/>
              <a:gd name="connsiteY2" fmla="*/ 267111 h 267542"/>
              <a:gd name="connsiteX3" fmla="*/ 214256 w 366660"/>
              <a:gd name="connsiteY3" fmla="*/ 216311 h 267542"/>
              <a:gd name="connsiteX4" fmla="*/ 27989 w 366660"/>
              <a:gd name="connsiteY4" fmla="*/ 237477 h 267542"/>
              <a:gd name="connsiteX5" fmla="*/ 366656 w 366660"/>
              <a:gd name="connsiteY5" fmla="*/ 411 h 26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660" h="267542">
                <a:moveTo>
                  <a:pt x="366656" y="411"/>
                </a:moveTo>
                <a:cubicBezTo>
                  <a:pt x="365245" y="-8761"/>
                  <a:pt x="70323" y="137994"/>
                  <a:pt x="19523" y="182444"/>
                </a:cubicBezTo>
                <a:cubicBezTo>
                  <a:pt x="-31277" y="226894"/>
                  <a:pt x="29401" y="261467"/>
                  <a:pt x="61856" y="267111"/>
                </a:cubicBezTo>
                <a:cubicBezTo>
                  <a:pt x="94311" y="272755"/>
                  <a:pt x="219900" y="221250"/>
                  <a:pt x="214256" y="216311"/>
                </a:cubicBezTo>
                <a:cubicBezTo>
                  <a:pt x="208611" y="211372"/>
                  <a:pt x="-233" y="270638"/>
                  <a:pt x="27989" y="237477"/>
                </a:cubicBezTo>
                <a:cubicBezTo>
                  <a:pt x="56211" y="204316"/>
                  <a:pt x="368067" y="9583"/>
                  <a:pt x="366656" y="4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3" name="フリーフォーム: 図形 732">
            <a:extLst>
              <a:ext uri="{FF2B5EF4-FFF2-40B4-BE49-F238E27FC236}">
                <a16:creationId xmlns:a16="http://schemas.microsoft.com/office/drawing/2014/main" id="{56483649-F4AE-4441-BDA0-2E164BA52439}"/>
              </a:ext>
            </a:extLst>
          </p:cNvPr>
          <p:cNvSpPr/>
          <p:nvPr/>
        </p:nvSpPr>
        <p:spPr>
          <a:xfrm>
            <a:off x="5924091" y="9235269"/>
            <a:ext cx="51493" cy="181858"/>
          </a:xfrm>
          <a:custGeom>
            <a:avLst/>
            <a:gdLst>
              <a:gd name="connsiteX0" fmla="*/ 51259 w 51493"/>
              <a:gd name="connsiteY0" fmla="*/ 1864 h 181858"/>
              <a:gd name="connsiteX1" fmla="*/ 19509 w 51493"/>
              <a:gd name="connsiteY1" fmla="*/ 177548 h 181858"/>
              <a:gd name="connsiteX2" fmla="*/ 21626 w 51493"/>
              <a:gd name="connsiteY2" fmla="*/ 124631 h 181858"/>
              <a:gd name="connsiteX3" fmla="*/ 459 w 51493"/>
              <a:gd name="connsiteY3" fmla="*/ 86531 h 181858"/>
              <a:gd name="connsiteX4" fmla="*/ 51259 w 51493"/>
              <a:gd name="connsiteY4" fmla="*/ 1864 h 181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493" h="181858">
                <a:moveTo>
                  <a:pt x="51259" y="1864"/>
                </a:moveTo>
                <a:cubicBezTo>
                  <a:pt x="54434" y="17034"/>
                  <a:pt x="24448" y="157087"/>
                  <a:pt x="19509" y="177548"/>
                </a:cubicBezTo>
                <a:cubicBezTo>
                  <a:pt x="14570" y="198009"/>
                  <a:pt x="24801" y="139801"/>
                  <a:pt x="21626" y="124631"/>
                </a:cubicBezTo>
                <a:cubicBezTo>
                  <a:pt x="18451" y="109461"/>
                  <a:pt x="-3422" y="104523"/>
                  <a:pt x="459" y="86531"/>
                </a:cubicBezTo>
                <a:cubicBezTo>
                  <a:pt x="4339" y="68539"/>
                  <a:pt x="48084" y="-13306"/>
                  <a:pt x="51259" y="18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4" name="フリーフォーム: 図形 733">
            <a:extLst>
              <a:ext uri="{FF2B5EF4-FFF2-40B4-BE49-F238E27FC236}">
                <a16:creationId xmlns:a16="http://schemas.microsoft.com/office/drawing/2014/main" id="{562DC46C-043F-4B53-A936-BC98E8524292}"/>
              </a:ext>
            </a:extLst>
          </p:cNvPr>
          <p:cNvSpPr/>
          <p:nvPr/>
        </p:nvSpPr>
        <p:spPr>
          <a:xfrm>
            <a:off x="6957232" y="9605343"/>
            <a:ext cx="97842" cy="252277"/>
          </a:xfrm>
          <a:custGeom>
            <a:avLst/>
            <a:gdLst>
              <a:gd name="connsiteX0" fmla="*/ 19301 w 97842"/>
              <a:gd name="connsiteY0" fmla="*/ 90 h 252277"/>
              <a:gd name="connsiteX1" fmla="*/ 67985 w 97842"/>
              <a:gd name="connsiteY1" fmla="*/ 180007 h 252277"/>
              <a:gd name="connsiteX2" fmla="*/ 251 w 97842"/>
              <a:gd name="connsiteY2" fmla="*/ 251974 h 252277"/>
              <a:gd name="connsiteX3" fmla="*/ 97618 w 97842"/>
              <a:gd name="connsiteY3" fmla="*/ 156724 h 252277"/>
              <a:gd name="connsiteX4" fmla="*/ 19301 w 97842"/>
              <a:gd name="connsiteY4" fmla="*/ 90 h 252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842" h="252277">
                <a:moveTo>
                  <a:pt x="19301" y="90"/>
                </a:moveTo>
                <a:cubicBezTo>
                  <a:pt x="14362" y="3970"/>
                  <a:pt x="71160" y="138026"/>
                  <a:pt x="67985" y="180007"/>
                </a:cubicBezTo>
                <a:cubicBezTo>
                  <a:pt x="64810" y="221988"/>
                  <a:pt x="-4688" y="255854"/>
                  <a:pt x="251" y="251974"/>
                </a:cubicBezTo>
                <a:cubicBezTo>
                  <a:pt x="5190" y="248094"/>
                  <a:pt x="92679" y="195177"/>
                  <a:pt x="97618" y="156724"/>
                </a:cubicBezTo>
                <a:cubicBezTo>
                  <a:pt x="102557" y="118271"/>
                  <a:pt x="24240" y="-3790"/>
                  <a:pt x="19301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5" name="フリーフォーム: 図形 734">
            <a:extLst>
              <a:ext uri="{FF2B5EF4-FFF2-40B4-BE49-F238E27FC236}">
                <a16:creationId xmlns:a16="http://schemas.microsoft.com/office/drawing/2014/main" id="{9B6326FC-B495-4A42-A864-AE69ED4DCCF3}"/>
              </a:ext>
            </a:extLst>
          </p:cNvPr>
          <p:cNvSpPr/>
          <p:nvPr/>
        </p:nvSpPr>
        <p:spPr>
          <a:xfrm>
            <a:off x="5126260" y="10383728"/>
            <a:ext cx="465108" cy="342605"/>
          </a:xfrm>
          <a:custGeom>
            <a:avLst/>
            <a:gdLst>
              <a:gd name="connsiteX0" fmla="*/ 464915 w 465108"/>
              <a:gd name="connsiteY0" fmla="*/ 195372 h 342605"/>
              <a:gd name="connsiteX1" fmla="*/ 144240 w 465108"/>
              <a:gd name="connsiteY1" fmla="*/ 1697 h 342605"/>
              <a:gd name="connsiteX2" fmla="*/ 147415 w 465108"/>
              <a:gd name="connsiteY2" fmla="*/ 109647 h 342605"/>
              <a:gd name="connsiteX3" fmla="*/ 112490 w 465108"/>
              <a:gd name="connsiteY3" fmla="*/ 258872 h 342605"/>
              <a:gd name="connsiteX4" fmla="*/ 93440 w 465108"/>
              <a:gd name="connsiteY4" fmla="*/ 274747 h 342605"/>
              <a:gd name="connsiteX5" fmla="*/ 1365 w 465108"/>
              <a:gd name="connsiteY5" fmla="*/ 341422 h 342605"/>
              <a:gd name="connsiteX6" fmla="*/ 172815 w 465108"/>
              <a:gd name="connsiteY6" fmla="*/ 211247 h 342605"/>
              <a:gd name="connsiteX7" fmla="*/ 191865 w 465108"/>
              <a:gd name="connsiteY7" fmla="*/ 68372 h 342605"/>
              <a:gd name="connsiteX8" fmla="*/ 464915 w 465108"/>
              <a:gd name="connsiteY8" fmla="*/ 195372 h 342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5108" h="342605">
                <a:moveTo>
                  <a:pt x="464915" y="195372"/>
                </a:moveTo>
                <a:cubicBezTo>
                  <a:pt x="456977" y="184259"/>
                  <a:pt x="197157" y="15984"/>
                  <a:pt x="144240" y="1697"/>
                </a:cubicBezTo>
                <a:cubicBezTo>
                  <a:pt x="91323" y="-12591"/>
                  <a:pt x="152707" y="66785"/>
                  <a:pt x="147415" y="109647"/>
                </a:cubicBezTo>
                <a:cubicBezTo>
                  <a:pt x="142123" y="152509"/>
                  <a:pt x="121486" y="231355"/>
                  <a:pt x="112490" y="258872"/>
                </a:cubicBezTo>
                <a:cubicBezTo>
                  <a:pt x="103494" y="286389"/>
                  <a:pt x="111961" y="260989"/>
                  <a:pt x="93440" y="274747"/>
                </a:cubicBezTo>
                <a:cubicBezTo>
                  <a:pt x="74919" y="288505"/>
                  <a:pt x="-11864" y="352005"/>
                  <a:pt x="1365" y="341422"/>
                </a:cubicBezTo>
                <a:cubicBezTo>
                  <a:pt x="14594" y="330839"/>
                  <a:pt x="141065" y="256755"/>
                  <a:pt x="172815" y="211247"/>
                </a:cubicBezTo>
                <a:cubicBezTo>
                  <a:pt x="204565" y="165739"/>
                  <a:pt x="149532" y="72076"/>
                  <a:pt x="191865" y="68372"/>
                </a:cubicBezTo>
                <a:cubicBezTo>
                  <a:pt x="234198" y="64668"/>
                  <a:pt x="472853" y="206485"/>
                  <a:pt x="464915" y="1953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6" name="フリーフォーム: 図形 735">
            <a:extLst>
              <a:ext uri="{FF2B5EF4-FFF2-40B4-BE49-F238E27FC236}">
                <a16:creationId xmlns:a16="http://schemas.microsoft.com/office/drawing/2014/main" id="{BD576CD5-240D-4FA0-A720-F1F61A7AF725}"/>
              </a:ext>
            </a:extLst>
          </p:cNvPr>
          <p:cNvSpPr/>
          <p:nvPr/>
        </p:nvSpPr>
        <p:spPr>
          <a:xfrm>
            <a:off x="5453981" y="9934536"/>
            <a:ext cx="333339" cy="541904"/>
          </a:xfrm>
          <a:custGeom>
            <a:avLst/>
            <a:gdLst>
              <a:gd name="connsiteX0" fmla="*/ 669 w 333339"/>
              <a:gd name="connsiteY0" fmla="*/ 39 h 541904"/>
              <a:gd name="connsiteX1" fmla="*/ 257844 w 333339"/>
              <a:gd name="connsiteY1" fmla="*/ 152439 h 541904"/>
              <a:gd name="connsiteX2" fmla="*/ 264194 w 333339"/>
              <a:gd name="connsiteY2" fmla="*/ 152439 h 541904"/>
              <a:gd name="connsiteX3" fmla="*/ 92744 w 333339"/>
              <a:gd name="connsiteY3" fmla="*/ 276264 h 541904"/>
              <a:gd name="connsiteX4" fmla="*/ 238794 w 333339"/>
              <a:gd name="connsiteY4" fmla="*/ 361989 h 541904"/>
              <a:gd name="connsiteX5" fmla="*/ 327694 w 333339"/>
              <a:gd name="connsiteY5" fmla="*/ 454064 h 541904"/>
              <a:gd name="connsiteX6" fmla="*/ 305469 w 333339"/>
              <a:gd name="connsiteY6" fmla="*/ 536614 h 541904"/>
              <a:gd name="connsiteX7" fmla="*/ 153069 w 333339"/>
              <a:gd name="connsiteY7" fmla="*/ 295314 h 541904"/>
              <a:gd name="connsiteX8" fmla="*/ 181644 w 333339"/>
              <a:gd name="connsiteY8" fmla="*/ 168314 h 541904"/>
              <a:gd name="connsiteX9" fmla="*/ 669 w 333339"/>
              <a:gd name="connsiteY9" fmla="*/ 39 h 541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3339" h="541904">
                <a:moveTo>
                  <a:pt x="669" y="39"/>
                </a:moveTo>
                <a:cubicBezTo>
                  <a:pt x="13369" y="-2607"/>
                  <a:pt x="213923" y="127039"/>
                  <a:pt x="257844" y="152439"/>
                </a:cubicBezTo>
                <a:cubicBezTo>
                  <a:pt x="301765" y="177839"/>
                  <a:pt x="291711" y="131802"/>
                  <a:pt x="264194" y="152439"/>
                </a:cubicBezTo>
                <a:cubicBezTo>
                  <a:pt x="236677" y="173076"/>
                  <a:pt x="96977" y="241339"/>
                  <a:pt x="92744" y="276264"/>
                </a:cubicBezTo>
                <a:cubicBezTo>
                  <a:pt x="88511" y="311189"/>
                  <a:pt x="199636" y="332356"/>
                  <a:pt x="238794" y="361989"/>
                </a:cubicBezTo>
                <a:cubicBezTo>
                  <a:pt x="277952" y="391622"/>
                  <a:pt x="316582" y="424960"/>
                  <a:pt x="327694" y="454064"/>
                </a:cubicBezTo>
                <a:cubicBezTo>
                  <a:pt x="338807" y="483168"/>
                  <a:pt x="334573" y="563072"/>
                  <a:pt x="305469" y="536614"/>
                </a:cubicBezTo>
                <a:cubicBezTo>
                  <a:pt x="276365" y="510156"/>
                  <a:pt x="173706" y="356697"/>
                  <a:pt x="153069" y="295314"/>
                </a:cubicBezTo>
                <a:cubicBezTo>
                  <a:pt x="132432" y="233931"/>
                  <a:pt x="203340" y="210647"/>
                  <a:pt x="181644" y="168314"/>
                </a:cubicBezTo>
                <a:cubicBezTo>
                  <a:pt x="159948" y="125981"/>
                  <a:pt x="-12031" y="2685"/>
                  <a:pt x="669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664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hidden="1">
            <a:extLst>
              <a:ext uri="{FF2B5EF4-FFF2-40B4-BE49-F238E27FC236}">
                <a16:creationId xmlns:a16="http://schemas.microsoft.com/office/drawing/2014/main" id="{67A25210-D526-4935-8E73-EAEE631DFB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1" t="5414" r="10987" b="4459"/>
          <a:stretch/>
        </p:blipFill>
        <p:spPr bwMode="auto">
          <a:xfrm>
            <a:off x="95250" y="1009650"/>
            <a:ext cx="9429750" cy="1078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37" name="グループ化 736">
            <a:extLst>
              <a:ext uri="{FF2B5EF4-FFF2-40B4-BE49-F238E27FC236}">
                <a16:creationId xmlns:a16="http://schemas.microsoft.com/office/drawing/2014/main" id="{C2F409EC-D9C9-481A-838B-455D91CE2E2D}"/>
              </a:ext>
            </a:extLst>
          </p:cNvPr>
          <p:cNvGrpSpPr/>
          <p:nvPr/>
        </p:nvGrpSpPr>
        <p:grpSpPr>
          <a:xfrm>
            <a:off x="252598" y="1098635"/>
            <a:ext cx="9221982" cy="10604330"/>
            <a:chOff x="252598" y="1098635"/>
            <a:chExt cx="9221982" cy="10604330"/>
          </a:xfrm>
        </p:grpSpPr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BC0B25BF-6A8C-4BA6-BDF7-8FA62661D7F5}"/>
                </a:ext>
              </a:extLst>
            </p:cNvPr>
            <p:cNvSpPr/>
            <p:nvPr/>
          </p:nvSpPr>
          <p:spPr>
            <a:xfrm>
              <a:off x="4649788" y="6309830"/>
              <a:ext cx="358800" cy="698659"/>
            </a:xfrm>
            <a:custGeom>
              <a:avLst/>
              <a:gdLst>
                <a:gd name="connsiteX0" fmla="*/ 358775 w 358800"/>
                <a:gd name="connsiteY0" fmla="*/ 23 h 698659"/>
                <a:gd name="connsiteX1" fmla="*/ 196850 w 358800"/>
                <a:gd name="connsiteY1" fmla="*/ 147660 h 698659"/>
                <a:gd name="connsiteX2" fmla="*/ 185737 w 358800"/>
                <a:gd name="connsiteY2" fmla="*/ 241323 h 698659"/>
                <a:gd name="connsiteX3" fmla="*/ 233362 w 358800"/>
                <a:gd name="connsiteY3" fmla="*/ 285773 h 698659"/>
                <a:gd name="connsiteX4" fmla="*/ 231775 w 358800"/>
                <a:gd name="connsiteY4" fmla="*/ 341335 h 698659"/>
                <a:gd name="connsiteX5" fmla="*/ 130175 w 358800"/>
                <a:gd name="connsiteY5" fmla="*/ 428648 h 698659"/>
                <a:gd name="connsiteX6" fmla="*/ 115887 w 358800"/>
                <a:gd name="connsiteY6" fmla="*/ 511198 h 698659"/>
                <a:gd name="connsiteX7" fmla="*/ 76200 w 358800"/>
                <a:gd name="connsiteY7" fmla="*/ 600098 h 698659"/>
                <a:gd name="connsiteX8" fmla="*/ 0 w 358800"/>
                <a:gd name="connsiteY8" fmla="*/ 698523 h 698659"/>
                <a:gd name="connsiteX9" fmla="*/ 76200 w 358800"/>
                <a:gd name="connsiteY9" fmla="*/ 619148 h 698659"/>
                <a:gd name="connsiteX10" fmla="*/ 134937 w 358800"/>
                <a:gd name="connsiteY10" fmla="*/ 520723 h 698659"/>
                <a:gd name="connsiteX11" fmla="*/ 157162 w 358800"/>
                <a:gd name="connsiteY11" fmla="*/ 438173 h 698659"/>
                <a:gd name="connsiteX12" fmla="*/ 274637 w 358800"/>
                <a:gd name="connsiteY12" fmla="*/ 292123 h 698659"/>
                <a:gd name="connsiteX13" fmla="*/ 212725 w 358800"/>
                <a:gd name="connsiteY13" fmla="*/ 198460 h 698659"/>
                <a:gd name="connsiteX14" fmla="*/ 209550 w 358800"/>
                <a:gd name="connsiteY14" fmla="*/ 158773 h 698659"/>
                <a:gd name="connsiteX15" fmla="*/ 358775 w 358800"/>
                <a:gd name="connsiteY15" fmla="*/ 23 h 698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58800" h="698659">
                  <a:moveTo>
                    <a:pt x="358775" y="23"/>
                  </a:moveTo>
                  <a:cubicBezTo>
                    <a:pt x="356658" y="-1829"/>
                    <a:pt x="225690" y="107443"/>
                    <a:pt x="196850" y="147660"/>
                  </a:cubicBezTo>
                  <a:cubicBezTo>
                    <a:pt x="168010" y="187877"/>
                    <a:pt x="179652" y="218304"/>
                    <a:pt x="185737" y="241323"/>
                  </a:cubicBezTo>
                  <a:cubicBezTo>
                    <a:pt x="191822" y="264342"/>
                    <a:pt x="225689" y="269104"/>
                    <a:pt x="233362" y="285773"/>
                  </a:cubicBezTo>
                  <a:cubicBezTo>
                    <a:pt x="241035" y="302442"/>
                    <a:pt x="248973" y="317523"/>
                    <a:pt x="231775" y="341335"/>
                  </a:cubicBezTo>
                  <a:cubicBezTo>
                    <a:pt x="214577" y="365147"/>
                    <a:pt x="149490" y="400338"/>
                    <a:pt x="130175" y="428648"/>
                  </a:cubicBezTo>
                  <a:cubicBezTo>
                    <a:pt x="110860" y="456959"/>
                    <a:pt x="124883" y="482623"/>
                    <a:pt x="115887" y="511198"/>
                  </a:cubicBezTo>
                  <a:cubicBezTo>
                    <a:pt x="106891" y="539773"/>
                    <a:pt x="95514" y="568877"/>
                    <a:pt x="76200" y="600098"/>
                  </a:cubicBezTo>
                  <a:cubicBezTo>
                    <a:pt x="56886" y="631319"/>
                    <a:pt x="0" y="695348"/>
                    <a:pt x="0" y="698523"/>
                  </a:cubicBezTo>
                  <a:cubicBezTo>
                    <a:pt x="0" y="701698"/>
                    <a:pt x="53710" y="648781"/>
                    <a:pt x="76200" y="619148"/>
                  </a:cubicBezTo>
                  <a:cubicBezTo>
                    <a:pt x="98690" y="589515"/>
                    <a:pt x="121443" y="550885"/>
                    <a:pt x="134937" y="520723"/>
                  </a:cubicBezTo>
                  <a:cubicBezTo>
                    <a:pt x="148431" y="490561"/>
                    <a:pt x="133879" y="476273"/>
                    <a:pt x="157162" y="438173"/>
                  </a:cubicBezTo>
                  <a:cubicBezTo>
                    <a:pt x="180445" y="400073"/>
                    <a:pt x="265377" y="332075"/>
                    <a:pt x="274637" y="292123"/>
                  </a:cubicBezTo>
                  <a:cubicBezTo>
                    <a:pt x="283897" y="252171"/>
                    <a:pt x="223573" y="220685"/>
                    <a:pt x="212725" y="198460"/>
                  </a:cubicBezTo>
                  <a:cubicBezTo>
                    <a:pt x="201877" y="176235"/>
                    <a:pt x="187325" y="188142"/>
                    <a:pt x="209550" y="158773"/>
                  </a:cubicBezTo>
                  <a:cubicBezTo>
                    <a:pt x="231775" y="129404"/>
                    <a:pt x="360892" y="1875"/>
                    <a:pt x="358775" y="2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5ACB8ED0-6FAB-4B19-A1F0-4514E2F693D5}"/>
                </a:ext>
              </a:extLst>
            </p:cNvPr>
            <p:cNvSpPr/>
            <p:nvPr/>
          </p:nvSpPr>
          <p:spPr>
            <a:xfrm>
              <a:off x="5039020" y="6375697"/>
              <a:ext cx="615302" cy="164391"/>
            </a:xfrm>
            <a:custGeom>
              <a:avLst/>
              <a:gdLst>
                <a:gd name="connsiteX0" fmla="*/ 169568 w 615302"/>
                <a:gd name="connsiteY0" fmla="*/ 140531 h 164391"/>
                <a:gd name="connsiteX1" fmla="*/ 10818 w 615302"/>
                <a:gd name="connsiteY1" fmla="*/ 75443 h 164391"/>
                <a:gd name="connsiteX2" fmla="*/ 37805 w 615302"/>
                <a:gd name="connsiteY2" fmla="*/ 24643 h 164391"/>
                <a:gd name="connsiteX3" fmla="*/ 228305 w 615302"/>
                <a:gd name="connsiteY3" fmla="*/ 18293 h 164391"/>
                <a:gd name="connsiteX4" fmla="*/ 325143 w 615302"/>
                <a:gd name="connsiteY4" fmla="*/ 48456 h 164391"/>
                <a:gd name="connsiteX5" fmla="*/ 402930 w 615302"/>
                <a:gd name="connsiteY5" fmla="*/ 10356 h 164391"/>
                <a:gd name="connsiteX6" fmla="*/ 477543 w 615302"/>
                <a:gd name="connsiteY6" fmla="*/ 4006 h 164391"/>
                <a:gd name="connsiteX7" fmla="*/ 545805 w 615302"/>
                <a:gd name="connsiteY7" fmla="*/ 64331 h 164391"/>
                <a:gd name="connsiteX8" fmla="*/ 601368 w 615302"/>
                <a:gd name="connsiteY8" fmla="*/ 142118 h 164391"/>
                <a:gd name="connsiteX9" fmla="*/ 606130 w 615302"/>
                <a:gd name="connsiteY9" fmla="*/ 156406 h 164391"/>
                <a:gd name="connsiteX10" fmla="*/ 491830 w 615302"/>
                <a:gd name="connsiteY10" fmla="*/ 30993 h 164391"/>
                <a:gd name="connsiteX11" fmla="*/ 342605 w 615302"/>
                <a:gd name="connsiteY11" fmla="*/ 61156 h 164391"/>
                <a:gd name="connsiteX12" fmla="*/ 191793 w 615302"/>
                <a:gd name="connsiteY12" fmla="*/ 45281 h 164391"/>
                <a:gd name="connsiteX13" fmla="*/ 33043 w 615302"/>
                <a:gd name="connsiteY13" fmla="*/ 51631 h 164391"/>
                <a:gd name="connsiteX14" fmla="*/ 169568 w 615302"/>
                <a:gd name="connsiteY14" fmla="*/ 140531 h 164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15302" h="164391">
                  <a:moveTo>
                    <a:pt x="169568" y="140531"/>
                  </a:moveTo>
                  <a:cubicBezTo>
                    <a:pt x="165864" y="144500"/>
                    <a:pt x="32778" y="94758"/>
                    <a:pt x="10818" y="75443"/>
                  </a:cubicBezTo>
                  <a:cubicBezTo>
                    <a:pt x="-11142" y="56128"/>
                    <a:pt x="1557" y="34168"/>
                    <a:pt x="37805" y="24643"/>
                  </a:cubicBezTo>
                  <a:cubicBezTo>
                    <a:pt x="74053" y="15118"/>
                    <a:pt x="180415" y="14324"/>
                    <a:pt x="228305" y="18293"/>
                  </a:cubicBezTo>
                  <a:cubicBezTo>
                    <a:pt x="276195" y="22262"/>
                    <a:pt x="296039" y="49779"/>
                    <a:pt x="325143" y="48456"/>
                  </a:cubicBezTo>
                  <a:cubicBezTo>
                    <a:pt x="354247" y="47133"/>
                    <a:pt x="377530" y="17764"/>
                    <a:pt x="402930" y="10356"/>
                  </a:cubicBezTo>
                  <a:cubicBezTo>
                    <a:pt x="428330" y="2948"/>
                    <a:pt x="453731" y="-4990"/>
                    <a:pt x="477543" y="4006"/>
                  </a:cubicBezTo>
                  <a:cubicBezTo>
                    <a:pt x="501355" y="13002"/>
                    <a:pt x="525168" y="41312"/>
                    <a:pt x="545805" y="64331"/>
                  </a:cubicBezTo>
                  <a:cubicBezTo>
                    <a:pt x="566442" y="87350"/>
                    <a:pt x="591314" y="126772"/>
                    <a:pt x="601368" y="142118"/>
                  </a:cubicBezTo>
                  <a:cubicBezTo>
                    <a:pt x="611422" y="157464"/>
                    <a:pt x="624386" y="174927"/>
                    <a:pt x="606130" y="156406"/>
                  </a:cubicBezTo>
                  <a:cubicBezTo>
                    <a:pt x="587874" y="137885"/>
                    <a:pt x="535751" y="46868"/>
                    <a:pt x="491830" y="30993"/>
                  </a:cubicBezTo>
                  <a:cubicBezTo>
                    <a:pt x="447909" y="15118"/>
                    <a:pt x="392611" y="58775"/>
                    <a:pt x="342605" y="61156"/>
                  </a:cubicBezTo>
                  <a:cubicBezTo>
                    <a:pt x="292599" y="63537"/>
                    <a:pt x="243387" y="46868"/>
                    <a:pt x="191793" y="45281"/>
                  </a:cubicBezTo>
                  <a:cubicBezTo>
                    <a:pt x="140199" y="43693"/>
                    <a:pt x="40980" y="35756"/>
                    <a:pt x="33043" y="51631"/>
                  </a:cubicBezTo>
                  <a:cubicBezTo>
                    <a:pt x="25106" y="67506"/>
                    <a:pt x="173272" y="136562"/>
                    <a:pt x="169568" y="14053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24C83527-B096-4AAE-A289-EE775F28F318}"/>
                </a:ext>
              </a:extLst>
            </p:cNvPr>
            <p:cNvSpPr/>
            <p:nvPr/>
          </p:nvSpPr>
          <p:spPr>
            <a:xfrm>
              <a:off x="5651500" y="6476224"/>
              <a:ext cx="168275" cy="103504"/>
            </a:xfrm>
            <a:custGeom>
              <a:avLst/>
              <a:gdLst>
                <a:gd name="connsiteX0" fmla="*/ 0 w 168275"/>
                <a:gd name="connsiteY0" fmla="*/ 103504 h 103504"/>
                <a:gd name="connsiteX1" fmla="*/ 136525 w 168275"/>
                <a:gd name="connsiteY1" fmla="*/ 6666 h 103504"/>
                <a:gd name="connsiteX2" fmla="*/ 168275 w 168275"/>
                <a:gd name="connsiteY2" fmla="*/ 8254 h 103504"/>
                <a:gd name="connsiteX3" fmla="*/ 168275 w 168275"/>
                <a:gd name="connsiteY3" fmla="*/ 8254 h 103504"/>
                <a:gd name="connsiteX4" fmla="*/ 0 w 168275"/>
                <a:gd name="connsiteY4" fmla="*/ 103504 h 103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275" h="103504">
                  <a:moveTo>
                    <a:pt x="0" y="103504"/>
                  </a:moveTo>
                  <a:cubicBezTo>
                    <a:pt x="54239" y="63022"/>
                    <a:pt x="108479" y="22541"/>
                    <a:pt x="136525" y="6666"/>
                  </a:cubicBezTo>
                  <a:cubicBezTo>
                    <a:pt x="164571" y="-9209"/>
                    <a:pt x="168275" y="8254"/>
                    <a:pt x="168275" y="8254"/>
                  </a:cubicBezTo>
                  <a:lnTo>
                    <a:pt x="168275" y="8254"/>
                  </a:lnTo>
                  <a:lnTo>
                    <a:pt x="0" y="103504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2A1501A9-3803-4CB2-9DD5-5A3F3FC9CCC6}"/>
                </a:ext>
              </a:extLst>
            </p:cNvPr>
            <p:cNvSpPr/>
            <p:nvPr/>
          </p:nvSpPr>
          <p:spPr>
            <a:xfrm>
              <a:off x="5759380" y="6433980"/>
              <a:ext cx="224806" cy="364981"/>
            </a:xfrm>
            <a:custGeom>
              <a:avLst/>
              <a:gdLst>
                <a:gd name="connsiteX0" fmla="*/ 70 w 224806"/>
                <a:gd name="connsiteY0" fmla="*/ 266398 h 364981"/>
                <a:gd name="connsiteX1" fmla="*/ 30233 w 224806"/>
                <a:gd name="connsiteY1" fmla="*/ 140985 h 364981"/>
                <a:gd name="connsiteX2" fmla="*/ 34995 w 224806"/>
                <a:gd name="connsiteY2" fmla="*/ 104473 h 364981"/>
                <a:gd name="connsiteX3" fmla="*/ 103258 w 224806"/>
                <a:gd name="connsiteY3" fmla="*/ 40973 h 364981"/>
                <a:gd name="connsiteX4" fmla="*/ 165170 w 224806"/>
                <a:gd name="connsiteY4" fmla="*/ 18748 h 364981"/>
                <a:gd name="connsiteX5" fmla="*/ 204858 w 224806"/>
                <a:gd name="connsiteY5" fmla="*/ 104473 h 364981"/>
                <a:gd name="connsiteX6" fmla="*/ 196920 w 224806"/>
                <a:gd name="connsiteY6" fmla="*/ 202898 h 364981"/>
                <a:gd name="connsiteX7" fmla="*/ 158820 w 224806"/>
                <a:gd name="connsiteY7" fmla="*/ 302910 h 364981"/>
                <a:gd name="connsiteX8" fmla="*/ 92145 w 224806"/>
                <a:gd name="connsiteY8" fmla="*/ 364823 h 364981"/>
                <a:gd name="connsiteX9" fmla="*/ 184220 w 224806"/>
                <a:gd name="connsiteY9" fmla="*/ 285448 h 364981"/>
                <a:gd name="connsiteX10" fmla="*/ 223908 w 224806"/>
                <a:gd name="connsiteY10" fmla="*/ 134635 h 364981"/>
                <a:gd name="connsiteX11" fmla="*/ 149295 w 224806"/>
                <a:gd name="connsiteY11" fmla="*/ 1285 h 364981"/>
                <a:gd name="connsiteX12" fmla="*/ 46108 w 224806"/>
                <a:gd name="connsiteY12" fmla="*/ 69548 h 364981"/>
                <a:gd name="connsiteX13" fmla="*/ 22295 w 224806"/>
                <a:gd name="connsiteY13" fmla="*/ 110823 h 364981"/>
                <a:gd name="connsiteX14" fmla="*/ 70 w 224806"/>
                <a:gd name="connsiteY14" fmla="*/ 266398 h 364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4806" h="364981">
                  <a:moveTo>
                    <a:pt x="70" y="266398"/>
                  </a:moveTo>
                  <a:cubicBezTo>
                    <a:pt x="1393" y="271425"/>
                    <a:pt x="24412" y="167973"/>
                    <a:pt x="30233" y="140985"/>
                  </a:cubicBezTo>
                  <a:cubicBezTo>
                    <a:pt x="36054" y="113997"/>
                    <a:pt x="22824" y="121142"/>
                    <a:pt x="34995" y="104473"/>
                  </a:cubicBezTo>
                  <a:cubicBezTo>
                    <a:pt x="47166" y="87804"/>
                    <a:pt x="81562" y="55260"/>
                    <a:pt x="103258" y="40973"/>
                  </a:cubicBezTo>
                  <a:cubicBezTo>
                    <a:pt x="124954" y="26685"/>
                    <a:pt x="148237" y="8165"/>
                    <a:pt x="165170" y="18748"/>
                  </a:cubicBezTo>
                  <a:cubicBezTo>
                    <a:pt x="182103" y="29331"/>
                    <a:pt x="199566" y="73781"/>
                    <a:pt x="204858" y="104473"/>
                  </a:cubicBezTo>
                  <a:cubicBezTo>
                    <a:pt x="210150" y="135165"/>
                    <a:pt x="204593" y="169825"/>
                    <a:pt x="196920" y="202898"/>
                  </a:cubicBezTo>
                  <a:cubicBezTo>
                    <a:pt x="189247" y="235971"/>
                    <a:pt x="176283" y="275922"/>
                    <a:pt x="158820" y="302910"/>
                  </a:cubicBezTo>
                  <a:cubicBezTo>
                    <a:pt x="141357" y="329898"/>
                    <a:pt x="87912" y="367733"/>
                    <a:pt x="92145" y="364823"/>
                  </a:cubicBezTo>
                  <a:cubicBezTo>
                    <a:pt x="96378" y="361913"/>
                    <a:pt x="162260" y="323813"/>
                    <a:pt x="184220" y="285448"/>
                  </a:cubicBezTo>
                  <a:cubicBezTo>
                    <a:pt x="206180" y="247083"/>
                    <a:pt x="229729" y="181995"/>
                    <a:pt x="223908" y="134635"/>
                  </a:cubicBezTo>
                  <a:cubicBezTo>
                    <a:pt x="218087" y="87274"/>
                    <a:pt x="178928" y="12133"/>
                    <a:pt x="149295" y="1285"/>
                  </a:cubicBezTo>
                  <a:cubicBezTo>
                    <a:pt x="119662" y="-9563"/>
                    <a:pt x="67275" y="51292"/>
                    <a:pt x="46108" y="69548"/>
                  </a:cubicBezTo>
                  <a:cubicBezTo>
                    <a:pt x="24941" y="87804"/>
                    <a:pt x="28116" y="82513"/>
                    <a:pt x="22295" y="110823"/>
                  </a:cubicBezTo>
                  <a:cubicBezTo>
                    <a:pt x="16474" y="139133"/>
                    <a:pt x="-1253" y="261371"/>
                    <a:pt x="70" y="26639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6078EAD6-5078-4B69-AEAE-701AADA1349B}"/>
                </a:ext>
              </a:extLst>
            </p:cNvPr>
            <p:cNvSpPr/>
            <p:nvPr/>
          </p:nvSpPr>
          <p:spPr>
            <a:xfrm>
              <a:off x="5495876" y="6587652"/>
              <a:ext cx="201331" cy="320669"/>
            </a:xfrm>
            <a:custGeom>
              <a:avLst/>
              <a:gdLst>
                <a:gd name="connsiteX0" fmla="*/ 147687 w 201331"/>
                <a:gd name="connsiteY0" fmla="*/ 13 h 320669"/>
                <a:gd name="connsiteX1" fmla="*/ 101649 w 201331"/>
                <a:gd name="connsiteY1" fmla="*/ 133363 h 320669"/>
                <a:gd name="connsiteX2" fmla="*/ 23862 w 201331"/>
                <a:gd name="connsiteY2" fmla="*/ 214326 h 320669"/>
                <a:gd name="connsiteX3" fmla="*/ 1637 w 201331"/>
                <a:gd name="connsiteY3" fmla="*/ 222263 h 320669"/>
                <a:gd name="connsiteX4" fmla="*/ 60374 w 201331"/>
                <a:gd name="connsiteY4" fmla="*/ 300051 h 320669"/>
                <a:gd name="connsiteX5" fmla="*/ 71487 w 201331"/>
                <a:gd name="connsiteY5" fmla="*/ 307988 h 320669"/>
                <a:gd name="connsiteX6" fmla="*/ 198487 w 201331"/>
                <a:gd name="connsiteY6" fmla="*/ 144476 h 320669"/>
                <a:gd name="connsiteX7" fmla="*/ 160387 w 201331"/>
                <a:gd name="connsiteY7" fmla="*/ 122251 h 320669"/>
                <a:gd name="connsiteX8" fmla="*/ 166737 w 201331"/>
                <a:gd name="connsiteY8" fmla="*/ 171463 h 320669"/>
                <a:gd name="connsiteX9" fmla="*/ 71487 w 201331"/>
                <a:gd name="connsiteY9" fmla="*/ 281001 h 320669"/>
                <a:gd name="connsiteX10" fmla="*/ 39737 w 201331"/>
                <a:gd name="connsiteY10" fmla="*/ 239726 h 320669"/>
                <a:gd name="connsiteX11" fmla="*/ 71487 w 201331"/>
                <a:gd name="connsiteY11" fmla="*/ 141301 h 320669"/>
                <a:gd name="connsiteX12" fmla="*/ 147687 w 201331"/>
                <a:gd name="connsiteY12" fmla="*/ 13 h 320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1331" h="320669">
                  <a:moveTo>
                    <a:pt x="147687" y="13"/>
                  </a:moveTo>
                  <a:cubicBezTo>
                    <a:pt x="152714" y="-1310"/>
                    <a:pt x="122286" y="97644"/>
                    <a:pt x="101649" y="133363"/>
                  </a:cubicBezTo>
                  <a:cubicBezTo>
                    <a:pt x="81012" y="169082"/>
                    <a:pt x="40531" y="199509"/>
                    <a:pt x="23862" y="214326"/>
                  </a:cubicBezTo>
                  <a:cubicBezTo>
                    <a:pt x="7193" y="229143"/>
                    <a:pt x="-4448" y="207976"/>
                    <a:pt x="1637" y="222263"/>
                  </a:cubicBezTo>
                  <a:cubicBezTo>
                    <a:pt x="7722" y="236550"/>
                    <a:pt x="48732" y="285764"/>
                    <a:pt x="60374" y="300051"/>
                  </a:cubicBezTo>
                  <a:cubicBezTo>
                    <a:pt x="72016" y="314338"/>
                    <a:pt x="48468" y="333917"/>
                    <a:pt x="71487" y="307988"/>
                  </a:cubicBezTo>
                  <a:cubicBezTo>
                    <a:pt x="94506" y="282059"/>
                    <a:pt x="183670" y="175432"/>
                    <a:pt x="198487" y="144476"/>
                  </a:cubicBezTo>
                  <a:cubicBezTo>
                    <a:pt x="213304" y="113520"/>
                    <a:pt x="165679" y="117753"/>
                    <a:pt x="160387" y="122251"/>
                  </a:cubicBezTo>
                  <a:cubicBezTo>
                    <a:pt x="155095" y="126749"/>
                    <a:pt x="181554" y="145005"/>
                    <a:pt x="166737" y="171463"/>
                  </a:cubicBezTo>
                  <a:cubicBezTo>
                    <a:pt x="151920" y="197921"/>
                    <a:pt x="92654" y="269624"/>
                    <a:pt x="71487" y="281001"/>
                  </a:cubicBezTo>
                  <a:cubicBezTo>
                    <a:pt x="50320" y="292378"/>
                    <a:pt x="39737" y="263009"/>
                    <a:pt x="39737" y="239726"/>
                  </a:cubicBezTo>
                  <a:cubicBezTo>
                    <a:pt x="39737" y="216443"/>
                    <a:pt x="52702" y="178872"/>
                    <a:pt x="71487" y="141301"/>
                  </a:cubicBezTo>
                  <a:cubicBezTo>
                    <a:pt x="90272" y="103730"/>
                    <a:pt x="142660" y="1336"/>
                    <a:pt x="147687" y="1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F88B98BA-DAC3-4FAF-B48F-6BFDBA4D6820}"/>
                </a:ext>
              </a:extLst>
            </p:cNvPr>
            <p:cNvSpPr/>
            <p:nvPr/>
          </p:nvSpPr>
          <p:spPr>
            <a:xfrm>
              <a:off x="4872474" y="6928756"/>
              <a:ext cx="332740" cy="158972"/>
            </a:xfrm>
            <a:custGeom>
              <a:avLst/>
              <a:gdLst>
                <a:gd name="connsiteX0" fmla="*/ 2739 w 332740"/>
                <a:gd name="connsiteY0" fmla="*/ 16097 h 158972"/>
                <a:gd name="connsiteX1" fmla="*/ 137676 w 332740"/>
                <a:gd name="connsiteY1" fmla="*/ 1809 h 158972"/>
                <a:gd name="connsiteX2" fmla="*/ 298014 w 332740"/>
                <a:gd name="connsiteY2" fmla="*/ 60547 h 158972"/>
                <a:gd name="connsiteX3" fmla="*/ 331351 w 332740"/>
                <a:gd name="connsiteY3" fmla="*/ 158972 h 158972"/>
                <a:gd name="connsiteX4" fmla="*/ 320239 w 332740"/>
                <a:gd name="connsiteY4" fmla="*/ 60547 h 158972"/>
                <a:gd name="connsiteX5" fmla="*/ 264676 w 332740"/>
                <a:gd name="connsiteY5" fmla="*/ 27209 h 158972"/>
                <a:gd name="connsiteX6" fmla="*/ 2739 w 332740"/>
                <a:gd name="connsiteY6" fmla="*/ 16097 h 158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2740" h="158972">
                  <a:moveTo>
                    <a:pt x="2739" y="16097"/>
                  </a:moveTo>
                  <a:cubicBezTo>
                    <a:pt x="-18428" y="11864"/>
                    <a:pt x="88464" y="-5599"/>
                    <a:pt x="137676" y="1809"/>
                  </a:cubicBezTo>
                  <a:cubicBezTo>
                    <a:pt x="186888" y="9217"/>
                    <a:pt x="265735" y="34353"/>
                    <a:pt x="298014" y="60547"/>
                  </a:cubicBezTo>
                  <a:cubicBezTo>
                    <a:pt x="330293" y="86741"/>
                    <a:pt x="327647" y="158972"/>
                    <a:pt x="331351" y="158972"/>
                  </a:cubicBezTo>
                  <a:cubicBezTo>
                    <a:pt x="335055" y="158972"/>
                    <a:pt x="331351" y="82507"/>
                    <a:pt x="320239" y="60547"/>
                  </a:cubicBezTo>
                  <a:cubicBezTo>
                    <a:pt x="309127" y="38587"/>
                    <a:pt x="316270" y="35411"/>
                    <a:pt x="264676" y="27209"/>
                  </a:cubicBezTo>
                  <a:cubicBezTo>
                    <a:pt x="213082" y="19007"/>
                    <a:pt x="23906" y="20330"/>
                    <a:pt x="2739" y="1609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F9C04086-3BA6-4299-92B5-93FAD1A2030E}"/>
                </a:ext>
              </a:extLst>
            </p:cNvPr>
            <p:cNvSpPr/>
            <p:nvPr/>
          </p:nvSpPr>
          <p:spPr>
            <a:xfrm>
              <a:off x="4899703" y="6833698"/>
              <a:ext cx="207957" cy="95821"/>
            </a:xfrm>
            <a:custGeom>
              <a:avLst/>
              <a:gdLst>
                <a:gd name="connsiteX0" fmla="*/ 910 w 207957"/>
                <a:gd name="connsiteY0" fmla="*/ 30 h 95821"/>
                <a:gd name="connsiteX1" fmla="*/ 121560 w 207957"/>
                <a:gd name="connsiteY1" fmla="*/ 25430 h 95821"/>
                <a:gd name="connsiteX2" fmla="*/ 202522 w 207957"/>
                <a:gd name="connsiteY2" fmla="*/ 54005 h 95821"/>
                <a:gd name="connsiteX3" fmla="*/ 199347 w 207957"/>
                <a:gd name="connsiteY3" fmla="*/ 95280 h 95821"/>
                <a:gd name="connsiteX4" fmla="*/ 189822 w 207957"/>
                <a:gd name="connsiteY4" fmla="*/ 22255 h 95821"/>
                <a:gd name="connsiteX5" fmla="*/ 910 w 207957"/>
                <a:gd name="connsiteY5" fmla="*/ 30 h 95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957" h="95821">
                  <a:moveTo>
                    <a:pt x="910" y="30"/>
                  </a:moveTo>
                  <a:cubicBezTo>
                    <a:pt x="-10467" y="559"/>
                    <a:pt x="87958" y="16434"/>
                    <a:pt x="121560" y="25430"/>
                  </a:cubicBezTo>
                  <a:cubicBezTo>
                    <a:pt x="155162" y="34426"/>
                    <a:pt x="189558" y="42364"/>
                    <a:pt x="202522" y="54005"/>
                  </a:cubicBezTo>
                  <a:cubicBezTo>
                    <a:pt x="215486" y="65646"/>
                    <a:pt x="201464" y="100572"/>
                    <a:pt x="199347" y="95280"/>
                  </a:cubicBezTo>
                  <a:cubicBezTo>
                    <a:pt x="197230" y="89988"/>
                    <a:pt x="218662" y="38659"/>
                    <a:pt x="189822" y="22255"/>
                  </a:cubicBezTo>
                  <a:cubicBezTo>
                    <a:pt x="160983" y="5851"/>
                    <a:pt x="12287" y="-499"/>
                    <a:pt x="910" y="3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8083A865-C8A9-479F-8A02-C9E4A646F0B9}"/>
                </a:ext>
              </a:extLst>
            </p:cNvPr>
            <p:cNvSpPr/>
            <p:nvPr/>
          </p:nvSpPr>
          <p:spPr>
            <a:xfrm>
              <a:off x="5994355" y="6444790"/>
              <a:ext cx="197740" cy="229678"/>
            </a:xfrm>
            <a:custGeom>
              <a:avLst/>
              <a:gdLst>
                <a:gd name="connsiteX0" fmla="*/ 45 w 197740"/>
                <a:gd name="connsiteY0" fmla="*/ 0 h 229678"/>
                <a:gd name="connsiteX1" fmla="*/ 192133 w 197740"/>
                <a:gd name="connsiteY1" fmla="*/ 128588 h 229678"/>
                <a:gd name="connsiteX2" fmla="*/ 141333 w 197740"/>
                <a:gd name="connsiteY2" fmla="*/ 179388 h 229678"/>
                <a:gd name="connsiteX3" fmla="*/ 88945 w 197740"/>
                <a:gd name="connsiteY3" fmla="*/ 228600 h 229678"/>
                <a:gd name="connsiteX4" fmla="*/ 173083 w 197740"/>
                <a:gd name="connsiteY4" fmla="*/ 130175 h 229678"/>
                <a:gd name="connsiteX5" fmla="*/ 45 w 197740"/>
                <a:gd name="connsiteY5" fmla="*/ 0 h 229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740" h="229678">
                  <a:moveTo>
                    <a:pt x="45" y="0"/>
                  </a:moveTo>
                  <a:cubicBezTo>
                    <a:pt x="3220" y="-265"/>
                    <a:pt x="168585" y="98690"/>
                    <a:pt x="192133" y="128588"/>
                  </a:cubicBezTo>
                  <a:cubicBezTo>
                    <a:pt x="215681" y="158486"/>
                    <a:pt x="158531" y="162719"/>
                    <a:pt x="141333" y="179388"/>
                  </a:cubicBezTo>
                  <a:cubicBezTo>
                    <a:pt x="124135" y="196057"/>
                    <a:pt x="83653" y="236802"/>
                    <a:pt x="88945" y="228600"/>
                  </a:cubicBezTo>
                  <a:cubicBezTo>
                    <a:pt x="94237" y="220398"/>
                    <a:pt x="185518" y="164306"/>
                    <a:pt x="173083" y="130175"/>
                  </a:cubicBezTo>
                  <a:cubicBezTo>
                    <a:pt x="160648" y="96044"/>
                    <a:pt x="-3130" y="265"/>
                    <a:pt x="45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DCC0CB89-D551-4C50-852A-322828696E98}"/>
                </a:ext>
              </a:extLst>
            </p:cNvPr>
            <p:cNvSpPr/>
            <p:nvPr/>
          </p:nvSpPr>
          <p:spPr>
            <a:xfrm>
              <a:off x="6076494" y="6592225"/>
              <a:ext cx="215478" cy="158975"/>
            </a:xfrm>
            <a:custGeom>
              <a:avLst/>
              <a:gdLst>
                <a:gd name="connsiteX0" fmla="*/ 2044 w 215478"/>
                <a:gd name="connsiteY0" fmla="*/ 154190 h 158975"/>
                <a:gd name="connsiteX1" fmla="*/ 33794 w 215478"/>
                <a:gd name="connsiteY1" fmla="*/ 70053 h 158975"/>
                <a:gd name="connsiteX2" fmla="*/ 143331 w 215478"/>
                <a:gd name="connsiteY2" fmla="*/ 203 h 158975"/>
                <a:gd name="connsiteX3" fmla="*/ 214769 w 215478"/>
                <a:gd name="connsiteY3" fmla="*/ 52590 h 158975"/>
                <a:gd name="connsiteX4" fmla="*/ 100469 w 215478"/>
                <a:gd name="connsiteY4" fmla="*/ 158953 h 158975"/>
                <a:gd name="connsiteX5" fmla="*/ 197306 w 215478"/>
                <a:gd name="connsiteY5" fmla="*/ 43065 h 158975"/>
                <a:gd name="connsiteX6" fmla="*/ 165556 w 215478"/>
                <a:gd name="connsiteY6" fmla="*/ 19253 h 158975"/>
                <a:gd name="connsiteX7" fmla="*/ 81419 w 215478"/>
                <a:gd name="connsiteY7" fmla="*/ 52590 h 158975"/>
                <a:gd name="connsiteX8" fmla="*/ 2044 w 215478"/>
                <a:gd name="connsiteY8" fmla="*/ 154190 h 158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478" h="158975">
                  <a:moveTo>
                    <a:pt x="2044" y="154190"/>
                  </a:moveTo>
                  <a:cubicBezTo>
                    <a:pt x="-5893" y="157100"/>
                    <a:pt x="10246" y="95717"/>
                    <a:pt x="33794" y="70053"/>
                  </a:cubicBezTo>
                  <a:cubicBezTo>
                    <a:pt x="57342" y="44389"/>
                    <a:pt x="113169" y="3113"/>
                    <a:pt x="143331" y="203"/>
                  </a:cubicBezTo>
                  <a:cubicBezTo>
                    <a:pt x="173494" y="-2708"/>
                    <a:pt x="221913" y="26132"/>
                    <a:pt x="214769" y="52590"/>
                  </a:cubicBezTo>
                  <a:cubicBezTo>
                    <a:pt x="207625" y="79048"/>
                    <a:pt x="103379" y="160540"/>
                    <a:pt x="100469" y="158953"/>
                  </a:cubicBezTo>
                  <a:cubicBezTo>
                    <a:pt x="97559" y="157366"/>
                    <a:pt x="186458" y="66348"/>
                    <a:pt x="197306" y="43065"/>
                  </a:cubicBezTo>
                  <a:cubicBezTo>
                    <a:pt x="208154" y="19782"/>
                    <a:pt x="184870" y="17666"/>
                    <a:pt x="165556" y="19253"/>
                  </a:cubicBezTo>
                  <a:cubicBezTo>
                    <a:pt x="146242" y="20840"/>
                    <a:pt x="108406" y="33011"/>
                    <a:pt x="81419" y="52590"/>
                  </a:cubicBezTo>
                  <a:cubicBezTo>
                    <a:pt x="54432" y="72169"/>
                    <a:pt x="9981" y="151280"/>
                    <a:pt x="2044" y="15419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C23758AA-E91B-475B-A5D8-3D7D200480A0}"/>
                </a:ext>
              </a:extLst>
            </p:cNvPr>
            <p:cNvSpPr/>
            <p:nvPr/>
          </p:nvSpPr>
          <p:spPr>
            <a:xfrm>
              <a:off x="6194636" y="7032216"/>
              <a:ext cx="346142" cy="418595"/>
            </a:xfrm>
            <a:custGeom>
              <a:avLst/>
              <a:gdLst>
                <a:gd name="connsiteX0" fmla="*/ 345864 w 346142"/>
                <a:gd name="connsiteY0" fmla="*/ 1007 h 418595"/>
                <a:gd name="connsiteX1" fmla="*/ 206164 w 346142"/>
                <a:gd name="connsiteY1" fmla="*/ 72974 h 418595"/>
                <a:gd name="connsiteX2" fmla="*/ 98214 w 346142"/>
                <a:gd name="connsiteY2" fmla="*/ 87791 h 418595"/>
                <a:gd name="connsiteX3" fmla="*/ 89747 w 346142"/>
                <a:gd name="connsiteY3" fmla="*/ 183041 h 418595"/>
                <a:gd name="connsiteX4" fmla="*/ 144781 w 346142"/>
                <a:gd name="connsiteY4" fmla="*/ 238074 h 418595"/>
                <a:gd name="connsiteX5" fmla="*/ 41064 w 346142"/>
                <a:gd name="connsiteY5" fmla="*/ 316391 h 418595"/>
                <a:gd name="connsiteX6" fmla="*/ 13547 w 346142"/>
                <a:gd name="connsiteY6" fmla="*/ 371424 h 418595"/>
                <a:gd name="connsiteX7" fmla="*/ 24131 w 346142"/>
                <a:gd name="connsiteY7" fmla="*/ 417991 h 418595"/>
                <a:gd name="connsiteX8" fmla="*/ 2964 w 346142"/>
                <a:gd name="connsiteY8" fmla="*/ 337557 h 418595"/>
                <a:gd name="connsiteX9" fmla="*/ 100331 w 346142"/>
                <a:gd name="connsiteY9" fmla="*/ 242307 h 418595"/>
                <a:gd name="connsiteX10" fmla="*/ 68581 w 346142"/>
                <a:gd name="connsiteY10" fmla="*/ 83557 h 418595"/>
                <a:gd name="connsiteX11" fmla="*/ 237914 w 346142"/>
                <a:gd name="connsiteY11" fmla="*/ 32757 h 418595"/>
                <a:gd name="connsiteX12" fmla="*/ 345864 w 346142"/>
                <a:gd name="connsiteY12" fmla="*/ 1007 h 418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6142" h="418595">
                  <a:moveTo>
                    <a:pt x="345864" y="1007"/>
                  </a:moveTo>
                  <a:cubicBezTo>
                    <a:pt x="340572" y="7710"/>
                    <a:pt x="247439" y="58510"/>
                    <a:pt x="206164" y="72974"/>
                  </a:cubicBezTo>
                  <a:cubicBezTo>
                    <a:pt x="164889" y="87438"/>
                    <a:pt x="117617" y="69447"/>
                    <a:pt x="98214" y="87791"/>
                  </a:cubicBezTo>
                  <a:cubicBezTo>
                    <a:pt x="78811" y="106136"/>
                    <a:pt x="81986" y="157994"/>
                    <a:pt x="89747" y="183041"/>
                  </a:cubicBezTo>
                  <a:cubicBezTo>
                    <a:pt x="97508" y="208088"/>
                    <a:pt x="152895" y="215849"/>
                    <a:pt x="144781" y="238074"/>
                  </a:cubicBezTo>
                  <a:cubicBezTo>
                    <a:pt x="136667" y="260299"/>
                    <a:pt x="62936" y="294166"/>
                    <a:pt x="41064" y="316391"/>
                  </a:cubicBezTo>
                  <a:cubicBezTo>
                    <a:pt x="19192" y="338616"/>
                    <a:pt x="16369" y="354491"/>
                    <a:pt x="13547" y="371424"/>
                  </a:cubicBezTo>
                  <a:cubicBezTo>
                    <a:pt x="10725" y="388357"/>
                    <a:pt x="25895" y="423635"/>
                    <a:pt x="24131" y="417991"/>
                  </a:cubicBezTo>
                  <a:cubicBezTo>
                    <a:pt x="22367" y="412347"/>
                    <a:pt x="-9736" y="366838"/>
                    <a:pt x="2964" y="337557"/>
                  </a:cubicBezTo>
                  <a:cubicBezTo>
                    <a:pt x="15664" y="308276"/>
                    <a:pt x="89395" y="284640"/>
                    <a:pt x="100331" y="242307"/>
                  </a:cubicBezTo>
                  <a:cubicBezTo>
                    <a:pt x="111267" y="199974"/>
                    <a:pt x="45651" y="118482"/>
                    <a:pt x="68581" y="83557"/>
                  </a:cubicBezTo>
                  <a:cubicBezTo>
                    <a:pt x="91511" y="48632"/>
                    <a:pt x="195933" y="42635"/>
                    <a:pt x="237914" y="32757"/>
                  </a:cubicBezTo>
                  <a:cubicBezTo>
                    <a:pt x="279894" y="22879"/>
                    <a:pt x="351156" y="-5696"/>
                    <a:pt x="345864" y="100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19F9A63A-04DE-4683-B4FE-4A21EE184391}"/>
                </a:ext>
              </a:extLst>
            </p:cNvPr>
            <p:cNvSpPr/>
            <p:nvPr/>
          </p:nvSpPr>
          <p:spPr>
            <a:xfrm>
              <a:off x="5946303" y="7390908"/>
              <a:ext cx="296213" cy="385845"/>
            </a:xfrm>
            <a:custGeom>
              <a:avLst/>
              <a:gdLst>
                <a:gd name="connsiteX0" fmla="*/ 149697 w 296213"/>
                <a:gd name="connsiteY0" fmla="*/ 32 h 385845"/>
                <a:gd name="connsiteX1" fmla="*/ 295747 w 296213"/>
                <a:gd name="connsiteY1" fmla="*/ 133382 h 385845"/>
                <a:gd name="connsiteX2" fmla="*/ 192030 w 296213"/>
                <a:gd name="connsiteY2" fmla="*/ 201115 h 385845"/>
                <a:gd name="connsiteX3" fmla="*/ 79847 w 296213"/>
                <a:gd name="connsiteY3" fmla="*/ 266732 h 385845"/>
                <a:gd name="connsiteX4" fmla="*/ 54447 w 296213"/>
                <a:gd name="connsiteY4" fmla="*/ 325999 h 385845"/>
                <a:gd name="connsiteX5" fmla="*/ 1530 w 296213"/>
                <a:gd name="connsiteY5" fmla="*/ 383149 h 385845"/>
                <a:gd name="connsiteX6" fmla="*/ 120064 w 296213"/>
                <a:gd name="connsiteY6" fmla="*/ 234982 h 385845"/>
                <a:gd name="connsiteX7" fmla="*/ 283047 w 296213"/>
                <a:gd name="connsiteY7" fmla="*/ 146082 h 385845"/>
                <a:gd name="connsiteX8" fmla="*/ 149697 w 296213"/>
                <a:gd name="connsiteY8" fmla="*/ 32 h 385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213" h="385845">
                  <a:moveTo>
                    <a:pt x="149697" y="32"/>
                  </a:moveTo>
                  <a:cubicBezTo>
                    <a:pt x="151814" y="-2085"/>
                    <a:pt x="288692" y="99868"/>
                    <a:pt x="295747" y="133382"/>
                  </a:cubicBezTo>
                  <a:cubicBezTo>
                    <a:pt x="302802" y="166896"/>
                    <a:pt x="228013" y="178890"/>
                    <a:pt x="192030" y="201115"/>
                  </a:cubicBezTo>
                  <a:cubicBezTo>
                    <a:pt x="156047" y="223340"/>
                    <a:pt x="102778" y="245918"/>
                    <a:pt x="79847" y="266732"/>
                  </a:cubicBezTo>
                  <a:cubicBezTo>
                    <a:pt x="56916" y="287546"/>
                    <a:pt x="67500" y="306596"/>
                    <a:pt x="54447" y="325999"/>
                  </a:cubicBezTo>
                  <a:cubicBezTo>
                    <a:pt x="41394" y="345402"/>
                    <a:pt x="-9406" y="398319"/>
                    <a:pt x="1530" y="383149"/>
                  </a:cubicBezTo>
                  <a:cubicBezTo>
                    <a:pt x="12466" y="367980"/>
                    <a:pt x="73144" y="274493"/>
                    <a:pt x="120064" y="234982"/>
                  </a:cubicBezTo>
                  <a:cubicBezTo>
                    <a:pt x="166984" y="195471"/>
                    <a:pt x="275639" y="180654"/>
                    <a:pt x="283047" y="146082"/>
                  </a:cubicBezTo>
                  <a:cubicBezTo>
                    <a:pt x="290455" y="111510"/>
                    <a:pt x="147580" y="2149"/>
                    <a:pt x="149697" y="3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FF571AE5-788F-4608-97E8-744E1C55A379}"/>
                </a:ext>
              </a:extLst>
            </p:cNvPr>
            <p:cNvSpPr/>
            <p:nvPr/>
          </p:nvSpPr>
          <p:spPr>
            <a:xfrm>
              <a:off x="5916083" y="7750739"/>
              <a:ext cx="165624" cy="311359"/>
            </a:xfrm>
            <a:custGeom>
              <a:avLst/>
              <a:gdLst>
                <a:gd name="connsiteX0" fmla="*/ 165100 w 165624"/>
                <a:gd name="connsiteY0" fmla="*/ 34 h 311359"/>
                <a:gd name="connsiteX1" fmla="*/ 118534 w 165624"/>
                <a:gd name="connsiteY1" fmla="*/ 222284 h 311359"/>
                <a:gd name="connsiteX2" fmla="*/ 42334 w 165624"/>
                <a:gd name="connsiteY2" fmla="*/ 311184 h 311359"/>
                <a:gd name="connsiteX3" fmla="*/ 0 w 165624"/>
                <a:gd name="connsiteY3" fmla="*/ 203234 h 311359"/>
                <a:gd name="connsiteX4" fmla="*/ 42334 w 165624"/>
                <a:gd name="connsiteY4" fmla="*/ 42368 h 311359"/>
                <a:gd name="connsiteX5" fmla="*/ 59267 w 165624"/>
                <a:gd name="connsiteY5" fmla="*/ 23318 h 311359"/>
                <a:gd name="connsiteX6" fmla="*/ 27517 w 165624"/>
                <a:gd name="connsiteY6" fmla="*/ 127034 h 311359"/>
                <a:gd name="connsiteX7" fmla="*/ 21167 w 165624"/>
                <a:gd name="connsiteY7" fmla="*/ 194768 h 311359"/>
                <a:gd name="connsiteX8" fmla="*/ 29634 w 165624"/>
                <a:gd name="connsiteY8" fmla="*/ 258268 h 311359"/>
                <a:gd name="connsiteX9" fmla="*/ 88900 w 165624"/>
                <a:gd name="connsiteY9" fmla="*/ 239218 h 311359"/>
                <a:gd name="connsiteX10" fmla="*/ 165100 w 165624"/>
                <a:gd name="connsiteY10" fmla="*/ 34 h 311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5624" h="311359">
                  <a:moveTo>
                    <a:pt x="165100" y="34"/>
                  </a:moveTo>
                  <a:cubicBezTo>
                    <a:pt x="170039" y="-2788"/>
                    <a:pt x="138995" y="170426"/>
                    <a:pt x="118534" y="222284"/>
                  </a:cubicBezTo>
                  <a:cubicBezTo>
                    <a:pt x="98073" y="274142"/>
                    <a:pt x="62090" y="314359"/>
                    <a:pt x="42334" y="311184"/>
                  </a:cubicBezTo>
                  <a:cubicBezTo>
                    <a:pt x="22578" y="308009"/>
                    <a:pt x="0" y="248037"/>
                    <a:pt x="0" y="203234"/>
                  </a:cubicBezTo>
                  <a:cubicBezTo>
                    <a:pt x="0" y="158431"/>
                    <a:pt x="32456" y="72354"/>
                    <a:pt x="42334" y="42368"/>
                  </a:cubicBezTo>
                  <a:cubicBezTo>
                    <a:pt x="52212" y="12382"/>
                    <a:pt x="61737" y="9207"/>
                    <a:pt x="59267" y="23318"/>
                  </a:cubicBezTo>
                  <a:cubicBezTo>
                    <a:pt x="56797" y="37429"/>
                    <a:pt x="33867" y="98459"/>
                    <a:pt x="27517" y="127034"/>
                  </a:cubicBezTo>
                  <a:cubicBezTo>
                    <a:pt x="21167" y="155609"/>
                    <a:pt x="20814" y="172896"/>
                    <a:pt x="21167" y="194768"/>
                  </a:cubicBezTo>
                  <a:cubicBezTo>
                    <a:pt x="21520" y="216640"/>
                    <a:pt x="18345" y="250860"/>
                    <a:pt x="29634" y="258268"/>
                  </a:cubicBezTo>
                  <a:cubicBezTo>
                    <a:pt x="40923" y="265676"/>
                    <a:pt x="65617" y="279788"/>
                    <a:pt x="88900" y="239218"/>
                  </a:cubicBezTo>
                  <a:cubicBezTo>
                    <a:pt x="112183" y="198649"/>
                    <a:pt x="160161" y="2856"/>
                    <a:pt x="165100" y="3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3D4FD9BA-8748-4E68-A4E8-C2A45A367874}"/>
                </a:ext>
              </a:extLst>
            </p:cNvPr>
            <p:cNvSpPr/>
            <p:nvPr/>
          </p:nvSpPr>
          <p:spPr>
            <a:xfrm>
              <a:off x="5623291" y="8000540"/>
              <a:ext cx="261640" cy="493438"/>
            </a:xfrm>
            <a:custGeom>
              <a:avLst/>
              <a:gdLst>
                <a:gd name="connsiteX0" fmla="*/ 195426 w 261640"/>
                <a:gd name="connsiteY0" fmla="*/ 0 h 493438"/>
                <a:gd name="connsiteX1" fmla="*/ 261042 w 261640"/>
                <a:gd name="connsiteY1" fmla="*/ 120650 h 493438"/>
                <a:gd name="connsiteX2" fmla="*/ 148859 w 261640"/>
                <a:gd name="connsiteY2" fmla="*/ 232833 h 493438"/>
                <a:gd name="connsiteX3" fmla="*/ 150976 w 261640"/>
                <a:gd name="connsiteY3" fmla="*/ 277283 h 493438"/>
                <a:gd name="connsiteX4" fmla="*/ 165792 w 261640"/>
                <a:gd name="connsiteY4" fmla="*/ 302683 h 493438"/>
                <a:gd name="connsiteX5" fmla="*/ 85359 w 261640"/>
                <a:gd name="connsiteY5" fmla="*/ 436033 h 493438"/>
                <a:gd name="connsiteX6" fmla="*/ 692 w 261640"/>
                <a:gd name="connsiteY6" fmla="*/ 488950 h 493438"/>
                <a:gd name="connsiteX7" fmla="*/ 134042 w 261640"/>
                <a:gd name="connsiteY7" fmla="*/ 328083 h 493438"/>
                <a:gd name="connsiteX8" fmla="*/ 121342 w 261640"/>
                <a:gd name="connsiteY8" fmla="*/ 220133 h 493438"/>
                <a:gd name="connsiteX9" fmla="*/ 241992 w 261640"/>
                <a:gd name="connsiteY9" fmla="*/ 120650 h 493438"/>
                <a:gd name="connsiteX10" fmla="*/ 195426 w 261640"/>
                <a:gd name="connsiteY10" fmla="*/ 0 h 493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61640" h="493438">
                  <a:moveTo>
                    <a:pt x="195426" y="0"/>
                  </a:moveTo>
                  <a:cubicBezTo>
                    <a:pt x="198601" y="0"/>
                    <a:pt x="268803" y="81845"/>
                    <a:pt x="261042" y="120650"/>
                  </a:cubicBezTo>
                  <a:cubicBezTo>
                    <a:pt x="253281" y="159455"/>
                    <a:pt x="167203" y="206728"/>
                    <a:pt x="148859" y="232833"/>
                  </a:cubicBezTo>
                  <a:cubicBezTo>
                    <a:pt x="130515" y="258938"/>
                    <a:pt x="148154" y="265641"/>
                    <a:pt x="150976" y="277283"/>
                  </a:cubicBezTo>
                  <a:cubicBezTo>
                    <a:pt x="153798" y="288925"/>
                    <a:pt x="176728" y="276225"/>
                    <a:pt x="165792" y="302683"/>
                  </a:cubicBezTo>
                  <a:cubicBezTo>
                    <a:pt x="154856" y="329141"/>
                    <a:pt x="112876" y="404989"/>
                    <a:pt x="85359" y="436033"/>
                  </a:cubicBezTo>
                  <a:cubicBezTo>
                    <a:pt x="57842" y="467077"/>
                    <a:pt x="-7422" y="506942"/>
                    <a:pt x="692" y="488950"/>
                  </a:cubicBezTo>
                  <a:cubicBezTo>
                    <a:pt x="8806" y="470958"/>
                    <a:pt x="113934" y="372886"/>
                    <a:pt x="134042" y="328083"/>
                  </a:cubicBezTo>
                  <a:cubicBezTo>
                    <a:pt x="154150" y="283280"/>
                    <a:pt x="103350" y="254705"/>
                    <a:pt x="121342" y="220133"/>
                  </a:cubicBezTo>
                  <a:cubicBezTo>
                    <a:pt x="139334" y="185561"/>
                    <a:pt x="227528" y="155575"/>
                    <a:pt x="241992" y="120650"/>
                  </a:cubicBezTo>
                  <a:cubicBezTo>
                    <a:pt x="256456" y="85725"/>
                    <a:pt x="192251" y="0"/>
                    <a:pt x="195426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D27B9D40-41AA-4F26-830B-6AF9319324FB}"/>
                </a:ext>
              </a:extLst>
            </p:cNvPr>
            <p:cNvSpPr/>
            <p:nvPr/>
          </p:nvSpPr>
          <p:spPr>
            <a:xfrm>
              <a:off x="5219230" y="8408892"/>
              <a:ext cx="403295" cy="301349"/>
            </a:xfrm>
            <a:custGeom>
              <a:avLst/>
              <a:gdLst>
                <a:gd name="connsiteX0" fmla="*/ 315853 w 403295"/>
                <a:gd name="connsiteY0" fmla="*/ 146215 h 301349"/>
                <a:gd name="connsiteX1" fmla="*/ 402637 w 403295"/>
                <a:gd name="connsiteY1" fmla="*/ 285915 h 301349"/>
                <a:gd name="connsiteX2" fmla="*/ 260820 w 403295"/>
                <a:gd name="connsiteY2" fmla="*/ 266865 h 301349"/>
                <a:gd name="connsiteX3" fmla="*/ 470 w 403295"/>
                <a:gd name="connsiteY3" fmla="*/ 10748 h 301349"/>
                <a:gd name="connsiteX4" fmla="*/ 193087 w 403295"/>
                <a:gd name="connsiteY4" fmla="*/ 44615 h 301349"/>
                <a:gd name="connsiteX5" fmla="*/ 51270 w 403295"/>
                <a:gd name="connsiteY5" fmla="*/ 12865 h 301349"/>
                <a:gd name="connsiteX6" fmla="*/ 38570 w 403295"/>
                <a:gd name="connsiteY6" fmla="*/ 25565 h 301349"/>
                <a:gd name="connsiteX7" fmla="*/ 224837 w 403295"/>
                <a:gd name="connsiteY7" fmla="*/ 230881 h 301349"/>
                <a:gd name="connsiteX8" fmla="*/ 364537 w 403295"/>
                <a:gd name="connsiteY8" fmla="*/ 283798 h 301349"/>
                <a:gd name="connsiteX9" fmla="*/ 315853 w 403295"/>
                <a:gd name="connsiteY9" fmla="*/ 146215 h 301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3295" h="301349">
                  <a:moveTo>
                    <a:pt x="315853" y="146215"/>
                  </a:moveTo>
                  <a:cubicBezTo>
                    <a:pt x="322203" y="146568"/>
                    <a:pt x="411809" y="265807"/>
                    <a:pt x="402637" y="285915"/>
                  </a:cubicBezTo>
                  <a:cubicBezTo>
                    <a:pt x="393465" y="306023"/>
                    <a:pt x="327848" y="312726"/>
                    <a:pt x="260820" y="266865"/>
                  </a:cubicBezTo>
                  <a:cubicBezTo>
                    <a:pt x="193792" y="221004"/>
                    <a:pt x="11759" y="47790"/>
                    <a:pt x="470" y="10748"/>
                  </a:cubicBezTo>
                  <a:cubicBezTo>
                    <a:pt x="-10819" y="-26294"/>
                    <a:pt x="184620" y="44262"/>
                    <a:pt x="193087" y="44615"/>
                  </a:cubicBezTo>
                  <a:cubicBezTo>
                    <a:pt x="201554" y="44968"/>
                    <a:pt x="77023" y="16040"/>
                    <a:pt x="51270" y="12865"/>
                  </a:cubicBezTo>
                  <a:cubicBezTo>
                    <a:pt x="25517" y="9690"/>
                    <a:pt x="9642" y="-10771"/>
                    <a:pt x="38570" y="25565"/>
                  </a:cubicBezTo>
                  <a:cubicBezTo>
                    <a:pt x="67498" y="61901"/>
                    <a:pt x="170509" y="187842"/>
                    <a:pt x="224837" y="230881"/>
                  </a:cubicBezTo>
                  <a:cubicBezTo>
                    <a:pt x="279165" y="273920"/>
                    <a:pt x="347251" y="297204"/>
                    <a:pt x="364537" y="283798"/>
                  </a:cubicBezTo>
                  <a:cubicBezTo>
                    <a:pt x="381823" y="270393"/>
                    <a:pt x="309503" y="145862"/>
                    <a:pt x="315853" y="14621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BF1194F4-FB9D-4043-8518-F9F38E172EE5}"/>
                </a:ext>
              </a:extLst>
            </p:cNvPr>
            <p:cNvSpPr/>
            <p:nvPr/>
          </p:nvSpPr>
          <p:spPr>
            <a:xfrm>
              <a:off x="4430619" y="7011450"/>
              <a:ext cx="242820" cy="587453"/>
            </a:xfrm>
            <a:custGeom>
              <a:avLst/>
              <a:gdLst>
                <a:gd name="connsiteX0" fmla="*/ 241394 w 242820"/>
                <a:gd name="connsiteY0" fmla="*/ 78 h 587453"/>
                <a:gd name="connsiteX1" fmla="*/ 201706 w 242820"/>
                <a:gd name="connsiteY1" fmla="*/ 88978 h 587453"/>
                <a:gd name="connsiteX2" fmla="*/ 208056 w 242820"/>
                <a:gd name="connsiteY2" fmla="*/ 152478 h 587453"/>
                <a:gd name="connsiteX3" fmla="*/ 103281 w 242820"/>
                <a:gd name="connsiteY3" fmla="*/ 442990 h 587453"/>
                <a:gd name="connsiteX4" fmla="*/ 104869 w 242820"/>
                <a:gd name="connsiteY4" fmla="*/ 490615 h 587453"/>
                <a:gd name="connsiteX5" fmla="*/ 94 w 242820"/>
                <a:gd name="connsiteY5" fmla="*/ 587453 h 587453"/>
                <a:gd name="connsiteX6" fmla="*/ 125506 w 242820"/>
                <a:gd name="connsiteY6" fmla="*/ 492203 h 587453"/>
                <a:gd name="connsiteX7" fmla="*/ 135031 w 242820"/>
                <a:gd name="connsiteY7" fmla="*/ 422353 h 587453"/>
                <a:gd name="connsiteX8" fmla="*/ 238219 w 242820"/>
                <a:gd name="connsiteY8" fmla="*/ 88978 h 587453"/>
                <a:gd name="connsiteX9" fmla="*/ 225519 w 242820"/>
                <a:gd name="connsiteY9" fmla="*/ 73103 h 587453"/>
                <a:gd name="connsiteX10" fmla="*/ 241394 w 242820"/>
                <a:gd name="connsiteY10" fmla="*/ 78 h 587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2820" h="587453">
                  <a:moveTo>
                    <a:pt x="241394" y="78"/>
                  </a:moveTo>
                  <a:cubicBezTo>
                    <a:pt x="237425" y="2724"/>
                    <a:pt x="207262" y="63578"/>
                    <a:pt x="201706" y="88978"/>
                  </a:cubicBezTo>
                  <a:cubicBezTo>
                    <a:pt x="196150" y="114378"/>
                    <a:pt x="224460" y="93476"/>
                    <a:pt x="208056" y="152478"/>
                  </a:cubicBezTo>
                  <a:cubicBezTo>
                    <a:pt x="191652" y="211480"/>
                    <a:pt x="120479" y="386634"/>
                    <a:pt x="103281" y="442990"/>
                  </a:cubicBezTo>
                  <a:cubicBezTo>
                    <a:pt x="86083" y="499346"/>
                    <a:pt x="122067" y="466538"/>
                    <a:pt x="104869" y="490615"/>
                  </a:cubicBezTo>
                  <a:cubicBezTo>
                    <a:pt x="87671" y="514692"/>
                    <a:pt x="-3345" y="587188"/>
                    <a:pt x="94" y="587453"/>
                  </a:cubicBezTo>
                  <a:cubicBezTo>
                    <a:pt x="3533" y="587718"/>
                    <a:pt x="103016" y="519720"/>
                    <a:pt x="125506" y="492203"/>
                  </a:cubicBezTo>
                  <a:cubicBezTo>
                    <a:pt x="147995" y="464686"/>
                    <a:pt x="116246" y="489557"/>
                    <a:pt x="135031" y="422353"/>
                  </a:cubicBezTo>
                  <a:cubicBezTo>
                    <a:pt x="153816" y="355149"/>
                    <a:pt x="223138" y="147186"/>
                    <a:pt x="238219" y="88978"/>
                  </a:cubicBezTo>
                  <a:cubicBezTo>
                    <a:pt x="253300" y="30770"/>
                    <a:pt x="226577" y="83951"/>
                    <a:pt x="225519" y="73103"/>
                  </a:cubicBezTo>
                  <a:cubicBezTo>
                    <a:pt x="224461" y="62255"/>
                    <a:pt x="245363" y="-2568"/>
                    <a:pt x="241394" y="7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D9FD2920-57E0-49F3-8892-C0C7299DE13B}"/>
                </a:ext>
              </a:extLst>
            </p:cNvPr>
            <p:cNvSpPr/>
            <p:nvPr/>
          </p:nvSpPr>
          <p:spPr>
            <a:xfrm>
              <a:off x="4378161" y="7656834"/>
              <a:ext cx="216179" cy="171244"/>
            </a:xfrm>
            <a:custGeom>
              <a:avLst/>
              <a:gdLst>
                <a:gd name="connsiteX0" fmla="*/ 30327 w 216179"/>
                <a:gd name="connsiteY0" fmla="*/ 806 h 171244"/>
                <a:gd name="connsiteX1" fmla="*/ 135102 w 216179"/>
                <a:gd name="connsiteY1" fmla="*/ 78594 h 171244"/>
                <a:gd name="connsiteX2" fmla="*/ 154152 w 216179"/>
                <a:gd name="connsiteY2" fmla="*/ 32556 h 171244"/>
                <a:gd name="connsiteX3" fmla="*/ 164 w 216179"/>
                <a:gd name="connsiteY3" fmla="*/ 170669 h 171244"/>
                <a:gd name="connsiteX4" fmla="*/ 187489 w 216179"/>
                <a:gd name="connsiteY4" fmla="*/ 80181 h 171244"/>
                <a:gd name="connsiteX5" fmla="*/ 201777 w 216179"/>
                <a:gd name="connsiteY5" fmla="*/ 38906 h 171244"/>
                <a:gd name="connsiteX6" fmla="*/ 30327 w 216179"/>
                <a:gd name="connsiteY6" fmla="*/ 806 h 171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179" h="171244">
                  <a:moveTo>
                    <a:pt x="30327" y="806"/>
                  </a:moveTo>
                  <a:cubicBezTo>
                    <a:pt x="19215" y="7421"/>
                    <a:pt x="114465" y="73302"/>
                    <a:pt x="135102" y="78594"/>
                  </a:cubicBezTo>
                  <a:cubicBezTo>
                    <a:pt x="155739" y="83886"/>
                    <a:pt x="176642" y="17210"/>
                    <a:pt x="154152" y="32556"/>
                  </a:cubicBezTo>
                  <a:cubicBezTo>
                    <a:pt x="131662" y="47902"/>
                    <a:pt x="-5392" y="162731"/>
                    <a:pt x="164" y="170669"/>
                  </a:cubicBezTo>
                  <a:cubicBezTo>
                    <a:pt x="5720" y="178607"/>
                    <a:pt x="153887" y="102141"/>
                    <a:pt x="187489" y="80181"/>
                  </a:cubicBezTo>
                  <a:cubicBezTo>
                    <a:pt x="221091" y="58221"/>
                    <a:pt x="224266" y="47637"/>
                    <a:pt x="201777" y="38906"/>
                  </a:cubicBezTo>
                  <a:cubicBezTo>
                    <a:pt x="179288" y="30175"/>
                    <a:pt x="41439" y="-5809"/>
                    <a:pt x="30327" y="80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F88C7806-8BA6-4B0F-8158-50DC49F86B31}"/>
                </a:ext>
              </a:extLst>
            </p:cNvPr>
            <p:cNvSpPr/>
            <p:nvPr/>
          </p:nvSpPr>
          <p:spPr>
            <a:xfrm>
              <a:off x="4613269" y="8248665"/>
              <a:ext cx="192060" cy="235987"/>
            </a:xfrm>
            <a:custGeom>
              <a:avLst/>
              <a:gdLst>
                <a:gd name="connsiteX0" fmla="*/ 63506 w 192060"/>
                <a:gd name="connsiteY0" fmla="*/ 234475 h 235987"/>
                <a:gd name="connsiteX1" fmla="*/ 3181 w 192060"/>
                <a:gd name="connsiteY1" fmla="*/ 126525 h 235987"/>
                <a:gd name="connsiteX2" fmla="*/ 20644 w 192060"/>
                <a:gd name="connsiteY2" fmla="*/ 5875 h 235987"/>
                <a:gd name="connsiteX3" fmla="*/ 123831 w 192060"/>
                <a:gd name="connsiteY3" fmla="*/ 32863 h 235987"/>
                <a:gd name="connsiteX4" fmla="*/ 177806 w 192060"/>
                <a:gd name="connsiteY4" fmla="*/ 155100 h 235987"/>
                <a:gd name="connsiteX5" fmla="*/ 187331 w 192060"/>
                <a:gd name="connsiteY5" fmla="*/ 169388 h 235987"/>
                <a:gd name="connsiteX6" fmla="*/ 112719 w 192060"/>
                <a:gd name="connsiteY6" fmla="*/ 43975 h 235987"/>
                <a:gd name="connsiteX7" fmla="*/ 68269 w 192060"/>
                <a:gd name="connsiteY7" fmla="*/ 18575 h 235987"/>
                <a:gd name="connsiteX8" fmla="*/ 14294 w 192060"/>
                <a:gd name="connsiteY8" fmla="*/ 43975 h 235987"/>
                <a:gd name="connsiteX9" fmla="*/ 63506 w 192060"/>
                <a:gd name="connsiteY9" fmla="*/ 234475 h 235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2060" h="235987">
                  <a:moveTo>
                    <a:pt x="63506" y="234475"/>
                  </a:moveTo>
                  <a:cubicBezTo>
                    <a:pt x="61654" y="248233"/>
                    <a:pt x="10325" y="164625"/>
                    <a:pt x="3181" y="126525"/>
                  </a:cubicBezTo>
                  <a:cubicBezTo>
                    <a:pt x="-3963" y="88425"/>
                    <a:pt x="536" y="21485"/>
                    <a:pt x="20644" y="5875"/>
                  </a:cubicBezTo>
                  <a:cubicBezTo>
                    <a:pt x="40752" y="-9735"/>
                    <a:pt x="97637" y="7992"/>
                    <a:pt x="123831" y="32863"/>
                  </a:cubicBezTo>
                  <a:cubicBezTo>
                    <a:pt x="150025" y="57734"/>
                    <a:pt x="167223" y="132346"/>
                    <a:pt x="177806" y="155100"/>
                  </a:cubicBezTo>
                  <a:cubicBezTo>
                    <a:pt x="188389" y="177854"/>
                    <a:pt x="198179" y="187909"/>
                    <a:pt x="187331" y="169388"/>
                  </a:cubicBezTo>
                  <a:cubicBezTo>
                    <a:pt x="176483" y="150867"/>
                    <a:pt x="132563" y="69111"/>
                    <a:pt x="112719" y="43975"/>
                  </a:cubicBezTo>
                  <a:cubicBezTo>
                    <a:pt x="92875" y="18839"/>
                    <a:pt x="84673" y="18575"/>
                    <a:pt x="68269" y="18575"/>
                  </a:cubicBezTo>
                  <a:cubicBezTo>
                    <a:pt x="51865" y="18575"/>
                    <a:pt x="19321" y="10373"/>
                    <a:pt x="14294" y="43975"/>
                  </a:cubicBezTo>
                  <a:cubicBezTo>
                    <a:pt x="9267" y="77577"/>
                    <a:pt x="65358" y="220717"/>
                    <a:pt x="63506" y="23447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7A8CC644-47D0-41B0-9450-A62AAFB60126}"/>
                </a:ext>
              </a:extLst>
            </p:cNvPr>
            <p:cNvSpPr/>
            <p:nvPr/>
          </p:nvSpPr>
          <p:spPr>
            <a:xfrm>
              <a:off x="4825895" y="8414456"/>
              <a:ext cx="424307" cy="124073"/>
            </a:xfrm>
            <a:custGeom>
              <a:avLst/>
              <a:gdLst>
                <a:gd name="connsiteX0" fmla="*/ 1693 w 424307"/>
                <a:gd name="connsiteY0" fmla="*/ 2009 h 124073"/>
                <a:gd name="connsiteX1" fmla="*/ 217593 w 424307"/>
                <a:gd name="connsiteY1" fmla="*/ 21059 h 124073"/>
                <a:gd name="connsiteX2" fmla="*/ 379518 w 424307"/>
                <a:gd name="connsiteY2" fmla="*/ 119484 h 124073"/>
                <a:gd name="connsiteX3" fmla="*/ 422380 w 424307"/>
                <a:gd name="connsiteY3" fmla="*/ 98847 h 124073"/>
                <a:gd name="connsiteX4" fmla="*/ 416030 w 424307"/>
                <a:gd name="connsiteY4" fmla="*/ 19472 h 124073"/>
                <a:gd name="connsiteX5" fmla="*/ 408093 w 424307"/>
                <a:gd name="connsiteY5" fmla="*/ 103609 h 124073"/>
                <a:gd name="connsiteX6" fmla="*/ 341418 w 424307"/>
                <a:gd name="connsiteY6" fmla="*/ 52809 h 124073"/>
                <a:gd name="connsiteX7" fmla="*/ 1693 w 424307"/>
                <a:gd name="connsiteY7" fmla="*/ 2009 h 124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4307" h="124073">
                  <a:moveTo>
                    <a:pt x="1693" y="2009"/>
                  </a:moveTo>
                  <a:cubicBezTo>
                    <a:pt x="-18944" y="-3283"/>
                    <a:pt x="154622" y="1480"/>
                    <a:pt x="217593" y="21059"/>
                  </a:cubicBezTo>
                  <a:cubicBezTo>
                    <a:pt x="280564" y="40638"/>
                    <a:pt x="345387" y="106519"/>
                    <a:pt x="379518" y="119484"/>
                  </a:cubicBezTo>
                  <a:cubicBezTo>
                    <a:pt x="413649" y="132449"/>
                    <a:pt x="416295" y="115515"/>
                    <a:pt x="422380" y="98847"/>
                  </a:cubicBezTo>
                  <a:cubicBezTo>
                    <a:pt x="428465" y="82179"/>
                    <a:pt x="418411" y="18678"/>
                    <a:pt x="416030" y="19472"/>
                  </a:cubicBezTo>
                  <a:cubicBezTo>
                    <a:pt x="413649" y="20266"/>
                    <a:pt x="420528" y="98053"/>
                    <a:pt x="408093" y="103609"/>
                  </a:cubicBezTo>
                  <a:cubicBezTo>
                    <a:pt x="395658" y="109165"/>
                    <a:pt x="404918" y="71330"/>
                    <a:pt x="341418" y="52809"/>
                  </a:cubicBezTo>
                  <a:cubicBezTo>
                    <a:pt x="277918" y="34288"/>
                    <a:pt x="22330" y="7301"/>
                    <a:pt x="1693" y="200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4893332E-664F-4F4A-9F10-EE26BC20FC04}"/>
                </a:ext>
              </a:extLst>
            </p:cNvPr>
            <p:cNvSpPr/>
            <p:nvPr/>
          </p:nvSpPr>
          <p:spPr>
            <a:xfrm>
              <a:off x="5653360" y="6899224"/>
              <a:ext cx="156258" cy="63254"/>
            </a:xfrm>
            <a:custGeom>
              <a:avLst/>
              <a:gdLst>
                <a:gd name="connsiteX0" fmla="*/ 18778 w 156258"/>
                <a:gd name="connsiteY0" fmla="*/ 2766 h 63254"/>
                <a:gd name="connsiteX1" fmla="*/ 152128 w 156258"/>
                <a:gd name="connsiteY1" fmla="*/ 13879 h 63254"/>
                <a:gd name="connsiteX2" fmla="*/ 112440 w 156258"/>
                <a:gd name="connsiteY2" fmla="*/ 51979 h 63254"/>
                <a:gd name="connsiteX3" fmla="*/ 12428 w 156258"/>
                <a:gd name="connsiteY3" fmla="*/ 61504 h 63254"/>
                <a:gd name="connsiteX4" fmla="*/ 18778 w 156258"/>
                <a:gd name="connsiteY4" fmla="*/ 2766 h 63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258" h="63254">
                  <a:moveTo>
                    <a:pt x="18778" y="2766"/>
                  </a:moveTo>
                  <a:cubicBezTo>
                    <a:pt x="42061" y="-5172"/>
                    <a:pt x="136518" y="5677"/>
                    <a:pt x="152128" y="13879"/>
                  </a:cubicBezTo>
                  <a:cubicBezTo>
                    <a:pt x="167738" y="22081"/>
                    <a:pt x="135723" y="44042"/>
                    <a:pt x="112440" y="51979"/>
                  </a:cubicBezTo>
                  <a:cubicBezTo>
                    <a:pt x="89157" y="59917"/>
                    <a:pt x="30420" y="66531"/>
                    <a:pt x="12428" y="61504"/>
                  </a:cubicBezTo>
                  <a:cubicBezTo>
                    <a:pt x="-5564" y="56477"/>
                    <a:pt x="-4505" y="10704"/>
                    <a:pt x="18778" y="276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A48BA3FC-0EB6-4E1B-BA1B-4F78B5BAE518}"/>
                </a:ext>
              </a:extLst>
            </p:cNvPr>
            <p:cNvSpPr/>
            <p:nvPr/>
          </p:nvSpPr>
          <p:spPr>
            <a:xfrm>
              <a:off x="5533284" y="6976432"/>
              <a:ext cx="77196" cy="143631"/>
            </a:xfrm>
            <a:custGeom>
              <a:avLst/>
              <a:gdLst>
                <a:gd name="connsiteX0" fmla="*/ 32491 w 77196"/>
                <a:gd name="connsiteY0" fmla="*/ 171 h 143631"/>
                <a:gd name="connsiteX1" fmla="*/ 76941 w 77196"/>
                <a:gd name="connsiteY1" fmla="*/ 106533 h 143631"/>
                <a:gd name="connsiteX2" fmla="*/ 48366 w 77196"/>
                <a:gd name="connsiteY2" fmla="*/ 143046 h 143631"/>
                <a:gd name="connsiteX3" fmla="*/ 741 w 77196"/>
                <a:gd name="connsiteY3" fmla="*/ 82721 h 143631"/>
                <a:gd name="connsiteX4" fmla="*/ 32491 w 77196"/>
                <a:gd name="connsiteY4" fmla="*/ 171 h 143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196" h="143631">
                  <a:moveTo>
                    <a:pt x="32491" y="171"/>
                  </a:moveTo>
                  <a:cubicBezTo>
                    <a:pt x="45191" y="4140"/>
                    <a:pt x="74295" y="82721"/>
                    <a:pt x="76941" y="106533"/>
                  </a:cubicBezTo>
                  <a:cubicBezTo>
                    <a:pt x="79587" y="130345"/>
                    <a:pt x="61066" y="147015"/>
                    <a:pt x="48366" y="143046"/>
                  </a:cubicBezTo>
                  <a:cubicBezTo>
                    <a:pt x="35666" y="139077"/>
                    <a:pt x="6033" y="103358"/>
                    <a:pt x="741" y="82721"/>
                  </a:cubicBezTo>
                  <a:cubicBezTo>
                    <a:pt x="-4551" y="62084"/>
                    <a:pt x="19791" y="-3798"/>
                    <a:pt x="32491" y="17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CB52E1FC-A087-4749-B788-957B8559BEB3}"/>
                </a:ext>
              </a:extLst>
            </p:cNvPr>
            <p:cNvSpPr/>
            <p:nvPr/>
          </p:nvSpPr>
          <p:spPr>
            <a:xfrm>
              <a:off x="5405284" y="6917332"/>
              <a:ext cx="92230" cy="110729"/>
            </a:xfrm>
            <a:custGeom>
              <a:avLst/>
              <a:gdLst>
                <a:gd name="connsiteX0" fmla="*/ 28729 w 92230"/>
                <a:gd name="connsiteY0" fmla="*/ 533 h 110729"/>
                <a:gd name="connsiteX1" fmla="*/ 92229 w 92230"/>
                <a:gd name="connsiteY1" fmla="*/ 95783 h 110729"/>
                <a:gd name="connsiteX2" fmla="*/ 27141 w 92230"/>
                <a:gd name="connsiteY2" fmla="*/ 106896 h 110729"/>
                <a:gd name="connsiteX3" fmla="*/ 154 w 92230"/>
                <a:gd name="connsiteY3" fmla="*/ 59271 h 110729"/>
                <a:gd name="connsiteX4" fmla="*/ 28729 w 92230"/>
                <a:gd name="connsiteY4" fmla="*/ 533 h 110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230" h="110729">
                  <a:moveTo>
                    <a:pt x="28729" y="533"/>
                  </a:moveTo>
                  <a:cubicBezTo>
                    <a:pt x="44075" y="6618"/>
                    <a:pt x="92494" y="78056"/>
                    <a:pt x="92229" y="95783"/>
                  </a:cubicBezTo>
                  <a:cubicBezTo>
                    <a:pt x="91964" y="113510"/>
                    <a:pt x="42487" y="112981"/>
                    <a:pt x="27141" y="106896"/>
                  </a:cubicBezTo>
                  <a:cubicBezTo>
                    <a:pt x="11795" y="100811"/>
                    <a:pt x="2006" y="76469"/>
                    <a:pt x="154" y="59271"/>
                  </a:cubicBezTo>
                  <a:cubicBezTo>
                    <a:pt x="-1698" y="42073"/>
                    <a:pt x="13383" y="-5552"/>
                    <a:pt x="28729" y="53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4B65100F-56A1-42C2-BE94-8D3BF0B22D27}"/>
                </a:ext>
              </a:extLst>
            </p:cNvPr>
            <p:cNvSpPr/>
            <p:nvPr/>
          </p:nvSpPr>
          <p:spPr>
            <a:xfrm>
              <a:off x="5259285" y="7010405"/>
              <a:ext cx="132999" cy="74175"/>
            </a:xfrm>
            <a:custGeom>
              <a:avLst/>
              <a:gdLst>
                <a:gd name="connsiteX0" fmla="*/ 1690 w 132999"/>
                <a:gd name="connsiteY0" fmla="*/ 1123 h 74175"/>
                <a:gd name="connsiteX1" fmla="*/ 131865 w 132999"/>
                <a:gd name="connsiteY1" fmla="*/ 32873 h 74175"/>
                <a:gd name="connsiteX2" fmla="*/ 62015 w 132999"/>
                <a:gd name="connsiteY2" fmla="*/ 74148 h 74175"/>
                <a:gd name="connsiteX3" fmla="*/ 1690 w 132999"/>
                <a:gd name="connsiteY3" fmla="*/ 1123 h 74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999" h="74175">
                  <a:moveTo>
                    <a:pt x="1690" y="1123"/>
                  </a:moveTo>
                  <a:cubicBezTo>
                    <a:pt x="13332" y="-5756"/>
                    <a:pt x="121811" y="20702"/>
                    <a:pt x="131865" y="32873"/>
                  </a:cubicBezTo>
                  <a:cubicBezTo>
                    <a:pt x="141919" y="45044"/>
                    <a:pt x="82388" y="75206"/>
                    <a:pt x="62015" y="74148"/>
                  </a:cubicBezTo>
                  <a:cubicBezTo>
                    <a:pt x="41642" y="73090"/>
                    <a:pt x="-9952" y="8002"/>
                    <a:pt x="1690" y="112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DE1B0FE8-A00D-49F1-B2B1-7DF56E1D065E}"/>
                </a:ext>
              </a:extLst>
            </p:cNvPr>
            <p:cNvSpPr/>
            <p:nvPr/>
          </p:nvSpPr>
          <p:spPr>
            <a:xfrm>
              <a:off x="5428798" y="7043197"/>
              <a:ext cx="96444" cy="93334"/>
            </a:xfrm>
            <a:custGeom>
              <a:avLst/>
              <a:gdLst>
                <a:gd name="connsiteX0" fmla="*/ 452 w 96444"/>
                <a:gd name="connsiteY0" fmla="*/ 81 h 93334"/>
                <a:gd name="connsiteX1" fmla="*/ 94115 w 96444"/>
                <a:gd name="connsiteY1" fmla="*/ 74693 h 93334"/>
                <a:gd name="connsiteX2" fmla="*/ 60777 w 96444"/>
                <a:gd name="connsiteY2" fmla="*/ 90568 h 93334"/>
                <a:gd name="connsiteX3" fmla="*/ 452 w 96444"/>
                <a:gd name="connsiteY3" fmla="*/ 81 h 93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444" h="93334">
                  <a:moveTo>
                    <a:pt x="452" y="81"/>
                  </a:moveTo>
                  <a:cubicBezTo>
                    <a:pt x="6008" y="-2565"/>
                    <a:pt x="84061" y="59612"/>
                    <a:pt x="94115" y="74693"/>
                  </a:cubicBezTo>
                  <a:cubicBezTo>
                    <a:pt x="104169" y="89774"/>
                    <a:pt x="79562" y="97976"/>
                    <a:pt x="60777" y="90568"/>
                  </a:cubicBezTo>
                  <a:cubicBezTo>
                    <a:pt x="41992" y="83160"/>
                    <a:pt x="-5104" y="2727"/>
                    <a:pt x="452" y="8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402A0B40-45A7-4D28-8829-33E593831111}"/>
                </a:ext>
              </a:extLst>
            </p:cNvPr>
            <p:cNvSpPr/>
            <p:nvPr/>
          </p:nvSpPr>
          <p:spPr>
            <a:xfrm>
              <a:off x="5208315" y="7086029"/>
              <a:ext cx="60750" cy="144532"/>
            </a:xfrm>
            <a:custGeom>
              <a:avLst/>
              <a:gdLst>
                <a:gd name="connsiteX0" fmla="*/ 60598 w 60750"/>
                <a:gd name="connsiteY0" fmla="*/ 8049 h 144532"/>
                <a:gd name="connsiteX1" fmla="*/ 20910 w 60750"/>
                <a:gd name="connsiteY1" fmla="*/ 136636 h 144532"/>
                <a:gd name="connsiteX2" fmla="*/ 1860 w 60750"/>
                <a:gd name="connsiteY2" fmla="*/ 119174 h 144532"/>
                <a:gd name="connsiteX3" fmla="*/ 5035 w 60750"/>
                <a:gd name="connsiteY3" fmla="*/ 25511 h 144532"/>
                <a:gd name="connsiteX4" fmla="*/ 60598 w 60750"/>
                <a:gd name="connsiteY4" fmla="*/ 8049 h 144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750" h="144532">
                  <a:moveTo>
                    <a:pt x="60598" y="8049"/>
                  </a:moveTo>
                  <a:cubicBezTo>
                    <a:pt x="63244" y="26570"/>
                    <a:pt x="30700" y="118115"/>
                    <a:pt x="20910" y="136636"/>
                  </a:cubicBezTo>
                  <a:cubicBezTo>
                    <a:pt x="11120" y="155157"/>
                    <a:pt x="4506" y="137695"/>
                    <a:pt x="1860" y="119174"/>
                  </a:cubicBezTo>
                  <a:cubicBezTo>
                    <a:pt x="-786" y="100653"/>
                    <a:pt x="-1315" y="44826"/>
                    <a:pt x="5035" y="25511"/>
                  </a:cubicBezTo>
                  <a:cubicBezTo>
                    <a:pt x="11385" y="6196"/>
                    <a:pt x="57952" y="-10472"/>
                    <a:pt x="60598" y="804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5E0DA40C-2203-49D6-8BA3-22A04E777509}"/>
                </a:ext>
              </a:extLst>
            </p:cNvPr>
            <p:cNvSpPr/>
            <p:nvPr/>
          </p:nvSpPr>
          <p:spPr>
            <a:xfrm>
              <a:off x="5430269" y="7150977"/>
              <a:ext cx="85203" cy="84262"/>
            </a:xfrm>
            <a:custGeom>
              <a:avLst/>
              <a:gdLst>
                <a:gd name="connsiteX0" fmla="*/ 3744 w 85203"/>
                <a:gd name="connsiteY0" fmla="*/ 76451 h 84262"/>
                <a:gd name="connsiteX1" fmla="*/ 78356 w 85203"/>
                <a:gd name="connsiteY1" fmla="*/ 74863 h 84262"/>
                <a:gd name="connsiteX2" fmla="*/ 75181 w 85203"/>
                <a:gd name="connsiteY2" fmla="*/ 11363 h 84262"/>
                <a:gd name="connsiteX3" fmla="*/ 19619 w 85203"/>
                <a:gd name="connsiteY3" fmla="*/ 3426 h 84262"/>
                <a:gd name="connsiteX4" fmla="*/ 3744 w 85203"/>
                <a:gd name="connsiteY4" fmla="*/ 76451 h 84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203" h="84262">
                  <a:moveTo>
                    <a:pt x="3744" y="76451"/>
                  </a:moveTo>
                  <a:cubicBezTo>
                    <a:pt x="13533" y="88357"/>
                    <a:pt x="66450" y="85711"/>
                    <a:pt x="78356" y="74863"/>
                  </a:cubicBezTo>
                  <a:cubicBezTo>
                    <a:pt x="90262" y="64015"/>
                    <a:pt x="84970" y="23269"/>
                    <a:pt x="75181" y="11363"/>
                  </a:cubicBezTo>
                  <a:cubicBezTo>
                    <a:pt x="65392" y="-543"/>
                    <a:pt x="34436" y="-2924"/>
                    <a:pt x="19619" y="3426"/>
                  </a:cubicBezTo>
                  <a:cubicBezTo>
                    <a:pt x="4802" y="9776"/>
                    <a:pt x="-6045" y="64545"/>
                    <a:pt x="3744" y="7645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2B69FE15-9DCE-4DD4-89FE-FEFB9F62A6C8}"/>
                </a:ext>
              </a:extLst>
            </p:cNvPr>
            <p:cNvSpPr/>
            <p:nvPr/>
          </p:nvSpPr>
          <p:spPr>
            <a:xfrm>
              <a:off x="5046836" y="7246354"/>
              <a:ext cx="150926" cy="108346"/>
            </a:xfrm>
            <a:custGeom>
              <a:avLst/>
              <a:gdLst>
                <a:gd name="connsiteX0" fmla="*/ 1414 w 150926"/>
                <a:gd name="connsiteY0" fmla="*/ 3299 h 108346"/>
                <a:gd name="connsiteX1" fmla="*/ 120477 w 150926"/>
                <a:gd name="connsiteY1" fmla="*/ 30286 h 108346"/>
                <a:gd name="connsiteX2" fmla="*/ 147464 w 150926"/>
                <a:gd name="connsiteY2" fmla="*/ 92199 h 108346"/>
                <a:gd name="connsiteX3" fmla="*/ 60152 w 150926"/>
                <a:gd name="connsiteY3" fmla="*/ 103311 h 108346"/>
                <a:gd name="connsiteX4" fmla="*/ 1414 w 150926"/>
                <a:gd name="connsiteY4" fmla="*/ 3299 h 108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926" h="108346">
                  <a:moveTo>
                    <a:pt x="1414" y="3299"/>
                  </a:moveTo>
                  <a:cubicBezTo>
                    <a:pt x="11468" y="-8872"/>
                    <a:pt x="96135" y="15469"/>
                    <a:pt x="120477" y="30286"/>
                  </a:cubicBezTo>
                  <a:cubicBezTo>
                    <a:pt x="144819" y="45103"/>
                    <a:pt x="157518" y="80028"/>
                    <a:pt x="147464" y="92199"/>
                  </a:cubicBezTo>
                  <a:cubicBezTo>
                    <a:pt x="137410" y="104370"/>
                    <a:pt x="82906" y="114953"/>
                    <a:pt x="60152" y="103311"/>
                  </a:cubicBezTo>
                  <a:cubicBezTo>
                    <a:pt x="37398" y="91669"/>
                    <a:pt x="-8640" y="15470"/>
                    <a:pt x="1414" y="329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F1B6378C-5771-484D-AA0A-813EBA4666D9}"/>
                </a:ext>
              </a:extLst>
            </p:cNvPr>
            <p:cNvSpPr/>
            <p:nvPr/>
          </p:nvSpPr>
          <p:spPr>
            <a:xfrm>
              <a:off x="4932791" y="7406464"/>
              <a:ext cx="235556" cy="289569"/>
            </a:xfrm>
            <a:custGeom>
              <a:avLst/>
              <a:gdLst>
                <a:gd name="connsiteX0" fmla="*/ 137684 w 235556"/>
                <a:gd name="connsiteY0" fmla="*/ 351 h 289569"/>
                <a:gd name="connsiteX1" fmla="*/ 234522 w 235556"/>
                <a:gd name="connsiteY1" fmla="*/ 43214 h 289569"/>
                <a:gd name="connsiteX2" fmla="*/ 186897 w 235556"/>
                <a:gd name="connsiteY2" fmla="*/ 71789 h 289569"/>
                <a:gd name="connsiteX3" fmla="*/ 156734 w 235556"/>
                <a:gd name="connsiteY3" fmla="*/ 71789 h 289569"/>
                <a:gd name="connsiteX4" fmla="*/ 124984 w 235556"/>
                <a:gd name="connsiteY4" fmla="*/ 116239 h 289569"/>
                <a:gd name="connsiteX5" fmla="*/ 64659 w 235556"/>
                <a:gd name="connsiteY5" fmla="*/ 147989 h 289569"/>
                <a:gd name="connsiteX6" fmla="*/ 91647 w 235556"/>
                <a:gd name="connsiteY6" fmla="*/ 189264 h 289569"/>
                <a:gd name="connsiteX7" fmla="*/ 137684 w 235556"/>
                <a:gd name="connsiteY7" fmla="*/ 249589 h 289569"/>
                <a:gd name="connsiteX8" fmla="*/ 78947 w 235556"/>
                <a:gd name="connsiteY8" fmla="*/ 286101 h 289569"/>
                <a:gd name="connsiteX9" fmla="*/ 36084 w 235556"/>
                <a:gd name="connsiteY9" fmla="*/ 162276 h 289569"/>
                <a:gd name="connsiteX10" fmla="*/ 2747 w 235556"/>
                <a:gd name="connsiteY10" fmla="*/ 101951 h 289569"/>
                <a:gd name="connsiteX11" fmla="*/ 110697 w 235556"/>
                <a:gd name="connsiteY11" fmla="*/ 68614 h 289569"/>
                <a:gd name="connsiteX12" fmla="*/ 137684 w 235556"/>
                <a:gd name="connsiteY12" fmla="*/ 351 h 28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5556" h="289569">
                  <a:moveTo>
                    <a:pt x="137684" y="351"/>
                  </a:moveTo>
                  <a:cubicBezTo>
                    <a:pt x="158321" y="-3882"/>
                    <a:pt x="226320" y="31308"/>
                    <a:pt x="234522" y="43214"/>
                  </a:cubicBezTo>
                  <a:cubicBezTo>
                    <a:pt x="242724" y="55120"/>
                    <a:pt x="199862" y="67027"/>
                    <a:pt x="186897" y="71789"/>
                  </a:cubicBezTo>
                  <a:cubicBezTo>
                    <a:pt x="173932" y="76552"/>
                    <a:pt x="167053" y="64381"/>
                    <a:pt x="156734" y="71789"/>
                  </a:cubicBezTo>
                  <a:cubicBezTo>
                    <a:pt x="146415" y="79197"/>
                    <a:pt x="140330" y="103539"/>
                    <a:pt x="124984" y="116239"/>
                  </a:cubicBezTo>
                  <a:cubicBezTo>
                    <a:pt x="109638" y="128939"/>
                    <a:pt x="70215" y="135818"/>
                    <a:pt x="64659" y="147989"/>
                  </a:cubicBezTo>
                  <a:cubicBezTo>
                    <a:pt x="59103" y="160160"/>
                    <a:pt x="79476" y="172331"/>
                    <a:pt x="91647" y="189264"/>
                  </a:cubicBezTo>
                  <a:cubicBezTo>
                    <a:pt x="103818" y="206197"/>
                    <a:pt x="139801" y="233450"/>
                    <a:pt x="137684" y="249589"/>
                  </a:cubicBezTo>
                  <a:cubicBezTo>
                    <a:pt x="135567" y="265728"/>
                    <a:pt x="95880" y="300653"/>
                    <a:pt x="78947" y="286101"/>
                  </a:cubicBezTo>
                  <a:cubicBezTo>
                    <a:pt x="62014" y="271549"/>
                    <a:pt x="48784" y="192968"/>
                    <a:pt x="36084" y="162276"/>
                  </a:cubicBezTo>
                  <a:cubicBezTo>
                    <a:pt x="23384" y="131584"/>
                    <a:pt x="-9688" y="117561"/>
                    <a:pt x="2747" y="101951"/>
                  </a:cubicBezTo>
                  <a:cubicBezTo>
                    <a:pt x="15182" y="86341"/>
                    <a:pt x="91118" y="78403"/>
                    <a:pt x="110697" y="68614"/>
                  </a:cubicBezTo>
                  <a:cubicBezTo>
                    <a:pt x="130276" y="58825"/>
                    <a:pt x="117047" y="4584"/>
                    <a:pt x="137684" y="35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FF0A0E73-7269-4A56-B751-D8B9E36C55C5}"/>
                </a:ext>
              </a:extLst>
            </p:cNvPr>
            <p:cNvSpPr/>
            <p:nvPr/>
          </p:nvSpPr>
          <p:spPr>
            <a:xfrm>
              <a:off x="5222845" y="7335018"/>
              <a:ext cx="95153" cy="90470"/>
            </a:xfrm>
            <a:custGeom>
              <a:avLst/>
              <a:gdLst>
                <a:gd name="connsiteX0" fmla="*/ 87343 w 95153"/>
                <a:gd name="connsiteY0" fmla="*/ 360 h 90470"/>
                <a:gd name="connsiteX1" fmla="*/ 30 w 95153"/>
                <a:gd name="connsiteY1" fmla="*/ 59097 h 90470"/>
                <a:gd name="connsiteX2" fmla="*/ 77818 w 95153"/>
                <a:gd name="connsiteY2" fmla="*/ 89260 h 90470"/>
                <a:gd name="connsiteX3" fmla="*/ 87343 w 95153"/>
                <a:gd name="connsiteY3" fmla="*/ 360 h 90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153" h="90470">
                  <a:moveTo>
                    <a:pt x="87343" y="360"/>
                  </a:moveTo>
                  <a:cubicBezTo>
                    <a:pt x="74378" y="-4667"/>
                    <a:pt x="1617" y="44280"/>
                    <a:pt x="30" y="59097"/>
                  </a:cubicBezTo>
                  <a:cubicBezTo>
                    <a:pt x="-1557" y="73914"/>
                    <a:pt x="58503" y="95874"/>
                    <a:pt x="77818" y="89260"/>
                  </a:cubicBezTo>
                  <a:cubicBezTo>
                    <a:pt x="97133" y="82646"/>
                    <a:pt x="100308" y="5387"/>
                    <a:pt x="87343" y="36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BF6D2A75-59C7-41B2-AA5E-618925B91D35}"/>
                </a:ext>
              </a:extLst>
            </p:cNvPr>
            <p:cNvSpPr/>
            <p:nvPr/>
          </p:nvSpPr>
          <p:spPr>
            <a:xfrm>
              <a:off x="5049332" y="7533810"/>
              <a:ext cx="159080" cy="81307"/>
            </a:xfrm>
            <a:custGeom>
              <a:avLst/>
              <a:gdLst>
                <a:gd name="connsiteX0" fmla="*/ 2093 w 159080"/>
                <a:gd name="connsiteY0" fmla="*/ 53980 h 81307"/>
                <a:gd name="connsiteX1" fmla="*/ 133856 w 159080"/>
                <a:gd name="connsiteY1" fmla="*/ 5 h 81307"/>
                <a:gd name="connsiteX2" fmla="*/ 152906 w 159080"/>
                <a:gd name="connsiteY2" fmla="*/ 50805 h 81307"/>
                <a:gd name="connsiteX3" fmla="*/ 59243 w 159080"/>
                <a:gd name="connsiteY3" fmla="*/ 80968 h 81307"/>
                <a:gd name="connsiteX4" fmla="*/ 2093 w 159080"/>
                <a:gd name="connsiteY4" fmla="*/ 53980 h 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080" h="81307">
                  <a:moveTo>
                    <a:pt x="2093" y="53980"/>
                  </a:moveTo>
                  <a:cubicBezTo>
                    <a:pt x="14529" y="40486"/>
                    <a:pt x="108721" y="534"/>
                    <a:pt x="133856" y="5"/>
                  </a:cubicBezTo>
                  <a:cubicBezTo>
                    <a:pt x="158991" y="-524"/>
                    <a:pt x="165342" y="37311"/>
                    <a:pt x="152906" y="50805"/>
                  </a:cubicBezTo>
                  <a:cubicBezTo>
                    <a:pt x="140471" y="64299"/>
                    <a:pt x="82791" y="78058"/>
                    <a:pt x="59243" y="80968"/>
                  </a:cubicBezTo>
                  <a:cubicBezTo>
                    <a:pt x="35695" y="83878"/>
                    <a:pt x="-10343" y="67474"/>
                    <a:pt x="2093" y="5398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9B77CEF6-61F7-43E8-97DD-2AA854CBAE9A}"/>
                </a:ext>
              </a:extLst>
            </p:cNvPr>
            <p:cNvSpPr/>
            <p:nvPr/>
          </p:nvSpPr>
          <p:spPr>
            <a:xfrm>
              <a:off x="5384459" y="7354396"/>
              <a:ext cx="107159" cy="104854"/>
            </a:xfrm>
            <a:custGeom>
              <a:avLst/>
              <a:gdLst>
                <a:gd name="connsiteX0" fmla="*/ 67016 w 107159"/>
                <a:gd name="connsiteY0" fmla="*/ 32 h 104854"/>
                <a:gd name="connsiteX1" fmla="*/ 106704 w 107159"/>
                <a:gd name="connsiteY1" fmla="*/ 61944 h 104854"/>
                <a:gd name="connsiteX2" fmla="*/ 41616 w 107159"/>
                <a:gd name="connsiteY2" fmla="*/ 104807 h 104854"/>
                <a:gd name="connsiteX3" fmla="*/ 341 w 107159"/>
                <a:gd name="connsiteY3" fmla="*/ 54007 h 104854"/>
                <a:gd name="connsiteX4" fmla="*/ 67016 w 107159"/>
                <a:gd name="connsiteY4" fmla="*/ 32 h 104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159" h="104854">
                  <a:moveTo>
                    <a:pt x="67016" y="32"/>
                  </a:moveTo>
                  <a:cubicBezTo>
                    <a:pt x="84743" y="1355"/>
                    <a:pt x="110937" y="44482"/>
                    <a:pt x="106704" y="61944"/>
                  </a:cubicBezTo>
                  <a:cubicBezTo>
                    <a:pt x="102471" y="79406"/>
                    <a:pt x="59343" y="106130"/>
                    <a:pt x="41616" y="104807"/>
                  </a:cubicBezTo>
                  <a:cubicBezTo>
                    <a:pt x="23889" y="103484"/>
                    <a:pt x="-3363" y="70147"/>
                    <a:pt x="341" y="54007"/>
                  </a:cubicBezTo>
                  <a:cubicBezTo>
                    <a:pt x="4045" y="37867"/>
                    <a:pt x="49289" y="-1291"/>
                    <a:pt x="67016" y="3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2D1CCACD-E8E0-4A50-8570-F0B48A456F24}"/>
                </a:ext>
              </a:extLst>
            </p:cNvPr>
            <p:cNvSpPr/>
            <p:nvPr/>
          </p:nvSpPr>
          <p:spPr>
            <a:xfrm>
              <a:off x="5344916" y="7565326"/>
              <a:ext cx="123991" cy="73766"/>
            </a:xfrm>
            <a:custGeom>
              <a:avLst/>
              <a:gdLst>
                <a:gd name="connsiteX0" fmla="*/ 120847 w 123991"/>
                <a:gd name="connsiteY0" fmla="*/ 239 h 73766"/>
                <a:gd name="connsiteX1" fmla="*/ 81159 w 123991"/>
                <a:gd name="connsiteY1" fmla="*/ 71677 h 73766"/>
                <a:gd name="connsiteX2" fmla="*/ 197 w 123991"/>
                <a:gd name="connsiteY2" fmla="*/ 49452 h 73766"/>
                <a:gd name="connsiteX3" fmla="*/ 120847 w 123991"/>
                <a:gd name="connsiteY3" fmla="*/ 239 h 7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991" h="73766">
                  <a:moveTo>
                    <a:pt x="120847" y="239"/>
                  </a:moveTo>
                  <a:cubicBezTo>
                    <a:pt x="134341" y="3943"/>
                    <a:pt x="101267" y="63475"/>
                    <a:pt x="81159" y="71677"/>
                  </a:cubicBezTo>
                  <a:cubicBezTo>
                    <a:pt x="61051" y="79879"/>
                    <a:pt x="-4036" y="62152"/>
                    <a:pt x="197" y="49452"/>
                  </a:cubicBezTo>
                  <a:cubicBezTo>
                    <a:pt x="4430" y="36752"/>
                    <a:pt x="107353" y="-3465"/>
                    <a:pt x="120847" y="23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5C0C3543-10BE-4843-9B94-5B274FF03844}"/>
                </a:ext>
              </a:extLst>
            </p:cNvPr>
            <p:cNvSpPr/>
            <p:nvPr/>
          </p:nvSpPr>
          <p:spPr>
            <a:xfrm>
              <a:off x="5328474" y="7647637"/>
              <a:ext cx="159648" cy="93743"/>
            </a:xfrm>
            <a:custGeom>
              <a:avLst/>
              <a:gdLst>
                <a:gd name="connsiteX0" fmla="*/ 40451 w 159648"/>
                <a:gd name="connsiteY0" fmla="*/ 478 h 93743"/>
                <a:gd name="connsiteX1" fmla="*/ 159514 w 159648"/>
                <a:gd name="connsiteY1" fmla="*/ 71916 h 93743"/>
                <a:gd name="connsiteX2" fmla="*/ 62676 w 159648"/>
                <a:gd name="connsiteY2" fmla="*/ 92553 h 93743"/>
                <a:gd name="connsiteX3" fmla="*/ 764 w 159648"/>
                <a:gd name="connsiteY3" fmla="*/ 43341 h 93743"/>
                <a:gd name="connsiteX4" fmla="*/ 40451 w 159648"/>
                <a:gd name="connsiteY4" fmla="*/ 478 h 93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648" h="93743">
                  <a:moveTo>
                    <a:pt x="40451" y="478"/>
                  </a:moveTo>
                  <a:cubicBezTo>
                    <a:pt x="66909" y="5240"/>
                    <a:pt x="155810" y="56570"/>
                    <a:pt x="159514" y="71916"/>
                  </a:cubicBezTo>
                  <a:cubicBezTo>
                    <a:pt x="163218" y="87262"/>
                    <a:pt x="89134" y="97315"/>
                    <a:pt x="62676" y="92553"/>
                  </a:cubicBezTo>
                  <a:cubicBezTo>
                    <a:pt x="36218" y="87791"/>
                    <a:pt x="5526" y="58951"/>
                    <a:pt x="764" y="43341"/>
                  </a:cubicBezTo>
                  <a:cubicBezTo>
                    <a:pt x="-3998" y="27731"/>
                    <a:pt x="13993" y="-4284"/>
                    <a:pt x="40451" y="47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F06EA5A0-D754-40EA-A026-E5DDD84B9653}"/>
                </a:ext>
              </a:extLst>
            </p:cNvPr>
            <p:cNvSpPr/>
            <p:nvPr/>
          </p:nvSpPr>
          <p:spPr>
            <a:xfrm>
              <a:off x="5484419" y="7565357"/>
              <a:ext cx="125902" cy="63606"/>
            </a:xfrm>
            <a:custGeom>
              <a:avLst/>
              <a:gdLst>
                <a:gd name="connsiteX0" fmla="*/ 3569 w 125902"/>
                <a:gd name="connsiteY0" fmla="*/ 8146 h 63606"/>
                <a:gd name="connsiteX1" fmla="*/ 114694 w 125902"/>
                <a:gd name="connsiteY1" fmla="*/ 4971 h 63606"/>
                <a:gd name="connsiteX2" fmla="*/ 113106 w 125902"/>
                <a:gd name="connsiteY2" fmla="*/ 54183 h 63606"/>
                <a:gd name="connsiteX3" fmla="*/ 35319 w 125902"/>
                <a:gd name="connsiteY3" fmla="*/ 62121 h 63606"/>
                <a:gd name="connsiteX4" fmla="*/ 3569 w 125902"/>
                <a:gd name="connsiteY4" fmla="*/ 8146 h 63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902" h="63606">
                  <a:moveTo>
                    <a:pt x="3569" y="8146"/>
                  </a:moveTo>
                  <a:cubicBezTo>
                    <a:pt x="16798" y="-1379"/>
                    <a:pt x="96438" y="-2702"/>
                    <a:pt x="114694" y="4971"/>
                  </a:cubicBezTo>
                  <a:cubicBezTo>
                    <a:pt x="132950" y="12644"/>
                    <a:pt x="126335" y="44658"/>
                    <a:pt x="113106" y="54183"/>
                  </a:cubicBezTo>
                  <a:cubicBezTo>
                    <a:pt x="99877" y="63708"/>
                    <a:pt x="53840" y="65296"/>
                    <a:pt x="35319" y="62121"/>
                  </a:cubicBezTo>
                  <a:cubicBezTo>
                    <a:pt x="16798" y="58946"/>
                    <a:pt x="-9660" y="17671"/>
                    <a:pt x="3569" y="814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9583279B-C84A-45B2-890B-1D5E15F5C45C}"/>
                </a:ext>
              </a:extLst>
            </p:cNvPr>
            <p:cNvSpPr/>
            <p:nvPr/>
          </p:nvSpPr>
          <p:spPr>
            <a:xfrm>
              <a:off x="5626077" y="7597171"/>
              <a:ext cx="158798" cy="92651"/>
            </a:xfrm>
            <a:custGeom>
              <a:avLst/>
              <a:gdLst>
                <a:gd name="connsiteX0" fmla="*/ 23 w 158798"/>
                <a:gd name="connsiteY0" fmla="*/ 81107 h 92651"/>
                <a:gd name="connsiteX1" fmla="*/ 82573 w 158798"/>
                <a:gd name="connsiteY1" fmla="*/ 144 h 92651"/>
                <a:gd name="connsiteX2" fmla="*/ 158773 w 158798"/>
                <a:gd name="connsiteY2" fmla="*/ 62057 h 92651"/>
                <a:gd name="connsiteX3" fmla="*/ 74636 w 158798"/>
                <a:gd name="connsiteY3" fmla="*/ 90632 h 92651"/>
                <a:gd name="connsiteX4" fmla="*/ 23 w 158798"/>
                <a:gd name="connsiteY4" fmla="*/ 81107 h 92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798" h="92651">
                  <a:moveTo>
                    <a:pt x="23" y="81107"/>
                  </a:moveTo>
                  <a:cubicBezTo>
                    <a:pt x="1346" y="66026"/>
                    <a:pt x="56115" y="3319"/>
                    <a:pt x="82573" y="144"/>
                  </a:cubicBezTo>
                  <a:cubicBezTo>
                    <a:pt x="109031" y="-3031"/>
                    <a:pt x="160096" y="46976"/>
                    <a:pt x="158773" y="62057"/>
                  </a:cubicBezTo>
                  <a:cubicBezTo>
                    <a:pt x="157450" y="77138"/>
                    <a:pt x="95274" y="88251"/>
                    <a:pt x="74636" y="90632"/>
                  </a:cubicBezTo>
                  <a:cubicBezTo>
                    <a:pt x="53999" y="93013"/>
                    <a:pt x="-1300" y="96188"/>
                    <a:pt x="23" y="8110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C9111A75-6880-4DE7-B121-67F0F18D3426}"/>
                </a:ext>
              </a:extLst>
            </p:cNvPr>
            <p:cNvSpPr/>
            <p:nvPr/>
          </p:nvSpPr>
          <p:spPr>
            <a:xfrm>
              <a:off x="5311654" y="7858741"/>
              <a:ext cx="124345" cy="130038"/>
            </a:xfrm>
            <a:custGeom>
              <a:avLst/>
              <a:gdLst>
                <a:gd name="connsiteX0" fmla="*/ 1709 w 124345"/>
                <a:gd name="connsiteY0" fmla="*/ 512 h 130038"/>
                <a:gd name="connsiteX1" fmla="*/ 90609 w 124345"/>
                <a:gd name="connsiteY1" fmla="*/ 78299 h 130038"/>
                <a:gd name="connsiteX2" fmla="*/ 122359 w 124345"/>
                <a:gd name="connsiteY2" fmla="*/ 122749 h 130038"/>
                <a:gd name="connsiteX3" fmla="*/ 39809 w 124345"/>
                <a:gd name="connsiteY3" fmla="*/ 119574 h 130038"/>
                <a:gd name="connsiteX4" fmla="*/ 1709 w 124345"/>
                <a:gd name="connsiteY4" fmla="*/ 512 h 13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345" h="130038">
                  <a:moveTo>
                    <a:pt x="1709" y="512"/>
                  </a:moveTo>
                  <a:cubicBezTo>
                    <a:pt x="10176" y="-6367"/>
                    <a:pt x="70501" y="57926"/>
                    <a:pt x="90609" y="78299"/>
                  </a:cubicBezTo>
                  <a:cubicBezTo>
                    <a:pt x="110717" y="98672"/>
                    <a:pt x="130826" y="115870"/>
                    <a:pt x="122359" y="122749"/>
                  </a:cubicBezTo>
                  <a:cubicBezTo>
                    <a:pt x="113892" y="129628"/>
                    <a:pt x="61769" y="136243"/>
                    <a:pt x="39809" y="119574"/>
                  </a:cubicBezTo>
                  <a:cubicBezTo>
                    <a:pt x="17849" y="102905"/>
                    <a:pt x="-6758" y="7391"/>
                    <a:pt x="1709" y="51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フリーフォーム: 図形 1">
              <a:extLst>
                <a:ext uri="{FF2B5EF4-FFF2-40B4-BE49-F238E27FC236}">
                  <a16:creationId xmlns:a16="http://schemas.microsoft.com/office/drawing/2014/main" id="{6E1997D7-535D-4AD9-AD89-0E2EDD3BEB20}"/>
                </a:ext>
              </a:extLst>
            </p:cNvPr>
            <p:cNvSpPr/>
            <p:nvPr/>
          </p:nvSpPr>
          <p:spPr>
            <a:xfrm>
              <a:off x="3763614" y="7780107"/>
              <a:ext cx="556635" cy="836217"/>
            </a:xfrm>
            <a:custGeom>
              <a:avLst/>
              <a:gdLst>
                <a:gd name="connsiteX0" fmla="*/ 495649 w 556635"/>
                <a:gd name="connsiteY0" fmla="*/ 12471 h 836217"/>
                <a:gd name="connsiteX1" fmla="*/ 308324 w 556635"/>
                <a:gd name="connsiteY1" fmla="*/ 28346 h 836217"/>
                <a:gd name="connsiteX2" fmla="*/ 65436 w 556635"/>
                <a:gd name="connsiteY2" fmla="*/ 218846 h 836217"/>
                <a:gd name="connsiteX3" fmla="*/ 8286 w 556635"/>
                <a:gd name="connsiteY3" fmla="*/ 531583 h 836217"/>
                <a:gd name="connsiteX4" fmla="*/ 209899 w 556635"/>
                <a:gd name="connsiteY4" fmla="*/ 782408 h 836217"/>
                <a:gd name="connsiteX5" fmla="*/ 548036 w 556635"/>
                <a:gd name="connsiteY5" fmla="*/ 834796 h 836217"/>
                <a:gd name="connsiteX6" fmla="*/ 433736 w 556635"/>
                <a:gd name="connsiteY6" fmla="*/ 814158 h 836217"/>
                <a:gd name="connsiteX7" fmla="*/ 194024 w 556635"/>
                <a:gd name="connsiteY7" fmla="*/ 739546 h 836217"/>
                <a:gd name="connsiteX8" fmla="*/ 28924 w 556635"/>
                <a:gd name="connsiteY8" fmla="*/ 453796 h 836217"/>
                <a:gd name="connsiteX9" fmla="*/ 170211 w 556635"/>
                <a:gd name="connsiteY9" fmla="*/ 141058 h 836217"/>
                <a:gd name="connsiteX10" fmla="*/ 495649 w 556635"/>
                <a:gd name="connsiteY10" fmla="*/ 12471 h 836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6635" h="836217">
                  <a:moveTo>
                    <a:pt x="495649" y="12471"/>
                  </a:moveTo>
                  <a:cubicBezTo>
                    <a:pt x="518668" y="-6314"/>
                    <a:pt x="380026" y="-6050"/>
                    <a:pt x="308324" y="28346"/>
                  </a:cubicBezTo>
                  <a:cubicBezTo>
                    <a:pt x="236622" y="62742"/>
                    <a:pt x="115442" y="134973"/>
                    <a:pt x="65436" y="218846"/>
                  </a:cubicBezTo>
                  <a:cubicBezTo>
                    <a:pt x="15430" y="302719"/>
                    <a:pt x="-15791" y="437656"/>
                    <a:pt x="8286" y="531583"/>
                  </a:cubicBezTo>
                  <a:cubicBezTo>
                    <a:pt x="32363" y="625510"/>
                    <a:pt x="119941" y="731873"/>
                    <a:pt x="209899" y="782408"/>
                  </a:cubicBezTo>
                  <a:cubicBezTo>
                    <a:pt x="299857" y="832943"/>
                    <a:pt x="510730" y="829504"/>
                    <a:pt x="548036" y="834796"/>
                  </a:cubicBezTo>
                  <a:cubicBezTo>
                    <a:pt x="585342" y="840088"/>
                    <a:pt x="492738" y="830033"/>
                    <a:pt x="433736" y="814158"/>
                  </a:cubicBezTo>
                  <a:cubicBezTo>
                    <a:pt x="374734" y="798283"/>
                    <a:pt x="261493" y="799606"/>
                    <a:pt x="194024" y="739546"/>
                  </a:cubicBezTo>
                  <a:cubicBezTo>
                    <a:pt x="126555" y="679486"/>
                    <a:pt x="32893" y="553544"/>
                    <a:pt x="28924" y="453796"/>
                  </a:cubicBezTo>
                  <a:cubicBezTo>
                    <a:pt x="24955" y="354048"/>
                    <a:pt x="94276" y="214877"/>
                    <a:pt x="170211" y="141058"/>
                  </a:cubicBezTo>
                  <a:cubicBezTo>
                    <a:pt x="246146" y="67239"/>
                    <a:pt x="472630" y="31256"/>
                    <a:pt x="495649" y="1247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フリーフォーム: 図形 2">
              <a:extLst>
                <a:ext uri="{FF2B5EF4-FFF2-40B4-BE49-F238E27FC236}">
                  <a16:creationId xmlns:a16="http://schemas.microsoft.com/office/drawing/2014/main" id="{A987E303-DA24-415E-BD93-73D9079644AD}"/>
                </a:ext>
              </a:extLst>
            </p:cNvPr>
            <p:cNvSpPr/>
            <p:nvPr/>
          </p:nvSpPr>
          <p:spPr>
            <a:xfrm>
              <a:off x="4256445" y="7784279"/>
              <a:ext cx="333564" cy="831859"/>
            </a:xfrm>
            <a:custGeom>
              <a:avLst/>
              <a:gdLst>
                <a:gd name="connsiteX0" fmla="*/ 2818 w 333564"/>
                <a:gd name="connsiteY0" fmla="*/ 5124 h 831859"/>
                <a:gd name="connsiteX1" fmla="*/ 255230 w 333564"/>
                <a:gd name="connsiteY1" fmla="*/ 149586 h 831859"/>
                <a:gd name="connsiteX2" fmla="*/ 326668 w 333564"/>
                <a:gd name="connsiteY2" fmla="*/ 570274 h 831859"/>
                <a:gd name="connsiteX3" fmla="*/ 112355 w 333564"/>
                <a:gd name="connsiteY3" fmla="*/ 768711 h 831859"/>
                <a:gd name="connsiteX4" fmla="*/ 5993 w 333564"/>
                <a:gd name="connsiteY4" fmla="*/ 821099 h 831859"/>
                <a:gd name="connsiteX5" fmla="*/ 285393 w 333564"/>
                <a:gd name="connsiteY5" fmla="*/ 582974 h 831859"/>
                <a:gd name="connsiteX6" fmla="*/ 291743 w 333564"/>
                <a:gd name="connsiteY6" fmla="*/ 305161 h 831859"/>
                <a:gd name="connsiteX7" fmla="*/ 2818 w 333564"/>
                <a:gd name="connsiteY7" fmla="*/ 5124 h 83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3564" h="831859">
                  <a:moveTo>
                    <a:pt x="2818" y="5124"/>
                  </a:moveTo>
                  <a:cubicBezTo>
                    <a:pt x="-3268" y="-20805"/>
                    <a:pt x="201255" y="55394"/>
                    <a:pt x="255230" y="149586"/>
                  </a:cubicBezTo>
                  <a:cubicBezTo>
                    <a:pt x="309205" y="243778"/>
                    <a:pt x="350480" y="467087"/>
                    <a:pt x="326668" y="570274"/>
                  </a:cubicBezTo>
                  <a:cubicBezTo>
                    <a:pt x="302856" y="673461"/>
                    <a:pt x="165801" y="726907"/>
                    <a:pt x="112355" y="768711"/>
                  </a:cubicBezTo>
                  <a:cubicBezTo>
                    <a:pt x="58909" y="810515"/>
                    <a:pt x="-22847" y="852055"/>
                    <a:pt x="5993" y="821099"/>
                  </a:cubicBezTo>
                  <a:cubicBezTo>
                    <a:pt x="34833" y="790143"/>
                    <a:pt x="237768" y="668964"/>
                    <a:pt x="285393" y="582974"/>
                  </a:cubicBezTo>
                  <a:cubicBezTo>
                    <a:pt x="333018" y="496984"/>
                    <a:pt x="334341" y="398823"/>
                    <a:pt x="291743" y="305161"/>
                  </a:cubicBezTo>
                  <a:cubicBezTo>
                    <a:pt x="249145" y="211499"/>
                    <a:pt x="8904" y="31053"/>
                    <a:pt x="2818" y="512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7EFF7D77-D9ED-4FE0-AD39-A980D351E2D7}"/>
                </a:ext>
              </a:extLst>
            </p:cNvPr>
            <p:cNvSpPr/>
            <p:nvPr/>
          </p:nvSpPr>
          <p:spPr>
            <a:xfrm>
              <a:off x="6326595" y="10754282"/>
              <a:ext cx="930577" cy="543387"/>
            </a:xfrm>
            <a:custGeom>
              <a:avLst/>
              <a:gdLst>
                <a:gd name="connsiteX0" fmla="*/ 929338 w 930577"/>
                <a:gd name="connsiteY0" fmla="*/ 41 h 543387"/>
                <a:gd name="connsiteX1" fmla="*/ 817155 w 930577"/>
                <a:gd name="connsiteY1" fmla="*/ 247691 h 543387"/>
                <a:gd name="connsiteX2" fmla="*/ 597022 w 930577"/>
                <a:gd name="connsiteY2" fmla="*/ 436075 h 543387"/>
                <a:gd name="connsiteX3" fmla="*/ 364188 w 930577"/>
                <a:gd name="connsiteY3" fmla="*/ 522858 h 543387"/>
                <a:gd name="connsiteX4" fmla="*/ 122 w 930577"/>
                <a:gd name="connsiteY4" fmla="*/ 541908 h 543387"/>
                <a:gd name="connsiteX5" fmla="*/ 404405 w 930577"/>
                <a:gd name="connsiteY5" fmla="*/ 495341 h 543387"/>
                <a:gd name="connsiteX6" fmla="*/ 749422 w 930577"/>
                <a:gd name="connsiteY6" fmla="*/ 266741 h 543387"/>
                <a:gd name="connsiteX7" fmla="*/ 929338 w 930577"/>
                <a:gd name="connsiteY7" fmla="*/ 41 h 543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30577" h="543387">
                  <a:moveTo>
                    <a:pt x="929338" y="41"/>
                  </a:moveTo>
                  <a:cubicBezTo>
                    <a:pt x="940627" y="-3134"/>
                    <a:pt x="872541" y="175019"/>
                    <a:pt x="817155" y="247691"/>
                  </a:cubicBezTo>
                  <a:cubicBezTo>
                    <a:pt x="761769" y="320363"/>
                    <a:pt x="672516" y="390214"/>
                    <a:pt x="597022" y="436075"/>
                  </a:cubicBezTo>
                  <a:cubicBezTo>
                    <a:pt x="521528" y="481936"/>
                    <a:pt x="463671" y="505219"/>
                    <a:pt x="364188" y="522858"/>
                  </a:cubicBezTo>
                  <a:cubicBezTo>
                    <a:pt x="264705" y="540497"/>
                    <a:pt x="-6581" y="546494"/>
                    <a:pt x="122" y="541908"/>
                  </a:cubicBezTo>
                  <a:cubicBezTo>
                    <a:pt x="6825" y="537322"/>
                    <a:pt x="279522" y="541202"/>
                    <a:pt x="404405" y="495341"/>
                  </a:cubicBezTo>
                  <a:cubicBezTo>
                    <a:pt x="529288" y="449480"/>
                    <a:pt x="661228" y="350349"/>
                    <a:pt x="749422" y="266741"/>
                  </a:cubicBezTo>
                  <a:cubicBezTo>
                    <a:pt x="837616" y="183133"/>
                    <a:pt x="918049" y="3216"/>
                    <a:pt x="929338" y="4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665FB5D1-C95B-4ED0-B958-299FAAF00521}"/>
                </a:ext>
              </a:extLst>
            </p:cNvPr>
            <p:cNvSpPr/>
            <p:nvPr/>
          </p:nvSpPr>
          <p:spPr>
            <a:xfrm>
              <a:off x="5816012" y="10851280"/>
              <a:ext cx="1609610" cy="851685"/>
            </a:xfrm>
            <a:custGeom>
              <a:avLst/>
              <a:gdLst>
                <a:gd name="connsiteX0" fmla="*/ 1602905 w 1609610"/>
                <a:gd name="connsiteY0" fmla="*/ 8877 h 851685"/>
                <a:gd name="connsiteX1" fmla="*/ 1387005 w 1609610"/>
                <a:gd name="connsiteY1" fmla="*/ 533810 h 851685"/>
                <a:gd name="connsiteX2" fmla="*/ 1126655 w 1609610"/>
                <a:gd name="connsiteY2" fmla="*/ 785693 h 851685"/>
                <a:gd name="connsiteX3" fmla="*/ 868421 w 1609610"/>
                <a:gd name="connsiteY3" fmla="*/ 847077 h 851685"/>
                <a:gd name="connsiteX4" fmla="*/ 589021 w 1609610"/>
                <a:gd name="connsiteY4" fmla="*/ 828027 h 851685"/>
                <a:gd name="connsiteX5" fmla="*/ 6938 w 1609610"/>
                <a:gd name="connsiteY5" fmla="*/ 675627 h 851685"/>
                <a:gd name="connsiteX6" fmla="*/ 307505 w 1609610"/>
                <a:gd name="connsiteY6" fmla="*/ 732777 h 851685"/>
                <a:gd name="connsiteX7" fmla="*/ 885355 w 1609610"/>
                <a:gd name="connsiteY7" fmla="*/ 811093 h 851685"/>
                <a:gd name="connsiteX8" fmla="*/ 1204971 w 1609610"/>
                <a:gd name="connsiteY8" fmla="*/ 684093 h 851685"/>
                <a:gd name="connsiteX9" fmla="*/ 1522471 w 1609610"/>
                <a:gd name="connsiteY9" fmla="*/ 241710 h 851685"/>
                <a:gd name="connsiteX10" fmla="*/ 1602905 w 1609610"/>
                <a:gd name="connsiteY10" fmla="*/ 8877 h 851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09610" h="851685">
                  <a:moveTo>
                    <a:pt x="1602905" y="8877"/>
                  </a:moveTo>
                  <a:cubicBezTo>
                    <a:pt x="1580327" y="57560"/>
                    <a:pt x="1466380" y="404341"/>
                    <a:pt x="1387005" y="533810"/>
                  </a:cubicBezTo>
                  <a:cubicBezTo>
                    <a:pt x="1307630" y="663279"/>
                    <a:pt x="1213086" y="733482"/>
                    <a:pt x="1126655" y="785693"/>
                  </a:cubicBezTo>
                  <a:cubicBezTo>
                    <a:pt x="1040224" y="837904"/>
                    <a:pt x="958027" y="840021"/>
                    <a:pt x="868421" y="847077"/>
                  </a:cubicBezTo>
                  <a:cubicBezTo>
                    <a:pt x="778815" y="854133"/>
                    <a:pt x="732601" y="856602"/>
                    <a:pt x="589021" y="828027"/>
                  </a:cubicBezTo>
                  <a:cubicBezTo>
                    <a:pt x="445441" y="799452"/>
                    <a:pt x="53857" y="691502"/>
                    <a:pt x="6938" y="675627"/>
                  </a:cubicBezTo>
                  <a:cubicBezTo>
                    <a:pt x="-39981" y="659752"/>
                    <a:pt x="161102" y="710199"/>
                    <a:pt x="307505" y="732777"/>
                  </a:cubicBezTo>
                  <a:cubicBezTo>
                    <a:pt x="453908" y="755355"/>
                    <a:pt x="735777" y="819207"/>
                    <a:pt x="885355" y="811093"/>
                  </a:cubicBezTo>
                  <a:cubicBezTo>
                    <a:pt x="1034933" y="802979"/>
                    <a:pt x="1098785" y="778990"/>
                    <a:pt x="1204971" y="684093"/>
                  </a:cubicBezTo>
                  <a:cubicBezTo>
                    <a:pt x="1311157" y="589196"/>
                    <a:pt x="1455796" y="361302"/>
                    <a:pt x="1522471" y="241710"/>
                  </a:cubicBezTo>
                  <a:cubicBezTo>
                    <a:pt x="1589146" y="122118"/>
                    <a:pt x="1625483" y="-39806"/>
                    <a:pt x="1602905" y="887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F5B6FC35-90AC-4E0E-B94C-8ADCE03994A3}"/>
                </a:ext>
              </a:extLst>
            </p:cNvPr>
            <p:cNvSpPr/>
            <p:nvPr/>
          </p:nvSpPr>
          <p:spPr>
            <a:xfrm>
              <a:off x="7239076" y="9373000"/>
              <a:ext cx="431150" cy="1448264"/>
            </a:xfrm>
            <a:custGeom>
              <a:avLst/>
              <a:gdLst>
                <a:gd name="connsiteX0" fmla="*/ 422199 w 431150"/>
                <a:gd name="connsiteY0" fmla="*/ 37240 h 1448264"/>
                <a:gd name="connsiteX1" fmla="*/ 22149 w 431150"/>
                <a:gd name="connsiteY1" fmla="*/ 1383440 h 1448264"/>
                <a:gd name="connsiteX2" fmla="*/ 76124 w 431150"/>
                <a:gd name="connsiteY2" fmla="*/ 1154840 h 1448264"/>
                <a:gd name="connsiteX3" fmla="*/ 282499 w 431150"/>
                <a:gd name="connsiteY3" fmla="*/ 446815 h 1448264"/>
                <a:gd name="connsiteX4" fmla="*/ 422199 w 431150"/>
                <a:gd name="connsiteY4" fmla="*/ 37240 h 1448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1150" h="1448264">
                  <a:moveTo>
                    <a:pt x="422199" y="37240"/>
                  </a:moveTo>
                  <a:cubicBezTo>
                    <a:pt x="378807" y="193344"/>
                    <a:pt x="79828" y="1197173"/>
                    <a:pt x="22149" y="1383440"/>
                  </a:cubicBezTo>
                  <a:cubicBezTo>
                    <a:pt x="-35530" y="1569707"/>
                    <a:pt x="32732" y="1310944"/>
                    <a:pt x="76124" y="1154840"/>
                  </a:cubicBezTo>
                  <a:cubicBezTo>
                    <a:pt x="119516" y="998736"/>
                    <a:pt x="224820" y="639432"/>
                    <a:pt x="282499" y="446815"/>
                  </a:cubicBezTo>
                  <a:cubicBezTo>
                    <a:pt x="340178" y="254198"/>
                    <a:pt x="465591" y="-118864"/>
                    <a:pt x="422199" y="3724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FFFF2A82-66CB-4A1E-8027-2492D3499DA3}"/>
                </a:ext>
              </a:extLst>
            </p:cNvPr>
            <p:cNvSpPr/>
            <p:nvPr/>
          </p:nvSpPr>
          <p:spPr>
            <a:xfrm>
              <a:off x="7649012" y="8161925"/>
              <a:ext cx="393540" cy="1285473"/>
            </a:xfrm>
            <a:custGeom>
              <a:avLst/>
              <a:gdLst>
                <a:gd name="connsiteX0" fmla="*/ 386913 w 393540"/>
                <a:gd name="connsiteY0" fmla="*/ 25940 h 1285473"/>
                <a:gd name="connsiteX1" fmla="*/ 12263 w 393540"/>
                <a:gd name="connsiteY1" fmla="*/ 1254665 h 1285473"/>
                <a:gd name="connsiteX2" fmla="*/ 104338 w 393540"/>
                <a:gd name="connsiteY2" fmla="*/ 876840 h 1285473"/>
                <a:gd name="connsiteX3" fmla="*/ 240863 w 393540"/>
                <a:gd name="connsiteY3" fmla="*/ 454565 h 1285473"/>
                <a:gd name="connsiteX4" fmla="*/ 386913 w 393540"/>
                <a:gd name="connsiteY4" fmla="*/ 25940 h 1285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3540" h="1285473">
                  <a:moveTo>
                    <a:pt x="386913" y="25940"/>
                  </a:moveTo>
                  <a:cubicBezTo>
                    <a:pt x="348813" y="159290"/>
                    <a:pt x="59359" y="1112848"/>
                    <a:pt x="12263" y="1254665"/>
                  </a:cubicBezTo>
                  <a:cubicBezTo>
                    <a:pt x="-34833" y="1396482"/>
                    <a:pt x="66238" y="1010190"/>
                    <a:pt x="104338" y="876840"/>
                  </a:cubicBezTo>
                  <a:cubicBezTo>
                    <a:pt x="142438" y="743490"/>
                    <a:pt x="193238" y="599557"/>
                    <a:pt x="240863" y="454565"/>
                  </a:cubicBezTo>
                  <a:cubicBezTo>
                    <a:pt x="288488" y="309573"/>
                    <a:pt x="425013" y="-107410"/>
                    <a:pt x="386913" y="2594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9C7C6C85-EB6F-4233-9130-FF9541D584C8}"/>
                </a:ext>
              </a:extLst>
            </p:cNvPr>
            <p:cNvSpPr/>
            <p:nvPr/>
          </p:nvSpPr>
          <p:spPr>
            <a:xfrm>
              <a:off x="8016407" y="7134695"/>
              <a:ext cx="311677" cy="1141862"/>
            </a:xfrm>
            <a:custGeom>
              <a:avLst/>
              <a:gdLst>
                <a:gd name="connsiteX0" fmla="*/ 311618 w 311677"/>
                <a:gd name="connsiteY0" fmla="*/ 2245 h 1141862"/>
                <a:gd name="connsiteX1" fmla="*/ 19518 w 311677"/>
                <a:gd name="connsiteY1" fmla="*/ 1078570 h 1141862"/>
                <a:gd name="connsiteX2" fmla="*/ 29043 w 311677"/>
                <a:gd name="connsiteY2" fmla="*/ 992845 h 1141862"/>
                <a:gd name="connsiteX3" fmla="*/ 44918 w 311677"/>
                <a:gd name="connsiteY3" fmla="*/ 802345 h 1141862"/>
                <a:gd name="connsiteX4" fmla="*/ 311618 w 311677"/>
                <a:gd name="connsiteY4" fmla="*/ 2245 h 1141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1677" h="1141862">
                  <a:moveTo>
                    <a:pt x="311618" y="2245"/>
                  </a:moveTo>
                  <a:cubicBezTo>
                    <a:pt x="307385" y="48283"/>
                    <a:pt x="66614" y="913470"/>
                    <a:pt x="19518" y="1078570"/>
                  </a:cubicBezTo>
                  <a:cubicBezTo>
                    <a:pt x="-27578" y="1243670"/>
                    <a:pt x="24810" y="1038883"/>
                    <a:pt x="29043" y="992845"/>
                  </a:cubicBezTo>
                  <a:cubicBezTo>
                    <a:pt x="33276" y="946808"/>
                    <a:pt x="-2178" y="973266"/>
                    <a:pt x="44918" y="802345"/>
                  </a:cubicBezTo>
                  <a:cubicBezTo>
                    <a:pt x="92014" y="631424"/>
                    <a:pt x="315851" y="-43793"/>
                    <a:pt x="311618" y="224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35EE90DA-EF30-46AB-9ACC-FA895A325346}"/>
                </a:ext>
              </a:extLst>
            </p:cNvPr>
            <p:cNvSpPr/>
            <p:nvPr/>
          </p:nvSpPr>
          <p:spPr>
            <a:xfrm>
              <a:off x="8300818" y="5656979"/>
              <a:ext cx="461211" cy="1620781"/>
            </a:xfrm>
            <a:custGeom>
              <a:avLst/>
              <a:gdLst>
                <a:gd name="connsiteX0" fmla="*/ 446307 w 461211"/>
                <a:gd name="connsiteY0" fmla="*/ 82961 h 1620781"/>
                <a:gd name="connsiteX1" fmla="*/ 24032 w 461211"/>
                <a:gd name="connsiteY1" fmla="*/ 1530761 h 1620781"/>
                <a:gd name="connsiteX2" fmla="*/ 68482 w 461211"/>
                <a:gd name="connsiteY2" fmla="*/ 1397411 h 1620781"/>
                <a:gd name="connsiteX3" fmla="*/ 205007 w 461211"/>
                <a:gd name="connsiteY3" fmla="*/ 825911 h 1620781"/>
                <a:gd name="connsiteX4" fmla="*/ 351057 w 461211"/>
                <a:gd name="connsiteY4" fmla="*/ 244886 h 1620781"/>
                <a:gd name="connsiteX5" fmla="*/ 446307 w 461211"/>
                <a:gd name="connsiteY5" fmla="*/ 82961 h 16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1211" h="1620781">
                  <a:moveTo>
                    <a:pt x="446307" y="82961"/>
                  </a:moveTo>
                  <a:cubicBezTo>
                    <a:pt x="391803" y="297274"/>
                    <a:pt x="87003" y="1311686"/>
                    <a:pt x="24032" y="1530761"/>
                  </a:cubicBezTo>
                  <a:cubicBezTo>
                    <a:pt x="-38939" y="1749836"/>
                    <a:pt x="38320" y="1514886"/>
                    <a:pt x="68482" y="1397411"/>
                  </a:cubicBezTo>
                  <a:cubicBezTo>
                    <a:pt x="98644" y="1279936"/>
                    <a:pt x="157911" y="1017999"/>
                    <a:pt x="205007" y="825911"/>
                  </a:cubicBezTo>
                  <a:cubicBezTo>
                    <a:pt x="252103" y="633824"/>
                    <a:pt x="310840" y="366594"/>
                    <a:pt x="351057" y="244886"/>
                  </a:cubicBezTo>
                  <a:cubicBezTo>
                    <a:pt x="391274" y="123178"/>
                    <a:pt x="500811" y="-131352"/>
                    <a:pt x="446307" y="8296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61FC1B84-A13A-4C20-AAC0-07A6B62BAA23}"/>
                </a:ext>
              </a:extLst>
            </p:cNvPr>
            <p:cNvSpPr/>
            <p:nvPr/>
          </p:nvSpPr>
          <p:spPr>
            <a:xfrm>
              <a:off x="8707798" y="3926074"/>
              <a:ext cx="487674" cy="1944399"/>
            </a:xfrm>
            <a:custGeom>
              <a:avLst/>
              <a:gdLst>
                <a:gd name="connsiteX0" fmla="*/ 464777 w 487674"/>
                <a:gd name="connsiteY0" fmla="*/ 118416 h 1944399"/>
                <a:gd name="connsiteX1" fmla="*/ 436202 w 487674"/>
                <a:gd name="connsiteY1" fmla="*/ 166041 h 1944399"/>
                <a:gd name="connsiteX2" fmla="*/ 23452 w 487674"/>
                <a:gd name="connsiteY2" fmla="*/ 1851966 h 1944399"/>
                <a:gd name="connsiteX3" fmla="*/ 58377 w 487674"/>
                <a:gd name="connsiteY3" fmla="*/ 1686866 h 1944399"/>
                <a:gd name="connsiteX4" fmla="*/ 118702 w 487674"/>
                <a:gd name="connsiteY4" fmla="*/ 1378891 h 1944399"/>
                <a:gd name="connsiteX5" fmla="*/ 283802 w 487674"/>
                <a:gd name="connsiteY5" fmla="*/ 661341 h 1944399"/>
                <a:gd name="connsiteX6" fmla="*/ 464777 w 487674"/>
                <a:gd name="connsiteY6" fmla="*/ 118416 h 1944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7674" h="1944399">
                  <a:moveTo>
                    <a:pt x="464777" y="118416"/>
                  </a:moveTo>
                  <a:cubicBezTo>
                    <a:pt x="490177" y="35866"/>
                    <a:pt x="509756" y="-122884"/>
                    <a:pt x="436202" y="166041"/>
                  </a:cubicBezTo>
                  <a:cubicBezTo>
                    <a:pt x="362648" y="454966"/>
                    <a:pt x="86423" y="1598495"/>
                    <a:pt x="23452" y="1851966"/>
                  </a:cubicBezTo>
                  <a:cubicBezTo>
                    <a:pt x="-39519" y="2105437"/>
                    <a:pt x="42502" y="1765712"/>
                    <a:pt x="58377" y="1686866"/>
                  </a:cubicBezTo>
                  <a:cubicBezTo>
                    <a:pt x="74252" y="1608020"/>
                    <a:pt x="81131" y="1549812"/>
                    <a:pt x="118702" y="1378891"/>
                  </a:cubicBezTo>
                  <a:cubicBezTo>
                    <a:pt x="156273" y="1207970"/>
                    <a:pt x="227710" y="873008"/>
                    <a:pt x="283802" y="661341"/>
                  </a:cubicBezTo>
                  <a:cubicBezTo>
                    <a:pt x="339894" y="449674"/>
                    <a:pt x="439377" y="200966"/>
                    <a:pt x="464777" y="11841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CCD823DB-569A-42D1-89C8-3915B99AF28A}"/>
                </a:ext>
              </a:extLst>
            </p:cNvPr>
            <p:cNvSpPr/>
            <p:nvPr/>
          </p:nvSpPr>
          <p:spPr>
            <a:xfrm>
              <a:off x="9121526" y="2931711"/>
              <a:ext cx="328137" cy="1335897"/>
            </a:xfrm>
            <a:custGeom>
              <a:avLst/>
              <a:gdLst>
                <a:gd name="connsiteX0" fmla="*/ 327274 w 328137"/>
                <a:gd name="connsiteY0" fmla="*/ 4704 h 1335897"/>
                <a:gd name="connsiteX1" fmla="*/ 16124 w 328137"/>
                <a:gd name="connsiteY1" fmla="*/ 1265179 h 1335897"/>
                <a:gd name="connsiteX2" fmla="*/ 51049 w 328137"/>
                <a:gd name="connsiteY2" fmla="*/ 1141354 h 1335897"/>
                <a:gd name="connsiteX3" fmla="*/ 108199 w 328137"/>
                <a:gd name="connsiteY3" fmla="*/ 846079 h 1335897"/>
                <a:gd name="connsiteX4" fmla="*/ 327274 w 328137"/>
                <a:gd name="connsiteY4" fmla="*/ 4704 h 1335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8137" h="1335897">
                  <a:moveTo>
                    <a:pt x="327274" y="4704"/>
                  </a:moveTo>
                  <a:cubicBezTo>
                    <a:pt x="311928" y="74554"/>
                    <a:pt x="62161" y="1075737"/>
                    <a:pt x="16124" y="1265179"/>
                  </a:cubicBezTo>
                  <a:cubicBezTo>
                    <a:pt x="-29914" y="1454621"/>
                    <a:pt x="35703" y="1211204"/>
                    <a:pt x="51049" y="1141354"/>
                  </a:cubicBezTo>
                  <a:cubicBezTo>
                    <a:pt x="66395" y="1071504"/>
                    <a:pt x="67453" y="1029171"/>
                    <a:pt x="108199" y="846079"/>
                  </a:cubicBezTo>
                  <a:cubicBezTo>
                    <a:pt x="148945" y="662987"/>
                    <a:pt x="342620" y="-65146"/>
                    <a:pt x="327274" y="470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F26A610F-75C6-455A-8280-7CCA117CABDB}"/>
                </a:ext>
              </a:extLst>
            </p:cNvPr>
            <p:cNvSpPr/>
            <p:nvPr/>
          </p:nvSpPr>
          <p:spPr>
            <a:xfrm>
              <a:off x="9050213" y="2277587"/>
              <a:ext cx="424367" cy="702690"/>
            </a:xfrm>
            <a:custGeom>
              <a:avLst/>
              <a:gdLst>
                <a:gd name="connsiteX0" fmla="*/ 125 w 424367"/>
                <a:gd name="connsiteY0" fmla="*/ 16 h 702690"/>
                <a:gd name="connsiteX1" fmla="*/ 241425 w 424367"/>
                <a:gd name="connsiteY1" fmla="*/ 144478 h 702690"/>
                <a:gd name="connsiteX2" fmla="*/ 395412 w 424367"/>
                <a:gd name="connsiteY2" fmla="*/ 415941 h 702690"/>
                <a:gd name="connsiteX3" fmla="*/ 393825 w 424367"/>
                <a:gd name="connsiteY3" fmla="*/ 695341 h 702690"/>
                <a:gd name="connsiteX4" fmla="*/ 392237 w 424367"/>
                <a:gd name="connsiteY4" fmla="*/ 603266 h 702690"/>
                <a:gd name="connsiteX5" fmla="*/ 419225 w 424367"/>
                <a:gd name="connsiteY5" fmla="*/ 408003 h 702690"/>
                <a:gd name="connsiteX6" fmla="*/ 274762 w 424367"/>
                <a:gd name="connsiteY6" fmla="*/ 152416 h 702690"/>
                <a:gd name="connsiteX7" fmla="*/ 125 w 424367"/>
                <a:gd name="connsiteY7" fmla="*/ 16 h 702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4367" h="702690">
                  <a:moveTo>
                    <a:pt x="125" y="16"/>
                  </a:moveTo>
                  <a:cubicBezTo>
                    <a:pt x="-5431" y="-1307"/>
                    <a:pt x="175544" y="75157"/>
                    <a:pt x="241425" y="144478"/>
                  </a:cubicBezTo>
                  <a:cubicBezTo>
                    <a:pt x="307306" y="213799"/>
                    <a:pt x="370012" y="324131"/>
                    <a:pt x="395412" y="415941"/>
                  </a:cubicBezTo>
                  <a:cubicBezTo>
                    <a:pt x="420812" y="507751"/>
                    <a:pt x="394354" y="664120"/>
                    <a:pt x="393825" y="695341"/>
                  </a:cubicBezTo>
                  <a:cubicBezTo>
                    <a:pt x="393296" y="726562"/>
                    <a:pt x="388004" y="651156"/>
                    <a:pt x="392237" y="603266"/>
                  </a:cubicBezTo>
                  <a:cubicBezTo>
                    <a:pt x="396470" y="555376"/>
                    <a:pt x="438804" y="483145"/>
                    <a:pt x="419225" y="408003"/>
                  </a:cubicBezTo>
                  <a:cubicBezTo>
                    <a:pt x="399646" y="332861"/>
                    <a:pt x="344348" y="220414"/>
                    <a:pt x="274762" y="152416"/>
                  </a:cubicBezTo>
                  <a:cubicBezTo>
                    <a:pt x="205177" y="84418"/>
                    <a:pt x="5681" y="1339"/>
                    <a:pt x="125" y="1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0D51BE27-973C-49C1-9567-6392CE04B5B1}"/>
                </a:ext>
              </a:extLst>
            </p:cNvPr>
            <p:cNvSpPr/>
            <p:nvPr/>
          </p:nvSpPr>
          <p:spPr>
            <a:xfrm>
              <a:off x="8054526" y="2036286"/>
              <a:ext cx="1070380" cy="267721"/>
            </a:xfrm>
            <a:custGeom>
              <a:avLst/>
              <a:gdLst>
                <a:gd name="connsiteX0" fmla="*/ 449 w 1070380"/>
                <a:gd name="connsiteY0" fmla="*/ 17 h 267721"/>
                <a:gd name="connsiteX1" fmla="*/ 1002162 w 1070380"/>
                <a:gd name="connsiteY1" fmla="*/ 244492 h 267721"/>
                <a:gd name="connsiteX2" fmla="*/ 875162 w 1070380"/>
                <a:gd name="connsiteY2" fmla="*/ 231792 h 267721"/>
                <a:gd name="connsiteX3" fmla="*/ 449 w 1070380"/>
                <a:gd name="connsiteY3" fmla="*/ 17 h 267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0380" h="267721">
                  <a:moveTo>
                    <a:pt x="449" y="17"/>
                  </a:moveTo>
                  <a:cubicBezTo>
                    <a:pt x="21616" y="2134"/>
                    <a:pt x="856377" y="205863"/>
                    <a:pt x="1002162" y="244492"/>
                  </a:cubicBezTo>
                  <a:cubicBezTo>
                    <a:pt x="1147947" y="283121"/>
                    <a:pt x="1038674" y="269892"/>
                    <a:pt x="875162" y="231792"/>
                  </a:cubicBezTo>
                  <a:cubicBezTo>
                    <a:pt x="711650" y="193692"/>
                    <a:pt x="-20718" y="-2100"/>
                    <a:pt x="449" y="1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CF897CA2-9347-4C69-B2CD-CCE4E951138F}"/>
                </a:ext>
              </a:extLst>
            </p:cNvPr>
            <p:cNvSpPr/>
            <p:nvPr/>
          </p:nvSpPr>
          <p:spPr>
            <a:xfrm>
              <a:off x="6999643" y="1776272"/>
              <a:ext cx="1210944" cy="304735"/>
            </a:xfrm>
            <a:custGeom>
              <a:avLst/>
              <a:gdLst>
                <a:gd name="connsiteX0" fmla="*/ 39332 w 1210944"/>
                <a:gd name="connsiteY0" fmla="*/ 6031 h 304735"/>
                <a:gd name="connsiteX1" fmla="*/ 1139470 w 1210944"/>
                <a:gd name="connsiteY1" fmla="*/ 282256 h 304735"/>
                <a:gd name="connsiteX2" fmla="*/ 1017232 w 1210944"/>
                <a:gd name="connsiteY2" fmla="*/ 267968 h 304735"/>
                <a:gd name="connsiteX3" fmla="*/ 317145 w 1210944"/>
                <a:gd name="connsiteY3" fmla="*/ 104456 h 304735"/>
                <a:gd name="connsiteX4" fmla="*/ 39332 w 1210944"/>
                <a:gd name="connsiteY4" fmla="*/ 6031 h 304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0944" h="304735">
                  <a:moveTo>
                    <a:pt x="39332" y="6031"/>
                  </a:moveTo>
                  <a:cubicBezTo>
                    <a:pt x="176386" y="35664"/>
                    <a:pt x="976487" y="238600"/>
                    <a:pt x="1139470" y="282256"/>
                  </a:cubicBezTo>
                  <a:cubicBezTo>
                    <a:pt x="1302453" y="325912"/>
                    <a:pt x="1154286" y="297601"/>
                    <a:pt x="1017232" y="267968"/>
                  </a:cubicBezTo>
                  <a:cubicBezTo>
                    <a:pt x="880178" y="238335"/>
                    <a:pt x="479599" y="145466"/>
                    <a:pt x="317145" y="104456"/>
                  </a:cubicBezTo>
                  <a:cubicBezTo>
                    <a:pt x="154691" y="63446"/>
                    <a:pt x="-97722" y="-23602"/>
                    <a:pt x="39332" y="603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08519D62-F59C-41A3-B802-011047B975F2}"/>
                </a:ext>
              </a:extLst>
            </p:cNvPr>
            <p:cNvSpPr/>
            <p:nvPr/>
          </p:nvSpPr>
          <p:spPr>
            <a:xfrm>
              <a:off x="5970140" y="1614533"/>
              <a:ext cx="1192934" cy="251534"/>
            </a:xfrm>
            <a:custGeom>
              <a:avLst/>
              <a:gdLst>
                <a:gd name="connsiteX0" fmla="*/ 977 w 1192934"/>
                <a:gd name="connsiteY0" fmla="*/ 24 h 251534"/>
                <a:gd name="connsiteX1" fmla="*/ 1131277 w 1192934"/>
                <a:gd name="connsiteY1" fmla="*/ 230740 h 251534"/>
                <a:gd name="connsiteX2" fmla="*/ 936543 w 1192934"/>
                <a:gd name="connsiteY2" fmla="*/ 215924 h 251534"/>
                <a:gd name="connsiteX3" fmla="*/ 977 w 1192934"/>
                <a:gd name="connsiteY3" fmla="*/ 24 h 251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2934" h="251534">
                  <a:moveTo>
                    <a:pt x="977" y="24"/>
                  </a:moveTo>
                  <a:cubicBezTo>
                    <a:pt x="33433" y="2493"/>
                    <a:pt x="975349" y="194757"/>
                    <a:pt x="1131277" y="230740"/>
                  </a:cubicBezTo>
                  <a:cubicBezTo>
                    <a:pt x="1287205" y="266723"/>
                    <a:pt x="1119635" y="252260"/>
                    <a:pt x="936543" y="215924"/>
                  </a:cubicBezTo>
                  <a:cubicBezTo>
                    <a:pt x="753451" y="179588"/>
                    <a:pt x="-31479" y="-2445"/>
                    <a:pt x="977" y="2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CAF8A020-1F63-47F9-9DD7-99BB3108B710}"/>
                </a:ext>
              </a:extLst>
            </p:cNvPr>
            <p:cNvSpPr/>
            <p:nvPr/>
          </p:nvSpPr>
          <p:spPr>
            <a:xfrm>
              <a:off x="4685890" y="1343623"/>
              <a:ext cx="1404677" cy="315786"/>
            </a:xfrm>
            <a:custGeom>
              <a:avLst/>
              <a:gdLst>
                <a:gd name="connsiteX0" fmla="*/ 410 w 1404677"/>
                <a:gd name="connsiteY0" fmla="*/ 0 h 315786"/>
                <a:gd name="connsiteX1" fmla="*/ 1306393 w 1404677"/>
                <a:gd name="connsiteY1" fmla="*/ 281517 h 315786"/>
                <a:gd name="connsiteX2" fmla="*/ 1166693 w 1404677"/>
                <a:gd name="connsiteY2" fmla="*/ 281517 h 315786"/>
                <a:gd name="connsiteX3" fmla="*/ 410 w 1404677"/>
                <a:gd name="connsiteY3" fmla="*/ 0 h 315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677" h="315786">
                  <a:moveTo>
                    <a:pt x="410" y="0"/>
                  </a:moveTo>
                  <a:cubicBezTo>
                    <a:pt x="23693" y="0"/>
                    <a:pt x="1112013" y="234598"/>
                    <a:pt x="1306393" y="281517"/>
                  </a:cubicBezTo>
                  <a:cubicBezTo>
                    <a:pt x="1500773" y="328436"/>
                    <a:pt x="1381887" y="325967"/>
                    <a:pt x="1166693" y="281517"/>
                  </a:cubicBezTo>
                  <a:cubicBezTo>
                    <a:pt x="951499" y="237067"/>
                    <a:pt x="-22873" y="0"/>
                    <a:pt x="410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C861605F-5D01-437F-B2BB-B631A92F6F7F}"/>
                </a:ext>
              </a:extLst>
            </p:cNvPr>
            <p:cNvSpPr/>
            <p:nvPr/>
          </p:nvSpPr>
          <p:spPr>
            <a:xfrm>
              <a:off x="3689350" y="1117140"/>
              <a:ext cx="1027562" cy="237202"/>
            </a:xfrm>
            <a:custGeom>
              <a:avLst/>
              <a:gdLst>
                <a:gd name="connsiteX0" fmla="*/ 0 w 1027562"/>
                <a:gd name="connsiteY0" fmla="*/ 0 h 237202"/>
                <a:gd name="connsiteX1" fmla="*/ 996950 w 1027562"/>
                <a:gd name="connsiteY1" fmla="*/ 228600 h 237202"/>
                <a:gd name="connsiteX2" fmla="*/ 791633 w 1027562"/>
                <a:gd name="connsiteY2" fmla="*/ 192617 h 237202"/>
                <a:gd name="connsiteX3" fmla="*/ 0 w 1027562"/>
                <a:gd name="connsiteY3" fmla="*/ 0 h 237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7562" h="237202">
                  <a:moveTo>
                    <a:pt x="0" y="0"/>
                  </a:moveTo>
                  <a:lnTo>
                    <a:pt x="996950" y="228600"/>
                  </a:lnTo>
                  <a:cubicBezTo>
                    <a:pt x="1128889" y="260703"/>
                    <a:pt x="791633" y="192617"/>
                    <a:pt x="791633" y="19261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D25E784C-82A5-4F76-BA24-B5A5601ED344}"/>
                </a:ext>
              </a:extLst>
            </p:cNvPr>
            <p:cNvSpPr/>
            <p:nvPr/>
          </p:nvSpPr>
          <p:spPr>
            <a:xfrm>
              <a:off x="2980555" y="1098635"/>
              <a:ext cx="717322" cy="407432"/>
            </a:xfrm>
            <a:custGeom>
              <a:avLst/>
              <a:gdLst>
                <a:gd name="connsiteX0" fmla="*/ 717262 w 717322"/>
                <a:gd name="connsiteY0" fmla="*/ 16388 h 407432"/>
                <a:gd name="connsiteX1" fmla="*/ 376478 w 717322"/>
                <a:gd name="connsiteY1" fmla="*/ 7922 h 407432"/>
                <a:gd name="connsiteX2" fmla="*/ 185978 w 717322"/>
                <a:gd name="connsiteY2" fmla="*/ 141272 h 407432"/>
                <a:gd name="connsiteX3" fmla="*/ 46278 w 717322"/>
                <a:gd name="connsiteY3" fmla="*/ 306372 h 407432"/>
                <a:gd name="connsiteX4" fmla="*/ 6062 w 717322"/>
                <a:gd name="connsiteY4" fmla="*/ 403738 h 407432"/>
                <a:gd name="connsiteX5" fmla="*/ 160578 w 717322"/>
                <a:gd name="connsiteY5" fmla="*/ 179372 h 407432"/>
                <a:gd name="connsiteX6" fmla="*/ 401878 w 717322"/>
                <a:gd name="connsiteY6" fmla="*/ 24855 h 407432"/>
                <a:gd name="connsiteX7" fmla="*/ 717262 w 717322"/>
                <a:gd name="connsiteY7" fmla="*/ 16388 h 407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17322" h="407432">
                  <a:moveTo>
                    <a:pt x="717262" y="16388"/>
                  </a:moveTo>
                  <a:cubicBezTo>
                    <a:pt x="713029" y="13566"/>
                    <a:pt x="465025" y="-12892"/>
                    <a:pt x="376478" y="7922"/>
                  </a:cubicBezTo>
                  <a:cubicBezTo>
                    <a:pt x="287931" y="28736"/>
                    <a:pt x="241011" y="91530"/>
                    <a:pt x="185978" y="141272"/>
                  </a:cubicBezTo>
                  <a:cubicBezTo>
                    <a:pt x="130945" y="191014"/>
                    <a:pt x="76264" y="262628"/>
                    <a:pt x="46278" y="306372"/>
                  </a:cubicBezTo>
                  <a:cubicBezTo>
                    <a:pt x="16292" y="350116"/>
                    <a:pt x="-12988" y="424904"/>
                    <a:pt x="6062" y="403738"/>
                  </a:cubicBezTo>
                  <a:cubicBezTo>
                    <a:pt x="25112" y="382572"/>
                    <a:pt x="94609" y="242519"/>
                    <a:pt x="160578" y="179372"/>
                  </a:cubicBezTo>
                  <a:cubicBezTo>
                    <a:pt x="226547" y="116225"/>
                    <a:pt x="302395" y="50608"/>
                    <a:pt x="401878" y="24855"/>
                  </a:cubicBezTo>
                  <a:cubicBezTo>
                    <a:pt x="501361" y="-898"/>
                    <a:pt x="721495" y="19210"/>
                    <a:pt x="717262" y="1638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506CC14A-D41E-4D58-852A-9A0F712EEE99}"/>
                </a:ext>
              </a:extLst>
            </p:cNvPr>
            <p:cNvSpPr/>
            <p:nvPr/>
          </p:nvSpPr>
          <p:spPr>
            <a:xfrm>
              <a:off x="2649027" y="1492375"/>
              <a:ext cx="334013" cy="783111"/>
            </a:xfrm>
            <a:custGeom>
              <a:avLst/>
              <a:gdLst>
                <a:gd name="connsiteX0" fmla="*/ 331240 w 334013"/>
                <a:gd name="connsiteY0" fmla="*/ 9998 h 783111"/>
                <a:gd name="connsiteX1" fmla="*/ 11623 w 334013"/>
                <a:gd name="connsiteY1" fmla="*/ 759298 h 783111"/>
                <a:gd name="connsiteX2" fmla="*/ 64540 w 334013"/>
                <a:gd name="connsiteY2" fmla="*/ 611132 h 783111"/>
                <a:gd name="connsiteX3" fmla="*/ 161906 w 334013"/>
                <a:gd name="connsiteY3" fmla="*/ 346548 h 783111"/>
                <a:gd name="connsiteX4" fmla="*/ 331240 w 334013"/>
                <a:gd name="connsiteY4" fmla="*/ 9998 h 783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4013" h="783111">
                  <a:moveTo>
                    <a:pt x="331240" y="9998"/>
                  </a:moveTo>
                  <a:cubicBezTo>
                    <a:pt x="306193" y="78790"/>
                    <a:pt x="56073" y="659109"/>
                    <a:pt x="11623" y="759298"/>
                  </a:cubicBezTo>
                  <a:cubicBezTo>
                    <a:pt x="-32827" y="859487"/>
                    <a:pt x="64540" y="611132"/>
                    <a:pt x="64540" y="611132"/>
                  </a:cubicBezTo>
                  <a:cubicBezTo>
                    <a:pt x="89587" y="542340"/>
                    <a:pt x="119220" y="446737"/>
                    <a:pt x="161906" y="346548"/>
                  </a:cubicBezTo>
                  <a:cubicBezTo>
                    <a:pt x="204592" y="246359"/>
                    <a:pt x="356287" y="-58794"/>
                    <a:pt x="331240" y="999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B1E0FECA-DDCF-4747-A58A-C69A5357E97B}"/>
                </a:ext>
              </a:extLst>
            </p:cNvPr>
            <p:cNvSpPr/>
            <p:nvPr/>
          </p:nvSpPr>
          <p:spPr>
            <a:xfrm>
              <a:off x="2380123" y="2114617"/>
              <a:ext cx="337035" cy="865038"/>
            </a:xfrm>
            <a:custGeom>
              <a:avLst/>
              <a:gdLst>
                <a:gd name="connsiteX0" fmla="*/ 335560 w 337035"/>
                <a:gd name="connsiteY0" fmla="*/ 1590 h 865038"/>
                <a:gd name="connsiteX1" fmla="*/ 7477 w 337035"/>
                <a:gd name="connsiteY1" fmla="*/ 833440 h 865038"/>
                <a:gd name="connsiteX2" fmla="*/ 123894 w 337035"/>
                <a:gd name="connsiteY2" fmla="*/ 628123 h 865038"/>
                <a:gd name="connsiteX3" fmla="*/ 335560 w 337035"/>
                <a:gd name="connsiteY3" fmla="*/ 1590 h 865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035" h="865038">
                  <a:moveTo>
                    <a:pt x="335560" y="1590"/>
                  </a:moveTo>
                  <a:cubicBezTo>
                    <a:pt x="316157" y="35810"/>
                    <a:pt x="42755" y="729018"/>
                    <a:pt x="7477" y="833440"/>
                  </a:cubicBezTo>
                  <a:cubicBezTo>
                    <a:pt x="-27801" y="937862"/>
                    <a:pt x="70272" y="761120"/>
                    <a:pt x="123894" y="628123"/>
                  </a:cubicBezTo>
                  <a:cubicBezTo>
                    <a:pt x="177516" y="495126"/>
                    <a:pt x="354963" y="-32630"/>
                    <a:pt x="335560" y="159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DDF1D4F1-34B2-4D01-A042-1078C063759E}"/>
                </a:ext>
              </a:extLst>
            </p:cNvPr>
            <p:cNvSpPr/>
            <p:nvPr/>
          </p:nvSpPr>
          <p:spPr>
            <a:xfrm>
              <a:off x="2011911" y="2942819"/>
              <a:ext cx="371286" cy="871643"/>
            </a:xfrm>
            <a:custGeom>
              <a:avLst/>
              <a:gdLst>
                <a:gd name="connsiteX0" fmla="*/ 369339 w 371286"/>
                <a:gd name="connsiteY0" fmla="*/ 3121 h 871643"/>
                <a:gd name="connsiteX1" fmla="*/ 7389 w 371286"/>
                <a:gd name="connsiteY1" fmla="*/ 849788 h 871643"/>
                <a:gd name="connsiteX2" fmla="*/ 144972 w 371286"/>
                <a:gd name="connsiteY2" fmla="*/ 572504 h 871643"/>
                <a:gd name="connsiteX3" fmla="*/ 369339 w 371286"/>
                <a:gd name="connsiteY3" fmla="*/ 3121 h 871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286" h="871643">
                  <a:moveTo>
                    <a:pt x="369339" y="3121"/>
                  </a:moveTo>
                  <a:cubicBezTo>
                    <a:pt x="346408" y="49335"/>
                    <a:pt x="44783" y="754891"/>
                    <a:pt x="7389" y="849788"/>
                  </a:cubicBezTo>
                  <a:cubicBezTo>
                    <a:pt x="-30005" y="944685"/>
                    <a:pt x="83589" y="707971"/>
                    <a:pt x="144972" y="572504"/>
                  </a:cubicBezTo>
                  <a:cubicBezTo>
                    <a:pt x="206355" y="437037"/>
                    <a:pt x="392270" y="-43093"/>
                    <a:pt x="369339" y="312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90BC079E-AE89-48D7-BBC7-7389FA5A0AA1}"/>
                </a:ext>
              </a:extLst>
            </p:cNvPr>
            <p:cNvSpPr/>
            <p:nvPr/>
          </p:nvSpPr>
          <p:spPr>
            <a:xfrm>
              <a:off x="1911571" y="3823970"/>
              <a:ext cx="128928" cy="301427"/>
            </a:xfrm>
            <a:custGeom>
              <a:avLst/>
              <a:gdLst>
                <a:gd name="connsiteX0" fmla="*/ 90796 w 128928"/>
                <a:gd name="connsiteY0" fmla="*/ 387 h 301427"/>
                <a:gd name="connsiteX1" fmla="*/ 1896 w 128928"/>
                <a:gd name="connsiteY1" fmla="*/ 264970 h 301427"/>
                <a:gd name="connsiteX2" fmla="*/ 37879 w 128928"/>
                <a:gd name="connsiteY2" fmla="*/ 275553 h 301427"/>
                <a:gd name="connsiteX3" fmla="*/ 128896 w 128928"/>
                <a:gd name="connsiteY3" fmla="*/ 298837 h 301427"/>
                <a:gd name="connsiteX4" fmla="*/ 27296 w 128928"/>
                <a:gd name="connsiteY4" fmla="*/ 207820 h 301427"/>
                <a:gd name="connsiteX5" fmla="*/ 90796 w 128928"/>
                <a:gd name="connsiteY5" fmla="*/ 387 h 30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928" h="301427">
                  <a:moveTo>
                    <a:pt x="90796" y="387"/>
                  </a:moveTo>
                  <a:cubicBezTo>
                    <a:pt x="86563" y="9912"/>
                    <a:pt x="10716" y="219109"/>
                    <a:pt x="1896" y="264970"/>
                  </a:cubicBezTo>
                  <a:cubicBezTo>
                    <a:pt x="-6924" y="310831"/>
                    <a:pt x="16712" y="269909"/>
                    <a:pt x="37879" y="275553"/>
                  </a:cubicBezTo>
                  <a:cubicBezTo>
                    <a:pt x="59046" y="281197"/>
                    <a:pt x="130660" y="310126"/>
                    <a:pt x="128896" y="298837"/>
                  </a:cubicBezTo>
                  <a:cubicBezTo>
                    <a:pt x="127132" y="287548"/>
                    <a:pt x="34352" y="255798"/>
                    <a:pt x="27296" y="207820"/>
                  </a:cubicBezTo>
                  <a:cubicBezTo>
                    <a:pt x="20240" y="159842"/>
                    <a:pt x="95029" y="-9138"/>
                    <a:pt x="90796" y="38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01744DAE-2C6F-473D-A402-60055482F0BD}"/>
                </a:ext>
              </a:extLst>
            </p:cNvPr>
            <p:cNvSpPr/>
            <p:nvPr/>
          </p:nvSpPr>
          <p:spPr>
            <a:xfrm>
              <a:off x="1689819" y="3938713"/>
              <a:ext cx="460886" cy="1276498"/>
            </a:xfrm>
            <a:custGeom>
              <a:avLst/>
              <a:gdLst>
                <a:gd name="connsiteX0" fmla="*/ 314664 w 460886"/>
                <a:gd name="connsiteY0" fmla="*/ 1274177 h 1276498"/>
                <a:gd name="connsiteX1" fmla="*/ 147448 w 460886"/>
                <a:gd name="connsiteY1" fmla="*/ 1128127 h 1276498"/>
                <a:gd name="connsiteX2" fmla="*/ 7748 w 460886"/>
                <a:gd name="connsiteY2" fmla="*/ 922810 h 1276498"/>
                <a:gd name="connsiteX3" fmla="*/ 39498 w 460886"/>
                <a:gd name="connsiteY3" fmla="*/ 869894 h 1276498"/>
                <a:gd name="connsiteX4" fmla="*/ 219414 w 460886"/>
                <a:gd name="connsiteY4" fmla="*/ 497360 h 1276498"/>
                <a:gd name="connsiteX5" fmla="*/ 304081 w 460886"/>
                <a:gd name="connsiteY5" fmla="*/ 406344 h 1276498"/>
                <a:gd name="connsiteX6" fmla="*/ 376048 w 460886"/>
                <a:gd name="connsiteY6" fmla="*/ 215844 h 1276498"/>
                <a:gd name="connsiteX7" fmla="*/ 460714 w 460886"/>
                <a:gd name="connsiteY7" fmla="*/ 2060 h 1276498"/>
                <a:gd name="connsiteX8" fmla="*/ 352764 w 460886"/>
                <a:gd name="connsiteY8" fmla="*/ 351310 h 1276498"/>
                <a:gd name="connsiteX9" fmla="*/ 117814 w 460886"/>
                <a:gd name="connsiteY9" fmla="*/ 753477 h 1276498"/>
                <a:gd name="connsiteX10" fmla="*/ 41614 w 460886"/>
                <a:gd name="connsiteY10" fmla="*/ 941860 h 1276498"/>
                <a:gd name="connsiteX11" fmla="*/ 79714 w 460886"/>
                <a:gd name="connsiteY11" fmla="*/ 1011710 h 1276498"/>
                <a:gd name="connsiteX12" fmla="*/ 314664 w 460886"/>
                <a:gd name="connsiteY12" fmla="*/ 1274177 h 1276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0886" h="1276498">
                  <a:moveTo>
                    <a:pt x="314664" y="1274177"/>
                  </a:moveTo>
                  <a:cubicBezTo>
                    <a:pt x="325953" y="1293580"/>
                    <a:pt x="198601" y="1186688"/>
                    <a:pt x="147448" y="1128127"/>
                  </a:cubicBezTo>
                  <a:cubicBezTo>
                    <a:pt x="96295" y="1069566"/>
                    <a:pt x="25740" y="965849"/>
                    <a:pt x="7748" y="922810"/>
                  </a:cubicBezTo>
                  <a:cubicBezTo>
                    <a:pt x="-10244" y="879771"/>
                    <a:pt x="4220" y="940802"/>
                    <a:pt x="39498" y="869894"/>
                  </a:cubicBezTo>
                  <a:cubicBezTo>
                    <a:pt x="74776" y="798986"/>
                    <a:pt x="175317" y="574618"/>
                    <a:pt x="219414" y="497360"/>
                  </a:cubicBezTo>
                  <a:cubicBezTo>
                    <a:pt x="263511" y="420102"/>
                    <a:pt x="277975" y="453263"/>
                    <a:pt x="304081" y="406344"/>
                  </a:cubicBezTo>
                  <a:cubicBezTo>
                    <a:pt x="330187" y="359425"/>
                    <a:pt x="349943" y="283225"/>
                    <a:pt x="376048" y="215844"/>
                  </a:cubicBezTo>
                  <a:cubicBezTo>
                    <a:pt x="402154" y="148463"/>
                    <a:pt x="464595" y="-20518"/>
                    <a:pt x="460714" y="2060"/>
                  </a:cubicBezTo>
                  <a:cubicBezTo>
                    <a:pt x="456833" y="24638"/>
                    <a:pt x="409914" y="226074"/>
                    <a:pt x="352764" y="351310"/>
                  </a:cubicBezTo>
                  <a:cubicBezTo>
                    <a:pt x="295614" y="476546"/>
                    <a:pt x="169672" y="655052"/>
                    <a:pt x="117814" y="753477"/>
                  </a:cubicBezTo>
                  <a:cubicBezTo>
                    <a:pt x="65956" y="851902"/>
                    <a:pt x="47964" y="898821"/>
                    <a:pt x="41614" y="941860"/>
                  </a:cubicBezTo>
                  <a:cubicBezTo>
                    <a:pt x="35264" y="984899"/>
                    <a:pt x="34911" y="956677"/>
                    <a:pt x="79714" y="1011710"/>
                  </a:cubicBezTo>
                  <a:cubicBezTo>
                    <a:pt x="124517" y="1066743"/>
                    <a:pt x="303375" y="1254774"/>
                    <a:pt x="314664" y="127417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2F20AE6B-0D7E-4AA7-BB44-749D41662E5E}"/>
                </a:ext>
              </a:extLst>
            </p:cNvPr>
            <p:cNvSpPr/>
            <p:nvPr/>
          </p:nvSpPr>
          <p:spPr>
            <a:xfrm>
              <a:off x="1954116" y="4143902"/>
              <a:ext cx="81542" cy="233329"/>
            </a:xfrm>
            <a:custGeom>
              <a:avLst/>
              <a:gdLst>
                <a:gd name="connsiteX0" fmla="*/ 77884 w 81542"/>
                <a:gd name="connsiteY0" fmla="*/ 2188 h 233329"/>
                <a:gd name="connsiteX1" fmla="*/ 97 w 81542"/>
                <a:gd name="connsiteY1" fmla="*/ 230788 h 233329"/>
                <a:gd name="connsiteX2" fmla="*/ 62009 w 81542"/>
                <a:gd name="connsiteY2" fmla="*/ 119663 h 233329"/>
                <a:gd name="connsiteX3" fmla="*/ 77884 w 81542"/>
                <a:gd name="connsiteY3" fmla="*/ 2188 h 233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542" h="233329">
                  <a:moveTo>
                    <a:pt x="77884" y="2188"/>
                  </a:moveTo>
                  <a:cubicBezTo>
                    <a:pt x="67565" y="20709"/>
                    <a:pt x="2743" y="211209"/>
                    <a:pt x="97" y="230788"/>
                  </a:cubicBezTo>
                  <a:cubicBezTo>
                    <a:pt x="-2549" y="250367"/>
                    <a:pt x="49309" y="151413"/>
                    <a:pt x="62009" y="119663"/>
                  </a:cubicBezTo>
                  <a:cubicBezTo>
                    <a:pt x="74709" y="87913"/>
                    <a:pt x="88203" y="-16333"/>
                    <a:pt x="77884" y="218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6EE8A118-BB1D-47D6-AB75-4AE3305CDC5C}"/>
                </a:ext>
              </a:extLst>
            </p:cNvPr>
            <p:cNvSpPr/>
            <p:nvPr/>
          </p:nvSpPr>
          <p:spPr>
            <a:xfrm>
              <a:off x="1909740" y="4108162"/>
              <a:ext cx="145519" cy="280839"/>
            </a:xfrm>
            <a:custGeom>
              <a:avLst/>
              <a:gdLst>
                <a:gd name="connsiteX0" fmla="*/ 23 w 145519"/>
                <a:gd name="connsiteY0" fmla="*/ 280816 h 280839"/>
                <a:gd name="connsiteX1" fmla="*/ 96860 w 145519"/>
                <a:gd name="connsiteY1" fmla="*/ 18878 h 280839"/>
                <a:gd name="connsiteX2" fmla="*/ 119085 w 145519"/>
                <a:gd name="connsiteY2" fmla="*/ 23641 h 280839"/>
                <a:gd name="connsiteX3" fmla="*/ 133373 w 145519"/>
                <a:gd name="connsiteY3" fmla="*/ 47453 h 280839"/>
                <a:gd name="connsiteX4" fmla="*/ 144485 w 145519"/>
                <a:gd name="connsiteY4" fmla="*/ 69678 h 280839"/>
                <a:gd name="connsiteX5" fmla="*/ 106385 w 145519"/>
                <a:gd name="connsiteY5" fmla="*/ 34753 h 280839"/>
                <a:gd name="connsiteX6" fmla="*/ 23 w 145519"/>
                <a:gd name="connsiteY6" fmla="*/ 280816 h 280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19" h="280839">
                  <a:moveTo>
                    <a:pt x="23" y="280816"/>
                  </a:moveTo>
                  <a:cubicBezTo>
                    <a:pt x="-1565" y="278170"/>
                    <a:pt x="77016" y="61740"/>
                    <a:pt x="96860" y="18878"/>
                  </a:cubicBezTo>
                  <a:cubicBezTo>
                    <a:pt x="116704" y="-23985"/>
                    <a:pt x="113000" y="18879"/>
                    <a:pt x="119085" y="23641"/>
                  </a:cubicBezTo>
                  <a:cubicBezTo>
                    <a:pt x="125170" y="28403"/>
                    <a:pt x="129140" y="39780"/>
                    <a:pt x="133373" y="47453"/>
                  </a:cubicBezTo>
                  <a:cubicBezTo>
                    <a:pt x="137606" y="55126"/>
                    <a:pt x="148983" y="71795"/>
                    <a:pt x="144485" y="69678"/>
                  </a:cubicBezTo>
                  <a:cubicBezTo>
                    <a:pt x="139987" y="67561"/>
                    <a:pt x="127552" y="3268"/>
                    <a:pt x="106385" y="34753"/>
                  </a:cubicBezTo>
                  <a:cubicBezTo>
                    <a:pt x="85218" y="66238"/>
                    <a:pt x="1611" y="283462"/>
                    <a:pt x="23" y="28081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95EC0FEA-CC48-4203-8F05-044DC9C799AF}"/>
                </a:ext>
              </a:extLst>
            </p:cNvPr>
            <p:cNvSpPr/>
            <p:nvPr/>
          </p:nvSpPr>
          <p:spPr>
            <a:xfrm>
              <a:off x="1693917" y="4943771"/>
              <a:ext cx="53922" cy="160980"/>
            </a:xfrm>
            <a:custGeom>
              <a:avLst/>
              <a:gdLst>
                <a:gd name="connsiteX0" fmla="*/ 53921 w 53922"/>
                <a:gd name="connsiteY0" fmla="*/ 832 h 160980"/>
                <a:gd name="connsiteX1" fmla="*/ 4708 w 53922"/>
                <a:gd name="connsiteY1" fmla="*/ 157994 h 160980"/>
                <a:gd name="connsiteX2" fmla="*/ 6296 w 53922"/>
                <a:gd name="connsiteY2" fmla="*/ 97669 h 160980"/>
                <a:gd name="connsiteX3" fmla="*/ 53921 w 53922"/>
                <a:gd name="connsiteY3" fmla="*/ 832 h 160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22" h="160980">
                  <a:moveTo>
                    <a:pt x="53921" y="832"/>
                  </a:moveTo>
                  <a:cubicBezTo>
                    <a:pt x="53656" y="10886"/>
                    <a:pt x="12645" y="141855"/>
                    <a:pt x="4708" y="157994"/>
                  </a:cubicBezTo>
                  <a:cubicBezTo>
                    <a:pt x="-3229" y="174133"/>
                    <a:pt x="-54" y="120688"/>
                    <a:pt x="6296" y="97669"/>
                  </a:cubicBezTo>
                  <a:cubicBezTo>
                    <a:pt x="12646" y="74650"/>
                    <a:pt x="54186" y="-9222"/>
                    <a:pt x="53921" y="83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36EE0739-FCC4-4757-801B-E8470AEA3BEC}"/>
                </a:ext>
              </a:extLst>
            </p:cNvPr>
            <p:cNvSpPr/>
            <p:nvPr/>
          </p:nvSpPr>
          <p:spPr>
            <a:xfrm>
              <a:off x="1634751" y="4904644"/>
              <a:ext cx="71527" cy="209141"/>
            </a:xfrm>
            <a:custGeom>
              <a:avLst/>
              <a:gdLst>
                <a:gd name="connsiteX0" fmla="*/ 70224 w 71527"/>
                <a:gd name="connsiteY0" fmla="*/ 1859 h 209141"/>
                <a:gd name="connsiteX1" fmla="*/ 374 w 71527"/>
                <a:gd name="connsiteY1" fmla="*/ 206646 h 209141"/>
                <a:gd name="connsiteX2" fmla="*/ 43237 w 71527"/>
                <a:gd name="connsiteY2" fmla="*/ 109809 h 209141"/>
                <a:gd name="connsiteX3" fmla="*/ 70224 w 71527"/>
                <a:gd name="connsiteY3" fmla="*/ 1859 h 209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527" h="209141">
                  <a:moveTo>
                    <a:pt x="70224" y="1859"/>
                  </a:moveTo>
                  <a:cubicBezTo>
                    <a:pt x="63080" y="17999"/>
                    <a:pt x="4872" y="188654"/>
                    <a:pt x="374" y="206646"/>
                  </a:cubicBezTo>
                  <a:cubicBezTo>
                    <a:pt x="-4124" y="224638"/>
                    <a:pt x="33183" y="140501"/>
                    <a:pt x="43237" y="109809"/>
                  </a:cubicBezTo>
                  <a:cubicBezTo>
                    <a:pt x="53291" y="79117"/>
                    <a:pt x="77368" y="-14281"/>
                    <a:pt x="70224" y="185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フリーフォーム: 図形 63">
              <a:extLst>
                <a:ext uri="{FF2B5EF4-FFF2-40B4-BE49-F238E27FC236}">
                  <a16:creationId xmlns:a16="http://schemas.microsoft.com/office/drawing/2014/main" id="{4E60D131-66D2-4C4E-BB38-D77787304C33}"/>
                </a:ext>
              </a:extLst>
            </p:cNvPr>
            <p:cNvSpPr/>
            <p:nvPr/>
          </p:nvSpPr>
          <p:spPr>
            <a:xfrm>
              <a:off x="1717618" y="5168161"/>
              <a:ext cx="342994" cy="161015"/>
            </a:xfrm>
            <a:custGeom>
              <a:avLst/>
              <a:gdLst>
                <a:gd name="connsiteX0" fmla="*/ 57 w 342994"/>
                <a:gd name="connsiteY0" fmla="*/ 279 h 161015"/>
                <a:gd name="connsiteX1" fmla="*/ 47682 w 342994"/>
                <a:gd name="connsiteY1" fmla="*/ 105054 h 161015"/>
                <a:gd name="connsiteX2" fmla="*/ 76257 w 342994"/>
                <a:gd name="connsiteY2" fmla="*/ 81242 h 161015"/>
                <a:gd name="connsiteX3" fmla="*/ 339782 w 342994"/>
                <a:gd name="connsiteY3" fmla="*/ 160617 h 161015"/>
                <a:gd name="connsiteX4" fmla="*/ 212782 w 342994"/>
                <a:gd name="connsiteY4" fmla="*/ 109817 h 161015"/>
                <a:gd name="connsiteX5" fmla="*/ 65145 w 342994"/>
                <a:gd name="connsiteY5" fmla="*/ 62192 h 161015"/>
                <a:gd name="connsiteX6" fmla="*/ 38157 w 342994"/>
                <a:gd name="connsiteY6" fmla="*/ 73304 h 161015"/>
                <a:gd name="connsiteX7" fmla="*/ 57 w 342994"/>
                <a:gd name="connsiteY7" fmla="*/ 279 h 161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2994" h="161015">
                  <a:moveTo>
                    <a:pt x="57" y="279"/>
                  </a:moveTo>
                  <a:cubicBezTo>
                    <a:pt x="1644" y="5571"/>
                    <a:pt x="34982" y="91560"/>
                    <a:pt x="47682" y="105054"/>
                  </a:cubicBezTo>
                  <a:cubicBezTo>
                    <a:pt x="60382" y="118548"/>
                    <a:pt x="27574" y="71982"/>
                    <a:pt x="76257" y="81242"/>
                  </a:cubicBezTo>
                  <a:cubicBezTo>
                    <a:pt x="124940" y="90503"/>
                    <a:pt x="317028" y="155854"/>
                    <a:pt x="339782" y="160617"/>
                  </a:cubicBezTo>
                  <a:cubicBezTo>
                    <a:pt x="362536" y="165380"/>
                    <a:pt x="258555" y="126221"/>
                    <a:pt x="212782" y="109817"/>
                  </a:cubicBezTo>
                  <a:cubicBezTo>
                    <a:pt x="167009" y="93413"/>
                    <a:pt x="94249" y="68277"/>
                    <a:pt x="65145" y="62192"/>
                  </a:cubicBezTo>
                  <a:cubicBezTo>
                    <a:pt x="36041" y="56107"/>
                    <a:pt x="46359" y="80183"/>
                    <a:pt x="38157" y="73304"/>
                  </a:cubicBezTo>
                  <a:cubicBezTo>
                    <a:pt x="29955" y="66425"/>
                    <a:pt x="-1530" y="-5013"/>
                    <a:pt x="57" y="27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フリーフォーム: 図形 64">
              <a:extLst>
                <a:ext uri="{FF2B5EF4-FFF2-40B4-BE49-F238E27FC236}">
                  <a16:creationId xmlns:a16="http://schemas.microsoft.com/office/drawing/2014/main" id="{60F0109D-1C22-4D32-A547-3D8685F2FA41}"/>
                </a:ext>
              </a:extLst>
            </p:cNvPr>
            <p:cNvSpPr/>
            <p:nvPr/>
          </p:nvSpPr>
          <p:spPr>
            <a:xfrm>
              <a:off x="1644131" y="5100324"/>
              <a:ext cx="172975" cy="122286"/>
            </a:xfrm>
            <a:custGeom>
              <a:avLst/>
              <a:gdLst>
                <a:gd name="connsiteX0" fmla="*/ 48144 w 172975"/>
                <a:gd name="connsiteY0" fmla="*/ 122091 h 122286"/>
                <a:gd name="connsiteX1" fmla="*/ 24332 w 172975"/>
                <a:gd name="connsiteY1" fmla="*/ 49066 h 122286"/>
                <a:gd name="connsiteX2" fmla="*/ 519 w 172975"/>
                <a:gd name="connsiteY2" fmla="*/ 4616 h 122286"/>
                <a:gd name="connsiteX3" fmla="*/ 48144 w 172975"/>
                <a:gd name="connsiteY3" fmla="*/ 4616 h 122286"/>
                <a:gd name="connsiteX4" fmla="*/ 78307 w 172975"/>
                <a:gd name="connsiteY4" fmla="*/ 33191 h 122286"/>
                <a:gd name="connsiteX5" fmla="*/ 92594 w 172975"/>
                <a:gd name="connsiteY5" fmla="*/ 47479 h 122286"/>
                <a:gd name="connsiteX6" fmla="*/ 135457 w 172975"/>
                <a:gd name="connsiteY6" fmla="*/ 58591 h 122286"/>
                <a:gd name="connsiteX7" fmla="*/ 171969 w 172975"/>
                <a:gd name="connsiteY7" fmla="*/ 87166 h 122286"/>
                <a:gd name="connsiteX8" fmla="*/ 94182 w 172975"/>
                <a:gd name="connsiteY8" fmla="*/ 85579 h 122286"/>
                <a:gd name="connsiteX9" fmla="*/ 141807 w 172975"/>
                <a:gd name="connsiteY9" fmla="*/ 79229 h 122286"/>
                <a:gd name="connsiteX10" fmla="*/ 87832 w 172975"/>
                <a:gd name="connsiteY10" fmla="*/ 61766 h 122286"/>
                <a:gd name="connsiteX11" fmla="*/ 46557 w 172975"/>
                <a:gd name="connsiteY11" fmla="*/ 22079 h 122286"/>
                <a:gd name="connsiteX12" fmla="*/ 25919 w 172975"/>
                <a:gd name="connsiteY12" fmla="*/ 25254 h 122286"/>
                <a:gd name="connsiteX13" fmla="*/ 48144 w 172975"/>
                <a:gd name="connsiteY13" fmla="*/ 122091 h 12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2975" h="122286">
                  <a:moveTo>
                    <a:pt x="48144" y="122091"/>
                  </a:moveTo>
                  <a:cubicBezTo>
                    <a:pt x="47880" y="126060"/>
                    <a:pt x="32270" y="68645"/>
                    <a:pt x="24332" y="49066"/>
                  </a:cubicBezTo>
                  <a:cubicBezTo>
                    <a:pt x="16394" y="29487"/>
                    <a:pt x="-3450" y="12024"/>
                    <a:pt x="519" y="4616"/>
                  </a:cubicBezTo>
                  <a:cubicBezTo>
                    <a:pt x="4488" y="-2792"/>
                    <a:pt x="35179" y="-147"/>
                    <a:pt x="48144" y="4616"/>
                  </a:cubicBezTo>
                  <a:cubicBezTo>
                    <a:pt x="61109" y="9378"/>
                    <a:pt x="70899" y="26047"/>
                    <a:pt x="78307" y="33191"/>
                  </a:cubicBezTo>
                  <a:cubicBezTo>
                    <a:pt x="85715" y="40335"/>
                    <a:pt x="83069" y="43246"/>
                    <a:pt x="92594" y="47479"/>
                  </a:cubicBezTo>
                  <a:cubicBezTo>
                    <a:pt x="102119" y="51712"/>
                    <a:pt x="122228" y="51977"/>
                    <a:pt x="135457" y="58591"/>
                  </a:cubicBezTo>
                  <a:cubicBezTo>
                    <a:pt x="148686" y="65205"/>
                    <a:pt x="178848" y="82668"/>
                    <a:pt x="171969" y="87166"/>
                  </a:cubicBezTo>
                  <a:cubicBezTo>
                    <a:pt x="165090" y="91664"/>
                    <a:pt x="99209" y="86902"/>
                    <a:pt x="94182" y="85579"/>
                  </a:cubicBezTo>
                  <a:cubicBezTo>
                    <a:pt x="89155" y="84256"/>
                    <a:pt x="142865" y="83198"/>
                    <a:pt x="141807" y="79229"/>
                  </a:cubicBezTo>
                  <a:cubicBezTo>
                    <a:pt x="140749" y="75260"/>
                    <a:pt x="103707" y="71291"/>
                    <a:pt x="87832" y="61766"/>
                  </a:cubicBezTo>
                  <a:cubicBezTo>
                    <a:pt x="71957" y="52241"/>
                    <a:pt x="56876" y="28164"/>
                    <a:pt x="46557" y="22079"/>
                  </a:cubicBezTo>
                  <a:cubicBezTo>
                    <a:pt x="36238" y="15994"/>
                    <a:pt x="25125" y="13083"/>
                    <a:pt x="25919" y="25254"/>
                  </a:cubicBezTo>
                  <a:cubicBezTo>
                    <a:pt x="26713" y="37425"/>
                    <a:pt x="48408" y="118122"/>
                    <a:pt x="48144" y="12209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フリーフォーム: 図形 65">
              <a:extLst>
                <a:ext uri="{FF2B5EF4-FFF2-40B4-BE49-F238E27FC236}">
                  <a16:creationId xmlns:a16="http://schemas.microsoft.com/office/drawing/2014/main" id="{B4D86B6B-38F9-4AE0-AC4D-B9D6C0E842AF}"/>
                </a:ext>
              </a:extLst>
            </p:cNvPr>
            <p:cNvSpPr/>
            <p:nvPr/>
          </p:nvSpPr>
          <p:spPr>
            <a:xfrm>
              <a:off x="1734951" y="5186103"/>
              <a:ext cx="689723" cy="167811"/>
            </a:xfrm>
            <a:custGeom>
              <a:avLst/>
              <a:gdLst>
                <a:gd name="connsiteX0" fmla="*/ 187 w 689723"/>
                <a:gd name="connsiteY0" fmla="*/ 7737 h 167811"/>
                <a:gd name="connsiteX1" fmla="*/ 103374 w 689723"/>
                <a:gd name="connsiteY1" fmla="*/ 12500 h 167811"/>
                <a:gd name="connsiteX2" fmla="*/ 658999 w 689723"/>
                <a:gd name="connsiteY2" fmla="*/ 153787 h 167811"/>
                <a:gd name="connsiteX3" fmla="*/ 562162 w 689723"/>
                <a:gd name="connsiteY3" fmla="*/ 147437 h 167811"/>
                <a:gd name="connsiteX4" fmla="*/ 93849 w 689723"/>
                <a:gd name="connsiteY4" fmla="*/ 18850 h 167811"/>
                <a:gd name="connsiteX5" fmla="*/ 187 w 689723"/>
                <a:gd name="connsiteY5" fmla="*/ 7737 h 167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9723" h="167811">
                  <a:moveTo>
                    <a:pt x="187" y="7737"/>
                  </a:moveTo>
                  <a:cubicBezTo>
                    <a:pt x="1775" y="6679"/>
                    <a:pt x="-6428" y="-11842"/>
                    <a:pt x="103374" y="12500"/>
                  </a:cubicBezTo>
                  <a:cubicBezTo>
                    <a:pt x="213176" y="36842"/>
                    <a:pt x="582534" y="131298"/>
                    <a:pt x="658999" y="153787"/>
                  </a:cubicBezTo>
                  <a:cubicBezTo>
                    <a:pt x="735464" y="176277"/>
                    <a:pt x="656353" y="169926"/>
                    <a:pt x="562162" y="147437"/>
                  </a:cubicBezTo>
                  <a:cubicBezTo>
                    <a:pt x="467971" y="124948"/>
                    <a:pt x="182485" y="41869"/>
                    <a:pt x="93849" y="18850"/>
                  </a:cubicBezTo>
                  <a:cubicBezTo>
                    <a:pt x="5213" y="-4169"/>
                    <a:pt x="-1401" y="8795"/>
                    <a:pt x="187" y="773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フリーフォーム: 図形 66">
              <a:extLst>
                <a:ext uri="{FF2B5EF4-FFF2-40B4-BE49-F238E27FC236}">
                  <a16:creationId xmlns:a16="http://schemas.microsoft.com/office/drawing/2014/main" id="{87287B27-422B-4364-AED6-832911123AAA}"/>
                </a:ext>
              </a:extLst>
            </p:cNvPr>
            <p:cNvSpPr/>
            <p:nvPr/>
          </p:nvSpPr>
          <p:spPr>
            <a:xfrm>
              <a:off x="1687944" y="5142932"/>
              <a:ext cx="165457" cy="453188"/>
            </a:xfrm>
            <a:custGeom>
              <a:avLst/>
              <a:gdLst>
                <a:gd name="connsiteX0" fmla="*/ 5919 w 165457"/>
                <a:gd name="connsiteY0" fmla="*/ 108 h 453188"/>
                <a:gd name="connsiteX1" fmla="*/ 1156 w 165457"/>
                <a:gd name="connsiteY1" fmla="*/ 81071 h 453188"/>
                <a:gd name="connsiteX2" fmla="*/ 17031 w 165457"/>
                <a:gd name="connsiteY2" fmla="*/ 101708 h 453188"/>
                <a:gd name="connsiteX3" fmla="*/ 156731 w 165457"/>
                <a:gd name="connsiteY3" fmla="*/ 438258 h 453188"/>
                <a:gd name="connsiteX4" fmla="*/ 148794 w 165457"/>
                <a:gd name="connsiteY4" fmla="*/ 387458 h 453188"/>
                <a:gd name="connsiteX5" fmla="*/ 132919 w 165457"/>
                <a:gd name="connsiteY5" fmla="*/ 327133 h 453188"/>
                <a:gd name="connsiteX6" fmla="*/ 17031 w 165457"/>
                <a:gd name="connsiteY6" fmla="*/ 69958 h 453188"/>
                <a:gd name="connsiteX7" fmla="*/ 5919 w 165457"/>
                <a:gd name="connsiteY7" fmla="*/ 108 h 453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5457" h="453188">
                  <a:moveTo>
                    <a:pt x="5919" y="108"/>
                  </a:moveTo>
                  <a:cubicBezTo>
                    <a:pt x="3273" y="1960"/>
                    <a:pt x="-696" y="64138"/>
                    <a:pt x="1156" y="81071"/>
                  </a:cubicBezTo>
                  <a:cubicBezTo>
                    <a:pt x="3008" y="98004"/>
                    <a:pt x="-8898" y="42177"/>
                    <a:pt x="17031" y="101708"/>
                  </a:cubicBezTo>
                  <a:cubicBezTo>
                    <a:pt x="42960" y="161239"/>
                    <a:pt x="134771" y="390633"/>
                    <a:pt x="156731" y="438258"/>
                  </a:cubicBezTo>
                  <a:cubicBezTo>
                    <a:pt x="178691" y="485883"/>
                    <a:pt x="152763" y="405979"/>
                    <a:pt x="148794" y="387458"/>
                  </a:cubicBezTo>
                  <a:cubicBezTo>
                    <a:pt x="144825" y="368937"/>
                    <a:pt x="154879" y="380050"/>
                    <a:pt x="132919" y="327133"/>
                  </a:cubicBezTo>
                  <a:cubicBezTo>
                    <a:pt x="110959" y="274216"/>
                    <a:pt x="36346" y="119964"/>
                    <a:pt x="17031" y="69958"/>
                  </a:cubicBezTo>
                  <a:cubicBezTo>
                    <a:pt x="-2284" y="19952"/>
                    <a:pt x="8565" y="-1744"/>
                    <a:pt x="5919" y="10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フリーフォーム: 図形 67">
              <a:extLst>
                <a:ext uri="{FF2B5EF4-FFF2-40B4-BE49-F238E27FC236}">
                  <a16:creationId xmlns:a16="http://schemas.microsoft.com/office/drawing/2014/main" id="{685F3192-3BC1-440D-B53D-B1D998142B9E}"/>
                </a:ext>
              </a:extLst>
            </p:cNvPr>
            <p:cNvSpPr/>
            <p:nvPr/>
          </p:nvSpPr>
          <p:spPr>
            <a:xfrm>
              <a:off x="1696954" y="5147192"/>
              <a:ext cx="215719" cy="374074"/>
            </a:xfrm>
            <a:custGeom>
              <a:avLst/>
              <a:gdLst>
                <a:gd name="connsiteX0" fmla="*/ 84 w 215719"/>
                <a:gd name="connsiteY0" fmla="*/ 611 h 374074"/>
                <a:gd name="connsiteX1" fmla="*/ 130259 w 215719"/>
                <a:gd name="connsiteY1" fmla="*/ 230798 h 374074"/>
                <a:gd name="connsiteX2" fmla="*/ 212809 w 215719"/>
                <a:gd name="connsiteY2" fmla="*/ 372086 h 374074"/>
                <a:gd name="connsiteX3" fmla="*/ 188996 w 215719"/>
                <a:gd name="connsiteY3" fmla="*/ 303823 h 374074"/>
                <a:gd name="connsiteX4" fmla="*/ 111209 w 215719"/>
                <a:gd name="connsiteY4" fmla="*/ 167298 h 374074"/>
                <a:gd name="connsiteX5" fmla="*/ 84 w 215719"/>
                <a:gd name="connsiteY5" fmla="*/ 611 h 374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719" h="374074">
                  <a:moveTo>
                    <a:pt x="84" y="611"/>
                  </a:moveTo>
                  <a:cubicBezTo>
                    <a:pt x="3259" y="11194"/>
                    <a:pt x="94805" y="168886"/>
                    <a:pt x="130259" y="230798"/>
                  </a:cubicBezTo>
                  <a:cubicBezTo>
                    <a:pt x="165713" y="292711"/>
                    <a:pt x="203020" y="359915"/>
                    <a:pt x="212809" y="372086"/>
                  </a:cubicBezTo>
                  <a:cubicBezTo>
                    <a:pt x="222599" y="384257"/>
                    <a:pt x="205929" y="337954"/>
                    <a:pt x="188996" y="303823"/>
                  </a:cubicBezTo>
                  <a:cubicBezTo>
                    <a:pt x="172063" y="269692"/>
                    <a:pt x="111209" y="167298"/>
                    <a:pt x="111209" y="167298"/>
                  </a:cubicBezTo>
                  <a:cubicBezTo>
                    <a:pt x="84486" y="119673"/>
                    <a:pt x="-3091" y="-9972"/>
                    <a:pt x="84" y="61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フリーフォーム: 図形 68">
              <a:extLst>
                <a:ext uri="{FF2B5EF4-FFF2-40B4-BE49-F238E27FC236}">
                  <a16:creationId xmlns:a16="http://schemas.microsoft.com/office/drawing/2014/main" id="{D9231993-888D-47B9-B554-FBCEEDF25EBF}"/>
                </a:ext>
              </a:extLst>
            </p:cNvPr>
            <p:cNvSpPr/>
            <p:nvPr/>
          </p:nvSpPr>
          <p:spPr>
            <a:xfrm>
              <a:off x="1765278" y="5260515"/>
              <a:ext cx="125534" cy="276256"/>
            </a:xfrm>
            <a:custGeom>
              <a:avLst/>
              <a:gdLst>
                <a:gd name="connsiteX0" fmla="*/ 1610 w 125534"/>
                <a:gd name="connsiteY0" fmla="*/ 0 h 276256"/>
                <a:gd name="connsiteX1" fmla="*/ 6372 w 125534"/>
                <a:gd name="connsiteY1" fmla="*/ 74613 h 276256"/>
                <a:gd name="connsiteX2" fmla="*/ 57172 w 125534"/>
                <a:gd name="connsiteY2" fmla="*/ 138113 h 276256"/>
                <a:gd name="connsiteX3" fmla="*/ 125435 w 125534"/>
                <a:gd name="connsiteY3" fmla="*/ 276225 h 276256"/>
                <a:gd name="connsiteX4" fmla="*/ 41297 w 125534"/>
                <a:gd name="connsiteY4" fmla="*/ 125413 h 276256"/>
                <a:gd name="connsiteX5" fmla="*/ 14310 w 125534"/>
                <a:gd name="connsiteY5" fmla="*/ 73025 h 276256"/>
                <a:gd name="connsiteX6" fmla="*/ 1610 w 125534"/>
                <a:gd name="connsiteY6" fmla="*/ 0 h 276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534" h="276256">
                  <a:moveTo>
                    <a:pt x="1610" y="0"/>
                  </a:moveTo>
                  <a:cubicBezTo>
                    <a:pt x="287" y="265"/>
                    <a:pt x="-2888" y="51594"/>
                    <a:pt x="6372" y="74613"/>
                  </a:cubicBezTo>
                  <a:cubicBezTo>
                    <a:pt x="15632" y="97632"/>
                    <a:pt x="37328" y="104511"/>
                    <a:pt x="57172" y="138113"/>
                  </a:cubicBezTo>
                  <a:cubicBezTo>
                    <a:pt x="77016" y="171715"/>
                    <a:pt x="128081" y="278342"/>
                    <a:pt x="125435" y="276225"/>
                  </a:cubicBezTo>
                  <a:cubicBezTo>
                    <a:pt x="122789" y="274108"/>
                    <a:pt x="59818" y="159280"/>
                    <a:pt x="41297" y="125413"/>
                  </a:cubicBezTo>
                  <a:cubicBezTo>
                    <a:pt x="22776" y="91546"/>
                    <a:pt x="19337" y="92604"/>
                    <a:pt x="14310" y="73025"/>
                  </a:cubicBezTo>
                  <a:cubicBezTo>
                    <a:pt x="9283" y="53446"/>
                    <a:pt x="2933" y="-265"/>
                    <a:pt x="1610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フリーフォーム: 図形 69">
              <a:extLst>
                <a:ext uri="{FF2B5EF4-FFF2-40B4-BE49-F238E27FC236}">
                  <a16:creationId xmlns:a16="http://schemas.microsoft.com/office/drawing/2014/main" id="{0D28AAB2-D0D7-4C69-9439-978C91040981}"/>
                </a:ext>
              </a:extLst>
            </p:cNvPr>
            <p:cNvSpPr/>
            <p:nvPr/>
          </p:nvSpPr>
          <p:spPr>
            <a:xfrm>
              <a:off x="1324373" y="5210942"/>
              <a:ext cx="356752" cy="1216087"/>
            </a:xfrm>
            <a:custGeom>
              <a:avLst/>
              <a:gdLst>
                <a:gd name="connsiteX0" fmla="*/ 343560 w 356752"/>
                <a:gd name="connsiteY0" fmla="*/ 35815 h 1216087"/>
                <a:gd name="connsiteX1" fmla="*/ 660 w 356752"/>
                <a:gd name="connsiteY1" fmla="*/ 1212681 h 1216087"/>
                <a:gd name="connsiteX2" fmla="*/ 258894 w 356752"/>
                <a:gd name="connsiteY2" fmla="*/ 382948 h 1216087"/>
                <a:gd name="connsiteX3" fmla="*/ 343560 w 356752"/>
                <a:gd name="connsiteY3" fmla="*/ 35815 h 1216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6752" h="1216087">
                  <a:moveTo>
                    <a:pt x="343560" y="35815"/>
                  </a:moveTo>
                  <a:cubicBezTo>
                    <a:pt x="300521" y="174104"/>
                    <a:pt x="14771" y="1154826"/>
                    <a:pt x="660" y="1212681"/>
                  </a:cubicBezTo>
                  <a:cubicBezTo>
                    <a:pt x="-13451" y="1270536"/>
                    <a:pt x="202450" y="574859"/>
                    <a:pt x="258894" y="382948"/>
                  </a:cubicBezTo>
                  <a:cubicBezTo>
                    <a:pt x="315338" y="191037"/>
                    <a:pt x="386599" y="-102474"/>
                    <a:pt x="343560" y="3581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フリーフォーム: 図形 70">
              <a:extLst>
                <a:ext uri="{FF2B5EF4-FFF2-40B4-BE49-F238E27FC236}">
                  <a16:creationId xmlns:a16="http://schemas.microsoft.com/office/drawing/2014/main" id="{464C2468-89EB-43E3-8517-6E3497C7AB00}"/>
                </a:ext>
              </a:extLst>
            </p:cNvPr>
            <p:cNvSpPr/>
            <p:nvPr/>
          </p:nvSpPr>
          <p:spPr>
            <a:xfrm>
              <a:off x="1046742" y="5132199"/>
              <a:ext cx="556997" cy="1635225"/>
            </a:xfrm>
            <a:custGeom>
              <a:avLst/>
              <a:gdLst>
                <a:gd name="connsiteX0" fmla="*/ 528058 w 556997"/>
                <a:gd name="connsiteY0" fmla="*/ 67991 h 1635225"/>
                <a:gd name="connsiteX1" fmla="*/ 15825 w 556997"/>
                <a:gd name="connsiteY1" fmla="*/ 1566591 h 1635225"/>
                <a:gd name="connsiteX2" fmla="*/ 159758 w 556997"/>
                <a:gd name="connsiteY2" fmla="*/ 1278724 h 1635225"/>
                <a:gd name="connsiteX3" fmla="*/ 456091 w 556997"/>
                <a:gd name="connsiteY3" fmla="*/ 355858 h 1635225"/>
                <a:gd name="connsiteX4" fmla="*/ 528058 w 556997"/>
                <a:gd name="connsiteY4" fmla="*/ 67991 h 1635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6997" h="1635225">
                  <a:moveTo>
                    <a:pt x="528058" y="67991"/>
                  </a:moveTo>
                  <a:cubicBezTo>
                    <a:pt x="454680" y="269780"/>
                    <a:pt x="77208" y="1364802"/>
                    <a:pt x="15825" y="1566591"/>
                  </a:cubicBezTo>
                  <a:cubicBezTo>
                    <a:pt x="-45558" y="1768380"/>
                    <a:pt x="86380" y="1480513"/>
                    <a:pt x="159758" y="1278724"/>
                  </a:cubicBezTo>
                  <a:cubicBezTo>
                    <a:pt x="233136" y="1076935"/>
                    <a:pt x="392591" y="552708"/>
                    <a:pt x="456091" y="355858"/>
                  </a:cubicBezTo>
                  <a:cubicBezTo>
                    <a:pt x="519591" y="159008"/>
                    <a:pt x="601436" y="-133798"/>
                    <a:pt x="528058" y="6799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フリーフォーム: 図形 71">
              <a:extLst>
                <a:ext uri="{FF2B5EF4-FFF2-40B4-BE49-F238E27FC236}">
                  <a16:creationId xmlns:a16="http://schemas.microsoft.com/office/drawing/2014/main" id="{4C552602-F013-4CDC-8E52-99066E9E6914}"/>
                </a:ext>
              </a:extLst>
            </p:cNvPr>
            <p:cNvSpPr/>
            <p:nvPr/>
          </p:nvSpPr>
          <p:spPr>
            <a:xfrm>
              <a:off x="1113474" y="5480729"/>
              <a:ext cx="439643" cy="1486218"/>
            </a:xfrm>
            <a:custGeom>
              <a:avLst/>
              <a:gdLst>
                <a:gd name="connsiteX0" fmla="*/ 435926 w 439643"/>
                <a:gd name="connsiteY0" fmla="*/ 15794 h 1486218"/>
                <a:gd name="connsiteX1" fmla="*/ 25293 w 439643"/>
                <a:gd name="connsiteY1" fmla="*/ 1404328 h 1486218"/>
                <a:gd name="connsiteX2" fmla="*/ 63393 w 439643"/>
                <a:gd name="connsiteY2" fmla="*/ 1256161 h 1486218"/>
                <a:gd name="connsiteX3" fmla="*/ 220026 w 439643"/>
                <a:gd name="connsiteY3" fmla="*/ 688894 h 1486218"/>
                <a:gd name="connsiteX4" fmla="*/ 435926 w 439643"/>
                <a:gd name="connsiteY4" fmla="*/ 15794 h 1486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9643" h="1486218">
                  <a:moveTo>
                    <a:pt x="435926" y="15794"/>
                  </a:moveTo>
                  <a:cubicBezTo>
                    <a:pt x="403471" y="135033"/>
                    <a:pt x="87382" y="1197600"/>
                    <a:pt x="25293" y="1404328"/>
                  </a:cubicBezTo>
                  <a:cubicBezTo>
                    <a:pt x="-36796" y="1611056"/>
                    <a:pt x="30938" y="1375400"/>
                    <a:pt x="63393" y="1256161"/>
                  </a:cubicBezTo>
                  <a:cubicBezTo>
                    <a:pt x="95848" y="1136922"/>
                    <a:pt x="160759" y="892799"/>
                    <a:pt x="220026" y="688894"/>
                  </a:cubicBezTo>
                  <a:cubicBezTo>
                    <a:pt x="279293" y="484989"/>
                    <a:pt x="468381" y="-103445"/>
                    <a:pt x="435926" y="1579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フリーフォーム: 図形 72">
              <a:extLst>
                <a:ext uri="{FF2B5EF4-FFF2-40B4-BE49-F238E27FC236}">
                  <a16:creationId xmlns:a16="http://schemas.microsoft.com/office/drawing/2014/main" id="{A04AF04F-8660-425B-B146-95CAE77E0511}"/>
                </a:ext>
              </a:extLst>
            </p:cNvPr>
            <p:cNvSpPr/>
            <p:nvPr/>
          </p:nvSpPr>
          <p:spPr>
            <a:xfrm>
              <a:off x="609569" y="6405501"/>
              <a:ext cx="735494" cy="2071490"/>
            </a:xfrm>
            <a:custGeom>
              <a:avLst/>
              <a:gdLst>
                <a:gd name="connsiteX0" fmla="*/ 728164 w 735494"/>
                <a:gd name="connsiteY0" fmla="*/ 26589 h 2071490"/>
                <a:gd name="connsiteX1" fmla="*/ 292131 w 735494"/>
                <a:gd name="connsiteY1" fmla="*/ 1385489 h 2071490"/>
                <a:gd name="connsiteX2" fmla="*/ 31 w 735494"/>
                <a:gd name="connsiteY2" fmla="*/ 2071289 h 2071490"/>
                <a:gd name="connsiteX3" fmla="*/ 275198 w 735494"/>
                <a:gd name="connsiteY3" fmla="*/ 1326222 h 2071490"/>
                <a:gd name="connsiteX4" fmla="*/ 546131 w 735494"/>
                <a:gd name="connsiteY4" fmla="*/ 547289 h 2071490"/>
                <a:gd name="connsiteX5" fmla="*/ 728164 w 735494"/>
                <a:gd name="connsiteY5" fmla="*/ 26589 h 2071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5494" h="2071490">
                  <a:moveTo>
                    <a:pt x="728164" y="26589"/>
                  </a:moveTo>
                  <a:cubicBezTo>
                    <a:pt x="685831" y="166289"/>
                    <a:pt x="413486" y="1044706"/>
                    <a:pt x="292131" y="1385489"/>
                  </a:cubicBezTo>
                  <a:cubicBezTo>
                    <a:pt x="170776" y="1726272"/>
                    <a:pt x="2853" y="2081167"/>
                    <a:pt x="31" y="2071289"/>
                  </a:cubicBezTo>
                  <a:cubicBezTo>
                    <a:pt x="-2791" y="2061411"/>
                    <a:pt x="184181" y="1580222"/>
                    <a:pt x="275198" y="1326222"/>
                  </a:cubicBezTo>
                  <a:cubicBezTo>
                    <a:pt x="366215" y="1072222"/>
                    <a:pt x="473459" y="761778"/>
                    <a:pt x="546131" y="547289"/>
                  </a:cubicBezTo>
                  <a:cubicBezTo>
                    <a:pt x="618803" y="332800"/>
                    <a:pt x="770497" y="-113111"/>
                    <a:pt x="728164" y="2658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フリーフォーム: 図形 73">
              <a:extLst>
                <a:ext uri="{FF2B5EF4-FFF2-40B4-BE49-F238E27FC236}">
                  <a16:creationId xmlns:a16="http://schemas.microsoft.com/office/drawing/2014/main" id="{19B1296F-994F-41DB-BFBF-D523985C48F4}"/>
                </a:ext>
              </a:extLst>
            </p:cNvPr>
            <p:cNvSpPr/>
            <p:nvPr/>
          </p:nvSpPr>
          <p:spPr>
            <a:xfrm>
              <a:off x="588625" y="6714214"/>
              <a:ext cx="589923" cy="1820839"/>
            </a:xfrm>
            <a:custGeom>
              <a:avLst/>
              <a:gdLst>
                <a:gd name="connsiteX0" fmla="*/ 575542 w 589923"/>
                <a:gd name="connsiteY0" fmla="*/ 56543 h 1820839"/>
                <a:gd name="connsiteX1" fmla="*/ 20975 w 589923"/>
                <a:gd name="connsiteY1" fmla="*/ 1771043 h 1820839"/>
                <a:gd name="connsiteX2" fmla="*/ 143742 w 589923"/>
                <a:gd name="connsiteY2" fmla="*/ 1284209 h 1820839"/>
                <a:gd name="connsiteX3" fmla="*/ 401975 w 589923"/>
                <a:gd name="connsiteY3" fmla="*/ 492576 h 1820839"/>
                <a:gd name="connsiteX4" fmla="*/ 575542 w 589923"/>
                <a:gd name="connsiteY4" fmla="*/ 56543 h 1820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9923" h="1820839">
                  <a:moveTo>
                    <a:pt x="575542" y="56543"/>
                  </a:moveTo>
                  <a:cubicBezTo>
                    <a:pt x="512042" y="269621"/>
                    <a:pt x="92942" y="1566432"/>
                    <a:pt x="20975" y="1771043"/>
                  </a:cubicBezTo>
                  <a:cubicBezTo>
                    <a:pt x="-50992" y="1975654"/>
                    <a:pt x="80242" y="1497287"/>
                    <a:pt x="143742" y="1284209"/>
                  </a:cubicBezTo>
                  <a:cubicBezTo>
                    <a:pt x="207242" y="1071131"/>
                    <a:pt x="327892" y="698598"/>
                    <a:pt x="401975" y="492576"/>
                  </a:cubicBezTo>
                  <a:cubicBezTo>
                    <a:pt x="476058" y="286554"/>
                    <a:pt x="639042" y="-156535"/>
                    <a:pt x="575542" y="5654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フリーフォーム: 図形 74">
              <a:extLst>
                <a:ext uri="{FF2B5EF4-FFF2-40B4-BE49-F238E27FC236}">
                  <a16:creationId xmlns:a16="http://schemas.microsoft.com/office/drawing/2014/main" id="{45BEC632-E9F6-4678-A5B4-2C0DBA5B5913}"/>
                </a:ext>
              </a:extLst>
            </p:cNvPr>
            <p:cNvSpPr/>
            <p:nvPr/>
          </p:nvSpPr>
          <p:spPr>
            <a:xfrm>
              <a:off x="527636" y="6726286"/>
              <a:ext cx="525131" cy="1566872"/>
            </a:xfrm>
            <a:custGeom>
              <a:avLst/>
              <a:gdLst>
                <a:gd name="connsiteX0" fmla="*/ 522231 w 525131"/>
                <a:gd name="connsiteY0" fmla="*/ 6371 h 1566872"/>
                <a:gd name="connsiteX1" fmla="*/ 9997 w 525131"/>
                <a:gd name="connsiteY1" fmla="*/ 1530371 h 1566872"/>
                <a:gd name="connsiteX2" fmla="*/ 208964 w 525131"/>
                <a:gd name="connsiteY2" fmla="*/ 1005437 h 1566872"/>
                <a:gd name="connsiteX3" fmla="*/ 522231 w 525131"/>
                <a:gd name="connsiteY3" fmla="*/ 6371 h 1566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5131" h="1566872">
                  <a:moveTo>
                    <a:pt x="522231" y="6371"/>
                  </a:moveTo>
                  <a:cubicBezTo>
                    <a:pt x="489070" y="93860"/>
                    <a:pt x="62208" y="1363860"/>
                    <a:pt x="9997" y="1530371"/>
                  </a:cubicBezTo>
                  <a:cubicBezTo>
                    <a:pt x="-42214" y="1696882"/>
                    <a:pt x="122886" y="1253793"/>
                    <a:pt x="208964" y="1005437"/>
                  </a:cubicBezTo>
                  <a:cubicBezTo>
                    <a:pt x="295042" y="757081"/>
                    <a:pt x="555392" y="-81118"/>
                    <a:pt x="522231" y="637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フリーフォーム: 図形 75">
              <a:extLst>
                <a:ext uri="{FF2B5EF4-FFF2-40B4-BE49-F238E27FC236}">
                  <a16:creationId xmlns:a16="http://schemas.microsoft.com/office/drawing/2014/main" id="{93A4703B-61BC-44BB-93DF-7CABE54EC0D3}"/>
                </a:ext>
              </a:extLst>
            </p:cNvPr>
            <p:cNvSpPr/>
            <p:nvPr/>
          </p:nvSpPr>
          <p:spPr>
            <a:xfrm>
              <a:off x="351973" y="8465843"/>
              <a:ext cx="834309" cy="1403868"/>
            </a:xfrm>
            <a:custGeom>
              <a:avLst/>
              <a:gdLst>
                <a:gd name="connsiteX0" fmla="*/ 219527 w 834309"/>
                <a:gd name="connsiteY0" fmla="*/ 44814 h 1403868"/>
                <a:gd name="connsiteX1" fmla="*/ 20560 w 834309"/>
                <a:gd name="connsiteY1" fmla="*/ 730614 h 1403868"/>
                <a:gd name="connsiteX2" fmla="*/ 41727 w 834309"/>
                <a:gd name="connsiteY2" fmla="*/ 861847 h 1403868"/>
                <a:gd name="connsiteX3" fmla="*/ 333827 w 834309"/>
                <a:gd name="connsiteY3" fmla="*/ 1259780 h 1403868"/>
                <a:gd name="connsiteX4" fmla="*/ 833360 w 834309"/>
                <a:gd name="connsiteY4" fmla="*/ 1403714 h 1403868"/>
                <a:gd name="connsiteX5" fmla="*/ 448127 w 834309"/>
                <a:gd name="connsiteY5" fmla="*/ 1238614 h 1403868"/>
                <a:gd name="connsiteX6" fmla="*/ 41727 w 834309"/>
                <a:gd name="connsiteY6" fmla="*/ 891480 h 1403868"/>
                <a:gd name="connsiteX7" fmla="*/ 50194 w 834309"/>
                <a:gd name="connsiteY7" fmla="*/ 641714 h 1403868"/>
                <a:gd name="connsiteX8" fmla="*/ 151794 w 834309"/>
                <a:gd name="connsiteY8" fmla="*/ 125247 h 1403868"/>
                <a:gd name="connsiteX9" fmla="*/ 219527 w 834309"/>
                <a:gd name="connsiteY9" fmla="*/ 44814 h 1403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34309" h="1403868">
                  <a:moveTo>
                    <a:pt x="219527" y="44814"/>
                  </a:moveTo>
                  <a:cubicBezTo>
                    <a:pt x="197655" y="145709"/>
                    <a:pt x="50193" y="594442"/>
                    <a:pt x="20560" y="730614"/>
                  </a:cubicBezTo>
                  <a:cubicBezTo>
                    <a:pt x="-9073" y="866786"/>
                    <a:pt x="-10484" y="773653"/>
                    <a:pt x="41727" y="861847"/>
                  </a:cubicBezTo>
                  <a:cubicBezTo>
                    <a:pt x="93938" y="950041"/>
                    <a:pt x="201888" y="1169469"/>
                    <a:pt x="333827" y="1259780"/>
                  </a:cubicBezTo>
                  <a:cubicBezTo>
                    <a:pt x="465766" y="1350091"/>
                    <a:pt x="814310" y="1407242"/>
                    <a:pt x="833360" y="1403714"/>
                  </a:cubicBezTo>
                  <a:cubicBezTo>
                    <a:pt x="852410" y="1400186"/>
                    <a:pt x="580066" y="1323986"/>
                    <a:pt x="448127" y="1238614"/>
                  </a:cubicBezTo>
                  <a:cubicBezTo>
                    <a:pt x="316188" y="1153242"/>
                    <a:pt x="108049" y="990963"/>
                    <a:pt x="41727" y="891480"/>
                  </a:cubicBezTo>
                  <a:cubicBezTo>
                    <a:pt x="-24595" y="791997"/>
                    <a:pt x="31850" y="769419"/>
                    <a:pt x="50194" y="641714"/>
                  </a:cubicBezTo>
                  <a:cubicBezTo>
                    <a:pt x="68538" y="514009"/>
                    <a:pt x="122161" y="218380"/>
                    <a:pt x="151794" y="125247"/>
                  </a:cubicBezTo>
                  <a:cubicBezTo>
                    <a:pt x="181427" y="32114"/>
                    <a:pt x="241399" y="-56081"/>
                    <a:pt x="219527" y="4481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フリーフォーム: 図形 76">
              <a:extLst>
                <a:ext uri="{FF2B5EF4-FFF2-40B4-BE49-F238E27FC236}">
                  <a16:creationId xmlns:a16="http://schemas.microsoft.com/office/drawing/2014/main" id="{92D11CC4-8C18-47CB-87EF-FAF33755A5D6}"/>
                </a:ext>
              </a:extLst>
            </p:cNvPr>
            <p:cNvSpPr/>
            <p:nvPr/>
          </p:nvSpPr>
          <p:spPr>
            <a:xfrm>
              <a:off x="252598" y="8208612"/>
              <a:ext cx="338351" cy="1532691"/>
            </a:xfrm>
            <a:custGeom>
              <a:avLst/>
              <a:gdLst>
                <a:gd name="connsiteX0" fmla="*/ 276569 w 338351"/>
                <a:gd name="connsiteY0" fmla="*/ 81911 h 1532691"/>
                <a:gd name="connsiteX1" fmla="*/ 276569 w 338351"/>
                <a:gd name="connsiteY1" fmla="*/ 132711 h 1532691"/>
                <a:gd name="connsiteX2" fmla="*/ 39502 w 338351"/>
                <a:gd name="connsiteY2" fmla="*/ 818511 h 1532691"/>
                <a:gd name="connsiteX3" fmla="*/ 1402 w 338351"/>
                <a:gd name="connsiteY3" fmla="*/ 1034411 h 1532691"/>
                <a:gd name="connsiteX4" fmla="*/ 52202 w 338351"/>
                <a:gd name="connsiteY4" fmla="*/ 1233378 h 1532691"/>
                <a:gd name="connsiteX5" fmla="*/ 246935 w 338351"/>
                <a:gd name="connsiteY5" fmla="*/ 1529711 h 1532691"/>
                <a:gd name="connsiteX6" fmla="*/ 145335 w 338351"/>
                <a:gd name="connsiteY6" fmla="*/ 1360378 h 1532691"/>
                <a:gd name="connsiteX7" fmla="*/ 60669 w 338351"/>
                <a:gd name="connsiteY7" fmla="*/ 958211 h 1532691"/>
                <a:gd name="connsiteX8" fmla="*/ 327369 w 338351"/>
                <a:gd name="connsiteY8" fmla="*/ 64978 h 1532691"/>
                <a:gd name="connsiteX9" fmla="*/ 276569 w 338351"/>
                <a:gd name="connsiteY9" fmla="*/ 81911 h 15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8351" h="1532691">
                  <a:moveTo>
                    <a:pt x="276569" y="81911"/>
                  </a:moveTo>
                  <a:cubicBezTo>
                    <a:pt x="268102" y="93200"/>
                    <a:pt x="316080" y="9944"/>
                    <a:pt x="276569" y="132711"/>
                  </a:cubicBezTo>
                  <a:cubicBezTo>
                    <a:pt x="237058" y="255478"/>
                    <a:pt x="85363" y="668228"/>
                    <a:pt x="39502" y="818511"/>
                  </a:cubicBezTo>
                  <a:cubicBezTo>
                    <a:pt x="-6359" y="968794"/>
                    <a:pt x="-715" y="965267"/>
                    <a:pt x="1402" y="1034411"/>
                  </a:cubicBezTo>
                  <a:cubicBezTo>
                    <a:pt x="3519" y="1103555"/>
                    <a:pt x="11280" y="1150828"/>
                    <a:pt x="52202" y="1233378"/>
                  </a:cubicBezTo>
                  <a:cubicBezTo>
                    <a:pt x="93124" y="1315928"/>
                    <a:pt x="231413" y="1508544"/>
                    <a:pt x="246935" y="1529711"/>
                  </a:cubicBezTo>
                  <a:cubicBezTo>
                    <a:pt x="262457" y="1550878"/>
                    <a:pt x="176379" y="1455628"/>
                    <a:pt x="145335" y="1360378"/>
                  </a:cubicBezTo>
                  <a:cubicBezTo>
                    <a:pt x="114291" y="1265128"/>
                    <a:pt x="30330" y="1174111"/>
                    <a:pt x="60669" y="958211"/>
                  </a:cubicBezTo>
                  <a:cubicBezTo>
                    <a:pt x="91008" y="742311"/>
                    <a:pt x="287152" y="215261"/>
                    <a:pt x="327369" y="64978"/>
                  </a:cubicBezTo>
                  <a:cubicBezTo>
                    <a:pt x="367586" y="-85305"/>
                    <a:pt x="285036" y="70622"/>
                    <a:pt x="276569" y="8191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フリーフォーム: 図形 77">
              <a:extLst>
                <a:ext uri="{FF2B5EF4-FFF2-40B4-BE49-F238E27FC236}">
                  <a16:creationId xmlns:a16="http://schemas.microsoft.com/office/drawing/2014/main" id="{C3966055-5406-47BD-97E8-479B4CC53C59}"/>
                </a:ext>
              </a:extLst>
            </p:cNvPr>
            <p:cNvSpPr/>
            <p:nvPr/>
          </p:nvSpPr>
          <p:spPr>
            <a:xfrm>
              <a:off x="334219" y="9505490"/>
              <a:ext cx="971479" cy="817853"/>
            </a:xfrm>
            <a:custGeom>
              <a:avLst/>
              <a:gdLst>
                <a:gd name="connsiteX0" fmla="*/ 214 w 971479"/>
                <a:gd name="connsiteY0" fmla="*/ 0 h 817853"/>
                <a:gd name="connsiteX1" fmla="*/ 313481 w 971479"/>
                <a:gd name="connsiteY1" fmla="*/ 567267 h 817853"/>
                <a:gd name="connsiteX2" fmla="*/ 461648 w 971479"/>
                <a:gd name="connsiteY2" fmla="*/ 668867 h 817853"/>
                <a:gd name="connsiteX3" fmla="*/ 965414 w 971479"/>
                <a:gd name="connsiteY3" fmla="*/ 817033 h 817853"/>
                <a:gd name="connsiteX4" fmla="*/ 753748 w 971479"/>
                <a:gd name="connsiteY4" fmla="*/ 732367 h 817853"/>
                <a:gd name="connsiteX5" fmla="*/ 364281 w 971479"/>
                <a:gd name="connsiteY5" fmla="*/ 563033 h 817853"/>
                <a:gd name="connsiteX6" fmla="*/ 214 w 971479"/>
                <a:gd name="connsiteY6" fmla="*/ 0 h 817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71479" h="817853">
                  <a:moveTo>
                    <a:pt x="214" y="0"/>
                  </a:moveTo>
                  <a:cubicBezTo>
                    <a:pt x="-8253" y="706"/>
                    <a:pt x="236575" y="455789"/>
                    <a:pt x="313481" y="567267"/>
                  </a:cubicBezTo>
                  <a:cubicBezTo>
                    <a:pt x="390387" y="678745"/>
                    <a:pt x="352993" y="627239"/>
                    <a:pt x="461648" y="668867"/>
                  </a:cubicBezTo>
                  <a:cubicBezTo>
                    <a:pt x="570303" y="710495"/>
                    <a:pt x="916731" y="806450"/>
                    <a:pt x="965414" y="817033"/>
                  </a:cubicBezTo>
                  <a:cubicBezTo>
                    <a:pt x="1014097" y="827616"/>
                    <a:pt x="753748" y="732367"/>
                    <a:pt x="753748" y="732367"/>
                  </a:cubicBezTo>
                  <a:cubicBezTo>
                    <a:pt x="653559" y="690034"/>
                    <a:pt x="489870" y="691444"/>
                    <a:pt x="364281" y="563033"/>
                  </a:cubicBezTo>
                  <a:cubicBezTo>
                    <a:pt x="238692" y="434622"/>
                    <a:pt x="8681" y="-706"/>
                    <a:pt x="214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フリーフォーム: 図形 78">
              <a:extLst>
                <a:ext uri="{FF2B5EF4-FFF2-40B4-BE49-F238E27FC236}">
                  <a16:creationId xmlns:a16="http://schemas.microsoft.com/office/drawing/2014/main" id="{BCE70BEB-7179-461C-8BAC-6E096C935DAA}"/>
                </a:ext>
              </a:extLst>
            </p:cNvPr>
            <p:cNvSpPr/>
            <p:nvPr/>
          </p:nvSpPr>
          <p:spPr>
            <a:xfrm>
              <a:off x="479522" y="9686737"/>
              <a:ext cx="2476545" cy="786469"/>
            </a:xfrm>
            <a:custGeom>
              <a:avLst/>
              <a:gdLst>
                <a:gd name="connsiteX0" fmla="*/ 3078 w 2476545"/>
                <a:gd name="connsiteY0" fmla="*/ 5020 h 786469"/>
                <a:gd name="connsiteX1" fmla="*/ 324811 w 2476545"/>
                <a:gd name="connsiteY1" fmla="*/ 212453 h 786469"/>
                <a:gd name="connsiteX2" fmla="*/ 2373745 w 2476545"/>
                <a:gd name="connsiteY2" fmla="*/ 762786 h 786469"/>
                <a:gd name="connsiteX3" fmla="*/ 2035078 w 2476545"/>
                <a:gd name="connsiteY3" fmla="*/ 648486 h 786469"/>
                <a:gd name="connsiteX4" fmla="*/ 862445 w 2476545"/>
                <a:gd name="connsiteY4" fmla="*/ 305586 h 786469"/>
                <a:gd name="connsiteX5" fmla="*/ 206278 w 2476545"/>
                <a:gd name="connsiteY5" fmla="*/ 85453 h 786469"/>
                <a:gd name="connsiteX6" fmla="*/ 3078 w 2476545"/>
                <a:gd name="connsiteY6" fmla="*/ 5020 h 786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45" h="786469">
                  <a:moveTo>
                    <a:pt x="3078" y="5020"/>
                  </a:moveTo>
                  <a:cubicBezTo>
                    <a:pt x="22833" y="26187"/>
                    <a:pt x="-70300" y="86159"/>
                    <a:pt x="324811" y="212453"/>
                  </a:cubicBezTo>
                  <a:cubicBezTo>
                    <a:pt x="719922" y="338747"/>
                    <a:pt x="2088701" y="690114"/>
                    <a:pt x="2373745" y="762786"/>
                  </a:cubicBezTo>
                  <a:cubicBezTo>
                    <a:pt x="2658790" y="835458"/>
                    <a:pt x="2286961" y="724686"/>
                    <a:pt x="2035078" y="648486"/>
                  </a:cubicBezTo>
                  <a:cubicBezTo>
                    <a:pt x="1783195" y="572286"/>
                    <a:pt x="1167245" y="399425"/>
                    <a:pt x="862445" y="305586"/>
                  </a:cubicBezTo>
                  <a:cubicBezTo>
                    <a:pt x="557645" y="211747"/>
                    <a:pt x="353034" y="137664"/>
                    <a:pt x="206278" y="85453"/>
                  </a:cubicBezTo>
                  <a:cubicBezTo>
                    <a:pt x="59522" y="33242"/>
                    <a:pt x="-16677" y="-16147"/>
                    <a:pt x="3078" y="502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フリーフォーム: 図形 79">
              <a:extLst>
                <a:ext uri="{FF2B5EF4-FFF2-40B4-BE49-F238E27FC236}">
                  <a16:creationId xmlns:a16="http://schemas.microsoft.com/office/drawing/2014/main" id="{1C0BF7C0-D1F0-4FCA-A148-B44B69D42DB0}"/>
                </a:ext>
              </a:extLst>
            </p:cNvPr>
            <p:cNvSpPr/>
            <p:nvPr/>
          </p:nvSpPr>
          <p:spPr>
            <a:xfrm>
              <a:off x="2970569" y="10470690"/>
              <a:ext cx="3735835" cy="948537"/>
            </a:xfrm>
            <a:custGeom>
              <a:avLst/>
              <a:gdLst>
                <a:gd name="connsiteX0" fmla="*/ 1231 w 3735835"/>
                <a:gd name="connsiteY0" fmla="*/ 0 h 948537"/>
                <a:gd name="connsiteX1" fmla="*/ 3481031 w 3735835"/>
                <a:gd name="connsiteY1" fmla="*/ 844550 h 948537"/>
                <a:gd name="connsiteX2" fmla="*/ 3087331 w 3735835"/>
                <a:gd name="connsiteY2" fmla="*/ 844550 h 948537"/>
                <a:gd name="connsiteX3" fmla="*/ 1231 w 3735835"/>
                <a:gd name="connsiteY3" fmla="*/ 0 h 948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35835" h="948537">
                  <a:moveTo>
                    <a:pt x="1231" y="0"/>
                  </a:moveTo>
                  <a:cubicBezTo>
                    <a:pt x="66848" y="0"/>
                    <a:pt x="2966681" y="703792"/>
                    <a:pt x="3481031" y="844550"/>
                  </a:cubicBezTo>
                  <a:cubicBezTo>
                    <a:pt x="3995381" y="985308"/>
                    <a:pt x="3663064" y="981075"/>
                    <a:pt x="3087331" y="844550"/>
                  </a:cubicBezTo>
                  <a:cubicBezTo>
                    <a:pt x="2511598" y="708025"/>
                    <a:pt x="-64386" y="0"/>
                    <a:pt x="1231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フリーフォーム: 図形 80">
              <a:extLst>
                <a:ext uri="{FF2B5EF4-FFF2-40B4-BE49-F238E27FC236}">
                  <a16:creationId xmlns:a16="http://schemas.microsoft.com/office/drawing/2014/main" id="{354C7E6D-A0E3-47B6-82B5-154361DEE31D}"/>
                </a:ext>
              </a:extLst>
            </p:cNvPr>
            <p:cNvSpPr/>
            <p:nvPr/>
          </p:nvSpPr>
          <p:spPr>
            <a:xfrm>
              <a:off x="1076550" y="9830400"/>
              <a:ext cx="5535672" cy="1414606"/>
            </a:xfrm>
            <a:custGeom>
              <a:avLst/>
              <a:gdLst>
                <a:gd name="connsiteX0" fmla="*/ 85500 w 5535672"/>
                <a:gd name="connsiteY0" fmla="*/ 17990 h 1414606"/>
                <a:gd name="connsiteX1" fmla="*/ 5038500 w 5535672"/>
                <a:gd name="connsiteY1" fmla="*/ 1287990 h 1414606"/>
                <a:gd name="connsiteX2" fmla="*/ 5298850 w 5535672"/>
                <a:gd name="connsiteY2" fmla="*/ 1357840 h 1414606"/>
                <a:gd name="connsiteX3" fmla="*/ 4473350 w 5535672"/>
                <a:gd name="connsiteY3" fmla="*/ 1186390 h 1414606"/>
                <a:gd name="connsiteX4" fmla="*/ 2085750 w 5535672"/>
                <a:gd name="connsiteY4" fmla="*/ 583140 h 1414606"/>
                <a:gd name="connsiteX5" fmla="*/ 85500 w 5535672"/>
                <a:gd name="connsiteY5" fmla="*/ 17990 h 1414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35672" h="1414606">
                  <a:moveTo>
                    <a:pt x="85500" y="17990"/>
                  </a:moveTo>
                  <a:cubicBezTo>
                    <a:pt x="577625" y="135465"/>
                    <a:pt x="4169608" y="1064682"/>
                    <a:pt x="5038500" y="1287990"/>
                  </a:cubicBezTo>
                  <a:cubicBezTo>
                    <a:pt x="5907392" y="1511298"/>
                    <a:pt x="5393042" y="1374773"/>
                    <a:pt x="5298850" y="1357840"/>
                  </a:cubicBezTo>
                  <a:cubicBezTo>
                    <a:pt x="5204658" y="1340907"/>
                    <a:pt x="5008867" y="1315507"/>
                    <a:pt x="4473350" y="1186390"/>
                  </a:cubicBezTo>
                  <a:cubicBezTo>
                    <a:pt x="3937833" y="1057273"/>
                    <a:pt x="2817058" y="776815"/>
                    <a:pt x="2085750" y="583140"/>
                  </a:cubicBezTo>
                  <a:cubicBezTo>
                    <a:pt x="1354442" y="389465"/>
                    <a:pt x="-406625" y="-99485"/>
                    <a:pt x="85500" y="1799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フリーフォーム: 図形 82">
              <a:extLst>
                <a:ext uri="{FF2B5EF4-FFF2-40B4-BE49-F238E27FC236}">
                  <a16:creationId xmlns:a16="http://schemas.microsoft.com/office/drawing/2014/main" id="{44938270-6B34-47E7-984F-425C0E27D19D}"/>
                </a:ext>
              </a:extLst>
            </p:cNvPr>
            <p:cNvSpPr/>
            <p:nvPr/>
          </p:nvSpPr>
          <p:spPr>
            <a:xfrm>
              <a:off x="2943281" y="10754297"/>
              <a:ext cx="3128477" cy="824838"/>
            </a:xfrm>
            <a:custGeom>
              <a:avLst/>
              <a:gdLst>
                <a:gd name="connsiteX0" fmla="*/ 28519 w 3128477"/>
                <a:gd name="connsiteY0" fmla="*/ 11033 h 824838"/>
                <a:gd name="connsiteX1" fmla="*/ 257119 w 3128477"/>
                <a:gd name="connsiteY1" fmla="*/ 56753 h 824838"/>
                <a:gd name="connsiteX2" fmla="*/ 2964759 w 3128477"/>
                <a:gd name="connsiteY2" fmla="*/ 778113 h 824838"/>
                <a:gd name="connsiteX3" fmla="*/ 2776799 w 3128477"/>
                <a:gd name="connsiteY3" fmla="*/ 742553 h 824838"/>
                <a:gd name="connsiteX4" fmla="*/ 2370399 w 3128477"/>
                <a:gd name="connsiteY4" fmla="*/ 651113 h 824838"/>
                <a:gd name="connsiteX5" fmla="*/ 780359 w 3128477"/>
                <a:gd name="connsiteY5" fmla="*/ 239633 h 824838"/>
                <a:gd name="connsiteX6" fmla="*/ 28519 w 3128477"/>
                <a:gd name="connsiteY6" fmla="*/ 11033 h 824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8477" h="824838">
                  <a:moveTo>
                    <a:pt x="28519" y="11033"/>
                  </a:moveTo>
                  <a:cubicBezTo>
                    <a:pt x="-101868" y="-30031"/>
                    <a:pt x="257119" y="56753"/>
                    <a:pt x="257119" y="56753"/>
                  </a:cubicBezTo>
                  <a:lnTo>
                    <a:pt x="2964759" y="778113"/>
                  </a:lnTo>
                  <a:cubicBezTo>
                    <a:pt x="3384706" y="892413"/>
                    <a:pt x="2875859" y="763720"/>
                    <a:pt x="2776799" y="742553"/>
                  </a:cubicBezTo>
                  <a:cubicBezTo>
                    <a:pt x="2677739" y="721386"/>
                    <a:pt x="2370399" y="651113"/>
                    <a:pt x="2370399" y="651113"/>
                  </a:cubicBezTo>
                  <a:lnTo>
                    <a:pt x="780359" y="239633"/>
                  </a:lnTo>
                  <a:cubicBezTo>
                    <a:pt x="386659" y="134646"/>
                    <a:pt x="197429" y="77919"/>
                    <a:pt x="28519" y="1103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フリーフォーム: 図形 83">
              <a:extLst>
                <a:ext uri="{FF2B5EF4-FFF2-40B4-BE49-F238E27FC236}">
                  <a16:creationId xmlns:a16="http://schemas.microsoft.com/office/drawing/2014/main" id="{A92C0F5F-EB7E-4E3A-BF2B-94A2D390D17A}"/>
                </a:ext>
              </a:extLst>
            </p:cNvPr>
            <p:cNvSpPr/>
            <p:nvPr/>
          </p:nvSpPr>
          <p:spPr>
            <a:xfrm>
              <a:off x="1213316" y="10308338"/>
              <a:ext cx="1955145" cy="487162"/>
            </a:xfrm>
            <a:custGeom>
              <a:avLst/>
              <a:gdLst>
                <a:gd name="connsiteX0" fmla="*/ 36364 w 1955145"/>
                <a:gd name="connsiteY0" fmla="*/ 4872 h 487162"/>
                <a:gd name="connsiteX1" fmla="*/ 117644 w 1955145"/>
                <a:gd name="connsiteY1" fmla="*/ 40432 h 487162"/>
                <a:gd name="connsiteX2" fmla="*/ 1910884 w 1955145"/>
                <a:gd name="connsiteY2" fmla="*/ 477312 h 487162"/>
                <a:gd name="connsiteX3" fmla="*/ 1448604 w 1955145"/>
                <a:gd name="connsiteY3" fmla="*/ 355392 h 487162"/>
                <a:gd name="connsiteX4" fmla="*/ 36364 w 1955145"/>
                <a:gd name="connsiteY4" fmla="*/ 4872 h 487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5145" h="487162">
                  <a:moveTo>
                    <a:pt x="36364" y="4872"/>
                  </a:moveTo>
                  <a:cubicBezTo>
                    <a:pt x="-79206" y="-16718"/>
                    <a:pt x="117644" y="40432"/>
                    <a:pt x="117644" y="40432"/>
                  </a:cubicBezTo>
                  <a:lnTo>
                    <a:pt x="1910884" y="477312"/>
                  </a:lnTo>
                  <a:cubicBezTo>
                    <a:pt x="2132711" y="529805"/>
                    <a:pt x="1448604" y="355392"/>
                    <a:pt x="1448604" y="355392"/>
                  </a:cubicBezTo>
                  <a:lnTo>
                    <a:pt x="36364" y="4872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フリーフォーム: 図形 84">
              <a:extLst>
                <a:ext uri="{FF2B5EF4-FFF2-40B4-BE49-F238E27FC236}">
                  <a16:creationId xmlns:a16="http://schemas.microsoft.com/office/drawing/2014/main" id="{36C24468-BD24-4B45-AF72-357CA67353D7}"/>
                </a:ext>
              </a:extLst>
            </p:cNvPr>
            <p:cNvSpPr/>
            <p:nvPr/>
          </p:nvSpPr>
          <p:spPr>
            <a:xfrm>
              <a:off x="7330755" y="8454133"/>
              <a:ext cx="761144" cy="2683770"/>
            </a:xfrm>
            <a:custGeom>
              <a:avLst/>
              <a:gdLst>
                <a:gd name="connsiteX0" fmla="*/ 759145 w 761144"/>
                <a:gd name="connsiteY0" fmla="*/ 54407 h 2683770"/>
                <a:gd name="connsiteX1" fmla="*/ 746445 w 761144"/>
                <a:gd name="connsiteY1" fmla="*/ 105207 h 2683770"/>
                <a:gd name="connsiteX2" fmla="*/ 54295 w 761144"/>
                <a:gd name="connsiteY2" fmla="*/ 2543607 h 2683770"/>
                <a:gd name="connsiteX3" fmla="*/ 79695 w 761144"/>
                <a:gd name="connsiteY3" fmla="*/ 2264207 h 2683770"/>
                <a:gd name="connsiteX4" fmla="*/ 359095 w 761144"/>
                <a:gd name="connsiteY4" fmla="*/ 1235507 h 2683770"/>
                <a:gd name="connsiteX5" fmla="*/ 695645 w 761144"/>
                <a:gd name="connsiteY5" fmla="*/ 105207 h 2683770"/>
                <a:gd name="connsiteX6" fmla="*/ 759145 w 761144"/>
                <a:gd name="connsiteY6" fmla="*/ 54407 h 2683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1144" h="2683770">
                  <a:moveTo>
                    <a:pt x="759145" y="54407"/>
                  </a:moveTo>
                  <a:cubicBezTo>
                    <a:pt x="767612" y="54407"/>
                    <a:pt x="746445" y="105207"/>
                    <a:pt x="746445" y="105207"/>
                  </a:cubicBezTo>
                  <a:cubicBezTo>
                    <a:pt x="628970" y="520074"/>
                    <a:pt x="165420" y="2183774"/>
                    <a:pt x="54295" y="2543607"/>
                  </a:cubicBezTo>
                  <a:cubicBezTo>
                    <a:pt x="-56830" y="2903440"/>
                    <a:pt x="28895" y="2482224"/>
                    <a:pt x="79695" y="2264207"/>
                  </a:cubicBezTo>
                  <a:cubicBezTo>
                    <a:pt x="130495" y="2046190"/>
                    <a:pt x="256437" y="1595340"/>
                    <a:pt x="359095" y="1235507"/>
                  </a:cubicBezTo>
                  <a:cubicBezTo>
                    <a:pt x="461753" y="875674"/>
                    <a:pt x="628970" y="307349"/>
                    <a:pt x="695645" y="105207"/>
                  </a:cubicBezTo>
                  <a:cubicBezTo>
                    <a:pt x="762320" y="-96935"/>
                    <a:pt x="750678" y="54407"/>
                    <a:pt x="759145" y="5440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フリーフォーム: 図形 85">
              <a:extLst>
                <a:ext uri="{FF2B5EF4-FFF2-40B4-BE49-F238E27FC236}">
                  <a16:creationId xmlns:a16="http://schemas.microsoft.com/office/drawing/2014/main" id="{D9E73233-C583-4CF7-964A-A1E7292F1FBA}"/>
                </a:ext>
              </a:extLst>
            </p:cNvPr>
            <p:cNvSpPr/>
            <p:nvPr/>
          </p:nvSpPr>
          <p:spPr>
            <a:xfrm>
              <a:off x="8033425" y="4936521"/>
              <a:ext cx="1040864" cy="3800943"/>
            </a:xfrm>
            <a:custGeom>
              <a:avLst/>
              <a:gdLst>
                <a:gd name="connsiteX0" fmla="*/ 977225 w 1040864"/>
                <a:gd name="connsiteY0" fmla="*/ 295419 h 3800943"/>
                <a:gd name="connsiteX1" fmla="*/ 951825 w 1040864"/>
                <a:gd name="connsiteY1" fmla="*/ 365269 h 3800943"/>
                <a:gd name="connsiteX2" fmla="*/ 56475 w 1040864"/>
                <a:gd name="connsiteY2" fmla="*/ 3616469 h 3800943"/>
                <a:gd name="connsiteX3" fmla="*/ 113625 w 1040864"/>
                <a:gd name="connsiteY3" fmla="*/ 3292619 h 3800943"/>
                <a:gd name="connsiteX4" fmla="*/ 285075 w 1040864"/>
                <a:gd name="connsiteY4" fmla="*/ 2416319 h 3800943"/>
                <a:gd name="connsiteX5" fmla="*/ 653375 w 1040864"/>
                <a:gd name="connsiteY5" fmla="*/ 1247919 h 3800943"/>
                <a:gd name="connsiteX6" fmla="*/ 951825 w 1040864"/>
                <a:gd name="connsiteY6" fmla="*/ 104919 h 3800943"/>
                <a:gd name="connsiteX7" fmla="*/ 1040725 w 1040864"/>
                <a:gd name="connsiteY7" fmla="*/ 73169 h 3800943"/>
                <a:gd name="connsiteX8" fmla="*/ 977225 w 1040864"/>
                <a:gd name="connsiteY8" fmla="*/ 295419 h 3800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40864" h="3800943">
                  <a:moveTo>
                    <a:pt x="977225" y="295419"/>
                  </a:moveTo>
                  <a:cubicBezTo>
                    <a:pt x="962408" y="344102"/>
                    <a:pt x="1105283" y="-188239"/>
                    <a:pt x="951825" y="365269"/>
                  </a:cubicBezTo>
                  <a:cubicBezTo>
                    <a:pt x="798367" y="918777"/>
                    <a:pt x="196175" y="3128577"/>
                    <a:pt x="56475" y="3616469"/>
                  </a:cubicBezTo>
                  <a:cubicBezTo>
                    <a:pt x="-83225" y="4104361"/>
                    <a:pt x="75525" y="3492644"/>
                    <a:pt x="113625" y="3292619"/>
                  </a:cubicBezTo>
                  <a:cubicBezTo>
                    <a:pt x="151725" y="3092594"/>
                    <a:pt x="195117" y="2757102"/>
                    <a:pt x="285075" y="2416319"/>
                  </a:cubicBezTo>
                  <a:cubicBezTo>
                    <a:pt x="375033" y="2075536"/>
                    <a:pt x="542250" y="1633152"/>
                    <a:pt x="653375" y="1247919"/>
                  </a:cubicBezTo>
                  <a:cubicBezTo>
                    <a:pt x="764500" y="862686"/>
                    <a:pt x="887267" y="300711"/>
                    <a:pt x="951825" y="104919"/>
                  </a:cubicBezTo>
                  <a:cubicBezTo>
                    <a:pt x="1016383" y="-90873"/>
                    <a:pt x="1037550" y="41419"/>
                    <a:pt x="1040725" y="73169"/>
                  </a:cubicBezTo>
                  <a:cubicBezTo>
                    <a:pt x="1043900" y="104919"/>
                    <a:pt x="992042" y="246736"/>
                    <a:pt x="977225" y="29541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フリーフォーム: 図形 86">
              <a:extLst>
                <a:ext uri="{FF2B5EF4-FFF2-40B4-BE49-F238E27FC236}">
                  <a16:creationId xmlns:a16="http://schemas.microsoft.com/office/drawing/2014/main" id="{3DA9B093-0CD7-44E8-B3B7-743F5A7FC8AB}"/>
                </a:ext>
              </a:extLst>
            </p:cNvPr>
            <p:cNvSpPr/>
            <p:nvPr/>
          </p:nvSpPr>
          <p:spPr>
            <a:xfrm>
              <a:off x="9032405" y="3651513"/>
              <a:ext cx="381459" cy="1379687"/>
            </a:xfrm>
            <a:custGeom>
              <a:avLst/>
              <a:gdLst>
                <a:gd name="connsiteX0" fmla="*/ 363478 w 381459"/>
                <a:gd name="connsiteY0" fmla="*/ 111460 h 1379687"/>
                <a:gd name="connsiteX1" fmla="*/ 26928 w 381459"/>
                <a:gd name="connsiteY1" fmla="*/ 1309494 h 1379687"/>
                <a:gd name="connsiteX2" fmla="*/ 29045 w 381459"/>
                <a:gd name="connsiteY2" fmla="*/ 1203660 h 1379687"/>
                <a:gd name="connsiteX3" fmla="*/ 96778 w 381459"/>
                <a:gd name="connsiteY3" fmla="*/ 913677 h 1379687"/>
                <a:gd name="connsiteX4" fmla="*/ 312678 w 381459"/>
                <a:gd name="connsiteY4" fmla="*/ 141094 h 1379687"/>
                <a:gd name="connsiteX5" fmla="*/ 363478 w 381459"/>
                <a:gd name="connsiteY5" fmla="*/ 111460 h 1379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1459" h="1379687">
                  <a:moveTo>
                    <a:pt x="363478" y="111460"/>
                  </a:moveTo>
                  <a:cubicBezTo>
                    <a:pt x="315853" y="306193"/>
                    <a:pt x="82667" y="1127461"/>
                    <a:pt x="26928" y="1309494"/>
                  </a:cubicBezTo>
                  <a:cubicBezTo>
                    <a:pt x="-28811" y="1491527"/>
                    <a:pt x="17403" y="1269629"/>
                    <a:pt x="29045" y="1203660"/>
                  </a:cubicBezTo>
                  <a:cubicBezTo>
                    <a:pt x="40687" y="1137691"/>
                    <a:pt x="49506" y="1090771"/>
                    <a:pt x="96778" y="913677"/>
                  </a:cubicBezTo>
                  <a:cubicBezTo>
                    <a:pt x="144050" y="736583"/>
                    <a:pt x="271756" y="271974"/>
                    <a:pt x="312678" y="141094"/>
                  </a:cubicBezTo>
                  <a:cubicBezTo>
                    <a:pt x="353600" y="10214"/>
                    <a:pt x="411103" y="-83273"/>
                    <a:pt x="363478" y="11146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フリーフォーム: 図形 87">
              <a:extLst>
                <a:ext uri="{FF2B5EF4-FFF2-40B4-BE49-F238E27FC236}">
                  <a16:creationId xmlns:a16="http://schemas.microsoft.com/office/drawing/2014/main" id="{BC596834-3588-46E2-B2EC-CFE1D60208D3}"/>
                </a:ext>
              </a:extLst>
            </p:cNvPr>
            <p:cNvSpPr/>
            <p:nvPr/>
          </p:nvSpPr>
          <p:spPr>
            <a:xfrm>
              <a:off x="9328045" y="2974817"/>
              <a:ext cx="127005" cy="942706"/>
            </a:xfrm>
            <a:custGeom>
              <a:avLst/>
              <a:gdLst>
                <a:gd name="connsiteX0" fmla="*/ 118638 w 127005"/>
                <a:gd name="connsiteY0" fmla="*/ 756 h 942706"/>
                <a:gd name="connsiteX1" fmla="*/ 114405 w 127005"/>
                <a:gd name="connsiteY1" fmla="*/ 568023 h 942706"/>
                <a:gd name="connsiteX2" fmla="*/ 105 w 127005"/>
                <a:gd name="connsiteY2" fmla="*/ 942673 h 942706"/>
                <a:gd name="connsiteX3" fmla="*/ 93238 w 127005"/>
                <a:gd name="connsiteY3" fmla="*/ 589190 h 942706"/>
                <a:gd name="connsiteX4" fmla="*/ 65722 w 127005"/>
                <a:gd name="connsiteY4" fmla="*/ 449490 h 942706"/>
                <a:gd name="connsiteX5" fmla="*/ 118638 w 127005"/>
                <a:gd name="connsiteY5" fmla="*/ 756 h 942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7005" h="942706">
                  <a:moveTo>
                    <a:pt x="118638" y="756"/>
                  </a:moveTo>
                  <a:cubicBezTo>
                    <a:pt x="126752" y="20512"/>
                    <a:pt x="134160" y="411037"/>
                    <a:pt x="114405" y="568023"/>
                  </a:cubicBezTo>
                  <a:cubicBezTo>
                    <a:pt x="94650" y="725009"/>
                    <a:pt x="3633" y="939145"/>
                    <a:pt x="105" y="942673"/>
                  </a:cubicBezTo>
                  <a:cubicBezTo>
                    <a:pt x="-3423" y="946201"/>
                    <a:pt x="82302" y="671387"/>
                    <a:pt x="93238" y="589190"/>
                  </a:cubicBezTo>
                  <a:cubicBezTo>
                    <a:pt x="104174" y="506993"/>
                    <a:pt x="65369" y="545093"/>
                    <a:pt x="65722" y="449490"/>
                  </a:cubicBezTo>
                  <a:cubicBezTo>
                    <a:pt x="66075" y="353887"/>
                    <a:pt x="110524" y="-19000"/>
                    <a:pt x="118638" y="75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フリーフォーム: 図形 89">
              <a:extLst>
                <a:ext uri="{FF2B5EF4-FFF2-40B4-BE49-F238E27FC236}">
                  <a16:creationId xmlns:a16="http://schemas.microsoft.com/office/drawing/2014/main" id="{DE308DC8-6EB6-4B40-BBDC-E82310DA925A}"/>
                </a:ext>
              </a:extLst>
            </p:cNvPr>
            <p:cNvSpPr/>
            <p:nvPr/>
          </p:nvSpPr>
          <p:spPr>
            <a:xfrm>
              <a:off x="1975615" y="5330022"/>
              <a:ext cx="2628004" cy="667693"/>
            </a:xfrm>
            <a:custGeom>
              <a:avLst/>
              <a:gdLst>
                <a:gd name="connsiteX0" fmla="*/ 41145 w 2628004"/>
                <a:gd name="connsiteY0" fmla="*/ 4788 h 667693"/>
                <a:gd name="connsiteX1" fmla="*/ 168145 w 2628004"/>
                <a:gd name="connsiteY1" fmla="*/ 60668 h 667693"/>
                <a:gd name="connsiteX2" fmla="*/ 2499865 w 2628004"/>
                <a:gd name="connsiteY2" fmla="*/ 639788 h 667693"/>
                <a:gd name="connsiteX3" fmla="*/ 2189985 w 2628004"/>
                <a:gd name="connsiteY3" fmla="*/ 543268 h 667693"/>
                <a:gd name="connsiteX4" fmla="*/ 1062225 w 2628004"/>
                <a:gd name="connsiteY4" fmla="*/ 253708 h 667693"/>
                <a:gd name="connsiteX5" fmla="*/ 41145 w 2628004"/>
                <a:gd name="connsiteY5" fmla="*/ 4788 h 667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28004" h="667693">
                  <a:moveTo>
                    <a:pt x="41145" y="4788"/>
                  </a:moveTo>
                  <a:cubicBezTo>
                    <a:pt x="-100248" y="-20189"/>
                    <a:pt x="168145" y="60668"/>
                    <a:pt x="168145" y="60668"/>
                  </a:cubicBezTo>
                  <a:lnTo>
                    <a:pt x="2499865" y="639788"/>
                  </a:lnTo>
                  <a:cubicBezTo>
                    <a:pt x="2836838" y="720221"/>
                    <a:pt x="2429592" y="607615"/>
                    <a:pt x="2189985" y="543268"/>
                  </a:cubicBezTo>
                  <a:cubicBezTo>
                    <a:pt x="1950378" y="478921"/>
                    <a:pt x="1062225" y="253708"/>
                    <a:pt x="1062225" y="253708"/>
                  </a:cubicBezTo>
                  <a:lnTo>
                    <a:pt x="41145" y="4788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フリーフォーム: 図形 90">
              <a:extLst>
                <a:ext uri="{FF2B5EF4-FFF2-40B4-BE49-F238E27FC236}">
                  <a16:creationId xmlns:a16="http://schemas.microsoft.com/office/drawing/2014/main" id="{7C44BF23-EE69-4D18-9C4F-F7837CE36939}"/>
                </a:ext>
              </a:extLst>
            </p:cNvPr>
            <p:cNvSpPr/>
            <p:nvPr/>
          </p:nvSpPr>
          <p:spPr>
            <a:xfrm>
              <a:off x="2420921" y="5362897"/>
              <a:ext cx="2810059" cy="691924"/>
            </a:xfrm>
            <a:custGeom>
              <a:avLst/>
              <a:gdLst>
                <a:gd name="connsiteX0" fmla="*/ 42879 w 2810059"/>
                <a:gd name="connsiteY0" fmla="*/ 7473 h 691924"/>
                <a:gd name="connsiteX1" fmla="*/ 2684479 w 2810059"/>
                <a:gd name="connsiteY1" fmla="*/ 657713 h 691924"/>
                <a:gd name="connsiteX2" fmla="*/ 2415239 w 2810059"/>
                <a:gd name="connsiteY2" fmla="*/ 606913 h 691924"/>
                <a:gd name="connsiteX3" fmla="*/ 1145239 w 2810059"/>
                <a:gd name="connsiteY3" fmla="*/ 322433 h 691924"/>
                <a:gd name="connsiteX4" fmla="*/ 42879 w 2810059"/>
                <a:gd name="connsiteY4" fmla="*/ 7473 h 691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0059" h="691924">
                  <a:moveTo>
                    <a:pt x="42879" y="7473"/>
                  </a:moveTo>
                  <a:cubicBezTo>
                    <a:pt x="299419" y="63353"/>
                    <a:pt x="2289086" y="557806"/>
                    <a:pt x="2684479" y="657713"/>
                  </a:cubicBezTo>
                  <a:cubicBezTo>
                    <a:pt x="3079872" y="757620"/>
                    <a:pt x="2415239" y="606913"/>
                    <a:pt x="2415239" y="606913"/>
                  </a:cubicBezTo>
                  <a:cubicBezTo>
                    <a:pt x="2158699" y="551033"/>
                    <a:pt x="1542326" y="420646"/>
                    <a:pt x="1145239" y="322433"/>
                  </a:cubicBezTo>
                  <a:cubicBezTo>
                    <a:pt x="748152" y="224220"/>
                    <a:pt x="-213661" y="-48407"/>
                    <a:pt x="42879" y="747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フリーフォーム: 図形 91">
              <a:extLst>
                <a:ext uri="{FF2B5EF4-FFF2-40B4-BE49-F238E27FC236}">
                  <a16:creationId xmlns:a16="http://schemas.microsoft.com/office/drawing/2014/main" id="{3CDEE9B4-47E2-415E-9F4B-ADB6E4A82F05}"/>
                </a:ext>
              </a:extLst>
            </p:cNvPr>
            <p:cNvSpPr/>
            <p:nvPr/>
          </p:nvSpPr>
          <p:spPr>
            <a:xfrm>
              <a:off x="4658360" y="6000290"/>
              <a:ext cx="2363006" cy="508709"/>
            </a:xfrm>
            <a:custGeom>
              <a:avLst/>
              <a:gdLst>
                <a:gd name="connsiteX0" fmla="*/ 0 w 2363006"/>
                <a:gd name="connsiteY0" fmla="*/ 0 h 508709"/>
                <a:gd name="connsiteX1" fmla="*/ 2255520 w 2363006"/>
                <a:gd name="connsiteY1" fmla="*/ 487680 h 508709"/>
                <a:gd name="connsiteX2" fmla="*/ 2026920 w 2363006"/>
                <a:gd name="connsiteY2" fmla="*/ 426720 h 508709"/>
                <a:gd name="connsiteX3" fmla="*/ 1143000 w 2363006"/>
                <a:gd name="connsiteY3" fmla="*/ 228600 h 508709"/>
                <a:gd name="connsiteX4" fmla="*/ 0 w 2363006"/>
                <a:gd name="connsiteY4" fmla="*/ 0 h 508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63006" h="508709">
                  <a:moveTo>
                    <a:pt x="0" y="0"/>
                  </a:moveTo>
                  <a:lnTo>
                    <a:pt x="2255520" y="487680"/>
                  </a:lnTo>
                  <a:cubicBezTo>
                    <a:pt x="2593340" y="558800"/>
                    <a:pt x="2026920" y="426720"/>
                    <a:pt x="2026920" y="426720"/>
                  </a:cubicBezTo>
                  <a:lnTo>
                    <a:pt x="1143000" y="228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フリーフォーム: 図形 92">
              <a:extLst>
                <a:ext uri="{FF2B5EF4-FFF2-40B4-BE49-F238E27FC236}">
                  <a16:creationId xmlns:a16="http://schemas.microsoft.com/office/drawing/2014/main" id="{1CDE0E5F-5890-4158-B442-2E613C6936E5}"/>
                </a:ext>
              </a:extLst>
            </p:cNvPr>
            <p:cNvSpPr/>
            <p:nvPr/>
          </p:nvSpPr>
          <p:spPr>
            <a:xfrm>
              <a:off x="5214098" y="6043376"/>
              <a:ext cx="2554934" cy="543877"/>
            </a:xfrm>
            <a:custGeom>
              <a:avLst/>
              <a:gdLst>
                <a:gd name="connsiteX0" fmla="*/ 64022 w 2554934"/>
                <a:gd name="connsiteY0" fmla="*/ 17874 h 543877"/>
                <a:gd name="connsiteX1" fmla="*/ 114822 w 2554934"/>
                <a:gd name="connsiteY1" fmla="*/ 17874 h 543877"/>
                <a:gd name="connsiteX2" fmla="*/ 2400822 w 2554934"/>
                <a:gd name="connsiteY2" fmla="*/ 500474 h 543877"/>
                <a:gd name="connsiteX3" fmla="*/ 2294142 w 2554934"/>
                <a:gd name="connsiteY3" fmla="*/ 515714 h 543877"/>
                <a:gd name="connsiteX4" fmla="*/ 1867422 w 2554934"/>
                <a:gd name="connsiteY4" fmla="*/ 454754 h 543877"/>
                <a:gd name="connsiteX5" fmla="*/ 1201942 w 2554934"/>
                <a:gd name="connsiteY5" fmla="*/ 287114 h 543877"/>
                <a:gd name="connsiteX6" fmla="*/ 262142 w 2554934"/>
                <a:gd name="connsiteY6" fmla="*/ 88994 h 543877"/>
                <a:gd name="connsiteX7" fmla="*/ 64022 w 2554934"/>
                <a:gd name="connsiteY7" fmla="*/ 17874 h 543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54934" h="543877">
                  <a:moveTo>
                    <a:pt x="64022" y="17874"/>
                  </a:moveTo>
                  <a:cubicBezTo>
                    <a:pt x="-105312" y="-22343"/>
                    <a:pt x="114822" y="17874"/>
                    <a:pt x="114822" y="17874"/>
                  </a:cubicBezTo>
                  <a:lnTo>
                    <a:pt x="2400822" y="500474"/>
                  </a:lnTo>
                  <a:cubicBezTo>
                    <a:pt x="2764042" y="583447"/>
                    <a:pt x="2383042" y="523334"/>
                    <a:pt x="2294142" y="515714"/>
                  </a:cubicBezTo>
                  <a:cubicBezTo>
                    <a:pt x="2205242" y="508094"/>
                    <a:pt x="2049455" y="492854"/>
                    <a:pt x="1867422" y="454754"/>
                  </a:cubicBezTo>
                  <a:cubicBezTo>
                    <a:pt x="1685389" y="416654"/>
                    <a:pt x="1469489" y="348074"/>
                    <a:pt x="1201942" y="287114"/>
                  </a:cubicBezTo>
                  <a:cubicBezTo>
                    <a:pt x="934395" y="226154"/>
                    <a:pt x="453489" y="130481"/>
                    <a:pt x="262142" y="88994"/>
                  </a:cubicBezTo>
                  <a:cubicBezTo>
                    <a:pt x="70795" y="47507"/>
                    <a:pt x="62328" y="42850"/>
                    <a:pt x="64022" y="1787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フリーフォーム: 図形 93">
              <a:extLst>
                <a:ext uri="{FF2B5EF4-FFF2-40B4-BE49-F238E27FC236}">
                  <a16:creationId xmlns:a16="http://schemas.microsoft.com/office/drawing/2014/main" id="{33389F8C-223D-4F0B-A177-249AA75EB4D7}"/>
                </a:ext>
              </a:extLst>
            </p:cNvPr>
            <p:cNvSpPr/>
            <p:nvPr/>
          </p:nvSpPr>
          <p:spPr>
            <a:xfrm>
              <a:off x="7755467" y="6580257"/>
              <a:ext cx="558564" cy="122034"/>
            </a:xfrm>
            <a:custGeom>
              <a:avLst/>
              <a:gdLst>
                <a:gd name="connsiteX0" fmla="*/ 0 w 558564"/>
                <a:gd name="connsiteY0" fmla="*/ 0 h 122034"/>
                <a:gd name="connsiteX1" fmla="*/ 71966 w 558564"/>
                <a:gd name="connsiteY1" fmla="*/ 16933 h 122034"/>
                <a:gd name="connsiteX2" fmla="*/ 527050 w 558564"/>
                <a:gd name="connsiteY2" fmla="*/ 107950 h 122034"/>
                <a:gd name="connsiteX3" fmla="*/ 465666 w 558564"/>
                <a:gd name="connsiteY3" fmla="*/ 112183 h 122034"/>
                <a:gd name="connsiteX4" fmla="*/ 0 w 558564"/>
                <a:gd name="connsiteY4" fmla="*/ 0 h 122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8564" h="122034">
                  <a:moveTo>
                    <a:pt x="0" y="0"/>
                  </a:moveTo>
                  <a:lnTo>
                    <a:pt x="71966" y="16933"/>
                  </a:lnTo>
                  <a:lnTo>
                    <a:pt x="527050" y="107950"/>
                  </a:lnTo>
                  <a:cubicBezTo>
                    <a:pt x="592667" y="123825"/>
                    <a:pt x="547863" y="127705"/>
                    <a:pt x="465666" y="112183"/>
                  </a:cubicBezTo>
                  <a:cubicBezTo>
                    <a:pt x="383469" y="96661"/>
                    <a:pt x="208667" y="55738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フリーフォーム: 図形 94">
              <a:extLst>
                <a:ext uri="{FF2B5EF4-FFF2-40B4-BE49-F238E27FC236}">
                  <a16:creationId xmlns:a16="http://schemas.microsoft.com/office/drawing/2014/main" id="{D3254778-0ACE-4C6D-9081-AF68E4C6C6FA}"/>
                </a:ext>
              </a:extLst>
            </p:cNvPr>
            <p:cNvSpPr/>
            <p:nvPr/>
          </p:nvSpPr>
          <p:spPr>
            <a:xfrm>
              <a:off x="6946783" y="6490114"/>
              <a:ext cx="1390390" cy="289233"/>
            </a:xfrm>
            <a:custGeom>
              <a:avLst/>
              <a:gdLst>
                <a:gd name="connsiteX0" fmla="*/ 69967 w 1390390"/>
                <a:gd name="connsiteY0" fmla="*/ 20293 h 289233"/>
                <a:gd name="connsiteX1" fmla="*/ 1303984 w 1390390"/>
                <a:gd name="connsiteY1" fmla="*/ 274293 h 289233"/>
                <a:gd name="connsiteX2" fmla="*/ 1259534 w 1390390"/>
                <a:gd name="connsiteY2" fmla="*/ 253126 h 289233"/>
                <a:gd name="connsiteX3" fmla="*/ 1041517 w 1390390"/>
                <a:gd name="connsiteY3" fmla="*/ 200209 h 289233"/>
                <a:gd name="connsiteX4" fmla="*/ 245650 w 1390390"/>
                <a:gd name="connsiteY4" fmla="*/ 37226 h 289233"/>
                <a:gd name="connsiteX5" fmla="*/ 69967 w 1390390"/>
                <a:gd name="connsiteY5" fmla="*/ 20293 h 289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90390" h="289233">
                  <a:moveTo>
                    <a:pt x="69967" y="20293"/>
                  </a:moveTo>
                  <a:cubicBezTo>
                    <a:pt x="246356" y="59804"/>
                    <a:pt x="1105723" y="235487"/>
                    <a:pt x="1303984" y="274293"/>
                  </a:cubicBezTo>
                  <a:cubicBezTo>
                    <a:pt x="1502245" y="313099"/>
                    <a:pt x="1303278" y="265473"/>
                    <a:pt x="1259534" y="253126"/>
                  </a:cubicBezTo>
                  <a:cubicBezTo>
                    <a:pt x="1215790" y="240779"/>
                    <a:pt x="1041517" y="200209"/>
                    <a:pt x="1041517" y="200209"/>
                  </a:cubicBezTo>
                  <a:lnTo>
                    <a:pt x="245650" y="37226"/>
                  </a:lnTo>
                  <a:cubicBezTo>
                    <a:pt x="87606" y="5829"/>
                    <a:pt x="-106422" y="-19218"/>
                    <a:pt x="69967" y="2029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フリーフォーム: 図形 95">
              <a:extLst>
                <a:ext uri="{FF2B5EF4-FFF2-40B4-BE49-F238E27FC236}">
                  <a16:creationId xmlns:a16="http://schemas.microsoft.com/office/drawing/2014/main" id="{8CF4DBD3-B78C-4320-9CF3-88B82B23DD5B}"/>
                </a:ext>
              </a:extLst>
            </p:cNvPr>
            <p:cNvSpPr/>
            <p:nvPr/>
          </p:nvSpPr>
          <p:spPr>
            <a:xfrm>
              <a:off x="8256981" y="6653751"/>
              <a:ext cx="30442" cy="141142"/>
            </a:xfrm>
            <a:custGeom>
              <a:avLst/>
              <a:gdLst>
                <a:gd name="connsiteX0" fmla="*/ 19186 w 30442"/>
                <a:gd name="connsiteY0" fmla="*/ 589 h 141142"/>
                <a:gd name="connsiteX1" fmla="*/ 29769 w 30442"/>
                <a:gd name="connsiteY1" fmla="*/ 138172 h 141142"/>
                <a:gd name="connsiteX2" fmla="*/ 136 w 30442"/>
                <a:gd name="connsiteY2" fmla="*/ 89489 h 141142"/>
                <a:gd name="connsiteX3" fmla="*/ 19186 w 30442"/>
                <a:gd name="connsiteY3" fmla="*/ 589 h 141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442" h="141142">
                  <a:moveTo>
                    <a:pt x="19186" y="589"/>
                  </a:moveTo>
                  <a:cubicBezTo>
                    <a:pt x="24125" y="8703"/>
                    <a:pt x="32944" y="123355"/>
                    <a:pt x="29769" y="138172"/>
                  </a:cubicBezTo>
                  <a:cubicBezTo>
                    <a:pt x="26594" y="152989"/>
                    <a:pt x="1900" y="108539"/>
                    <a:pt x="136" y="89489"/>
                  </a:cubicBezTo>
                  <a:cubicBezTo>
                    <a:pt x="-1628" y="70439"/>
                    <a:pt x="14247" y="-7525"/>
                    <a:pt x="19186" y="58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フリーフォーム: 図形 96">
              <a:extLst>
                <a:ext uri="{FF2B5EF4-FFF2-40B4-BE49-F238E27FC236}">
                  <a16:creationId xmlns:a16="http://schemas.microsoft.com/office/drawing/2014/main" id="{0E924E6D-7BFA-4556-9DA5-0017FBDED9E7}"/>
                </a:ext>
              </a:extLst>
            </p:cNvPr>
            <p:cNvSpPr/>
            <p:nvPr/>
          </p:nvSpPr>
          <p:spPr>
            <a:xfrm>
              <a:off x="8130478" y="6801154"/>
              <a:ext cx="152084" cy="494814"/>
            </a:xfrm>
            <a:custGeom>
              <a:avLst/>
              <a:gdLst>
                <a:gd name="connsiteX0" fmla="*/ 152039 w 152084"/>
                <a:gd name="connsiteY0" fmla="*/ 1353 h 494814"/>
                <a:gd name="connsiteX1" fmla="*/ 16572 w 152084"/>
                <a:gd name="connsiteY1" fmla="*/ 469136 h 494814"/>
                <a:gd name="connsiteX2" fmla="*/ 3872 w 152084"/>
                <a:gd name="connsiteY2" fmla="*/ 422569 h 494814"/>
                <a:gd name="connsiteX3" fmla="*/ 31389 w 152084"/>
                <a:gd name="connsiteY3" fmla="*/ 329436 h 494814"/>
                <a:gd name="connsiteX4" fmla="*/ 152039 w 152084"/>
                <a:gd name="connsiteY4" fmla="*/ 1353 h 494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084" h="494814">
                  <a:moveTo>
                    <a:pt x="152039" y="1353"/>
                  </a:moveTo>
                  <a:cubicBezTo>
                    <a:pt x="149569" y="24636"/>
                    <a:pt x="41266" y="398933"/>
                    <a:pt x="16572" y="469136"/>
                  </a:cubicBezTo>
                  <a:cubicBezTo>
                    <a:pt x="-8122" y="539339"/>
                    <a:pt x="1402" y="445852"/>
                    <a:pt x="3872" y="422569"/>
                  </a:cubicBezTo>
                  <a:cubicBezTo>
                    <a:pt x="6341" y="399286"/>
                    <a:pt x="7753" y="396816"/>
                    <a:pt x="31389" y="329436"/>
                  </a:cubicBezTo>
                  <a:cubicBezTo>
                    <a:pt x="55025" y="262056"/>
                    <a:pt x="154509" y="-21930"/>
                    <a:pt x="152039" y="135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フリーフォーム: 図形 97">
              <a:extLst>
                <a:ext uri="{FF2B5EF4-FFF2-40B4-BE49-F238E27FC236}">
                  <a16:creationId xmlns:a16="http://schemas.microsoft.com/office/drawing/2014/main" id="{D0451009-2624-457F-A219-A707D64E45A0}"/>
                </a:ext>
              </a:extLst>
            </p:cNvPr>
            <p:cNvSpPr/>
            <p:nvPr/>
          </p:nvSpPr>
          <p:spPr>
            <a:xfrm>
              <a:off x="7945435" y="7270922"/>
              <a:ext cx="212338" cy="725632"/>
            </a:xfrm>
            <a:custGeom>
              <a:avLst/>
              <a:gdLst>
                <a:gd name="connsiteX0" fmla="*/ 212198 w 212338"/>
                <a:gd name="connsiteY0" fmla="*/ 1485 h 725632"/>
                <a:gd name="connsiteX1" fmla="*/ 11115 w 212338"/>
                <a:gd name="connsiteY1" fmla="*/ 699985 h 725632"/>
                <a:gd name="connsiteX2" fmla="*/ 42865 w 212338"/>
                <a:gd name="connsiteY2" fmla="*/ 520068 h 725632"/>
                <a:gd name="connsiteX3" fmla="*/ 212198 w 212338"/>
                <a:gd name="connsiteY3" fmla="*/ 1485 h 725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338" h="725632">
                  <a:moveTo>
                    <a:pt x="212198" y="1485"/>
                  </a:moveTo>
                  <a:cubicBezTo>
                    <a:pt x="206906" y="31471"/>
                    <a:pt x="39337" y="613555"/>
                    <a:pt x="11115" y="699985"/>
                  </a:cubicBezTo>
                  <a:cubicBezTo>
                    <a:pt x="-17107" y="786415"/>
                    <a:pt x="13937" y="636132"/>
                    <a:pt x="42865" y="520068"/>
                  </a:cubicBezTo>
                  <a:cubicBezTo>
                    <a:pt x="71793" y="404004"/>
                    <a:pt x="217490" y="-28501"/>
                    <a:pt x="212198" y="148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フリーフォーム: 図形 98">
              <a:extLst>
                <a:ext uri="{FF2B5EF4-FFF2-40B4-BE49-F238E27FC236}">
                  <a16:creationId xmlns:a16="http://schemas.microsoft.com/office/drawing/2014/main" id="{6947C87B-43CF-48F7-8E9A-F04E65D69E49}"/>
                </a:ext>
              </a:extLst>
            </p:cNvPr>
            <p:cNvSpPr/>
            <p:nvPr/>
          </p:nvSpPr>
          <p:spPr>
            <a:xfrm>
              <a:off x="7662827" y="7933998"/>
              <a:ext cx="323443" cy="1028222"/>
            </a:xfrm>
            <a:custGeom>
              <a:avLst/>
              <a:gdLst>
                <a:gd name="connsiteX0" fmla="*/ 297956 w 323443"/>
                <a:gd name="connsiteY0" fmla="*/ 49609 h 1028222"/>
                <a:gd name="connsiteX1" fmla="*/ 295840 w 323443"/>
                <a:gd name="connsiteY1" fmla="*/ 104642 h 1028222"/>
                <a:gd name="connsiteX2" fmla="*/ 12206 w 323443"/>
                <a:gd name="connsiteY2" fmla="*/ 997875 h 1028222"/>
                <a:gd name="connsiteX3" fmla="*/ 63006 w 323443"/>
                <a:gd name="connsiteY3" fmla="*/ 779859 h 1028222"/>
                <a:gd name="connsiteX4" fmla="*/ 166723 w 323443"/>
                <a:gd name="connsiteY4" fmla="*/ 390392 h 1028222"/>
                <a:gd name="connsiteX5" fmla="*/ 297956 w 323443"/>
                <a:gd name="connsiteY5" fmla="*/ 49609 h 1028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3443" h="1028222">
                  <a:moveTo>
                    <a:pt x="297956" y="49609"/>
                  </a:moveTo>
                  <a:cubicBezTo>
                    <a:pt x="319475" y="1984"/>
                    <a:pt x="343465" y="-53402"/>
                    <a:pt x="295840" y="104642"/>
                  </a:cubicBezTo>
                  <a:cubicBezTo>
                    <a:pt x="248215" y="262686"/>
                    <a:pt x="51012" y="885339"/>
                    <a:pt x="12206" y="997875"/>
                  </a:cubicBezTo>
                  <a:cubicBezTo>
                    <a:pt x="-26600" y="1110411"/>
                    <a:pt x="37253" y="881106"/>
                    <a:pt x="63006" y="779859"/>
                  </a:cubicBezTo>
                  <a:cubicBezTo>
                    <a:pt x="88759" y="678612"/>
                    <a:pt x="130034" y="510337"/>
                    <a:pt x="166723" y="390392"/>
                  </a:cubicBezTo>
                  <a:cubicBezTo>
                    <a:pt x="203412" y="270448"/>
                    <a:pt x="276437" y="97234"/>
                    <a:pt x="297956" y="4960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フリーフォーム: 図形 99">
              <a:extLst>
                <a:ext uri="{FF2B5EF4-FFF2-40B4-BE49-F238E27FC236}">
                  <a16:creationId xmlns:a16="http://schemas.microsoft.com/office/drawing/2014/main" id="{5A685671-2B8E-492C-99EF-454FC8BA3C72}"/>
                </a:ext>
              </a:extLst>
            </p:cNvPr>
            <p:cNvSpPr/>
            <p:nvPr/>
          </p:nvSpPr>
          <p:spPr>
            <a:xfrm>
              <a:off x="7345247" y="8926401"/>
              <a:ext cx="334196" cy="1156398"/>
            </a:xfrm>
            <a:custGeom>
              <a:avLst/>
              <a:gdLst>
                <a:gd name="connsiteX0" fmla="*/ 334020 w 334196"/>
                <a:gd name="connsiteY0" fmla="*/ 1239 h 1156398"/>
                <a:gd name="connsiteX1" fmla="*/ 20753 w 334196"/>
                <a:gd name="connsiteY1" fmla="*/ 1078622 h 1156398"/>
                <a:gd name="connsiteX2" fmla="*/ 33453 w 334196"/>
                <a:gd name="connsiteY2" fmla="*/ 1048989 h 1156398"/>
                <a:gd name="connsiteX3" fmla="*/ 65203 w 334196"/>
                <a:gd name="connsiteY3" fmla="*/ 866956 h 1156398"/>
                <a:gd name="connsiteX4" fmla="*/ 334020 w 334196"/>
                <a:gd name="connsiteY4" fmla="*/ 1239 h 1156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4196" h="1156398">
                  <a:moveTo>
                    <a:pt x="334020" y="1239"/>
                  </a:moveTo>
                  <a:cubicBezTo>
                    <a:pt x="326612" y="36517"/>
                    <a:pt x="70847" y="903997"/>
                    <a:pt x="20753" y="1078622"/>
                  </a:cubicBezTo>
                  <a:cubicBezTo>
                    <a:pt x="-29341" y="1253247"/>
                    <a:pt x="26045" y="1084267"/>
                    <a:pt x="33453" y="1048989"/>
                  </a:cubicBezTo>
                  <a:cubicBezTo>
                    <a:pt x="40861" y="1013711"/>
                    <a:pt x="17225" y="1039817"/>
                    <a:pt x="65203" y="866956"/>
                  </a:cubicBezTo>
                  <a:cubicBezTo>
                    <a:pt x="113181" y="694095"/>
                    <a:pt x="341428" y="-34039"/>
                    <a:pt x="334020" y="123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フリーフォーム: 図形 100">
              <a:extLst>
                <a:ext uri="{FF2B5EF4-FFF2-40B4-BE49-F238E27FC236}">
                  <a16:creationId xmlns:a16="http://schemas.microsoft.com/office/drawing/2014/main" id="{3C26FF6B-CADB-4DD6-9968-496BA0E6A0A3}"/>
                </a:ext>
              </a:extLst>
            </p:cNvPr>
            <p:cNvSpPr/>
            <p:nvPr/>
          </p:nvSpPr>
          <p:spPr>
            <a:xfrm>
              <a:off x="7100107" y="9933434"/>
              <a:ext cx="272850" cy="944428"/>
            </a:xfrm>
            <a:custGeom>
              <a:avLst/>
              <a:gdLst>
                <a:gd name="connsiteX0" fmla="*/ 272243 w 272850"/>
                <a:gd name="connsiteY0" fmla="*/ 3856 h 944428"/>
                <a:gd name="connsiteX1" fmla="*/ 16126 w 272850"/>
                <a:gd name="connsiteY1" fmla="*/ 890739 h 944428"/>
                <a:gd name="connsiteX2" fmla="*/ 33060 w 272850"/>
                <a:gd name="connsiteY2" fmla="*/ 816656 h 944428"/>
                <a:gd name="connsiteX3" fmla="*/ 85976 w 272850"/>
                <a:gd name="connsiteY3" fmla="*/ 577473 h 944428"/>
                <a:gd name="connsiteX4" fmla="*/ 272243 w 272850"/>
                <a:gd name="connsiteY4" fmla="*/ 3856 h 944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2850" h="944428">
                  <a:moveTo>
                    <a:pt x="272243" y="3856"/>
                  </a:moveTo>
                  <a:cubicBezTo>
                    <a:pt x="260601" y="56067"/>
                    <a:pt x="55990" y="755272"/>
                    <a:pt x="16126" y="890739"/>
                  </a:cubicBezTo>
                  <a:cubicBezTo>
                    <a:pt x="-23738" y="1026206"/>
                    <a:pt x="21418" y="868867"/>
                    <a:pt x="33060" y="816656"/>
                  </a:cubicBezTo>
                  <a:cubicBezTo>
                    <a:pt x="44702" y="764445"/>
                    <a:pt x="47170" y="710470"/>
                    <a:pt x="85976" y="577473"/>
                  </a:cubicBezTo>
                  <a:cubicBezTo>
                    <a:pt x="124782" y="444476"/>
                    <a:pt x="283885" y="-48355"/>
                    <a:pt x="272243" y="385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フリーフォーム: 図形 101">
              <a:extLst>
                <a:ext uri="{FF2B5EF4-FFF2-40B4-BE49-F238E27FC236}">
                  <a16:creationId xmlns:a16="http://schemas.microsoft.com/office/drawing/2014/main" id="{65C5CF29-C886-4F5A-AEB1-731DA71B64DC}"/>
                </a:ext>
              </a:extLst>
            </p:cNvPr>
            <p:cNvSpPr/>
            <p:nvPr/>
          </p:nvSpPr>
          <p:spPr>
            <a:xfrm>
              <a:off x="6364152" y="10690917"/>
              <a:ext cx="791070" cy="516928"/>
            </a:xfrm>
            <a:custGeom>
              <a:avLst/>
              <a:gdLst>
                <a:gd name="connsiteX0" fmla="*/ 665 w 791070"/>
                <a:gd name="connsiteY0" fmla="*/ 516373 h 516928"/>
                <a:gd name="connsiteX1" fmla="*/ 292765 w 791070"/>
                <a:gd name="connsiteY1" fmla="*/ 484623 h 516928"/>
                <a:gd name="connsiteX2" fmla="*/ 489615 w 791070"/>
                <a:gd name="connsiteY2" fmla="*/ 404190 h 516928"/>
                <a:gd name="connsiteX3" fmla="*/ 777481 w 791070"/>
                <a:gd name="connsiteY3" fmla="*/ 10490 h 516928"/>
                <a:gd name="connsiteX4" fmla="*/ 728798 w 791070"/>
                <a:gd name="connsiteY4" fmla="*/ 133256 h 516928"/>
                <a:gd name="connsiteX5" fmla="*/ 591215 w 791070"/>
                <a:gd name="connsiteY5" fmla="*/ 347040 h 516928"/>
                <a:gd name="connsiteX6" fmla="*/ 379548 w 791070"/>
                <a:gd name="connsiteY6" fmla="*/ 490973 h 516928"/>
                <a:gd name="connsiteX7" fmla="*/ 665 w 791070"/>
                <a:gd name="connsiteY7" fmla="*/ 516373 h 516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1070" h="516928">
                  <a:moveTo>
                    <a:pt x="665" y="516373"/>
                  </a:moveTo>
                  <a:cubicBezTo>
                    <a:pt x="-13799" y="515315"/>
                    <a:pt x="211273" y="503320"/>
                    <a:pt x="292765" y="484623"/>
                  </a:cubicBezTo>
                  <a:cubicBezTo>
                    <a:pt x="374257" y="465926"/>
                    <a:pt x="408829" y="483212"/>
                    <a:pt x="489615" y="404190"/>
                  </a:cubicBezTo>
                  <a:cubicBezTo>
                    <a:pt x="570401" y="325168"/>
                    <a:pt x="737617" y="55646"/>
                    <a:pt x="777481" y="10490"/>
                  </a:cubicBezTo>
                  <a:cubicBezTo>
                    <a:pt x="817345" y="-34666"/>
                    <a:pt x="759842" y="77164"/>
                    <a:pt x="728798" y="133256"/>
                  </a:cubicBezTo>
                  <a:cubicBezTo>
                    <a:pt x="697754" y="189348"/>
                    <a:pt x="649423" y="287420"/>
                    <a:pt x="591215" y="347040"/>
                  </a:cubicBezTo>
                  <a:cubicBezTo>
                    <a:pt x="533007" y="406659"/>
                    <a:pt x="470917" y="462045"/>
                    <a:pt x="379548" y="490973"/>
                  </a:cubicBezTo>
                  <a:cubicBezTo>
                    <a:pt x="288179" y="519901"/>
                    <a:pt x="15129" y="517431"/>
                    <a:pt x="665" y="51637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フリーフォーム: 図形 102">
              <a:extLst>
                <a:ext uri="{FF2B5EF4-FFF2-40B4-BE49-F238E27FC236}">
                  <a16:creationId xmlns:a16="http://schemas.microsoft.com/office/drawing/2014/main" id="{4DC948B5-2243-40ED-B417-445FDBB31CB1}"/>
                </a:ext>
              </a:extLst>
            </p:cNvPr>
            <p:cNvSpPr/>
            <p:nvPr/>
          </p:nvSpPr>
          <p:spPr>
            <a:xfrm>
              <a:off x="7043730" y="5495322"/>
              <a:ext cx="312891" cy="254688"/>
            </a:xfrm>
            <a:custGeom>
              <a:avLst/>
              <a:gdLst>
                <a:gd name="connsiteX0" fmla="*/ 1595 w 312891"/>
                <a:gd name="connsiteY0" fmla="*/ 254143 h 254688"/>
                <a:gd name="connsiteX1" fmla="*/ 142883 w 312891"/>
                <a:gd name="connsiteY1" fmla="*/ 76343 h 254688"/>
                <a:gd name="connsiteX2" fmla="*/ 238133 w 312891"/>
                <a:gd name="connsiteY2" fmla="*/ 1731 h 254688"/>
                <a:gd name="connsiteX3" fmla="*/ 276233 w 312891"/>
                <a:gd name="connsiteY3" fmla="*/ 27131 h 254688"/>
                <a:gd name="connsiteX4" fmla="*/ 293695 w 312891"/>
                <a:gd name="connsiteY4" fmla="*/ 65231 h 254688"/>
                <a:gd name="connsiteX5" fmla="*/ 306395 w 312891"/>
                <a:gd name="connsiteY5" fmla="*/ 100156 h 254688"/>
                <a:gd name="connsiteX6" fmla="*/ 306395 w 312891"/>
                <a:gd name="connsiteY6" fmla="*/ 114443 h 254688"/>
                <a:gd name="connsiteX7" fmla="*/ 225433 w 312891"/>
                <a:gd name="connsiteY7" fmla="*/ 125556 h 254688"/>
                <a:gd name="connsiteX8" fmla="*/ 298458 w 312891"/>
                <a:gd name="connsiteY8" fmla="*/ 90631 h 254688"/>
                <a:gd name="connsiteX9" fmla="*/ 242895 w 312891"/>
                <a:gd name="connsiteY9" fmla="*/ 12843 h 254688"/>
                <a:gd name="connsiteX10" fmla="*/ 1595 w 312891"/>
                <a:gd name="connsiteY10" fmla="*/ 254143 h 25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2891" h="254688">
                  <a:moveTo>
                    <a:pt x="1595" y="254143"/>
                  </a:moveTo>
                  <a:cubicBezTo>
                    <a:pt x="-15074" y="264726"/>
                    <a:pt x="103460" y="118412"/>
                    <a:pt x="142883" y="76343"/>
                  </a:cubicBezTo>
                  <a:cubicBezTo>
                    <a:pt x="182306" y="34274"/>
                    <a:pt x="215908" y="9933"/>
                    <a:pt x="238133" y="1731"/>
                  </a:cubicBezTo>
                  <a:cubicBezTo>
                    <a:pt x="260358" y="-6471"/>
                    <a:pt x="266973" y="16548"/>
                    <a:pt x="276233" y="27131"/>
                  </a:cubicBezTo>
                  <a:cubicBezTo>
                    <a:pt x="285493" y="37714"/>
                    <a:pt x="288668" y="53060"/>
                    <a:pt x="293695" y="65231"/>
                  </a:cubicBezTo>
                  <a:cubicBezTo>
                    <a:pt x="298722" y="77402"/>
                    <a:pt x="304278" y="91954"/>
                    <a:pt x="306395" y="100156"/>
                  </a:cubicBezTo>
                  <a:cubicBezTo>
                    <a:pt x="308512" y="108358"/>
                    <a:pt x="319889" y="110210"/>
                    <a:pt x="306395" y="114443"/>
                  </a:cubicBezTo>
                  <a:cubicBezTo>
                    <a:pt x="292901" y="118676"/>
                    <a:pt x="226756" y="129525"/>
                    <a:pt x="225433" y="125556"/>
                  </a:cubicBezTo>
                  <a:cubicBezTo>
                    <a:pt x="224110" y="121587"/>
                    <a:pt x="295548" y="109416"/>
                    <a:pt x="298458" y="90631"/>
                  </a:cubicBezTo>
                  <a:cubicBezTo>
                    <a:pt x="301368" y="71845"/>
                    <a:pt x="292107" y="-11763"/>
                    <a:pt x="242895" y="12843"/>
                  </a:cubicBezTo>
                  <a:cubicBezTo>
                    <a:pt x="193683" y="37449"/>
                    <a:pt x="18264" y="243560"/>
                    <a:pt x="1595" y="25414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フリーフォーム: 図形 103">
              <a:extLst>
                <a:ext uri="{FF2B5EF4-FFF2-40B4-BE49-F238E27FC236}">
                  <a16:creationId xmlns:a16="http://schemas.microsoft.com/office/drawing/2014/main" id="{54886C24-9EDF-4BF5-9A08-B304F5E5628A}"/>
                </a:ext>
              </a:extLst>
            </p:cNvPr>
            <p:cNvSpPr/>
            <p:nvPr/>
          </p:nvSpPr>
          <p:spPr>
            <a:xfrm>
              <a:off x="7024315" y="5335068"/>
              <a:ext cx="416450" cy="403922"/>
            </a:xfrm>
            <a:custGeom>
              <a:avLst/>
              <a:gdLst>
                <a:gd name="connsiteX0" fmla="*/ 3548 w 416450"/>
                <a:gd name="connsiteY0" fmla="*/ 401697 h 403922"/>
                <a:gd name="connsiteX1" fmla="*/ 138485 w 416450"/>
                <a:gd name="connsiteY1" fmla="*/ 220722 h 403922"/>
                <a:gd name="connsiteX2" fmla="*/ 273423 w 416450"/>
                <a:gd name="connsiteY2" fmla="*/ 84197 h 403922"/>
                <a:gd name="connsiteX3" fmla="*/ 327398 w 416450"/>
                <a:gd name="connsiteY3" fmla="*/ 65147 h 403922"/>
                <a:gd name="connsiteX4" fmla="*/ 414710 w 416450"/>
                <a:gd name="connsiteY4" fmla="*/ 60 h 403922"/>
                <a:gd name="connsiteX5" fmla="*/ 378198 w 416450"/>
                <a:gd name="connsiteY5" fmla="*/ 54035 h 403922"/>
                <a:gd name="connsiteX6" fmla="*/ 289298 w 416450"/>
                <a:gd name="connsiteY6" fmla="*/ 87372 h 403922"/>
                <a:gd name="connsiteX7" fmla="*/ 3548 w 416450"/>
                <a:gd name="connsiteY7" fmla="*/ 401697 h 403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6450" h="403922">
                  <a:moveTo>
                    <a:pt x="3548" y="401697"/>
                  </a:moveTo>
                  <a:cubicBezTo>
                    <a:pt x="-21588" y="423922"/>
                    <a:pt x="93506" y="273638"/>
                    <a:pt x="138485" y="220722"/>
                  </a:cubicBezTo>
                  <a:cubicBezTo>
                    <a:pt x="183464" y="167806"/>
                    <a:pt x="241938" y="110126"/>
                    <a:pt x="273423" y="84197"/>
                  </a:cubicBezTo>
                  <a:cubicBezTo>
                    <a:pt x="304908" y="58268"/>
                    <a:pt x="303850" y="79170"/>
                    <a:pt x="327398" y="65147"/>
                  </a:cubicBezTo>
                  <a:cubicBezTo>
                    <a:pt x="350946" y="51124"/>
                    <a:pt x="406243" y="1912"/>
                    <a:pt x="414710" y="60"/>
                  </a:cubicBezTo>
                  <a:cubicBezTo>
                    <a:pt x="423177" y="-1792"/>
                    <a:pt x="399100" y="39483"/>
                    <a:pt x="378198" y="54035"/>
                  </a:cubicBezTo>
                  <a:cubicBezTo>
                    <a:pt x="357296" y="68587"/>
                    <a:pt x="348300" y="33132"/>
                    <a:pt x="289298" y="87372"/>
                  </a:cubicBezTo>
                  <a:cubicBezTo>
                    <a:pt x="230296" y="141611"/>
                    <a:pt x="28684" y="379472"/>
                    <a:pt x="3548" y="40169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フリーフォーム: 図形 104">
              <a:extLst>
                <a:ext uri="{FF2B5EF4-FFF2-40B4-BE49-F238E27FC236}">
                  <a16:creationId xmlns:a16="http://schemas.microsoft.com/office/drawing/2014/main" id="{F44E7970-92A1-43B2-A1CB-5B2FD6AB9C6E}"/>
                </a:ext>
              </a:extLst>
            </p:cNvPr>
            <p:cNvSpPr/>
            <p:nvPr/>
          </p:nvSpPr>
          <p:spPr>
            <a:xfrm>
              <a:off x="7446962" y="5269900"/>
              <a:ext cx="212944" cy="96414"/>
            </a:xfrm>
            <a:custGeom>
              <a:avLst/>
              <a:gdLst>
                <a:gd name="connsiteX0" fmla="*/ 1588 w 212944"/>
                <a:gd name="connsiteY0" fmla="*/ 140 h 96414"/>
                <a:gd name="connsiteX1" fmla="*/ 11113 w 212944"/>
                <a:gd name="connsiteY1" fmla="*/ 49353 h 96414"/>
                <a:gd name="connsiteX2" fmla="*/ 79376 w 212944"/>
                <a:gd name="connsiteY2" fmla="*/ 54115 h 96414"/>
                <a:gd name="connsiteX3" fmla="*/ 123826 w 212944"/>
                <a:gd name="connsiteY3" fmla="*/ 89040 h 96414"/>
                <a:gd name="connsiteX4" fmla="*/ 212726 w 212944"/>
                <a:gd name="connsiteY4" fmla="*/ 14428 h 96414"/>
                <a:gd name="connsiteX5" fmla="*/ 146051 w 212944"/>
                <a:gd name="connsiteY5" fmla="*/ 93803 h 96414"/>
                <a:gd name="connsiteX6" fmla="*/ 55563 w 212944"/>
                <a:gd name="connsiteY6" fmla="*/ 76340 h 96414"/>
                <a:gd name="connsiteX7" fmla="*/ 26988 w 212944"/>
                <a:gd name="connsiteY7" fmla="*/ 66815 h 96414"/>
                <a:gd name="connsiteX8" fmla="*/ 1588 w 212944"/>
                <a:gd name="connsiteY8" fmla="*/ 140 h 96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2944" h="96414">
                  <a:moveTo>
                    <a:pt x="1588" y="140"/>
                  </a:moveTo>
                  <a:cubicBezTo>
                    <a:pt x="-1058" y="-2770"/>
                    <a:pt x="-1852" y="40357"/>
                    <a:pt x="11113" y="49353"/>
                  </a:cubicBezTo>
                  <a:cubicBezTo>
                    <a:pt x="24078" y="58349"/>
                    <a:pt x="60591" y="47501"/>
                    <a:pt x="79376" y="54115"/>
                  </a:cubicBezTo>
                  <a:cubicBezTo>
                    <a:pt x="98161" y="60729"/>
                    <a:pt x="101601" y="95654"/>
                    <a:pt x="123826" y="89040"/>
                  </a:cubicBezTo>
                  <a:cubicBezTo>
                    <a:pt x="146051" y="82426"/>
                    <a:pt x="209022" y="13634"/>
                    <a:pt x="212726" y="14428"/>
                  </a:cubicBezTo>
                  <a:cubicBezTo>
                    <a:pt x="216430" y="15222"/>
                    <a:pt x="172245" y="83484"/>
                    <a:pt x="146051" y="93803"/>
                  </a:cubicBezTo>
                  <a:cubicBezTo>
                    <a:pt x="119857" y="104122"/>
                    <a:pt x="75407" y="80838"/>
                    <a:pt x="55563" y="76340"/>
                  </a:cubicBezTo>
                  <a:cubicBezTo>
                    <a:pt x="35719" y="71842"/>
                    <a:pt x="35984" y="75017"/>
                    <a:pt x="26988" y="66815"/>
                  </a:cubicBezTo>
                  <a:cubicBezTo>
                    <a:pt x="17992" y="58613"/>
                    <a:pt x="4234" y="3050"/>
                    <a:pt x="1588" y="14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フリーフォーム: 図形 105">
              <a:extLst>
                <a:ext uri="{FF2B5EF4-FFF2-40B4-BE49-F238E27FC236}">
                  <a16:creationId xmlns:a16="http://schemas.microsoft.com/office/drawing/2014/main" id="{FA067C8A-5381-4F34-A982-82A0DE0F4A2C}"/>
                </a:ext>
              </a:extLst>
            </p:cNvPr>
            <p:cNvSpPr/>
            <p:nvPr/>
          </p:nvSpPr>
          <p:spPr>
            <a:xfrm>
              <a:off x="7653703" y="5277763"/>
              <a:ext cx="682260" cy="281438"/>
            </a:xfrm>
            <a:custGeom>
              <a:avLst/>
              <a:gdLst>
                <a:gd name="connsiteX0" fmla="*/ 10747 w 682260"/>
                <a:gd name="connsiteY0" fmla="*/ 6565 h 281438"/>
                <a:gd name="connsiteX1" fmla="*/ 485410 w 682260"/>
                <a:gd name="connsiteY1" fmla="*/ 222465 h 281438"/>
                <a:gd name="connsiteX2" fmla="*/ 548910 w 682260"/>
                <a:gd name="connsiteY2" fmla="*/ 268502 h 281438"/>
                <a:gd name="connsiteX3" fmla="*/ 682260 w 682260"/>
                <a:gd name="connsiteY3" fmla="*/ 281202 h 281438"/>
                <a:gd name="connsiteX4" fmla="*/ 550497 w 682260"/>
                <a:gd name="connsiteY4" fmla="*/ 260565 h 281438"/>
                <a:gd name="connsiteX5" fmla="*/ 313960 w 682260"/>
                <a:gd name="connsiteY5" fmla="*/ 136740 h 281438"/>
                <a:gd name="connsiteX6" fmla="*/ 164735 w 682260"/>
                <a:gd name="connsiteY6" fmla="*/ 62127 h 281438"/>
                <a:gd name="connsiteX7" fmla="*/ 10747 w 682260"/>
                <a:gd name="connsiteY7" fmla="*/ 6565 h 281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2260" h="281438">
                  <a:moveTo>
                    <a:pt x="10747" y="6565"/>
                  </a:moveTo>
                  <a:cubicBezTo>
                    <a:pt x="64193" y="33288"/>
                    <a:pt x="395716" y="178809"/>
                    <a:pt x="485410" y="222465"/>
                  </a:cubicBezTo>
                  <a:cubicBezTo>
                    <a:pt x="575104" y="266121"/>
                    <a:pt x="516102" y="258713"/>
                    <a:pt x="548910" y="268502"/>
                  </a:cubicBezTo>
                  <a:cubicBezTo>
                    <a:pt x="581718" y="278291"/>
                    <a:pt x="681996" y="282525"/>
                    <a:pt x="682260" y="281202"/>
                  </a:cubicBezTo>
                  <a:cubicBezTo>
                    <a:pt x="682524" y="279879"/>
                    <a:pt x="611880" y="284642"/>
                    <a:pt x="550497" y="260565"/>
                  </a:cubicBezTo>
                  <a:cubicBezTo>
                    <a:pt x="489114" y="236488"/>
                    <a:pt x="378254" y="169813"/>
                    <a:pt x="313960" y="136740"/>
                  </a:cubicBezTo>
                  <a:cubicBezTo>
                    <a:pt x="249666" y="103667"/>
                    <a:pt x="211302" y="82235"/>
                    <a:pt x="164735" y="62127"/>
                  </a:cubicBezTo>
                  <a:cubicBezTo>
                    <a:pt x="118168" y="42019"/>
                    <a:pt x="-42699" y="-20158"/>
                    <a:pt x="10747" y="656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フリーフォーム: 図形 106">
              <a:extLst>
                <a:ext uri="{FF2B5EF4-FFF2-40B4-BE49-F238E27FC236}">
                  <a16:creationId xmlns:a16="http://schemas.microsoft.com/office/drawing/2014/main" id="{3AC57161-E15B-4776-99AE-2A99DAD4E152}"/>
                </a:ext>
              </a:extLst>
            </p:cNvPr>
            <p:cNvSpPr/>
            <p:nvPr/>
          </p:nvSpPr>
          <p:spPr>
            <a:xfrm>
              <a:off x="8331170" y="5555787"/>
              <a:ext cx="200882" cy="258370"/>
            </a:xfrm>
            <a:custGeom>
              <a:avLst/>
              <a:gdLst>
                <a:gd name="connsiteX0" fmla="*/ 30 w 200882"/>
                <a:gd name="connsiteY0" fmla="*/ 3 h 258370"/>
                <a:gd name="connsiteX1" fmla="*/ 144493 w 200882"/>
                <a:gd name="connsiteY1" fmla="*/ 84141 h 258370"/>
                <a:gd name="connsiteX2" fmla="*/ 200055 w 200882"/>
                <a:gd name="connsiteY2" fmla="*/ 255591 h 258370"/>
                <a:gd name="connsiteX3" fmla="*/ 174655 w 200882"/>
                <a:gd name="connsiteY3" fmla="*/ 182566 h 258370"/>
                <a:gd name="connsiteX4" fmla="*/ 131793 w 200882"/>
                <a:gd name="connsiteY4" fmla="*/ 80966 h 258370"/>
                <a:gd name="connsiteX5" fmla="*/ 30 w 200882"/>
                <a:gd name="connsiteY5" fmla="*/ 3 h 258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882" h="258370">
                  <a:moveTo>
                    <a:pt x="30" y="3"/>
                  </a:moveTo>
                  <a:cubicBezTo>
                    <a:pt x="2147" y="532"/>
                    <a:pt x="111156" y="41543"/>
                    <a:pt x="144493" y="84141"/>
                  </a:cubicBezTo>
                  <a:cubicBezTo>
                    <a:pt x="177831" y="126739"/>
                    <a:pt x="195028" y="239187"/>
                    <a:pt x="200055" y="255591"/>
                  </a:cubicBezTo>
                  <a:cubicBezTo>
                    <a:pt x="205082" y="271995"/>
                    <a:pt x="186032" y="211670"/>
                    <a:pt x="174655" y="182566"/>
                  </a:cubicBezTo>
                  <a:cubicBezTo>
                    <a:pt x="163278" y="153462"/>
                    <a:pt x="158251" y="108483"/>
                    <a:pt x="131793" y="80966"/>
                  </a:cubicBezTo>
                  <a:cubicBezTo>
                    <a:pt x="105335" y="53449"/>
                    <a:pt x="-2087" y="-526"/>
                    <a:pt x="30" y="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フリーフォーム: 図形 107">
              <a:extLst>
                <a:ext uri="{FF2B5EF4-FFF2-40B4-BE49-F238E27FC236}">
                  <a16:creationId xmlns:a16="http://schemas.microsoft.com/office/drawing/2014/main" id="{9872871E-F5A6-4CF8-99D4-2873BD6C0DDC}"/>
                </a:ext>
              </a:extLst>
            </p:cNvPr>
            <p:cNvSpPr/>
            <p:nvPr/>
          </p:nvSpPr>
          <p:spPr>
            <a:xfrm>
              <a:off x="7001330" y="5746180"/>
              <a:ext cx="50768" cy="601351"/>
            </a:xfrm>
            <a:custGeom>
              <a:avLst/>
              <a:gdLst>
                <a:gd name="connsiteX0" fmla="*/ 18595 w 50768"/>
                <a:gd name="connsiteY0" fmla="*/ 110 h 601351"/>
                <a:gd name="connsiteX1" fmla="*/ 2720 w 50768"/>
                <a:gd name="connsiteY1" fmla="*/ 106473 h 601351"/>
                <a:gd name="connsiteX2" fmla="*/ 21770 w 50768"/>
                <a:gd name="connsiteY2" fmla="*/ 260460 h 601351"/>
                <a:gd name="connsiteX3" fmla="*/ 4308 w 50768"/>
                <a:gd name="connsiteY3" fmla="*/ 328723 h 601351"/>
                <a:gd name="connsiteX4" fmla="*/ 31295 w 50768"/>
                <a:gd name="connsiteY4" fmla="*/ 476360 h 601351"/>
                <a:gd name="connsiteX5" fmla="*/ 17008 w 50768"/>
                <a:gd name="connsiteY5" fmla="*/ 531923 h 601351"/>
                <a:gd name="connsiteX6" fmla="*/ 1133 w 50768"/>
                <a:gd name="connsiteY6" fmla="*/ 600185 h 601351"/>
                <a:gd name="connsiteX7" fmla="*/ 50345 w 50768"/>
                <a:gd name="connsiteY7" fmla="*/ 471598 h 601351"/>
                <a:gd name="connsiteX8" fmla="*/ 24945 w 50768"/>
                <a:gd name="connsiteY8" fmla="*/ 311260 h 601351"/>
                <a:gd name="connsiteX9" fmla="*/ 24945 w 50768"/>
                <a:gd name="connsiteY9" fmla="*/ 125523 h 601351"/>
                <a:gd name="connsiteX10" fmla="*/ 18595 w 50768"/>
                <a:gd name="connsiteY10" fmla="*/ 110 h 601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0768" h="601351">
                  <a:moveTo>
                    <a:pt x="18595" y="110"/>
                  </a:moveTo>
                  <a:cubicBezTo>
                    <a:pt x="14891" y="-3065"/>
                    <a:pt x="2191" y="63081"/>
                    <a:pt x="2720" y="106473"/>
                  </a:cubicBezTo>
                  <a:cubicBezTo>
                    <a:pt x="3249" y="149865"/>
                    <a:pt x="21505" y="223418"/>
                    <a:pt x="21770" y="260460"/>
                  </a:cubicBezTo>
                  <a:cubicBezTo>
                    <a:pt x="22035" y="297502"/>
                    <a:pt x="2720" y="292740"/>
                    <a:pt x="4308" y="328723"/>
                  </a:cubicBezTo>
                  <a:cubicBezTo>
                    <a:pt x="5895" y="364706"/>
                    <a:pt x="29178" y="442493"/>
                    <a:pt x="31295" y="476360"/>
                  </a:cubicBezTo>
                  <a:cubicBezTo>
                    <a:pt x="33412" y="510227"/>
                    <a:pt x="22035" y="511286"/>
                    <a:pt x="17008" y="531923"/>
                  </a:cubicBezTo>
                  <a:cubicBezTo>
                    <a:pt x="11981" y="552560"/>
                    <a:pt x="-4423" y="610239"/>
                    <a:pt x="1133" y="600185"/>
                  </a:cubicBezTo>
                  <a:cubicBezTo>
                    <a:pt x="6689" y="590131"/>
                    <a:pt x="46376" y="519752"/>
                    <a:pt x="50345" y="471598"/>
                  </a:cubicBezTo>
                  <a:cubicBezTo>
                    <a:pt x="54314" y="423444"/>
                    <a:pt x="29178" y="368939"/>
                    <a:pt x="24945" y="311260"/>
                  </a:cubicBezTo>
                  <a:cubicBezTo>
                    <a:pt x="20712" y="253581"/>
                    <a:pt x="25474" y="176323"/>
                    <a:pt x="24945" y="125523"/>
                  </a:cubicBezTo>
                  <a:cubicBezTo>
                    <a:pt x="24416" y="74723"/>
                    <a:pt x="22299" y="3285"/>
                    <a:pt x="18595" y="11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フリーフォーム: 図形 108">
              <a:extLst>
                <a:ext uri="{FF2B5EF4-FFF2-40B4-BE49-F238E27FC236}">
                  <a16:creationId xmlns:a16="http://schemas.microsoft.com/office/drawing/2014/main" id="{6A17572F-ACB0-4F88-B03E-70EBEC8DB474}"/>
                </a:ext>
              </a:extLst>
            </p:cNvPr>
            <p:cNvSpPr/>
            <p:nvPr/>
          </p:nvSpPr>
          <p:spPr>
            <a:xfrm>
              <a:off x="8324850" y="5804314"/>
              <a:ext cx="119658" cy="581759"/>
            </a:xfrm>
            <a:custGeom>
              <a:avLst/>
              <a:gdLst>
                <a:gd name="connsiteX0" fmla="*/ 103188 w 119658"/>
                <a:gd name="connsiteY0" fmla="*/ 714 h 581759"/>
                <a:gd name="connsiteX1" fmla="*/ 111125 w 119658"/>
                <a:gd name="connsiteY1" fmla="*/ 180101 h 581759"/>
                <a:gd name="connsiteX2" fmla="*/ 111125 w 119658"/>
                <a:gd name="connsiteY2" fmla="*/ 269001 h 581759"/>
                <a:gd name="connsiteX3" fmla="*/ 0 w 119658"/>
                <a:gd name="connsiteY3" fmla="*/ 581739 h 581759"/>
                <a:gd name="connsiteX4" fmla="*/ 111125 w 119658"/>
                <a:gd name="connsiteY4" fmla="*/ 253126 h 581759"/>
                <a:gd name="connsiteX5" fmla="*/ 103188 w 119658"/>
                <a:gd name="connsiteY5" fmla="*/ 714 h 581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9658" h="581759">
                  <a:moveTo>
                    <a:pt x="103188" y="714"/>
                  </a:moveTo>
                  <a:cubicBezTo>
                    <a:pt x="103188" y="-11457"/>
                    <a:pt x="109802" y="135387"/>
                    <a:pt x="111125" y="180101"/>
                  </a:cubicBezTo>
                  <a:cubicBezTo>
                    <a:pt x="112448" y="224815"/>
                    <a:pt x="129646" y="202061"/>
                    <a:pt x="111125" y="269001"/>
                  </a:cubicBezTo>
                  <a:cubicBezTo>
                    <a:pt x="92604" y="335941"/>
                    <a:pt x="0" y="584385"/>
                    <a:pt x="0" y="581739"/>
                  </a:cubicBezTo>
                  <a:cubicBezTo>
                    <a:pt x="0" y="579093"/>
                    <a:pt x="96838" y="348111"/>
                    <a:pt x="111125" y="253126"/>
                  </a:cubicBezTo>
                  <a:cubicBezTo>
                    <a:pt x="125412" y="158141"/>
                    <a:pt x="103188" y="12885"/>
                    <a:pt x="103188" y="71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フリーフォーム: 図形 109">
              <a:extLst>
                <a:ext uri="{FF2B5EF4-FFF2-40B4-BE49-F238E27FC236}">
                  <a16:creationId xmlns:a16="http://schemas.microsoft.com/office/drawing/2014/main" id="{A074E193-14D6-4726-B5CE-50CE063C3D04}"/>
                </a:ext>
              </a:extLst>
            </p:cNvPr>
            <p:cNvSpPr/>
            <p:nvPr/>
          </p:nvSpPr>
          <p:spPr>
            <a:xfrm>
              <a:off x="7638364" y="5353897"/>
              <a:ext cx="503953" cy="378922"/>
            </a:xfrm>
            <a:custGeom>
              <a:avLst/>
              <a:gdLst>
                <a:gd name="connsiteX0" fmla="*/ 16561 w 503953"/>
                <a:gd name="connsiteY0" fmla="*/ 281 h 378922"/>
                <a:gd name="connsiteX1" fmla="*/ 40374 w 503953"/>
                <a:gd name="connsiteY1" fmla="*/ 78068 h 378922"/>
                <a:gd name="connsiteX2" fmla="*/ 180074 w 503953"/>
                <a:gd name="connsiteY2" fmla="*/ 84418 h 378922"/>
                <a:gd name="connsiteX3" fmla="*/ 302311 w 503953"/>
                <a:gd name="connsiteY3" fmla="*/ 154268 h 378922"/>
                <a:gd name="connsiteX4" fmla="*/ 372161 w 503953"/>
                <a:gd name="connsiteY4" fmla="*/ 251106 h 378922"/>
                <a:gd name="connsiteX5" fmla="*/ 415024 w 503953"/>
                <a:gd name="connsiteY5" fmla="*/ 317781 h 378922"/>
                <a:gd name="connsiteX6" fmla="*/ 492811 w 503953"/>
                <a:gd name="connsiteY6" fmla="*/ 370168 h 378922"/>
                <a:gd name="connsiteX7" fmla="*/ 491224 w 503953"/>
                <a:gd name="connsiteY7" fmla="*/ 370168 h 378922"/>
                <a:gd name="connsiteX8" fmla="*/ 378511 w 503953"/>
                <a:gd name="connsiteY8" fmla="*/ 284443 h 378922"/>
                <a:gd name="connsiteX9" fmla="*/ 324536 w 503953"/>
                <a:gd name="connsiteY9" fmla="*/ 198718 h 378922"/>
                <a:gd name="connsiteX10" fmla="*/ 188011 w 503953"/>
                <a:gd name="connsiteY10" fmla="*/ 116168 h 378922"/>
                <a:gd name="connsiteX11" fmla="*/ 57836 w 503953"/>
                <a:gd name="connsiteY11" fmla="*/ 87593 h 378922"/>
                <a:gd name="connsiteX12" fmla="*/ 2274 w 503953"/>
                <a:gd name="connsiteY12" fmla="*/ 52668 h 378922"/>
                <a:gd name="connsiteX13" fmla="*/ 16561 w 503953"/>
                <a:gd name="connsiteY13" fmla="*/ 281 h 378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03953" h="378922">
                  <a:moveTo>
                    <a:pt x="16561" y="281"/>
                  </a:moveTo>
                  <a:cubicBezTo>
                    <a:pt x="22911" y="4514"/>
                    <a:pt x="13122" y="64045"/>
                    <a:pt x="40374" y="78068"/>
                  </a:cubicBezTo>
                  <a:cubicBezTo>
                    <a:pt x="67626" y="92091"/>
                    <a:pt x="136418" y="71718"/>
                    <a:pt x="180074" y="84418"/>
                  </a:cubicBezTo>
                  <a:cubicBezTo>
                    <a:pt x="223730" y="97118"/>
                    <a:pt x="270297" y="126487"/>
                    <a:pt x="302311" y="154268"/>
                  </a:cubicBezTo>
                  <a:cubicBezTo>
                    <a:pt x="334325" y="182049"/>
                    <a:pt x="353376" y="223854"/>
                    <a:pt x="372161" y="251106"/>
                  </a:cubicBezTo>
                  <a:cubicBezTo>
                    <a:pt x="390946" y="278358"/>
                    <a:pt x="394916" y="297937"/>
                    <a:pt x="415024" y="317781"/>
                  </a:cubicBezTo>
                  <a:cubicBezTo>
                    <a:pt x="435132" y="337625"/>
                    <a:pt x="492811" y="370168"/>
                    <a:pt x="492811" y="370168"/>
                  </a:cubicBezTo>
                  <a:cubicBezTo>
                    <a:pt x="505511" y="378899"/>
                    <a:pt x="510274" y="384456"/>
                    <a:pt x="491224" y="370168"/>
                  </a:cubicBezTo>
                  <a:cubicBezTo>
                    <a:pt x="472174" y="355881"/>
                    <a:pt x="406292" y="313018"/>
                    <a:pt x="378511" y="284443"/>
                  </a:cubicBezTo>
                  <a:cubicBezTo>
                    <a:pt x="350730" y="255868"/>
                    <a:pt x="356286" y="226764"/>
                    <a:pt x="324536" y="198718"/>
                  </a:cubicBezTo>
                  <a:cubicBezTo>
                    <a:pt x="292786" y="170672"/>
                    <a:pt x="232461" y="134689"/>
                    <a:pt x="188011" y="116168"/>
                  </a:cubicBezTo>
                  <a:cubicBezTo>
                    <a:pt x="143561" y="97647"/>
                    <a:pt x="88792" y="98176"/>
                    <a:pt x="57836" y="87593"/>
                  </a:cubicBezTo>
                  <a:cubicBezTo>
                    <a:pt x="26880" y="77010"/>
                    <a:pt x="10476" y="64574"/>
                    <a:pt x="2274" y="52668"/>
                  </a:cubicBezTo>
                  <a:cubicBezTo>
                    <a:pt x="-5928" y="40762"/>
                    <a:pt x="10211" y="-3952"/>
                    <a:pt x="16561" y="28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フリーフォーム: 図形 110">
              <a:extLst>
                <a:ext uri="{FF2B5EF4-FFF2-40B4-BE49-F238E27FC236}">
                  <a16:creationId xmlns:a16="http://schemas.microsoft.com/office/drawing/2014/main" id="{C99BF4C1-74F8-47E2-AAFB-2BB682072695}"/>
                </a:ext>
              </a:extLst>
            </p:cNvPr>
            <p:cNvSpPr/>
            <p:nvPr/>
          </p:nvSpPr>
          <p:spPr>
            <a:xfrm>
              <a:off x="8081963" y="5670248"/>
              <a:ext cx="322346" cy="191973"/>
            </a:xfrm>
            <a:custGeom>
              <a:avLst/>
              <a:gdLst>
                <a:gd name="connsiteX0" fmla="*/ 0 w 322346"/>
                <a:gd name="connsiteY0" fmla="*/ 3017 h 191973"/>
                <a:gd name="connsiteX1" fmla="*/ 90487 w 322346"/>
                <a:gd name="connsiteY1" fmla="*/ 23655 h 191973"/>
                <a:gd name="connsiteX2" fmla="*/ 142875 w 322346"/>
                <a:gd name="connsiteY2" fmla="*/ 17305 h 191973"/>
                <a:gd name="connsiteX3" fmla="*/ 133350 w 322346"/>
                <a:gd name="connsiteY3" fmla="*/ 66517 h 191973"/>
                <a:gd name="connsiteX4" fmla="*/ 174625 w 322346"/>
                <a:gd name="connsiteY4" fmla="*/ 114142 h 191973"/>
                <a:gd name="connsiteX5" fmla="*/ 322262 w 322346"/>
                <a:gd name="connsiteY5" fmla="*/ 191930 h 191973"/>
                <a:gd name="connsiteX6" fmla="*/ 195262 w 322346"/>
                <a:gd name="connsiteY6" fmla="*/ 123667 h 191973"/>
                <a:gd name="connsiteX7" fmla="*/ 157162 w 322346"/>
                <a:gd name="connsiteY7" fmla="*/ 23655 h 191973"/>
                <a:gd name="connsiteX8" fmla="*/ 88900 w 322346"/>
                <a:gd name="connsiteY8" fmla="*/ 1430 h 191973"/>
                <a:gd name="connsiteX9" fmla="*/ 0 w 322346"/>
                <a:gd name="connsiteY9" fmla="*/ 3017 h 191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2346" h="191973">
                  <a:moveTo>
                    <a:pt x="0" y="3017"/>
                  </a:moveTo>
                  <a:cubicBezTo>
                    <a:pt x="264" y="6721"/>
                    <a:pt x="66674" y="21274"/>
                    <a:pt x="90487" y="23655"/>
                  </a:cubicBezTo>
                  <a:cubicBezTo>
                    <a:pt x="114300" y="26036"/>
                    <a:pt x="135731" y="10161"/>
                    <a:pt x="142875" y="17305"/>
                  </a:cubicBezTo>
                  <a:cubicBezTo>
                    <a:pt x="150019" y="24449"/>
                    <a:pt x="128058" y="50378"/>
                    <a:pt x="133350" y="66517"/>
                  </a:cubicBezTo>
                  <a:cubicBezTo>
                    <a:pt x="138642" y="82656"/>
                    <a:pt x="143140" y="93240"/>
                    <a:pt x="174625" y="114142"/>
                  </a:cubicBezTo>
                  <a:cubicBezTo>
                    <a:pt x="206110" y="135044"/>
                    <a:pt x="318823" y="190343"/>
                    <a:pt x="322262" y="191930"/>
                  </a:cubicBezTo>
                  <a:cubicBezTo>
                    <a:pt x="325701" y="193517"/>
                    <a:pt x="222779" y="151713"/>
                    <a:pt x="195262" y="123667"/>
                  </a:cubicBezTo>
                  <a:cubicBezTo>
                    <a:pt x="167745" y="95621"/>
                    <a:pt x="174889" y="44028"/>
                    <a:pt x="157162" y="23655"/>
                  </a:cubicBezTo>
                  <a:cubicBezTo>
                    <a:pt x="139435" y="3282"/>
                    <a:pt x="113506" y="3547"/>
                    <a:pt x="88900" y="1430"/>
                  </a:cubicBezTo>
                  <a:cubicBezTo>
                    <a:pt x="64294" y="-687"/>
                    <a:pt x="-264" y="-687"/>
                    <a:pt x="0" y="301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フリーフォーム: 図形 111">
              <a:extLst>
                <a:ext uri="{FF2B5EF4-FFF2-40B4-BE49-F238E27FC236}">
                  <a16:creationId xmlns:a16="http://schemas.microsoft.com/office/drawing/2014/main" id="{F5F2446E-FB33-404F-9F87-C4FE147017B0}"/>
                </a:ext>
              </a:extLst>
            </p:cNvPr>
            <p:cNvSpPr/>
            <p:nvPr/>
          </p:nvSpPr>
          <p:spPr>
            <a:xfrm>
              <a:off x="7301933" y="5400138"/>
              <a:ext cx="180645" cy="251878"/>
            </a:xfrm>
            <a:custGeom>
              <a:avLst/>
              <a:gdLst>
                <a:gd name="connsiteX0" fmla="*/ 179955 w 180645"/>
                <a:gd name="connsiteY0" fmla="*/ 77 h 251878"/>
                <a:gd name="connsiteX1" fmla="*/ 87880 w 180645"/>
                <a:gd name="connsiteY1" fmla="*/ 49290 h 251878"/>
                <a:gd name="connsiteX2" fmla="*/ 33905 w 180645"/>
                <a:gd name="connsiteY2" fmla="*/ 55640 h 251878"/>
                <a:gd name="connsiteX3" fmla="*/ 567 w 180645"/>
                <a:gd name="connsiteY3" fmla="*/ 55640 h 251878"/>
                <a:gd name="connsiteX4" fmla="*/ 60892 w 180645"/>
                <a:gd name="connsiteY4" fmla="*/ 98502 h 251878"/>
                <a:gd name="connsiteX5" fmla="*/ 87880 w 180645"/>
                <a:gd name="connsiteY5" fmla="*/ 169940 h 251878"/>
                <a:gd name="connsiteX6" fmla="*/ 65655 w 180645"/>
                <a:gd name="connsiteY6" fmla="*/ 227090 h 251878"/>
                <a:gd name="connsiteX7" fmla="*/ 27555 w 180645"/>
                <a:gd name="connsiteY7" fmla="*/ 250902 h 251878"/>
                <a:gd name="connsiteX8" fmla="*/ 103755 w 180645"/>
                <a:gd name="connsiteY8" fmla="*/ 196927 h 251878"/>
                <a:gd name="connsiteX9" fmla="*/ 100580 w 180645"/>
                <a:gd name="connsiteY9" fmla="*/ 125490 h 251878"/>
                <a:gd name="connsiteX10" fmla="*/ 35492 w 180645"/>
                <a:gd name="connsiteY10" fmla="*/ 61990 h 251878"/>
                <a:gd name="connsiteX11" fmla="*/ 179955 w 180645"/>
                <a:gd name="connsiteY11" fmla="*/ 77 h 251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0645" h="251878">
                  <a:moveTo>
                    <a:pt x="179955" y="77"/>
                  </a:moveTo>
                  <a:cubicBezTo>
                    <a:pt x="188686" y="-2040"/>
                    <a:pt x="112222" y="40030"/>
                    <a:pt x="87880" y="49290"/>
                  </a:cubicBezTo>
                  <a:cubicBezTo>
                    <a:pt x="63538" y="58550"/>
                    <a:pt x="48457" y="54582"/>
                    <a:pt x="33905" y="55640"/>
                  </a:cubicBezTo>
                  <a:cubicBezTo>
                    <a:pt x="19353" y="56698"/>
                    <a:pt x="-3931" y="48496"/>
                    <a:pt x="567" y="55640"/>
                  </a:cubicBezTo>
                  <a:cubicBezTo>
                    <a:pt x="5065" y="62784"/>
                    <a:pt x="46340" y="79452"/>
                    <a:pt x="60892" y="98502"/>
                  </a:cubicBezTo>
                  <a:cubicBezTo>
                    <a:pt x="75444" y="117552"/>
                    <a:pt x="87086" y="148509"/>
                    <a:pt x="87880" y="169940"/>
                  </a:cubicBezTo>
                  <a:cubicBezTo>
                    <a:pt x="88674" y="191371"/>
                    <a:pt x="75709" y="213596"/>
                    <a:pt x="65655" y="227090"/>
                  </a:cubicBezTo>
                  <a:cubicBezTo>
                    <a:pt x="55601" y="240584"/>
                    <a:pt x="21205" y="255929"/>
                    <a:pt x="27555" y="250902"/>
                  </a:cubicBezTo>
                  <a:cubicBezTo>
                    <a:pt x="33905" y="245875"/>
                    <a:pt x="91584" y="217829"/>
                    <a:pt x="103755" y="196927"/>
                  </a:cubicBezTo>
                  <a:cubicBezTo>
                    <a:pt x="115926" y="176025"/>
                    <a:pt x="111957" y="147980"/>
                    <a:pt x="100580" y="125490"/>
                  </a:cubicBezTo>
                  <a:cubicBezTo>
                    <a:pt x="89203" y="103001"/>
                    <a:pt x="23057" y="78659"/>
                    <a:pt x="35492" y="61990"/>
                  </a:cubicBezTo>
                  <a:cubicBezTo>
                    <a:pt x="47927" y="45321"/>
                    <a:pt x="171224" y="2194"/>
                    <a:pt x="179955" y="7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フリーフォーム: 図形 112">
              <a:extLst>
                <a:ext uri="{FF2B5EF4-FFF2-40B4-BE49-F238E27FC236}">
                  <a16:creationId xmlns:a16="http://schemas.microsoft.com/office/drawing/2014/main" id="{5A1E99B8-42BB-4CC2-B660-234E21DA157B}"/>
                </a:ext>
              </a:extLst>
            </p:cNvPr>
            <p:cNvSpPr/>
            <p:nvPr/>
          </p:nvSpPr>
          <p:spPr>
            <a:xfrm>
              <a:off x="7103889" y="5968534"/>
              <a:ext cx="98026" cy="336945"/>
            </a:xfrm>
            <a:custGeom>
              <a:avLst/>
              <a:gdLst>
                <a:gd name="connsiteX0" fmla="*/ 23986 w 98026"/>
                <a:gd name="connsiteY0" fmla="*/ 6 h 336945"/>
                <a:gd name="connsiteX1" fmla="*/ 174 w 98026"/>
                <a:gd name="connsiteY1" fmla="*/ 93669 h 336945"/>
                <a:gd name="connsiteX2" fmla="*/ 38274 w 98026"/>
                <a:gd name="connsiteY2" fmla="*/ 134944 h 336945"/>
                <a:gd name="connsiteX3" fmla="*/ 65261 w 98026"/>
                <a:gd name="connsiteY3" fmla="*/ 201619 h 336945"/>
                <a:gd name="connsiteX4" fmla="*/ 97011 w 98026"/>
                <a:gd name="connsiteY4" fmla="*/ 336556 h 336945"/>
                <a:gd name="connsiteX5" fmla="*/ 89074 w 98026"/>
                <a:gd name="connsiteY5" fmla="*/ 239719 h 336945"/>
                <a:gd name="connsiteX6" fmla="*/ 77961 w 98026"/>
                <a:gd name="connsiteY6" fmla="*/ 155581 h 336945"/>
                <a:gd name="connsiteX7" fmla="*/ 20811 w 98026"/>
                <a:gd name="connsiteY7" fmla="*/ 98431 h 336945"/>
                <a:gd name="connsiteX8" fmla="*/ 23986 w 98026"/>
                <a:gd name="connsiteY8" fmla="*/ 6 h 336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8026" h="336945">
                  <a:moveTo>
                    <a:pt x="23986" y="6"/>
                  </a:moveTo>
                  <a:cubicBezTo>
                    <a:pt x="20547" y="-788"/>
                    <a:pt x="-2207" y="71179"/>
                    <a:pt x="174" y="93669"/>
                  </a:cubicBezTo>
                  <a:cubicBezTo>
                    <a:pt x="2555" y="116159"/>
                    <a:pt x="27426" y="116952"/>
                    <a:pt x="38274" y="134944"/>
                  </a:cubicBezTo>
                  <a:cubicBezTo>
                    <a:pt x="49122" y="152936"/>
                    <a:pt x="55471" y="168017"/>
                    <a:pt x="65261" y="201619"/>
                  </a:cubicBezTo>
                  <a:cubicBezTo>
                    <a:pt x="75051" y="235221"/>
                    <a:pt x="93042" y="330206"/>
                    <a:pt x="97011" y="336556"/>
                  </a:cubicBezTo>
                  <a:cubicBezTo>
                    <a:pt x="100980" y="342906"/>
                    <a:pt x="92249" y="269882"/>
                    <a:pt x="89074" y="239719"/>
                  </a:cubicBezTo>
                  <a:cubicBezTo>
                    <a:pt x="85899" y="209556"/>
                    <a:pt x="89338" y="179129"/>
                    <a:pt x="77961" y="155581"/>
                  </a:cubicBezTo>
                  <a:cubicBezTo>
                    <a:pt x="66584" y="132033"/>
                    <a:pt x="30865" y="119862"/>
                    <a:pt x="20811" y="98431"/>
                  </a:cubicBezTo>
                  <a:cubicBezTo>
                    <a:pt x="10757" y="77000"/>
                    <a:pt x="27425" y="800"/>
                    <a:pt x="23986" y="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フリーフォーム: 図形 113">
              <a:extLst>
                <a:ext uri="{FF2B5EF4-FFF2-40B4-BE49-F238E27FC236}">
                  <a16:creationId xmlns:a16="http://schemas.microsoft.com/office/drawing/2014/main" id="{A2E454BF-85DE-404C-9612-AB19BF6E7203}"/>
                </a:ext>
              </a:extLst>
            </p:cNvPr>
            <p:cNvSpPr/>
            <p:nvPr/>
          </p:nvSpPr>
          <p:spPr>
            <a:xfrm>
              <a:off x="7084999" y="6033099"/>
              <a:ext cx="84071" cy="366804"/>
            </a:xfrm>
            <a:custGeom>
              <a:avLst/>
              <a:gdLst>
                <a:gd name="connsiteX0" fmla="*/ 7951 w 84071"/>
                <a:gd name="connsiteY0" fmla="*/ 529 h 366804"/>
                <a:gd name="connsiteX1" fmla="*/ 4776 w 84071"/>
                <a:gd name="connsiteY1" fmla="*/ 73554 h 366804"/>
                <a:gd name="connsiteX2" fmla="*/ 52401 w 84071"/>
                <a:gd name="connsiteY2" fmla="*/ 135466 h 366804"/>
                <a:gd name="connsiteX3" fmla="*/ 80976 w 84071"/>
                <a:gd name="connsiteY3" fmla="*/ 365654 h 366804"/>
                <a:gd name="connsiteX4" fmla="*/ 80976 w 84071"/>
                <a:gd name="connsiteY4" fmla="*/ 219604 h 366804"/>
                <a:gd name="connsiteX5" fmla="*/ 60339 w 84071"/>
                <a:gd name="connsiteY5" fmla="*/ 113241 h 366804"/>
                <a:gd name="connsiteX6" fmla="*/ 7951 w 84071"/>
                <a:gd name="connsiteY6" fmla="*/ 529 h 366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071" h="366804">
                  <a:moveTo>
                    <a:pt x="7951" y="529"/>
                  </a:moveTo>
                  <a:cubicBezTo>
                    <a:pt x="-1309" y="-6085"/>
                    <a:pt x="-2632" y="51065"/>
                    <a:pt x="4776" y="73554"/>
                  </a:cubicBezTo>
                  <a:cubicBezTo>
                    <a:pt x="12184" y="96043"/>
                    <a:pt x="39701" y="86783"/>
                    <a:pt x="52401" y="135466"/>
                  </a:cubicBezTo>
                  <a:cubicBezTo>
                    <a:pt x="65101" y="184149"/>
                    <a:pt x="76213" y="351631"/>
                    <a:pt x="80976" y="365654"/>
                  </a:cubicBezTo>
                  <a:cubicBezTo>
                    <a:pt x="85739" y="379677"/>
                    <a:pt x="84416" y="261673"/>
                    <a:pt x="80976" y="219604"/>
                  </a:cubicBezTo>
                  <a:cubicBezTo>
                    <a:pt x="77536" y="177535"/>
                    <a:pt x="72510" y="143933"/>
                    <a:pt x="60339" y="113241"/>
                  </a:cubicBezTo>
                  <a:cubicBezTo>
                    <a:pt x="48168" y="82549"/>
                    <a:pt x="17211" y="7143"/>
                    <a:pt x="7951" y="52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フリーフォーム: 図形 114">
              <a:extLst>
                <a:ext uri="{FF2B5EF4-FFF2-40B4-BE49-F238E27FC236}">
                  <a16:creationId xmlns:a16="http://schemas.microsoft.com/office/drawing/2014/main" id="{0F2CDACA-8B6D-4D88-9037-49408D4D7848}"/>
                </a:ext>
              </a:extLst>
            </p:cNvPr>
            <p:cNvSpPr/>
            <p:nvPr/>
          </p:nvSpPr>
          <p:spPr>
            <a:xfrm>
              <a:off x="8085255" y="5863661"/>
              <a:ext cx="288831" cy="125844"/>
            </a:xfrm>
            <a:custGeom>
              <a:avLst/>
              <a:gdLst>
                <a:gd name="connsiteX0" fmla="*/ 288808 w 288831"/>
                <a:gd name="connsiteY0" fmla="*/ 122342 h 125844"/>
                <a:gd name="connsiteX1" fmla="*/ 136408 w 288831"/>
                <a:gd name="connsiteY1" fmla="*/ 1692 h 125844"/>
                <a:gd name="connsiteX2" fmla="*/ 22108 w 288831"/>
                <a:gd name="connsiteY2" fmla="*/ 55667 h 125844"/>
                <a:gd name="connsiteX3" fmla="*/ 6233 w 288831"/>
                <a:gd name="connsiteY3" fmla="*/ 112817 h 125844"/>
                <a:gd name="connsiteX4" fmla="*/ 96720 w 288831"/>
                <a:gd name="connsiteY4" fmla="*/ 125517 h 125844"/>
                <a:gd name="connsiteX5" fmla="*/ 22108 w 288831"/>
                <a:gd name="connsiteY5" fmla="*/ 104879 h 125844"/>
                <a:gd name="connsiteX6" fmla="*/ 82433 w 288831"/>
                <a:gd name="connsiteY6" fmla="*/ 33442 h 125844"/>
                <a:gd name="connsiteX7" fmla="*/ 125295 w 288831"/>
                <a:gd name="connsiteY7" fmla="*/ 19154 h 125844"/>
                <a:gd name="connsiteX8" fmla="*/ 288808 w 288831"/>
                <a:gd name="connsiteY8" fmla="*/ 122342 h 12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8831" h="125844">
                  <a:moveTo>
                    <a:pt x="288808" y="122342"/>
                  </a:moveTo>
                  <a:cubicBezTo>
                    <a:pt x="290660" y="119432"/>
                    <a:pt x="180858" y="12805"/>
                    <a:pt x="136408" y="1692"/>
                  </a:cubicBezTo>
                  <a:cubicBezTo>
                    <a:pt x="91958" y="-9421"/>
                    <a:pt x="43804" y="37146"/>
                    <a:pt x="22108" y="55667"/>
                  </a:cubicBezTo>
                  <a:cubicBezTo>
                    <a:pt x="412" y="74188"/>
                    <a:pt x="-6202" y="101175"/>
                    <a:pt x="6233" y="112817"/>
                  </a:cubicBezTo>
                  <a:cubicBezTo>
                    <a:pt x="18668" y="124459"/>
                    <a:pt x="94074" y="126840"/>
                    <a:pt x="96720" y="125517"/>
                  </a:cubicBezTo>
                  <a:cubicBezTo>
                    <a:pt x="99366" y="124194"/>
                    <a:pt x="24489" y="120225"/>
                    <a:pt x="22108" y="104879"/>
                  </a:cubicBezTo>
                  <a:cubicBezTo>
                    <a:pt x="19727" y="89533"/>
                    <a:pt x="65235" y="47729"/>
                    <a:pt x="82433" y="33442"/>
                  </a:cubicBezTo>
                  <a:cubicBezTo>
                    <a:pt x="99631" y="19155"/>
                    <a:pt x="92222" y="6454"/>
                    <a:pt x="125295" y="19154"/>
                  </a:cubicBezTo>
                  <a:cubicBezTo>
                    <a:pt x="158368" y="31854"/>
                    <a:pt x="286956" y="125252"/>
                    <a:pt x="288808" y="12234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フリーフォーム: 図形 115">
              <a:extLst>
                <a:ext uri="{FF2B5EF4-FFF2-40B4-BE49-F238E27FC236}">
                  <a16:creationId xmlns:a16="http://schemas.microsoft.com/office/drawing/2014/main" id="{1B15F907-19FF-4699-B8B9-0CAEE89F56E0}"/>
                </a:ext>
              </a:extLst>
            </p:cNvPr>
            <p:cNvSpPr/>
            <p:nvPr/>
          </p:nvSpPr>
          <p:spPr>
            <a:xfrm>
              <a:off x="7288169" y="6247845"/>
              <a:ext cx="229622" cy="55393"/>
            </a:xfrm>
            <a:custGeom>
              <a:avLst/>
              <a:gdLst>
                <a:gd name="connsiteX0" fmla="*/ 44 w 229622"/>
                <a:gd name="connsiteY0" fmla="*/ 47720 h 55393"/>
                <a:gd name="connsiteX1" fmla="*/ 192131 w 229622"/>
                <a:gd name="connsiteY1" fmla="*/ 52483 h 55393"/>
                <a:gd name="connsiteX2" fmla="*/ 228644 w 229622"/>
                <a:gd name="connsiteY2" fmla="*/ 95 h 55393"/>
                <a:gd name="connsiteX3" fmla="*/ 174669 w 229622"/>
                <a:gd name="connsiteY3" fmla="*/ 39783 h 55393"/>
                <a:gd name="connsiteX4" fmla="*/ 44 w 229622"/>
                <a:gd name="connsiteY4" fmla="*/ 47720 h 55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22" h="55393">
                  <a:moveTo>
                    <a:pt x="44" y="47720"/>
                  </a:moveTo>
                  <a:cubicBezTo>
                    <a:pt x="2954" y="49837"/>
                    <a:pt x="154031" y="60420"/>
                    <a:pt x="192131" y="52483"/>
                  </a:cubicBezTo>
                  <a:cubicBezTo>
                    <a:pt x="230231" y="44546"/>
                    <a:pt x="231554" y="2212"/>
                    <a:pt x="228644" y="95"/>
                  </a:cubicBezTo>
                  <a:cubicBezTo>
                    <a:pt x="225734" y="-2022"/>
                    <a:pt x="210652" y="31845"/>
                    <a:pt x="174669" y="39783"/>
                  </a:cubicBezTo>
                  <a:cubicBezTo>
                    <a:pt x="138686" y="47721"/>
                    <a:pt x="-2866" y="45603"/>
                    <a:pt x="44" y="4772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フリーフォーム: 図形 116">
              <a:extLst>
                <a:ext uri="{FF2B5EF4-FFF2-40B4-BE49-F238E27FC236}">
                  <a16:creationId xmlns:a16="http://schemas.microsoft.com/office/drawing/2014/main" id="{4F29F8CB-E255-4091-8077-A5799779BF5D}"/>
                </a:ext>
              </a:extLst>
            </p:cNvPr>
            <p:cNvSpPr/>
            <p:nvPr/>
          </p:nvSpPr>
          <p:spPr>
            <a:xfrm>
              <a:off x="7839243" y="5996901"/>
              <a:ext cx="333231" cy="298763"/>
            </a:xfrm>
            <a:custGeom>
              <a:avLst/>
              <a:gdLst>
                <a:gd name="connsiteX0" fmla="*/ 333207 w 333231"/>
                <a:gd name="connsiteY0" fmla="*/ 214 h 298763"/>
                <a:gd name="connsiteX1" fmla="*/ 228432 w 333231"/>
                <a:gd name="connsiteY1" fmla="*/ 43077 h 298763"/>
                <a:gd name="connsiteX2" fmla="*/ 207795 w 333231"/>
                <a:gd name="connsiteY2" fmla="*/ 70064 h 298763"/>
                <a:gd name="connsiteX3" fmla="*/ 198270 w 333231"/>
                <a:gd name="connsiteY3" fmla="*/ 89114 h 298763"/>
                <a:gd name="connsiteX4" fmla="*/ 95082 w 333231"/>
                <a:gd name="connsiteY4" fmla="*/ 143089 h 298763"/>
                <a:gd name="connsiteX5" fmla="*/ 3007 w 333231"/>
                <a:gd name="connsiteY5" fmla="*/ 298664 h 298763"/>
                <a:gd name="connsiteX6" fmla="*/ 37932 w 333231"/>
                <a:gd name="connsiteY6" fmla="*/ 165314 h 298763"/>
                <a:gd name="connsiteX7" fmla="*/ 188745 w 333231"/>
                <a:gd name="connsiteY7" fmla="*/ 81177 h 298763"/>
                <a:gd name="connsiteX8" fmla="*/ 237957 w 333231"/>
                <a:gd name="connsiteY8" fmla="*/ 28789 h 298763"/>
                <a:gd name="connsiteX9" fmla="*/ 333207 w 333231"/>
                <a:gd name="connsiteY9" fmla="*/ 214 h 298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3231" h="298763">
                  <a:moveTo>
                    <a:pt x="333207" y="214"/>
                  </a:moveTo>
                  <a:cubicBezTo>
                    <a:pt x="331620" y="2595"/>
                    <a:pt x="249334" y="31435"/>
                    <a:pt x="228432" y="43077"/>
                  </a:cubicBezTo>
                  <a:cubicBezTo>
                    <a:pt x="207530" y="54719"/>
                    <a:pt x="212822" y="62391"/>
                    <a:pt x="207795" y="70064"/>
                  </a:cubicBezTo>
                  <a:cubicBezTo>
                    <a:pt x="202768" y="77737"/>
                    <a:pt x="217055" y="76943"/>
                    <a:pt x="198270" y="89114"/>
                  </a:cubicBezTo>
                  <a:cubicBezTo>
                    <a:pt x="179485" y="101285"/>
                    <a:pt x="127626" y="108164"/>
                    <a:pt x="95082" y="143089"/>
                  </a:cubicBezTo>
                  <a:cubicBezTo>
                    <a:pt x="62538" y="178014"/>
                    <a:pt x="12532" y="294960"/>
                    <a:pt x="3007" y="298664"/>
                  </a:cubicBezTo>
                  <a:cubicBezTo>
                    <a:pt x="-6518" y="302368"/>
                    <a:pt x="6976" y="201562"/>
                    <a:pt x="37932" y="165314"/>
                  </a:cubicBezTo>
                  <a:cubicBezTo>
                    <a:pt x="68888" y="129066"/>
                    <a:pt x="155407" y="103931"/>
                    <a:pt x="188745" y="81177"/>
                  </a:cubicBezTo>
                  <a:cubicBezTo>
                    <a:pt x="222082" y="58423"/>
                    <a:pt x="218378" y="41754"/>
                    <a:pt x="237957" y="28789"/>
                  </a:cubicBezTo>
                  <a:cubicBezTo>
                    <a:pt x="257536" y="15824"/>
                    <a:pt x="334794" y="-2167"/>
                    <a:pt x="333207" y="21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フリーフォーム: 図形 117">
              <a:extLst>
                <a:ext uri="{FF2B5EF4-FFF2-40B4-BE49-F238E27FC236}">
                  <a16:creationId xmlns:a16="http://schemas.microsoft.com/office/drawing/2014/main" id="{E897850E-5FB5-47F7-BA24-AD827736F1B2}"/>
                </a:ext>
              </a:extLst>
            </p:cNvPr>
            <p:cNvSpPr/>
            <p:nvPr/>
          </p:nvSpPr>
          <p:spPr>
            <a:xfrm>
              <a:off x="7467510" y="6207785"/>
              <a:ext cx="370602" cy="52855"/>
            </a:xfrm>
            <a:custGeom>
              <a:avLst/>
              <a:gdLst>
                <a:gd name="connsiteX0" fmla="*/ 90 w 370602"/>
                <a:gd name="connsiteY0" fmla="*/ 468 h 52855"/>
                <a:gd name="connsiteX1" fmla="*/ 112803 w 370602"/>
                <a:gd name="connsiteY1" fmla="*/ 35393 h 52855"/>
                <a:gd name="connsiteX2" fmla="*/ 206465 w 370602"/>
                <a:gd name="connsiteY2" fmla="*/ 14755 h 52855"/>
                <a:gd name="connsiteX3" fmla="*/ 352515 w 370602"/>
                <a:gd name="connsiteY3" fmla="*/ 468 h 52855"/>
                <a:gd name="connsiteX4" fmla="*/ 363628 w 370602"/>
                <a:gd name="connsiteY4" fmla="*/ 32218 h 52855"/>
                <a:gd name="connsiteX5" fmla="*/ 309653 w 370602"/>
                <a:gd name="connsiteY5" fmla="*/ 21105 h 52855"/>
                <a:gd name="connsiteX6" fmla="*/ 131853 w 370602"/>
                <a:gd name="connsiteY6" fmla="*/ 52855 h 52855"/>
                <a:gd name="connsiteX7" fmla="*/ 90 w 370602"/>
                <a:gd name="connsiteY7" fmla="*/ 468 h 52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0602" h="52855">
                  <a:moveTo>
                    <a:pt x="90" y="468"/>
                  </a:moveTo>
                  <a:cubicBezTo>
                    <a:pt x="-3085" y="-2442"/>
                    <a:pt x="78407" y="33012"/>
                    <a:pt x="112803" y="35393"/>
                  </a:cubicBezTo>
                  <a:cubicBezTo>
                    <a:pt x="147199" y="37774"/>
                    <a:pt x="166513" y="20576"/>
                    <a:pt x="206465" y="14755"/>
                  </a:cubicBezTo>
                  <a:cubicBezTo>
                    <a:pt x="246417" y="8934"/>
                    <a:pt x="326321" y="-2443"/>
                    <a:pt x="352515" y="468"/>
                  </a:cubicBezTo>
                  <a:cubicBezTo>
                    <a:pt x="378709" y="3379"/>
                    <a:pt x="370772" y="28779"/>
                    <a:pt x="363628" y="32218"/>
                  </a:cubicBezTo>
                  <a:cubicBezTo>
                    <a:pt x="356484" y="35658"/>
                    <a:pt x="348282" y="17665"/>
                    <a:pt x="309653" y="21105"/>
                  </a:cubicBezTo>
                  <a:cubicBezTo>
                    <a:pt x="271024" y="24545"/>
                    <a:pt x="179213" y="52855"/>
                    <a:pt x="131853" y="52855"/>
                  </a:cubicBezTo>
                  <a:cubicBezTo>
                    <a:pt x="84493" y="52855"/>
                    <a:pt x="3265" y="3378"/>
                    <a:pt x="90" y="46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フリーフォーム: 図形 118">
              <a:extLst>
                <a:ext uri="{FF2B5EF4-FFF2-40B4-BE49-F238E27FC236}">
                  <a16:creationId xmlns:a16="http://schemas.microsoft.com/office/drawing/2014/main" id="{3D3B30A8-30EA-4EFA-A633-F57AEF1849E7}"/>
                </a:ext>
              </a:extLst>
            </p:cNvPr>
            <p:cNvSpPr/>
            <p:nvPr/>
          </p:nvSpPr>
          <p:spPr>
            <a:xfrm>
              <a:off x="8085114" y="6241366"/>
              <a:ext cx="158845" cy="72934"/>
            </a:xfrm>
            <a:custGeom>
              <a:avLst/>
              <a:gdLst>
                <a:gd name="connsiteX0" fmla="*/ 24 w 158845"/>
                <a:gd name="connsiteY0" fmla="*/ 46262 h 72934"/>
                <a:gd name="connsiteX1" fmla="*/ 100036 w 158845"/>
                <a:gd name="connsiteY1" fmla="*/ 71662 h 72934"/>
                <a:gd name="connsiteX2" fmla="*/ 158774 w 158845"/>
                <a:gd name="connsiteY2" fmla="*/ 224 h 72934"/>
                <a:gd name="connsiteX3" fmla="*/ 109561 w 158845"/>
                <a:gd name="connsiteY3" fmla="*/ 49437 h 72934"/>
                <a:gd name="connsiteX4" fmla="*/ 24 w 158845"/>
                <a:gd name="connsiteY4" fmla="*/ 46262 h 72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845" h="72934">
                  <a:moveTo>
                    <a:pt x="24" y="46262"/>
                  </a:moveTo>
                  <a:cubicBezTo>
                    <a:pt x="-1563" y="49966"/>
                    <a:pt x="73578" y="79335"/>
                    <a:pt x="100036" y="71662"/>
                  </a:cubicBezTo>
                  <a:cubicBezTo>
                    <a:pt x="126494" y="63989"/>
                    <a:pt x="157187" y="3928"/>
                    <a:pt x="158774" y="224"/>
                  </a:cubicBezTo>
                  <a:cubicBezTo>
                    <a:pt x="160361" y="-3480"/>
                    <a:pt x="135226" y="39647"/>
                    <a:pt x="109561" y="49437"/>
                  </a:cubicBezTo>
                  <a:cubicBezTo>
                    <a:pt x="83896" y="59227"/>
                    <a:pt x="1611" y="42558"/>
                    <a:pt x="24" y="4626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フリーフォーム: 図形 119">
              <a:extLst>
                <a:ext uri="{FF2B5EF4-FFF2-40B4-BE49-F238E27FC236}">
                  <a16:creationId xmlns:a16="http://schemas.microsoft.com/office/drawing/2014/main" id="{00B4687A-8E7E-4D7C-984B-6F277B9BB1A7}"/>
                </a:ext>
              </a:extLst>
            </p:cNvPr>
            <p:cNvSpPr/>
            <p:nvPr/>
          </p:nvSpPr>
          <p:spPr>
            <a:xfrm>
              <a:off x="8020047" y="6325728"/>
              <a:ext cx="76706" cy="187326"/>
            </a:xfrm>
            <a:custGeom>
              <a:avLst/>
              <a:gdLst>
                <a:gd name="connsiteX0" fmla="*/ 3 w 76706"/>
                <a:gd name="connsiteY0" fmla="*/ 0 h 187326"/>
                <a:gd name="connsiteX1" fmla="*/ 76203 w 76706"/>
                <a:gd name="connsiteY1" fmla="*/ 122237 h 187326"/>
                <a:gd name="connsiteX2" fmla="*/ 34928 w 76706"/>
                <a:gd name="connsiteY2" fmla="*/ 187325 h 187326"/>
                <a:gd name="connsiteX3" fmla="*/ 73028 w 76706"/>
                <a:gd name="connsiteY3" fmla="*/ 123825 h 187326"/>
                <a:gd name="connsiteX4" fmla="*/ 3 w 76706"/>
                <a:gd name="connsiteY4" fmla="*/ 0 h 187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706" h="187326">
                  <a:moveTo>
                    <a:pt x="3" y="0"/>
                  </a:moveTo>
                  <a:cubicBezTo>
                    <a:pt x="532" y="-265"/>
                    <a:pt x="70382" y="91016"/>
                    <a:pt x="76203" y="122237"/>
                  </a:cubicBezTo>
                  <a:cubicBezTo>
                    <a:pt x="82024" y="153458"/>
                    <a:pt x="35457" y="187060"/>
                    <a:pt x="34928" y="187325"/>
                  </a:cubicBezTo>
                  <a:cubicBezTo>
                    <a:pt x="34399" y="187590"/>
                    <a:pt x="79113" y="151077"/>
                    <a:pt x="73028" y="123825"/>
                  </a:cubicBezTo>
                  <a:cubicBezTo>
                    <a:pt x="66943" y="96573"/>
                    <a:pt x="-526" y="265"/>
                    <a:pt x="3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フリーフォーム: 図形 120">
              <a:extLst>
                <a:ext uri="{FF2B5EF4-FFF2-40B4-BE49-F238E27FC236}">
                  <a16:creationId xmlns:a16="http://schemas.microsoft.com/office/drawing/2014/main" id="{BD73EADA-FDE3-4532-A2A7-ADB8D84D0118}"/>
                </a:ext>
              </a:extLst>
            </p:cNvPr>
            <p:cNvSpPr/>
            <p:nvPr/>
          </p:nvSpPr>
          <p:spPr>
            <a:xfrm>
              <a:off x="7922695" y="6332010"/>
              <a:ext cx="141023" cy="209744"/>
            </a:xfrm>
            <a:custGeom>
              <a:avLst/>
              <a:gdLst>
                <a:gd name="connsiteX0" fmla="*/ 75130 w 141023"/>
                <a:gd name="connsiteY0" fmla="*/ 68 h 209744"/>
                <a:gd name="connsiteX1" fmla="*/ 124343 w 141023"/>
                <a:gd name="connsiteY1" fmla="*/ 108018 h 209744"/>
                <a:gd name="connsiteX2" fmla="*/ 87830 w 141023"/>
                <a:gd name="connsiteY2" fmla="*/ 155643 h 209744"/>
                <a:gd name="connsiteX3" fmla="*/ 518 w 141023"/>
                <a:gd name="connsiteY3" fmla="*/ 209618 h 209744"/>
                <a:gd name="connsiteX4" fmla="*/ 132280 w 141023"/>
                <a:gd name="connsiteY4" fmla="*/ 139768 h 209744"/>
                <a:gd name="connsiteX5" fmla="*/ 124343 w 141023"/>
                <a:gd name="connsiteY5" fmla="*/ 92143 h 209744"/>
                <a:gd name="connsiteX6" fmla="*/ 75130 w 141023"/>
                <a:gd name="connsiteY6" fmla="*/ 68 h 209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023" h="209744">
                  <a:moveTo>
                    <a:pt x="75130" y="68"/>
                  </a:moveTo>
                  <a:cubicBezTo>
                    <a:pt x="75130" y="2714"/>
                    <a:pt x="122226" y="82089"/>
                    <a:pt x="124343" y="108018"/>
                  </a:cubicBezTo>
                  <a:cubicBezTo>
                    <a:pt x="126460" y="133947"/>
                    <a:pt x="108468" y="138710"/>
                    <a:pt x="87830" y="155643"/>
                  </a:cubicBezTo>
                  <a:cubicBezTo>
                    <a:pt x="67192" y="172576"/>
                    <a:pt x="-6890" y="212264"/>
                    <a:pt x="518" y="209618"/>
                  </a:cubicBezTo>
                  <a:cubicBezTo>
                    <a:pt x="7926" y="206972"/>
                    <a:pt x="111643" y="159347"/>
                    <a:pt x="132280" y="139768"/>
                  </a:cubicBezTo>
                  <a:cubicBezTo>
                    <a:pt x="152917" y="120189"/>
                    <a:pt x="131487" y="111722"/>
                    <a:pt x="124343" y="92143"/>
                  </a:cubicBezTo>
                  <a:cubicBezTo>
                    <a:pt x="117199" y="72564"/>
                    <a:pt x="75130" y="-2578"/>
                    <a:pt x="75130" y="6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フリーフォーム: 図形 121">
              <a:extLst>
                <a:ext uri="{FF2B5EF4-FFF2-40B4-BE49-F238E27FC236}">
                  <a16:creationId xmlns:a16="http://schemas.microsoft.com/office/drawing/2014/main" id="{4ECE3CA5-F077-4D36-86EE-C10BDD4A6750}"/>
                </a:ext>
              </a:extLst>
            </p:cNvPr>
            <p:cNvSpPr/>
            <p:nvPr/>
          </p:nvSpPr>
          <p:spPr>
            <a:xfrm>
              <a:off x="8107342" y="6330447"/>
              <a:ext cx="101882" cy="217623"/>
            </a:xfrm>
            <a:custGeom>
              <a:avLst/>
              <a:gdLst>
                <a:gd name="connsiteX0" fmla="*/ 21 w 101882"/>
                <a:gd name="connsiteY0" fmla="*/ 43 h 217623"/>
                <a:gd name="connsiteX1" fmla="*/ 92096 w 101882"/>
                <a:gd name="connsiteY1" fmla="*/ 139743 h 217623"/>
                <a:gd name="connsiteX2" fmla="*/ 28596 w 101882"/>
                <a:gd name="connsiteY2" fmla="*/ 217531 h 217623"/>
                <a:gd name="connsiteX3" fmla="*/ 101621 w 101882"/>
                <a:gd name="connsiteY3" fmla="*/ 125456 h 217623"/>
                <a:gd name="connsiteX4" fmla="*/ 21 w 101882"/>
                <a:gd name="connsiteY4" fmla="*/ 43 h 217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882" h="217623">
                  <a:moveTo>
                    <a:pt x="21" y="43"/>
                  </a:moveTo>
                  <a:cubicBezTo>
                    <a:pt x="-1567" y="2424"/>
                    <a:pt x="87334" y="103495"/>
                    <a:pt x="92096" y="139743"/>
                  </a:cubicBezTo>
                  <a:cubicBezTo>
                    <a:pt x="96858" y="175991"/>
                    <a:pt x="27009" y="219912"/>
                    <a:pt x="28596" y="217531"/>
                  </a:cubicBezTo>
                  <a:cubicBezTo>
                    <a:pt x="30184" y="215150"/>
                    <a:pt x="106913" y="157471"/>
                    <a:pt x="101621" y="125456"/>
                  </a:cubicBezTo>
                  <a:cubicBezTo>
                    <a:pt x="96329" y="93441"/>
                    <a:pt x="1609" y="-2338"/>
                    <a:pt x="21" y="4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フリーフォーム: 図形 122">
              <a:extLst>
                <a:ext uri="{FF2B5EF4-FFF2-40B4-BE49-F238E27FC236}">
                  <a16:creationId xmlns:a16="http://schemas.microsoft.com/office/drawing/2014/main" id="{C241B1F2-1461-4F5E-B85B-E54F47D0F32B}"/>
                </a:ext>
              </a:extLst>
            </p:cNvPr>
            <p:cNvSpPr/>
            <p:nvPr/>
          </p:nvSpPr>
          <p:spPr>
            <a:xfrm>
              <a:off x="7864997" y="3171517"/>
              <a:ext cx="131673" cy="459342"/>
            </a:xfrm>
            <a:custGeom>
              <a:avLst/>
              <a:gdLst>
                <a:gd name="connsiteX0" fmla="*/ 119070 w 131673"/>
                <a:gd name="connsiteY0" fmla="*/ 906 h 459342"/>
                <a:gd name="connsiteX1" fmla="*/ 127536 w 131673"/>
                <a:gd name="connsiteY1" fmla="*/ 157540 h 459342"/>
                <a:gd name="connsiteX2" fmla="*/ 44986 w 131673"/>
                <a:gd name="connsiteY2" fmla="*/ 265490 h 459342"/>
                <a:gd name="connsiteX3" fmla="*/ 42870 w 131673"/>
                <a:gd name="connsiteY3" fmla="*/ 371323 h 459342"/>
                <a:gd name="connsiteX4" fmla="*/ 536 w 131673"/>
                <a:gd name="connsiteY4" fmla="*/ 455990 h 459342"/>
                <a:gd name="connsiteX5" fmla="*/ 76736 w 131673"/>
                <a:gd name="connsiteY5" fmla="*/ 252790 h 459342"/>
                <a:gd name="connsiteX6" fmla="*/ 116953 w 131673"/>
                <a:gd name="connsiteY6" fmla="*/ 100390 h 459342"/>
                <a:gd name="connsiteX7" fmla="*/ 119070 w 131673"/>
                <a:gd name="connsiteY7" fmla="*/ 906 h 459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1673" h="459342">
                  <a:moveTo>
                    <a:pt x="119070" y="906"/>
                  </a:moveTo>
                  <a:cubicBezTo>
                    <a:pt x="120834" y="10431"/>
                    <a:pt x="139883" y="113443"/>
                    <a:pt x="127536" y="157540"/>
                  </a:cubicBezTo>
                  <a:cubicBezTo>
                    <a:pt x="115189" y="201637"/>
                    <a:pt x="59097" y="229860"/>
                    <a:pt x="44986" y="265490"/>
                  </a:cubicBezTo>
                  <a:cubicBezTo>
                    <a:pt x="30875" y="301121"/>
                    <a:pt x="50278" y="339573"/>
                    <a:pt x="42870" y="371323"/>
                  </a:cubicBezTo>
                  <a:cubicBezTo>
                    <a:pt x="35462" y="403073"/>
                    <a:pt x="-5108" y="475746"/>
                    <a:pt x="536" y="455990"/>
                  </a:cubicBezTo>
                  <a:cubicBezTo>
                    <a:pt x="6180" y="436234"/>
                    <a:pt x="57333" y="312057"/>
                    <a:pt x="76736" y="252790"/>
                  </a:cubicBezTo>
                  <a:cubicBezTo>
                    <a:pt x="96139" y="193523"/>
                    <a:pt x="110250" y="141665"/>
                    <a:pt x="116953" y="100390"/>
                  </a:cubicBezTo>
                  <a:cubicBezTo>
                    <a:pt x="123656" y="59115"/>
                    <a:pt x="117306" y="-8619"/>
                    <a:pt x="119070" y="90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フリーフォーム: 図形 123">
              <a:extLst>
                <a:ext uri="{FF2B5EF4-FFF2-40B4-BE49-F238E27FC236}">
                  <a16:creationId xmlns:a16="http://schemas.microsoft.com/office/drawing/2014/main" id="{20C7687F-9E17-4701-8015-47A3A193FAB8}"/>
                </a:ext>
              </a:extLst>
            </p:cNvPr>
            <p:cNvSpPr/>
            <p:nvPr/>
          </p:nvSpPr>
          <p:spPr>
            <a:xfrm>
              <a:off x="7806423" y="3159167"/>
              <a:ext cx="142161" cy="398236"/>
            </a:xfrm>
            <a:custGeom>
              <a:avLst/>
              <a:gdLst>
                <a:gd name="connsiteX0" fmla="*/ 141660 w 142161"/>
                <a:gd name="connsiteY0" fmla="*/ 556 h 398236"/>
                <a:gd name="connsiteX1" fmla="*/ 82394 w 142161"/>
                <a:gd name="connsiteY1" fmla="*/ 80990 h 398236"/>
                <a:gd name="connsiteX2" fmla="*/ 114144 w 142161"/>
                <a:gd name="connsiteY2" fmla="*/ 131790 h 398236"/>
                <a:gd name="connsiteX3" fmla="*/ 84510 w 142161"/>
                <a:gd name="connsiteY3" fmla="*/ 207990 h 398236"/>
                <a:gd name="connsiteX4" fmla="*/ 84510 w 142161"/>
                <a:gd name="connsiteY4" fmla="*/ 243973 h 398236"/>
                <a:gd name="connsiteX5" fmla="*/ 37944 w 142161"/>
                <a:gd name="connsiteY5" fmla="*/ 349806 h 398236"/>
                <a:gd name="connsiteX6" fmla="*/ 1960 w 142161"/>
                <a:gd name="connsiteY6" fmla="*/ 392140 h 398236"/>
                <a:gd name="connsiteX7" fmla="*/ 99327 w 142161"/>
                <a:gd name="connsiteY7" fmla="*/ 222806 h 398236"/>
                <a:gd name="connsiteX8" fmla="*/ 120494 w 142161"/>
                <a:gd name="connsiteY8" fmla="*/ 74640 h 398236"/>
                <a:gd name="connsiteX9" fmla="*/ 112027 w 142161"/>
                <a:gd name="connsiteY9" fmla="*/ 47123 h 398236"/>
                <a:gd name="connsiteX10" fmla="*/ 141660 w 142161"/>
                <a:gd name="connsiteY10" fmla="*/ 556 h 3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2161" h="398236">
                  <a:moveTo>
                    <a:pt x="141660" y="556"/>
                  </a:moveTo>
                  <a:cubicBezTo>
                    <a:pt x="136721" y="6200"/>
                    <a:pt x="86980" y="59118"/>
                    <a:pt x="82394" y="80990"/>
                  </a:cubicBezTo>
                  <a:cubicBezTo>
                    <a:pt x="77808" y="102862"/>
                    <a:pt x="113791" y="110623"/>
                    <a:pt x="114144" y="131790"/>
                  </a:cubicBezTo>
                  <a:cubicBezTo>
                    <a:pt x="114497" y="152957"/>
                    <a:pt x="89449" y="189293"/>
                    <a:pt x="84510" y="207990"/>
                  </a:cubicBezTo>
                  <a:cubicBezTo>
                    <a:pt x="79571" y="226687"/>
                    <a:pt x="92271" y="220337"/>
                    <a:pt x="84510" y="243973"/>
                  </a:cubicBezTo>
                  <a:cubicBezTo>
                    <a:pt x="76749" y="267609"/>
                    <a:pt x="51702" y="325112"/>
                    <a:pt x="37944" y="349806"/>
                  </a:cubicBezTo>
                  <a:cubicBezTo>
                    <a:pt x="24186" y="374500"/>
                    <a:pt x="-8270" y="413307"/>
                    <a:pt x="1960" y="392140"/>
                  </a:cubicBezTo>
                  <a:cubicBezTo>
                    <a:pt x="12190" y="370973"/>
                    <a:pt x="79571" y="275723"/>
                    <a:pt x="99327" y="222806"/>
                  </a:cubicBezTo>
                  <a:cubicBezTo>
                    <a:pt x="119083" y="169889"/>
                    <a:pt x="118377" y="103921"/>
                    <a:pt x="120494" y="74640"/>
                  </a:cubicBezTo>
                  <a:cubicBezTo>
                    <a:pt x="122611" y="45360"/>
                    <a:pt x="110616" y="60529"/>
                    <a:pt x="112027" y="47123"/>
                  </a:cubicBezTo>
                  <a:cubicBezTo>
                    <a:pt x="113438" y="33717"/>
                    <a:pt x="146599" y="-5088"/>
                    <a:pt x="141660" y="55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フリーフォーム: 図形 124">
              <a:extLst>
                <a:ext uri="{FF2B5EF4-FFF2-40B4-BE49-F238E27FC236}">
                  <a16:creationId xmlns:a16="http://schemas.microsoft.com/office/drawing/2014/main" id="{C8768D08-5A7A-4036-9080-B61DCB39347F}"/>
                </a:ext>
              </a:extLst>
            </p:cNvPr>
            <p:cNvSpPr/>
            <p:nvPr/>
          </p:nvSpPr>
          <p:spPr>
            <a:xfrm>
              <a:off x="7797504" y="3642755"/>
              <a:ext cx="78387" cy="317060"/>
            </a:xfrm>
            <a:custGeom>
              <a:avLst/>
              <a:gdLst>
                <a:gd name="connsiteX0" fmla="*/ 63796 w 78387"/>
                <a:gd name="connsiteY0" fmla="*/ 1685 h 317060"/>
                <a:gd name="connsiteX1" fmla="*/ 48979 w 78387"/>
                <a:gd name="connsiteY1" fmla="*/ 211235 h 317060"/>
                <a:gd name="connsiteX2" fmla="*/ 296 w 78387"/>
                <a:gd name="connsiteY2" fmla="*/ 314952 h 317060"/>
                <a:gd name="connsiteX3" fmla="*/ 74379 w 78387"/>
                <a:gd name="connsiteY3" fmla="*/ 122335 h 317060"/>
                <a:gd name="connsiteX4" fmla="*/ 63796 w 78387"/>
                <a:gd name="connsiteY4" fmla="*/ 1685 h 317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87" h="317060">
                  <a:moveTo>
                    <a:pt x="63796" y="1685"/>
                  </a:moveTo>
                  <a:cubicBezTo>
                    <a:pt x="59563" y="16502"/>
                    <a:pt x="59562" y="159024"/>
                    <a:pt x="48979" y="211235"/>
                  </a:cubicBezTo>
                  <a:cubicBezTo>
                    <a:pt x="38396" y="263446"/>
                    <a:pt x="-3937" y="329769"/>
                    <a:pt x="296" y="314952"/>
                  </a:cubicBezTo>
                  <a:cubicBezTo>
                    <a:pt x="4529" y="300135"/>
                    <a:pt x="62384" y="171371"/>
                    <a:pt x="74379" y="122335"/>
                  </a:cubicBezTo>
                  <a:cubicBezTo>
                    <a:pt x="86374" y="73299"/>
                    <a:pt x="68029" y="-13132"/>
                    <a:pt x="63796" y="168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フリーフォーム: 図形 125">
              <a:extLst>
                <a:ext uri="{FF2B5EF4-FFF2-40B4-BE49-F238E27FC236}">
                  <a16:creationId xmlns:a16="http://schemas.microsoft.com/office/drawing/2014/main" id="{3C64B259-2EAC-49A0-8251-4879EA2B2633}"/>
                </a:ext>
              </a:extLst>
            </p:cNvPr>
            <p:cNvSpPr/>
            <p:nvPr/>
          </p:nvSpPr>
          <p:spPr>
            <a:xfrm>
              <a:off x="7774476" y="3644188"/>
              <a:ext cx="79154" cy="267066"/>
            </a:xfrm>
            <a:custGeom>
              <a:avLst/>
              <a:gdLst>
                <a:gd name="connsiteX0" fmla="*/ 63541 w 79154"/>
                <a:gd name="connsiteY0" fmla="*/ 252 h 267066"/>
                <a:gd name="connsiteX1" fmla="*/ 76241 w 79154"/>
                <a:gd name="connsiteY1" fmla="*/ 112435 h 267066"/>
                <a:gd name="connsiteX2" fmla="*/ 41 w 79154"/>
                <a:gd name="connsiteY2" fmla="*/ 266952 h 267066"/>
                <a:gd name="connsiteX3" fmla="*/ 65657 w 79154"/>
                <a:gd name="connsiteY3" fmla="*/ 87035 h 267066"/>
                <a:gd name="connsiteX4" fmla="*/ 63541 w 79154"/>
                <a:gd name="connsiteY4" fmla="*/ 252 h 267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154" h="267066">
                  <a:moveTo>
                    <a:pt x="63541" y="252"/>
                  </a:moveTo>
                  <a:cubicBezTo>
                    <a:pt x="65305" y="4485"/>
                    <a:pt x="86824" y="67985"/>
                    <a:pt x="76241" y="112435"/>
                  </a:cubicBezTo>
                  <a:cubicBezTo>
                    <a:pt x="65658" y="156885"/>
                    <a:pt x="1805" y="271185"/>
                    <a:pt x="41" y="266952"/>
                  </a:cubicBezTo>
                  <a:cubicBezTo>
                    <a:pt x="-1723" y="262719"/>
                    <a:pt x="52957" y="128310"/>
                    <a:pt x="65657" y="87035"/>
                  </a:cubicBezTo>
                  <a:cubicBezTo>
                    <a:pt x="78357" y="45760"/>
                    <a:pt x="61777" y="-3981"/>
                    <a:pt x="63541" y="25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フリーフォーム: 図形 126">
              <a:extLst>
                <a:ext uri="{FF2B5EF4-FFF2-40B4-BE49-F238E27FC236}">
                  <a16:creationId xmlns:a16="http://schemas.microsoft.com/office/drawing/2014/main" id="{FD927992-9EA6-44DB-B838-02C4E389460E}"/>
                </a:ext>
              </a:extLst>
            </p:cNvPr>
            <p:cNvSpPr/>
            <p:nvPr/>
          </p:nvSpPr>
          <p:spPr>
            <a:xfrm>
              <a:off x="7670210" y="3942690"/>
              <a:ext cx="106705" cy="502070"/>
            </a:xfrm>
            <a:custGeom>
              <a:avLst/>
              <a:gdLst>
                <a:gd name="connsiteX0" fmla="*/ 106423 w 106705"/>
                <a:gd name="connsiteY0" fmla="*/ 200 h 502070"/>
                <a:gd name="connsiteX1" fmla="*/ 30223 w 106705"/>
                <a:gd name="connsiteY1" fmla="*/ 277483 h 502070"/>
                <a:gd name="connsiteX2" fmla="*/ 590 w 106705"/>
                <a:gd name="connsiteY2" fmla="*/ 501850 h 502070"/>
                <a:gd name="connsiteX3" fmla="*/ 53507 w 106705"/>
                <a:gd name="connsiteY3" fmla="*/ 237267 h 502070"/>
                <a:gd name="connsiteX4" fmla="*/ 106423 w 106705"/>
                <a:gd name="connsiteY4" fmla="*/ 200 h 502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705" h="502070">
                  <a:moveTo>
                    <a:pt x="106423" y="200"/>
                  </a:moveTo>
                  <a:cubicBezTo>
                    <a:pt x="102542" y="6903"/>
                    <a:pt x="47862" y="193875"/>
                    <a:pt x="30223" y="277483"/>
                  </a:cubicBezTo>
                  <a:cubicBezTo>
                    <a:pt x="12584" y="361091"/>
                    <a:pt x="-3291" y="508553"/>
                    <a:pt x="590" y="501850"/>
                  </a:cubicBezTo>
                  <a:cubicBezTo>
                    <a:pt x="4471" y="495147"/>
                    <a:pt x="33752" y="318053"/>
                    <a:pt x="53507" y="237267"/>
                  </a:cubicBezTo>
                  <a:cubicBezTo>
                    <a:pt x="73262" y="156481"/>
                    <a:pt x="110304" y="-6503"/>
                    <a:pt x="106423" y="20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フリーフォーム: 図形 127">
              <a:extLst>
                <a:ext uri="{FF2B5EF4-FFF2-40B4-BE49-F238E27FC236}">
                  <a16:creationId xmlns:a16="http://schemas.microsoft.com/office/drawing/2014/main" id="{66DFC146-991A-4593-B98D-9E60A163BFC1}"/>
                </a:ext>
              </a:extLst>
            </p:cNvPr>
            <p:cNvSpPr/>
            <p:nvPr/>
          </p:nvSpPr>
          <p:spPr>
            <a:xfrm>
              <a:off x="7393760" y="4524680"/>
              <a:ext cx="233103" cy="252601"/>
            </a:xfrm>
            <a:custGeom>
              <a:avLst/>
              <a:gdLst>
                <a:gd name="connsiteX0" fmla="*/ 232590 w 233103"/>
                <a:gd name="connsiteY0" fmla="*/ 2410 h 252601"/>
                <a:gd name="connsiteX1" fmla="*/ 52673 w 233103"/>
                <a:gd name="connsiteY1" fmla="*/ 195027 h 252601"/>
                <a:gd name="connsiteX2" fmla="*/ 1873 w 233103"/>
                <a:gd name="connsiteY2" fmla="*/ 247943 h 252601"/>
                <a:gd name="connsiteX3" fmla="*/ 103473 w 233103"/>
                <a:gd name="connsiteY3" fmla="*/ 97660 h 252601"/>
                <a:gd name="connsiteX4" fmla="*/ 232590 w 233103"/>
                <a:gd name="connsiteY4" fmla="*/ 2410 h 252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3103" h="252601">
                  <a:moveTo>
                    <a:pt x="232590" y="2410"/>
                  </a:moveTo>
                  <a:cubicBezTo>
                    <a:pt x="224123" y="18638"/>
                    <a:pt x="91126" y="154105"/>
                    <a:pt x="52673" y="195027"/>
                  </a:cubicBezTo>
                  <a:cubicBezTo>
                    <a:pt x="14220" y="235949"/>
                    <a:pt x="-6594" y="264171"/>
                    <a:pt x="1873" y="247943"/>
                  </a:cubicBezTo>
                  <a:cubicBezTo>
                    <a:pt x="10340" y="231715"/>
                    <a:pt x="64315" y="139640"/>
                    <a:pt x="103473" y="97660"/>
                  </a:cubicBezTo>
                  <a:cubicBezTo>
                    <a:pt x="142631" y="55680"/>
                    <a:pt x="241057" y="-13818"/>
                    <a:pt x="232590" y="241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フリーフォーム: 図形 128">
              <a:extLst>
                <a:ext uri="{FF2B5EF4-FFF2-40B4-BE49-F238E27FC236}">
                  <a16:creationId xmlns:a16="http://schemas.microsoft.com/office/drawing/2014/main" id="{E5F9FFDC-C6DF-42AF-B5BF-1D1D7C21D7CE}"/>
                </a:ext>
              </a:extLst>
            </p:cNvPr>
            <p:cNvSpPr/>
            <p:nvPr/>
          </p:nvSpPr>
          <p:spPr>
            <a:xfrm>
              <a:off x="7351178" y="4444441"/>
              <a:ext cx="268825" cy="281664"/>
            </a:xfrm>
            <a:custGeom>
              <a:avLst/>
              <a:gdLst>
                <a:gd name="connsiteX0" fmla="*/ 268822 w 268825"/>
                <a:gd name="connsiteY0" fmla="*/ 99 h 281664"/>
                <a:gd name="connsiteX1" fmla="*/ 118539 w 268825"/>
                <a:gd name="connsiteY1" fmla="*/ 101699 h 281664"/>
                <a:gd name="connsiteX2" fmla="*/ 5 w 268825"/>
                <a:gd name="connsiteY2" fmla="*/ 281616 h 281664"/>
                <a:gd name="connsiteX3" fmla="*/ 114305 w 268825"/>
                <a:gd name="connsiteY3" fmla="*/ 118632 h 281664"/>
                <a:gd name="connsiteX4" fmla="*/ 268822 w 268825"/>
                <a:gd name="connsiteY4" fmla="*/ 99 h 281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8825" h="281664">
                  <a:moveTo>
                    <a:pt x="268822" y="99"/>
                  </a:moveTo>
                  <a:cubicBezTo>
                    <a:pt x="269528" y="-2723"/>
                    <a:pt x="163342" y="54780"/>
                    <a:pt x="118539" y="101699"/>
                  </a:cubicBezTo>
                  <a:cubicBezTo>
                    <a:pt x="73736" y="148618"/>
                    <a:pt x="711" y="278794"/>
                    <a:pt x="5" y="281616"/>
                  </a:cubicBezTo>
                  <a:cubicBezTo>
                    <a:pt x="-701" y="284438"/>
                    <a:pt x="63858" y="162376"/>
                    <a:pt x="114305" y="118632"/>
                  </a:cubicBezTo>
                  <a:cubicBezTo>
                    <a:pt x="164752" y="74888"/>
                    <a:pt x="268116" y="2921"/>
                    <a:pt x="268822" y="9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フリーフォーム: 図形 129">
              <a:extLst>
                <a:ext uri="{FF2B5EF4-FFF2-40B4-BE49-F238E27FC236}">
                  <a16:creationId xmlns:a16="http://schemas.microsoft.com/office/drawing/2014/main" id="{EFE4A5F5-3BC2-4F84-B29B-6A68A8069D9D}"/>
                </a:ext>
              </a:extLst>
            </p:cNvPr>
            <p:cNvSpPr/>
            <p:nvPr/>
          </p:nvSpPr>
          <p:spPr>
            <a:xfrm>
              <a:off x="6533643" y="5043450"/>
              <a:ext cx="563609" cy="72749"/>
            </a:xfrm>
            <a:custGeom>
              <a:avLst/>
              <a:gdLst>
                <a:gd name="connsiteX0" fmla="*/ 2624 w 563609"/>
                <a:gd name="connsiteY0" fmla="*/ 107 h 72749"/>
                <a:gd name="connsiteX1" fmla="*/ 409024 w 563609"/>
                <a:gd name="connsiteY1" fmla="*/ 31857 h 72749"/>
                <a:gd name="connsiteX2" fmla="*/ 563540 w 563609"/>
                <a:gd name="connsiteY2" fmla="*/ 6457 h 72749"/>
                <a:gd name="connsiteX3" fmla="*/ 394207 w 563609"/>
                <a:gd name="connsiteY3" fmla="*/ 48790 h 72749"/>
                <a:gd name="connsiteX4" fmla="*/ 326474 w 563609"/>
                <a:gd name="connsiteY4" fmla="*/ 72073 h 72749"/>
                <a:gd name="connsiteX5" fmla="*/ 237574 w 563609"/>
                <a:gd name="connsiteY5" fmla="*/ 23390 h 72749"/>
                <a:gd name="connsiteX6" fmla="*/ 2624 w 563609"/>
                <a:gd name="connsiteY6" fmla="*/ 107 h 72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3609" h="72749">
                  <a:moveTo>
                    <a:pt x="2624" y="107"/>
                  </a:moveTo>
                  <a:cubicBezTo>
                    <a:pt x="31199" y="1518"/>
                    <a:pt x="315538" y="30799"/>
                    <a:pt x="409024" y="31857"/>
                  </a:cubicBezTo>
                  <a:cubicBezTo>
                    <a:pt x="502510" y="32915"/>
                    <a:pt x="566010" y="3635"/>
                    <a:pt x="563540" y="6457"/>
                  </a:cubicBezTo>
                  <a:cubicBezTo>
                    <a:pt x="561071" y="9279"/>
                    <a:pt x="433718" y="37854"/>
                    <a:pt x="394207" y="48790"/>
                  </a:cubicBezTo>
                  <a:cubicBezTo>
                    <a:pt x="354696" y="59726"/>
                    <a:pt x="352580" y="76306"/>
                    <a:pt x="326474" y="72073"/>
                  </a:cubicBezTo>
                  <a:cubicBezTo>
                    <a:pt x="300368" y="67840"/>
                    <a:pt x="288021" y="35384"/>
                    <a:pt x="237574" y="23390"/>
                  </a:cubicBezTo>
                  <a:cubicBezTo>
                    <a:pt x="187127" y="11396"/>
                    <a:pt x="-25951" y="-1304"/>
                    <a:pt x="2624" y="10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フリーフォーム: 図形 130">
              <a:extLst>
                <a:ext uri="{FF2B5EF4-FFF2-40B4-BE49-F238E27FC236}">
                  <a16:creationId xmlns:a16="http://schemas.microsoft.com/office/drawing/2014/main" id="{95FCC7B4-AF55-490C-9DCC-640FD300C30A}"/>
                </a:ext>
              </a:extLst>
            </p:cNvPr>
            <p:cNvSpPr/>
            <p:nvPr/>
          </p:nvSpPr>
          <p:spPr>
            <a:xfrm>
              <a:off x="7143750" y="4863890"/>
              <a:ext cx="332797" cy="256827"/>
            </a:xfrm>
            <a:custGeom>
              <a:avLst/>
              <a:gdLst>
                <a:gd name="connsiteX0" fmla="*/ 332317 w 332797"/>
                <a:gd name="connsiteY0" fmla="*/ 1867 h 256827"/>
                <a:gd name="connsiteX1" fmla="*/ 167217 w 332797"/>
                <a:gd name="connsiteY1" fmla="*/ 215650 h 256827"/>
                <a:gd name="connsiteX2" fmla="*/ 0 w 332797"/>
                <a:gd name="connsiteY2" fmla="*/ 253750 h 256827"/>
                <a:gd name="connsiteX3" fmla="*/ 167217 w 332797"/>
                <a:gd name="connsiteY3" fmla="*/ 171200 h 256827"/>
                <a:gd name="connsiteX4" fmla="*/ 215900 w 332797"/>
                <a:gd name="connsiteY4" fmla="*/ 116167 h 256827"/>
                <a:gd name="connsiteX5" fmla="*/ 332317 w 332797"/>
                <a:gd name="connsiteY5" fmla="*/ 1867 h 256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2797" h="256827">
                  <a:moveTo>
                    <a:pt x="332317" y="1867"/>
                  </a:moveTo>
                  <a:cubicBezTo>
                    <a:pt x="324203" y="18448"/>
                    <a:pt x="222603" y="173670"/>
                    <a:pt x="167217" y="215650"/>
                  </a:cubicBezTo>
                  <a:cubicBezTo>
                    <a:pt x="111831" y="257630"/>
                    <a:pt x="0" y="261158"/>
                    <a:pt x="0" y="253750"/>
                  </a:cubicBezTo>
                  <a:cubicBezTo>
                    <a:pt x="0" y="246342"/>
                    <a:pt x="131234" y="194131"/>
                    <a:pt x="167217" y="171200"/>
                  </a:cubicBezTo>
                  <a:cubicBezTo>
                    <a:pt x="203200" y="148269"/>
                    <a:pt x="188383" y="148622"/>
                    <a:pt x="215900" y="116167"/>
                  </a:cubicBezTo>
                  <a:cubicBezTo>
                    <a:pt x="243417" y="83712"/>
                    <a:pt x="340431" y="-14714"/>
                    <a:pt x="332317" y="186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フリーフォーム: 図形 131">
              <a:extLst>
                <a:ext uri="{FF2B5EF4-FFF2-40B4-BE49-F238E27FC236}">
                  <a16:creationId xmlns:a16="http://schemas.microsoft.com/office/drawing/2014/main" id="{3AF953B5-105B-45F2-B815-B158E246A01B}"/>
                </a:ext>
              </a:extLst>
            </p:cNvPr>
            <p:cNvSpPr/>
            <p:nvPr/>
          </p:nvSpPr>
          <p:spPr>
            <a:xfrm>
              <a:off x="6941513" y="5144786"/>
              <a:ext cx="753106" cy="174474"/>
            </a:xfrm>
            <a:custGeom>
              <a:avLst/>
              <a:gdLst>
                <a:gd name="connsiteX0" fmla="*/ 7504 w 753106"/>
                <a:gd name="connsiteY0" fmla="*/ 6721 h 174474"/>
                <a:gd name="connsiteX1" fmla="*/ 358870 w 753106"/>
                <a:gd name="connsiteY1" fmla="*/ 157004 h 174474"/>
                <a:gd name="connsiteX2" fmla="*/ 392737 w 753106"/>
                <a:gd name="connsiteY2" fmla="*/ 171821 h 174474"/>
                <a:gd name="connsiteX3" fmla="*/ 430837 w 753106"/>
                <a:gd name="connsiteY3" fmla="*/ 161237 h 174474"/>
                <a:gd name="connsiteX4" fmla="*/ 750454 w 753106"/>
                <a:gd name="connsiteY4" fmla="*/ 118904 h 174474"/>
                <a:gd name="connsiteX5" fmla="*/ 570537 w 753106"/>
                <a:gd name="connsiteY5" fmla="*/ 129487 h 174474"/>
                <a:gd name="connsiteX6" fmla="*/ 346170 w 753106"/>
                <a:gd name="connsiteY6" fmla="*/ 148537 h 174474"/>
                <a:gd name="connsiteX7" fmla="*/ 138737 w 753106"/>
                <a:gd name="connsiteY7" fmla="*/ 40587 h 174474"/>
                <a:gd name="connsiteX8" fmla="*/ 7504 w 753106"/>
                <a:gd name="connsiteY8" fmla="*/ 6721 h 174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3106" h="174474">
                  <a:moveTo>
                    <a:pt x="7504" y="6721"/>
                  </a:moveTo>
                  <a:cubicBezTo>
                    <a:pt x="44193" y="26124"/>
                    <a:pt x="294664" y="129487"/>
                    <a:pt x="358870" y="157004"/>
                  </a:cubicBezTo>
                  <a:cubicBezTo>
                    <a:pt x="423076" y="184521"/>
                    <a:pt x="380743" y="171116"/>
                    <a:pt x="392737" y="171821"/>
                  </a:cubicBezTo>
                  <a:cubicBezTo>
                    <a:pt x="404731" y="172526"/>
                    <a:pt x="371218" y="170056"/>
                    <a:pt x="430837" y="161237"/>
                  </a:cubicBezTo>
                  <a:cubicBezTo>
                    <a:pt x="490456" y="152418"/>
                    <a:pt x="727171" y="124196"/>
                    <a:pt x="750454" y="118904"/>
                  </a:cubicBezTo>
                  <a:cubicBezTo>
                    <a:pt x="773737" y="113612"/>
                    <a:pt x="637918" y="124548"/>
                    <a:pt x="570537" y="129487"/>
                  </a:cubicBezTo>
                  <a:cubicBezTo>
                    <a:pt x="503156" y="134426"/>
                    <a:pt x="418137" y="163354"/>
                    <a:pt x="346170" y="148537"/>
                  </a:cubicBezTo>
                  <a:cubicBezTo>
                    <a:pt x="274203" y="133720"/>
                    <a:pt x="200120" y="67751"/>
                    <a:pt x="138737" y="40587"/>
                  </a:cubicBezTo>
                  <a:cubicBezTo>
                    <a:pt x="77354" y="13423"/>
                    <a:pt x="-29185" y="-12682"/>
                    <a:pt x="7504" y="672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フリーフォーム: 図形 132">
              <a:extLst>
                <a:ext uri="{FF2B5EF4-FFF2-40B4-BE49-F238E27FC236}">
                  <a16:creationId xmlns:a16="http://schemas.microsoft.com/office/drawing/2014/main" id="{738BE7ED-971E-46E3-B380-7591195A838D}"/>
                </a:ext>
              </a:extLst>
            </p:cNvPr>
            <p:cNvSpPr/>
            <p:nvPr/>
          </p:nvSpPr>
          <p:spPr>
            <a:xfrm>
              <a:off x="7249541" y="5110538"/>
              <a:ext cx="383163" cy="162172"/>
            </a:xfrm>
            <a:custGeom>
              <a:avLst/>
              <a:gdLst>
                <a:gd name="connsiteX0" fmla="*/ 42 w 383163"/>
                <a:gd name="connsiteY0" fmla="*/ 11335 h 162172"/>
                <a:gd name="connsiteX1" fmla="*/ 190542 w 383163"/>
                <a:gd name="connsiteY1" fmla="*/ 17685 h 162172"/>
                <a:gd name="connsiteX2" fmla="*/ 330242 w 383163"/>
                <a:gd name="connsiteY2" fmla="*/ 104469 h 162172"/>
                <a:gd name="connsiteX3" fmla="*/ 383159 w 383163"/>
                <a:gd name="connsiteY3" fmla="*/ 161619 h 162172"/>
                <a:gd name="connsiteX4" fmla="*/ 332359 w 383163"/>
                <a:gd name="connsiteY4" fmla="*/ 70602 h 162172"/>
                <a:gd name="connsiteX5" fmla="*/ 207476 w 383163"/>
                <a:gd name="connsiteY5" fmla="*/ 4985 h 162172"/>
                <a:gd name="connsiteX6" fmla="*/ 42 w 383163"/>
                <a:gd name="connsiteY6" fmla="*/ 11335 h 162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3163" h="162172">
                  <a:moveTo>
                    <a:pt x="42" y="11335"/>
                  </a:moveTo>
                  <a:cubicBezTo>
                    <a:pt x="-2780" y="13452"/>
                    <a:pt x="135509" y="2163"/>
                    <a:pt x="190542" y="17685"/>
                  </a:cubicBezTo>
                  <a:cubicBezTo>
                    <a:pt x="245575" y="33207"/>
                    <a:pt x="298139" y="80480"/>
                    <a:pt x="330242" y="104469"/>
                  </a:cubicBezTo>
                  <a:cubicBezTo>
                    <a:pt x="362345" y="128458"/>
                    <a:pt x="382806" y="167263"/>
                    <a:pt x="383159" y="161619"/>
                  </a:cubicBezTo>
                  <a:cubicBezTo>
                    <a:pt x="383512" y="155975"/>
                    <a:pt x="361639" y="96708"/>
                    <a:pt x="332359" y="70602"/>
                  </a:cubicBezTo>
                  <a:cubicBezTo>
                    <a:pt x="303079" y="44496"/>
                    <a:pt x="256865" y="18391"/>
                    <a:pt x="207476" y="4985"/>
                  </a:cubicBezTo>
                  <a:cubicBezTo>
                    <a:pt x="158087" y="-8421"/>
                    <a:pt x="2864" y="9218"/>
                    <a:pt x="42" y="1133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フリーフォーム: 図形 133">
              <a:extLst>
                <a:ext uri="{FF2B5EF4-FFF2-40B4-BE49-F238E27FC236}">
                  <a16:creationId xmlns:a16="http://schemas.microsoft.com/office/drawing/2014/main" id="{6D28C0B1-2ACA-4F44-A8C2-EDA159BD0097}"/>
                </a:ext>
              </a:extLst>
            </p:cNvPr>
            <p:cNvSpPr/>
            <p:nvPr/>
          </p:nvSpPr>
          <p:spPr>
            <a:xfrm>
              <a:off x="7478047" y="4469940"/>
              <a:ext cx="330454" cy="645583"/>
            </a:xfrm>
            <a:custGeom>
              <a:avLst/>
              <a:gdLst>
                <a:gd name="connsiteX0" fmla="*/ 330336 w 330454"/>
                <a:gd name="connsiteY0" fmla="*/ 0 h 645583"/>
                <a:gd name="connsiteX1" fmla="*/ 169470 w 330454"/>
                <a:gd name="connsiteY1" fmla="*/ 427567 h 645583"/>
                <a:gd name="connsiteX2" fmla="*/ 136 w 330454"/>
                <a:gd name="connsiteY2" fmla="*/ 645583 h 645583"/>
                <a:gd name="connsiteX3" fmla="*/ 144070 w 330454"/>
                <a:gd name="connsiteY3" fmla="*/ 429683 h 645583"/>
                <a:gd name="connsiteX4" fmla="*/ 330336 w 330454"/>
                <a:gd name="connsiteY4" fmla="*/ 0 h 64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454" h="645583">
                  <a:moveTo>
                    <a:pt x="330336" y="0"/>
                  </a:moveTo>
                  <a:cubicBezTo>
                    <a:pt x="334569" y="-353"/>
                    <a:pt x="224503" y="319970"/>
                    <a:pt x="169470" y="427567"/>
                  </a:cubicBezTo>
                  <a:cubicBezTo>
                    <a:pt x="114437" y="535164"/>
                    <a:pt x="4369" y="645230"/>
                    <a:pt x="136" y="645583"/>
                  </a:cubicBezTo>
                  <a:cubicBezTo>
                    <a:pt x="-4097" y="645936"/>
                    <a:pt x="90800" y="534458"/>
                    <a:pt x="144070" y="429683"/>
                  </a:cubicBezTo>
                  <a:cubicBezTo>
                    <a:pt x="197339" y="324908"/>
                    <a:pt x="326103" y="353"/>
                    <a:pt x="330336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フリーフォーム: 図形 134">
              <a:extLst>
                <a:ext uri="{FF2B5EF4-FFF2-40B4-BE49-F238E27FC236}">
                  <a16:creationId xmlns:a16="http://schemas.microsoft.com/office/drawing/2014/main" id="{9E197357-D1C1-4DEB-849E-E0AF6DCDB252}"/>
                </a:ext>
              </a:extLst>
            </p:cNvPr>
            <p:cNvSpPr/>
            <p:nvPr/>
          </p:nvSpPr>
          <p:spPr>
            <a:xfrm>
              <a:off x="7709582" y="4385580"/>
              <a:ext cx="407448" cy="899031"/>
            </a:xfrm>
            <a:custGeom>
              <a:avLst/>
              <a:gdLst>
                <a:gd name="connsiteX0" fmla="*/ 14135 w 407448"/>
                <a:gd name="connsiteY0" fmla="*/ 873877 h 899031"/>
                <a:gd name="connsiteX1" fmla="*/ 390901 w 407448"/>
                <a:gd name="connsiteY1" fmla="*/ 44143 h 899031"/>
                <a:gd name="connsiteX2" fmla="*/ 316818 w 407448"/>
                <a:gd name="connsiteY2" fmla="*/ 169027 h 899031"/>
                <a:gd name="connsiteX3" fmla="*/ 103035 w 407448"/>
                <a:gd name="connsiteY3" fmla="*/ 638927 h 899031"/>
                <a:gd name="connsiteX4" fmla="*/ 14135 w 407448"/>
                <a:gd name="connsiteY4" fmla="*/ 873877 h 899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7448" h="899031">
                  <a:moveTo>
                    <a:pt x="14135" y="873877"/>
                  </a:moveTo>
                  <a:cubicBezTo>
                    <a:pt x="62113" y="774746"/>
                    <a:pt x="340454" y="161618"/>
                    <a:pt x="390901" y="44143"/>
                  </a:cubicBezTo>
                  <a:cubicBezTo>
                    <a:pt x="441348" y="-73332"/>
                    <a:pt x="364796" y="69896"/>
                    <a:pt x="316818" y="169027"/>
                  </a:cubicBezTo>
                  <a:cubicBezTo>
                    <a:pt x="268840" y="268158"/>
                    <a:pt x="154540" y="522863"/>
                    <a:pt x="103035" y="638927"/>
                  </a:cubicBezTo>
                  <a:cubicBezTo>
                    <a:pt x="51530" y="754991"/>
                    <a:pt x="-33843" y="973008"/>
                    <a:pt x="14135" y="87387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フリーフォーム: 図形 135">
              <a:extLst>
                <a:ext uri="{FF2B5EF4-FFF2-40B4-BE49-F238E27FC236}">
                  <a16:creationId xmlns:a16="http://schemas.microsoft.com/office/drawing/2014/main" id="{41C8DA2D-C7CE-476D-B7FB-803CF71D9D26}"/>
                </a:ext>
              </a:extLst>
            </p:cNvPr>
            <p:cNvSpPr/>
            <p:nvPr/>
          </p:nvSpPr>
          <p:spPr>
            <a:xfrm>
              <a:off x="7812337" y="3851281"/>
              <a:ext cx="318609" cy="635853"/>
            </a:xfrm>
            <a:custGeom>
              <a:avLst/>
              <a:gdLst>
                <a:gd name="connsiteX0" fmla="*/ 311430 w 318609"/>
                <a:gd name="connsiteY0" fmla="*/ 6942 h 635853"/>
                <a:gd name="connsiteX1" fmla="*/ 99763 w 318609"/>
                <a:gd name="connsiteY1" fmla="*/ 360426 h 635853"/>
                <a:gd name="connsiteX2" fmla="*/ 82830 w 318609"/>
                <a:gd name="connsiteY2" fmla="*/ 472609 h 635853"/>
                <a:gd name="connsiteX3" fmla="*/ 280 w 318609"/>
                <a:gd name="connsiteY3" fmla="*/ 635592 h 635853"/>
                <a:gd name="connsiteX4" fmla="*/ 114580 w 318609"/>
                <a:gd name="connsiteY4" fmla="*/ 432392 h 635853"/>
                <a:gd name="connsiteX5" fmla="*/ 129396 w 318609"/>
                <a:gd name="connsiteY5" fmla="*/ 311742 h 635853"/>
                <a:gd name="connsiteX6" fmla="*/ 258513 w 318609"/>
                <a:gd name="connsiteY6" fmla="*/ 138176 h 635853"/>
                <a:gd name="connsiteX7" fmla="*/ 311430 w 318609"/>
                <a:gd name="connsiteY7" fmla="*/ 6942 h 635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8609" h="635853">
                  <a:moveTo>
                    <a:pt x="311430" y="6942"/>
                  </a:moveTo>
                  <a:cubicBezTo>
                    <a:pt x="284972" y="43984"/>
                    <a:pt x="137863" y="282815"/>
                    <a:pt x="99763" y="360426"/>
                  </a:cubicBezTo>
                  <a:cubicBezTo>
                    <a:pt x="61663" y="438037"/>
                    <a:pt x="99410" y="426748"/>
                    <a:pt x="82830" y="472609"/>
                  </a:cubicBezTo>
                  <a:cubicBezTo>
                    <a:pt x="66249" y="518470"/>
                    <a:pt x="-5012" y="642295"/>
                    <a:pt x="280" y="635592"/>
                  </a:cubicBezTo>
                  <a:cubicBezTo>
                    <a:pt x="5572" y="628889"/>
                    <a:pt x="93061" y="486367"/>
                    <a:pt x="114580" y="432392"/>
                  </a:cubicBezTo>
                  <a:cubicBezTo>
                    <a:pt x="136099" y="378417"/>
                    <a:pt x="105407" y="360778"/>
                    <a:pt x="129396" y="311742"/>
                  </a:cubicBezTo>
                  <a:cubicBezTo>
                    <a:pt x="153385" y="262706"/>
                    <a:pt x="232407" y="185448"/>
                    <a:pt x="258513" y="138176"/>
                  </a:cubicBezTo>
                  <a:cubicBezTo>
                    <a:pt x="284619" y="90904"/>
                    <a:pt x="337888" y="-30100"/>
                    <a:pt x="311430" y="694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フリーフォーム: 図形 136">
              <a:extLst>
                <a:ext uri="{FF2B5EF4-FFF2-40B4-BE49-F238E27FC236}">
                  <a16:creationId xmlns:a16="http://schemas.microsoft.com/office/drawing/2014/main" id="{BE672E16-1E4C-4FBA-B099-1749AD801F22}"/>
                </a:ext>
              </a:extLst>
            </p:cNvPr>
            <p:cNvSpPr/>
            <p:nvPr/>
          </p:nvSpPr>
          <p:spPr>
            <a:xfrm>
              <a:off x="8108846" y="3728552"/>
              <a:ext cx="175787" cy="658850"/>
            </a:xfrm>
            <a:custGeom>
              <a:avLst/>
              <a:gdLst>
                <a:gd name="connsiteX0" fmla="*/ 175787 w 175787"/>
                <a:gd name="connsiteY0" fmla="*/ 555 h 658850"/>
                <a:gd name="connsiteX1" fmla="*/ 118637 w 175787"/>
                <a:gd name="connsiteY1" fmla="*/ 248205 h 658850"/>
                <a:gd name="connsiteX2" fmla="*/ 72071 w 175787"/>
                <a:gd name="connsiteY2" fmla="*/ 332871 h 658850"/>
                <a:gd name="connsiteX3" fmla="*/ 104 w 175787"/>
                <a:gd name="connsiteY3" fmla="*/ 658838 h 658850"/>
                <a:gd name="connsiteX4" fmla="*/ 89004 w 175787"/>
                <a:gd name="connsiteY4" fmla="*/ 320171 h 658850"/>
                <a:gd name="connsiteX5" fmla="*/ 118637 w 175787"/>
                <a:gd name="connsiteY5" fmla="*/ 184705 h 658850"/>
                <a:gd name="connsiteX6" fmla="*/ 175787 w 175787"/>
                <a:gd name="connsiteY6" fmla="*/ 555 h 658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787" h="658850">
                  <a:moveTo>
                    <a:pt x="175787" y="555"/>
                  </a:moveTo>
                  <a:cubicBezTo>
                    <a:pt x="175787" y="11138"/>
                    <a:pt x="135923" y="192819"/>
                    <a:pt x="118637" y="248205"/>
                  </a:cubicBezTo>
                  <a:cubicBezTo>
                    <a:pt x="101351" y="303591"/>
                    <a:pt x="91826" y="264432"/>
                    <a:pt x="72071" y="332871"/>
                  </a:cubicBezTo>
                  <a:cubicBezTo>
                    <a:pt x="52315" y="401310"/>
                    <a:pt x="-2718" y="660955"/>
                    <a:pt x="104" y="658838"/>
                  </a:cubicBezTo>
                  <a:cubicBezTo>
                    <a:pt x="2926" y="656721"/>
                    <a:pt x="69249" y="399193"/>
                    <a:pt x="89004" y="320171"/>
                  </a:cubicBezTo>
                  <a:cubicBezTo>
                    <a:pt x="108759" y="241149"/>
                    <a:pt x="104879" y="235858"/>
                    <a:pt x="118637" y="184705"/>
                  </a:cubicBezTo>
                  <a:cubicBezTo>
                    <a:pt x="132395" y="133552"/>
                    <a:pt x="175787" y="-10028"/>
                    <a:pt x="175787" y="55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フリーフォーム: 図形 137">
              <a:extLst>
                <a:ext uri="{FF2B5EF4-FFF2-40B4-BE49-F238E27FC236}">
                  <a16:creationId xmlns:a16="http://schemas.microsoft.com/office/drawing/2014/main" id="{A92C0AB3-C742-41BD-AF14-C304DC9E5296}"/>
                </a:ext>
              </a:extLst>
            </p:cNvPr>
            <p:cNvSpPr/>
            <p:nvPr/>
          </p:nvSpPr>
          <p:spPr>
            <a:xfrm>
              <a:off x="8102444" y="3687049"/>
              <a:ext cx="129673" cy="229356"/>
            </a:xfrm>
            <a:custGeom>
              <a:avLst/>
              <a:gdLst>
                <a:gd name="connsiteX0" fmla="*/ 128744 w 129673"/>
                <a:gd name="connsiteY0" fmla="*/ 254 h 229356"/>
                <a:gd name="connsiteX1" fmla="*/ 81119 w 129673"/>
                <a:gd name="connsiteY1" fmla="*/ 205041 h 229356"/>
                <a:gd name="connsiteX2" fmla="*/ 156 w 129673"/>
                <a:gd name="connsiteY2" fmla="*/ 220916 h 229356"/>
                <a:gd name="connsiteX3" fmla="*/ 103344 w 129673"/>
                <a:gd name="connsiteY3" fmla="*/ 163766 h 229356"/>
                <a:gd name="connsiteX4" fmla="*/ 128744 w 129673"/>
                <a:gd name="connsiteY4" fmla="*/ 254 h 229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673" h="229356">
                  <a:moveTo>
                    <a:pt x="128744" y="254"/>
                  </a:moveTo>
                  <a:cubicBezTo>
                    <a:pt x="125040" y="7133"/>
                    <a:pt x="102550" y="168264"/>
                    <a:pt x="81119" y="205041"/>
                  </a:cubicBezTo>
                  <a:cubicBezTo>
                    <a:pt x="59688" y="241818"/>
                    <a:pt x="-3548" y="227795"/>
                    <a:pt x="156" y="220916"/>
                  </a:cubicBezTo>
                  <a:cubicBezTo>
                    <a:pt x="3860" y="214037"/>
                    <a:pt x="81384" y="199749"/>
                    <a:pt x="103344" y="163766"/>
                  </a:cubicBezTo>
                  <a:cubicBezTo>
                    <a:pt x="125304" y="127783"/>
                    <a:pt x="132448" y="-6625"/>
                    <a:pt x="128744" y="25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フリーフォーム: 図形 138">
              <a:extLst>
                <a:ext uri="{FF2B5EF4-FFF2-40B4-BE49-F238E27FC236}">
                  <a16:creationId xmlns:a16="http://schemas.microsoft.com/office/drawing/2014/main" id="{1FA7B90B-BA30-46DA-AECC-3882A9C784D5}"/>
                </a:ext>
              </a:extLst>
            </p:cNvPr>
            <p:cNvSpPr/>
            <p:nvPr/>
          </p:nvSpPr>
          <p:spPr>
            <a:xfrm>
              <a:off x="8272063" y="3371282"/>
              <a:ext cx="57256" cy="395593"/>
            </a:xfrm>
            <a:custGeom>
              <a:avLst/>
              <a:gdLst>
                <a:gd name="connsiteX0" fmla="*/ 9925 w 57256"/>
                <a:gd name="connsiteY0" fmla="*/ 108 h 395593"/>
                <a:gd name="connsiteX1" fmla="*/ 33737 w 57256"/>
                <a:gd name="connsiteY1" fmla="*/ 115996 h 395593"/>
                <a:gd name="connsiteX2" fmla="*/ 13100 w 57256"/>
                <a:gd name="connsiteY2" fmla="*/ 165208 h 395593"/>
                <a:gd name="connsiteX3" fmla="*/ 28975 w 57256"/>
                <a:gd name="connsiteY3" fmla="*/ 227121 h 395593"/>
                <a:gd name="connsiteX4" fmla="*/ 400 w 57256"/>
                <a:gd name="connsiteY4" fmla="*/ 395396 h 395593"/>
                <a:gd name="connsiteX5" fmla="*/ 54375 w 57256"/>
                <a:gd name="connsiteY5" fmla="*/ 190608 h 395593"/>
                <a:gd name="connsiteX6" fmla="*/ 48025 w 57256"/>
                <a:gd name="connsiteY6" fmla="*/ 138221 h 395593"/>
                <a:gd name="connsiteX7" fmla="*/ 9925 w 57256"/>
                <a:gd name="connsiteY7" fmla="*/ 108 h 395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56" h="395593">
                  <a:moveTo>
                    <a:pt x="9925" y="108"/>
                  </a:moveTo>
                  <a:cubicBezTo>
                    <a:pt x="7544" y="-3596"/>
                    <a:pt x="33208" y="88479"/>
                    <a:pt x="33737" y="115996"/>
                  </a:cubicBezTo>
                  <a:cubicBezTo>
                    <a:pt x="34266" y="143513"/>
                    <a:pt x="13894" y="146687"/>
                    <a:pt x="13100" y="165208"/>
                  </a:cubicBezTo>
                  <a:cubicBezTo>
                    <a:pt x="12306" y="183729"/>
                    <a:pt x="31092" y="188756"/>
                    <a:pt x="28975" y="227121"/>
                  </a:cubicBezTo>
                  <a:cubicBezTo>
                    <a:pt x="26858" y="265486"/>
                    <a:pt x="-3833" y="401481"/>
                    <a:pt x="400" y="395396"/>
                  </a:cubicBezTo>
                  <a:cubicBezTo>
                    <a:pt x="4633" y="389311"/>
                    <a:pt x="46438" y="233470"/>
                    <a:pt x="54375" y="190608"/>
                  </a:cubicBezTo>
                  <a:cubicBezTo>
                    <a:pt x="62312" y="147746"/>
                    <a:pt x="51729" y="168119"/>
                    <a:pt x="48025" y="138221"/>
                  </a:cubicBezTo>
                  <a:cubicBezTo>
                    <a:pt x="44321" y="108323"/>
                    <a:pt x="12306" y="3812"/>
                    <a:pt x="9925" y="10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フリーフォーム: 図形 139">
              <a:extLst>
                <a:ext uri="{FF2B5EF4-FFF2-40B4-BE49-F238E27FC236}">
                  <a16:creationId xmlns:a16="http://schemas.microsoft.com/office/drawing/2014/main" id="{6EAC6CA6-CF21-441A-A85B-C1909F25A775}"/>
                </a:ext>
              </a:extLst>
            </p:cNvPr>
            <p:cNvSpPr/>
            <p:nvPr/>
          </p:nvSpPr>
          <p:spPr>
            <a:xfrm>
              <a:off x="8204147" y="3301503"/>
              <a:ext cx="77803" cy="412105"/>
            </a:xfrm>
            <a:custGeom>
              <a:avLst/>
              <a:gdLst>
                <a:gd name="connsiteX0" fmla="*/ 53 w 77803"/>
                <a:gd name="connsiteY0" fmla="*/ 37 h 412105"/>
                <a:gd name="connsiteX1" fmla="*/ 68316 w 77803"/>
                <a:gd name="connsiteY1" fmla="*/ 193712 h 412105"/>
                <a:gd name="connsiteX2" fmla="*/ 22278 w 77803"/>
                <a:gd name="connsiteY2" fmla="*/ 198475 h 412105"/>
                <a:gd name="connsiteX3" fmla="*/ 46091 w 77803"/>
                <a:gd name="connsiteY3" fmla="*/ 317537 h 412105"/>
                <a:gd name="connsiteX4" fmla="*/ 14341 w 77803"/>
                <a:gd name="connsiteY4" fmla="*/ 347700 h 412105"/>
                <a:gd name="connsiteX5" fmla="*/ 20691 w 77803"/>
                <a:gd name="connsiteY5" fmla="*/ 409612 h 412105"/>
                <a:gd name="connsiteX6" fmla="*/ 76253 w 77803"/>
                <a:gd name="connsiteY6" fmla="*/ 254037 h 412105"/>
                <a:gd name="connsiteX7" fmla="*/ 57203 w 77803"/>
                <a:gd name="connsiteY7" fmla="*/ 177837 h 412105"/>
                <a:gd name="connsiteX8" fmla="*/ 53 w 77803"/>
                <a:gd name="connsiteY8" fmla="*/ 37 h 412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7803" h="412105">
                  <a:moveTo>
                    <a:pt x="53" y="37"/>
                  </a:moveTo>
                  <a:cubicBezTo>
                    <a:pt x="1905" y="2683"/>
                    <a:pt x="64612" y="160639"/>
                    <a:pt x="68316" y="193712"/>
                  </a:cubicBezTo>
                  <a:cubicBezTo>
                    <a:pt x="72020" y="226785"/>
                    <a:pt x="25982" y="177837"/>
                    <a:pt x="22278" y="198475"/>
                  </a:cubicBezTo>
                  <a:cubicBezTo>
                    <a:pt x="18574" y="219113"/>
                    <a:pt x="47414" y="292666"/>
                    <a:pt x="46091" y="317537"/>
                  </a:cubicBezTo>
                  <a:cubicBezTo>
                    <a:pt x="44768" y="342408"/>
                    <a:pt x="18574" y="332354"/>
                    <a:pt x="14341" y="347700"/>
                  </a:cubicBezTo>
                  <a:cubicBezTo>
                    <a:pt x="10108" y="363046"/>
                    <a:pt x="10372" y="425222"/>
                    <a:pt x="20691" y="409612"/>
                  </a:cubicBezTo>
                  <a:cubicBezTo>
                    <a:pt x="31010" y="394002"/>
                    <a:pt x="70168" y="292666"/>
                    <a:pt x="76253" y="254037"/>
                  </a:cubicBezTo>
                  <a:cubicBezTo>
                    <a:pt x="82338" y="215408"/>
                    <a:pt x="69374" y="220435"/>
                    <a:pt x="57203" y="177837"/>
                  </a:cubicBezTo>
                  <a:cubicBezTo>
                    <a:pt x="45032" y="135239"/>
                    <a:pt x="-1799" y="-2609"/>
                    <a:pt x="53" y="3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" name="フリーフォーム: 図形 140">
              <a:extLst>
                <a:ext uri="{FF2B5EF4-FFF2-40B4-BE49-F238E27FC236}">
                  <a16:creationId xmlns:a16="http://schemas.microsoft.com/office/drawing/2014/main" id="{3CB80D06-4366-4EB8-8699-EF161133E218}"/>
                </a:ext>
              </a:extLst>
            </p:cNvPr>
            <p:cNvSpPr/>
            <p:nvPr/>
          </p:nvSpPr>
          <p:spPr>
            <a:xfrm>
              <a:off x="7994628" y="3177706"/>
              <a:ext cx="273268" cy="187359"/>
            </a:xfrm>
            <a:custGeom>
              <a:avLst/>
              <a:gdLst>
                <a:gd name="connsiteX0" fmla="*/ 22 w 273268"/>
                <a:gd name="connsiteY0" fmla="*/ 9 h 187359"/>
                <a:gd name="connsiteX1" fmla="*/ 239735 w 273268"/>
                <a:gd name="connsiteY1" fmla="*/ 125422 h 187359"/>
                <a:gd name="connsiteX2" fmla="*/ 269897 w 273268"/>
                <a:gd name="connsiteY2" fmla="*/ 187334 h 187359"/>
                <a:gd name="connsiteX3" fmla="*/ 225447 w 273268"/>
                <a:gd name="connsiteY3" fmla="*/ 119072 h 187359"/>
                <a:gd name="connsiteX4" fmla="*/ 22 w 273268"/>
                <a:gd name="connsiteY4" fmla="*/ 9 h 187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3268" h="187359">
                  <a:moveTo>
                    <a:pt x="22" y="9"/>
                  </a:moveTo>
                  <a:cubicBezTo>
                    <a:pt x="2403" y="1067"/>
                    <a:pt x="194756" y="94201"/>
                    <a:pt x="239735" y="125422"/>
                  </a:cubicBezTo>
                  <a:cubicBezTo>
                    <a:pt x="284714" y="156643"/>
                    <a:pt x="272278" y="188392"/>
                    <a:pt x="269897" y="187334"/>
                  </a:cubicBezTo>
                  <a:cubicBezTo>
                    <a:pt x="267516" y="186276"/>
                    <a:pt x="266986" y="147911"/>
                    <a:pt x="225447" y="119072"/>
                  </a:cubicBezTo>
                  <a:cubicBezTo>
                    <a:pt x="183908" y="90233"/>
                    <a:pt x="-2359" y="-1049"/>
                    <a:pt x="22" y="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フリーフォーム: 図形 141">
              <a:extLst>
                <a:ext uri="{FF2B5EF4-FFF2-40B4-BE49-F238E27FC236}">
                  <a16:creationId xmlns:a16="http://schemas.microsoft.com/office/drawing/2014/main" id="{ED6588DC-1BF7-4745-BC2B-98C506CA6C8C}"/>
                </a:ext>
              </a:extLst>
            </p:cNvPr>
            <p:cNvSpPr/>
            <p:nvPr/>
          </p:nvSpPr>
          <p:spPr>
            <a:xfrm>
              <a:off x="7997804" y="3153789"/>
              <a:ext cx="300693" cy="214600"/>
            </a:xfrm>
            <a:custGeom>
              <a:avLst/>
              <a:gdLst>
                <a:gd name="connsiteX0" fmla="*/ 21 w 300693"/>
                <a:gd name="connsiteY0" fmla="*/ 114 h 214600"/>
                <a:gd name="connsiteX1" fmla="*/ 206396 w 300693"/>
                <a:gd name="connsiteY1" fmla="*/ 90601 h 214600"/>
                <a:gd name="connsiteX2" fmla="*/ 247671 w 300693"/>
                <a:gd name="connsiteY2" fmla="*/ 116001 h 214600"/>
                <a:gd name="connsiteX3" fmla="*/ 296884 w 300693"/>
                <a:gd name="connsiteY3" fmla="*/ 214426 h 214600"/>
                <a:gd name="connsiteX4" fmla="*/ 285771 w 300693"/>
                <a:gd name="connsiteY4" fmla="*/ 138226 h 214600"/>
                <a:gd name="connsiteX5" fmla="*/ 193696 w 300693"/>
                <a:gd name="connsiteY5" fmla="*/ 73139 h 214600"/>
                <a:gd name="connsiteX6" fmla="*/ 21 w 300693"/>
                <a:gd name="connsiteY6" fmla="*/ 114 h 21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0693" h="214600">
                  <a:moveTo>
                    <a:pt x="21" y="114"/>
                  </a:moveTo>
                  <a:cubicBezTo>
                    <a:pt x="2138" y="3024"/>
                    <a:pt x="165121" y="71286"/>
                    <a:pt x="206396" y="90601"/>
                  </a:cubicBezTo>
                  <a:cubicBezTo>
                    <a:pt x="247671" y="109916"/>
                    <a:pt x="232590" y="95364"/>
                    <a:pt x="247671" y="116001"/>
                  </a:cubicBezTo>
                  <a:cubicBezTo>
                    <a:pt x="262752" y="136638"/>
                    <a:pt x="290534" y="210722"/>
                    <a:pt x="296884" y="214426"/>
                  </a:cubicBezTo>
                  <a:cubicBezTo>
                    <a:pt x="303234" y="218130"/>
                    <a:pt x="302969" y="161774"/>
                    <a:pt x="285771" y="138226"/>
                  </a:cubicBezTo>
                  <a:cubicBezTo>
                    <a:pt x="268573" y="114678"/>
                    <a:pt x="237352" y="95893"/>
                    <a:pt x="193696" y="73139"/>
                  </a:cubicBezTo>
                  <a:cubicBezTo>
                    <a:pt x="150040" y="50385"/>
                    <a:pt x="-2096" y="-2796"/>
                    <a:pt x="21" y="11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フリーフォーム: 図形 142">
              <a:extLst>
                <a:ext uri="{FF2B5EF4-FFF2-40B4-BE49-F238E27FC236}">
                  <a16:creationId xmlns:a16="http://schemas.microsoft.com/office/drawing/2014/main" id="{D8E2F753-7E94-4031-979F-36409DF10E2B}"/>
                </a:ext>
              </a:extLst>
            </p:cNvPr>
            <p:cNvSpPr/>
            <p:nvPr/>
          </p:nvSpPr>
          <p:spPr>
            <a:xfrm>
              <a:off x="7825354" y="3157115"/>
              <a:ext cx="109579" cy="112449"/>
            </a:xfrm>
            <a:custGeom>
              <a:avLst/>
              <a:gdLst>
                <a:gd name="connsiteX0" fmla="*/ 108971 w 109579"/>
                <a:gd name="connsiteY0" fmla="*/ 3138 h 112449"/>
                <a:gd name="connsiteX1" fmla="*/ 4196 w 109579"/>
                <a:gd name="connsiteY1" fmla="*/ 111088 h 112449"/>
                <a:gd name="connsiteX2" fmla="*/ 23246 w 109579"/>
                <a:gd name="connsiteY2" fmla="*/ 61875 h 112449"/>
                <a:gd name="connsiteX3" fmla="*/ 47059 w 109579"/>
                <a:gd name="connsiteY3" fmla="*/ 31713 h 112449"/>
                <a:gd name="connsiteX4" fmla="*/ 108971 w 109579"/>
                <a:gd name="connsiteY4" fmla="*/ 3138 h 112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579" h="112449">
                  <a:moveTo>
                    <a:pt x="108971" y="3138"/>
                  </a:moveTo>
                  <a:cubicBezTo>
                    <a:pt x="101827" y="16367"/>
                    <a:pt x="18483" y="101299"/>
                    <a:pt x="4196" y="111088"/>
                  </a:cubicBezTo>
                  <a:cubicBezTo>
                    <a:pt x="-10091" y="120877"/>
                    <a:pt x="16102" y="75104"/>
                    <a:pt x="23246" y="61875"/>
                  </a:cubicBezTo>
                  <a:cubicBezTo>
                    <a:pt x="30390" y="48646"/>
                    <a:pt x="35946" y="41238"/>
                    <a:pt x="47059" y="31713"/>
                  </a:cubicBezTo>
                  <a:cubicBezTo>
                    <a:pt x="58171" y="22188"/>
                    <a:pt x="116115" y="-10091"/>
                    <a:pt x="108971" y="313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" name="フリーフォーム: 図形 143">
              <a:extLst>
                <a:ext uri="{FF2B5EF4-FFF2-40B4-BE49-F238E27FC236}">
                  <a16:creationId xmlns:a16="http://schemas.microsoft.com/office/drawing/2014/main" id="{770621E6-734A-4573-988F-37DB38D50799}"/>
                </a:ext>
              </a:extLst>
            </p:cNvPr>
            <p:cNvSpPr/>
            <p:nvPr/>
          </p:nvSpPr>
          <p:spPr>
            <a:xfrm>
              <a:off x="7432566" y="3234565"/>
              <a:ext cx="203604" cy="82212"/>
            </a:xfrm>
            <a:custGeom>
              <a:avLst/>
              <a:gdLst>
                <a:gd name="connsiteX0" fmla="*/ 109 w 203604"/>
                <a:gd name="connsiteY0" fmla="*/ 81263 h 82212"/>
                <a:gd name="connsiteX1" fmla="*/ 141397 w 203604"/>
                <a:gd name="connsiteY1" fmla="*/ 41575 h 82212"/>
                <a:gd name="connsiteX2" fmla="*/ 203309 w 203604"/>
                <a:gd name="connsiteY2" fmla="*/ 300 h 82212"/>
                <a:gd name="connsiteX3" fmla="*/ 119172 w 203604"/>
                <a:gd name="connsiteY3" fmla="*/ 63800 h 82212"/>
                <a:gd name="connsiteX4" fmla="*/ 109 w 203604"/>
                <a:gd name="connsiteY4" fmla="*/ 81263 h 82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604" h="82212">
                  <a:moveTo>
                    <a:pt x="109" y="81263"/>
                  </a:moveTo>
                  <a:cubicBezTo>
                    <a:pt x="3813" y="77559"/>
                    <a:pt x="107530" y="55069"/>
                    <a:pt x="141397" y="41575"/>
                  </a:cubicBezTo>
                  <a:cubicBezTo>
                    <a:pt x="175264" y="28081"/>
                    <a:pt x="207013" y="-3404"/>
                    <a:pt x="203309" y="300"/>
                  </a:cubicBezTo>
                  <a:cubicBezTo>
                    <a:pt x="199605" y="4004"/>
                    <a:pt x="150393" y="50042"/>
                    <a:pt x="119172" y="63800"/>
                  </a:cubicBezTo>
                  <a:cubicBezTo>
                    <a:pt x="87951" y="77558"/>
                    <a:pt x="-3595" y="84967"/>
                    <a:pt x="109" y="8126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フリーフォーム: 図形 144">
              <a:extLst>
                <a:ext uri="{FF2B5EF4-FFF2-40B4-BE49-F238E27FC236}">
                  <a16:creationId xmlns:a16="http://schemas.microsoft.com/office/drawing/2014/main" id="{65E806DD-8C53-4E1A-B0A0-25B9AFC87242}"/>
                </a:ext>
              </a:extLst>
            </p:cNvPr>
            <p:cNvSpPr/>
            <p:nvPr/>
          </p:nvSpPr>
          <p:spPr>
            <a:xfrm>
              <a:off x="7686661" y="3172746"/>
              <a:ext cx="220700" cy="68613"/>
            </a:xfrm>
            <a:custGeom>
              <a:avLst/>
              <a:gdLst>
                <a:gd name="connsiteX0" fmla="*/ 14 w 220700"/>
                <a:gd name="connsiteY0" fmla="*/ 68469 h 68613"/>
                <a:gd name="connsiteX1" fmla="*/ 123839 w 220700"/>
                <a:gd name="connsiteY1" fmla="*/ 24019 h 68613"/>
                <a:gd name="connsiteX2" fmla="*/ 220677 w 220700"/>
                <a:gd name="connsiteY2" fmla="*/ 207 h 68613"/>
                <a:gd name="connsiteX3" fmla="*/ 131777 w 220700"/>
                <a:gd name="connsiteY3" fmla="*/ 36719 h 68613"/>
                <a:gd name="connsiteX4" fmla="*/ 14 w 220700"/>
                <a:gd name="connsiteY4" fmla="*/ 68469 h 6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0700" h="68613">
                  <a:moveTo>
                    <a:pt x="14" y="68469"/>
                  </a:moveTo>
                  <a:cubicBezTo>
                    <a:pt x="-1309" y="66352"/>
                    <a:pt x="87062" y="35396"/>
                    <a:pt x="123839" y="24019"/>
                  </a:cubicBezTo>
                  <a:cubicBezTo>
                    <a:pt x="160616" y="12642"/>
                    <a:pt x="219354" y="-1910"/>
                    <a:pt x="220677" y="207"/>
                  </a:cubicBezTo>
                  <a:cubicBezTo>
                    <a:pt x="222000" y="2324"/>
                    <a:pt x="166967" y="24548"/>
                    <a:pt x="131777" y="36719"/>
                  </a:cubicBezTo>
                  <a:cubicBezTo>
                    <a:pt x="96587" y="48890"/>
                    <a:pt x="1337" y="70586"/>
                    <a:pt x="14" y="6846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フリーフォーム: 図形 145">
              <a:extLst>
                <a:ext uri="{FF2B5EF4-FFF2-40B4-BE49-F238E27FC236}">
                  <a16:creationId xmlns:a16="http://schemas.microsoft.com/office/drawing/2014/main" id="{A9F056A6-8D07-4046-94C3-6D2F9541C2E6}"/>
                </a:ext>
              </a:extLst>
            </p:cNvPr>
            <p:cNvSpPr/>
            <p:nvPr/>
          </p:nvSpPr>
          <p:spPr>
            <a:xfrm>
              <a:off x="7147709" y="3285571"/>
              <a:ext cx="274858" cy="275621"/>
            </a:xfrm>
            <a:custGeom>
              <a:avLst/>
              <a:gdLst>
                <a:gd name="connsiteX0" fmla="*/ 2391 w 274858"/>
                <a:gd name="connsiteY0" fmla="*/ 274732 h 275621"/>
                <a:gd name="connsiteX1" fmla="*/ 107166 w 274858"/>
                <a:gd name="connsiteY1" fmla="*/ 144557 h 275621"/>
                <a:gd name="connsiteX2" fmla="*/ 270679 w 274858"/>
                <a:gd name="connsiteY2" fmla="*/ 1682 h 275621"/>
                <a:gd name="connsiteX3" fmla="*/ 208766 w 274858"/>
                <a:gd name="connsiteY3" fmla="*/ 77882 h 275621"/>
                <a:gd name="connsiteX4" fmla="*/ 2391 w 274858"/>
                <a:gd name="connsiteY4" fmla="*/ 274732 h 275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858" h="275621">
                  <a:moveTo>
                    <a:pt x="2391" y="274732"/>
                  </a:moveTo>
                  <a:cubicBezTo>
                    <a:pt x="-14542" y="285844"/>
                    <a:pt x="62451" y="190065"/>
                    <a:pt x="107166" y="144557"/>
                  </a:cubicBezTo>
                  <a:cubicBezTo>
                    <a:pt x="151881" y="99049"/>
                    <a:pt x="253746" y="12794"/>
                    <a:pt x="270679" y="1682"/>
                  </a:cubicBezTo>
                  <a:cubicBezTo>
                    <a:pt x="287612" y="-9430"/>
                    <a:pt x="250306" y="36607"/>
                    <a:pt x="208766" y="77882"/>
                  </a:cubicBezTo>
                  <a:cubicBezTo>
                    <a:pt x="167226" y="119157"/>
                    <a:pt x="19324" y="263620"/>
                    <a:pt x="2391" y="27473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フリーフォーム: 図形 146">
              <a:extLst>
                <a:ext uri="{FF2B5EF4-FFF2-40B4-BE49-F238E27FC236}">
                  <a16:creationId xmlns:a16="http://schemas.microsoft.com/office/drawing/2014/main" id="{801080C0-AE84-4419-BADA-1A59099543D8}"/>
                </a:ext>
              </a:extLst>
            </p:cNvPr>
            <p:cNvSpPr/>
            <p:nvPr/>
          </p:nvSpPr>
          <p:spPr>
            <a:xfrm>
              <a:off x="7428848" y="3204499"/>
              <a:ext cx="245353" cy="73664"/>
            </a:xfrm>
            <a:custGeom>
              <a:avLst/>
              <a:gdLst>
                <a:gd name="connsiteX0" fmla="*/ 5415 w 245353"/>
                <a:gd name="connsiteY0" fmla="*/ 71641 h 73664"/>
                <a:gd name="connsiteX1" fmla="*/ 56215 w 245353"/>
                <a:gd name="connsiteY1" fmla="*/ 63704 h 73664"/>
                <a:gd name="connsiteX2" fmla="*/ 241952 w 245353"/>
                <a:gd name="connsiteY2" fmla="*/ 204 h 73664"/>
                <a:gd name="connsiteX3" fmla="*/ 164165 w 245353"/>
                <a:gd name="connsiteY3" fmla="*/ 44654 h 73664"/>
                <a:gd name="connsiteX4" fmla="*/ 5415 w 245353"/>
                <a:gd name="connsiteY4" fmla="*/ 71641 h 73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5353" h="73664">
                  <a:moveTo>
                    <a:pt x="5415" y="71641"/>
                  </a:moveTo>
                  <a:cubicBezTo>
                    <a:pt x="-12577" y="74816"/>
                    <a:pt x="16792" y="75610"/>
                    <a:pt x="56215" y="63704"/>
                  </a:cubicBezTo>
                  <a:cubicBezTo>
                    <a:pt x="95638" y="51798"/>
                    <a:pt x="223960" y="3379"/>
                    <a:pt x="241952" y="204"/>
                  </a:cubicBezTo>
                  <a:cubicBezTo>
                    <a:pt x="259944" y="-2971"/>
                    <a:pt x="202529" y="31690"/>
                    <a:pt x="164165" y="44654"/>
                  </a:cubicBezTo>
                  <a:cubicBezTo>
                    <a:pt x="125801" y="57618"/>
                    <a:pt x="23407" y="68466"/>
                    <a:pt x="5415" y="7164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フリーフォーム: 図形 147">
              <a:extLst>
                <a:ext uri="{FF2B5EF4-FFF2-40B4-BE49-F238E27FC236}">
                  <a16:creationId xmlns:a16="http://schemas.microsoft.com/office/drawing/2014/main" id="{C3945DC0-9D16-43B1-9069-3424E9DED694}"/>
                </a:ext>
              </a:extLst>
            </p:cNvPr>
            <p:cNvSpPr/>
            <p:nvPr/>
          </p:nvSpPr>
          <p:spPr>
            <a:xfrm>
              <a:off x="7665326" y="3138594"/>
              <a:ext cx="337983" cy="66509"/>
            </a:xfrm>
            <a:custGeom>
              <a:avLst/>
              <a:gdLst>
                <a:gd name="connsiteX0" fmla="*/ 712 w 337983"/>
                <a:gd name="connsiteY0" fmla="*/ 66109 h 66509"/>
                <a:gd name="connsiteX1" fmla="*/ 295987 w 337983"/>
                <a:gd name="connsiteY1" fmla="*/ 1021 h 66509"/>
                <a:gd name="connsiteX2" fmla="*/ 327737 w 337983"/>
                <a:gd name="connsiteY2" fmla="*/ 26421 h 66509"/>
                <a:gd name="connsiteX3" fmla="*/ 216612 w 337983"/>
                <a:gd name="connsiteY3" fmla="*/ 28009 h 66509"/>
                <a:gd name="connsiteX4" fmla="*/ 712 w 337983"/>
                <a:gd name="connsiteY4" fmla="*/ 66109 h 66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983" h="66509">
                  <a:moveTo>
                    <a:pt x="712" y="66109"/>
                  </a:moveTo>
                  <a:cubicBezTo>
                    <a:pt x="13941" y="61611"/>
                    <a:pt x="241483" y="7636"/>
                    <a:pt x="295987" y="1021"/>
                  </a:cubicBezTo>
                  <a:cubicBezTo>
                    <a:pt x="350491" y="-5594"/>
                    <a:pt x="340966" y="21923"/>
                    <a:pt x="327737" y="26421"/>
                  </a:cubicBezTo>
                  <a:cubicBezTo>
                    <a:pt x="314508" y="30919"/>
                    <a:pt x="271116" y="20072"/>
                    <a:pt x="216612" y="28009"/>
                  </a:cubicBezTo>
                  <a:cubicBezTo>
                    <a:pt x="162108" y="35946"/>
                    <a:pt x="-12517" y="70607"/>
                    <a:pt x="712" y="6610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フリーフォーム: 図形 148">
              <a:extLst>
                <a:ext uri="{FF2B5EF4-FFF2-40B4-BE49-F238E27FC236}">
                  <a16:creationId xmlns:a16="http://schemas.microsoft.com/office/drawing/2014/main" id="{743EBB6C-0D18-41A2-9BD4-42AA652D8952}"/>
                </a:ext>
              </a:extLst>
            </p:cNvPr>
            <p:cNvSpPr/>
            <p:nvPr/>
          </p:nvSpPr>
          <p:spPr>
            <a:xfrm>
              <a:off x="6428980" y="4655408"/>
              <a:ext cx="785124" cy="157534"/>
            </a:xfrm>
            <a:custGeom>
              <a:avLst/>
              <a:gdLst>
                <a:gd name="connsiteX0" fmla="*/ 395 w 785124"/>
                <a:gd name="connsiteY0" fmla="*/ 92345 h 157534"/>
                <a:gd name="connsiteX1" fmla="*/ 205183 w 785124"/>
                <a:gd name="connsiteY1" fmla="*/ 28845 h 157534"/>
                <a:gd name="connsiteX2" fmla="*/ 349645 w 785124"/>
                <a:gd name="connsiteY2" fmla="*/ 39957 h 157534"/>
                <a:gd name="connsiteX3" fmla="*/ 583008 w 785124"/>
                <a:gd name="connsiteY3" fmla="*/ 125682 h 157534"/>
                <a:gd name="connsiteX4" fmla="*/ 784620 w 785124"/>
                <a:gd name="connsiteY4" fmla="*/ 157432 h 157534"/>
                <a:gd name="connsiteX5" fmla="*/ 635395 w 785124"/>
                <a:gd name="connsiteY5" fmla="*/ 133620 h 157534"/>
                <a:gd name="connsiteX6" fmla="*/ 478233 w 785124"/>
                <a:gd name="connsiteY6" fmla="*/ 76470 h 157534"/>
                <a:gd name="connsiteX7" fmla="*/ 403620 w 785124"/>
                <a:gd name="connsiteY7" fmla="*/ 47895 h 157534"/>
                <a:gd name="connsiteX8" fmla="*/ 338533 w 785124"/>
                <a:gd name="connsiteY8" fmla="*/ 22495 h 157534"/>
                <a:gd name="connsiteX9" fmla="*/ 260745 w 785124"/>
                <a:gd name="connsiteY9" fmla="*/ 1857 h 157534"/>
                <a:gd name="connsiteX10" fmla="*/ 395 w 785124"/>
                <a:gd name="connsiteY10" fmla="*/ 92345 h 157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85124" h="157534">
                  <a:moveTo>
                    <a:pt x="395" y="92345"/>
                  </a:moveTo>
                  <a:cubicBezTo>
                    <a:pt x="-8865" y="96843"/>
                    <a:pt x="146975" y="37576"/>
                    <a:pt x="205183" y="28845"/>
                  </a:cubicBezTo>
                  <a:cubicBezTo>
                    <a:pt x="263391" y="20114"/>
                    <a:pt x="286674" y="23817"/>
                    <a:pt x="349645" y="39957"/>
                  </a:cubicBezTo>
                  <a:cubicBezTo>
                    <a:pt x="412616" y="56096"/>
                    <a:pt x="510512" y="106103"/>
                    <a:pt x="583008" y="125682"/>
                  </a:cubicBezTo>
                  <a:cubicBezTo>
                    <a:pt x="655504" y="145261"/>
                    <a:pt x="775889" y="156109"/>
                    <a:pt x="784620" y="157432"/>
                  </a:cubicBezTo>
                  <a:cubicBezTo>
                    <a:pt x="793351" y="158755"/>
                    <a:pt x="686459" y="147114"/>
                    <a:pt x="635395" y="133620"/>
                  </a:cubicBezTo>
                  <a:cubicBezTo>
                    <a:pt x="584331" y="120126"/>
                    <a:pt x="516862" y="90757"/>
                    <a:pt x="478233" y="76470"/>
                  </a:cubicBezTo>
                  <a:cubicBezTo>
                    <a:pt x="439604" y="62183"/>
                    <a:pt x="403620" y="47895"/>
                    <a:pt x="403620" y="47895"/>
                  </a:cubicBezTo>
                  <a:cubicBezTo>
                    <a:pt x="380337" y="38899"/>
                    <a:pt x="362345" y="30168"/>
                    <a:pt x="338533" y="22495"/>
                  </a:cubicBezTo>
                  <a:cubicBezTo>
                    <a:pt x="314721" y="14822"/>
                    <a:pt x="313662" y="-6345"/>
                    <a:pt x="260745" y="1857"/>
                  </a:cubicBezTo>
                  <a:cubicBezTo>
                    <a:pt x="207828" y="10059"/>
                    <a:pt x="9655" y="87847"/>
                    <a:pt x="395" y="9234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フリーフォーム: 図形 149">
              <a:extLst>
                <a:ext uri="{FF2B5EF4-FFF2-40B4-BE49-F238E27FC236}">
                  <a16:creationId xmlns:a16="http://schemas.microsoft.com/office/drawing/2014/main" id="{A12BA8C9-51C6-4174-AEA2-28F27C83A83D}"/>
                </a:ext>
              </a:extLst>
            </p:cNvPr>
            <p:cNvSpPr/>
            <p:nvPr/>
          </p:nvSpPr>
          <p:spPr>
            <a:xfrm>
              <a:off x="6427720" y="4647489"/>
              <a:ext cx="495996" cy="92326"/>
            </a:xfrm>
            <a:custGeom>
              <a:avLst/>
              <a:gdLst>
                <a:gd name="connsiteX0" fmla="*/ 68 w 495996"/>
                <a:gd name="connsiteY0" fmla="*/ 81214 h 92326"/>
                <a:gd name="connsiteX1" fmla="*/ 187393 w 495996"/>
                <a:gd name="connsiteY1" fmla="*/ 16126 h 92326"/>
                <a:gd name="connsiteX2" fmla="*/ 246130 w 495996"/>
                <a:gd name="connsiteY2" fmla="*/ 251 h 92326"/>
                <a:gd name="connsiteX3" fmla="*/ 344555 w 495996"/>
                <a:gd name="connsiteY3" fmla="*/ 24064 h 92326"/>
                <a:gd name="connsiteX4" fmla="*/ 495368 w 495996"/>
                <a:gd name="connsiteY4" fmla="*/ 92326 h 92326"/>
                <a:gd name="connsiteX5" fmla="*/ 282643 w 495996"/>
                <a:gd name="connsiteY5" fmla="*/ 25651 h 92326"/>
                <a:gd name="connsiteX6" fmla="*/ 166755 w 495996"/>
                <a:gd name="connsiteY6" fmla="*/ 25651 h 92326"/>
                <a:gd name="connsiteX7" fmla="*/ 68 w 495996"/>
                <a:gd name="connsiteY7" fmla="*/ 81214 h 92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5996" h="92326">
                  <a:moveTo>
                    <a:pt x="68" y="81214"/>
                  </a:moveTo>
                  <a:cubicBezTo>
                    <a:pt x="3508" y="79626"/>
                    <a:pt x="146383" y="29620"/>
                    <a:pt x="187393" y="16126"/>
                  </a:cubicBezTo>
                  <a:cubicBezTo>
                    <a:pt x="228403" y="2632"/>
                    <a:pt x="219936" y="-1072"/>
                    <a:pt x="246130" y="251"/>
                  </a:cubicBezTo>
                  <a:cubicBezTo>
                    <a:pt x="272324" y="1574"/>
                    <a:pt x="303015" y="8718"/>
                    <a:pt x="344555" y="24064"/>
                  </a:cubicBezTo>
                  <a:cubicBezTo>
                    <a:pt x="386095" y="39410"/>
                    <a:pt x="505687" y="92062"/>
                    <a:pt x="495368" y="92326"/>
                  </a:cubicBezTo>
                  <a:cubicBezTo>
                    <a:pt x="485049" y="92591"/>
                    <a:pt x="337412" y="36763"/>
                    <a:pt x="282643" y="25651"/>
                  </a:cubicBezTo>
                  <a:cubicBezTo>
                    <a:pt x="227874" y="14539"/>
                    <a:pt x="209882" y="17714"/>
                    <a:pt x="166755" y="25651"/>
                  </a:cubicBezTo>
                  <a:cubicBezTo>
                    <a:pt x="123628" y="33588"/>
                    <a:pt x="-3372" y="82802"/>
                    <a:pt x="68" y="8121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フリーフォーム: 図形 150">
              <a:extLst>
                <a:ext uri="{FF2B5EF4-FFF2-40B4-BE49-F238E27FC236}">
                  <a16:creationId xmlns:a16="http://schemas.microsoft.com/office/drawing/2014/main" id="{8D6DECC0-D0D2-41F6-A403-CCCF3484A602}"/>
                </a:ext>
              </a:extLst>
            </p:cNvPr>
            <p:cNvSpPr/>
            <p:nvPr/>
          </p:nvSpPr>
          <p:spPr>
            <a:xfrm>
              <a:off x="7124083" y="4798445"/>
              <a:ext cx="380544" cy="54130"/>
            </a:xfrm>
            <a:custGeom>
              <a:avLst/>
              <a:gdLst>
                <a:gd name="connsiteX0" fmla="*/ 617 w 380544"/>
                <a:gd name="connsiteY0" fmla="*/ 6458 h 54130"/>
                <a:gd name="connsiteX1" fmla="*/ 256205 w 380544"/>
                <a:gd name="connsiteY1" fmla="*/ 20745 h 54130"/>
                <a:gd name="connsiteX2" fmla="*/ 380030 w 380544"/>
                <a:gd name="connsiteY2" fmla="*/ 54083 h 54130"/>
                <a:gd name="connsiteX3" fmla="*/ 295892 w 380544"/>
                <a:gd name="connsiteY3" fmla="*/ 12808 h 54130"/>
                <a:gd name="connsiteX4" fmla="*/ 187942 w 380544"/>
                <a:gd name="connsiteY4" fmla="*/ 108 h 54130"/>
                <a:gd name="connsiteX5" fmla="*/ 617 w 380544"/>
                <a:gd name="connsiteY5" fmla="*/ 6458 h 54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0544" h="54130">
                  <a:moveTo>
                    <a:pt x="617" y="6458"/>
                  </a:moveTo>
                  <a:cubicBezTo>
                    <a:pt x="11994" y="9897"/>
                    <a:pt x="192970" y="12808"/>
                    <a:pt x="256205" y="20745"/>
                  </a:cubicBezTo>
                  <a:cubicBezTo>
                    <a:pt x="319440" y="28682"/>
                    <a:pt x="373416" y="55406"/>
                    <a:pt x="380030" y="54083"/>
                  </a:cubicBezTo>
                  <a:cubicBezTo>
                    <a:pt x="386644" y="52760"/>
                    <a:pt x="327907" y="21804"/>
                    <a:pt x="295892" y="12808"/>
                  </a:cubicBezTo>
                  <a:cubicBezTo>
                    <a:pt x="263877" y="3812"/>
                    <a:pt x="237684" y="902"/>
                    <a:pt x="187942" y="108"/>
                  </a:cubicBezTo>
                  <a:cubicBezTo>
                    <a:pt x="138200" y="-686"/>
                    <a:pt x="-10760" y="3019"/>
                    <a:pt x="617" y="645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フリーフォーム: 図形 151">
              <a:extLst>
                <a:ext uri="{FF2B5EF4-FFF2-40B4-BE49-F238E27FC236}">
                  <a16:creationId xmlns:a16="http://schemas.microsoft.com/office/drawing/2014/main" id="{B8D7D86C-CFEA-4E39-8E0F-1940EE4B4114}"/>
                </a:ext>
              </a:extLst>
            </p:cNvPr>
            <p:cNvSpPr/>
            <p:nvPr/>
          </p:nvSpPr>
          <p:spPr>
            <a:xfrm>
              <a:off x="7119693" y="4805216"/>
              <a:ext cx="348198" cy="34002"/>
            </a:xfrm>
            <a:custGeom>
              <a:avLst/>
              <a:gdLst>
                <a:gd name="connsiteX0" fmla="*/ 8182 w 348198"/>
                <a:gd name="connsiteY0" fmla="*/ 1274 h 34002"/>
                <a:gd name="connsiteX1" fmla="*/ 230432 w 348198"/>
                <a:gd name="connsiteY1" fmla="*/ 29849 h 34002"/>
                <a:gd name="connsiteX2" fmla="*/ 346320 w 348198"/>
                <a:gd name="connsiteY2" fmla="*/ 33024 h 34002"/>
                <a:gd name="connsiteX3" fmla="*/ 297107 w 348198"/>
                <a:gd name="connsiteY3" fmla="*/ 21912 h 34002"/>
                <a:gd name="connsiteX4" fmla="*/ 230432 w 348198"/>
                <a:gd name="connsiteY4" fmla="*/ 20324 h 34002"/>
                <a:gd name="connsiteX5" fmla="*/ 62157 w 348198"/>
                <a:gd name="connsiteY5" fmla="*/ 6037 h 34002"/>
                <a:gd name="connsiteX6" fmla="*/ 8182 w 348198"/>
                <a:gd name="connsiteY6" fmla="*/ 1274 h 34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8198" h="34002">
                  <a:moveTo>
                    <a:pt x="8182" y="1274"/>
                  </a:moveTo>
                  <a:cubicBezTo>
                    <a:pt x="36228" y="5243"/>
                    <a:pt x="174076" y="24557"/>
                    <a:pt x="230432" y="29849"/>
                  </a:cubicBezTo>
                  <a:cubicBezTo>
                    <a:pt x="286788" y="35141"/>
                    <a:pt x="335208" y="34347"/>
                    <a:pt x="346320" y="33024"/>
                  </a:cubicBezTo>
                  <a:cubicBezTo>
                    <a:pt x="357432" y="31701"/>
                    <a:pt x="316422" y="24029"/>
                    <a:pt x="297107" y="21912"/>
                  </a:cubicBezTo>
                  <a:cubicBezTo>
                    <a:pt x="277792" y="19795"/>
                    <a:pt x="269590" y="22970"/>
                    <a:pt x="230432" y="20324"/>
                  </a:cubicBezTo>
                  <a:cubicBezTo>
                    <a:pt x="191274" y="17678"/>
                    <a:pt x="93642" y="8418"/>
                    <a:pt x="62157" y="6037"/>
                  </a:cubicBezTo>
                  <a:cubicBezTo>
                    <a:pt x="30672" y="3656"/>
                    <a:pt x="-19864" y="-2695"/>
                    <a:pt x="8182" y="127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" name="フリーフォーム: 図形 152">
              <a:extLst>
                <a:ext uri="{FF2B5EF4-FFF2-40B4-BE49-F238E27FC236}">
                  <a16:creationId xmlns:a16="http://schemas.microsoft.com/office/drawing/2014/main" id="{AD48B76C-E1EC-472F-BD2C-BAB8BB8DC6FC}"/>
                </a:ext>
              </a:extLst>
            </p:cNvPr>
            <p:cNvSpPr/>
            <p:nvPr/>
          </p:nvSpPr>
          <p:spPr>
            <a:xfrm>
              <a:off x="6602233" y="4539277"/>
              <a:ext cx="938404" cy="299165"/>
            </a:xfrm>
            <a:custGeom>
              <a:avLst/>
              <a:gdLst>
                <a:gd name="connsiteX0" fmla="*/ 180 w 938404"/>
                <a:gd name="connsiteY0" fmla="*/ 5276 h 299165"/>
                <a:gd name="connsiteX1" fmla="*/ 174805 w 938404"/>
                <a:gd name="connsiteY1" fmla="*/ 5276 h 299165"/>
                <a:gd name="connsiteX2" fmla="*/ 336730 w 938404"/>
                <a:gd name="connsiteY2" fmla="*/ 59251 h 299165"/>
                <a:gd name="connsiteX3" fmla="*/ 579617 w 938404"/>
                <a:gd name="connsiteY3" fmla="*/ 179901 h 299165"/>
                <a:gd name="connsiteX4" fmla="*/ 770117 w 938404"/>
                <a:gd name="connsiteY4" fmla="*/ 256101 h 299165"/>
                <a:gd name="connsiteX5" fmla="*/ 938392 w 938404"/>
                <a:gd name="connsiteY5" fmla="*/ 298963 h 299165"/>
                <a:gd name="connsiteX6" fmla="*/ 778055 w 938404"/>
                <a:gd name="connsiteY6" fmla="*/ 268801 h 299165"/>
                <a:gd name="connsiteX7" fmla="*/ 582792 w 938404"/>
                <a:gd name="connsiteY7" fmla="*/ 194188 h 299165"/>
                <a:gd name="connsiteX8" fmla="*/ 304980 w 938404"/>
                <a:gd name="connsiteY8" fmla="*/ 68776 h 299165"/>
                <a:gd name="connsiteX9" fmla="*/ 208142 w 938404"/>
                <a:gd name="connsiteY9" fmla="*/ 33851 h 299165"/>
                <a:gd name="connsiteX10" fmla="*/ 180 w 938404"/>
                <a:gd name="connsiteY10" fmla="*/ 5276 h 299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38404" h="299165">
                  <a:moveTo>
                    <a:pt x="180" y="5276"/>
                  </a:moveTo>
                  <a:cubicBezTo>
                    <a:pt x="-5376" y="514"/>
                    <a:pt x="118713" y="-3720"/>
                    <a:pt x="174805" y="5276"/>
                  </a:cubicBezTo>
                  <a:cubicBezTo>
                    <a:pt x="230897" y="14272"/>
                    <a:pt x="269261" y="30147"/>
                    <a:pt x="336730" y="59251"/>
                  </a:cubicBezTo>
                  <a:cubicBezTo>
                    <a:pt x="404199" y="88355"/>
                    <a:pt x="507386" y="147093"/>
                    <a:pt x="579617" y="179901"/>
                  </a:cubicBezTo>
                  <a:cubicBezTo>
                    <a:pt x="651848" y="212709"/>
                    <a:pt x="710321" y="236257"/>
                    <a:pt x="770117" y="256101"/>
                  </a:cubicBezTo>
                  <a:cubicBezTo>
                    <a:pt x="829913" y="275945"/>
                    <a:pt x="937069" y="296846"/>
                    <a:pt x="938392" y="298963"/>
                  </a:cubicBezTo>
                  <a:cubicBezTo>
                    <a:pt x="939715" y="301080"/>
                    <a:pt x="837322" y="286263"/>
                    <a:pt x="778055" y="268801"/>
                  </a:cubicBezTo>
                  <a:cubicBezTo>
                    <a:pt x="718788" y="251339"/>
                    <a:pt x="661638" y="227525"/>
                    <a:pt x="582792" y="194188"/>
                  </a:cubicBezTo>
                  <a:cubicBezTo>
                    <a:pt x="503946" y="160851"/>
                    <a:pt x="367422" y="95499"/>
                    <a:pt x="304980" y="68776"/>
                  </a:cubicBezTo>
                  <a:cubicBezTo>
                    <a:pt x="242538" y="42053"/>
                    <a:pt x="254973" y="42053"/>
                    <a:pt x="208142" y="33851"/>
                  </a:cubicBezTo>
                  <a:cubicBezTo>
                    <a:pt x="161311" y="25649"/>
                    <a:pt x="5736" y="10038"/>
                    <a:pt x="180" y="527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" name="フリーフォーム: 図形 153">
              <a:extLst>
                <a:ext uri="{FF2B5EF4-FFF2-40B4-BE49-F238E27FC236}">
                  <a16:creationId xmlns:a16="http://schemas.microsoft.com/office/drawing/2014/main" id="{74F5DE10-56EC-4C51-8EBB-E48F58421A25}"/>
                </a:ext>
              </a:extLst>
            </p:cNvPr>
            <p:cNvSpPr/>
            <p:nvPr/>
          </p:nvSpPr>
          <p:spPr>
            <a:xfrm>
              <a:off x="6642100" y="4458902"/>
              <a:ext cx="323214" cy="85744"/>
            </a:xfrm>
            <a:custGeom>
              <a:avLst/>
              <a:gdLst>
                <a:gd name="connsiteX0" fmla="*/ 0 w 323214"/>
                <a:gd name="connsiteY0" fmla="*/ 82476 h 85744"/>
                <a:gd name="connsiteX1" fmla="*/ 152400 w 323214"/>
                <a:gd name="connsiteY1" fmla="*/ 76126 h 85744"/>
                <a:gd name="connsiteX2" fmla="*/ 320675 w 323214"/>
                <a:gd name="connsiteY2" fmla="*/ 1513 h 85744"/>
                <a:gd name="connsiteX3" fmla="*/ 250825 w 323214"/>
                <a:gd name="connsiteY3" fmla="*/ 26913 h 85744"/>
                <a:gd name="connsiteX4" fmla="*/ 209550 w 323214"/>
                <a:gd name="connsiteY4" fmla="*/ 38026 h 85744"/>
                <a:gd name="connsiteX5" fmla="*/ 0 w 323214"/>
                <a:gd name="connsiteY5" fmla="*/ 82476 h 85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3214" h="85744">
                  <a:moveTo>
                    <a:pt x="0" y="82476"/>
                  </a:moveTo>
                  <a:cubicBezTo>
                    <a:pt x="49477" y="86048"/>
                    <a:pt x="98954" y="89620"/>
                    <a:pt x="152400" y="76126"/>
                  </a:cubicBezTo>
                  <a:cubicBezTo>
                    <a:pt x="205846" y="62632"/>
                    <a:pt x="304271" y="9715"/>
                    <a:pt x="320675" y="1513"/>
                  </a:cubicBezTo>
                  <a:cubicBezTo>
                    <a:pt x="337079" y="-6689"/>
                    <a:pt x="269346" y="20828"/>
                    <a:pt x="250825" y="26913"/>
                  </a:cubicBezTo>
                  <a:cubicBezTo>
                    <a:pt x="232304" y="32998"/>
                    <a:pt x="209550" y="38026"/>
                    <a:pt x="209550" y="38026"/>
                  </a:cubicBezTo>
                  <a:lnTo>
                    <a:pt x="0" y="82476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フリーフォーム: 図形 154">
              <a:extLst>
                <a:ext uri="{FF2B5EF4-FFF2-40B4-BE49-F238E27FC236}">
                  <a16:creationId xmlns:a16="http://schemas.microsoft.com/office/drawing/2014/main" id="{94457D75-FD87-4448-B15A-E9BB6255CBAE}"/>
                </a:ext>
              </a:extLst>
            </p:cNvPr>
            <p:cNvSpPr/>
            <p:nvPr/>
          </p:nvSpPr>
          <p:spPr>
            <a:xfrm>
              <a:off x="6621463" y="4407855"/>
              <a:ext cx="395433" cy="117648"/>
            </a:xfrm>
            <a:custGeom>
              <a:avLst/>
              <a:gdLst>
                <a:gd name="connsiteX0" fmla="*/ 0 w 395433"/>
                <a:gd name="connsiteY0" fmla="*/ 117648 h 117648"/>
                <a:gd name="connsiteX1" fmla="*/ 341312 w 395433"/>
                <a:gd name="connsiteY1" fmla="*/ 43035 h 117648"/>
                <a:gd name="connsiteX2" fmla="*/ 395287 w 395433"/>
                <a:gd name="connsiteY2" fmla="*/ 173 h 117648"/>
                <a:gd name="connsiteX3" fmla="*/ 354012 w 395433"/>
                <a:gd name="connsiteY3" fmla="*/ 28748 h 117648"/>
                <a:gd name="connsiteX4" fmla="*/ 261937 w 395433"/>
                <a:gd name="connsiteY4" fmla="*/ 49385 h 117648"/>
                <a:gd name="connsiteX5" fmla="*/ 0 w 395433"/>
                <a:gd name="connsiteY5" fmla="*/ 117648 h 117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5433" h="117648">
                  <a:moveTo>
                    <a:pt x="0" y="117648"/>
                  </a:moveTo>
                  <a:cubicBezTo>
                    <a:pt x="137715" y="90131"/>
                    <a:pt x="275431" y="62614"/>
                    <a:pt x="341312" y="43035"/>
                  </a:cubicBezTo>
                  <a:cubicBezTo>
                    <a:pt x="407193" y="23456"/>
                    <a:pt x="393170" y="2554"/>
                    <a:pt x="395287" y="173"/>
                  </a:cubicBezTo>
                  <a:cubicBezTo>
                    <a:pt x="397404" y="-2208"/>
                    <a:pt x="376237" y="20546"/>
                    <a:pt x="354012" y="28748"/>
                  </a:cubicBezTo>
                  <a:cubicBezTo>
                    <a:pt x="331787" y="36950"/>
                    <a:pt x="261937" y="49385"/>
                    <a:pt x="261937" y="49385"/>
                  </a:cubicBezTo>
                  <a:lnTo>
                    <a:pt x="0" y="117648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フリーフォーム: 図形 155">
              <a:extLst>
                <a:ext uri="{FF2B5EF4-FFF2-40B4-BE49-F238E27FC236}">
                  <a16:creationId xmlns:a16="http://schemas.microsoft.com/office/drawing/2014/main" id="{4F682277-B91D-4837-ABBB-B10A87A144D5}"/>
                </a:ext>
              </a:extLst>
            </p:cNvPr>
            <p:cNvSpPr/>
            <p:nvPr/>
          </p:nvSpPr>
          <p:spPr>
            <a:xfrm>
              <a:off x="6769354" y="4406420"/>
              <a:ext cx="234706" cy="28911"/>
            </a:xfrm>
            <a:custGeom>
              <a:avLst/>
              <a:gdLst>
                <a:gd name="connsiteX0" fmla="*/ 4509 w 234706"/>
                <a:gd name="connsiteY0" fmla="*/ 20 h 28911"/>
                <a:gd name="connsiteX1" fmla="*/ 177546 w 234706"/>
                <a:gd name="connsiteY1" fmla="*/ 28595 h 28911"/>
                <a:gd name="connsiteX2" fmla="*/ 234696 w 234706"/>
                <a:gd name="connsiteY2" fmla="*/ 15895 h 28911"/>
                <a:gd name="connsiteX3" fmla="*/ 174371 w 234706"/>
                <a:gd name="connsiteY3" fmla="*/ 25420 h 28911"/>
                <a:gd name="connsiteX4" fmla="*/ 60071 w 234706"/>
                <a:gd name="connsiteY4" fmla="*/ 23833 h 28911"/>
                <a:gd name="connsiteX5" fmla="*/ 4509 w 234706"/>
                <a:gd name="connsiteY5" fmla="*/ 20 h 28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706" h="28911">
                  <a:moveTo>
                    <a:pt x="4509" y="20"/>
                  </a:moveTo>
                  <a:cubicBezTo>
                    <a:pt x="24088" y="814"/>
                    <a:pt x="139182" y="25949"/>
                    <a:pt x="177546" y="28595"/>
                  </a:cubicBezTo>
                  <a:cubicBezTo>
                    <a:pt x="215910" y="31241"/>
                    <a:pt x="235225" y="16424"/>
                    <a:pt x="234696" y="15895"/>
                  </a:cubicBezTo>
                  <a:cubicBezTo>
                    <a:pt x="234167" y="15366"/>
                    <a:pt x="203475" y="24097"/>
                    <a:pt x="174371" y="25420"/>
                  </a:cubicBezTo>
                  <a:cubicBezTo>
                    <a:pt x="145267" y="26743"/>
                    <a:pt x="86265" y="25685"/>
                    <a:pt x="60071" y="23833"/>
                  </a:cubicBezTo>
                  <a:cubicBezTo>
                    <a:pt x="33877" y="21981"/>
                    <a:pt x="-15070" y="-774"/>
                    <a:pt x="4509" y="2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フリーフォーム: 図形 156">
              <a:extLst>
                <a:ext uri="{FF2B5EF4-FFF2-40B4-BE49-F238E27FC236}">
                  <a16:creationId xmlns:a16="http://schemas.microsoft.com/office/drawing/2014/main" id="{158AB7FE-E023-460B-8466-60304E1EA455}"/>
                </a:ext>
              </a:extLst>
            </p:cNvPr>
            <p:cNvSpPr/>
            <p:nvPr/>
          </p:nvSpPr>
          <p:spPr>
            <a:xfrm>
              <a:off x="6781462" y="4282260"/>
              <a:ext cx="158144" cy="27560"/>
            </a:xfrm>
            <a:custGeom>
              <a:avLst/>
              <a:gdLst>
                <a:gd name="connsiteX0" fmla="*/ 338 w 158144"/>
                <a:gd name="connsiteY0" fmla="*/ 355 h 27560"/>
                <a:gd name="connsiteX1" fmla="*/ 108288 w 158144"/>
                <a:gd name="connsiteY1" fmla="*/ 11468 h 27560"/>
                <a:gd name="connsiteX2" fmla="*/ 157501 w 158144"/>
                <a:gd name="connsiteY2" fmla="*/ 5118 h 27560"/>
                <a:gd name="connsiteX3" fmla="*/ 76538 w 158144"/>
                <a:gd name="connsiteY3" fmla="*/ 27343 h 27560"/>
                <a:gd name="connsiteX4" fmla="*/ 338 w 158144"/>
                <a:gd name="connsiteY4" fmla="*/ 355 h 27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144" h="27560">
                  <a:moveTo>
                    <a:pt x="338" y="355"/>
                  </a:moveTo>
                  <a:cubicBezTo>
                    <a:pt x="5630" y="-2291"/>
                    <a:pt x="82094" y="10674"/>
                    <a:pt x="108288" y="11468"/>
                  </a:cubicBezTo>
                  <a:cubicBezTo>
                    <a:pt x="134482" y="12262"/>
                    <a:pt x="162793" y="2472"/>
                    <a:pt x="157501" y="5118"/>
                  </a:cubicBezTo>
                  <a:cubicBezTo>
                    <a:pt x="152209" y="7764"/>
                    <a:pt x="99821" y="24433"/>
                    <a:pt x="76538" y="27343"/>
                  </a:cubicBezTo>
                  <a:cubicBezTo>
                    <a:pt x="53255" y="30253"/>
                    <a:pt x="-4954" y="3001"/>
                    <a:pt x="338" y="35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フリーフォーム: 図形 157">
              <a:extLst>
                <a:ext uri="{FF2B5EF4-FFF2-40B4-BE49-F238E27FC236}">
                  <a16:creationId xmlns:a16="http://schemas.microsoft.com/office/drawing/2014/main" id="{281A494D-BDFF-488C-B8A2-EDD9474235C9}"/>
                </a:ext>
              </a:extLst>
            </p:cNvPr>
            <p:cNvSpPr/>
            <p:nvPr/>
          </p:nvSpPr>
          <p:spPr>
            <a:xfrm>
              <a:off x="6672241" y="4301359"/>
              <a:ext cx="273091" cy="181576"/>
            </a:xfrm>
            <a:custGeom>
              <a:avLst/>
              <a:gdLst>
                <a:gd name="connsiteX0" fmla="*/ 22 w 273091"/>
                <a:gd name="connsiteY0" fmla="*/ 181281 h 181576"/>
                <a:gd name="connsiteX1" fmla="*/ 125434 w 273091"/>
                <a:gd name="connsiteY1" fmla="*/ 101906 h 181576"/>
                <a:gd name="connsiteX2" fmla="*/ 273072 w 273091"/>
                <a:gd name="connsiteY2" fmla="*/ 306 h 181576"/>
                <a:gd name="connsiteX3" fmla="*/ 134959 w 273091"/>
                <a:gd name="connsiteY3" fmla="*/ 73331 h 181576"/>
                <a:gd name="connsiteX4" fmla="*/ 22 w 273091"/>
                <a:gd name="connsiteY4" fmla="*/ 181281 h 181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3091" h="181576">
                  <a:moveTo>
                    <a:pt x="22" y="181281"/>
                  </a:moveTo>
                  <a:cubicBezTo>
                    <a:pt x="-1565" y="186043"/>
                    <a:pt x="79926" y="132068"/>
                    <a:pt x="125434" y="101906"/>
                  </a:cubicBezTo>
                  <a:cubicBezTo>
                    <a:pt x="170942" y="71744"/>
                    <a:pt x="271485" y="5068"/>
                    <a:pt x="273072" y="306"/>
                  </a:cubicBezTo>
                  <a:cubicBezTo>
                    <a:pt x="274659" y="-4456"/>
                    <a:pt x="177028" y="47402"/>
                    <a:pt x="134959" y="73331"/>
                  </a:cubicBezTo>
                  <a:cubicBezTo>
                    <a:pt x="92890" y="99260"/>
                    <a:pt x="1609" y="176519"/>
                    <a:pt x="22" y="18128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フリーフォーム: 図形 158">
              <a:extLst>
                <a:ext uri="{FF2B5EF4-FFF2-40B4-BE49-F238E27FC236}">
                  <a16:creationId xmlns:a16="http://schemas.microsoft.com/office/drawing/2014/main" id="{6FEED9E0-D601-4140-82D3-2B2CBB00C6C4}"/>
                </a:ext>
              </a:extLst>
            </p:cNvPr>
            <p:cNvSpPr/>
            <p:nvPr/>
          </p:nvSpPr>
          <p:spPr>
            <a:xfrm>
              <a:off x="6845198" y="4076199"/>
              <a:ext cx="189457" cy="109594"/>
            </a:xfrm>
            <a:custGeom>
              <a:avLst/>
              <a:gdLst>
                <a:gd name="connsiteX0" fmla="*/ 102 w 189457"/>
                <a:gd name="connsiteY0" fmla="*/ 109579 h 109594"/>
                <a:gd name="connsiteX1" fmla="*/ 141390 w 189457"/>
                <a:gd name="connsiteY1" fmla="*/ 36554 h 109594"/>
                <a:gd name="connsiteX2" fmla="*/ 189015 w 189457"/>
                <a:gd name="connsiteY2" fmla="*/ 41 h 109594"/>
                <a:gd name="connsiteX3" fmla="*/ 119165 w 189457"/>
                <a:gd name="connsiteY3" fmla="*/ 42904 h 109594"/>
                <a:gd name="connsiteX4" fmla="*/ 102 w 189457"/>
                <a:gd name="connsiteY4" fmla="*/ 109579 h 109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457" h="109594">
                  <a:moveTo>
                    <a:pt x="102" y="109579"/>
                  </a:moveTo>
                  <a:cubicBezTo>
                    <a:pt x="3806" y="108521"/>
                    <a:pt x="109905" y="54810"/>
                    <a:pt x="141390" y="36554"/>
                  </a:cubicBezTo>
                  <a:cubicBezTo>
                    <a:pt x="172875" y="18298"/>
                    <a:pt x="192719" y="-1017"/>
                    <a:pt x="189015" y="41"/>
                  </a:cubicBezTo>
                  <a:cubicBezTo>
                    <a:pt x="185311" y="1099"/>
                    <a:pt x="144565" y="29410"/>
                    <a:pt x="119165" y="42904"/>
                  </a:cubicBezTo>
                  <a:cubicBezTo>
                    <a:pt x="93765" y="56398"/>
                    <a:pt x="-3602" y="110637"/>
                    <a:pt x="102" y="10957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" name="フリーフォーム: 図形 159">
              <a:extLst>
                <a:ext uri="{FF2B5EF4-FFF2-40B4-BE49-F238E27FC236}">
                  <a16:creationId xmlns:a16="http://schemas.microsoft.com/office/drawing/2014/main" id="{B625785C-F056-4158-91CC-8CF570732389}"/>
                </a:ext>
              </a:extLst>
            </p:cNvPr>
            <p:cNvSpPr/>
            <p:nvPr/>
          </p:nvSpPr>
          <p:spPr>
            <a:xfrm>
              <a:off x="6890098" y="4085748"/>
              <a:ext cx="136196" cy="18979"/>
            </a:xfrm>
            <a:custGeom>
              <a:avLst/>
              <a:gdLst>
                <a:gd name="connsiteX0" fmla="*/ 1240 w 136196"/>
                <a:gd name="connsiteY0" fmla="*/ 14305 h 18979"/>
                <a:gd name="connsiteX1" fmla="*/ 134590 w 136196"/>
                <a:gd name="connsiteY1" fmla="*/ 17 h 18979"/>
                <a:gd name="connsiteX2" fmla="*/ 71090 w 136196"/>
                <a:gd name="connsiteY2" fmla="*/ 17480 h 18979"/>
                <a:gd name="connsiteX3" fmla="*/ 1240 w 136196"/>
                <a:gd name="connsiteY3" fmla="*/ 14305 h 18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196" h="18979">
                  <a:moveTo>
                    <a:pt x="1240" y="14305"/>
                  </a:moveTo>
                  <a:cubicBezTo>
                    <a:pt x="11823" y="11395"/>
                    <a:pt x="122948" y="-512"/>
                    <a:pt x="134590" y="17"/>
                  </a:cubicBezTo>
                  <a:cubicBezTo>
                    <a:pt x="146232" y="546"/>
                    <a:pt x="91463" y="13776"/>
                    <a:pt x="71090" y="17480"/>
                  </a:cubicBezTo>
                  <a:cubicBezTo>
                    <a:pt x="50717" y="21184"/>
                    <a:pt x="-9343" y="17215"/>
                    <a:pt x="1240" y="1430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フリーフォーム: 図形 160">
              <a:extLst>
                <a:ext uri="{FF2B5EF4-FFF2-40B4-BE49-F238E27FC236}">
                  <a16:creationId xmlns:a16="http://schemas.microsoft.com/office/drawing/2014/main" id="{2C6B66EC-B6E7-4996-B66B-097B816B1246}"/>
                </a:ext>
              </a:extLst>
            </p:cNvPr>
            <p:cNvSpPr/>
            <p:nvPr/>
          </p:nvSpPr>
          <p:spPr>
            <a:xfrm>
              <a:off x="6919471" y="3909657"/>
              <a:ext cx="208417" cy="148202"/>
            </a:xfrm>
            <a:custGeom>
              <a:avLst/>
              <a:gdLst>
                <a:gd name="connsiteX0" fmla="*/ 442 w 208417"/>
                <a:gd name="connsiteY0" fmla="*/ 147533 h 148202"/>
                <a:gd name="connsiteX1" fmla="*/ 202054 w 208417"/>
                <a:gd name="connsiteY1" fmla="*/ 3071 h 148202"/>
                <a:gd name="connsiteX2" fmla="*/ 148079 w 208417"/>
                <a:gd name="connsiteY2" fmla="*/ 55458 h 148202"/>
                <a:gd name="connsiteX3" fmla="*/ 442 w 208417"/>
                <a:gd name="connsiteY3" fmla="*/ 147533 h 148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8417" h="148202">
                  <a:moveTo>
                    <a:pt x="442" y="147533"/>
                  </a:moveTo>
                  <a:cubicBezTo>
                    <a:pt x="9438" y="138802"/>
                    <a:pt x="177448" y="18417"/>
                    <a:pt x="202054" y="3071"/>
                  </a:cubicBezTo>
                  <a:cubicBezTo>
                    <a:pt x="226660" y="-12275"/>
                    <a:pt x="173744" y="33762"/>
                    <a:pt x="148079" y="55458"/>
                  </a:cubicBezTo>
                  <a:cubicBezTo>
                    <a:pt x="122414" y="77154"/>
                    <a:pt x="-8554" y="156264"/>
                    <a:pt x="442" y="14753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フリーフォーム: 図形 161">
              <a:extLst>
                <a:ext uri="{FF2B5EF4-FFF2-40B4-BE49-F238E27FC236}">
                  <a16:creationId xmlns:a16="http://schemas.microsoft.com/office/drawing/2014/main" id="{A976FDDA-46D1-4A41-A5C1-CCC943B44070}"/>
                </a:ext>
              </a:extLst>
            </p:cNvPr>
            <p:cNvSpPr/>
            <p:nvPr/>
          </p:nvSpPr>
          <p:spPr>
            <a:xfrm>
              <a:off x="6938761" y="3904967"/>
              <a:ext cx="170176" cy="103270"/>
            </a:xfrm>
            <a:custGeom>
              <a:avLst/>
              <a:gdLst>
                <a:gd name="connsiteX0" fmla="*/ 1789 w 170176"/>
                <a:gd name="connsiteY0" fmla="*/ 103011 h 103270"/>
                <a:gd name="connsiteX1" fmla="*/ 168477 w 170176"/>
                <a:gd name="connsiteY1" fmla="*/ 2998 h 103270"/>
                <a:gd name="connsiteX2" fmla="*/ 84339 w 170176"/>
                <a:gd name="connsiteY2" fmla="*/ 31573 h 103270"/>
                <a:gd name="connsiteX3" fmla="*/ 1789 w 170176"/>
                <a:gd name="connsiteY3" fmla="*/ 103011 h 10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0176" h="103270">
                  <a:moveTo>
                    <a:pt x="1789" y="103011"/>
                  </a:moveTo>
                  <a:cubicBezTo>
                    <a:pt x="15812" y="98248"/>
                    <a:pt x="154719" y="14904"/>
                    <a:pt x="168477" y="2998"/>
                  </a:cubicBezTo>
                  <a:cubicBezTo>
                    <a:pt x="182235" y="-8908"/>
                    <a:pt x="108681" y="17550"/>
                    <a:pt x="84339" y="31573"/>
                  </a:cubicBezTo>
                  <a:cubicBezTo>
                    <a:pt x="59997" y="45596"/>
                    <a:pt x="-12234" y="107774"/>
                    <a:pt x="1789" y="10301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" name="フリーフォーム: 図形 162">
              <a:extLst>
                <a:ext uri="{FF2B5EF4-FFF2-40B4-BE49-F238E27FC236}">
                  <a16:creationId xmlns:a16="http://schemas.microsoft.com/office/drawing/2014/main" id="{0820AA35-5317-4494-B4B2-E6928F85E5FD}"/>
                </a:ext>
              </a:extLst>
            </p:cNvPr>
            <p:cNvSpPr/>
            <p:nvPr/>
          </p:nvSpPr>
          <p:spPr>
            <a:xfrm>
              <a:off x="7118665" y="3717423"/>
              <a:ext cx="257006" cy="192170"/>
            </a:xfrm>
            <a:custGeom>
              <a:avLst/>
              <a:gdLst>
                <a:gd name="connsiteX0" fmla="*/ 256860 w 257006"/>
                <a:gd name="connsiteY0" fmla="*/ 42 h 192170"/>
                <a:gd name="connsiteX1" fmla="*/ 48898 w 257006"/>
                <a:gd name="connsiteY1" fmla="*/ 100055 h 192170"/>
                <a:gd name="connsiteX2" fmla="*/ 1273 w 257006"/>
                <a:gd name="connsiteY2" fmla="*/ 192130 h 192170"/>
                <a:gd name="connsiteX3" fmla="*/ 80648 w 257006"/>
                <a:gd name="connsiteY3" fmla="*/ 88942 h 192170"/>
                <a:gd name="connsiteX4" fmla="*/ 256860 w 257006"/>
                <a:gd name="connsiteY4" fmla="*/ 42 h 192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006" h="192170">
                  <a:moveTo>
                    <a:pt x="256860" y="42"/>
                  </a:moveTo>
                  <a:cubicBezTo>
                    <a:pt x="251568" y="1894"/>
                    <a:pt x="91496" y="68040"/>
                    <a:pt x="48898" y="100055"/>
                  </a:cubicBezTo>
                  <a:cubicBezTo>
                    <a:pt x="6300" y="132070"/>
                    <a:pt x="-4019" y="193982"/>
                    <a:pt x="1273" y="192130"/>
                  </a:cubicBezTo>
                  <a:cubicBezTo>
                    <a:pt x="6565" y="190278"/>
                    <a:pt x="39108" y="120692"/>
                    <a:pt x="80648" y="88942"/>
                  </a:cubicBezTo>
                  <a:cubicBezTo>
                    <a:pt x="122187" y="57192"/>
                    <a:pt x="262152" y="-1810"/>
                    <a:pt x="256860" y="4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フリーフォーム: 図形 163">
              <a:extLst>
                <a:ext uri="{FF2B5EF4-FFF2-40B4-BE49-F238E27FC236}">
                  <a16:creationId xmlns:a16="http://schemas.microsoft.com/office/drawing/2014/main" id="{CF0EB269-B04A-4699-B992-75D54EDFCCAC}"/>
                </a:ext>
              </a:extLst>
            </p:cNvPr>
            <p:cNvSpPr/>
            <p:nvPr/>
          </p:nvSpPr>
          <p:spPr>
            <a:xfrm>
              <a:off x="7040381" y="3706931"/>
              <a:ext cx="335217" cy="105498"/>
            </a:xfrm>
            <a:custGeom>
              <a:avLst/>
              <a:gdLst>
                <a:gd name="connsiteX0" fmla="*/ 1769 w 335217"/>
                <a:gd name="connsiteY0" fmla="*/ 104197 h 105498"/>
                <a:gd name="connsiteX1" fmla="*/ 328794 w 335217"/>
                <a:gd name="connsiteY1" fmla="*/ 1009 h 105498"/>
                <a:gd name="connsiteX2" fmla="*/ 203382 w 335217"/>
                <a:gd name="connsiteY2" fmla="*/ 54984 h 105498"/>
                <a:gd name="connsiteX3" fmla="*/ 1769 w 335217"/>
                <a:gd name="connsiteY3" fmla="*/ 104197 h 105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5217" h="105498">
                  <a:moveTo>
                    <a:pt x="1769" y="104197"/>
                  </a:moveTo>
                  <a:cubicBezTo>
                    <a:pt x="22671" y="95201"/>
                    <a:pt x="295192" y="9211"/>
                    <a:pt x="328794" y="1009"/>
                  </a:cubicBezTo>
                  <a:cubicBezTo>
                    <a:pt x="362396" y="-7193"/>
                    <a:pt x="255769" y="36728"/>
                    <a:pt x="203382" y="54984"/>
                  </a:cubicBezTo>
                  <a:cubicBezTo>
                    <a:pt x="150995" y="73240"/>
                    <a:pt x="-19133" y="113193"/>
                    <a:pt x="1769" y="10419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" name="フリーフォーム: 図形 164">
              <a:extLst>
                <a:ext uri="{FF2B5EF4-FFF2-40B4-BE49-F238E27FC236}">
                  <a16:creationId xmlns:a16="http://schemas.microsoft.com/office/drawing/2014/main" id="{40E1DDB2-99A0-4E2A-8F39-93A5040E81BA}"/>
                </a:ext>
              </a:extLst>
            </p:cNvPr>
            <p:cNvSpPr/>
            <p:nvPr/>
          </p:nvSpPr>
          <p:spPr>
            <a:xfrm>
              <a:off x="7044452" y="3689869"/>
              <a:ext cx="350196" cy="70488"/>
            </a:xfrm>
            <a:custGeom>
              <a:avLst/>
              <a:gdLst>
                <a:gd name="connsiteX0" fmla="*/ 873 w 350196"/>
                <a:gd name="connsiteY0" fmla="*/ 70459 h 70488"/>
                <a:gd name="connsiteX1" fmla="*/ 181848 w 350196"/>
                <a:gd name="connsiteY1" fmla="*/ 16484 h 70488"/>
                <a:gd name="connsiteX2" fmla="*/ 253286 w 350196"/>
                <a:gd name="connsiteY2" fmla="*/ 609 h 70488"/>
                <a:gd name="connsiteX3" fmla="*/ 350123 w 350196"/>
                <a:gd name="connsiteY3" fmla="*/ 3784 h 70488"/>
                <a:gd name="connsiteX4" fmla="*/ 264398 w 350196"/>
                <a:gd name="connsiteY4" fmla="*/ 8546 h 70488"/>
                <a:gd name="connsiteX5" fmla="*/ 873 w 350196"/>
                <a:gd name="connsiteY5" fmla="*/ 70459 h 7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0196" h="70488">
                  <a:moveTo>
                    <a:pt x="873" y="70459"/>
                  </a:moveTo>
                  <a:cubicBezTo>
                    <a:pt x="-12885" y="71782"/>
                    <a:pt x="139779" y="28126"/>
                    <a:pt x="181848" y="16484"/>
                  </a:cubicBezTo>
                  <a:cubicBezTo>
                    <a:pt x="223917" y="4842"/>
                    <a:pt x="225240" y="2726"/>
                    <a:pt x="253286" y="609"/>
                  </a:cubicBezTo>
                  <a:cubicBezTo>
                    <a:pt x="281332" y="-1508"/>
                    <a:pt x="348271" y="2461"/>
                    <a:pt x="350123" y="3784"/>
                  </a:cubicBezTo>
                  <a:cubicBezTo>
                    <a:pt x="351975" y="5107"/>
                    <a:pt x="318637" y="-3096"/>
                    <a:pt x="264398" y="8546"/>
                  </a:cubicBezTo>
                  <a:cubicBezTo>
                    <a:pt x="210159" y="20188"/>
                    <a:pt x="14631" y="69136"/>
                    <a:pt x="873" y="7045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" name="フリーフォーム: 図形 165">
              <a:extLst>
                <a:ext uri="{FF2B5EF4-FFF2-40B4-BE49-F238E27FC236}">
                  <a16:creationId xmlns:a16="http://schemas.microsoft.com/office/drawing/2014/main" id="{2BDEF3BC-2707-4897-A5A7-19FE562A672D}"/>
                </a:ext>
              </a:extLst>
            </p:cNvPr>
            <p:cNvSpPr/>
            <p:nvPr/>
          </p:nvSpPr>
          <p:spPr>
            <a:xfrm>
              <a:off x="7045190" y="3695807"/>
              <a:ext cx="303896" cy="99650"/>
            </a:xfrm>
            <a:custGeom>
              <a:avLst/>
              <a:gdLst>
                <a:gd name="connsiteX0" fmla="*/ 135 w 303896"/>
                <a:gd name="connsiteY0" fmla="*/ 99446 h 99650"/>
                <a:gd name="connsiteX1" fmla="*/ 196985 w 303896"/>
                <a:gd name="connsiteY1" fmla="*/ 39121 h 99650"/>
                <a:gd name="connsiteX2" fmla="*/ 303348 w 303896"/>
                <a:gd name="connsiteY2" fmla="*/ 1021 h 99650"/>
                <a:gd name="connsiteX3" fmla="*/ 228735 w 303896"/>
                <a:gd name="connsiteY3" fmla="*/ 16896 h 99650"/>
                <a:gd name="connsiteX4" fmla="*/ 135 w 303896"/>
                <a:gd name="connsiteY4" fmla="*/ 99446 h 9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3896" h="99650">
                  <a:moveTo>
                    <a:pt x="135" y="99446"/>
                  </a:moveTo>
                  <a:cubicBezTo>
                    <a:pt x="-5157" y="103150"/>
                    <a:pt x="146450" y="55525"/>
                    <a:pt x="196985" y="39121"/>
                  </a:cubicBezTo>
                  <a:cubicBezTo>
                    <a:pt x="247520" y="22717"/>
                    <a:pt x="298056" y="4725"/>
                    <a:pt x="303348" y="1021"/>
                  </a:cubicBezTo>
                  <a:cubicBezTo>
                    <a:pt x="308640" y="-2683"/>
                    <a:pt x="275037" y="3932"/>
                    <a:pt x="228735" y="16896"/>
                  </a:cubicBezTo>
                  <a:cubicBezTo>
                    <a:pt x="182433" y="29860"/>
                    <a:pt x="5427" y="95742"/>
                    <a:pt x="135" y="9944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フリーフォーム: 図形 166">
              <a:extLst>
                <a:ext uri="{FF2B5EF4-FFF2-40B4-BE49-F238E27FC236}">
                  <a16:creationId xmlns:a16="http://schemas.microsoft.com/office/drawing/2014/main" id="{26F872D8-F8E5-4FFB-AD4C-C14D32109677}"/>
                </a:ext>
              </a:extLst>
            </p:cNvPr>
            <p:cNvSpPr/>
            <p:nvPr/>
          </p:nvSpPr>
          <p:spPr>
            <a:xfrm>
              <a:off x="7081461" y="3585679"/>
              <a:ext cx="190375" cy="145914"/>
            </a:xfrm>
            <a:custGeom>
              <a:avLst/>
              <a:gdLst>
                <a:gd name="connsiteX0" fmla="*/ 3552 w 190375"/>
                <a:gd name="connsiteY0" fmla="*/ 144486 h 145914"/>
                <a:gd name="connsiteX1" fmla="*/ 189289 w 190375"/>
                <a:gd name="connsiteY1" fmla="*/ 1611 h 145914"/>
                <a:gd name="connsiteX2" fmla="*/ 76577 w 190375"/>
                <a:gd name="connsiteY2" fmla="*/ 71461 h 145914"/>
                <a:gd name="connsiteX3" fmla="*/ 3552 w 190375"/>
                <a:gd name="connsiteY3" fmla="*/ 144486 h 145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375" h="145914">
                  <a:moveTo>
                    <a:pt x="3552" y="144486"/>
                  </a:moveTo>
                  <a:cubicBezTo>
                    <a:pt x="22337" y="132844"/>
                    <a:pt x="177118" y="13782"/>
                    <a:pt x="189289" y="1611"/>
                  </a:cubicBezTo>
                  <a:cubicBezTo>
                    <a:pt x="201460" y="-10560"/>
                    <a:pt x="108062" y="49501"/>
                    <a:pt x="76577" y="71461"/>
                  </a:cubicBezTo>
                  <a:cubicBezTo>
                    <a:pt x="45092" y="93421"/>
                    <a:pt x="-15233" y="156128"/>
                    <a:pt x="3552" y="14448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フリーフォーム: 図形 167">
              <a:extLst>
                <a:ext uri="{FF2B5EF4-FFF2-40B4-BE49-F238E27FC236}">
                  <a16:creationId xmlns:a16="http://schemas.microsoft.com/office/drawing/2014/main" id="{A616828B-F82A-4A16-BA14-64D441C87706}"/>
                </a:ext>
              </a:extLst>
            </p:cNvPr>
            <p:cNvSpPr/>
            <p:nvPr/>
          </p:nvSpPr>
          <p:spPr>
            <a:xfrm>
              <a:off x="7065911" y="3580828"/>
              <a:ext cx="182636" cy="140007"/>
            </a:xfrm>
            <a:custGeom>
              <a:avLst/>
              <a:gdLst>
                <a:gd name="connsiteX0" fmla="*/ 182614 w 182636"/>
                <a:gd name="connsiteY0" fmla="*/ 112 h 140007"/>
                <a:gd name="connsiteX1" fmla="*/ 63552 w 182636"/>
                <a:gd name="connsiteY1" fmla="*/ 74725 h 140007"/>
                <a:gd name="connsiteX2" fmla="*/ 52 w 182636"/>
                <a:gd name="connsiteY2" fmla="*/ 139812 h 140007"/>
                <a:gd name="connsiteX3" fmla="*/ 73077 w 182636"/>
                <a:gd name="connsiteY3" fmla="*/ 92187 h 140007"/>
                <a:gd name="connsiteX4" fmla="*/ 182614 w 182636"/>
                <a:gd name="connsiteY4" fmla="*/ 112 h 14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636" h="140007">
                  <a:moveTo>
                    <a:pt x="182614" y="112"/>
                  </a:moveTo>
                  <a:cubicBezTo>
                    <a:pt x="181027" y="-2798"/>
                    <a:pt x="93979" y="51442"/>
                    <a:pt x="63552" y="74725"/>
                  </a:cubicBezTo>
                  <a:cubicBezTo>
                    <a:pt x="33125" y="98008"/>
                    <a:pt x="-1535" y="136902"/>
                    <a:pt x="52" y="139812"/>
                  </a:cubicBezTo>
                  <a:cubicBezTo>
                    <a:pt x="1639" y="142722"/>
                    <a:pt x="43708" y="112560"/>
                    <a:pt x="73077" y="92187"/>
                  </a:cubicBezTo>
                  <a:cubicBezTo>
                    <a:pt x="102446" y="71814"/>
                    <a:pt x="184201" y="3022"/>
                    <a:pt x="182614" y="11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フリーフォーム: 図形 168">
              <a:extLst>
                <a:ext uri="{FF2B5EF4-FFF2-40B4-BE49-F238E27FC236}">
                  <a16:creationId xmlns:a16="http://schemas.microsoft.com/office/drawing/2014/main" id="{2E3F0DAE-A1AB-4967-BC3E-15E005DD4000}"/>
                </a:ext>
              </a:extLst>
            </p:cNvPr>
            <p:cNvSpPr/>
            <p:nvPr/>
          </p:nvSpPr>
          <p:spPr>
            <a:xfrm>
              <a:off x="7106878" y="3572976"/>
              <a:ext cx="175923" cy="17873"/>
            </a:xfrm>
            <a:custGeom>
              <a:avLst/>
              <a:gdLst>
                <a:gd name="connsiteX0" fmla="*/ 360 w 175923"/>
                <a:gd name="connsiteY0" fmla="*/ 17489 h 17873"/>
                <a:gd name="connsiteX1" fmla="*/ 170222 w 175923"/>
                <a:gd name="connsiteY1" fmla="*/ 11139 h 17873"/>
                <a:gd name="connsiteX2" fmla="*/ 125772 w 175923"/>
                <a:gd name="connsiteY2" fmla="*/ 27 h 17873"/>
                <a:gd name="connsiteX3" fmla="*/ 360 w 175923"/>
                <a:gd name="connsiteY3" fmla="*/ 17489 h 17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23" h="17873">
                  <a:moveTo>
                    <a:pt x="360" y="17489"/>
                  </a:moveTo>
                  <a:cubicBezTo>
                    <a:pt x="7768" y="19341"/>
                    <a:pt x="149320" y="14049"/>
                    <a:pt x="170222" y="11139"/>
                  </a:cubicBezTo>
                  <a:cubicBezTo>
                    <a:pt x="191124" y="8229"/>
                    <a:pt x="149584" y="821"/>
                    <a:pt x="125772" y="27"/>
                  </a:cubicBezTo>
                  <a:cubicBezTo>
                    <a:pt x="101960" y="-767"/>
                    <a:pt x="-7048" y="15637"/>
                    <a:pt x="360" y="1748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フリーフォーム: 図形 169">
              <a:extLst>
                <a:ext uri="{FF2B5EF4-FFF2-40B4-BE49-F238E27FC236}">
                  <a16:creationId xmlns:a16="http://schemas.microsoft.com/office/drawing/2014/main" id="{751BC888-29BB-4B7A-BE2F-9FCC249A5985}"/>
                </a:ext>
              </a:extLst>
            </p:cNvPr>
            <p:cNvSpPr/>
            <p:nvPr/>
          </p:nvSpPr>
          <p:spPr>
            <a:xfrm>
              <a:off x="7208597" y="3059457"/>
              <a:ext cx="250184" cy="126576"/>
            </a:xfrm>
            <a:custGeom>
              <a:avLst/>
              <a:gdLst>
                <a:gd name="connsiteX0" fmla="*/ 241 w 250184"/>
                <a:gd name="connsiteY0" fmla="*/ 126196 h 126576"/>
                <a:gd name="connsiteX1" fmla="*/ 146291 w 250184"/>
                <a:gd name="connsiteY1" fmla="*/ 64283 h 126576"/>
                <a:gd name="connsiteX2" fmla="*/ 249478 w 250184"/>
                <a:gd name="connsiteY2" fmla="*/ 783 h 126576"/>
                <a:gd name="connsiteX3" fmla="*/ 182803 w 250184"/>
                <a:gd name="connsiteY3" fmla="*/ 34121 h 126576"/>
                <a:gd name="connsiteX4" fmla="*/ 241 w 250184"/>
                <a:gd name="connsiteY4" fmla="*/ 126196 h 126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184" h="126576">
                  <a:moveTo>
                    <a:pt x="241" y="126196"/>
                  </a:moveTo>
                  <a:cubicBezTo>
                    <a:pt x="-5844" y="131223"/>
                    <a:pt x="104752" y="85185"/>
                    <a:pt x="146291" y="64283"/>
                  </a:cubicBezTo>
                  <a:cubicBezTo>
                    <a:pt x="187830" y="43381"/>
                    <a:pt x="243393" y="5810"/>
                    <a:pt x="249478" y="783"/>
                  </a:cubicBezTo>
                  <a:cubicBezTo>
                    <a:pt x="255563" y="-4244"/>
                    <a:pt x="221432" y="15865"/>
                    <a:pt x="182803" y="34121"/>
                  </a:cubicBezTo>
                  <a:cubicBezTo>
                    <a:pt x="144174" y="52377"/>
                    <a:pt x="6326" y="121169"/>
                    <a:pt x="241" y="12619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" name="フリーフォーム: 図形 170">
              <a:extLst>
                <a:ext uri="{FF2B5EF4-FFF2-40B4-BE49-F238E27FC236}">
                  <a16:creationId xmlns:a16="http://schemas.microsoft.com/office/drawing/2014/main" id="{F2D5F30F-B811-4348-BFED-C7CE80DA01D6}"/>
                </a:ext>
              </a:extLst>
            </p:cNvPr>
            <p:cNvSpPr/>
            <p:nvPr/>
          </p:nvSpPr>
          <p:spPr>
            <a:xfrm>
              <a:off x="7216590" y="3049091"/>
              <a:ext cx="219336" cy="83232"/>
            </a:xfrm>
            <a:custGeom>
              <a:avLst/>
              <a:gdLst>
                <a:gd name="connsiteX0" fmla="*/ 219260 w 219336"/>
                <a:gd name="connsiteY0" fmla="*/ 37 h 83232"/>
                <a:gd name="connsiteX1" fmla="*/ 71623 w 219336"/>
                <a:gd name="connsiteY1" fmla="*/ 61949 h 83232"/>
                <a:gd name="connsiteX2" fmla="*/ 185 w 219336"/>
                <a:gd name="connsiteY2" fmla="*/ 82587 h 83232"/>
                <a:gd name="connsiteX3" fmla="*/ 90673 w 219336"/>
                <a:gd name="connsiteY3" fmla="*/ 71474 h 83232"/>
                <a:gd name="connsiteX4" fmla="*/ 219260 w 219336"/>
                <a:gd name="connsiteY4" fmla="*/ 37 h 83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9336" h="83232">
                  <a:moveTo>
                    <a:pt x="219260" y="37"/>
                  </a:moveTo>
                  <a:cubicBezTo>
                    <a:pt x="216085" y="-1550"/>
                    <a:pt x="108135" y="48191"/>
                    <a:pt x="71623" y="61949"/>
                  </a:cubicBezTo>
                  <a:cubicBezTo>
                    <a:pt x="35111" y="75707"/>
                    <a:pt x="-2990" y="81000"/>
                    <a:pt x="185" y="82587"/>
                  </a:cubicBezTo>
                  <a:cubicBezTo>
                    <a:pt x="3360" y="84174"/>
                    <a:pt x="55748" y="83645"/>
                    <a:pt x="90673" y="71474"/>
                  </a:cubicBezTo>
                  <a:cubicBezTo>
                    <a:pt x="125598" y="59303"/>
                    <a:pt x="222435" y="1624"/>
                    <a:pt x="219260" y="3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2" name="フリーフォーム: 図形 171">
              <a:extLst>
                <a:ext uri="{FF2B5EF4-FFF2-40B4-BE49-F238E27FC236}">
                  <a16:creationId xmlns:a16="http://schemas.microsoft.com/office/drawing/2014/main" id="{254A0FA0-DAEF-4F7F-96D7-788ED87A3DB9}"/>
                </a:ext>
              </a:extLst>
            </p:cNvPr>
            <p:cNvSpPr/>
            <p:nvPr/>
          </p:nvSpPr>
          <p:spPr>
            <a:xfrm>
              <a:off x="7315644" y="3046659"/>
              <a:ext cx="132805" cy="13585"/>
            </a:xfrm>
            <a:custGeom>
              <a:avLst/>
              <a:gdLst>
                <a:gd name="connsiteX0" fmla="*/ 1144 w 132805"/>
                <a:gd name="connsiteY0" fmla="*/ 881 h 13585"/>
                <a:gd name="connsiteX1" fmla="*/ 131319 w 132805"/>
                <a:gd name="connsiteY1" fmla="*/ 2469 h 13585"/>
                <a:gd name="connsiteX2" fmla="*/ 69406 w 132805"/>
                <a:gd name="connsiteY2" fmla="*/ 13581 h 13585"/>
                <a:gd name="connsiteX3" fmla="*/ 1144 w 132805"/>
                <a:gd name="connsiteY3" fmla="*/ 881 h 13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805" h="13585">
                  <a:moveTo>
                    <a:pt x="1144" y="881"/>
                  </a:moveTo>
                  <a:cubicBezTo>
                    <a:pt x="11463" y="-971"/>
                    <a:pt x="119942" y="352"/>
                    <a:pt x="131319" y="2469"/>
                  </a:cubicBezTo>
                  <a:cubicBezTo>
                    <a:pt x="142696" y="4586"/>
                    <a:pt x="85546" y="13317"/>
                    <a:pt x="69406" y="13581"/>
                  </a:cubicBezTo>
                  <a:cubicBezTo>
                    <a:pt x="53266" y="13845"/>
                    <a:pt x="-9175" y="2733"/>
                    <a:pt x="1144" y="88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" name="フリーフォーム: 図形 172">
              <a:extLst>
                <a:ext uri="{FF2B5EF4-FFF2-40B4-BE49-F238E27FC236}">
                  <a16:creationId xmlns:a16="http://schemas.microsoft.com/office/drawing/2014/main" id="{B94816C2-C4CE-4B17-83A5-B44459ACD352}"/>
                </a:ext>
              </a:extLst>
            </p:cNvPr>
            <p:cNvSpPr/>
            <p:nvPr/>
          </p:nvSpPr>
          <p:spPr>
            <a:xfrm>
              <a:off x="7217727" y="2850328"/>
              <a:ext cx="374946" cy="253945"/>
            </a:xfrm>
            <a:custGeom>
              <a:avLst/>
              <a:gdLst>
                <a:gd name="connsiteX0" fmla="*/ 6986 w 374946"/>
                <a:gd name="connsiteY0" fmla="*/ 251187 h 253945"/>
                <a:gd name="connsiteX1" fmla="*/ 241936 w 374946"/>
                <a:gd name="connsiteY1" fmla="*/ 101962 h 253945"/>
                <a:gd name="connsiteX2" fmla="*/ 373698 w 374946"/>
                <a:gd name="connsiteY2" fmla="*/ 362 h 253945"/>
                <a:gd name="connsiteX3" fmla="*/ 167323 w 374946"/>
                <a:gd name="connsiteY3" fmla="*/ 136887 h 253945"/>
                <a:gd name="connsiteX4" fmla="*/ 70486 w 374946"/>
                <a:gd name="connsiteY4" fmla="*/ 195625 h 253945"/>
                <a:gd name="connsiteX5" fmla="*/ 6986 w 374946"/>
                <a:gd name="connsiteY5" fmla="*/ 251187 h 253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4946" h="253945">
                  <a:moveTo>
                    <a:pt x="6986" y="251187"/>
                  </a:moveTo>
                  <a:cubicBezTo>
                    <a:pt x="35561" y="235576"/>
                    <a:pt x="180817" y="143766"/>
                    <a:pt x="241936" y="101962"/>
                  </a:cubicBezTo>
                  <a:cubicBezTo>
                    <a:pt x="303055" y="60158"/>
                    <a:pt x="386134" y="-5459"/>
                    <a:pt x="373698" y="362"/>
                  </a:cubicBezTo>
                  <a:cubicBezTo>
                    <a:pt x="361263" y="6183"/>
                    <a:pt x="217858" y="104343"/>
                    <a:pt x="167323" y="136887"/>
                  </a:cubicBezTo>
                  <a:cubicBezTo>
                    <a:pt x="116788" y="169431"/>
                    <a:pt x="95886" y="179485"/>
                    <a:pt x="70486" y="195625"/>
                  </a:cubicBezTo>
                  <a:cubicBezTo>
                    <a:pt x="45086" y="211765"/>
                    <a:pt x="-21589" y="266798"/>
                    <a:pt x="6986" y="25118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フリーフォーム: 図形 173">
              <a:extLst>
                <a:ext uri="{FF2B5EF4-FFF2-40B4-BE49-F238E27FC236}">
                  <a16:creationId xmlns:a16="http://schemas.microsoft.com/office/drawing/2014/main" id="{ACF0B555-EFC7-4194-93B0-D351A6AD7805}"/>
                </a:ext>
              </a:extLst>
            </p:cNvPr>
            <p:cNvSpPr/>
            <p:nvPr/>
          </p:nvSpPr>
          <p:spPr>
            <a:xfrm>
              <a:off x="7228902" y="2961358"/>
              <a:ext cx="167909" cy="97733"/>
            </a:xfrm>
            <a:custGeom>
              <a:avLst/>
              <a:gdLst>
                <a:gd name="connsiteX0" fmla="*/ 2161 w 167909"/>
                <a:gd name="connsiteY0" fmla="*/ 94120 h 97733"/>
                <a:gd name="connsiteX1" fmla="*/ 164086 w 167909"/>
                <a:gd name="connsiteY1" fmla="*/ 2045 h 97733"/>
                <a:gd name="connsiteX2" fmla="*/ 113286 w 167909"/>
                <a:gd name="connsiteY2" fmla="*/ 33795 h 97733"/>
                <a:gd name="connsiteX3" fmla="*/ 72011 w 167909"/>
                <a:gd name="connsiteY3" fmla="*/ 75070 h 97733"/>
                <a:gd name="connsiteX4" fmla="*/ 2161 w 167909"/>
                <a:gd name="connsiteY4" fmla="*/ 94120 h 9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909" h="97733">
                  <a:moveTo>
                    <a:pt x="2161" y="94120"/>
                  </a:moveTo>
                  <a:cubicBezTo>
                    <a:pt x="17507" y="81949"/>
                    <a:pt x="145565" y="12099"/>
                    <a:pt x="164086" y="2045"/>
                  </a:cubicBezTo>
                  <a:cubicBezTo>
                    <a:pt x="182607" y="-8009"/>
                    <a:pt x="128632" y="21624"/>
                    <a:pt x="113286" y="33795"/>
                  </a:cubicBezTo>
                  <a:cubicBezTo>
                    <a:pt x="97940" y="45966"/>
                    <a:pt x="86298" y="65545"/>
                    <a:pt x="72011" y="75070"/>
                  </a:cubicBezTo>
                  <a:cubicBezTo>
                    <a:pt x="57724" y="84595"/>
                    <a:pt x="-13185" y="106291"/>
                    <a:pt x="2161" y="9412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" name="フリーフォーム: 図形 174">
              <a:extLst>
                <a:ext uri="{FF2B5EF4-FFF2-40B4-BE49-F238E27FC236}">
                  <a16:creationId xmlns:a16="http://schemas.microsoft.com/office/drawing/2014/main" id="{0D8DEDB2-A49F-48BF-A7E3-6570AD6CBA6E}"/>
                </a:ext>
              </a:extLst>
            </p:cNvPr>
            <p:cNvSpPr/>
            <p:nvPr/>
          </p:nvSpPr>
          <p:spPr>
            <a:xfrm>
              <a:off x="7241921" y="2815456"/>
              <a:ext cx="372800" cy="65413"/>
            </a:xfrm>
            <a:custGeom>
              <a:avLst/>
              <a:gdLst>
                <a:gd name="connsiteX0" fmla="*/ 254 w 372800"/>
                <a:gd name="connsiteY0" fmla="*/ 65397 h 65413"/>
                <a:gd name="connsiteX1" fmla="*/ 219329 w 372800"/>
                <a:gd name="connsiteY1" fmla="*/ 9834 h 65413"/>
                <a:gd name="connsiteX2" fmla="*/ 284417 w 372800"/>
                <a:gd name="connsiteY2" fmla="*/ 24122 h 65413"/>
                <a:gd name="connsiteX3" fmla="*/ 371729 w 372800"/>
                <a:gd name="connsiteY3" fmla="*/ 24122 h 65413"/>
                <a:gd name="connsiteX4" fmla="*/ 328867 w 372800"/>
                <a:gd name="connsiteY4" fmla="*/ 11422 h 65413"/>
                <a:gd name="connsiteX5" fmla="*/ 266954 w 372800"/>
                <a:gd name="connsiteY5" fmla="*/ 3484 h 65413"/>
                <a:gd name="connsiteX6" fmla="*/ 254 w 372800"/>
                <a:gd name="connsiteY6" fmla="*/ 65397 h 65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2800" h="65413">
                  <a:moveTo>
                    <a:pt x="254" y="65397"/>
                  </a:moveTo>
                  <a:cubicBezTo>
                    <a:pt x="-7683" y="66455"/>
                    <a:pt x="171969" y="16713"/>
                    <a:pt x="219329" y="9834"/>
                  </a:cubicBezTo>
                  <a:cubicBezTo>
                    <a:pt x="266689" y="2955"/>
                    <a:pt x="259017" y="21741"/>
                    <a:pt x="284417" y="24122"/>
                  </a:cubicBezTo>
                  <a:cubicBezTo>
                    <a:pt x="309817" y="26503"/>
                    <a:pt x="364321" y="26239"/>
                    <a:pt x="371729" y="24122"/>
                  </a:cubicBezTo>
                  <a:cubicBezTo>
                    <a:pt x="379137" y="22005"/>
                    <a:pt x="346330" y="14862"/>
                    <a:pt x="328867" y="11422"/>
                  </a:cubicBezTo>
                  <a:cubicBezTo>
                    <a:pt x="311405" y="7982"/>
                    <a:pt x="319871" y="-6570"/>
                    <a:pt x="266954" y="3484"/>
                  </a:cubicBezTo>
                  <a:cubicBezTo>
                    <a:pt x="214037" y="13538"/>
                    <a:pt x="8191" y="64339"/>
                    <a:pt x="254" y="6539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フリーフォーム: 図形 175">
              <a:extLst>
                <a:ext uri="{FF2B5EF4-FFF2-40B4-BE49-F238E27FC236}">
                  <a16:creationId xmlns:a16="http://schemas.microsoft.com/office/drawing/2014/main" id="{4CE02602-FB2A-4046-9C1A-721E9A8720A8}"/>
                </a:ext>
              </a:extLst>
            </p:cNvPr>
            <p:cNvSpPr/>
            <p:nvPr/>
          </p:nvSpPr>
          <p:spPr>
            <a:xfrm>
              <a:off x="7226548" y="2837339"/>
              <a:ext cx="324051" cy="134901"/>
            </a:xfrm>
            <a:custGeom>
              <a:avLst/>
              <a:gdLst>
                <a:gd name="connsiteX0" fmla="*/ 1340 w 324051"/>
                <a:gd name="connsiteY0" fmla="*/ 134001 h 134901"/>
                <a:gd name="connsiteX1" fmla="*/ 312490 w 324051"/>
                <a:gd name="connsiteY1" fmla="*/ 5414 h 134901"/>
                <a:gd name="connsiteX2" fmla="*/ 252165 w 324051"/>
                <a:gd name="connsiteY2" fmla="*/ 27639 h 134901"/>
                <a:gd name="connsiteX3" fmla="*/ 201365 w 324051"/>
                <a:gd name="connsiteY3" fmla="*/ 60976 h 134901"/>
                <a:gd name="connsiteX4" fmla="*/ 1340 w 324051"/>
                <a:gd name="connsiteY4" fmla="*/ 134001 h 134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4051" h="134901">
                  <a:moveTo>
                    <a:pt x="1340" y="134001"/>
                  </a:moveTo>
                  <a:cubicBezTo>
                    <a:pt x="19861" y="124741"/>
                    <a:pt x="270686" y="23141"/>
                    <a:pt x="312490" y="5414"/>
                  </a:cubicBezTo>
                  <a:cubicBezTo>
                    <a:pt x="354294" y="-12313"/>
                    <a:pt x="270686" y="18379"/>
                    <a:pt x="252165" y="27639"/>
                  </a:cubicBezTo>
                  <a:cubicBezTo>
                    <a:pt x="233644" y="36899"/>
                    <a:pt x="241053" y="43513"/>
                    <a:pt x="201365" y="60976"/>
                  </a:cubicBezTo>
                  <a:cubicBezTo>
                    <a:pt x="161678" y="78438"/>
                    <a:pt x="-17181" y="143261"/>
                    <a:pt x="1340" y="13400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" name="フリーフォーム: 図形 176">
              <a:extLst>
                <a:ext uri="{FF2B5EF4-FFF2-40B4-BE49-F238E27FC236}">
                  <a16:creationId xmlns:a16="http://schemas.microsoft.com/office/drawing/2014/main" id="{84970070-251A-4CA9-AF2A-240E8AD76BA3}"/>
                </a:ext>
              </a:extLst>
            </p:cNvPr>
            <p:cNvSpPr/>
            <p:nvPr/>
          </p:nvSpPr>
          <p:spPr>
            <a:xfrm>
              <a:off x="7237313" y="2820650"/>
              <a:ext cx="294641" cy="103178"/>
            </a:xfrm>
            <a:custGeom>
              <a:avLst/>
              <a:gdLst>
                <a:gd name="connsiteX0" fmla="*/ 100 w 294641"/>
                <a:gd name="connsiteY0" fmla="*/ 103065 h 103178"/>
                <a:gd name="connsiteX1" fmla="*/ 235050 w 294641"/>
                <a:gd name="connsiteY1" fmla="*/ 7815 h 103178"/>
                <a:gd name="connsiteX2" fmla="*/ 293787 w 294641"/>
                <a:gd name="connsiteY2" fmla="*/ 7815 h 103178"/>
                <a:gd name="connsiteX3" fmla="*/ 206475 w 294641"/>
                <a:gd name="connsiteY3" fmla="*/ 26865 h 103178"/>
                <a:gd name="connsiteX4" fmla="*/ 100 w 294641"/>
                <a:gd name="connsiteY4" fmla="*/ 103065 h 103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641" h="103178">
                  <a:moveTo>
                    <a:pt x="100" y="103065"/>
                  </a:moveTo>
                  <a:cubicBezTo>
                    <a:pt x="4862" y="99890"/>
                    <a:pt x="186102" y="23690"/>
                    <a:pt x="235050" y="7815"/>
                  </a:cubicBezTo>
                  <a:cubicBezTo>
                    <a:pt x="283998" y="-8060"/>
                    <a:pt x="298549" y="4640"/>
                    <a:pt x="293787" y="7815"/>
                  </a:cubicBezTo>
                  <a:cubicBezTo>
                    <a:pt x="289025" y="10990"/>
                    <a:pt x="252512" y="12048"/>
                    <a:pt x="206475" y="26865"/>
                  </a:cubicBezTo>
                  <a:cubicBezTo>
                    <a:pt x="160438" y="41682"/>
                    <a:pt x="-4662" y="106240"/>
                    <a:pt x="100" y="10306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" name="フリーフォーム: 図形 177">
              <a:extLst>
                <a:ext uri="{FF2B5EF4-FFF2-40B4-BE49-F238E27FC236}">
                  <a16:creationId xmlns:a16="http://schemas.microsoft.com/office/drawing/2014/main" id="{B572014B-6F1F-43CB-A57F-7E53CA7D2EAD}"/>
                </a:ext>
              </a:extLst>
            </p:cNvPr>
            <p:cNvSpPr/>
            <p:nvPr/>
          </p:nvSpPr>
          <p:spPr>
            <a:xfrm>
              <a:off x="7295130" y="2686855"/>
              <a:ext cx="204327" cy="198260"/>
            </a:xfrm>
            <a:custGeom>
              <a:avLst/>
              <a:gdLst>
                <a:gd name="connsiteX0" fmla="*/ 2608 w 204327"/>
                <a:gd name="connsiteY0" fmla="*/ 197173 h 198260"/>
                <a:gd name="connsiteX1" fmla="*/ 202633 w 204327"/>
                <a:gd name="connsiteY1" fmla="*/ 3498 h 198260"/>
                <a:gd name="connsiteX2" fmla="*/ 94683 w 204327"/>
                <a:gd name="connsiteY2" fmla="*/ 79698 h 198260"/>
                <a:gd name="connsiteX3" fmla="*/ 2608 w 204327"/>
                <a:gd name="connsiteY3" fmla="*/ 197173 h 198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327" h="198260">
                  <a:moveTo>
                    <a:pt x="2608" y="197173"/>
                  </a:moveTo>
                  <a:cubicBezTo>
                    <a:pt x="20600" y="184473"/>
                    <a:pt x="187287" y="23077"/>
                    <a:pt x="202633" y="3498"/>
                  </a:cubicBezTo>
                  <a:cubicBezTo>
                    <a:pt x="217979" y="-16081"/>
                    <a:pt x="124845" y="51652"/>
                    <a:pt x="94683" y="79698"/>
                  </a:cubicBezTo>
                  <a:cubicBezTo>
                    <a:pt x="64521" y="107744"/>
                    <a:pt x="-15384" y="209873"/>
                    <a:pt x="2608" y="19717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" name="フリーフォーム: 図形 178">
              <a:extLst>
                <a:ext uri="{FF2B5EF4-FFF2-40B4-BE49-F238E27FC236}">
                  <a16:creationId xmlns:a16="http://schemas.microsoft.com/office/drawing/2014/main" id="{CC0E438F-2C97-4CEB-9D93-FF58A5EDB795}"/>
                </a:ext>
              </a:extLst>
            </p:cNvPr>
            <p:cNvSpPr/>
            <p:nvPr/>
          </p:nvSpPr>
          <p:spPr>
            <a:xfrm>
              <a:off x="7234238" y="2677735"/>
              <a:ext cx="255620" cy="53893"/>
            </a:xfrm>
            <a:custGeom>
              <a:avLst/>
              <a:gdLst>
                <a:gd name="connsiteX0" fmla="*/ 0 w 255620"/>
                <a:gd name="connsiteY0" fmla="*/ 53893 h 53893"/>
                <a:gd name="connsiteX1" fmla="*/ 176212 w 255620"/>
                <a:gd name="connsiteY1" fmla="*/ 4680 h 53893"/>
                <a:gd name="connsiteX2" fmla="*/ 255587 w 255620"/>
                <a:gd name="connsiteY2" fmla="*/ 3093 h 53893"/>
                <a:gd name="connsiteX3" fmla="*/ 168275 w 255620"/>
                <a:gd name="connsiteY3" fmla="*/ 14205 h 53893"/>
                <a:gd name="connsiteX4" fmla="*/ 0 w 255620"/>
                <a:gd name="connsiteY4" fmla="*/ 53893 h 53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620" h="53893">
                  <a:moveTo>
                    <a:pt x="0" y="53893"/>
                  </a:moveTo>
                  <a:cubicBezTo>
                    <a:pt x="1323" y="52306"/>
                    <a:pt x="133614" y="13147"/>
                    <a:pt x="176212" y="4680"/>
                  </a:cubicBezTo>
                  <a:cubicBezTo>
                    <a:pt x="218810" y="-3787"/>
                    <a:pt x="256910" y="1506"/>
                    <a:pt x="255587" y="3093"/>
                  </a:cubicBezTo>
                  <a:cubicBezTo>
                    <a:pt x="254264" y="4680"/>
                    <a:pt x="207962" y="4945"/>
                    <a:pt x="168275" y="14205"/>
                  </a:cubicBezTo>
                  <a:lnTo>
                    <a:pt x="0" y="53893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" name="フリーフォーム: 図形 179">
              <a:extLst>
                <a:ext uri="{FF2B5EF4-FFF2-40B4-BE49-F238E27FC236}">
                  <a16:creationId xmlns:a16="http://schemas.microsoft.com/office/drawing/2014/main" id="{4800A94C-49E9-4BEC-9AB1-5043510E6148}"/>
                </a:ext>
              </a:extLst>
            </p:cNvPr>
            <p:cNvSpPr/>
            <p:nvPr/>
          </p:nvSpPr>
          <p:spPr>
            <a:xfrm>
              <a:off x="7243967" y="2698257"/>
              <a:ext cx="216091" cy="110880"/>
            </a:xfrm>
            <a:custGeom>
              <a:avLst/>
              <a:gdLst>
                <a:gd name="connsiteX0" fmla="*/ 215696 w 216091"/>
                <a:gd name="connsiteY0" fmla="*/ 1621 h 110880"/>
                <a:gd name="connsiteX1" fmla="*/ 9321 w 216091"/>
                <a:gd name="connsiteY1" fmla="*/ 107983 h 110880"/>
                <a:gd name="connsiteX2" fmla="*/ 37896 w 216091"/>
                <a:gd name="connsiteY2" fmla="*/ 77821 h 110880"/>
                <a:gd name="connsiteX3" fmla="*/ 60121 w 216091"/>
                <a:gd name="connsiteY3" fmla="*/ 46071 h 110880"/>
                <a:gd name="connsiteX4" fmla="*/ 215696 w 216091"/>
                <a:gd name="connsiteY4" fmla="*/ 1621 h 110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91" h="110880">
                  <a:moveTo>
                    <a:pt x="215696" y="1621"/>
                  </a:moveTo>
                  <a:cubicBezTo>
                    <a:pt x="207229" y="11940"/>
                    <a:pt x="38954" y="95283"/>
                    <a:pt x="9321" y="107983"/>
                  </a:cubicBezTo>
                  <a:cubicBezTo>
                    <a:pt x="-20312" y="120683"/>
                    <a:pt x="29429" y="88140"/>
                    <a:pt x="37896" y="77821"/>
                  </a:cubicBezTo>
                  <a:cubicBezTo>
                    <a:pt x="46363" y="67502"/>
                    <a:pt x="25990" y="59036"/>
                    <a:pt x="60121" y="46071"/>
                  </a:cubicBezTo>
                  <a:cubicBezTo>
                    <a:pt x="94252" y="33106"/>
                    <a:pt x="224163" y="-8698"/>
                    <a:pt x="215696" y="162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" name="フリーフォーム: 図形 180">
              <a:extLst>
                <a:ext uri="{FF2B5EF4-FFF2-40B4-BE49-F238E27FC236}">
                  <a16:creationId xmlns:a16="http://schemas.microsoft.com/office/drawing/2014/main" id="{BFCBEA9A-8AFC-4A8C-A64E-740A991E6E27}"/>
                </a:ext>
              </a:extLst>
            </p:cNvPr>
            <p:cNvSpPr/>
            <p:nvPr/>
          </p:nvSpPr>
          <p:spPr>
            <a:xfrm>
              <a:off x="7200735" y="2597984"/>
              <a:ext cx="277130" cy="116260"/>
            </a:xfrm>
            <a:custGeom>
              <a:avLst/>
              <a:gdLst>
                <a:gd name="connsiteX0" fmla="*/ 165 w 277130"/>
                <a:gd name="connsiteY0" fmla="*/ 8231 h 116260"/>
                <a:gd name="connsiteX1" fmla="*/ 250990 w 277130"/>
                <a:gd name="connsiteY1" fmla="*/ 14581 h 116260"/>
                <a:gd name="connsiteX2" fmla="*/ 244640 w 277130"/>
                <a:gd name="connsiteY2" fmla="*/ 20931 h 116260"/>
                <a:gd name="connsiteX3" fmla="*/ 31915 w 277130"/>
                <a:gd name="connsiteY3" fmla="*/ 116181 h 116260"/>
                <a:gd name="connsiteX4" fmla="*/ 252578 w 277130"/>
                <a:gd name="connsiteY4" fmla="*/ 36806 h 116260"/>
                <a:gd name="connsiteX5" fmla="*/ 266865 w 277130"/>
                <a:gd name="connsiteY5" fmla="*/ 9819 h 116260"/>
                <a:gd name="connsiteX6" fmla="*/ 212890 w 277130"/>
                <a:gd name="connsiteY6" fmla="*/ 294 h 116260"/>
                <a:gd name="connsiteX7" fmla="*/ 165 w 277130"/>
                <a:gd name="connsiteY7" fmla="*/ 8231 h 116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7130" h="116260">
                  <a:moveTo>
                    <a:pt x="165" y="8231"/>
                  </a:moveTo>
                  <a:cubicBezTo>
                    <a:pt x="6515" y="10612"/>
                    <a:pt x="250990" y="14581"/>
                    <a:pt x="250990" y="14581"/>
                  </a:cubicBezTo>
                  <a:cubicBezTo>
                    <a:pt x="291736" y="16698"/>
                    <a:pt x="281153" y="3998"/>
                    <a:pt x="244640" y="20931"/>
                  </a:cubicBezTo>
                  <a:cubicBezTo>
                    <a:pt x="208128" y="37864"/>
                    <a:pt x="30592" y="113535"/>
                    <a:pt x="31915" y="116181"/>
                  </a:cubicBezTo>
                  <a:cubicBezTo>
                    <a:pt x="33238" y="118827"/>
                    <a:pt x="213420" y="54533"/>
                    <a:pt x="252578" y="36806"/>
                  </a:cubicBezTo>
                  <a:cubicBezTo>
                    <a:pt x="291736" y="19079"/>
                    <a:pt x="273480" y="15904"/>
                    <a:pt x="266865" y="9819"/>
                  </a:cubicBezTo>
                  <a:cubicBezTo>
                    <a:pt x="260250" y="3734"/>
                    <a:pt x="253371" y="2146"/>
                    <a:pt x="212890" y="294"/>
                  </a:cubicBezTo>
                  <a:cubicBezTo>
                    <a:pt x="172409" y="-1558"/>
                    <a:pt x="-6185" y="5850"/>
                    <a:pt x="165" y="823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" name="フリーフォーム: 図形 181">
              <a:extLst>
                <a:ext uri="{FF2B5EF4-FFF2-40B4-BE49-F238E27FC236}">
                  <a16:creationId xmlns:a16="http://schemas.microsoft.com/office/drawing/2014/main" id="{9FA05F18-B20F-4ECF-9C4E-9DE9FAB4AAFE}"/>
                </a:ext>
              </a:extLst>
            </p:cNvPr>
            <p:cNvSpPr/>
            <p:nvPr/>
          </p:nvSpPr>
          <p:spPr>
            <a:xfrm>
              <a:off x="7228642" y="2607653"/>
              <a:ext cx="184033" cy="78014"/>
            </a:xfrm>
            <a:custGeom>
              <a:avLst/>
              <a:gdLst>
                <a:gd name="connsiteX0" fmla="*/ 833 w 184033"/>
                <a:gd name="connsiteY0" fmla="*/ 77937 h 78014"/>
                <a:gd name="connsiteX1" fmla="*/ 180221 w 184033"/>
                <a:gd name="connsiteY1" fmla="*/ 3325 h 78014"/>
                <a:gd name="connsiteX2" fmla="*/ 115133 w 184033"/>
                <a:gd name="connsiteY2" fmla="*/ 17612 h 78014"/>
                <a:gd name="connsiteX3" fmla="*/ 833 w 184033"/>
                <a:gd name="connsiteY3" fmla="*/ 77937 h 78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4033" h="78014">
                  <a:moveTo>
                    <a:pt x="833" y="77937"/>
                  </a:moveTo>
                  <a:cubicBezTo>
                    <a:pt x="11681" y="75556"/>
                    <a:pt x="161171" y="13379"/>
                    <a:pt x="180221" y="3325"/>
                  </a:cubicBezTo>
                  <a:cubicBezTo>
                    <a:pt x="199271" y="-6729"/>
                    <a:pt x="142121" y="8352"/>
                    <a:pt x="115133" y="17612"/>
                  </a:cubicBezTo>
                  <a:cubicBezTo>
                    <a:pt x="88146" y="26872"/>
                    <a:pt x="-10015" y="80318"/>
                    <a:pt x="833" y="7793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" name="フリーフォーム: 図形 182">
              <a:extLst>
                <a:ext uri="{FF2B5EF4-FFF2-40B4-BE49-F238E27FC236}">
                  <a16:creationId xmlns:a16="http://schemas.microsoft.com/office/drawing/2014/main" id="{17D85F5E-B292-40F9-8F3D-5FD05C92441F}"/>
                </a:ext>
              </a:extLst>
            </p:cNvPr>
            <p:cNvSpPr/>
            <p:nvPr/>
          </p:nvSpPr>
          <p:spPr>
            <a:xfrm>
              <a:off x="7212728" y="2612535"/>
              <a:ext cx="139838" cy="16381"/>
            </a:xfrm>
            <a:custGeom>
              <a:avLst/>
              <a:gdLst>
                <a:gd name="connsiteX0" fmla="*/ 872 w 139838"/>
                <a:gd name="connsiteY0" fmla="*/ 15905 h 16381"/>
                <a:gd name="connsiteX1" fmla="*/ 137397 w 139838"/>
                <a:gd name="connsiteY1" fmla="*/ 11143 h 16381"/>
                <a:gd name="connsiteX2" fmla="*/ 81835 w 139838"/>
                <a:gd name="connsiteY2" fmla="*/ 30 h 16381"/>
                <a:gd name="connsiteX3" fmla="*/ 872 w 139838"/>
                <a:gd name="connsiteY3" fmla="*/ 15905 h 16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838" h="16381">
                  <a:moveTo>
                    <a:pt x="872" y="15905"/>
                  </a:moveTo>
                  <a:cubicBezTo>
                    <a:pt x="10132" y="17757"/>
                    <a:pt x="123903" y="13789"/>
                    <a:pt x="137397" y="11143"/>
                  </a:cubicBezTo>
                  <a:cubicBezTo>
                    <a:pt x="150891" y="8497"/>
                    <a:pt x="105118" y="824"/>
                    <a:pt x="81835" y="30"/>
                  </a:cubicBezTo>
                  <a:cubicBezTo>
                    <a:pt x="58552" y="-764"/>
                    <a:pt x="-8388" y="14053"/>
                    <a:pt x="872" y="1590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4" name="フリーフォーム: 図形 183">
              <a:extLst>
                <a:ext uri="{FF2B5EF4-FFF2-40B4-BE49-F238E27FC236}">
                  <a16:creationId xmlns:a16="http://schemas.microsoft.com/office/drawing/2014/main" id="{D0AAFF7B-E0D8-4D21-AF6D-3628F97A79F7}"/>
                </a:ext>
              </a:extLst>
            </p:cNvPr>
            <p:cNvSpPr/>
            <p:nvPr/>
          </p:nvSpPr>
          <p:spPr>
            <a:xfrm>
              <a:off x="6474253" y="2592103"/>
              <a:ext cx="411453" cy="1554345"/>
            </a:xfrm>
            <a:custGeom>
              <a:avLst/>
              <a:gdLst>
                <a:gd name="connsiteX0" fmla="*/ 336122 w 411453"/>
                <a:gd name="connsiteY0" fmla="*/ 4587 h 1554345"/>
                <a:gd name="connsiteX1" fmla="*/ 390097 w 411453"/>
                <a:gd name="connsiteY1" fmla="*/ 156987 h 1554345"/>
                <a:gd name="connsiteX2" fmla="*/ 336122 w 411453"/>
                <a:gd name="connsiteY2" fmla="*/ 566562 h 1554345"/>
                <a:gd name="connsiteX3" fmla="*/ 196422 w 411453"/>
                <a:gd name="connsiteY3" fmla="*/ 1125362 h 1554345"/>
                <a:gd name="connsiteX4" fmla="*/ 110697 w 411453"/>
                <a:gd name="connsiteY4" fmla="*/ 1366662 h 1554345"/>
                <a:gd name="connsiteX5" fmla="*/ 2747 w 411453"/>
                <a:gd name="connsiteY5" fmla="*/ 1547637 h 1554345"/>
                <a:gd name="connsiteX6" fmla="*/ 231347 w 411453"/>
                <a:gd name="connsiteY6" fmla="*/ 1125362 h 1554345"/>
                <a:gd name="connsiteX7" fmla="*/ 409147 w 411453"/>
                <a:gd name="connsiteY7" fmla="*/ 309387 h 1554345"/>
                <a:gd name="connsiteX8" fmla="*/ 336122 w 411453"/>
                <a:gd name="connsiteY8" fmla="*/ 4587 h 1554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1453" h="1554345">
                  <a:moveTo>
                    <a:pt x="336122" y="4587"/>
                  </a:moveTo>
                  <a:cubicBezTo>
                    <a:pt x="332947" y="-20813"/>
                    <a:pt x="390097" y="63325"/>
                    <a:pt x="390097" y="156987"/>
                  </a:cubicBezTo>
                  <a:cubicBezTo>
                    <a:pt x="390097" y="250649"/>
                    <a:pt x="368401" y="405166"/>
                    <a:pt x="336122" y="566562"/>
                  </a:cubicBezTo>
                  <a:cubicBezTo>
                    <a:pt x="303843" y="727958"/>
                    <a:pt x="233993" y="992012"/>
                    <a:pt x="196422" y="1125362"/>
                  </a:cubicBezTo>
                  <a:cubicBezTo>
                    <a:pt x="158851" y="1258712"/>
                    <a:pt x="142976" y="1296283"/>
                    <a:pt x="110697" y="1366662"/>
                  </a:cubicBezTo>
                  <a:cubicBezTo>
                    <a:pt x="78418" y="1437041"/>
                    <a:pt x="-17361" y="1587854"/>
                    <a:pt x="2747" y="1547637"/>
                  </a:cubicBezTo>
                  <a:cubicBezTo>
                    <a:pt x="22855" y="1507420"/>
                    <a:pt x="163614" y="1331737"/>
                    <a:pt x="231347" y="1125362"/>
                  </a:cubicBezTo>
                  <a:cubicBezTo>
                    <a:pt x="299080" y="918987"/>
                    <a:pt x="391685" y="497241"/>
                    <a:pt x="409147" y="309387"/>
                  </a:cubicBezTo>
                  <a:cubicBezTo>
                    <a:pt x="426610" y="121533"/>
                    <a:pt x="339297" y="29987"/>
                    <a:pt x="336122" y="458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" name="フリーフォーム: 図形 184">
              <a:extLst>
                <a:ext uri="{FF2B5EF4-FFF2-40B4-BE49-F238E27FC236}">
                  <a16:creationId xmlns:a16="http://schemas.microsoft.com/office/drawing/2014/main" id="{8EB17989-4607-4138-8081-7AC2F517CE07}"/>
                </a:ext>
              </a:extLst>
            </p:cNvPr>
            <p:cNvSpPr/>
            <p:nvPr/>
          </p:nvSpPr>
          <p:spPr>
            <a:xfrm>
              <a:off x="5722224" y="4096340"/>
              <a:ext cx="800114" cy="698658"/>
            </a:xfrm>
            <a:custGeom>
              <a:avLst/>
              <a:gdLst>
                <a:gd name="connsiteX0" fmla="*/ 1243 w 800114"/>
                <a:gd name="connsiteY0" fmla="*/ 697450 h 698658"/>
                <a:gd name="connsiteX1" fmla="*/ 272176 w 800114"/>
                <a:gd name="connsiteY1" fmla="*/ 561983 h 698658"/>
                <a:gd name="connsiteX2" fmla="*/ 771709 w 800114"/>
                <a:gd name="connsiteY2" fmla="*/ 24350 h 698658"/>
                <a:gd name="connsiteX3" fmla="*/ 714559 w 800114"/>
                <a:gd name="connsiteY3" fmla="*/ 117483 h 698658"/>
                <a:gd name="connsiteX4" fmla="*/ 515593 w 800114"/>
                <a:gd name="connsiteY4" fmla="*/ 346083 h 698658"/>
                <a:gd name="connsiteX5" fmla="*/ 373776 w 800114"/>
                <a:gd name="connsiteY5" fmla="*/ 513300 h 698658"/>
                <a:gd name="connsiteX6" fmla="*/ 1243 w 800114"/>
                <a:gd name="connsiteY6" fmla="*/ 697450 h 698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114" h="698658">
                  <a:moveTo>
                    <a:pt x="1243" y="697450"/>
                  </a:moveTo>
                  <a:cubicBezTo>
                    <a:pt x="-15690" y="705564"/>
                    <a:pt x="143765" y="674166"/>
                    <a:pt x="272176" y="561983"/>
                  </a:cubicBezTo>
                  <a:cubicBezTo>
                    <a:pt x="400587" y="449800"/>
                    <a:pt x="697979" y="98433"/>
                    <a:pt x="771709" y="24350"/>
                  </a:cubicBezTo>
                  <a:cubicBezTo>
                    <a:pt x="845439" y="-49733"/>
                    <a:pt x="757245" y="63861"/>
                    <a:pt x="714559" y="117483"/>
                  </a:cubicBezTo>
                  <a:cubicBezTo>
                    <a:pt x="671873" y="171105"/>
                    <a:pt x="572390" y="280113"/>
                    <a:pt x="515593" y="346083"/>
                  </a:cubicBezTo>
                  <a:cubicBezTo>
                    <a:pt x="458796" y="412053"/>
                    <a:pt x="458795" y="452622"/>
                    <a:pt x="373776" y="513300"/>
                  </a:cubicBezTo>
                  <a:cubicBezTo>
                    <a:pt x="288757" y="573978"/>
                    <a:pt x="18176" y="689336"/>
                    <a:pt x="1243" y="69745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6" name="フリーフォーム: 図形 185">
              <a:extLst>
                <a:ext uri="{FF2B5EF4-FFF2-40B4-BE49-F238E27FC236}">
                  <a16:creationId xmlns:a16="http://schemas.microsoft.com/office/drawing/2014/main" id="{0F521677-E566-4BB1-B0FA-31DD53A07A35}"/>
                </a:ext>
              </a:extLst>
            </p:cNvPr>
            <p:cNvSpPr/>
            <p:nvPr/>
          </p:nvSpPr>
          <p:spPr>
            <a:xfrm>
              <a:off x="5712562" y="4779692"/>
              <a:ext cx="408864" cy="71255"/>
            </a:xfrm>
            <a:custGeom>
              <a:avLst/>
              <a:gdLst>
                <a:gd name="connsiteX0" fmla="*/ 321 w 408864"/>
                <a:gd name="connsiteY0" fmla="*/ 71248 h 71255"/>
                <a:gd name="connsiteX1" fmla="*/ 387671 w 408864"/>
                <a:gd name="connsiteY1" fmla="*/ 9865 h 71255"/>
                <a:gd name="connsiteX2" fmla="*/ 322055 w 408864"/>
                <a:gd name="connsiteY2" fmla="*/ 5631 h 71255"/>
                <a:gd name="connsiteX3" fmla="*/ 321 w 408864"/>
                <a:gd name="connsiteY3" fmla="*/ 71248 h 71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8864" h="71255">
                  <a:moveTo>
                    <a:pt x="321" y="71248"/>
                  </a:moveTo>
                  <a:cubicBezTo>
                    <a:pt x="11257" y="71954"/>
                    <a:pt x="334049" y="20801"/>
                    <a:pt x="387671" y="9865"/>
                  </a:cubicBezTo>
                  <a:cubicBezTo>
                    <a:pt x="441293" y="-1071"/>
                    <a:pt x="383438" y="-3541"/>
                    <a:pt x="322055" y="5631"/>
                  </a:cubicBezTo>
                  <a:cubicBezTo>
                    <a:pt x="260672" y="14803"/>
                    <a:pt x="-10615" y="70542"/>
                    <a:pt x="321" y="7124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" name="フリーフォーム: 図形 186">
              <a:extLst>
                <a:ext uri="{FF2B5EF4-FFF2-40B4-BE49-F238E27FC236}">
                  <a16:creationId xmlns:a16="http://schemas.microsoft.com/office/drawing/2014/main" id="{858343DB-1D50-4AAD-A559-C63A043006A4}"/>
                </a:ext>
              </a:extLst>
            </p:cNvPr>
            <p:cNvSpPr/>
            <p:nvPr/>
          </p:nvSpPr>
          <p:spPr>
            <a:xfrm>
              <a:off x="6034640" y="3933944"/>
              <a:ext cx="639396" cy="814606"/>
            </a:xfrm>
            <a:custGeom>
              <a:avLst/>
              <a:gdLst>
                <a:gd name="connsiteX0" fmla="*/ 628627 w 639396"/>
                <a:gd name="connsiteY0" fmla="*/ 8946 h 814606"/>
                <a:gd name="connsiteX1" fmla="*/ 306893 w 639396"/>
                <a:gd name="connsiteY1" fmla="*/ 480963 h 814606"/>
                <a:gd name="connsiteX2" fmla="*/ 118510 w 639396"/>
                <a:gd name="connsiteY2" fmla="*/ 730729 h 814606"/>
                <a:gd name="connsiteX3" fmla="*/ 2093 w 639396"/>
                <a:gd name="connsiteY3" fmla="*/ 813279 h 814606"/>
                <a:gd name="connsiteX4" fmla="*/ 215877 w 639396"/>
                <a:gd name="connsiteY4" fmla="*/ 677813 h 814606"/>
                <a:gd name="connsiteX5" fmla="*/ 531260 w 639396"/>
                <a:gd name="connsiteY5" fmla="*/ 207913 h 814606"/>
                <a:gd name="connsiteX6" fmla="*/ 628627 w 639396"/>
                <a:gd name="connsiteY6" fmla="*/ 8946 h 814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9396" h="814606">
                  <a:moveTo>
                    <a:pt x="628627" y="8946"/>
                  </a:moveTo>
                  <a:cubicBezTo>
                    <a:pt x="591232" y="54454"/>
                    <a:pt x="391912" y="360666"/>
                    <a:pt x="306893" y="480963"/>
                  </a:cubicBezTo>
                  <a:cubicBezTo>
                    <a:pt x="221874" y="601260"/>
                    <a:pt x="169310" y="675343"/>
                    <a:pt x="118510" y="730729"/>
                  </a:cubicBezTo>
                  <a:cubicBezTo>
                    <a:pt x="67710" y="786115"/>
                    <a:pt x="-14135" y="822098"/>
                    <a:pt x="2093" y="813279"/>
                  </a:cubicBezTo>
                  <a:cubicBezTo>
                    <a:pt x="18321" y="804460"/>
                    <a:pt x="127683" y="778707"/>
                    <a:pt x="215877" y="677813"/>
                  </a:cubicBezTo>
                  <a:cubicBezTo>
                    <a:pt x="304071" y="576919"/>
                    <a:pt x="463174" y="314805"/>
                    <a:pt x="531260" y="207913"/>
                  </a:cubicBezTo>
                  <a:cubicBezTo>
                    <a:pt x="599346" y="101021"/>
                    <a:pt x="666022" y="-36562"/>
                    <a:pt x="628627" y="894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" name="フリーフォーム: 図形 187">
              <a:extLst>
                <a:ext uri="{FF2B5EF4-FFF2-40B4-BE49-F238E27FC236}">
                  <a16:creationId xmlns:a16="http://schemas.microsoft.com/office/drawing/2014/main" id="{5AD2C783-E8DB-4A94-A8F8-7E1474BBB3AE}"/>
                </a:ext>
              </a:extLst>
            </p:cNvPr>
            <p:cNvSpPr/>
            <p:nvPr/>
          </p:nvSpPr>
          <p:spPr>
            <a:xfrm>
              <a:off x="6673969" y="2938732"/>
              <a:ext cx="318366" cy="1004813"/>
            </a:xfrm>
            <a:custGeom>
              <a:avLst/>
              <a:gdLst>
                <a:gd name="connsiteX0" fmla="*/ 315264 w 318366"/>
                <a:gd name="connsiteY0" fmla="*/ 858 h 1004813"/>
                <a:gd name="connsiteX1" fmla="*/ 209431 w 318366"/>
                <a:gd name="connsiteY1" fmla="*/ 430541 h 1004813"/>
                <a:gd name="connsiteX2" fmla="*/ 1998 w 318366"/>
                <a:gd name="connsiteY2" fmla="*/ 995691 h 1004813"/>
                <a:gd name="connsiteX3" fmla="*/ 114181 w 318366"/>
                <a:gd name="connsiteY3" fmla="*/ 748041 h 1004813"/>
                <a:gd name="connsiteX4" fmla="*/ 275048 w 318366"/>
                <a:gd name="connsiteY4" fmla="*/ 331058 h 1004813"/>
                <a:gd name="connsiteX5" fmla="*/ 315264 w 318366"/>
                <a:gd name="connsiteY5" fmla="*/ 858 h 1004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8366" h="1004813">
                  <a:moveTo>
                    <a:pt x="315264" y="858"/>
                  </a:moveTo>
                  <a:cubicBezTo>
                    <a:pt x="304328" y="17439"/>
                    <a:pt x="261642" y="264735"/>
                    <a:pt x="209431" y="430541"/>
                  </a:cubicBezTo>
                  <a:cubicBezTo>
                    <a:pt x="157220" y="596347"/>
                    <a:pt x="17873" y="942774"/>
                    <a:pt x="1998" y="995691"/>
                  </a:cubicBezTo>
                  <a:cubicBezTo>
                    <a:pt x="-13877" y="1048608"/>
                    <a:pt x="68673" y="858813"/>
                    <a:pt x="114181" y="748041"/>
                  </a:cubicBezTo>
                  <a:cubicBezTo>
                    <a:pt x="159689" y="637269"/>
                    <a:pt x="242945" y="450297"/>
                    <a:pt x="275048" y="331058"/>
                  </a:cubicBezTo>
                  <a:cubicBezTo>
                    <a:pt x="307151" y="211819"/>
                    <a:pt x="326200" y="-15723"/>
                    <a:pt x="315264" y="85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9" name="フリーフォーム: 図形 188">
              <a:extLst>
                <a:ext uri="{FF2B5EF4-FFF2-40B4-BE49-F238E27FC236}">
                  <a16:creationId xmlns:a16="http://schemas.microsoft.com/office/drawing/2014/main" id="{6CE8871F-AA5E-400E-BA2F-51D292347B58}"/>
                </a:ext>
              </a:extLst>
            </p:cNvPr>
            <p:cNvSpPr/>
            <p:nvPr/>
          </p:nvSpPr>
          <p:spPr>
            <a:xfrm>
              <a:off x="6777342" y="2374079"/>
              <a:ext cx="390678" cy="165924"/>
            </a:xfrm>
            <a:custGeom>
              <a:avLst/>
              <a:gdLst>
                <a:gd name="connsiteX0" fmla="*/ 225 w 390678"/>
                <a:gd name="connsiteY0" fmla="*/ 6711 h 165924"/>
                <a:gd name="connsiteX1" fmla="*/ 108175 w 390678"/>
                <a:gd name="connsiteY1" fmla="*/ 6711 h 165924"/>
                <a:gd name="connsiteX2" fmla="*/ 144158 w 390678"/>
                <a:gd name="connsiteY2" fmla="*/ 13061 h 165924"/>
                <a:gd name="connsiteX3" fmla="*/ 385458 w 390678"/>
                <a:gd name="connsiteY3" fmla="*/ 161228 h 165924"/>
                <a:gd name="connsiteX4" fmla="*/ 296558 w 390678"/>
                <a:gd name="connsiteY4" fmla="*/ 121011 h 165924"/>
                <a:gd name="connsiteX5" fmla="*/ 139925 w 390678"/>
                <a:gd name="connsiteY5" fmla="*/ 40578 h 165924"/>
                <a:gd name="connsiteX6" fmla="*/ 225 w 390678"/>
                <a:gd name="connsiteY6" fmla="*/ 6711 h 165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0678" h="165924">
                  <a:moveTo>
                    <a:pt x="225" y="6711"/>
                  </a:moveTo>
                  <a:cubicBezTo>
                    <a:pt x="-5067" y="1067"/>
                    <a:pt x="84186" y="5653"/>
                    <a:pt x="108175" y="6711"/>
                  </a:cubicBezTo>
                  <a:cubicBezTo>
                    <a:pt x="132164" y="7769"/>
                    <a:pt x="97944" y="-12692"/>
                    <a:pt x="144158" y="13061"/>
                  </a:cubicBezTo>
                  <a:cubicBezTo>
                    <a:pt x="190372" y="38814"/>
                    <a:pt x="360058" y="143236"/>
                    <a:pt x="385458" y="161228"/>
                  </a:cubicBezTo>
                  <a:cubicBezTo>
                    <a:pt x="410858" y="179220"/>
                    <a:pt x="337480" y="141119"/>
                    <a:pt x="296558" y="121011"/>
                  </a:cubicBezTo>
                  <a:cubicBezTo>
                    <a:pt x="255636" y="100903"/>
                    <a:pt x="186845" y="57159"/>
                    <a:pt x="139925" y="40578"/>
                  </a:cubicBezTo>
                  <a:cubicBezTo>
                    <a:pt x="93005" y="23997"/>
                    <a:pt x="5517" y="12355"/>
                    <a:pt x="225" y="671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0" name="フリーフォーム: 図形 189">
              <a:extLst>
                <a:ext uri="{FF2B5EF4-FFF2-40B4-BE49-F238E27FC236}">
                  <a16:creationId xmlns:a16="http://schemas.microsoft.com/office/drawing/2014/main" id="{119F015A-1294-44FF-A15C-FA0522788761}"/>
                </a:ext>
              </a:extLst>
            </p:cNvPr>
            <p:cNvSpPr/>
            <p:nvPr/>
          </p:nvSpPr>
          <p:spPr>
            <a:xfrm>
              <a:off x="6883119" y="2406086"/>
              <a:ext cx="119689" cy="563619"/>
            </a:xfrm>
            <a:custGeom>
              <a:avLst/>
              <a:gdLst>
                <a:gd name="connsiteX0" fmla="*/ 281 w 119689"/>
                <a:gd name="connsiteY0" fmla="*/ 104 h 563619"/>
                <a:gd name="connsiteX1" fmla="*/ 80714 w 119689"/>
                <a:gd name="connsiteY1" fmla="*/ 277387 h 563619"/>
                <a:gd name="connsiteX2" fmla="*/ 89181 w 119689"/>
                <a:gd name="connsiteY2" fmla="*/ 563137 h 563619"/>
                <a:gd name="connsiteX3" fmla="*/ 112464 w 119689"/>
                <a:gd name="connsiteY3" fmla="*/ 343004 h 563619"/>
                <a:gd name="connsiteX4" fmla="*/ 112464 w 119689"/>
                <a:gd name="connsiteY4" fmla="*/ 245637 h 563619"/>
                <a:gd name="connsiteX5" fmla="*/ 281 w 119689"/>
                <a:gd name="connsiteY5" fmla="*/ 104 h 563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9689" h="563619">
                  <a:moveTo>
                    <a:pt x="281" y="104"/>
                  </a:moveTo>
                  <a:cubicBezTo>
                    <a:pt x="-5011" y="5396"/>
                    <a:pt x="65897" y="183548"/>
                    <a:pt x="80714" y="277387"/>
                  </a:cubicBezTo>
                  <a:cubicBezTo>
                    <a:pt x="95531" y="371226"/>
                    <a:pt x="83889" y="552201"/>
                    <a:pt x="89181" y="563137"/>
                  </a:cubicBezTo>
                  <a:cubicBezTo>
                    <a:pt x="94473" y="574073"/>
                    <a:pt x="108584" y="395920"/>
                    <a:pt x="112464" y="343004"/>
                  </a:cubicBezTo>
                  <a:cubicBezTo>
                    <a:pt x="116344" y="290088"/>
                    <a:pt x="126575" y="299612"/>
                    <a:pt x="112464" y="245637"/>
                  </a:cubicBezTo>
                  <a:cubicBezTo>
                    <a:pt x="98353" y="191662"/>
                    <a:pt x="5573" y="-5188"/>
                    <a:pt x="281" y="10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" name="フリーフォーム: 図形 190">
              <a:extLst>
                <a:ext uri="{FF2B5EF4-FFF2-40B4-BE49-F238E27FC236}">
                  <a16:creationId xmlns:a16="http://schemas.microsoft.com/office/drawing/2014/main" id="{DBDB1514-E664-4B2D-91F7-DB0858144EC0}"/>
                </a:ext>
              </a:extLst>
            </p:cNvPr>
            <p:cNvSpPr/>
            <p:nvPr/>
          </p:nvSpPr>
          <p:spPr>
            <a:xfrm>
              <a:off x="7108809" y="2547536"/>
              <a:ext cx="112029" cy="998308"/>
            </a:xfrm>
            <a:custGeom>
              <a:avLst/>
              <a:gdLst>
                <a:gd name="connsiteX0" fmla="*/ 60341 w 112029"/>
                <a:gd name="connsiteY0" fmla="*/ 471 h 998308"/>
                <a:gd name="connsiteX1" fmla="*/ 111141 w 112029"/>
                <a:gd name="connsiteY1" fmla="*/ 241771 h 998308"/>
                <a:gd name="connsiteX2" fmla="*/ 85741 w 112029"/>
                <a:gd name="connsiteY2" fmla="*/ 622771 h 998308"/>
                <a:gd name="connsiteX3" fmla="*/ 1074 w 112029"/>
                <a:gd name="connsiteY3" fmla="*/ 995304 h 998308"/>
                <a:gd name="connsiteX4" fmla="*/ 41291 w 112029"/>
                <a:gd name="connsiteY4" fmla="*/ 785754 h 998308"/>
                <a:gd name="connsiteX5" fmla="*/ 89974 w 112029"/>
                <a:gd name="connsiteY5" fmla="*/ 559271 h 998308"/>
                <a:gd name="connsiteX6" fmla="*/ 96324 w 112029"/>
                <a:gd name="connsiteY6" fmla="*/ 190971 h 998308"/>
                <a:gd name="connsiteX7" fmla="*/ 60341 w 112029"/>
                <a:gd name="connsiteY7" fmla="*/ 471 h 99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029" h="998308">
                  <a:moveTo>
                    <a:pt x="60341" y="471"/>
                  </a:moveTo>
                  <a:cubicBezTo>
                    <a:pt x="62810" y="8938"/>
                    <a:pt x="106908" y="138054"/>
                    <a:pt x="111141" y="241771"/>
                  </a:cubicBezTo>
                  <a:cubicBezTo>
                    <a:pt x="115374" y="345488"/>
                    <a:pt x="104086" y="497182"/>
                    <a:pt x="85741" y="622771"/>
                  </a:cubicBezTo>
                  <a:cubicBezTo>
                    <a:pt x="67396" y="748360"/>
                    <a:pt x="8482" y="968140"/>
                    <a:pt x="1074" y="995304"/>
                  </a:cubicBezTo>
                  <a:cubicBezTo>
                    <a:pt x="-6334" y="1022468"/>
                    <a:pt x="26474" y="858426"/>
                    <a:pt x="41291" y="785754"/>
                  </a:cubicBezTo>
                  <a:cubicBezTo>
                    <a:pt x="56108" y="713082"/>
                    <a:pt x="80802" y="658401"/>
                    <a:pt x="89974" y="559271"/>
                  </a:cubicBezTo>
                  <a:cubicBezTo>
                    <a:pt x="99146" y="460141"/>
                    <a:pt x="102674" y="282693"/>
                    <a:pt x="96324" y="190971"/>
                  </a:cubicBezTo>
                  <a:cubicBezTo>
                    <a:pt x="89974" y="99249"/>
                    <a:pt x="57872" y="-7996"/>
                    <a:pt x="60341" y="47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" name="フリーフォーム: 図形 191">
              <a:extLst>
                <a:ext uri="{FF2B5EF4-FFF2-40B4-BE49-F238E27FC236}">
                  <a16:creationId xmlns:a16="http://schemas.microsoft.com/office/drawing/2014/main" id="{C05A9FCB-89D9-4E25-A026-A87EE6DD03E8}"/>
                </a:ext>
              </a:extLst>
            </p:cNvPr>
            <p:cNvSpPr/>
            <p:nvPr/>
          </p:nvSpPr>
          <p:spPr>
            <a:xfrm>
              <a:off x="6721936" y="3539946"/>
              <a:ext cx="392302" cy="825751"/>
            </a:xfrm>
            <a:custGeom>
              <a:avLst/>
              <a:gdLst>
                <a:gd name="connsiteX0" fmla="*/ 392181 w 392302"/>
                <a:gd name="connsiteY0" fmla="*/ 777 h 825751"/>
                <a:gd name="connsiteX1" fmla="*/ 195331 w 392302"/>
                <a:gd name="connsiteY1" fmla="*/ 464327 h 825751"/>
                <a:gd name="connsiteX2" fmla="*/ 2714 w 392302"/>
                <a:gd name="connsiteY2" fmla="*/ 822044 h 825751"/>
                <a:gd name="connsiteX3" fmla="*/ 91614 w 392302"/>
                <a:gd name="connsiteY3" fmla="*/ 633661 h 825751"/>
                <a:gd name="connsiteX4" fmla="*/ 222847 w 392302"/>
                <a:gd name="connsiteY4" fmla="*/ 360611 h 825751"/>
                <a:gd name="connsiteX5" fmla="*/ 392181 w 392302"/>
                <a:gd name="connsiteY5" fmla="*/ 777 h 82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2302" h="825751">
                  <a:moveTo>
                    <a:pt x="392181" y="777"/>
                  </a:moveTo>
                  <a:cubicBezTo>
                    <a:pt x="387595" y="18063"/>
                    <a:pt x="260242" y="327449"/>
                    <a:pt x="195331" y="464327"/>
                  </a:cubicBezTo>
                  <a:cubicBezTo>
                    <a:pt x="130420" y="601205"/>
                    <a:pt x="20000" y="793822"/>
                    <a:pt x="2714" y="822044"/>
                  </a:cubicBezTo>
                  <a:cubicBezTo>
                    <a:pt x="-14572" y="850266"/>
                    <a:pt x="54925" y="710567"/>
                    <a:pt x="91614" y="633661"/>
                  </a:cubicBezTo>
                  <a:cubicBezTo>
                    <a:pt x="128303" y="556756"/>
                    <a:pt x="175928" y="462211"/>
                    <a:pt x="222847" y="360611"/>
                  </a:cubicBezTo>
                  <a:cubicBezTo>
                    <a:pt x="269766" y="259011"/>
                    <a:pt x="396767" y="-16509"/>
                    <a:pt x="392181" y="77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3" name="フリーフォーム: 図形 192">
              <a:extLst>
                <a:ext uri="{FF2B5EF4-FFF2-40B4-BE49-F238E27FC236}">
                  <a16:creationId xmlns:a16="http://schemas.microsoft.com/office/drawing/2014/main" id="{BFCFA54E-4BE6-47D8-B05A-83EF9CD8E5A0}"/>
                </a:ext>
              </a:extLst>
            </p:cNvPr>
            <p:cNvSpPr/>
            <p:nvPr/>
          </p:nvSpPr>
          <p:spPr>
            <a:xfrm>
              <a:off x="6107280" y="4389424"/>
              <a:ext cx="602553" cy="552786"/>
            </a:xfrm>
            <a:custGeom>
              <a:avLst/>
              <a:gdLst>
                <a:gd name="connsiteX0" fmla="*/ 602553 w 602553"/>
                <a:gd name="connsiteY0" fmla="*/ 83 h 552786"/>
                <a:gd name="connsiteX1" fmla="*/ 378187 w 602553"/>
                <a:gd name="connsiteY1" fmla="*/ 245616 h 552786"/>
                <a:gd name="connsiteX2" fmla="*/ 278703 w 602553"/>
                <a:gd name="connsiteY2" fmla="*/ 393783 h 552786"/>
                <a:gd name="connsiteX3" fmla="*/ 170753 w 602553"/>
                <a:gd name="connsiteY3" fmla="*/ 491149 h 552786"/>
                <a:gd name="connsiteX4" fmla="*/ 1420 w 602553"/>
                <a:gd name="connsiteY4" fmla="*/ 552533 h 552786"/>
                <a:gd name="connsiteX5" fmla="*/ 98787 w 602553"/>
                <a:gd name="connsiteY5" fmla="*/ 508083 h 552786"/>
                <a:gd name="connsiteX6" fmla="*/ 257537 w 602553"/>
                <a:gd name="connsiteY6" fmla="*/ 395899 h 552786"/>
                <a:gd name="connsiteX7" fmla="*/ 376070 w 602553"/>
                <a:gd name="connsiteY7" fmla="*/ 220216 h 552786"/>
                <a:gd name="connsiteX8" fmla="*/ 602553 w 602553"/>
                <a:gd name="connsiteY8" fmla="*/ 83 h 552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2553" h="552786">
                  <a:moveTo>
                    <a:pt x="602553" y="83"/>
                  </a:moveTo>
                  <a:cubicBezTo>
                    <a:pt x="602906" y="4316"/>
                    <a:pt x="432162" y="179999"/>
                    <a:pt x="378187" y="245616"/>
                  </a:cubicBezTo>
                  <a:cubicBezTo>
                    <a:pt x="324212" y="311233"/>
                    <a:pt x="313275" y="352861"/>
                    <a:pt x="278703" y="393783"/>
                  </a:cubicBezTo>
                  <a:cubicBezTo>
                    <a:pt x="244131" y="434705"/>
                    <a:pt x="216967" y="464691"/>
                    <a:pt x="170753" y="491149"/>
                  </a:cubicBezTo>
                  <a:cubicBezTo>
                    <a:pt x="124539" y="517607"/>
                    <a:pt x="13414" y="549711"/>
                    <a:pt x="1420" y="552533"/>
                  </a:cubicBezTo>
                  <a:cubicBezTo>
                    <a:pt x="-10574" y="555355"/>
                    <a:pt x="56101" y="534189"/>
                    <a:pt x="98787" y="508083"/>
                  </a:cubicBezTo>
                  <a:cubicBezTo>
                    <a:pt x="141473" y="481977"/>
                    <a:pt x="211323" y="443877"/>
                    <a:pt x="257537" y="395899"/>
                  </a:cubicBezTo>
                  <a:cubicBezTo>
                    <a:pt x="303751" y="347921"/>
                    <a:pt x="319273" y="287597"/>
                    <a:pt x="376070" y="220216"/>
                  </a:cubicBezTo>
                  <a:cubicBezTo>
                    <a:pt x="432867" y="152836"/>
                    <a:pt x="602200" y="-4150"/>
                    <a:pt x="602553" y="8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4" name="フリーフォーム: 図形 193">
              <a:extLst>
                <a:ext uri="{FF2B5EF4-FFF2-40B4-BE49-F238E27FC236}">
                  <a16:creationId xmlns:a16="http://schemas.microsoft.com/office/drawing/2014/main" id="{4B55B633-2FF0-44CD-9D50-0746DC1C120F}"/>
                </a:ext>
              </a:extLst>
            </p:cNvPr>
            <p:cNvSpPr/>
            <p:nvPr/>
          </p:nvSpPr>
          <p:spPr>
            <a:xfrm>
              <a:off x="5606997" y="4983931"/>
              <a:ext cx="201178" cy="98237"/>
            </a:xfrm>
            <a:custGeom>
              <a:avLst/>
              <a:gdLst>
                <a:gd name="connsiteX0" fmla="*/ 53 w 201178"/>
                <a:gd name="connsiteY0" fmla="*/ 359 h 98237"/>
                <a:gd name="connsiteX1" fmla="*/ 148220 w 201178"/>
                <a:gd name="connsiteY1" fmla="*/ 95609 h 98237"/>
                <a:gd name="connsiteX2" fmla="*/ 201136 w 201178"/>
                <a:gd name="connsiteY2" fmla="*/ 72326 h 98237"/>
                <a:gd name="connsiteX3" fmla="*/ 156686 w 201178"/>
                <a:gd name="connsiteY3" fmla="*/ 80792 h 98237"/>
                <a:gd name="connsiteX4" fmla="*/ 131286 w 201178"/>
                <a:gd name="connsiteY4" fmla="*/ 63859 h 98237"/>
                <a:gd name="connsiteX5" fmla="*/ 53 w 201178"/>
                <a:gd name="connsiteY5" fmla="*/ 359 h 98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178" h="98237">
                  <a:moveTo>
                    <a:pt x="53" y="359"/>
                  </a:moveTo>
                  <a:cubicBezTo>
                    <a:pt x="2875" y="5651"/>
                    <a:pt x="114706" y="83615"/>
                    <a:pt x="148220" y="95609"/>
                  </a:cubicBezTo>
                  <a:cubicBezTo>
                    <a:pt x="181734" y="107604"/>
                    <a:pt x="199725" y="74795"/>
                    <a:pt x="201136" y="72326"/>
                  </a:cubicBezTo>
                  <a:cubicBezTo>
                    <a:pt x="202547" y="69857"/>
                    <a:pt x="168328" y="82203"/>
                    <a:pt x="156686" y="80792"/>
                  </a:cubicBezTo>
                  <a:cubicBezTo>
                    <a:pt x="145044" y="79381"/>
                    <a:pt x="154922" y="77970"/>
                    <a:pt x="131286" y="63859"/>
                  </a:cubicBezTo>
                  <a:cubicBezTo>
                    <a:pt x="107650" y="49748"/>
                    <a:pt x="-2769" y="-4933"/>
                    <a:pt x="53" y="35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5" name="フリーフォーム: 図形 194">
              <a:extLst>
                <a:ext uri="{FF2B5EF4-FFF2-40B4-BE49-F238E27FC236}">
                  <a16:creationId xmlns:a16="http://schemas.microsoft.com/office/drawing/2014/main" id="{86517176-F31F-49AE-841C-40F185AD3111}"/>
                </a:ext>
              </a:extLst>
            </p:cNvPr>
            <p:cNvSpPr/>
            <p:nvPr/>
          </p:nvSpPr>
          <p:spPr>
            <a:xfrm>
              <a:off x="6705600" y="2275787"/>
              <a:ext cx="85994" cy="175411"/>
            </a:xfrm>
            <a:custGeom>
              <a:avLst/>
              <a:gdLst>
                <a:gd name="connsiteX0" fmla="*/ 73025 w 85994"/>
                <a:gd name="connsiteY0" fmla="*/ 228 h 175411"/>
                <a:gd name="connsiteX1" fmla="*/ 28575 w 85994"/>
                <a:gd name="connsiteY1" fmla="*/ 124053 h 175411"/>
                <a:gd name="connsiteX2" fmla="*/ 85725 w 85994"/>
                <a:gd name="connsiteY2" fmla="*/ 174853 h 175411"/>
                <a:gd name="connsiteX3" fmla="*/ 0 w 85994"/>
                <a:gd name="connsiteY3" fmla="*/ 95478 h 175411"/>
                <a:gd name="connsiteX4" fmla="*/ 73025 w 85994"/>
                <a:gd name="connsiteY4" fmla="*/ 228 h 17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994" h="175411">
                  <a:moveTo>
                    <a:pt x="73025" y="228"/>
                  </a:moveTo>
                  <a:cubicBezTo>
                    <a:pt x="77787" y="4990"/>
                    <a:pt x="26458" y="94949"/>
                    <a:pt x="28575" y="124053"/>
                  </a:cubicBezTo>
                  <a:cubicBezTo>
                    <a:pt x="30692" y="153157"/>
                    <a:pt x="90487" y="179615"/>
                    <a:pt x="85725" y="174853"/>
                  </a:cubicBezTo>
                  <a:cubicBezTo>
                    <a:pt x="80963" y="170091"/>
                    <a:pt x="0" y="124582"/>
                    <a:pt x="0" y="95478"/>
                  </a:cubicBezTo>
                  <a:cubicBezTo>
                    <a:pt x="0" y="66374"/>
                    <a:pt x="68263" y="-4534"/>
                    <a:pt x="73025" y="22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6" name="フリーフォーム: 図形 195">
              <a:extLst>
                <a:ext uri="{FF2B5EF4-FFF2-40B4-BE49-F238E27FC236}">
                  <a16:creationId xmlns:a16="http://schemas.microsoft.com/office/drawing/2014/main" id="{F9CDC26D-CEE3-4EEC-A046-83AF4A53E959}"/>
                </a:ext>
              </a:extLst>
            </p:cNvPr>
            <p:cNvSpPr/>
            <p:nvPr/>
          </p:nvSpPr>
          <p:spPr>
            <a:xfrm>
              <a:off x="6441927" y="2449578"/>
              <a:ext cx="325763" cy="914099"/>
            </a:xfrm>
            <a:custGeom>
              <a:avLst/>
              <a:gdLst>
                <a:gd name="connsiteX0" fmla="*/ 317648 w 325763"/>
                <a:gd name="connsiteY0" fmla="*/ 1062 h 914099"/>
                <a:gd name="connsiteX1" fmla="*/ 323998 w 325763"/>
                <a:gd name="connsiteY1" fmla="*/ 159812 h 914099"/>
                <a:gd name="connsiteX2" fmla="*/ 285898 w 325763"/>
                <a:gd name="connsiteY2" fmla="*/ 175687 h 914099"/>
                <a:gd name="connsiteX3" fmla="*/ 241448 w 325763"/>
                <a:gd name="connsiteY3" fmla="*/ 299512 h 914099"/>
                <a:gd name="connsiteX4" fmla="*/ 225573 w 325763"/>
                <a:gd name="connsiteY4" fmla="*/ 404287 h 914099"/>
                <a:gd name="connsiteX5" fmla="*/ 177948 w 325763"/>
                <a:gd name="connsiteY5" fmla="*/ 483662 h 914099"/>
                <a:gd name="connsiteX6" fmla="*/ 146198 w 325763"/>
                <a:gd name="connsiteY6" fmla="*/ 594787 h 914099"/>
                <a:gd name="connsiteX7" fmla="*/ 120798 w 325763"/>
                <a:gd name="connsiteY7" fmla="*/ 677337 h 914099"/>
                <a:gd name="connsiteX8" fmla="*/ 127148 w 325763"/>
                <a:gd name="connsiteY8" fmla="*/ 763062 h 914099"/>
                <a:gd name="connsiteX9" fmla="*/ 66823 w 325763"/>
                <a:gd name="connsiteY9" fmla="*/ 832912 h 914099"/>
                <a:gd name="connsiteX10" fmla="*/ 148 w 325763"/>
                <a:gd name="connsiteY10" fmla="*/ 912287 h 914099"/>
                <a:gd name="connsiteX11" fmla="*/ 85873 w 325763"/>
                <a:gd name="connsiteY11" fmla="*/ 750362 h 914099"/>
                <a:gd name="connsiteX12" fmla="*/ 123973 w 325763"/>
                <a:gd name="connsiteY12" fmla="*/ 594787 h 914099"/>
                <a:gd name="connsiteX13" fmla="*/ 206523 w 325763"/>
                <a:gd name="connsiteY13" fmla="*/ 293162 h 914099"/>
                <a:gd name="connsiteX14" fmla="*/ 301773 w 325763"/>
                <a:gd name="connsiteY14" fmla="*/ 99487 h 914099"/>
                <a:gd name="connsiteX15" fmla="*/ 317648 w 325763"/>
                <a:gd name="connsiteY15" fmla="*/ 1062 h 9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25763" h="914099">
                  <a:moveTo>
                    <a:pt x="317648" y="1062"/>
                  </a:moveTo>
                  <a:cubicBezTo>
                    <a:pt x="321352" y="11116"/>
                    <a:pt x="329290" y="130708"/>
                    <a:pt x="323998" y="159812"/>
                  </a:cubicBezTo>
                  <a:cubicBezTo>
                    <a:pt x="318706" y="188916"/>
                    <a:pt x="299656" y="152404"/>
                    <a:pt x="285898" y="175687"/>
                  </a:cubicBezTo>
                  <a:cubicBezTo>
                    <a:pt x="272140" y="198970"/>
                    <a:pt x="251502" y="261412"/>
                    <a:pt x="241448" y="299512"/>
                  </a:cubicBezTo>
                  <a:cubicBezTo>
                    <a:pt x="231394" y="337612"/>
                    <a:pt x="236156" y="373595"/>
                    <a:pt x="225573" y="404287"/>
                  </a:cubicBezTo>
                  <a:cubicBezTo>
                    <a:pt x="214990" y="434979"/>
                    <a:pt x="191177" y="451912"/>
                    <a:pt x="177948" y="483662"/>
                  </a:cubicBezTo>
                  <a:cubicBezTo>
                    <a:pt x="164719" y="515412"/>
                    <a:pt x="155723" y="562508"/>
                    <a:pt x="146198" y="594787"/>
                  </a:cubicBezTo>
                  <a:cubicBezTo>
                    <a:pt x="136673" y="627066"/>
                    <a:pt x="123973" y="649291"/>
                    <a:pt x="120798" y="677337"/>
                  </a:cubicBezTo>
                  <a:cubicBezTo>
                    <a:pt x="117623" y="705383"/>
                    <a:pt x="136144" y="737133"/>
                    <a:pt x="127148" y="763062"/>
                  </a:cubicBezTo>
                  <a:cubicBezTo>
                    <a:pt x="118152" y="788991"/>
                    <a:pt x="87990" y="808041"/>
                    <a:pt x="66823" y="832912"/>
                  </a:cubicBezTo>
                  <a:cubicBezTo>
                    <a:pt x="45656" y="857783"/>
                    <a:pt x="-3027" y="926045"/>
                    <a:pt x="148" y="912287"/>
                  </a:cubicBezTo>
                  <a:cubicBezTo>
                    <a:pt x="3323" y="898529"/>
                    <a:pt x="65235" y="803279"/>
                    <a:pt x="85873" y="750362"/>
                  </a:cubicBezTo>
                  <a:cubicBezTo>
                    <a:pt x="106510" y="697445"/>
                    <a:pt x="103865" y="670987"/>
                    <a:pt x="123973" y="594787"/>
                  </a:cubicBezTo>
                  <a:cubicBezTo>
                    <a:pt x="144081" y="518587"/>
                    <a:pt x="176890" y="375712"/>
                    <a:pt x="206523" y="293162"/>
                  </a:cubicBezTo>
                  <a:cubicBezTo>
                    <a:pt x="236156" y="210612"/>
                    <a:pt x="283781" y="144466"/>
                    <a:pt x="301773" y="99487"/>
                  </a:cubicBezTo>
                  <a:cubicBezTo>
                    <a:pt x="319765" y="54508"/>
                    <a:pt x="313944" y="-8992"/>
                    <a:pt x="317648" y="106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7" name="フリーフォーム: 図形 196">
              <a:extLst>
                <a:ext uri="{FF2B5EF4-FFF2-40B4-BE49-F238E27FC236}">
                  <a16:creationId xmlns:a16="http://schemas.microsoft.com/office/drawing/2014/main" id="{A75A9E84-B8A0-47D5-B55D-F150C2E9AFC5}"/>
                </a:ext>
              </a:extLst>
            </p:cNvPr>
            <p:cNvSpPr/>
            <p:nvPr/>
          </p:nvSpPr>
          <p:spPr>
            <a:xfrm>
              <a:off x="6146681" y="3310597"/>
              <a:ext cx="334165" cy="983943"/>
            </a:xfrm>
            <a:custGeom>
              <a:avLst/>
              <a:gdLst>
                <a:gd name="connsiteX0" fmla="*/ 330319 w 334165"/>
                <a:gd name="connsiteY0" fmla="*/ 468 h 983943"/>
                <a:gd name="connsiteX1" fmla="*/ 314444 w 334165"/>
                <a:gd name="connsiteY1" fmla="*/ 140168 h 983943"/>
                <a:gd name="connsiteX2" fmla="*/ 260469 w 334165"/>
                <a:gd name="connsiteY2" fmla="*/ 238593 h 983943"/>
                <a:gd name="connsiteX3" fmla="*/ 228719 w 334165"/>
                <a:gd name="connsiteY3" fmla="*/ 394168 h 983943"/>
                <a:gd name="connsiteX4" fmla="*/ 155694 w 334165"/>
                <a:gd name="connsiteY4" fmla="*/ 587843 h 983943"/>
                <a:gd name="connsiteX5" fmla="*/ 130294 w 334165"/>
                <a:gd name="connsiteY5" fmla="*/ 727543 h 983943"/>
                <a:gd name="connsiteX6" fmla="*/ 111244 w 334165"/>
                <a:gd name="connsiteY6" fmla="*/ 800568 h 983943"/>
                <a:gd name="connsiteX7" fmla="*/ 76319 w 334165"/>
                <a:gd name="connsiteY7" fmla="*/ 895818 h 983943"/>
                <a:gd name="connsiteX8" fmla="*/ 119 w 334165"/>
                <a:gd name="connsiteY8" fmla="*/ 981543 h 983943"/>
                <a:gd name="connsiteX9" fmla="*/ 95369 w 334165"/>
                <a:gd name="connsiteY9" fmla="*/ 797393 h 983943"/>
                <a:gd name="connsiteX10" fmla="*/ 158869 w 334165"/>
                <a:gd name="connsiteY10" fmla="*/ 587843 h 983943"/>
                <a:gd name="connsiteX11" fmla="*/ 187444 w 334165"/>
                <a:gd name="connsiteY11" fmla="*/ 425918 h 983943"/>
                <a:gd name="connsiteX12" fmla="*/ 238244 w 334165"/>
                <a:gd name="connsiteY12" fmla="*/ 279868 h 983943"/>
                <a:gd name="connsiteX13" fmla="*/ 247769 w 334165"/>
                <a:gd name="connsiteY13" fmla="*/ 190968 h 983943"/>
                <a:gd name="connsiteX14" fmla="*/ 330319 w 334165"/>
                <a:gd name="connsiteY14" fmla="*/ 468 h 983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4165" h="983943">
                  <a:moveTo>
                    <a:pt x="330319" y="468"/>
                  </a:moveTo>
                  <a:cubicBezTo>
                    <a:pt x="341431" y="-7999"/>
                    <a:pt x="326086" y="100481"/>
                    <a:pt x="314444" y="140168"/>
                  </a:cubicBezTo>
                  <a:cubicBezTo>
                    <a:pt x="302802" y="179856"/>
                    <a:pt x="274756" y="196260"/>
                    <a:pt x="260469" y="238593"/>
                  </a:cubicBezTo>
                  <a:cubicBezTo>
                    <a:pt x="246182" y="280926"/>
                    <a:pt x="246181" y="335960"/>
                    <a:pt x="228719" y="394168"/>
                  </a:cubicBezTo>
                  <a:cubicBezTo>
                    <a:pt x="211257" y="452376"/>
                    <a:pt x="172098" y="532281"/>
                    <a:pt x="155694" y="587843"/>
                  </a:cubicBezTo>
                  <a:cubicBezTo>
                    <a:pt x="139290" y="643405"/>
                    <a:pt x="137702" y="692089"/>
                    <a:pt x="130294" y="727543"/>
                  </a:cubicBezTo>
                  <a:cubicBezTo>
                    <a:pt x="122886" y="762997"/>
                    <a:pt x="120240" y="772522"/>
                    <a:pt x="111244" y="800568"/>
                  </a:cubicBezTo>
                  <a:cubicBezTo>
                    <a:pt x="102248" y="828614"/>
                    <a:pt x="94840" y="865656"/>
                    <a:pt x="76319" y="895818"/>
                  </a:cubicBezTo>
                  <a:cubicBezTo>
                    <a:pt x="57798" y="925981"/>
                    <a:pt x="-3056" y="997947"/>
                    <a:pt x="119" y="981543"/>
                  </a:cubicBezTo>
                  <a:cubicBezTo>
                    <a:pt x="3294" y="965139"/>
                    <a:pt x="68911" y="863010"/>
                    <a:pt x="95369" y="797393"/>
                  </a:cubicBezTo>
                  <a:cubicBezTo>
                    <a:pt x="121827" y="731776"/>
                    <a:pt x="143523" y="649755"/>
                    <a:pt x="158869" y="587843"/>
                  </a:cubicBezTo>
                  <a:cubicBezTo>
                    <a:pt x="174215" y="525931"/>
                    <a:pt x="174215" y="477247"/>
                    <a:pt x="187444" y="425918"/>
                  </a:cubicBezTo>
                  <a:cubicBezTo>
                    <a:pt x="200673" y="374589"/>
                    <a:pt x="228190" y="319026"/>
                    <a:pt x="238244" y="279868"/>
                  </a:cubicBezTo>
                  <a:cubicBezTo>
                    <a:pt x="248298" y="240710"/>
                    <a:pt x="235598" y="233301"/>
                    <a:pt x="247769" y="190968"/>
                  </a:cubicBezTo>
                  <a:cubicBezTo>
                    <a:pt x="259940" y="148635"/>
                    <a:pt x="319207" y="8935"/>
                    <a:pt x="330319" y="46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8" name="フリーフォーム: 図形 197">
              <a:extLst>
                <a:ext uri="{FF2B5EF4-FFF2-40B4-BE49-F238E27FC236}">
                  <a16:creationId xmlns:a16="http://schemas.microsoft.com/office/drawing/2014/main" id="{970D9B73-2E47-4EB4-B110-AFE8C3765BA0}"/>
                </a:ext>
              </a:extLst>
            </p:cNvPr>
            <p:cNvSpPr/>
            <p:nvPr/>
          </p:nvSpPr>
          <p:spPr>
            <a:xfrm>
              <a:off x="5553907" y="4111794"/>
              <a:ext cx="592151" cy="190687"/>
            </a:xfrm>
            <a:custGeom>
              <a:avLst/>
              <a:gdLst>
                <a:gd name="connsiteX0" fmla="*/ 226 w 592151"/>
                <a:gd name="connsiteY0" fmla="*/ 32179 h 190687"/>
                <a:gd name="connsiteX1" fmla="*/ 243643 w 592151"/>
                <a:gd name="connsiteY1" fmla="*/ 429 h 190687"/>
                <a:gd name="connsiteX2" fmla="*/ 343126 w 592151"/>
                <a:gd name="connsiteY2" fmla="*/ 27946 h 190687"/>
                <a:gd name="connsiteX3" fmla="*/ 590776 w 592151"/>
                <a:gd name="connsiteY3" fmla="*/ 188813 h 190687"/>
                <a:gd name="connsiteX4" fmla="*/ 436260 w 592151"/>
                <a:gd name="connsiteY4" fmla="*/ 110496 h 190687"/>
                <a:gd name="connsiteX5" fmla="*/ 290210 w 592151"/>
                <a:gd name="connsiteY5" fmla="*/ 30063 h 190687"/>
                <a:gd name="connsiteX6" fmla="*/ 226 w 592151"/>
                <a:gd name="connsiteY6" fmla="*/ 32179 h 190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2151" h="190687">
                  <a:moveTo>
                    <a:pt x="226" y="32179"/>
                  </a:moveTo>
                  <a:cubicBezTo>
                    <a:pt x="-7535" y="27240"/>
                    <a:pt x="186493" y="1134"/>
                    <a:pt x="243643" y="429"/>
                  </a:cubicBezTo>
                  <a:cubicBezTo>
                    <a:pt x="300793" y="-277"/>
                    <a:pt x="285270" y="-3451"/>
                    <a:pt x="343126" y="27946"/>
                  </a:cubicBezTo>
                  <a:cubicBezTo>
                    <a:pt x="400982" y="59343"/>
                    <a:pt x="575254" y="175055"/>
                    <a:pt x="590776" y="188813"/>
                  </a:cubicBezTo>
                  <a:cubicBezTo>
                    <a:pt x="606298" y="202571"/>
                    <a:pt x="486354" y="136954"/>
                    <a:pt x="436260" y="110496"/>
                  </a:cubicBezTo>
                  <a:cubicBezTo>
                    <a:pt x="386166" y="84038"/>
                    <a:pt x="356885" y="42410"/>
                    <a:pt x="290210" y="30063"/>
                  </a:cubicBezTo>
                  <a:cubicBezTo>
                    <a:pt x="223535" y="17716"/>
                    <a:pt x="7987" y="37118"/>
                    <a:pt x="226" y="3217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9" name="フリーフォーム: 図形 198">
              <a:extLst>
                <a:ext uri="{FF2B5EF4-FFF2-40B4-BE49-F238E27FC236}">
                  <a16:creationId xmlns:a16="http://schemas.microsoft.com/office/drawing/2014/main" id="{1CCBC524-A20E-41DB-862A-35BD4BF6B3FE}"/>
                </a:ext>
              </a:extLst>
            </p:cNvPr>
            <p:cNvSpPr/>
            <p:nvPr/>
          </p:nvSpPr>
          <p:spPr>
            <a:xfrm>
              <a:off x="5880096" y="4088788"/>
              <a:ext cx="267817" cy="198922"/>
            </a:xfrm>
            <a:custGeom>
              <a:avLst/>
              <a:gdLst>
                <a:gd name="connsiteX0" fmla="*/ 4 w 267817"/>
                <a:gd name="connsiteY0" fmla="*/ 152 h 198922"/>
                <a:gd name="connsiteX1" fmla="*/ 133354 w 267817"/>
                <a:gd name="connsiteY1" fmla="*/ 86935 h 198922"/>
                <a:gd name="connsiteX2" fmla="*/ 262471 w 267817"/>
                <a:gd name="connsiteY2" fmla="*/ 197002 h 198922"/>
                <a:gd name="connsiteX3" fmla="*/ 232837 w 267817"/>
                <a:gd name="connsiteY3" fmla="*/ 150435 h 198922"/>
                <a:gd name="connsiteX4" fmla="*/ 137587 w 267817"/>
                <a:gd name="connsiteY4" fmla="*/ 67885 h 198922"/>
                <a:gd name="connsiteX5" fmla="*/ 4 w 267817"/>
                <a:gd name="connsiteY5" fmla="*/ 152 h 198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7817" h="198922">
                  <a:moveTo>
                    <a:pt x="4" y="152"/>
                  </a:moveTo>
                  <a:cubicBezTo>
                    <a:pt x="-701" y="3327"/>
                    <a:pt x="89610" y="54127"/>
                    <a:pt x="133354" y="86935"/>
                  </a:cubicBezTo>
                  <a:cubicBezTo>
                    <a:pt x="177099" y="119743"/>
                    <a:pt x="245891" y="186419"/>
                    <a:pt x="262471" y="197002"/>
                  </a:cubicBezTo>
                  <a:cubicBezTo>
                    <a:pt x="279051" y="207585"/>
                    <a:pt x="253651" y="171955"/>
                    <a:pt x="232837" y="150435"/>
                  </a:cubicBezTo>
                  <a:cubicBezTo>
                    <a:pt x="212023" y="128916"/>
                    <a:pt x="173570" y="91521"/>
                    <a:pt x="137587" y="67885"/>
                  </a:cubicBezTo>
                  <a:cubicBezTo>
                    <a:pt x="101604" y="44249"/>
                    <a:pt x="709" y="-3023"/>
                    <a:pt x="4" y="15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0" name="フリーフォーム: 図形 199">
              <a:extLst>
                <a:ext uri="{FF2B5EF4-FFF2-40B4-BE49-F238E27FC236}">
                  <a16:creationId xmlns:a16="http://schemas.microsoft.com/office/drawing/2014/main" id="{087AA299-FF72-4A02-BDAB-30DC06A13925}"/>
                </a:ext>
              </a:extLst>
            </p:cNvPr>
            <p:cNvSpPr/>
            <p:nvPr/>
          </p:nvSpPr>
          <p:spPr>
            <a:xfrm>
              <a:off x="5737523" y="4304586"/>
              <a:ext cx="415318" cy="154010"/>
            </a:xfrm>
            <a:custGeom>
              <a:avLst/>
              <a:gdLst>
                <a:gd name="connsiteX0" fmla="*/ 760 w 415318"/>
                <a:gd name="connsiteY0" fmla="*/ 152654 h 154010"/>
                <a:gd name="connsiteX1" fmla="*/ 201844 w 415318"/>
                <a:gd name="connsiteY1" fmla="*/ 53171 h 154010"/>
                <a:gd name="connsiteX2" fmla="*/ 413510 w 415318"/>
                <a:gd name="connsiteY2" fmla="*/ 254 h 154010"/>
                <a:gd name="connsiteX3" fmla="*/ 294977 w 415318"/>
                <a:gd name="connsiteY3" fmla="*/ 36237 h 154010"/>
                <a:gd name="connsiteX4" fmla="*/ 138344 w 415318"/>
                <a:gd name="connsiteY4" fmla="*/ 106087 h 154010"/>
                <a:gd name="connsiteX5" fmla="*/ 760 w 415318"/>
                <a:gd name="connsiteY5" fmla="*/ 152654 h 154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5318" h="154010">
                  <a:moveTo>
                    <a:pt x="760" y="152654"/>
                  </a:moveTo>
                  <a:cubicBezTo>
                    <a:pt x="11343" y="143835"/>
                    <a:pt x="133052" y="78571"/>
                    <a:pt x="201844" y="53171"/>
                  </a:cubicBezTo>
                  <a:cubicBezTo>
                    <a:pt x="270636" y="27771"/>
                    <a:pt x="397988" y="3076"/>
                    <a:pt x="413510" y="254"/>
                  </a:cubicBezTo>
                  <a:cubicBezTo>
                    <a:pt x="429032" y="-2568"/>
                    <a:pt x="340838" y="18598"/>
                    <a:pt x="294977" y="36237"/>
                  </a:cubicBezTo>
                  <a:cubicBezTo>
                    <a:pt x="249116" y="53876"/>
                    <a:pt x="183852" y="87037"/>
                    <a:pt x="138344" y="106087"/>
                  </a:cubicBezTo>
                  <a:cubicBezTo>
                    <a:pt x="92836" y="125137"/>
                    <a:pt x="-9823" y="161473"/>
                    <a:pt x="760" y="15265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1" name="フリーフォーム: 図形 200">
              <a:extLst>
                <a:ext uri="{FF2B5EF4-FFF2-40B4-BE49-F238E27FC236}">
                  <a16:creationId xmlns:a16="http://schemas.microsoft.com/office/drawing/2014/main" id="{78781828-6989-401C-858A-A7CCEF8F60AF}"/>
                </a:ext>
              </a:extLst>
            </p:cNvPr>
            <p:cNvSpPr/>
            <p:nvPr/>
          </p:nvSpPr>
          <p:spPr>
            <a:xfrm>
              <a:off x="5796840" y="2216804"/>
              <a:ext cx="110575" cy="473019"/>
            </a:xfrm>
            <a:custGeom>
              <a:avLst/>
              <a:gdLst>
                <a:gd name="connsiteX0" fmla="*/ 95960 w 110575"/>
                <a:gd name="connsiteY0" fmla="*/ 1003 h 473019"/>
                <a:gd name="connsiteX1" fmla="*/ 98077 w 110575"/>
                <a:gd name="connsiteY1" fmla="*/ 98369 h 473019"/>
                <a:gd name="connsiteX2" fmla="*/ 68443 w 110575"/>
                <a:gd name="connsiteY2" fmla="*/ 161869 h 473019"/>
                <a:gd name="connsiteX3" fmla="*/ 74793 w 110575"/>
                <a:gd name="connsiteY3" fmla="*/ 240186 h 473019"/>
                <a:gd name="connsiteX4" fmla="*/ 21877 w 110575"/>
                <a:gd name="connsiteY4" fmla="*/ 312153 h 473019"/>
                <a:gd name="connsiteX5" fmla="*/ 710 w 110575"/>
                <a:gd name="connsiteY5" fmla="*/ 473019 h 473019"/>
                <a:gd name="connsiteX6" fmla="*/ 45160 w 110575"/>
                <a:gd name="connsiteY6" fmla="*/ 312153 h 473019"/>
                <a:gd name="connsiteX7" fmla="*/ 106543 w 110575"/>
                <a:gd name="connsiteY7" fmla="*/ 210553 h 473019"/>
                <a:gd name="connsiteX8" fmla="*/ 104427 w 110575"/>
                <a:gd name="connsiteY8" fmla="*/ 163986 h 473019"/>
                <a:gd name="connsiteX9" fmla="*/ 95960 w 110575"/>
                <a:gd name="connsiteY9" fmla="*/ 1003 h 473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575" h="473019">
                  <a:moveTo>
                    <a:pt x="95960" y="1003"/>
                  </a:moveTo>
                  <a:cubicBezTo>
                    <a:pt x="94902" y="-9933"/>
                    <a:pt x="102663" y="71558"/>
                    <a:pt x="98077" y="98369"/>
                  </a:cubicBezTo>
                  <a:cubicBezTo>
                    <a:pt x="93491" y="125180"/>
                    <a:pt x="72324" y="138233"/>
                    <a:pt x="68443" y="161869"/>
                  </a:cubicBezTo>
                  <a:cubicBezTo>
                    <a:pt x="64562" y="185505"/>
                    <a:pt x="82554" y="215139"/>
                    <a:pt x="74793" y="240186"/>
                  </a:cubicBezTo>
                  <a:cubicBezTo>
                    <a:pt x="67032" y="265233"/>
                    <a:pt x="34224" y="273348"/>
                    <a:pt x="21877" y="312153"/>
                  </a:cubicBezTo>
                  <a:cubicBezTo>
                    <a:pt x="9530" y="350959"/>
                    <a:pt x="-3170" y="473019"/>
                    <a:pt x="710" y="473019"/>
                  </a:cubicBezTo>
                  <a:cubicBezTo>
                    <a:pt x="4590" y="473019"/>
                    <a:pt x="27521" y="355897"/>
                    <a:pt x="45160" y="312153"/>
                  </a:cubicBezTo>
                  <a:cubicBezTo>
                    <a:pt x="62799" y="268409"/>
                    <a:pt x="96665" y="235247"/>
                    <a:pt x="106543" y="210553"/>
                  </a:cubicBezTo>
                  <a:cubicBezTo>
                    <a:pt x="116421" y="185859"/>
                    <a:pt x="105133" y="196442"/>
                    <a:pt x="104427" y="163986"/>
                  </a:cubicBezTo>
                  <a:cubicBezTo>
                    <a:pt x="103722" y="131530"/>
                    <a:pt x="97018" y="11939"/>
                    <a:pt x="95960" y="100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2" name="フリーフォーム: 図形 201">
              <a:extLst>
                <a:ext uri="{FF2B5EF4-FFF2-40B4-BE49-F238E27FC236}">
                  <a16:creationId xmlns:a16="http://schemas.microsoft.com/office/drawing/2014/main" id="{C23F77BC-2D47-4C44-BAA1-321B1E218A82}"/>
                </a:ext>
              </a:extLst>
            </p:cNvPr>
            <p:cNvSpPr/>
            <p:nvPr/>
          </p:nvSpPr>
          <p:spPr>
            <a:xfrm>
              <a:off x="5879606" y="2142707"/>
              <a:ext cx="238982" cy="138601"/>
            </a:xfrm>
            <a:custGeom>
              <a:avLst/>
              <a:gdLst>
                <a:gd name="connsiteX0" fmla="*/ 494 w 238982"/>
                <a:gd name="connsiteY0" fmla="*/ 138600 h 138601"/>
                <a:gd name="connsiteX1" fmla="*/ 72461 w 238982"/>
                <a:gd name="connsiteY1" fmla="*/ 43350 h 138601"/>
                <a:gd name="connsiteX2" fmla="*/ 235444 w 238982"/>
                <a:gd name="connsiteY2" fmla="*/ 1016 h 138601"/>
                <a:gd name="connsiteX3" fmla="*/ 178294 w 238982"/>
                <a:gd name="connsiteY3" fmla="*/ 15833 h 138601"/>
                <a:gd name="connsiteX4" fmla="*/ 104211 w 238982"/>
                <a:gd name="connsiteY4" fmla="*/ 45466 h 138601"/>
                <a:gd name="connsiteX5" fmla="*/ 494 w 238982"/>
                <a:gd name="connsiteY5" fmla="*/ 138600 h 138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8982" h="138601">
                  <a:moveTo>
                    <a:pt x="494" y="138600"/>
                  </a:moveTo>
                  <a:cubicBezTo>
                    <a:pt x="-4798" y="138247"/>
                    <a:pt x="33303" y="66281"/>
                    <a:pt x="72461" y="43350"/>
                  </a:cubicBezTo>
                  <a:cubicBezTo>
                    <a:pt x="111619" y="20419"/>
                    <a:pt x="235444" y="1016"/>
                    <a:pt x="235444" y="1016"/>
                  </a:cubicBezTo>
                  <a:cubicBezTo>
                    <a:pt x="253083" y="-3570"/>
                    <a:pt x="200166" y="8425"/>
                    <a:pt x="178294" y="15833"/>
                  </a:cubicBezTo>
                  <a:cubicBezTo>
                    <a:pt x="156422" y="23241"/>
                    <a:pt x="130669" y="29944"/>
                    <a:pt x="104211" y="45466"/>
                  </a:cubicBezTo>
                  <a:cubicBezTo>
                    <a:pt x="77753" y="60988"/>
                    <a:pt x="5786" y="138953"/>
                    <a:pt x="494" y="13860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3" name="フリーフォーム: 図形 202">
              <a:extLst>
                <a:ext uri="{FF2B5EF4-FFF2-40B4-BE49-F238E27FC236}">
                  <a16:creationId xmlns:a16="http://schemas.microsoft.com/office/drawing/2014/main" id="{7B873404-3CFE-4BAD-A70E-BB35FC62A59D}"/>
                </a:ext>
              </a:extLst>
            </p:cNvPr>
            <p:cNvSpPr/>
            <p:nvPr/>
          </p:nvSpPr>
          <p:spPr>
            <a:xfrm>
              <a:off x="6114989" y="2061074"/>
              <a:ext cx="205455" cy="87073"/>
            </a:xfrm>
            <a:custGeom>
              <a:avLst/>
              <a:gdLst>
                <a:gd name="connsiteX0" fmla="*/ 61 w 205455"/>
                <a:gd name="connsiteY0" fmla="*/ 86883 h 87073"/>
                <a:gd name="connsiteX1" fmla="*/ 103778 w 205455"/>
                <a:gd name="connsiteY1" fmla="*/ 44549 h 87073"/>
                <a:gd name="connsiteX2" fmla="*/ 205378 w 205455"/>
                <a:gd name="connsiteY2" fmla="*/ 99 h 87073"/>
                <a:gd name="connsiteX3" fmla="*/ 118594 w 205455"/>
                <a:gd name="connsiteY3" fmla="*/ 57249 h 87073"/>
                <a:gd name="connsiteX4" fmla="*/ 61 w 205455"/>
                <a:gd name="connsiteY4" fmla="*/ 86883 h 87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5455" h="87073">
                  <a:moveTo>
                    <a:pt x="61" y="86883"/>
                  </a:moveTo>
                  <a:cubicBezTo>
                    <a:pt x="-2408" y="84766"/>
                    <a:pt x="69559" y="59013"/>
                    <a:pt x="103778" y="44549"/>
                  </a:cubicBezTo>
                  <a:cubicBezTo>
                    <a:pt x="137997" y="30085"/>
                    <a:pt x="202909" y="-2018"/>
                    <a:pt x="205378" y="99"/>
                  </a:cubicBezTo>
                  <a:cubicBezTo>
                    <a:pt x="207847" y="2216"/>
                    <a:pt x="150697" y="41374"/>
                    <a:pt x="118594" y="57249"/>
                  </a:cubicBezTo>
                  <a:cubicBezTo>
                    <a:pt x="86491" y="73124"/>
                    <a:pt x="2530" y="89000"/>
                    <a:pt x="61" y="8688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4" name="フリーフォーム: 図形 203">
              <a:extLst>
                <a:ext uri="{FF2B5EF4-FFF2-40B4-BE49-F238E27FC236}">
                  <a16:creationId xmlns:a16="http://schemas.microsoft.com/office/drawing/2014/main" id="{8C8109CD-9B4D-4DDE-A876-1218B732AEAA}"/>
                </a:ext>
              </a:extLst>
            </p:cNvPr>
            <p:cNvSpPr/>
            <p:nvPr/>
          </p:nvSpPr>
          <p:spPr>
            <a:xfrm>
              <a:off x="6055761" y="2090191"/>
              <a:ext cx="244906" cy="677899"/>
            </a:xfrm>
            <a:custGeom>
              <a:avLst/>
              <a:gdLst>
                <a:gd name="connsiteX0" fmla="*/ 243439 w 244906"/>
                <a:gd name="connsiteY0" fmla="*/ 2732 h 677899"/>
                <a:gd name="connsiteX1" fmla="*/ 99506 w 244906"/>
                <a:gd name="connsiteY1" fmla="*/ 303299 h 677899"/>
                <a:gd name="connsiteX2" fmla="*/ 22 w 244906"/>
                <a:gd name="connsiteY2" fmla="*/ 675832 h 677899"/>
                <a:gd name="connsiteX3" fmla="*/ 91039 w 244906"/>
                <a:gd name="connsiteY3" fmla="*/ 440882 h 677899"/>
                <a:gd name="connsiteX4" fmla="*/ 169356 w 244906"/>
                <a:gd name="connsiteY4" fmla="*/ 169949 h 677899"/>
                <a:gd name="connsiteX5" fmla="*/ 243439 w 244906"/>
                <a:gd name="connsiteY5" fmla="*/ 2732 h 677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4906" h="677899">
                  <a:moveTo>
                    <a:pt x="243439" y="2732"/>
                  </a:moveTo>
                  <a:cubicBezTo>
                    <a:pt x="231797" y="24957"/>
                    <a:pt x="140075" y="191116"/>
                    <a:pt x="99506" y="303299"/>
                  </a:cubicBezTo>
                  <a:cubicBezTo>
                    <a:pt x="58937" y="415482"/>
                    <a:pt x="1433" y="652902"/>
                    <a:pt x="22" y="675832"/>
                  </a:cubicBezTo>
                  <a:cubicBezTo>
                    <a:pt x="-1389" y="698762"/>
                    <a:pt x="62817" y="525196"/>
                    <a:pt x="91039" y="440882"/>
                  </a:cubicBezTo>
                  <a:cubicBezTo>
                    <a:pt x="119261" y="356568"/>
                    <a:pt x="144309" y="240857"/>
                    <a:pt x="169356" y="169949"/>
                  </a:cubicBezTo>
                  <a:cubicBezTo>
                    <a:pt x="194403" y="99041"/>
                    <a:pt x="255081" y="-19493"/>
                    <a:pt x="243439" y="273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" name="フリーフォーム: 図形 204">
              <a:extLst>
                <a:ext uri="{FF2B5EF4-FFF2-40B4-BE49-F238E27FC236}">
                  <a16:creationId xmlns:a16="http://schemas.microsoft.com/office/drawing/2014/main" id="{388C00B7-747B-4281-B214-7FA0B9C6BB8D}"/>
                </a:ext>
              </a:extLst>
            </p:cNvPr>
            <p:cNvSpPr/>
            <p:nvPr/>
          </p:nvSpPr>
          <p:spPr>
            <a:xfrm>
              <a:off x="5879972" y="2812097"/>
              <a:ext cx="194979" cy="817532"/>
            </a:xfrm>
            <a:custGeom>
              <a:avLst/>
              <a:gdLst>
                <a:gd name="connsiteX0" fmla="*/ 194861 w 194979"/>
                <a:gd name="connsiteY0" fmla="*/ 493 h 817532"/>
                <a:gd name="connsiteX1" fmla="*/ 146178 w 194979"/>
                <a:gd name="connsiteY1" fmla="*/ 258726 h 817532"/>
                <a:gd name="connsiteX2" fmla="*/ 108078 w 194979"/>
                <a:gd name="connsiteY2" fmla="*/ 516960 h 817532"/>
                <a:gd name="connsiteX3" fmla="*/ 128 w 194979"/>
                <a:gd name="connsiteY3" fmla="*/ 817526 h 817532"/>
                <a:gd name="connsiteX4" fmla="*/ 86911 w 194979"/>
                <a:gd name="connsiteY4" fmla="*/ 525426 h 817532"/>
                <a:gd name="connsiteX5" fmla="*/ 122895 w 194979"/>
                <a:gd name="connsiteY5" fmla="*/ 366676 h 817532"/>
                <a:gd name="connsiteX6" fmla="*/ 131361 w 194979"/>
                <a:gd name="connsiteY6" fmla="*/ 197343 h 817532"/>
                <a:gd name="connsiteX7" fmla="*/ 194861 w 194979"/>
                <a:gd name="connsiteY7" fmla="*/ 493 h 817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4979" h="817532">
                  <a:moveTo>
                    <a:pt x="194861" y="493"/>
                  </a:moveTo>
                  <a:cubicBezTo>
                    <a:pt x="197330" y="10723"/>
                    <a:pt x="160642" y="172648"/>
                    <a:pt x="146178" y="258726"/>
                  </a:cubicBezTo>
                  <a:cubicBezTo>
                    <a:pt x="131714" y="344804"/>
                    <a:pt x="132420" y="423827"/>
                    <a:pt x="108078" y="516960"/>
                  </a:cubicBezTo>
                  <a:cubicBezTo>
                    <a:pt x="83736" y="610093"/>
                    <a:pt x="3656" y="816115"/>
                    <a:pt x="128" y="817526"/>
                  </a:cubicBezTo>
                  <a:cubicBezTo>
                    <a:pt x="-3400" y="818937"/>
                    <a:pt x="66450" y="600568"/>
                    <a:pt x="86911" y="525426"/>
                  </a:cubicBezTo>
                  <a:cubicBezTo>
                    <a:pt x="107372" y="450284"/>
                    <a:pt x="115487" y="421357"/>
                    <a:pt x="122895" y="366676"/>
                  </a:cubicBezTo>
                  <a:cubicBezTo>
                    <a:pt x="130303" y="311996"/>
                    <a:pt x="122894" y="252729"/>
                    <a:pt x="131361" y="197343"/>
                  </a:cubicBezTo>
                  <a:cubicBezTo>
                    <a:pt x="139828" y="141957"/>
                    <a:pt x="192392" y="-9737"/>
                    <a:pt x="194861" y="49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" name="フリーフォーム: 図形 205">
              <a:extLst>
                <a:ext uri="{FF2B5EF4-FFF2-40B4-BE49-F238E27FC236}">
                  <a16:creationId xmlns:a16="http://schemas.microsoft.com/office/drawing/2014/main" id="{0A348760-E7B7-434C-AC9B-0485BCEDF012}"/>
                </a:ext>
              </a:extLst>
            </p:cNvPr>
            <p:cNvSpPr/>
            <p:nvPr/>
          </p:nvSpPr>
          <p:spPr>
            <a:xfrm>
              <a:off x="5875760" y="3568108"/>
              <a:ext cx="146296" cy="537608"/>
            </a:xfrm>
            <a:custGeom>
              <a:avLst/>
              <a:gdLst>
                <a:gd name="connsiteX0" fmla="*/ 91123 w 146296"/>
                <a:gd name="connsiteY0" fmla="*/ 132 h 537608"/>
                <a:gd name="connsiteX1" fmla="*/ 108057 w 146296"/>
                <a:gd name="connsiteY1" fmla="*/ 264715 h 537608"/>
                <a:gd name="connsiteX2" fmla="*/ 107 w 146296"/>
                <a:gd name="connsiteY2" fmla="*/ 535649 h 537608"/>
                <a:gd name="connsiteX3" fmla="*/ 89007 w 146296"/>
                <a:gd name="connsiteY3" fmla="*/ 379015 h 537608"/>
                <a:gd name="connsiteX4" fmla="*/ 146157 w 146296"/>
                <a:gd name="connsiteY4" fmla="*/ 230849 h 537608"/>
                <a:gd name="connsiteX5" fmla="*/ 91123 w 146296"/>
                <a:gd name="connsiteY5" fmla="*/ 132 h 537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6296" h="537608">
                  <a:moveTo>
                    <a:pt x="91123" y="132"/>
                  </a:moveTo>
                  <a:cubicBezTo>
                    <a:pt x="84773" y="5776"/>
                    <a:pt x="123226" y="175462"/>
                    <a:pt x="108057" y="264715"/>
                  </a:cubicBezTo>
                  <a:cubicBezTo>
                    <a:pt x="92888" y="353968"/>
                    <a:pt x="3282" y="516599"/>
                    <a:pt x="107" y="535649"/>
                  </a:cubicBezTo>
                  <a:cubicBezTo>
                    <a:pt x="-3068" y="554699"/>
                    <a:pt x="64665" y="429815"/>
                    <a:pt x="89007" y="379015"/>
                  </a:cubicBezTo>
                  <a:cubicBezTo>
                    <a:pt x="113349" y="328215"/>
                    <a:pt x="142982" y="291527"/>
                    <a:pt x="146157" y="230849"/>
                  </a:cubicBezTo>
                  <a:cubicBezTo>
                    <a:pt x="149332" y="170171"/>
                    <a:pt x="97473" y="-5512"/>
                    <a:pt x="91123" y="13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" name="フリーフォーム: 図形 206">
              <a:extLst>
                <a:ext uri="{FF2B5EF4-FFF2-40B4-BE49-F238E27FC236}">
                  <a16:creationId xmlns:a16="http://schemas.microsoft.com/office/drawing/2014/main" id="{C5D3290A-CB16-48F1-B0A7-AE0D98B9D2D7}"/>
                </a:ext>
              </a:extLst>
            </p:cNvPr>
            <p:cNvSpPr/>
            <p:nvPr/>
          </p:nvSpPr>
          <p:spPr>
            <a:xfrm>
              <a:off x="6321161" y="2063096"/>
              <a:ext cx="488110" cy="210005"/>
            </a:xfrm>
            <a:custGeom>
              <a:avLst/>
              <a:gdLst>
                <a:gd name="connsiteX0" fmla="*/ 1322 w 488110"/>
                <a:gd name="connsiteY0" fmla="*/ 194 h 210005"/>
                <a:gd name="connsiteX1" fmla="*/ 456406 w 488110"/>
                <a:gd name="connsiteY1" fmla="*/ 194927 h 210005"/>
                <a:gd name="connsiteX2" fmla="*/ 435239 w 488110"/>
                <a:gd name="connsiteY2" fmla="*/ 192811 h 210005"/>
                <a:gd name="connsiteX3" fmla="*/ 320939 w 488110"/>
                <a:gd name="connsiteY3" fmla="*/ 158944 h 210005"/>
                <a:gd name="connsiteX4" fmla="*/ 1322 w 488110"/>
                <a:gd name="connsiteY4" fmla="*/ 194 h 210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8110" h="210005">
                  <a:moveTo>
                    <a:pt x="1322" y="194"/>
                  </a:moveTo>
                  <a:cubicBezTo>
                    <a:pt x="23900" y="6191"/>
                    <a:pt x="384087" y="162824"/>
                    <a:pt x="456406" y="194927"/>
                  </a:cubicBezTo>
                  <a:cubicBezTo>
                    <a:pt x="528725" y="227030"/>
                    <a:pt x="457817" y="198808"/>
                    <a:pt x="435239" y="192811"/>
                  </a:cubicBezTo>
                  <a:cubicBezTo>
                    <a:pt x="412661" y="186814"/>
                    <a:pt x="390083" y="188930"/>
                    <a:pt x="320939" y="158944"/>
                  </a:cubicBezTo>
                  <a:cubicBezTo>
                    <a:pt x="251795" y="128958"/>
                    <a:pt x="-21256" y="-5803"/>
                    <a:pt x="1322" y="19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フリーフォーム: 図形 81">
              <a:extLst>
                <a:ext uri="{FF2B5EF4-FFF2-40B4-BE49-F238E27FC236}">
                  <a16:creationId xmlns:a16="http://schemas.microsoft.com/office/drawing/2014/main" id="{F129E22D-9538-40F0-87E1-B577644CE60E}"/>
                </a:ext>
              </a:extLst>
            </p:cNvPr>
            <p:cNvSpPr/>
            <p:nvPr/>
          </p:nvSpPr>
          <p:spPr>
            <a:xfrm>
              <a:off x="5420438" y="1823917"/>
              <a:ext cx="319925" cy="475847"/>
            </a:xfrm>
            <a:custGeom>
              <a:avLst/>
              <a:gdLst>
                <a:gd name="connsiteX0" fmla="*/ 17279 w 319925"/>
                <a:gd name="connsiteY0" fmla="*/ 190 h 475847"/>
                <a:gd name="connsiteX1" fmla="*/ 49029 w 319925"/>
                <a:gd name="connsiteY1" fmla="*/ 110256 h 475847"/>
                <a:gd name="connsiteX2" fmla="*/ 188729 w 319925"/>
                <a:gd name="connsiteY2" fmla="*/ 186456 h 475847"/>
                <a:gd name="connsiteX3" fmla="*/ 209895 w 319925"/>
                <a:gd name="connsiteY3" fmla="*/ 228790 h 475847"/>
                <a:gd name="connsiteX4" fmla="*/ 245879 w 319925"/>
                <a:gd name="connsiteY4" fmla="*/ 298640 h 475847"/>
                <a:gd name="connsiteX5" fmla="*/ 317845 w 319925"/>
                <a:gd name="connsiteY5" fmla="*/ 470090 h 475847"/>
                <a:gd name="connsiteX6" fmla="*/ 292445 w 319925"/>
                <a:gd name="connsiteY6" fmla="*/ 419290 h 475847"/>
                <a:gd name="connsiteX7" fmla="*/ 209895 w 319925"/>
                <a:gd name="connsiteY7" fmla="*/ 262656 h 475847"/>
                <a:gd name="connsiteX8" fmla="*/ 205662 w 319925"/>
                <a:gd name="connsiteY8" fmla="*/ 205506 h 475847"/>
                <a:gd name="connsiteX9" fmla="*/ 38445 w 319925"/>
                <a:gd name="connsiteY9" fmla="*/ 146240 h 475847"/>
                <a:gd name="connsiteX10" fmla="*/ 345 w 319925"/>
                <a:gd name="connsiteY10" fmla="*/ 84856 h 475847"/>
                <a:gd name="connsiteX11" fmla="*/ 17279 w 319925"/>
                <a:gd name="connsiteY11" fmla="*/ 190 h 475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9925" h="475847">
                  <a:moveTo>
                    <a:pt x="17279" y="190"/>
                  </a:moveTo>
                  <a:cubicBezTo>
                    <a:pt x="25393" y="4423"/>
                    <a:pt x="20454" y="79212"/>
                    <a:pt x="49029" y="110256"/>
                  </a:cubicBezTo>
                  <a:cubicBezTo>
                    <a:pt x="77604" y="141300"/>
                    <a:pt x="161918" y="166700"/>
                    <a:pt x="188729" y="186456"/>
                  </a:cubicBezTo>
                  <a:cubicBezTo>
                    <a:pt x="215540" y="206212"/>
                    <a:pt x="200370" y="210093"/>
                    <a:pt x="209895" y="228790"/>
                  </a:cubicBezTo>
                  <a:cubicBezTo>
                    <a:pt x="219420" y="247487"/>
                    <a:pt x="227887" y="258423"/>
                    <a:pt x="245879" y="298640"/>
                  </a:cubicBezTo>
                  <a:cubicBezTo>
                    <a:pt x="263871" y="338857"/>
                    <a:pt x="310084" y="449982"/>
                    <a:pt x="317845" y="470090"/>
                  </a:cubicBezTo>
                  <a:cubicBezTo>
                    <a:pt x="325606" y="490198"/>
                    <a:pt x="310437" y="453862"/>
                    <a:pt x="292445" y="419290"/>
                  </a:cubicBezTo>
                  <a:cubicBezTo>
                    <a:pt x="274453" y="384718"/>
                    <a:pt x="224359" y="298287"/>
                    <a:pt x="209895" y="262656"/>
                  </a:cubicBezTo>
                  <a:cubicBezTo>
                    <a:pt x="195431" y="227025"/>
                    <a:pt x="234237" y="224909"/>
                    <a:pt x="205662" y="205506"/>
                  </a:cubicBezTo>
                  <a:cubicBezTo>
                    <a:pt x="177087" y="186103"/>
                    <a:pt x="72664" y="166348"/>
                    <a:pt x="38445" y="146240"/>
                  </a:cubicBezTo>
                  <a:cubicBezTo>
                    <a:pt x="4226" y="126132"/>
                    <a:pt x="2814" y="106376"/>
                    <a:pt x="345" y="84856"/>
                  </a:cubicBezTo>
                  <a:cubicBezTo>
                    <a:pt x="-2124" y="63337"/>
                    <a:pt x="9165" y="-4043"/>
                    <a:pt x="17279" y="19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フリーフォーム: 図形 88">
              <a:extLst>
                <a:ext uri="{FF2B5EF4-FFF2-40B4-BE49-F238E27FC236}">
                  <a16:creationId xmlns:a16="http://schemas.microsoft.com/office/drawing/2014/main" id="{3E93300B-70F2-443E-8B61-501B88B44D2A}"/>
                </a:ext>
              </a:extLst>
            </p:cNvPr>
            <p:cNvSpPr/>
            <p:nvPr/>
          </p:nvSpPr>
          <p:spPr>
            <a:xfrm>
              <a:off x="5088460" y="1851572"/>
              <a:ext cx="345542" cy="254169"/>
            </a:xfrm>
            <a:custGeom>
              <a:avLst/>
              <a:gdLst>
                <a:gd name="connsiteX0" fmla="*/ 345023 w 345542"/>
                <a:gd name="connsiteY0" fmla="*/ 51 h 254169"/>
                <a:gd name="connsiteX1" fmla="*/ 80440 w 345542"/>
                <a:gd name="connsiteY1" fmla="*/ 93185 h 254169"/>
                <a:gd name="connsiteX2" fmla="*/ 7 w 345542"/>
                <a:gd name="connsiteY2" fmla="*/ 254051 h 254169"/>
                <a:gd name="connsiteX3" fmla="*/ 76207 w 345542"/>
                <a:gd name="connsiteY3" fmla="*/ 118585 h 254169"/>
                <a:gd name="connsiteX4" fmla="*/ 146057 w 345542"/>
                <a:gd name="connsiteY4" fmla="*/ 80485 h 254169"/>
                <a:gd name="connsiteX5" fmla="*/ 345023 w 345542"/>
                <a:gd name="connsiteY5" fmla="*/ 51 h 254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5542" h="254169">
                  <a:moveTo>
                    <a:pt x="345023" y="51"/>
                  </a:moveTo>
                  <a:cubicBezTo>
                    <a:pt x="334087" y="2168"/>
                    <a:pt x="137943" y="50852"/>
                    <a:pt x="80440" y="93185"/>
                  </a:cubicBezTo>
                  <a:cubicBezTo>
                    <a:pt x="22937" y="135518"/>
                    <a:pt x="712" y="249818"/>
                    <a:pt x="7" y="254051"/>
                  </a:cubicBezTo>
                  <a:cubicBezTo>
                    <a:pt x="-699" y="258284"/>
                    <a:pt x="51865" y="147513"/>
                    <a:pt x="76207" y="118585"/>
                  </a:cubicBezTo>
                  <a:cubicBezTo>
                    <a:pt x="100549" y="89657"/>
                    <a:pt x="100901" y="99888"/>
                    <a:pt x="146057" y="80485"/>
                  </a:cubicBezTo>
                  <a:cubicBezTo>
                    <a:pt x="191212" y="61082"/>
                    <a:pt x="355959" y="-2066"/>
                    <a:pt x="345023" y="5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" name="フリーフォーム: 図形 207">
              <a:extLst>
                <a:ext uri="{FF2B5EF4-FFF2-40B4-BE49-F238E27FC236}">
                  <a16:creationId xmlns:a16="http://schemas.microsoft.com/office/drawing/2014/main" id="{B4FDB13F-951F-47AA-A7D7-5947B751880A}"/>
                </a:ext>
              </a:extLst>
            </p:cNvPr>
            <p:cNvSpPr/>
            <p:nvPr/>
          </p:nvSpPr>
          <p:spPr>
            <a:xfrm>
              <a:off x="4679942" y="1847375"/>
              <a:ext cx="721923" cy="580245"/>
            </a:xfrm>
            <a:custGeom>
              <a:avLst/>
              <a:gdLst>
                <a:gd name="connsiteX0" fmla="*/ 721791 w 721923"/>
                <a:gd name="connsiteY0" fmla="*/ 15 h 580245"/>
                <a:gd name="connsiteX1" fmla="*/ 450858 w 721923"/>
                <a:gd name="connsiteY1" fmla="*/ 74098 h 580245"/>
                <a:gd name="connsiteX2" fmla="*/ 275175 w 721923"/>
                <a:gd name="connsiteY2" fmla="*/ 309048 h 580245"/>
                <a:gd name="connsiteX3" fmla="*/ 243425 w 721923"/>
                <a:gd name="connsiteY3" fmla="*/ 372548 h 580245"/>
                <a:gd name="connsiteX4" fmla="*/ 8 w 721923"/>
                <a:gd name="connsiteY4" fmla="*/ 579982 h 580245"/>
                <a:gd name="connsiteX5" fmla="*/ 234958 w 721923"/>
                <a:gd name="connsiteY5" fmla="*/ 412765 h 580245"/>
                <a:gd name="connsiteX6" fmla="*/ 313275 w 721923"/>
                <a:gd name="connsiteY6" fmla="*/ 273065 h 580245"/>
                <a:gd name="connsiteX7" fmla="*/ 484725 w 721923"/>
                <a:gd name="connsiteY7" fmla="*/ 78332 h 580245"/>
                <a:gd name="connsiteX8" fmla="*/ 721791 w 721923"/>
                <a:gd name="connsiteY8" fmla="*/ 15 h 580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1923" h="580245">
                  <a:moveTo>
                    <a:pt x="721791" y="15"/>
                  </a:moveTo>
                  <a:cubicBezTo>
                    <a:pt x="716146" y="-691"/>
                    <a:pt x="525294" y="22593"/>
                    <a:pt x="450858" y="74098"/>
                  </a:cubicBezTo>
                  <a:cubicBezTo>
                    <a:pt x="376422" y="125603"/>
                    <a:pt x="309747" y="259306"/>
                    <a:pt x="275175" y="309048"/>
                  </a:cubicBezTo>
                  <a:cubicBezTo>
                    <a:pt x="240603" y="358790"/>
                    <a:pt x="289286" y="327392"/>
                    <a:pt x="243425" y="372548"/>
                  </a:cubicBezTo>
                  <a:cubicBezTo>
                    <a:pt x="197564" y="417704"/>
                    <a:pt x="1419" y="573279"/>
                    <a:pt x="8" y="579982"/>
                  </a:cubicBezTo>
                  <a:cubicBezTo>
                    <a:pt x="-1403" y="586685"/>
                    <a:pt x="182747" y="463918"/>
                    <a:pt x="234958" y="412765"/>
                  </a:cubicBezTo>
                  <a:cubicBezTo>
                    <a:pt x="287169" y="361612"/>
                    <a:pt x="271647" y="328804"/>
                    <a:pt x="313275" y="273065"/>
                  </a:cubicBezTo>
                  <a:cubicBezTo>
                    <a:pt x="354903" y="217326"/>
                    <a:pt x="418050" y="123840"/>
                    <a:pt x="484725" y="78332"/>
                  </a:cubicBezTo>
                  <a:cubicBezTo>
                    <a:pt x="551400" y="32824"/>
                    <a:pt x="727436" y="721"/>
                    <a:pt x="721791" y="1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" name="フリーフォーム: 図形 208">
              <a:extLst>
                <a:ext uri="{FF2B5EF4-FFF2-40B4-BE49-F238E27FC236}">
                  <a16:creationId xmlns:a16="http://schemas.microsoft.com/office/drawing/2014/main" id="{BD828E30-F761-41E7-AE54-4858CFE60861}"/>
                </a:ext>
              </a:extLst>
            </p:cNvPr>
            <p:cNvSpPr/>
            <p:nvPr/>
          </p:nvSpPr>
          <p:spPr>
            <a:xfrm>
              <a:off x="3903112" y="2370844"/>
              <a:ext cx="838259" cy="353195"/>
            </a:xfrm>
            <a:custGeom>
              <a:avLst/>
              <a:gdLst>
                <a:gd name="connsiteX0" fmla="*/ 838221 w 838259"/>
                <a:gd name="connsiteY0" fmla="*/ 1479 h 353195"/>
                <a:gd name="connsiteX1" fmla="*/ 726038 w 838259"/>
                <a:gd name="connsiteY1" fmla="*/ 64979 h 353195"/>
                <a:gd name="connsiteX2" fmla="*/ 673121 w 838259"/>
                <a:gd name="connsiteY2" fmla="*/ 111546 h 353195"/>
                <a:gd name="connsiteX3" fmla="*/ 649838 w 838259"/>
                <a:gd name="connsiteY3" fmla="*/ 130596 h 353195"/>
                <a:gd name="connsiteX4" fmla="*/ 567288 w 838259"/>
                <a:gd name="connsiteY4" fmla="*/ 103079 h 353195"/>
                <a:gd name="connsiteX5" fmla="*/ 497438 w 838259"/>
                <a:gd name="connsiteY5" fmla="*/ 141179 h 353195"/>
                <a:gd name="connsiteX6" fmla="*/ 391605 w 838259"/>
                <a:gd name="connsiteY6" fmla="*/ 164463 h 353195"/>
                <a:gd name="connsiteX7" fmla="*/ 332338 w 838259"/>
                <a:gd name="connsiteY7" fmla="*/ 215263 h 353195"/>
                <a:gd name="connsiteX8" fmla="*/ 203221 w 838259"/>
                <a:gd name="connsiteY8" fmla="*/ 234313 h 353195"/>
                <a:gd name="connsiteX9" fmla="*/ 114321 w 838259"/>
                <a:gd name="connsiteY9" fmla="*/ 289346 h 353195"/>
                <a:gd name="connsiteX10" fmla="*/ 2138 w 838259"/>
                <a:gd name="connsiteY10" fmla="*/ 352846 h 353195"/>
                <a:gd name="connsiteX11" fmla="*/ 220155 w 838259"/>
                <a:gd name="connsiteY11" fmla="*/ 259713 h 353195"/>
                <a:gd name="connsiteX12" fmla="*/ 463571 w 838259"/>
                <a:gd name="connsiteY12" fmla="*/ 164463 h 353195"/>
                <a:gd name="connsiteX13" fmla="*/ 577871 w 838259"/>
                <a:gd name="connsiteY13" fmla="*/ 130596 h 353195"/>
                <a:gd name="connsiteX14" fmla="*/ 713338 w 838259"/>
                <a:gd name="connsiteY14" fmla="*/ 132713 h 353195"/>
                <a:gd name="connsiteX15" fmla="*/ 838221 w 838259"/>
                <a:gd name="connsiteY15" fmla="*/ 1479 h 353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38259" h="353195">
                  <a:moveTo>
                    <a:pt x="838221" y="1479"/>
                  </a:moveTo>
                  <a:cubicBezTo>
                    <a:pt x="840338" y="-9810"/>
                    <a:pt x="753555" y="46635"/>
                    <a:pt x="726038" y="64979"/>
                  </a:cubicBezTo>
                  <a:cubicBezTo>
                    <a:pt x="698521" y="83324"/>
                    <a:pt x="685821" y="100610"/>
                    <a:pt x="673121" y="111546"/>
                  </a:cubicBezTo>
                  <a:cubicBezTo>
                    <a:pt x="660421" y="122482"/>
                    <a:pt x="667477" y="132007"/>
                    <a:pt x="649838" y="130596"/>
                  </a:cubicBezTo>
                  <a:cubicBezTo>
                    <a:pt x="632199" y="129185"/>
                    <a:pt x="592688" y="101315"/>
                    <a:pt x="567288" y="103079"/>
                  </a:cubicBezTo>
                  <a:cubicBezTo>
                    <a:pt x="541888" y="104843"/>
                    <a:pt x="526718" y="130948"/>
                    <a:pt x="497438" y="141179"/>
                  </a:cubicBezTo>
                  <a:cubicBezTo>
                    <a:pt x="468157" y="151410"/>
                    <a:pt x="419122" y="152116"/>
                    <a:pt x="391605" y="164463"/>
                  </a:cubicBezTo>
                  <a:cubicBezTo>
                    <a:pt x="364088" y="176810"/>
                    <a:pt x="363735" y="203621"/>
                    <a:pt x="332338" y="215263"/>
                  </a:cubicBezTo>
                  <a:cubicBezTo>
                    <a:pt x="300941" y="226905"/>
                    <a:pt x="239557" y="221966"/>
                    <a:pt x="203221" y="234313"/>
                  </a:cubicBezTo>
                  <a:cubicBezTo>
                    <a:pt x="166885" y="246660"/>
                    <a:pt x="147835" y="269591"/>
                    <a:pt x="114321" y="289346"/>
                  </a:cubicBezTo>
                  <a:cubicBezTo>
                    <a:pt x="80807" y="309102"/>
                    <a:pt x="-15501" y="357785"/>
                    <a:pt x="2138" y="352846"/>
                  </a:cubicBezTo>
                  <a:cubicBezTo>
                    <a:pt x="19777" y="347907"/>
                    <a:pt x="143249" y="291110"/>
                    <a:pt x="220155" y="259713"/>
                  </a:cubicBezTo>
                  <a:cubicBezTo>
                    <a:pt x="297060" y="228316"/>
                    <a:pt x="403952" y="185982"/>
                    <a:pt x="463571" y="164463"/>
                  </a:cubicBezTo>
                  <a:cubicBezTo>
                    <a:pt x="523190" y="142944"/>
                    <a:pt x="536243" y="135888"/>
                    <a:pt x="577871" y="130596"/>
                  </a:cubicBezTo>
                  <a:cubicBezTo>
                    <a:pt x="619499" y="125304"/>
                    <a:pt x="669946" y="152116"/>
                    <a:pt x="713338" y="132713"/>
                  </a:cubicBezTo>
                  <a:cubicBezTo>
                    <a:pt x="756730" y="113310"/>
                    <a:pt x="836104" y="12768"/>
                    <a:pt x="838221" y="147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" name="フリーフォーム: 図形 209">
              <a:extLst>
                <a:ext uri="{FF2B5EF4-FFF2-40B4-BE49-F238E27FC236}">
                  <a16:creationId xmlns:a16="http://schemas.microsoft.com/office/drawing/2014/main" id="{E5841D60-0F9E-4AA2-97CA-C2751E12E0D1}"/>
                </a:ext>
              </a:extLst>
            </p:cNvPr>
            <p:cNvSpPr/>
            <p:nvPr/>
          </p:nvSpPr>
          <p:spPr>
            <a:xfrm>
              <a:off x="3828705" y="2698268"/>
              <a:ext cx="311552" cy="256807"/>
            </a:xfrm>
            <a:custGeom>
              <a:avLst/>
              <a:gdLst>
                <a:gd name="connsiteX0" fmla="*/ 311495 w 311552"/>
                <a:gd name="connsiteY0" fmla="*/ 22 h 256807"/>
                <a:gd name="connsiteX1" fmla="*/ 93478 w 311552"/>
                <a:gd name="connsiteY1" fmla="*/ 61405 h 256807"/>
                <a:gd name="connsiteX2" fmla="*/ 345 w 311552"/>
                <a:gd name="connsiteY2" fmla="*/ 256139 h 256807"/>
                <a:gd name="connsiteX3" fmla="*/ 63845 w 311552"/>
                <a:gd name="connsiteY3" fmla="*/ 122789 h 256807"/>
                <a:gd name="connsiteX4" fmla="*/ 114645 w 311552"/>
                <a:gd name="connsiteY4" fmla="*/ 55055 h 256807"/>
                <a:gd name="connsiteX5" fmla="*/ 311495 w 311552"/>
                <a:gd name="connsiteY5" fmla="*/ 22 h 256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1552" h="256807">
                  <a:moveTo>
                    <a:pt x="311495" y="22"/>
                  </a:moveTo>
                  <a:cubicBezTo>
                    <a:pt x="307967" y="1080"/>
                    <a:pt x="145336" y="18719"/>
                    <a:pt x="93478" y="61405"/>
                  </a:cubicBezTo>
                  <a:cubicBezTo>
                    <a:pt x="41620" y="104091"/>
                    <a:pt x="5284" y="245908"/>
                    <a:pt x="345" y="256139"/>
                  </a:cubicBezTo>
                  <a:cubicBezTo>
                    <a:pt x="-4594" y="266370"/>
                    <a:pt x="44795" y="156303"/>
                    <a:pt x="63845" y="122789"/>
                  </a:cubicBezTo>
                  <a:cubicBezTo>
                    <a:pt x="82895" y="89275"/>
                    <a:pt x="75487" y="75163"/>
                    <a:pt x="114645" y="55055"/>
                  </a:cubicBezTo>
                  <a:cubicBezTo>
                    <a:pt x="153803" y="34947"/>
                    <a:pt x="315023" y="-1036"/>
                    <a:pt x="311495" y="2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" name="フリーフォーム: 図形 210">
              <a:extLst>
                <a:ext uri="{FF2B5EF4-FFF2-40B4-BE49-F238E27FC236}">
                  <a16:creationId xmlns:a16="http://schemas.microsoft.com/office/drawing/2014/main" id="{FE775AD7-FB8D-49D4-B3C4-F1C6B33EC6FA}"/>
                </a:ext>
              </a:extLst>
            </p:cNvPr>
            <p:cNvSpPr/>
            <p:nvPr/>
          </p:nvSpPr>
          <p:spPr>
            <a:xfrm>
              <a:off x="3467027" y="2846016"/>
              <a:ext cx="372606" cy="108604"/>
            </a:xfrm>
            <a:custGeom>
              <a:avLst/>
              <a:gdLst>
                <a:gd name="connsiteX0" fmla="*/ 372606 w 372606"/>
                <a:gd name="connsiteY0" fmla="*/ 108391 h 108604"/>
                <a:gd name="connsiteX1" fmla="*/ 258306 w 372606"/>
                <a:gd name="connsiteY1" fmla="*/ 13141 h 108604"/>
                <a:gd name="connsiteX2" fmla="*/ 95323 w 372606"/>
                <a:gd name="connsiteY2" fmla="*/ 11024 h 108604"/>
                <a:gd name="connsiteX3" fmla="*/ 73 w 372606"/>
                <a:gd name="connsiteY3" fmla="*/ 108391 h 108604"/>
                <a:gd name="connsiteX4" fmla="*/ 80506 w 372606"/>
                <a:gd name="connsiteY4" fmla="*/ 36424 h 108604"/>
                <a:gd name="connsiteX5" fmla="*/ 135540 w 372606"/>
                <a:gd name="connsiteY5" fmla="*/ 11024 h 108604"/>
                <a:gd name="connsiteX6" fmla="*/ 258306 w 372606"/>
                <a:gd name="connsiteY6" fmla="*/ 13141 h 108604"/>
                <a:gd name="connsiteX7" fmla="*/ 372606 w 372606"/>
                <a:gd name="connsiteY7" fmla="*/ 108391 h 108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2606" h="108604">
                  <a:moveTo>
                    <a:pt x="372606" y="108391"/>
                  </a:moveTo>
                  <a:cubicBezTo>
                    <a:pt x="372606" y="108391"/>
                    <a:pt x="304520" y="29369"/>
                    <a:pt x="258306" y="13141"/>
                  </a:cubicBezTo>
                  <a:cubicBezTo>
                    <a:pt x="212092" y="-3087"/>
                    <a:pt x="138362" y="-4851"/>
                    <a:pt x="95323" y="11024"/>
                  </a:cubicBezTo>
                  <a:cubicBezTo>
                    <a:pt x="52284" y="26899"/>
                    <a:pt x="2542" y="104158"/>
                    <a:pt x="73" y="108391"/>
                  </a:cubicBezTo>
                  <a:cubicBezTo>
                    <a:pt x="-2396" y="112624"/>
                    <a:pt x="57928" y="52652"/>
                    <a:pt x="80506" y="36424"/>
                  </a:cubicBezTo>
                  <a:cubicBezTo>
                    <a:pt x="103084" y="20196"/>
                    <a:pt x="105907" y="14904"/>
                    <a:pt x="135540" y="11024"/>
                  </a:cubicBezTo>
                  <a:cubicBezTo>
                    <a:pt x="165173" y="7144"/>
                    <a:pt x="220912" y="-970"/>
                    <a:pt x="258306" y="13141"/>
                  </a:cubicBezTo>
                  <a:cubicBezTo>
                    <a:pt x="295700" y="27252"/>
                    <a:pt x="372606" y="108391"/>
                    <a:pt x="372606" y="10839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" name="フリーフォーム: 図形 211">
              <a:extLst>
                <a:ext uri="{FF2B5EF4-FFF2-40B4-BE49-F238E27FC236}">
                  <a16:creationId xmlns:a16="http://schemas.microsoft.com/office/drawing/2014/main" id="{9C355F91-66F5-4F46-805F-876373A00171}"/>
                </a:ext>
              </a:extLst>
            </p:cNvPr>
            <p:cNvSpPr/>
            <p:nvPr/>
          </p:nvSpPr>
          <p:spPr>
            <a:xfrm>
              <a:off x="3555863" y="2890866"/>
              <a:ext cx="249976" cy="47264"/>
            </a:xfrm>
            <a:custGeom>
              <a:avLst/>
              <a:gdLst>
                <a:gd name="connsiteX0" fmla="*/ 137 w 249976"/>
                <a:gd name="connsiteY0" fmla="*/ 46607 h 47264"/>
                <a:gd name="connsiteX1" fmla="*/ 91154 w 249976"/>
                <a:gd name="connsiteY1" fmla="*/ 41 h 47264"/>
                <a:gd name="connsiteX2" fmla="*/ 249904 w 249976"/>
                <a:gd name="connsiteY2" fmla="*/ 38141 h 47264"/>
                <a:gd name="connsiteX3" fmla="*/ 110204 w 249976"/>
                <a:gd name="connsiteY3" fmla="*/ 27557 h 47264"/>
                <a:gd name="connsiteX4" fmla="*/ 137 w 249976"/>
                <a:gd name="connsiteY4" fmla="*/ 46607 h 47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9976" h="47264">
                  <a:moveTo>
                    <a:pt x="137" y="46607"/>
                  </a:moveTo>
                  <a:cubicBezTo>
                    <a:pt x="-3038" y="42021"/>
                    <a:pt x="49526" y="1452"/>
                    <a:pt x="91154" y="41"/>
                  </a:cubicBezTo>
                  <a:cubicBezTo>
                    <a:pt x="132782" y="-1370"/>
                    <a:pt x="246729" y="33555"/>
                    <a:pt x="249904" y="38141"/>
                  </a:cubicBezTo>
                  <a:cubicBezTo>
                    <a:pt x="253079" y="42727"/>
                    <a:pt x="151126" y="24735"/>
                    <a:pt x="110204" y="27557"/>
                  </a:cubicBezTo>
                  <a:cubicBezTo>
                    <a:pt x="69282" y="30379"/>
                    <a:pt x="3312" y="51193"/>
                    <a:pt x="137" y="4660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" name="フリーフォーム: 図形 212">
              <a:extLst>
                <a:ext uri="{FF2B5EF4-FFF2-40B4-BE49-F238E27FC236}">
                  <a16:creationId xmlns:a16="http://schemas.microsoft.com/office/drawing/2014/main" id="{0EAE74B9-658F-4A84-9F8A-865B90F2EE23}"/>
                </a:ext>
              </a:extLst>
            </p:cNvPr>
            <p:cNvSpPr/>
            <p:nvPr/>
          </p:nvSpPr>
          <p:spPr>
            <a:xfrm>
              <a:off x="3482764" y="2952173"/>
              <a:ext cx="350803" cy="226822"/>
            </a:xfrm>
            <a:custGeom>
              <a:avLst/>
              <a:gdLst>
                <a:gd name="connsiteX0" fmla="*/ 1269 w 350803"/>
                <a:gd name="connsiteY0" fmla="*/ 117 h 226822"/>
                <a:gd name="connsiteX1" fmla="*/ 81703 w 350803"/>
                <a:gd name="connsiteY1" fmla="*/ 76317 h 226822"/>
                <a:gd name="connsiteX2" fmla="*/ 149436 w 350803"/>
                <a:gd name="connsiteY2" fmla="*/ 103834 h 226822"/>
                <a:gd name="connsiteX3" fmla="*/ 227753 w 350803"/>
                <a:gd name="connsiteY3" fmla="*/ 135584 h 226822"/>
                <a:gd name="connsiteX4" fmla="*/ 274319 w 350803"/>
                <a:gd name="connsiteY4" fmla="*/ 148284 h 226822"/>
                <a:gd name="connsiteX5" fmla="*/ 350519 w 350803"/>
                <a:gd name="connsiteY5" fmla="*/ 226600 h 226822"/>
                <a:gd name="connsiteX6" fmla="*/ 244686 w 350803"/>
                <a:gd name="connsiteY6" fmla="*/ 120767 h 226822"/>
                <a:gd name="connsiteX7" fmla="*/ 149436 w 350803"/>
                <a:gd name="connsiteY7" fmla="*/ 95367 h 226822"/>
                <a:gd name="connsiteX8" fmla="*/ 1269 w 350803"/>
                <a:gd name="connsiteY8" fmla="*/ 117 h 226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0803" h="226822">
                  <a:moveTo>
                    <a:pt x="1269" y="117"/>
                  </a:moveTo>
                  <a:cubicBezTo>
                    <a:pt x="-10020" y="-3058"/>
                    <a:pt x="57009" y="59031"/>
                    <a:pt x="81703" y="76317"/>
                  </a:cubicBezTo>
                  <a:cubicBezTo>
                    <a:pt x="106397" y="93603"/>
                    <a:pt x="125094" y="93956"/>
                    <a:pt x="149436" y="103834"/>
                  </a:cubicBezTo>
                  <a:cubicBezTo>
                    <a:pt x="173778" y="113712"/>
                    <a:pt x="206939" y="128176"/>
                    <a:pt x="227753" y="135584"/>
                  </a:cubicBezTo>
                  <a:cubicBezTo>
                    <a:pt x="248567" y="142992"/>
                    <a:pt x="253858" y="133115"/>
                    <a:pt x="274319" y="148284"/>
                  </a:cubicBezTo>
                  <a:cubicBezTo>
                    <a:pt x="294780" y="163453"/>
                    <a:pt x="355458" y="231186"/>
                    <a:pt x="350519" y="226600"/>
                  </a:cubicBezTo>
                  <a:cubicBezTo>
                    <a:pt x="345580" y="222014"/>
                    <a:pt x="278200" y="142639"/>
                    <a:pt x="244686" y="120767"/>
                  </a:cubicBezTo>
                  <a:cubicBezTo>
                    <a:pt x="211172" y="98895"/>
                    <a:pt x="187536" y="112300"/>
                    <a:pt x="149436" y="95367"/>
                  </a:cubicBezTo>
                  <a:cubicBezTo>
                    <a:pt x="111336" y="78434"/>
                    <a:pt x="12558" y="3292"/>
                    <a:pt x="1269" y="11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" name="フリーフォーム: 図形 213">
              <a:extLst>
                <a:ext uri="{FF2B5EF4-FFF2-40B4-BE49-F238E27FC236}">
                  <a16:creationId xmlns:a16="http://schemas.microsoft.com/office/drawing/2014/main" id="{FD17330F-D8B4-4B11-BE83-E36F85C8DE9A}"/>
                </a:ext>
              </a:extLst>
            </p:cNvPr>
            <p:cNvSpPr/>
            <p:nvPr/>
          </p:nvSpPr>
          <p:spPr>
            <a:xfrm>
              <a:off x="3962326" y="3341624"/>
              <a:ext cx="316519" cy="147247"/>
            </a:xfrm>
            <a:custGeom>
              <a:avLst/>
              <a:gdLst>
                <a:gd name="connsiteX0" fmla="*/ 74 w 316519"/>
                <a:gd name="connsiteY0" fmla="*/ 133 h 147247"/>
                <a:gd name="connsiteX1" fmla="*/ 112257 w 316519"/>
                <a:gd name="connsiteY1" fmla="*/ 97499 h 147247"/>
                <a:gd name="connsiteX2" fmla="*/ 224441 w 316519"/>
                <a:gd name="connsiteY2" fmla="*/ 108083 h 147247"/>
                <a:gd name="connsiteX3" fmla="*/ 292174 w 316519"/>
                <a:gd name="connsiteY3" fmla="*/ 127133 h 147247"/>
                <a:gd name="connsiteX4" fmla="*/ 315457 w 316519"/>
                <a:gd name="connsiteY4" fmla="*/ 146183 h 147247"/>
                <a:gd name="connsiteX5" fmla="*/ 262541 w 316519"/>
                <a:gd name="connsiteY5" fmla="*/ 93266 h 147247"/>
                <a:gd name="connsiteX6" fmla="*/ 129191 w 316519"/>
                <a:gd name="connsiteY6" fmla="*/ 76333 h 147247"/>
                <a:gd name="connsiteX7" fmla="*/ 74 w 316519"/>
                <a:gd name="connsiteY7" fmla="*/ 133 h 147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6519" h="147247">
                  <a:moveTo>
                    <a:pt x="74" y="133"/>
                  </a:moveTo>
                  <a:cubicBezTo>
                    <a:pt x="-2748" y="3661"/>
                    <a:pt x="74863" y="79507"/>
                    <a:pt x="112257" y="97499"/>
                  </a:cubicBezTo>
                  <a:cubicBezTo>
                    <a:pt x="149651" y="115491"/>
                    <a:pt x="194455" y="103144"/>
                    <a:pt x="224441" y="108083"/>
                  </a:cubicBezTo>
                  <a:cubicBezTo>
                    <a:pt x="254427" y="113022"/>
                    <a:pt x="277005" y="120783"/>
                    <a:pt x="292174" y="127133"/>
                  </a:cubicBezTo>
                  <a:cubicBezTo>
                    <a:pt x="307343" y="133483"/>
                    <a:pt x="320396" y="151827"/>
                    <a:pt x="315457" y="146183"/>
                  </a:cubicBezTo>
                  <a:cubicBezTo>
                    <a:pt x="310518" y="140539"/>
                    <a:pt x="293585" y="104908"/>
                    <a:pt x="262541" y="93266"/>
                  </a:cubicBezTo>
                  <a:cubicBezTo>
                    <a:pt x="231497" y="81624"/>
                    <a:pt x="169055" y="88680"/>
                    <a:pt x="129191" y="76333"/>
                  </a:cubicBezTo>
                  <a:cubicBezTo>
                    <a:pt x="89327" y="63986"/>
                    <a:pt x="2896" y="-3395"/>
                    <a:pt x="74" y="13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" name="フリーフォーム: 図形 214">
              <a:extLst>
                <a:ext uri="{FF2B5EF4-FFF2-40B4-BE49-F238E27FC236}">
                  <a16:creationId xmlns:a16="http://schemas.microsoft.com/office/drawing/2014/main" id="{C3A379C1-2D6E-46BC-A6A1-A031B5ECB4B3}"/>
                </a:ext>
              </a:extLst>
            </p:cNvPr>
            <p:cNvSpPr/>
            <p:nvPr/>
          </p:nvSpPr>
          <p:spPr>
            <a:xfrm>
              <a:off x="4036464" y="3392370"/>
              <a:ext cx="259866" cy="185534"/>
            </a:xfrm>
            <a:custGeom>
              <a:avLst/>
              <a:gdLst>
                <a:gd name="connsiteX0" fmla="*/ 254019 w 259866"/>
                <a:gd name="connsiteY0" fmla="*/ 187 h 185534"/>
                <a:gd name="connsiteX1" fmla="*/ 254019 w 259866"/>
                <a:gd name="connsiteY1" fmla="*/ 116603 h 185534"/>
                <a:gd name="connsiteX2" fmla="*/ 201103 w 259866"/>
                <a:gd name="connsiteY2" fmla="*/ 163170 h 185534"/>
                <a:gd name="connsiteX3" fmla="*/ 148186 w 259866"/>
                <a:gd name="connsiteY3" fmla="*/ 184337 h 185534"/>
                <a:gd name="connsiteX4" fmla="*/ 19 w 259866"/>
                <a:gd name="connsiteY4" fmla="*/ 129303 h 185534"/>
                <a:gd name="connsiteX5" fmla="*/ 158769 w 259866"/>
                <a:gd name="connsiteY5" fmla="*/ 165287 h 185534"/>
                <a:gd name="connsiteX6" fmla="*/ 213803 w 259866"/>
                <a:gd name="connsiteY6" fmla="*/ 146237 h 185534"/>
                <a:gd name="connsiteX7" fmla="*/ 254019 w 259866"/>
                <a:gd name="connsiteY7" fmla="*/ 187 h 185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9866" h="185534">
                  <a:moveTo>
                    <a:pt x="254019" y="187"/>
                  </a:moveTo>
                  <a:cubicBezTo>
                    <a:pt x="260722" y="-4752"/>
                    <a:pt x="262838" y="89439"/>
                    <a:pt x="254019" y="116603"/>
                  </a:cubicBezTo>
                  <a:cubicBezTo>
                    <a:pt x="245200" y="143767"/>
                    <a:pt x="218742" y="151881"/>
                    <a:pt x="201103" y="163170"/>
                  </a:cubicBezTo>
                  <a:cubicBezTo>
                    <a:pt x="183464" y="174459"/>
                    <a:pt x="181700" y="189982"/>
                    <a:pt x="148186" y="184337"/>
                  </a:cubicBezTo>
                  <a:cubicBezTo>
                    <a:pt x="114672" y="178693"/>
                    <a:pt x="-1745" y="132478"/>
                    <a:pt x="19" y="129303"/>
                  </a:cubicBezTo>
                  <a:cubicBezTo>
                    <a:pt x="1783" y="126128"/>
                    <a:pt x="123138" y="162465"/>
                    <a:pt x="158769" y="165287"/>
                  </a:cubicBezTo>
                  <a:cubicBezTo>
                    <a:pt x="194400" y="168109"/>
                    <a:pt x="195458" y="171284"/>
                    <a:pt x="213803" y="146237"/>
                  </a:cubicBezTo>
                  <a:cubicBezTo>
                    <a:pt x="232147" y="121190"/>
                    <a:pt x="247316" y="5126"/>
                    <a:pt x="254019" y="18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6" name="フリーフォーム: 図形 215">
              <a:extLst>
                <a:ext uri="{FF2B5EF4-FFF2-40B4-BE49-F238E27FC236}">
                  <a16:creationId xmlns:a16="http://schemas.microsoft.com/office/drawing/2014/main" id="{F6FDCD29-5213-4A20-A4D6-C11FA5B4F7DA}"/>
                </a:ext>
              </a:extLst>
            </p:cNvPr>
            <p:cNvSpPr/>
            <p:nvPr/>
          </p:nvSpPr>
          <p:spPr>
            <a:xfrm>
              <a:off x="4119412" y="3327417"/>
              <a:ext cx="571168" cy="329787"/>
            </a:xfrm>
            <a:custGeom>
              <a:avLst/>
              <a:gdLst>
                <a:gd name="connsiteX0" fmla="*/ 1738 w 571168"/>
                <a:gd name="connsiteY0" fmla="*/ 24923 h 329787"/>
                <a:gd name="connsiteX1" fmla="*/ 149905 w 571168"/>
                <a:gd name="connsiteY1" fmla="*/ 1640 h 329787"/>
                <a:gd name="connsiteX2" fmla="*/ 268438 w 571168"/>
                <a:gd name="connsiteY2" fmla="*/ 75723 h 329787"/>
                <a:gd name="connsiteX3" fmla="*/ 285371 w 571168"/>
                <a:gd name="connsiteY3" fmla="*/ 122290 h 329787"/>
                <a:gd name="connsiteX4" fmla="*/ 346755 w 571168"/>
                <a:gd name="connsiteY4" fmla="*/ 183673 h 329787"/>
                <a:gd name="connsiteX5" fmla="*/ 412371 w 571168"/>
                <a:gd name="connsiteY5" fmla="*/ 238706 h 329787"/>
                <a:gd name="connsiteX6" fmla="*/ 571121 w 571168"/>
                <a:gd name="connsiteY6" fmla="*/ 329723 h 329787"/>
                <a:gd name="connsiteX7" fmla="*/ 427188 w 571168"/>
                <a:gd name="connsiteY7" fmla="*/ 223890 h 329787"/>
                <a:gd name="connsiteX8" fmla="*/ 255738 w 571168"/>
                <a:gd name="connsiteY8" fmla="*/ 31273 h 329787"/>
                <a:gd name="connsiteX9" fmla="*/ 1738 w 571168"/>
                <a:gd name="connsiteY9" fmla="*/ 24923 h 329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1168" h="329787">
                  <a:moveTo>
                    <a:pt x="1738" y="24923"/>
                  </a:moveTo>
                  <a:cubicBezTo>
                    <a:pt x="-15901" y="19984"/>
                    <a:pt x="105455" y="-6827"/>
                    <a:pt x="149905" y="1640"/>
                  </a:cubicBezTo>
                  <a:cubicBezTo>
                    <a:pt x="194355" y="10107"/>
                    <a:pt x="245860" y="55615"/>
                    <a:pt x="268438" y="75723"/>
                  </a:cubicBezTo>
                  <a:cubicBezTo>
                    <a:pt x="291016" y="95831"/>
                    <a:pt x="272318" y="104298"/>
                    <a:pt x="285371" y="122290"/>
                  </a:cubicBezTo>
                  <a:cubicBezTo>
                    <a:pt x="298424" y="140282"/>
                    <a:pt x="325588" y="164270"/>
                    <a:pt x="346755" y="183673"/>
                  </a:cubicBezTo>
                  <a:cubicBezTo>
                    <a:pt x="367922" y="203076"/>
                    <a:pt x="374977" y="214364"/>
                    <a:pt x="412371" y="238706"/>
                  </a:cubicBezTo>
                  <a:cubicBezTo>
                    <a:pt x="449765" y="263048"/>
                    <a:pt x="568652" y="332192"/>
                    <a:pt x="571121" y="329723"/>
                  </a:cubicBezTo>
                  <a:cubicBezTo>
                    <a:pt x="573590" y="327254"/>
                    <a:pt x="479752" y="273632"/>
                    <a:pt x="427188" y="223890"/>
                  </a:cubicBezTo>
                  <a:cubicBezTo>
                    <a:pt x="374624" y="174148"/>
                    <a:pt x="324177" y="67962"/>
                    <a:pt x="255738" y="31273"/>
                  </a:cubicBezTo>
                  <a:cubicBezTo>
                    <a:pt x="187299" y="-5416"/>
                    <a:pt x="19377" y="29862"/>
                    <a:pt x="1738" y="2492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7" name="フリーフォーム: 図形 216">
              <a:extLst>
                <a:ext uri="{FF2B5EF4-FFF2-40B4-BE49-F238E27FC236}">
                  <a16:creationId xmlns:a16="http://schemas.microsoft.com/office/drawing/2014/main" id="{EA1C2654-8F36-43B2-A840-DBF35C40BCF8}"/>
                </a:ext>
              </a:extLst>
            </p:cNvPr>
            <p:cNvSpPr/>
            <p:nvPr/>
          </p:nvSpPr>
          <p:spPr>
            <a:xfrm>
              <a:off x="4597383" y="3388322"/>
              <a:ext cx="163280" cy="247679"/>
            </a:xfrm>
            <a:custGeom>
              <a:avLst/>
              <a:gdLst>
                <a:gd name="connsiteX0" fmla="*/ 82567 w 163280"/>
                <a:gd name="connsiteY0" fmla="*/ 247651 h 247679"/>
                <a:gd name="connsiteX1" fmla="*/ 129134 w 163280"/>
                <a:gd name="connsiteY1" fmla="*/ 175685 h 247679"/>
                <a:gd name="connsiteX2" fmla="*/ 156650 w 163280"/>
                <a:gd name="connsiteY2" fmla="*/ 118535 h 247679"/>
                <a:gd name="connsiteX3" fmla="*/ 17 w 163280"/>
                <a:gd name="connsiteY3" fmla="*/ 1 h 247679"/>
                <a:gd name="connsiteX4" fmla="*/ 146067 w 163280"/>
                <a:gd name="connsiteY4" fmla="*/ 116418 h 247679"/>
                <a:gd name="connsiteX5" fmla="*/ 110084 w 163280"/>
                <a:gd name="connsiteY5" fmla="*/ 167218 h 247679"/>
                <a:gd name="connsiteX6" fmla="*/ 82567 w 163280"/>
                <a:gd name="connsiteY6" fmla="*/ 247651 h 247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280" h="247679">
                  <a:moveTo>
                    <a:pt x="82567" y="247651"/>
                  </a:moveTo>
                  <a:cubicBezTo>
                    <a:pt x="85742" y="249062"/>
                    <a:pt x="116787" y="197204"/>
                    <a:pt x="129134" y="175685"/>
                  </a:cubicBezTo>
                  <a:cubicBezTo>
                    <a:pt x="141481" y="154166"/>
                    <a:pt x="178169" y="147816"/>
                    <a:pt x="156650" y="118535"/>
                  </a:cubicBezTo>
                  <a:cubicBezTo>
                    <a:pt x="135131" y="89254"/>
                    <a:pt x="1781" y="354"/>
                    <a:pt x="17" y="1"/>
                  </a:cubicBezTo>
                  <a:cubicBezTo>
                    <a:pt x="-1747" y="-352"/>
                    <a:pt x="127723" y="88548"/>
                    <a:pt x="146067" y="116418"/>
                  </a:cubicBezTo>
                  <a:cubicBezTo>
                    <a:pt x="164412" y="144287"/>
                    <a:pt x="119962" y="148521"/>
                    <a:pt x="110084" y="167218"/>
                  </a:cubicBezTo>
                  <a:cubicBezTo>
                    <a:pt x="100206" y="185915"/>
                    <a:pt x="79392" y="246240"/>
                    <a:pt x="82567" y="24765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8" name="フリーフォーム: 図形 217">
              <a:extLst>
                <a:ext uri="{FF2B5EF4-FFF2-40B4-BE49-F238E27FC236}">
                  <a16:creationId xmlns:a16="http://schemas.microsoft.com/office/drawing/2014/main" id="{0009E864-2197-41E0-A419-33550AAB6C56}"/>
                </a:ext>
              </a:extLst>
            </p:cNvPr>
            <p:cNvSpPr/>
            <p:nvPr/>
          </p:nvSpPr>
          <p:spPr>
            <a:xfrm>
              <a:off x="4671380" y="3354436"/>
              <a:ext cx="112957" cy="209591"/>
            </a:xfrm>
            <a:custGeom>
              <a:avLst/>
              <a:gdLst>
                <a:gd name="connsiteX0" fmla="*/ 103 w 112957"/>
                <a:gd name="connsiteY0" fmla="*/ 21 h 209591"/>
                <a:gd name="connsiteX1" fmla="*/ 112287 w 112957"/>
                <a:gd name="connsiteY1" fmla="*/ 105854 h 209591"/>
                <a:gd name="connsiteX2" fmla="*/ 48787 w 112957"/>
                <a:gd name="connsiteY2" fmla="*/ 209571 h 209591"/>
                <a:gd name="connsiteX3" fmla="*/ 91120 w 112957"/>
                <a:gd name="connsiteY3" fmla="*/ 97387 h 209591"/>
                <a:gd name="connsiteX4" fmla="*/ 103 w 112957"/>
                <a:gd name="connsiteY4" fmla="*/ 21 h 209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57" h="209591">
                  <a:moveTo>
                    <a:pt x="103" y="21"/>
                  </a:moveTo>
                  <a:cubicBezTo>
                    <a:pt x="3631" y="1432"/>
                    <a:pt x="104173" y="70929"/>
                    <a:pt x="112287" y="105854"/>
                  </a:cubicBezTo>
                  <a:cubicBezTo>
                    <a:pt x="120401" y="140779"/>
                    <a:pt x="52315" y="210982"/>
                    <a:pt x="48787" y="209571"/>
                  </a:cubicBezTo>
                  <a:cubicBezTo>
                    <a:pt x="45259" y="208160"/>
                    <a:pt x="98176" y="128784"/>
                    <a:pt x="91120" y="97387"/>
                  </a:cubicBezTo>
                  <a:cubicBezTo>
                    <a:pt x="84064" y="65990"/>
                    <a:pt x="-3425" y="-1390"/>
                    <a:pt x="103" y="2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9" name="フリーフォーム: 図形 218">
              <a:extLst>
                <a:ext uri="{FF2B5EF4-FFF2-40B4-BE49-F238E27FC236}">
                  <a16:creationId xmlns:a16="http://schemas.microsoft.com/office/drawing/2014/main" id="{BC616982-4ECF-46F7-9B1D-625AAE02F0AB}"/>
                </a:ext>
              </a:extLst>
            </p:cNvPr>
            <p:cNvSpPr/>
            <p:nvPr/>
          </p:nvSpPr>
          <p:spPr>
            <a:xfrm>
              <a:off x="4499974" y="3178639"/>
              <a:ext cx="330316" cy="167587"/>
            </a:xfrm>
            <a:custGeom>
              <a:avLst/>
              <a:gdLst>
                <a:gd name="connsiteX0" fmla="*/ 330259 w 330316"/>
                <a:gd name="connsiteY0" fmla="*/ 134 h 167587"/>
                <a:gd name="connsiteX1" fmla="*/ 228659 w 330316"/>
                <a:gd name="connsiteY1" fmla="*/ 103851 h 167587"/>
                <a:gd name="connsiteX2" fmla="*/ 173626 w 330316"/>
                <a:gd name="connsiteY2" fmla="*/ 63634 h 167587"/>
                <a:gd name="connsiteX3" fmla="*/ 167276 w 330316"/>
                <a:gd name="connsiteY3" fmla="*/ 139834 h 167587"/>
                <a:gd name="connsiteX4" fmla="*/ 59 w 330316"/>
                <a:gd name="connsiteY4" fmla="*/ 167351 h 167587"/>
                <a:gd name="connsiteX5" fmla="*/ 148226 w 330316"/>
                <a:gd name="connsiteY5" fmla="*/ 127134 h 167587"/>
                <a:gd name="connsiteX6" fmla="*/ 156693 w 330316"/>
                <a:gd name="connsiteY6" fmla="*/ 55168 h 167587"/>
                <a:gd name="connsiteX7" fmla="*/ 163043 w 330316"/>
                <a:gd name="connsiteY7" fmla="*/ 38234 h 167587"/>
                <a:gd name="connsiteX8" fmla="*/ 213843 w 330316"/>
                <a:gd name="connsiteY8" fmla="*/ 80568 h 167587"/>
                <a:gd name="connsiteX9" fmla="*/ 330259 w 330316"/>
                <a:gd name="connsiteY9" fmla="*/ 134 h 167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0316" h="167587">
                  <a:moveTo>
                    <a:pt x="330259" y="134"/>
                  </a:moveTo>
                  <a:cubicBezTo>
                    <a:pt x="332728" y="4014"/>
                    <a:pt x="254764" y="93268"/>
                    <a:pt x="228659" y="103851"/>
                  </a:cubicBezTo>
                  <a:cubicBezTo>
                    <a:pt x="202554" y="114434"/>
                    <a:pt x="183856" y="57637"/>
                    <a:pt x="173626" y="63634"/>
                  </a:cubicBezTo>
                  <a:cubicBezTo>
                    <a:pt x="163395" y="69631"/>
                    <a:pt x="196204" y="122548"/>
                    <a:pt x="167276" y="139834"/>
                  </a:cubicBezTo>
                  <a:cubicBezTo>
                    <a:pt x="138348" y="157120"/>
                    <a:pt x="3234" y="169468"/>
                    <a:pt x="59" y="167351"/>
                  </a:cubicBezTo>
                  <a:cubicBezTo>
                    <a:pt x="-3116" y="165234"/>
                    <a:pt x="122120" y="145831"/>
                    <a:pt x="148226" y="127134"/>
                  </a:cubicBezTo>
                  <a:cubicBezTo>
                    <a:pt x="174332" y="108437"/>
                    <a:pt x="154223" y="69985"/>
                    <a:pt x="156693" y="55168"/>
                  </a:cubicBezTo>
                  <a:cubicBezTo>
                    <a:pt x="159163" y="40351"/>
                    <a:pt x="153518" y="34001"/>
                    <a:pt x="163043" y="38234"/>
                  </a:cubicBezTo>
                  <a:cubicBezTo>
                    <a:pt x="172568" y="42467"/>
                    <a:pt x="187738" y="83390"/>
                    <a:pt x="213843" y="80568"/>
                  </a:cubicBezTo>
                  <a:cubicBezTo>
                    <a:pt x="239948" y="77746"/>
                    <a:pt x="327790" y="-3746"/>
                    <a:pt x="330259" y="13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0" name="フリーフォーム: 図形 219">
              <a:extLst>
                <a:ext uri="{FF2B5EF4-FFF2-40B4-BE49-F238E27FC236}">
                  <a16:creationId xmlns:a16="http://schemas.microsoft.com/office/drawing/2014/main" id="{649A5C44-0EE1-4B3E-A015-37AD71582E0B}"/>
                </a:ext>
              </a:extLst>
            </p:cNvPr>
            <p:cNvSpPr/>
            <p:nvPr/>
          </p:nvSpPr>
          <p:spPr>
            <a:xfrm>
              <a:off x="4838552" y="3185122"/>
              <a:ext cx="226696" cy="110755"/>
            </a:xfrm>
            <a:custGeom>
              <a:avLst/>
              <a:gdLst>
                <a:gd name="connsiteX0" fmla="*/ 148 w 226696"/>
                <a:gd name="connsiteY0" fmla="*/ 1 h 110755"/>
                <a:gd name="connsiteX1" fmla="*/ 82698 w 226696"/>
                <a:gd name="connsiteY1" fmla="*/ 88901 h 110755"/>
                <a:gd name="connsiteX2" fmla="*/ 154665 w 226696"/>
                <a:gd name="connsiteY2" fmla="*/ 110068 h 110755"/>
                <a:gd name="connsiteX3" fmla="*/ 226631 w 226696"/>
                <a:gd name="connsiteY3" fmla="*/ 71968 h 110755"/>
                <a:gd name="connsiteX4" fmla="*/ 141965 w 226696"/>
                <a:gd name="connsiteY4" fmla="*/ 97368 h 110755"/>
                <a:gd name="connsiteX5" fmla="*/ 103865 w 226696"/>
                <a:gd name="connsiteY5" fmla="*/ 91018 h 110755"/>
                <a:gd name="connsiteX6" fmla="*/ 148 w 226696"/>
                <a:gd name="connsiteY6" fmla="*/ 1 h 110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6696" h="110755">
                  <a:moveTo>
                    <a:pt x="148" y="1"/>
                  </a:moveTo>
                  <a:cubicBezTo>
                    <a:pt x="-3380" y="-352"/>
                    <a:pt x="56945" y="70557"/>
                    <a:pt x="82698" y="88901"/>
                  </a:cubicBezTo>
                  <a:cubicBezTo>
                    <a:pt x="108451" y="107246"/>
                    <a:pt x="130676" y="112890"/>
                    <a:pt x="154665" y="110068"/>
                  </a:cubicBezTo>
                  <a:cubicBezTo>
                    <a:pt x="178654" y="107246"/>
                    <a:pt x="228748" y="74085"/>
                    <a:pt x="226631" y="71968"/>
                  </a:cubicBezTo>
                  <a:cubicBezTo>
                    <a:pt x="224514" y="69851"/>
                    <a:pt x="162426" y="94193"/>
                    <a:pt x="141965" y="97368"/>
                  </a:cubicBezTo>
                  <a:cubicBezTo>
                    <a:pt x="121504" y="100543"/>
                    <a:pt x="124326" y="105835"/>
                    <a:pt x="103865" y="91018"/>
                  </a:cubicBezTo>
                  <a:cubicBezTo>
                    <a:pt x="83404" y="76201"/>
                    <a:pt x="3676" y="354"/>
                    <a:pt x="148" y="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1" name="フリーフォーム: 図形 220">
              <a:extLst>
                <a:ext uri="{FF2B5EF4-FFF2-40B4-BE49-F238E27FC236}">
                  <a16:creationId xmlns:a16="http://schemas.microsoft.com/office/drawing/2014/main" id="{72EB2C91-11E9-4184-994D-C467D25CCB8E}"/>
                </a:ext>
              </a:extLst>
            </p:cNvPr>
            <p:cNvSpPr/>
            <p:nvPr/>
          </p:nvSpPr>
          <p:spPr>
            <a:xfrm>
              <a:off x="4977519" y="3638617"/>
              <a:ext cx="138516" cy="98992"/>
            </a:xfrm>
            <a:custGeom>
              <a:avLst/>
              <a:gdLst>
                <a:gd name="connsiteX0" fmla="*/ 881 w 138516"/>
                <a:gd name="connsiteY0" fmla="*/ 98956 h 98992"/>
                <a:gd name="connsiteX1" fmla="*/ 45331 w 138516"/>
                <a:gd name="connsiteY1" fmla="*/ 14290 h 98992"/>
                <a:gd name="connsiteX2" fmla="*/ 138464 w 138516"/>
                <a:gd name="connsiteY2" fmla="*/ 67206 h 98992"/>
                <a:gd name="connsiteX3" fmla="*/ 58031 w 138516"/>
                <a:gd name="connsiteY3" fmla="*/ 1590 h 98992"/>
                <a:gd name="connsiteX4" fmla="*/ 17814 w 138516"/>
                <a:gd name="connsiteY4" fmla="*/ 24873 h 98992"/>
                <a:gd name="connsiteX5" fmla="*/ 881 w 138516"/>
                <a:gd name="connsiteY5" fmla="*/ 98956 h 98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8516" h="98992">
                  <a:moveTo>
                    <a:pt x="881" y="98956"/>
                  </a:moveTo>
                  <a:cubicBezTo>
                    <a:pt x="5467" y="97192"/>
                    <a:pt x="22401" y="19582"/>
                    <a:pt x="45331" y="14290"/>
                  </a:cubicBezTo>
                  <a:cubicBezTo>
                    <a:pt x="68261" y="8998"/>
                    <a:pt x="136347" y="69323"/>
                    <a:pt x="138464" y="67206"/>
                  </a:cubicBezTo>
                  <a:cubicBezTo>
                    <a:pt x="140581" y="65089"/>
                    <a:pt x="78139" y="8645"/>
                    <a:pt x="58031" y="1590"/>
                  </a:cubicBezTo>
                  <a:cubicBezTo>
                    <a:pt x="37923" y="-5466"/>
                    <a:pt x="24869" y="12526"/>
                    <a:pt x="17814" y="24873"/>
                  </a:cubicBezTo>
                  <a:cubicBezTo>
                    <a:pt x="10759" y="37220"/>
                    <a:pt x="-3705" y="100720"/>
                    <a:pt x="881" y="9895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2" name="フリーフォーム: 図形 221">
              <a:extLst>
                <a:ext uri="{FF2B5EF4-FFF2-40B4-BE49-F238E27FC236}">
                  <a16:creationId xmlns:a16="http://schemas.microsoft.com/office/drawing/2014/main" id="{FE7ACF64-249F-4451-B19B-72246F322714}"/>
                </a:ext>
              </a:extLst>
            </p:cNvPr>
            <p:cNvSpPr/>
            <p:nvPr/>
          </p:nvSpPr>
          <p:spPr>
            <a:xfrm>
              <a:off x="4950365" y="3459678"/>
              <a:ext cx="146657" cy="273668"/>
            </a:xfrm>
            <a:custGeom>
              <a:avLst/>
              <a:gdLst>
                <a:gd name="connsiteX0" fmla="*/ 19568 w 146657"/>
                <a:gd name="connsiteY0" fmla="*/ 273662 h 273668"/>
                <a:gd name="connsiteX1" fmla="*/ 518 w 146657"/>
                <a:gd name="connsiteY1" fmla="*/ 108562 h 273668"/>
                <a:gd name="connsiteX2" fmla="*/ 42852 w 146657"/>
                <a:gd name="connsiteY2" fmla="*/ 61995 h 273668"/>
                <a:gd name="connsiteX3" fmla="*/ 146568 w 146657"/>
                <a:gd name="connsiteY3" fmla="*/ 612 h 273668"/>
                <a:gd name="connsiteX4" fmla="*/ 23802 w 146657"/>
                <a:gd name="connsiteY4" fmla="*/ 102212 h 273668"/>
                <a:gd name="connsiteX5" fmla="*/ 19568 w 146657"/>
                <a:gd name="connsiteY5" fmla="*/ 273662 h 273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6657" h="273668">
                  <a:moveTo>
                    <a:pt x="19568" y="273662"/>
                  </a:moveTo>
                  <a:cubicBezTo>
                    <a:pt x="15687" y="274720"/>
                    <a:pt x="-3363" y="143840"/>
                    <a:pt x="518" y="108562"/>
                  </a:cubicBezTo>
                  <a:cubicBezTo>
                    <a:pt x="4399" y="73284"/>
                    <a:pt x="18510" y="79987"/>
                    <a:pt x="42852" y="61995"/>
                  </a:cubicBezTo>
                  <a:cubicBezTo>
                    <a:pt x="67194" y="44003"/>
                    <a:pt x="149743" y="-6091"/>
                    <a:pt x="146568" y="612"/>
                  </a:cubicBezTo>
                  <a:cubicBezTo>
                    <a:pt x="143393" y="7315"/>
                    <a:pt x="49555" y="61290"/>
                    <a:pt x="23802" y="102212"/>
                  </a:cubicBezTo>
                  <a:cubicBezTo>
                    <a:pt x="-1951" y="143134"/>
                    <a:pt x="23449" y="272604"/>
                    <a:pt x="19568" y="27366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3" name="フリーフォーム: 図形 222">
              <a:extLst>
                <a:ext uri="{FF2B5EF4-FFF2-40B4-BE49-F238E27FC236}">
                  <a16:creationId xmlns:a16="http://schemas.microsoft.com/office/drawing/2014/main" id="{773790F0-64A9-4799-9D9C-9A8CE2FDEE4F}"/>
                </a:ext>
              </a:extLst>
            </p:cNvPr>
            <p:cNvSpPr/>
            <p:nvPr/>
          </p:nvSpPr>
          <p:spPr>
            <a:xfrm>
              <a:off x="5190899" y="3436881"/>
              <a:ext cx="143155" cy="457758"/>
            </a:xfrm>
            <a:custGeom>
              <a:avLst/>
              <a:gdLst>
                <a:gd name="connsiteX0" fmla="*/ 143101 w 143155"/>
                <a:gd name="connsiteY0" fmla="*/ 126 h 457758"/>
                <a:gd name="connsiteX1" fmla="*/ 7634 w 143155"/>
                <a:gd name="connsiteY1" fmla="*/ 156759 h 457758"/>
                <a:gd name="connsiteX2" fmla="*/ 24568 w 143155"/>
                <a:gd name="connsiteY2" fmla="*/ 239309 h 457758"/>
                <a:gd name="connsiteX3" fmla="*/ 88068 w 143155"/>
                <a:gd name="connsiteY3" fmla="*/ 457326 h 457758"/>
                <a:gd name="connsiteX4" fmla="*/ 64784 w 143155"/>
                <a:gd name="connsiteY4" fmla="*/ 292226 h 457758"/>
                <a:gd name="connsiteX5" fmla="*/ 24568 w 143155"/>
                <a:gd name="connsiteY5" fmla="*/ 184276 h 457758"/>
                <a:gd name="connsiteX6" fmla="*/ 143101 w 143155"/>
                <a:gd name="connsiteY6" fmla="*/ 126 h 457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3155" h="457758">
                  <a:moveTo>
                    <a:pt x="143101" y="126"/>
                  </a:moveTo>
                  <a:cubicBezTo>
                    <a:pt x="140279" y="-4460"/>
                    <a:pt x="27389" y="116895"/>
                    <a:pt x="7634" y="156759"/>
                  </a:cubicBezTo>
                  <a:cubicBezTo>
                    <a:pt x="-12121" y="196623"/>
                    <a:pt x="11162" y="189215"/>
                    <a:pt x="24568" y="239309"/>
                  </a:cubicBezTo>
                  <a:cubicBezTo>
                    <a:pt x="37974" y="289404"/>
                    <a:pt x="81365" y="448507"/>
                    <a:pt x="88068" y="457326"/>
                  </a:cubicBezTo>
                  <a:cubicBezTo>
                    <a:pt x="94771" y="466146"/>
                    <a:pt x="75367" y="337734"/>
                    <a:pt x="64784" y="292226"/>
                  </a:cubicBezTo>
                  <a:cubicBezTo>
                    <a:pt x="54201" y="246718"/>
                    <a:pt x="11162" y="234371"/>
                    <a:pt x="24568" y="184276"/>
                  </a:cubicBezTo>
                  <a:cubicBezTo>
                    <a:pt x="37974" y="134182"/>
                    <a:pt x="145923" y="4712"/>
                    <a:pt x="143101" y="12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4" name="フリーフォーム: 図形 223">
              <a:extLst>
                <a:ext uri="{FF2B5EF4-FFF2-40B4-BE49-F238E27FC236}">
                  <a16:creationId xmlns:a16="http://schemas.microsoft.com/office/drawing/2014/main" id="{B041C0FA-725D-4241-994A-74E2BB9EF1E6}"/>
                </a:ext>
              </a:extLst>
            </p:cNvPr>
            <p:cNvSpPr/>
            <p:nvPr/>
          </p:nvSpPr>
          <p:spPr>
            <a:xfrm>
              <a:off x="5266258" y="3580940"/>
              <a:ext cx="459553" cy="331133"/>
            </a:xfrm>
            <a:custGeom>
              <a:avLst/>
              <a:gdLst>
                <a:gd name="connsiteX0" fmla="*/ 459325 w 459553"/>
                <a:gd name="connsiteY0" fmla="*/ 0 h 331133"/>
                <a:gd name="connsiteX1" fmla="*/ 283642 w 459553"/>
                <a:gd name="connsiteY1" fmla="*/ 171450 h 331133"/>
                <a:gd name="connsiteX2" fmla="*/ 222259 w 459553"/>
                <a:gd name="connsiteY2" fmla="*/ 281517 h 331133"/>
                <a:gd name="connsiteX3" fmla="*/ 198975 w 459553"/>
                <a:gd name="connsiteY3" fmla="*/ 325967 h 331133"/>
                <a:gd name="connsiteX4" fmla="*/ 9 w 459553"/>
                <a:gd name="connsiteY4" fmla="*/ 325967 h 331133"/>
                <a:gd name="connsiteX5" fmla="*/ 190509 w 459553"/>
                <a:gd name="connsiteY5" fmla="*/ 287867 h 331133"/>
                <a:gd name="connsiteX6" fmla="*/ 220142 w 459553"/>
                <a:gd name="connsiteY6" fmla="*/ 234950 h 331133"/>
                <a:gd name="connsiteX7" fmla="*/ 243425 w 459553"/>
                <a:gd name="connsiteY7" fmla="*/ 169333 h 331133"/>
                <a:gd name="connsiteX8" fmla="*/ 459325 w 459553"/>
                <a:gd name="connsiteY8" fmla="*/ 0 h 331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9553" h="331133">
                  <a:moveTo>
                    <a:pt x="459325" y="0"/>
                  </a:moveTo>
                  <a:cubicBezTo>
                    <a:pt x="466028" y="353"/>
                    <a:pt x="323153" y="124531"/>
                    <a:pt x="283642" y="171450"/>
                  </a:cubicBezTo>
                  <a:cubicBezTo>
                    <a:pt x="244131" y="218369"/>
                    <a:pt x="236370" y="255764"/>
                    <a:pt x="222259" y="281517"/>
                  </a:cubicBezTo>
                  <a:cubicBezTo>
                    <a:pt x="208148" y="307270"/>
                    <a:pt x="236017" y="318559"/>
                    <a:pt x="198975" y="325967"/>
                  </a:cubicBezTo>
                  <a:cubicBezTo>
                    <a:pt x="161933" y="333375"/>
                    <a:pt x="1420" y="332317"/>
                    <a:pt x="9" y="325967"/>
                  </a:cubicBezTo>
                  <a:cubicBezTo>
                    <a:pt x="-1402" y="319617"/>
                    <a:pt x="153820" y="303037"/>
                    <a:pt x="190509" y="287867"/>
                  </a:cubicBezTo>
                  <a:cubicBezTo>
                    <a:pt x="227198" y="272698"/>
                    <a:pt x="211323" y="254706"/>
                    <a:pt x="220142" y="234950"/>
                  </a:cubicBezTo>
                  <a:cubicBezTo>
                    <a:pt x="228961" y="215194"/>
                    <a:pt x="203914" y="206022"/>
                    <a:pt x="243425" y="169333"/>
                  </a:cubicBezTo>
                  <a:cubicBezTo>
                    <a:pt x="282936" y="132644"/>
                    <a:pt x="452622" y="-353"/>
                    <a:pt x="459325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5" name="フリーフォーム: 図形 224">
              <a:extLst>
                <a:ext uri="{FF2B5EF4-FFF2-40B4-BE49-F238E27FC236}">
                  <a16:creationId xmlns:a16="http://schemas.microsoft.com/office/drawing/2014/main" id="{CE4E45A3-D3EB-481D-B0ED-92C095FE41CE}"/>
                </a:ext>
              </a:extLst>
            </p:cNvPr>
            <p:cNvSpPr/>
            <p:nvPr/>
          </p:nvSpPr>
          <p:spPr>
            <a:xfrm>
              <a:off x="5722854" y="3134078"/>
              <a:ext cx="68464" cy="487934"/>
            </a:xfrm>
            <a:custGeom>
              <a:avLst/>
              <a:gdLst>
                <a:gd name="connsiteX0" fmla="*/ 68346 w 68464"/>
                <a:gd name="connsiteY0" fmla="*/ 245 h 487934"/>
                <a:gd name="connsiteX1" fmla="*/ 42946 w 68464"/>
                <a:gd name="connsiteY1" fmla="*/ 188629 h 487934"/>
                <a:gd name="connsiteX2" fmla="*/ 15429 w 68464"/>
                <a:gd name="connsiteY2" fmla="*/ 300812 h 487934"/>
                <a:gd name="connsiteX3" fmla="*/ 36596 w 68464"/>
                <a:gd name="connsiteY3" fmla="*/ 487079 h 487934"/>
                <a:gd name="connsiteX4" fmla="*/ 13313 w 68464"/>
                <a:gd name="connsiteY4" fmla="*/ 368545 h 487934"/>
                <a:gd name="connsiteX5" fmla="*/ 613 w 68464"/>
                <a:gd name="connsiteY5" fmla="*/ 330445 h 487934"/>
                <a:gd name="connsiteX6" fmla="*/ 32363 w 68464"/>
                <a:gd name="connsiteY6" fmla="*/ 152645 h 487934"/>
                <a:gd name="connsiteX7" fmla="*/ 68346 w 68464"/>
                <a:gd name="connsiteY7" fmla="*/ 245 h 487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464" h="487934">
                  <a:moveTo>
                    <a:pt x="68346" y="245"/>
                  </a:moveTo>
                  <a:cubicBezTo>
                    <a:pt x="70110" y="6242"/>
                    <a:pt x="51765" y="138535"/>
                    <a:pt x="42946" y="188629"/>
                  </a:cubicBezTo>
                  <a:cubicBezTo>
                    <a:pt x="34127" y="238723"/>
                    <a:pt x="16487" y="251070"/>
                    <a:pt x="15429" y="300812"/>
                  </a:cubicBezTo>
                  <a:cubicBezTo>
                    <a:pt x="14371" y="350554"/>
                    <a:pt x="36949" y="475790"/>
                    <a:pt x="36596" y="487079"/>
                  </a:cubicBezTo>
                  <a:cubicBezTo>
                    <a:pt x="36243" y="498368"/>
                    <a:pt x="19310" y="394651"/>
                    <a:pt x="13313" y="368545"/>
                  </a:cubicBezTo>
                  <a:cubicBezTo>
                    <a:pt x="7316" y="342439"/>
                    <a:pt x="-2562" y="366428"/>
                    <a:pt x="613" y="330445"/>
                  </a:cubicBezTo>
                  <a:cubicBezTo>
                    <a:pt x="3788" y="294462"/>
                    <a:pt x="21780" y="205562"/>
                    <a:pt x="32363" y="152645"/>
                  </a:cubicBezTo>
                  <a:cubicBezTo>
                    <a:pt x="42946" y="99728"/>
                    <a:pt x="66582" y="-5752"/>
                    <a:pt x="68346" y="24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6" name="フリーフォーム: 図形 225">
              <a:extLst>
                <a:ext uri="{FF2B5EF4-FFF2-40B4-BE49-F238E27FC236}">
                  <a16:creationId xmlns:a16="http://schemas.microsoft.com/office/drawing/2014/main" id="{FC5C06B8-FC04-4847-B17F-55A65622220A}"/>
                </a:ext>
              </a:extLst>
            </p:cNvPr>
            <p:cNvSpPr/>
            <p:nvPr/>
          </p:nvSpPr>
          <p:spPr>
            <a:xfrm>
              <a:off x="5086326" y="2752504"/>
              <a:ext cx="548280" cy="356648"/>
            </a:xfrm>
            <a:custGeom>
              <a:avLst/>
              <a:gdLst>
                <a:gd name="connsiteX0" fmla="*/ 24 w 548280"/>
                <a:gd name="connsiteY0" fmla="*/ 356419 h 356648"/>
                <a:gd name="connsiteX1" fmla="*/ 165124 w 548280"/>
                <a:gd name="connsiteY1" fmla="*/ 301386 h 356648"/>
                <a:gd name="connsiteX2" fmla="*/ 198991 w 548280"/>
                <a:gd name="connsiteY2" fmla="*/ 335253 h 356648"/>
                <a:gd name="connsiteX3" fmla="*/ 311174 w 548280"/>
                <a:gd name="connsiteY3" fmla="*/ 242119 h 356648"/>
                <a:gd name="connsiteX4" fmla="*/ 336574 w 548280"/>
                <a:gd name="connsiteY4" fmla="*/ 144753 h 356648"/>
                <a:gd name="connsiteX5" fmla="*/ 385257 w 548280"/>
                <a:gd name="connsiteY5" fmla="*/ 57969 h 356648"/>
                <a:gd name="connsiteX6" fmla="*/ 465691 w 548280"/>
                <a:gd name="connsiteY6" fmla="*/ 34686 h 356648"/>
                <a:gd name="connsiteX7" fmla="*/ 548241 w 548280"/>
                <a:gd name="connsiteY7" fmla="*/ 208253 h 356648"/>
                <a:gd name="connsiteX8" fmla="*/ 455107 w 548280"/>
                <a:gd name="connsiteY8" fmla="*/ 2936 h 356648"/>
                <a:gd name="connsiteX9" fmla="*/ 332341 w 548280"/>
                <a:gd name="connsiteY9" fmla="*/ 98186 h 356648"/>
                <a:gd name="connsiteX10" fmla="*/ 285774 w 548280"/>
                <a:gd name="connsiteY10" fmla="*/ 252703 h 356648"/>
                <a:gd name="connsiteX11" fmla="*/ 207457 w 548280"/>
                <a:gd name="connsiteY11" fmla="*/ 301386 h 356648"/>
                <a:gd name="connsiteX12" fmla="*/ 177824 w 548280"/>
                <a:gd name="connsiteY12" fmla="*/ 275986 h 356648"/>
                <a:gd name="connsiteX13" fmla="*/ 24 w 548280"/>
                <a:gd name="connsiteY13" fmla="*/ 356419 h 356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48280" h="356648">
                  <a:moveTo>
                    <a:pt x="24" y="356419"/>
                  </a:moveTo>
                  <a:cubicBezTo>
                    <a:pt x="-2093" y="360652"/>
                    <a:pt x="131963" y="304914"/>
                    <a:pt x="165124" y="301386"/>
                  </a:cubicBezTo>
                  <a:cubicBezTo>
                    <a:pt x="198285" y="297858"/>
                    <a:pt x="174649" y="345131"/>
                    <a:pt x="198991" y="335253"/>
                  </a:cubicBezTo>
                  <a:cubicBezTo>
                    <a:pt x="223333" y="325375"/>
                    <a:pt x="288244" y="273869"/>
                    <a:pt x="311174" y="242119"/>
                  </a:cubicBezTo>
                  <a:cubicBezTo>
                    <a:pt x="334104" y="210369"/>
                    <a:pt x="324227" y="175445"/>
                    <a:pt x="336574" y="144753"/>
                  </a:cubicBezTo>
                  <a:cubicBezTo>
                    <a:pt x="348921" y="114061"/>
                    <a:pt x="363738" y="76313"/>
                    <a:pt x="385257" y="57969"/>
                  </a:cubicBezTo>
                  <a:cubicBezTo>
                    <a:pt x="406777" y="39624"/>
                    <a:pt x="438527" y="9639"/>
                    <a:pt x="465691" y="34686"/>
                  </a:cubicBezTo>
                  <a:cubicBezTo>
                    <a:pt x="492855" y="59733"/>
                    <a:pt x="550005" y="213545"/>
                    <a:pt x="548241" y="208253"/>
                  </a:cubicBezTo>
                  <a:cubicBezTo>
                    <a:pt x="546477" y="202961"/>
                    <a:pt x="491090" y="21281"/>
                    <a:pt x="455107" y="2936"/>
                  </a:cubicBezTo>
                  <a:cubicBezTo>
                    <a:pt x="419124" y="-15409"/>
                    <a:pt x="360563" y="56558"/>
                    <a:pt x="332341" y="98186"/>
                  </a:cubicBezTo>
                  <a:cubicBezTo>
                    <a:pt x="304119" y="139814"/>
                    <a:pt x="306588" y="218836"/>
                    <a:pt x="285774" y="252703"/>
                  </a:cubicBezTo>
                  <a:cubicBezTo>
                    <a:pt x="264960" y="286570"/>
                    <a:pt x="225449" y="297505"/>
                    <a:pt x="207457" y="301386"/>
                  </a:cubicBezTo>
                  <a:cubicBezTo>
                    <a:pt x="189465" y="305266"/>
                    <a:pt x="209221" y="268225"/>
                    <a:pt x="177824" y="275986"/>
                  </a:cubicBezTo>
                  <a:cubicBezTo>
                    <a:pt x="146427" y="283747"/>
                    <a:pt x="2141" y="352186"/>
                    <a:pt x="24" y="35641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7" name="フリーフォーム: 図形 226">
              <a:extLst>
                <a:ext uri="{FF2B5EF4-FFF2-40B4-BE49-F238E27FC236}">
                  <a16:creationId xmlns:a16="http://schemas.microsoft.com/office/drawing/2014/main" id="{FCACC1DD-862A-43E5-80B7-27F7EE9D1125}"/>
                </a:ext>
              </a:extLst>
            </p:cNvPr>
            <p:cNvSpPr/>
            <p:nvPr/>
          </p:nvSpPr>
          <p:spPr>
            <a:xfrm>
              <a:off x="5653516" y="2691940"/>
              <a:ext cx="196407" cy="457224"/>
            </a:xfrm>
            <a:custGeom>
              <a:avLst/>
              <a:gdLst>
                <a:gd name="connsiteX0" fmla="*/ 101 w 196407"/>
                <a:gd name="connsiteY0" fmla="*/ 0 h 457224"/>
                <a:gd name="connsiteX1" fmla="*/ 192717 w 196407"/>
                <a:gd name="connsiteY1" fmla="*/ 152400 h 457224"/>
                <a:gd name="connsiteX2" fmla="*/ 129217 w 196407"/>
                <a:gd name="connsiteY2" fmla="*/ 273050 h 457224"/>
                <a:gd name="connsiteX3" fmla="*/ 158851 w 196407"/>
                <a:gd name="connsiteY3" fmla="*/ 338667 h 457224"/>
                <a:gd name="connsiteX4" fmla="*/ 177901 w 196407"/>
                <a:gd name="connsiteY4" fmla="*/ 378883 h 457224"/>
                <a:gd name="connsiteX5" fmla="*/ 124984 w 196407"/>
                <a:gd name="connsiteY5" fmla="*/ 457200 h 457224"/>
                <a:gd name="connsiteX6" fmla="*/ 158851 w 196407"/>
                <a:gd name="connsiteY6" fmla="*/ 370417 h 457224"/>
                <a:gd name="connsiteX7" fmla="*/ 108051 w 196407"/>
                <a:gd name="connsiteY7" fmla="*/ 245533 h 457224"/>
                <a:gd name="connsiteX8" fmla="*/ 165201 w 196407"/>
                <a:gd name="connsiteY8" fmla="*/ 152400 h 457224"/>
                <a:gd name="connsiteX9" fmla="*/ 101 w 196407"/>
                <a:gd name="connsiteY9" fmla="*/ 0 h 457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6407" h="457224">
                  <a:moveTo>
                    <a:pt x="101" y="0"/>
                  </a:moveTo>
                  <a:cubicBezTo>
                    <a:pt x="4687" y="0"/>
                    <a:pt x="171198" y="106892"/>
                    <a:pt x="192717" y="152400"/>
                  </a:cubicBezTo>
                  <a:cubicBezTo>
                    <a:pt x="214236" y="197908"/>
                    <a:pt x="134861" y="242006"/>
                    <a:pt x="129217" y="273050"/>
                  </a:cubicBezTo>
                  <a:cubicBezTo>
                    <a:pt x="123573" y="304095"/>
                    <a:pt x="150737" y="321028"/>
                    <a:pt x="158851" y="338667"/>
                  </a:cubicBezTo>
                  <a:cubicBezTo>
                    <a:pt x="166965" y="356306"/>
                    <a:pt x="183546" y="359128"/>
                    <a:pt x="177901" y="378883"/>
                  </a:cubicBezTo>
                  <a:cubicBezTo>
                    <a:pt x="172257" y="398639"/>
                    <a:pt x="128159" y="458611"/>
                    <a:pt x="124984" y="457200"/>
                  </a:cubicBezTo>
                  <a:cubicBezTo>
                    <a:pt x="121809" y="455789"/>
                    <a:pt x="161673" y="405695"/>
                    <a:pt x="158851" y="370417"/>
                  </a:cubicBezTo>
                  <a:cubicBezTo>
                    <a:pt x="156029" y="335139"/>
                    <a:pt x="106993" y="281869"/>
                    <a:pt x="108051" y="245533"/>
                  </a:cubicBezTo>
                  <a:cubicBezTo>
                    <a:pt x="109109" y="209197"/>
                    <a:pt x="182840" y="191558"/>
                    <a:pt x="165201" y="152400"/>
                  </a:cubicBezTo>
                  <a:cubicBezTo>
                    <a:pt x="147562" y="113242"/>
                    <a:pt x="-4485" y="0"/>
                    <a:pt x="101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8" name="フリーフォーム: 図形 227">
              <a:extLst>
                <a:ext uri="{FF2B5EF4-FFF2-40B4-BE49-F238E27FC236}">
                  <a16:creationId xmlns:a16="http://schemas.microsoft.com/office/drawing/2014/main" id="{9D3106B4-65A6-4C76-A611-BA65A278023F}"/>
                </a:ext>
              </a:extLst>
            </p:cNvPr>
            <p:cNvSpPr/>
            <p:nvPr/>
          </p:nvSpPr>
          <p:spPr>
            <a:xfrm>
              <a:off x="5684054" y="2283936"/>
              <a:ext cx="143760" cy="329340"/>
            </a:xfrm>
            <a:custGeom>
              <a:avLst/>
              <a:gdLst>
                <a:gd name="connsiteX0" fmla="*/ 59521 w 143760"/>
                <a:gd name="connsiteY0" fmla="*/ 17 h 329340"/>
                <a:gd name="connsiteX1" fmla="*/ 134134 w 143760"/>
                <a:gd name="connsiteY1" fmla="*/ 63517 h 329340"/>
                <a:gd name="connsiteX2" fmla="*/ 134134 w 143760"/>
                <a:gd name="connsiteY2" fmla="*/ 223854 h 329340"/>
                <a:gd name="connsiteX3" fmla="*/ 54759 w 143760"/>
                <a:gd name="connsiteY3" fmla="*/ 281004 h 329340"/>
                <a:gd name="connsiteX4" fmla="*/ 2371 w 143760"/>
                <a:gd name="connsiteY4" fmla="*/ 327042 h 329340"/>
                <a:gd name="connsiteX5" fmla="*/ 132546 w 143760"/>
                <a:gd name="connsiteY5" fmla="*/ 206392 h 329340"/>
                <a:gd name="connsiteX6" fmla="*/ 127784 w 143760"/>
                <a:gd name="connsiteY6" fmla="*/ 68279 h 329340"/>
                <a:gd name="connsiteX7" fmla="*/ 59521 w 143760"/>
                <a:gd name="connsiteY7" fmla="*/ 17 h 329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3760" h="329340">
                  <a:moveTo>
                    <a:pt x="59521" y="17"/>
                  </a:moveTo>
                  <a:cubicBezTo>
                    <a:pt x="60579" y="-777"/>
                    <a:pt x="121699" y="26211"/>
                    <a:pt x="134134" y="63517"/>
                  </a:cubicBezTo>
                  <a:cubicBezTo>
                    <a:pt x="146569" y="100823"/>
                    <a:pt x="147363" y="187606"/>
                    <a:pt x="134134" y="223854"/>
                  </a:cubicBezTo>
                  <a:cubicBezTo>
                    <a:pt x="120905" y="260102"/>
                    <a:pt x="76719" y="263806"/>
                    <a:pt x="54759" y="281004"/>
                  </a:cubicBezTo>
                  <a:cubicBezTo>
                    <a:pt x="32799" y="298202"/>
                    <a:pt x="-10593" y="339477"/>
                    <a:pt x="2371" y="327042"/>
                  </a:cubicBezTo>
                  <a:cubicBezTo>
                    <a:pt x="15335" y="314607"/>
                    <a:pt x="111644" y="249519"/>
                    <a:pt x="132546" y="206392"/>
                  </a:cubicBezTo>
                  <a:cubicBezTo>
                    <a:pt x="153448" y="163265"/>
                    <a:pt x="137573" y="99235"/>
                    <a:pt x="127784" y="68279"/>
                  </a:cubicBezTo>
                  <a:cubicBezTo>
                    <a:pt x="117995" y="37323"/>
                    <a:pt x="58463" y="811"/>
                    <a:pt x="59521" y="1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9" name="フリーフォーム: 図形 228">
              <a:extLst>
                <a:ext uri="{FF2B5EF4-FFF2-40B4-BE49-F238E27FC236}">
                  <a16:creationId xmlns:a16="http://schemas.microsoft.com/office/drawing/2014/main" id="{9F667000-4EAF-476A-BB1A-7AD14FFDA808}"/>
                </a:ext>
              </a:extLst>
            </p:cNvPr>
            <p:cNvSpPr/>
            <p:nvPr/>
          </p:nvSpPr>
          <p:spPr>
            <a:xfrm>
              <a:off x="5722806" y="2336215"/>
              <a:ext cx="55376" cy="198574"/>
            </a:xfrm>
            <a:custGeom>
              <a:avLst/>
              <a:gdLst>
                <a:gd name="connsiteX0" fmla="*/ 54107 w 55376"/>
                <a:gd name="connsiteY0" fmla="*/ 1713 h 198574"/>
                <a:gd name="connsiteX1" fmla="*/ 22357 w 55376"/>
                <a:gd name="connsiteY1" fmla="*/ 44575 h 198574"/>
                <a:gd name="connsiteX2" fmla="*/ 31882 w 55376"/>
                <a:gd name="connsiteY2" fmla="*/ 98550 h 198574"/>
                <a:gd name="connsiteX3" fmla="*/ 132 w 55376"/>
                <a:gd name="connsiteY3" fmla="*/ 198563 h 198574"/>
                <a:gd name="connsiteX4" fmla="*/ 46169 w 55376"/>
                <a:gd name="connsiteY4" fmla="*/ 104900 h 198574"/>
                <a:gd name="connsiteX5" fmla="*/ 54107 w 55376"/>
                <a:gd name="connsiteY5" fmla="*/ 1713 h 198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376" h="198574">
                  <a:moveTo>
                    <a:pt x="54107" y="1713"/>
                  </a:moveTo>
                  <a:cubicBezTo>
                    <a:pt x="50138" y="-8341"/>
                    <a:pt x="26061" y="28436"/>
                    <a:pt x="22357" y="44575"/>
                  </a:cubicBezTo>
                  <a:cubicBezTo>
                    <a:pt x="18653" y="60714"/>
                    <a:pt x="35586" y="72885"/>
                    <a:pt x="31882" y="98550"/>
                  </a:cubicBezTo>
                  <a:cubicBezTo>
                    <a:pt x="28178" y="124215"/>
                    <a:pt x="-2249" y="197505"/>
                    <a:pt x="132" y="198563"/>
                  </a:cubicBezTo>
                  <a:cubicBezTo>
                    <a:pt x="2513" y="199621"/>
                    <a:pt x="40348" y="130036"/>
                    <a:pt x="46169" y="104900"/>
                  </a:cubicBezTo>
                  <a:cubicBezTo>
                    <a:pt x="51990" y="79764"/>
                    <a:pt x="58076" y="11767"/>
                    <a:pt x="54107" y="171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0" name="フリーフォーム: 図形 229">
              <a:extLst>
                <a:ext uri="{FF2B5EF4-FFF2-40B4-BE49-F238E27FC236}">
                  <a16:creationId xmlns:a16="http://schemas.microsoft.com/office/drawing/2014/main" id="{3A9A8138-B094-4ECC-B349-E804C0EFB6C7}"/>
                </a:ext>
              </a:extLst>
            </p:cNvPr>
            <p:cNvSpPr/>
            <p:nvPr/>
          </p:nvSpPr>
          <p:spPr>
            <a:xfrm>
              <a:off x="5655918" y="2310879"/>
              <a:ext cx="79849" cy="260419"/>
            </a:xfrm>
            <a:custGeom>
              <a:avLst/>
              <a:gdLst>
                <a:gd name="connsiteX0" fmla="*/ 79720 w 79849"/>
                <a:gd name="connsiteY0" fmla="*/ 61 h 260419"/>
                <a:gd name="connsiteX1" fmla="*/ 19395 w 79849"/>
                <a:gd name="connsiteY1" fmla="*/ 61974 h 260419"/>
                <a:gd name="connsiteX2" fmla="*/ 35270 w 79849"/>
                <a:gd name="connsiteY2" fmla="*/ 260411 h 260419"/>
                <a:gd name="connsiteX3" fmla="*/ 345 w 79849"/>
                <a:gd name="connsiteY3" fmla="*/ 69911 h 260419"/>
                <a:gd name="connsiteX4" fmla="*/ 79720 w 79849"/>
                <a:gd name="connsiteY4" fmla="*/ 61 h 260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849" h="260419">
                  <a:moveTo>
                    <a:pt x="79720" y="61"/>
                  </a:moveTo>
                  <a:cubicBezTo>
                    <a:pt x="82895" y="-1262"/>
                    <a:pt x="26803" y="18582"/>
                    <a:pt x="19395" y="61974"/>
                  </a:cubicBezTo>
                  <a:cubicBezTo>
                    <a:pt x="11987" y="105366"/>
                    <a:pt x="38445" y="259088"/>
                    <a:pt x="35270" y="260411"/>
                  </a:cubicBezTo>
                  <a:cubicBezTo>
                    <a:pt x="32095" y="261734"/>
                    <a:pt x="-3888" y="111450"/>
                    <a:pt x="345" y="69911"/>
                  </a:cubicBezTo>
                  <a:cubicBezTo>
                    <a:pt x="4578" y="28372"/>
                    <a:pt x="76545" y="1384"/>
                    <a:pt x="79720" y="6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1" name="フリーフォーム: 図形 230">
              <a:extLst>
                <a:ext uri="{FF2B5EF4-FFF2-40B4-BE49-F238E27FC236}">
                  <a16:creationId xmlns:a16="http://schemas.microsoft.com/office/drawing/2014/main" id="{FCDC559B-DF6F-4C6D-8163-BB905FA465CE}"/>
                </a:ext>
              </a:extLst>
            </p:cNvPr>
            <p:cNvSpPr/>
            <p:nvPr/>
          </p:nvSpPr>
          <p:spPr>
            <a:xfrm>
              <a:off x="5692009" y="2322052"/>
              <a:ext cx="67531" cy="221537"/>
            </a:xfrm>
            <a:custGeom>
              <a:avLst/>
              <a:gdLst>
                <a:gd name="connsiteX0" fmla="*/ 67441 w 67531"/>
                <a:gd name="connsiteY0" fmla="*/ 1 h 221537"/>
                <a:gd name="connsiteX1" fmla="*/ 18229 w 67531"/>
                <a:gd name="connsiteY1" fmla="*/ 50801 h 221537"/>
                <a:gd name="connsiteX2" fmla="*/ 30929 w 67531"/>
                <a:gd name="connsiteY2" fmla="*/ 220663 h 221537"/>
                <a:gd name="connsiteX3" fmla="*/ 5529 w 67531"/>
                <a:gd name="connsiteY3" fmla="*/ 114301 h 221537"/>
                <a:gd name="connsiteX4" fmla="*/ 3941 w 67531"/>
                <a:gd name="connsiteY4" fmla="*/ 49213 h 221537"/>
                <a:gd name="connsiteX5" fmla="*/ 67441 w 67531"/>
                <a:gd name="connsiteY5" fmla="*/ 1 h 221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531" h="221537">
                  <a:moveTo>
                    <a:pt x="67441" y="1"/>
                  </a:moveTo>
                  <a:cubicBezTo>
                    <a:pt x="69822" y="266"/>
                    <a:pt x="24314" y="14024"/>
                    <a:pt x="18229" y="50801"/>
                  </a:cubicBezTo>
                  <a:cubicBezTo>
                    <a:pt x="12144" y="87578"/>
                    <a:pt x="33046" y="210080"/>
                    <a:pt x="30929" y="220663"/>
                  </a:cubicBezTo>
                  <a:cubicBezTo>
                    <a:pt x="28812" y="231246"/>
                    <a:pt x="10027" y="142876"/>
                    <a:pt x="5529" y="114301"/>
                  </a:cubicBezTo>
                  <a:cubicBezTo>
                    <a:pt x="1031" y="85726"/>
                    <a:pt x="-3467" y="66675"/>
                    <a:pt x="3941" y="49213"/>
                  </a:cubicBezTo>
                  <a:cubicBezTo>
                    <a:pt x="11349" y="31751"/>
                    <a:pt x="65060" y="-264"/>
                    <a:pt x="67441" y="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2" name="フリーフォーム: 図形 231">
              <a:extLst>
                <a:ext uri="{FF2B5EF4-FFF2-40B4-BE49-F238E27FC236}">
                  <a16:creationId xmlns:a16="http://schemas.microsoft.com/office/drawing/2014/main" id="{E24193AB-AD59-4CE4-BFAB-7B61A9406391}"/>
                </a:ext>
              </a:extLst>
            </p:cNvPr>
            <p:cNvSpPr/>
            <p:nvPr/>
          </p:nvSpPr>
          <p:spPr>
            <a:xfrm>
              <a:off x="5232349" y="1966363"/>
              <a:ext cx="131981" cy="154305"/>
            </a:xfrm>
            <a:custGeom>
              <a:avLst/>
              <a:gdLst>
                <a:gd name="connsiteX0" fmla="*/ 51 w 131981"/>
                <a:gd name="connsiteY0" fmla="*/ 90 h 154305"/>
                <a:gd name="connsiteX1" fmla="*/ 93714 w 131981"/>
                <a:gd name="connsiteY1" fmla="*/ 90577 h 154305"/>
                <a:gd name="connsiteX2" fmla="*/ 131814 w 131981"/>
                <a:gd name="connsiteY2" fmla="*/ 154077 h 154305"/>
                <a:gd name="connsiteX3" fmla="*/ 81014 w 131981"/>
                <a:gd name="connsiteY3" fmla="*/ 108040 h 154305"/>
                <a:gd name="connsiteX4" fmla="*/ 51 w 131981"/>
                <a:gd name="connsiteY4" fmla="*/ 90 h 154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981" h="154305">
                  <a:moveTo>
                    <a:pt x="51" y="90"/>
                  </a:moveTo>
                  <a:cubicBezTo>
                    <a:pt x="2168" y="-2820"/>
                    <a:pt x="71754" y="64913"/>
                    <a:pt x="93714" y="90577"/>
                  </a:cubicBezTo>
                  <a:cubicBezTo>
                    <a:pt x="115674" y="116241"/>
                    <a:pt x="133931" y="151167"/>
                    <a:pt x="131814" y="154077"/>
                  </a:cubicBezTo>
                  <a:cubicBezTo>
                    <a:pt x="129697" y="156987"/>
                    <a:pt x="100858" y="131588"/>
                    <a:pt x="81014" y="108040"/>
                  </a:cubicBezTo>
                  <a:cubicBezTo>
                    <a:pt x="61170" y="84492"/>
                    <a:pt x="-2066" y="3000"/>
                    <a:pt x="51" y="9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3" name="フリーフォーム: 図形 232">
              <a:extLst>
                <a:ext uri="{FF2B5EF4-FFF2-40B4-BE49-F238E27FC236}">
                  <a16:creationId xmlns:a16="http://schemas.microsoft.com/office/drawing/2014/main" id="{6E8B5C36-ED3B-43D1-9030-B0D0BE004800}"/>
                </a:ext>
              </a:extLst>
            </p:cNvPr>
            <p:cNvSpPr/>
            <p:nvPr/>
          </p:nvSpPr>
          <p:spPr>
            <a:xfrm>
              <a:off x="5221214" y="1976920"/>
              <a:ext cx="8266" cy="164774"/>
            </a:xfrm>
            <a:custGeom>
              <a:avLst/>
              <a:gdLst>
                <a:gd name="connsiteX0" fmla="*/ 74 w 8266"/>
                <a:gd name="connsiteY0" fmla="*/ 3820 h 164774"/>
                <a:gd name="connsiteX1" fmla="*/ 8011 w 8266"/>
                <a:gd name="connsiteY1" fmla="*/ 164158 h 164774"/>
                <a:gd name="connsiteX2" fmla="*/ 4836 w 8266"/>
                <a:gd name="connsiteY2" fmla="*/ 57795 h 164774"/>
                <a:gd name="connsiteX3" fmla="*/ 74 w 8266"/>
                <a:gd name="connsiteY3" fmla="*/ 3820 h 16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6" h="164774">
                  <a:moveTo>
                    <a:pt x="74" y="3820"/>
                  </a:moveTo>
                  <a:cubicBezTo>
                    <a:pt x="603" y="21547"/>
                    <a:pt x="7217" y="155162"/>
                    <a:pt x="8011" y="164158"/>
                  </a:cubicBezTo>
                  <a:cubicBezTo>
                    <a:pt x="8805" y="173154"/>
                    <a:pt x="7746" y="81078"/>
                    <a:pt x="4836" y="57795"/>
                  </a:cubicBezTo>
                  <a:cubicBezTo>
                    <a:pt x="1926" y="34512"/>
                    <a:pt x="-455" y="-13907"/>
                    <a:pt x="74" y="382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4" name="フリーフォーム: 図形 233">
              <a:extLst>
                <a:ext uri="{FF2B5EF4-FFF2-40B4-BE49-F238E27FC236}">
                  <a16:creationId xmlns:a16="http://schemas.microsoft.com/office/drawing/2014/main" id="{EB88C4D3-B8CA-4AC2-BFE9-ABC9D9B2C1E9}"/>
                </a:ext>
              </a:extLst>
            </p:cNvPr>
            <p:cNvSpPr/>
            <p:nvPr/>
          </p:nvSpPr>
          <p:spPr>
            <a:xfrm>
              <a:off x="5070140" y="2304748"/>
              <a:ext cx="228460" cy="177746"/>
            </a:xfrm>
            <a:custGeom>
              <a:avLst/>
              <a:gdLst>
                <a:gd name="connsiteX0" fmla="*/ 36848 w 228460"/>
                <a:gd name="connsiteY0" fmla="*/ 12542 h 177746"/>
                <a:gd name="connsiteX1" fmla="*/ 128923 w 228460"/>
                <a:gd name="connsiteY1" fmla="*/ 6192 h 177746"/>
                <a:gd name="connsiteX2" fmla="*/ 214648 w 228460"/>
                <a:gd name="connsiteY2" fmla="*/ 107792 h 177746"/>
                <a:gd name="connsiteX3" fmla="*/ 217823 w 228460"/>
                <a:gd name="connsiteY3" fmla="*/ 134780 h 177746"/>
                <a:gd name="connsiteX4" fmla="*/ 111460 w 228460"/>
                <a:gd name="connsiteY4" fmla="*/ 160180 h 177746"/>
                <a:gd name="connsiteX5" fmla="*/ 1923 w 228460"/>
                <a:gd name="connsiteY5" fmla="*/ 176055 h 177746"/>
                <a:gd name="connsiteX6" fmla="*/ 208298 w 228460"/>
                <a:gd name="connsiteY6" fmla="*/ 118905 h 177746"/>
                <a:gd name="connsiteX7" fmla="*/ 127335 w 228460"/>
                <a:gd name="connsiteY7" fmla="*/ 23655 h 177746"/>
                <a:gd name="connsiteX8" fmla="*/ 36848 w 228460"/>
                <a:gd name="connsiteY8" fmla="*/ 12542 h 17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460" h="177746">
                  <a:moveTo>
                    <a:pt x="36848" y="12542"/>
                  </a:moveTo>
                  <a:cubicBezTo>
                    <a:pt x="37113" y="9632"/>
                    <a:pt x="99290" y="-9683"/>
                    <a:pt x="128923" y="6192"/>
                  </a:cubicBezTo>
                  <a:cubicBezTo>
                    <a:pt x="158556" y="22067"/>
                    <a:pt x="199831" y="86361"/>
                    <a:pt x="214648" y="107792"/>
                  </a:cubicBezTo>
                  <a:cubicBezTo>
                    <a:pt x="229465" y="129223"/>
                    <a:pt x="235021" y="126049"/>
                    <a:pt x="217823" y="134780"/>
                  </a:cubicBezTo>
                  <a:cubicBezTo>
                    <a:pt x="200625" y="143511"/>
                    <a:pt x="147443" y="153301"/>
                    <a:pt x="111460" y="160180"/>
                  </a:cubicBezTo>
                  <a:cubicBezTo>
                    <a:pt x="75477" y="167059"/>
                    <a:pt x="-14217" y="182934"/>
                    <a:pt x="1923" y="176055"/>
                  </a:cubicBezTo>
                  <a:cubicBezTo>
                    <a:pt x="18063" y="169176"/>
                    <a:pt x="187396" y="144305"/>
                    <a:pt x="208298" y="118905"/>
                  </a:cubicBezTo>
                  <a:cubicBezTo>
                    <a:pt x="229200" y="93505"/>
                    <a:pt x="153000" y="41911"/>
                    <a:pt x="127335" y="23655"/>
                  </a:cubicBezTo>
                  <a:cubicBezTo>
                    <a:pt x="101670" y="5399"/>
                    <a:pt x="36583" y="15452"/>
                    <a:pt x="36848" y="1254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5" name="フリーフォーム: 図形 234">
              <a:extLst>
                <a:ext uri="{FF2B5EF4-FFF2-40B4-BE49-F238E27FC236}">
                  <a16:creationId xmlns:a16="http://schemas.microsoft.com/office/drawing/2014/main" id="{02FD50A4-ED06-4B8D-BA10-7B83D243662A}"/>
                </a:ext>
              </a:extLst>
            </p:cNvPr>
            <p:cNvSpPr/>
            <p:nvPr/>
          </p:nvSpPr>
          <p:spPr>
            <a:xfrm>
              <a:off x="5379036" y="2007728"/>
              <a:ext cx="130727" cy="331879"/>
            </a:xfrm>
            <a:custGeom>
              <a:avLst/>
              <a:gdLst>
                <a:gd name="connsiteX0" fmla="*/ 128002 w 130727"/>
                <a:gd name="connsiteY0" fmla="*/ 0 h 331879"/>
                <a:gd name="connsiteX1" fmla="*/ 13702 w 130727"/>
                <a:gd name="connsiteY1" fmla="*/ 100012 h 331879"/>
                <a:gd name="connsiteX2" fmla="*/ 4177 w 130727"/>
                <a:gd name="connsiteY2" fmla="*/ 106362 h 331879"/>
                <a:gd name="connsiteX3" fmla="*/ 32752 w 130727"/>
                <a:gd name="connsiteY3" fmla="*/ 138112 h 331879"/>
                <a:gd name="connsiteX4" fmla="*/ 128002 w 130727"/>
                <a:gd name="connsiteY4" fmla="*/ 331787 h 331879"/>
                <a:gd name="connsiteX5" fmla="*/ 35927 w 130727"/>
                <a:gd name="connsiteY5" fmla="*/ 111125 h 331879"/>
                <a:gd name="connsiteX6" fmla="*/ 89902 w 130727"/>
                <a:gd name="connsiteY6" fmla="*/ 98425 h 331879"/>
                <a:gd name="connsiteX7" fmla="*/ 128002 w 130727"/>
                <a:gd name="connsiteY7" fmla="*/ 0 h 331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0727" h="331879">
                  <a:moveTo>
                    <a:pt x="128002" y="0"/>
                  </a:moveTo>
                  <a:cubicBezTo>
                    <a:pt x="115302" y="265"/>
                    <a:pt x="34339" y="82285"/>
                    <a:pt x="13702" y="100012"/>
                  </a:cubicBezTo>
                  <a:cubicBezTo>
                    <a:pt x="-6935" y="117739"/>
                    <a:pt x="1002" y="100012"/>
                    <a:pt x="4177" y="106362"/>
                  </a:cubicBezTo>
                  <a:cubicBezTo>
                    <a:pt x="7352" y="112712"/>
                    <a:pt x="12114" y="100541"/>
                    <a:pt x="32752" y="138112"/>
                  </a:cubicBezTo>
                  <a:cubicBezTo>
                    <a:pt x="53389" y="175683"/>
                    <a:pt x="127473" y="336285"/>
                    <a:pt x="128002" y="331787"/>
                  </a:cubicBezTo>
                  <a:cubicBezTo>
                    <a:pt x="128531" y="327289"/>
                    <a:pt x="42277" y="150019"/>
                    <a:pt x="35927" y="111125"/>
                  </a:cubicBezTo>
                  <a:cubicBezTo>
                    <a:pt x="29577" y="72231"/>
                    <a:pt x="74027" y="112713"/>
                    <a:pt x="89902" y="98425"/>
                  </a:cubicBezTo>
                  <a:cubicBezTo>
                    <a:pt x="105777" y="84138"/>
                    <a:pt x="140702" y="-265"/>
                    <a:pt x="128002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6" name="フリーフォーム: 図形 235">
              <a:extLst>
                <a:ext uri="{FF2B5EF4-FFF2-40B4-BE49-F238E27FC236}">
                  <a16:creationId xmlns:a16="http://schemas.microsoft.com/office/drawing/2014/main" id="{DFA08D01-C6DA-43AA-8F5B-2EABCDB28AF2}"/>
                </a:ext>
              </a:extLst>
            </p:cNvPr>
            <p:cNvSpPr/>
            <p:nvPr/>
          </p:nvSpPr>
          <p:spPr>
            <a:xfrm>
              <a:off x="5436670" y="2412497"/>
              <a:ext cx="118165" cy="203362"/>
            </a:xfrm>
            <a:custGeom>
              <a:avLst/>
              <a:gdLst>
                <a:gd name="connsiteX0" fmla="*/ 518 w 118165"/>
                <a:gd name="connsiteY0" fmla="*/ 43 h 203362"/>
                <a:gd name="connsiteX1" fmla="*/ 52905 w 118165"/>
                <a:gd name="connsiteY1" fmla="*/ 138156 h 203362"/>
                <a:gd name="connsiteX2" fmla="*/ 117993 w 118165"/>
                <a:gd name="connsiteY2" fmla="*/ 203243 h 203362"/>
                <a:gd name="connsiteX3" fmla="*/ 32268 w 118165"/>
                <a:gd name="connsiteY3" fmla="*/ 123868 h 203362"/>
                <a:gd name="connsiteX4" fmla="*/ 518 w 118165"/>
                <a:gd name="connsiteY4" fmla="*/ 43 h 203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165" h="203362">
                  <a:moveTo>
                    <a:pt x="518" y="43"/>
                  </a:moveTo>
                  <a:cubicBezTo>
                    <a:pt x="3958" y="2424"/>
                    <a:pt x="33326" y="104289"/>
                    <a:pt x="52905" y="138156"/>
                  </a:cubicBezTo>
                  <a:cubicBezTo>
                    <a:pt x="72484" y="172023"/>
                    <a:pt x="121433" y="205624"/>
                    <a:pt x="117993" y="203243"/>
                  </a:cubicBezTo>
                  <a:cubicBezTo>
                    <a:pt x="114554" y="200862"/>
                    <a:pt x="53435" y="154295"/>
                    <a:pt x="32268" y="123868"/>
                  </a:cubicBezTo>
                  <a:cubicBezTo>
                    <a:pt x="11101" y="93441"/>
                    <a:pt x="-2922" y="-2338"/>
                    <a:pt x="518" y="4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7" name="フリーフォーム: 図形 236">
              <a:extLst>
                <a:ext uri="{FF2B5EF4-FFF2-40B4-BE49-F238E27FC236}">
                  <a16:creationId xmlns:a16="http://schemas.microsoft.com/office/drawing/2014/main" id="{D5AED799-88A7-4EA1-B618-AD5E60CDD12B}"/>
                </a:ext>
              </a:extLst>
            </p:cNvPr>
            <p:cNvSpPr/>
            <p:nvPr/>
          </p:nvSpPr>
          <p:spPr>
            <a:xfrm>
              <a:off x="5206961" y="2448094"/>
              <a:ext cx="268363" cy="145482"/>
            </a:xfrm>
            <a:custGeom>
              <a:avLst/>
              <a:gdLst>
                <a:gd name="connsiteX0" fmla="*/ 39 w 268363"/>
                <a:gd name="connsiteY0" fmla="*/ 104146 h 145482"/>
                <a:gd name="connsiteX1" fmla="*/ 125452 w 268363"/>
                <a:gd name="connsiteY1" fmla="*/ 20009 h 145482"/>
                <a:gd name="connsiteX2" fmla="*/ 268327 w 268363"/>
                <a:gd name="connsiteY2" fmla="*/ 145421 h 145482"/>
                <a:gd name="connsiteX3" fmla="*/ 138152 w 268363"/>
                <a:gd name="connsiteY3" fmla="*/ 959 h 145482"/>
                <a:gd name="connsiteX4" fmla="*/ 39 w 268363"/>
                <a:gd name="connsiteY4" fmla="*/ 104146 h 145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8363" h="145482">
                  <a:moveTo>
                    <a:pt x="39" y="104146"/>
                  </a:moveTo>
                  <a:cubicBezTo>
                    <a:pt x="-2078" y="107321"/>
                    <a:pt x="80737" y="13130"/>
                    <a:pt x="125452" y="20009"/>
                  </a:cubicBezTo>
                  <a:cubicBezTo>
                    <a:pt x="170167" y="26888"/>
                    <a:pt x="266210" y="148596"/>
                    <a:pt x="268327" y="145421"/>
                  </a:cubicBezTo>
                  <a:cubicBezTo>
                    <a:pt x="270444" y="142246"/>
                    <a:pt x="179956" y="13394"/>
                    <a:pt x="138152" y="959"/>
                  </a:cubicBezTo>
                  <a:cubicBezTo>
                    <a:pt x="96348" y="-11476"/>
                    <a:pt x="2156" y="100971"/>
                    <a:pt x="39" y="10414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8" name="フリーフォーム: 図形 237">
              <a:extLst>
                <a:ext uri="{FF2B5EF4-FFF2-40B4-BE49-F238E27FC236}">
                  <a16:creationId xmlns:a16="http://schemas.microsoft.com/office/drawing/2014/main" id="{6B370005-C5E0-4E24-8800-0D793C8B0513}"/>
                </a:ext>
              </a:extLst>
            </p:cNvPr>
            <p:cNvSpPr/>
            <p:nvPr/>
          </p:nvSpPr>
          <p:spPr>
            <a:xfrm>
              <a:off x="4927600" y="2598229"/>
              <a:ext cx="296863" cy="133582"/>
            </a:xfrm>
            <a:custGeom>
              <a:avLst/>
              <a:gdLst>
                <a:gd name="connsiteX0" fmla="*/ 296863 w 296863"/>
                <a:gd name="connsiteY0" fmla="*/ 49 h 133582"/>
                <a:gd name="connsiteX1" fmla="*/ 173038 w 296863"/>
                <a:gd name="connsiteY1" fmla="*/ 96886 h 133582"/>
                <a:gd name="connsiteX2" fmla="*/ 0 w 296863"/>
                <a:gd name="connsiteY2" fmla="*/ 133399 h 133582"/>
                <a:gd name="connsiteX3" fmla="*/ 173038 w 296863"/>
                <a:gd name="connsiteY3" fmla="*/ 84186 h 133582"/>
                <a:gd name="connsiteX4" fmla="*/ 296863 w 296863"/>
                <a:gd name="connsiteY4" fmla="*/ 49 h 133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863" h="133582">
                  <a:moveTo>
                    <a:pt x="296863" y="49"/>
                  </a:moveTo>
                  <a:cubicBezTo>
                    <a:pt x="296863" y="2166"/>
                    <a:pt x="222515" y="74661"/>
                    <a:pt x="173038" y="96886"/>
                  </a:cubicBezTo>
                  <a:cubicBezTo>
                    <a:pt x="123561" y="119111"/>
                    <a:pt x="0" y="135516"/>
                    <a:pt x="0" y="133399"/>
                  </a:cubicBezTo>
                  <a:cubicBezTo>
                    <a:pt x="0" y="131282"/>
                    <a:pt x="125678" y="104294"/>
                    <a:pt x="173038" y="84186"/>
                  </a:cubicBezTo>
                  <a:cubicBezTo>
                    <a:pt x="220398" y="64078"/>
                    <a:pt x="296863" y="-2068"/>
                    <a:pt x="296863" y="4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9" name="フリーフォーム: 図形 238">
              <a:extLst>
                <a:ext uri="{FF2B5EF4-FFF2-40B4-BE49-F238E27FC236}">
                  <a16:creationId xmlns:a16="http://schemas.microsoft.com/office/drawing/2014/main" id="{6506738F-8BAD-4E9A-BDB9-506A93CC7ED0}"/>
                </a:ext>
              </a:extLst>
            </p:cNvPr>
            <p:cNvSpPr/>
            <p:nvPr/>
          </p:nvSpPr>
          <p:spPr>
            <a:xfrm>
              <a:off x="5276807" y="2609337"/>
              <a:ext cx="268553" cy="288986"/>
            </a:xfrm>
            <a:custGeom>
              <a:avLst/>
              <a:gdLst>
                <a:gd name="connsiteX0" fmla="*/ 268331 w 268553"/>
                <a:gd name="connsiteY0" fmla="*/ 53 h 288986"/>
                <a:gd name="connsiteX1" fmla="*/ 122281 w 268553"/>
                <a:gd name="connsiteY1" fmla="*/ 84191 h 288986"/>
                <a:gd name="connsiteX2" fmla="*/ 136568 w 268553"/>
                <a:gd name="connsiteY2" fmla="*/ 149278 h 288986"/>
                <a:gd name="connsiteX3" fmla="*/ 43 w 268553"/>
                <a:gd name="connsiteY3" fmla="*/ 288978 h 288986"/>
                <a:gd name="connsiteX4" fmla="*/ 152443 w 268553"/>
                <a:gd name="connsiteY4" fmla="*/ 155628 h 288986"/>
                <a:gd name="connsiteX5" fmla="*/ 155618 w 268553"/>
                <a:gd name="connsiteY5" fmla="*/ 96891 h 288986"/>
                <a:gd name="connsiteX6" fmla="*/ 268331 w 268553"/>
                <a:gd name="connsiteY6" fmla="*/ 53 h 288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8553" h="288986">
                  <a:moveTo>
                    <a:pt x="268331" y="53"/>
                  </a:moveTo>
                  <a:cubicBezTo>
                    <a:pt x="262775" y="-2064"/>
                    <a:pt x="144242" y="59320"/>
                    <a:pt x="122281" y="84191"/>
                  </a:cubicBezTo>
                  <a:cubicBezTo>
                    <a:pt x="100320" y="109062"/>
                    <a:pt x="156941" y="115147"/>
                    <a:pt x="136568" y="149278"/>
                  </a:cubicBezTo>
                  <a:cubicBezTo>
                    <a:pt x="116195" y="183409"/>
                    <a:pt x="-2603" y="287920"/>
                    <a:pt x="43" y="288978"/>
                  </a:cubicBezTo>
                  <a:cubicBezTo>
                    <a:pt x="2689" y="290036"/>
                    <a:pt x="126514" y="187643"/>
                    <a:pt x="152443" y="155628"/>
                  </a:cubicBezTo>
                  <a:cubicBezTo>
                    <a:pt x="178372" y="123614"/>
                    <a:pt x="137626" y="121497"/>
                    <a:pt x="155618" y="96891"/>
                  </a:cubicBezTo>
                  <a:cubicBezTo>
                    <a:pt x="173610" y="72285"/>
                    <a:pt x="273887" y="2170"/>
                    <a:pt x="268331" y="5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0" name="フリーフォーム: 図形 239">
              <a:extLst>
                <a:ext uri="{FF2B5EF4-FFF2-40B4-BE49-F238E27FC236}">
                  <a16:creationId xmlns:a16="http://schemas.microsoft.com/office/drawing/2014/main" id="{C3841808-2175-4F9D-9986-E5F0326A7CCD}"/>
                </a:ext>
              </a:extLst>
            </p:cNvPr>
            <p:cNvSpPr/>
            <p:nvPr/>
          </p:nvSpPr>
          <p:spPr>
            <a:xfrm>
              <a:off x="4228575" y="2901444"/>
              <a:ext cx="237164" cy="465185"/>
            </a:xfrm>
            <a:custGeom>
              <a:avLst/>
              <a:gdLst>
                <a:gd name="connsiteX0" fmla="*/ 57675 w 237164"/>
                <a:gd name="connsiteY0" fmla="*/ 46 h 465185"/>
                <a:gd name="connsiteX1" fmla="*/ 525 w 237164"/>
                <a:gd name="connsiteY1" fmla="*/ 114346 h 465185"/>
                <a:gd name="connsiteX2" fmla="*/ 98950 w 237164"/>
                <a:gd name="connsiteY2" fmla="*/ 230234 h 465185"/>
                <a:gd name="connsiteX3" fmla="*/ 98950 w 237164"/>
                <a:gd name="connsiteY3" fmla="*/ 276271 h 465185"/>
                <a:gd name="connsiteX4" fmla="*/ 237063 w 237164"/>
                <a:gd name="connsiteY4" fmla="*/ 465184 h 465185"/>
                <a:gd name="connsiteX5" fmla="*/ 121175 w 237164"/>
                <a:gd name="connsiteY5" fmla="*/ 273096 h 465185"/>
                <a:gd name="connsiteX6" fmla="*/ 111650 w 237164"/>
                <a:gd name="connsiteY6" fmla="*/ 211184 h 465185"/>
                <a:gd name="connsiteX7" fmla="*/ 6875 w 237164"/>
                <a:gd name="connsiteY7" fmla="*/ 101646 h 465185"/>
                <a:gd name="connsiteX8" fmla="*/ 57675 w 237164"/>
                <a:gd name="connsiteY8" fmla="*/ 46 h 465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164" h="465185">
                  <a:moveTo>
                    <a:pt x="57675" y="46"/>
                  </a:moveTo>
                  <a:cubicBezTo>
                    <a:pt x="56617" y="2163"/>
                    <a:pt x="-6354" y="75981"/>
                    <a:pt x="525" y="114346"/>
                  </a:cubicBezTo>
                  <a:cubicBezTo>
                    <a:pt x="7404" y="152711"/>
                    <a:pt x="82546" y="203247"/>
                    <a:pt x="98950" y="230234"/>
                  </a:cubicBezTo>
                  <a:cubicBezTo>
                    <a:pt x="115354" y="257221"/>
                    <a:pt x="75931" y="237113"/>
                    <a:pt x="98950" y="276271"/>
                  </a:cubicBezTo>
                  <a:cubicBezTo>
                    <a:pt x="121969" y="315429"/>
                    <a:pt x="233359" y="465713"/>
                    <a:pt x="237063" y="465184"/>
                  </a:cubicBezTo>
                  <a:cubicBezTo>
                    <a:pt x="240767" y="464655"/>
                    <a:pt x="142077" y="315429"/>
                    <a:pt x="121175" y="273096"/>
                  </a:cubicBezTo>
                  <a:cubicBezTo>
                    <a:pt x="100273" y="230763"/>
                    <a:pt x="130700" y="239759"/>
                    <a:pt x="111650" y="211184"/>
                  </a:cubicBezTo>
                  <a:cubicBezTo>
                    <a:pt x="92600" y="182609"/>
                    <a:pt x="15342" y="134190"/>
                    <a:pt x="6875" y="101646"/>
                  </a:cubicBezTo>
                  <a:cubicBezTo>
                    <a:pt x="-1592" y="69102"/>
                    <a:pt x="58733" y="-2071"/>
                    <a:pt x="57675" y="4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1" name="フリーフォーム: 図形 240">
              <a:extLst>
                <a:ext uri="{FF2B5EF4-FFF2-40B4-BE49-F238E27FC236}">
                  <a16:creationId xmlns:a16="http://schemas.microsoft.com/office/drawing/2014/main" id="{415EA3EE-4619-4ADD-B975-11AFB0B0A7D2}"/>
                </a:ext>
              </a:extLst>
            </p:cNvPr>
            <p:cNvSpPr/>
            <p:nvPr/>
          </p:nvSpPr>
          <p:spPr>
            <a:xfrm>
              <a:off x="4400472" y="2993453"/>
              <a:ext cx="130222" cy="251240"/>
            </a:xfrm>
            <a:custGeom>
              <a:avLst/>
              <a:gdLst>
                <a:gd name="connsiteX0" fmla="*/ 108028 w 130222"/>
                <a:gd name="connsiteY0" fmla="*/ 112 h 251240"/>
                <a:gd name="connsiteX1" fmla="*/ 30241 w 130222"/>
                <a:gd name="connsiteY1" fmla="*/ 139812 h 251240"/>
                <a:gd name="connsiteX2" fmla="*/ 128666 w 130222"/>
                <a:gd name="connsiteY2" fmla="*/ 247762 h 251240"/>
                <a:gd name="connsiteX3" fmla="*/ 84216 w 130222"/>
                <a:gd name="connsiteY3" fmla="*/ 219187 h 251240"/>
                <a:gd name="connsiteX4" fmla="*/ 78 w 130222"/>
                <a:gd name="connsiteY4" fmla="*/ 163625 h 251240"/>
                <a:gd name="connsiteX5" fmla="*/ 108028 w 130222"/>
                <a:gd name="connsiteY5" fmla="*/ 112 h 251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222" h="251240">
                  <a:moveTo>
                    <a:pt x="108028" y="112"/>
                  </a:moveTo>
                  <a:cubicBezTo>
                    <a:pt x="113055" y="-3857"/>
                    <a:pt x="26801" y="98537"/>
                    <a:pt x="30241" y="139812"/>
                  </a:cubicBezTo>
                  <a:cubicBezTo>
                    <a:pt x="33681" y="181087"/>
                    <a:pt x="119670" y="234533"/>
                    <a:pt x="128666" y="247762"/>
                  </a:cubicBezTo>
                  <a:cubicBezTo>
                    <a:pt x="137662" y="260991"/>
                    <a:pt x="105647" y="233210"/>
                    <a:pt x="84216" y="219187"/>
                  </a:cubicBezTo>
                  <a:cubicBezTo>
                    <a:pt x="62785" y="205164"/>
                    <a:pt x="-2568" y="194846"/>
                    <a:pt x="78" y="163625"/>
                  </a:cubicBezTo>
                  <a:cubicBezTo>
                    <a:pt x="2724" y="132404"/>
                    <a:pt x="103001" y="4081"/>
                    <a:pt x="108028" y="11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2" name="フリーフォーム: 図形 241">
              <a:extLst>
                <a:ext uri="{FF2B5EF4-FFF2-40B4-BE49-F238E27FC236}">
                  <a16:creationId xmlns:a16="http://schemas.microsoft.com/office/drawing/2014/main" id="{AC786409-D4E3-4DB3-B28D-18E6526744EB}"/>
                </a:ext>
              </a:extLst>
            </p:cNvPr>
            <p:cNvSpPr/>
            <p:nvPr/>
          </p:nvSpPr>
          <p:spPr>
            <a:xfrm>
              <a:off x="3984351" y="3660201"/>
              <a:ext cx="1019794" cy="962393"/>
            </a:xfrm>
            <a:custGeom>
              <a:avLst/>
              <a:gdLst>
                <a:gd name="connsiteX0" fmla="*/ 1019449 w 1019794"/>
                <a:gd name="connsiteY0" fmla="*/ 117589 h 962393"/>
                <a:gd name="connsiteX1" fmla="*/ 625749 w 1019794"/>
                <a:gd name="connsiteY1" fmla="*/ 114 h 962393"/>
                <a:gd name="connsiteX2" fmla="*/ 301899 w 1019794"/>
                <a:gd name="connsiteY2" fmla="*/ 101714 h 962393"/>
                <a:gd name="connsiteX3" fmla="*/ 60599 w 1019794"/>
                <a:gd name="connsiteY3" fmla="*/ 365239 h 962393"/>
                <a:gd name="connsiteX4" fmla="*/ 274 w 1019794"/>
                <a:gd name="connsiteY4" fmla="*/ 587489 h 962393"/>
                <a:gd name="connsiteX5" fmla="*/ 38374 w 1019794"/>
                <a:gd name="connsiteY5" fmla="*/ 958964 h 962393"/>
                <a:gd name="connsiteX6" fmla="*/ 41549 w 1019794"/>
                <a:gd name="connsiteY6" fmla="*/ 755764 h 962393"/>
                <a:gd name="connsiteX7" fmla="*/ 47899 w 1019794"/>
                <a:gd name="connsiteY7" fmla="*/ 476364 h 962393"/>
                <a:gd name="connsiteX8" fmla="*/ 212999 w 1019794"/>
                <a:gd name="connsiteY8" fmla="*/ 228714 h 962393"/>
                <a:gd name="connsiteX9" fmla="*/ 555899 w 1019794"/>
                <a:gd name="connsiteY9" fmla="*/ 38214 h 962393"/>
                <a:gd name="connsiteX10" fmla="*/ 1019449 w 1019794"/>
                <a:gd name="connsiteY10" fmla="*/ 117589 h 962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19794" h="962393">
                  <a:moveTo>
                    <a:pt x="1019449" y="117589"/>
                  </a:moveTo>
                  <a:cubicBezTo>
                    <a:pt x="1031091" y="111239"/>
                    <a:pt x="745341" y="2760"/>
                    <a:pt x="625749" y="114"/>
                  </a:cubicBezTo>
                  <a:cubicBezTo>
                    <a:pt x="506157" y="-2532"/>
                    <a:pt x="396091" y="40860"/>
                    <a:pt x="301899" y="101714"/>
                  </a:cubicBezTo>
                  <a:cubicBezTo>
                    <a:pt x="207707" y="162568"/>
                    <a:pt x="110870" y="284277"/>
                    <a:pt x="60599" y="365239"/>
                  </a:cubicBezTo>
                  <a:cubicBezTo>
                    <a:pt x="10328" y="446201"/>
                    <a:pt x="3978" y="488535"/>
                    <a:pt x="274" y="587489"/>
                  </a:cubicBezTo>
                  <a:cubicBezTo>
                    <a:pt x="-3430" y="686443"/>
                    <a:pt x="31495" y="930918"/>
                    <a:pt x="38374" y="958964"/>
                  </a:cubicBezTo>
                  <a:cubicBezTo>
                    <a:pt x="45253" y="987010"/>
                    <a:pt x="39961" y="836197"/>
                    <a:pt x="41549" y="755764"/>
                  </a:cubicBezTo>
                  <a:cubicBezTo>
                    <a:pt x="43136" y="675331"/>
                    <a:pt x="19324" y="564206"/>
                    <a:pt x="47899" y="476364"/>
                  </a:cubicBezTo>
                  <a:cubicBezTo>
                    <a:pt x="76474" y="388522"/>
                    <a:pt x="128332" y="301739"/>
                    <a:pt x="212999" y="228714"/>
                  </a:cubicBezTo>
                  <a:cubicBezTo>
                    <a:pt x="297666" y="155689"/>
                    <a:pt x="426782" y="59910"/>
                    <a:pt x="555899" y="38214"/>
                  </a:cubicBezTo>
                  <a:cubicBezTo>
                    <a:pt x="685016" y="16518"/>
                    <a:pt x="1007807" y="123939"/>
                    <a:pt x="1019449" y="11758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3" name="フリーフォーム: 図形 242">
              <a:extLst>
                <a:ext uri="{FF2B5EF4-FFF2-40B4-BE49-F238E27FC236}">
                  <a16:creationId xmlns:a16="http://schemas.microsoft.com/office/drawing/2014/main" id="{809EE5E5-F6ED-4CB8-BED1-F872AA5D6137}"/>
                </a:ext>
              </a:extLst>
            </p:cNvPr>
            <p:cNvSpPr/>
            <p:nvPr/>
          </p:nvSpPr>
          <p:spPr>
            <a:xfrm>
              <a:off x="5000625" y="3768060"/>
              <a:ext cx="758825" cy="795163"/>
            </a:xfrm>
            <a:custGeom>
              <a:avLst/>
              <a:gdLst>
                <a:gd name="connsiteX0" fmla="*/ 0 w 758825"/>
                <a:gd name="connsiteY0" fmla="*/ 205 h 795163"/>
                <a:gd name="connsiteX1" fmla="*/ 403225 w 758825"/>
                <a:gd name="connsiteY1" fmla="*/ 174830 h 795163"/>
                <a:gd name="connsiteX2" fmla="*/ 473075 w 758825"/>
                <a:gd name="connsiteY2" fmla="*/ 228805 h 795163"/>
                <a:gd name="connsiteX3" fmla="*/ 695325 w 758825"/>
                <a:gd name="connsiteY3" fmla="*/ 619330 h 795163"/>
                <a:gd name="connsiteX4" fmla="*/ 758825 w 758825"/>
                <a:gd name="connsiteY4" fmla="*/ 793955 h 795163"/>
                <a:gd name="connsiteX5" fmla="*/ 695325 w 758825"/>
                <a:gd name="connsiteY5" fmla="*/ 670130 h 795163"/>
                <a:gd name="connsiteX6" fmla="*/ 400050 w 758825"/>
                <a:gd name="connsiteY6" fmla="*/ 212930 h 795163"/>
                <a:gd name="connsiteX7" fmla="*/ 0 w 758825"/>
                <a:gd name="connsiteY7" fmla="*/ 205 h 795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58825" h="795163">
                  <a:moveTo>
                    <a:pt x="0" y="205"/>
                  </a:moveTo>
                  <a:cubicBezTo>
                    <a:pt x="529" y="-6145"/>
                    <a:pt x="324379" y="136730"/>
                    <a:pt x="403225" y="174830"/>
                  </a:cubicBezTo>
                  <a:cubicBezTo>
                    <a:pt x="482071" y="212930"/>
                    <a:pt x="424392" y="154722"/>
                    <a:pt x="473075" y="228805"/>
                  </a:cubicBezTo>
                  <a:cubicBezTo>
                    <a:pt x="521758" y="302888"/>
                    <a:pt x="647700" y="525138"/>
                    <a:pt x="695325" y="619330"/>
                  </a:cubicBezTo>
                  <a:cubicBezTo>
                    <a:pt x="742950" y="713522"/>
                    <a:pt x="758825" y="785488"/>
                    <a:pt x="758825" y="793955"/>
                  </a:cubicBezTo>
                  <a:cubicBezTo>
                    <a:pt x="758825" y="802422"/>
                    <a:pt x="755121" y="766967"/>
                    <a:pt x="695325" y="670130"/>
                  </a:cubicBezTo>
                  <a:cubicBezTo>
                    <a:pt x="635529" y="573293"/>
                    <a:pt x="513292" y="324055"/>
                    <a:pt x="400050" y="212930"/>
                  </a:cubicBezTo>
                  <a:cubicBezTo>
                    <a:pt x="286808" y="101805"/>
                    <a:pt x="-529" y="6555"/>
                    <a:pt x="0" y="20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4" name="フリーフォーム: 図形 243">
              <a:extLst>
                <a:ext uri="{FF2B5EF4-FFF2-40B4-BE49-F238E27FC236}">
                  <a16:creationId xmlns:a16="http://schemas.microsoft.com/office/drawing/2014/main" id="{464FDA2C-3344-4D5D-B73A-F707CF4C5177}"/>
                </a:ext>
              </a:extLst>
            </p:cNvPr>
            <p:cNvSpPr/>
            <p:nvPr/>
          </p:nvSpPr>
          <p:spPr>
            <a:xfrm>
              <a:off x="5492696" y="4546037"/>
              <a:ext cx="276397" cy="486032"/>
            </a:xfrm>
            <a:custGeom>
              <a:avLst/>
              <a:gdLst>
                <a:gd name="connsiteX0" fmla="*/ 276279 w 276397"/>
                <a:gd name="connsiteY0" fmla="*/ 103 h 486032"/>
                <a:gd name="connsiteX1" fmla="*/ 206429 w 276397"/>
                <a:gd name="connsiteY1" fmla="*/ 85828 h 486032"/>
                <a:gd name="connsiteX2" fmla="*/ 206429 w 276397"/>
                <a:gd name="connsiteY2" fmla="*/ 238228 h 486032"/>
                <a:gd name="connsiteX3" fmla="*/ 184204 w 276397"/>
                <a:gd name="connsiteY3" fmla="*/ 317603 h 486032"/>
                <a:gd name="connsiteX4" fmla="*/ 54 w 276397"/>
                <a:gd name="connsiteY4" fmla="*/ 485878 h 486032"/>
                <a:gd name="connsiteX5" fmla="*/ 165154 w 276397"/>
                <a:gd name="connsiteY5" fmla="*/ 285853 h 486032"/>
                <a:gd name="connsiteX6" fmla="*/ 187379 w 276397"/>
                <a:gd name="connsiteY6" fmla="*/ 101703 h 486032"/>
                <a:gd name="connsiteX7" fmla="*/ 276279 w 276397"/>
                <a:gd name="connsiteY7" fmla="*/ 103 h 486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6397" h="486032">
                  <a:moveTo>
                    <a:pt x="276279" y="103"/>
                  </a:moveTo>
                  <a:cubicBezTo>
                    <a:pt x="279454" y="-2543"/>
                    <a:pt x="218071" y="46141"/>
                    <a:pt x="206429" y="85828"/>
                  </a:cubicBezTo>
                  <a:cubicBezTo>
                    <a:pt x="194787" y="125516"/>
                    <a:pt x="210133" y="199599"/>
                    <a:pt x="206429" y="238228"/>
                  </a:cubicBezTo>
                  <a:cubicBezTo>
                    <a:pt x="202725" y="276857"/>
                    <a:pt x="218600" y="276328"/>
                    <a:pt x="184204" y="317603"/>
                  </a:cubicBezTo>
                  <a:cubicBezTo>
                    <a:pt x="149808" y="358878"/>
                    <a:pt x="3229" y="491170"/>
                    <a:pt x="54" y="485878"/>
                  </a:cubicBezTo>
                  <a:cubicBezTo>
                    <a:pt x="-3121" y="480586"/>
                    <a:pt x="133933" y="349882"/>
                    <a:pt x="165154" y="285853"/>
                  </a:cubicBezTo>
                  <a:cubicBezTo>
                    <a:pt x="196375" y="221824"/>
                    <a:pt x="174679" y="149857"/>
                    <a:pt x="187379" y="101703"/>
                  </a:cubicBezTo>
                  <a:cubicBezTo>
                    <a:pt x="200079" y="53549"/>
                    <a:pt x="273104" y="2749"/>
                    <a:pt x="276279" y="10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5" name="フリーフォーム: 図形 244">
              <a:extLst>
                <a:ext uri="{FF2B5EF4-FFF2-40B4-BE49-F238E27FC236}">
                  <a16:creationId xmlns:a16="http://schemas.microsoft.com/office/drawing/2014/main" id="{DD5A2D48-7D64-417D-8C73-48BA39DE541A}"/>
                </a:ext>
              </a:extLst>
            </p:cNvPr>
            <p:cNvSpPr/>
            <p:nvPr/>
          </p:nvSpPr>
          <p:spPr>
            <a:xfrm>
              <a:off x="4150829" y="3980955"/>
              <a:ext cx="482559" cy="356064"/>
            </a:xfrm>
            <a:custGeom>
              <a:avLst/>
              <a:gdLst>
                <a:gd name="connsiteX0" fmla="*/ 481496 w 482559"/>
                <a:gd name="connsiteY0" fmla="*/ 3210 h 356064"/>
                <a:gd name="connsiteX1" fmla="*/ 189396 w 482559"/>
                <a:gd name="connsiteY1" fmla="*/ 19085 h 356064"/>
                <a:gd name="connsiteX2" fmla="*/ 68746 w 482559"/>
                <a:gd name="connsiteY2" fmla="*/ 142910 h 356064"/>
                <a:gd name="connsiteX3" fmla="*/ 5246 w 482559"/>
                <a:gd name="connsiteY3" fmla="*/ 355635 h 356064"/>
                <a:gd name="connsiteX4" fmla="*/ 11596 w 482559"/>
                <a:gd name="connsiteY4" fmla="*/ 193710 h 356064"/>
                <a:gd name="connsiteX5" fmla="*/ 75096 w 482559"/>
                <a:gd name="connsiteY5" fmla="*/ 47660 h 356064"/>
                <a:gd name="connsiteX6" fmla="*/ 481496 w 482559"/>
                <a:gd name="connsiteY6" fmla="*/ 3210 h 35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2559" h="356064">
                  <a:moveTo>
                    <a:pt x="481496" y="3210"/>
                  </a:moveTo>
                  <a:cubicBezTo>
                    <a:pt x="500546" y="-1552"/>
                    <a:pt x="258188" y="-4198"/>
                    <a:pt x="189396" y="19085"/>
                  </a:cubicBezTo>
                  <a:cubicBezTo>
                    <a:pt x="120604" y="42368"/>
                    <a:pt x="99438" y="86818"/>
                    <a:pt x="68746" y="142910"/>
                  </a:cubicBezTo>
                  <a:cubicBezTo>
                    <a:pt x="38054" y="199002"/>
                    <a:pt x="14771" y="347168"/>
                    <a:pt x="5246" y="355635"/>
                  </a:cubicBezTo>
                  <a:cubicBezTo>
                    <a:pt x="-4279" y="364102"/>
                    <a:pt x="-46" y="245039"/>
                    <a:pt x="11596" y="193710"/>
                  </a:cubicBezTo>
                  <a:cubicBezTo>
                    <a:pt x="23238" y="142381"/>
                    <a:pt x="-2691" y="80997"/>
                    <a:pt x="75096" y="47660"/>
                  </a:cubicBezTo>
                  <a:cubicBezTo>
                    <a:pt x="152883" y="14323"/>
                    <a:pt x="462446" y="7972"/>
                    <a:pt x="481496" y="321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6" name="フリーフォーム: 図形 245">
              <a:extLst>
                <a:ext uri="{FF2B5EF4-FFF2-40B4-BE49-F238E27FC236}">
                  <a16:creationId xmlns:a16="http://schemas.microsoft.com/office/drawing/2014/main" id="{FF59E113-2B3E-4DCD-B452-E3FE03086FAC}"/>
                </a:ext>
              </a:extLst>
            </p:cNvPr>
            <p:cNvSpPr/>
            <p:nvPr/>
          </p:nvSpPr>
          <p:spPr>
            <a:xfrm>
              <a:off x="4698846" y="4003215"/>
              <a:ext cx="740014" cy="647676"/>
            </a:xfrm>
            <a:custGeom>
              <a:avLst/>
              <a:gdLst>
                <a:gd name="connsiteX0" fmla="*/ 154 w 740014"/>
                <a:gd name="connsiteY0" fmla="*/ 0 h 647676"/>
                <a:gd name="connsiteX1" fmla="*/ 333529 w 740014"/>
                <a:gd name="connsiteY1" fmla="*/ 142875 h 647676"/>
                <a:gd name="connsiteX2" fmla="*/ 479579 w 740014"/>
                <a:gd name="connsiteY2" fmla="*/ 285750 h 647676"/>
                <a:gd name="connsiteX3" fmla="*/ 720879 w 740014"/>
                <a:gd name="connsiteY3" fmla="*/ 635000 h 647676"/>
                <a:gd name="connsiteX4" fmla="*/ 685954 w 740014"/>
                <a:gd name="connsiteY4" fmla="*/ 530225 h 647676"/>
                <a:gd name="connsiteX5" fmla="*/ 377979 w 740014"/>
                <a:gd name="connsiteY5" fmla="*/ 142875 h 647676"/>
                <a:gd name="connsiteX6" fmla="*/ 154 w 740014"/>
                <a:gd name="connsiteY6" fmla="*/ 0 h 647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0014" h="647676">
                  <a:moveTo>
                    <a:pt x="154" y="0"/>
                  </a:moveTo>
                  <a:cubicBezTo>
                    <a:pt x="-7254" y="0"/>
                    <a:pt x="253625" y="95250"/>
                    <a:pt x="333529" y="142875"/>
                  </a:cubicBezTo>
                  <a:cubicBezTo>
                    <a:pt x="413433" y="190500"/>
                    <a:pt x="415021" y="203729"/>
                    <a:pt x="479579" y="285750"/>
                  </a:cubicBezTo>
                  <a:cubicBezTo>
                    <a:pt x="544137" y="367771"/>
                    <a:pt x="686483" y="594254"/>
                    <a:pt x="720879" y="635000"/>
                  </a:cubicBezTo>
                  <a:cubicBezTo>
                    <a:pt x="755275" y="675746"/>
                    <a:pt x="743104" y="612246"/>
                    <a:pt x="685954" y="530225"/>
                  </a:cubicBezTo>
                  <a:cubicBezTo>
                    <a:pt x="628804" y="448204"/>
                    <a:pt x="492279" y="230187"/>
                    <a:pt x="377979" y="142875"/>
                  </a:cubicBezTo>
                  <a:cubicBezTo>
                    <a:pt x="263679" y="55563"/>
                    <a:pt x="7562" y="0"/>
                    <a:pt x="154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7" name="フリーフォーム: 図形 246">
              <a:extLst>
                <a:ext uri="{FF2B5EF4-FFF2-40B4-BE49-F238E27FC236}">
                  <a16:creationId xmlns:a16="http://schemas.microsoft.com/office/drawing/2014/main" id="{37D8BBFB-DECB-47BB-B49C-C1EFB70DFD75}"/>
                </a:ext>
              </a:extLst>
            </p:cNvPr>
            <p:cNvSpPr/>
            <p:nvPr/>
          </p:nvSpPr>
          <p:spPr>
            <a:xfrm>
              <a:off x="5453927" y="4693919"/>
              <a:ext cx="32473" cy="307617"/>
            </a:xfrm>
            <a:custGeom>
              <a:avLst/>
              <a:gdLst>
                <a:gd name="connsiteX0" fmla="*/ 723 w 32473"/>
                <a:gd name="connsiteY0" fmla="*/ 1446 h 307617"/>
                <a:gd name="connsiteX1" fmla="*/ 10248 w 32473"/>
                <a:gd name="connsiteY1" fmla="*/ 258621 h 307617"/>
                <a:gd name="connsiteX2" fmla="*/ 10248 w 32473"/>
                <a:gd name="connsiteY2" fmla="*/ 299896 h 307617"/>
                <a:gd name="connsiteX3" fmla="*/ 32473 w 32473"/>
                <a:gd name="connsiteY3" fmla="*/ 160196 h 307617"/>
                <a:gd name="connsiteX4" fmla="*/ 723 w 32473"/>
                <a:gd name="connsiteY4" fmla="*/ 1446 h 307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473" h="307617">
                  <a:moveTo>
                    <a:pt x="723" y="1446"/>
                  </a:moveTo>
                  <a:cubicBezTo>
                    <a:pt x="-2981" y="17850"/>
                    <a:pt x="8661" y="208879"/>
                    <a:pt x="10248" y="258621"/>
                  </a:cubicBezTo>
                  <a:cubicBezTo>
                    <a:pt x="11836" y="308363"/>
                    <a:pt x="6544" y="316300"/>
                    <a:pt x="10248" y="299896"/>
                  </a:cubicBezTo>
                  <a:cubicBezTo>
                    <a:pt x="13952" y="283492"/>
                    <a:pt x="32473" y="207821"/>
                    <a:pt x="32473" y="160196"/>
                  </a:cubicBezTo>
                  <a:cubicBezTo>
                    <a:pt x="32473" y="112571"/>
                    <a:pt x="4427" y="-14958"/>
                    <a:pt x="723" y="144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8" name="フリーフォーム: 図形 247">
              <a:extLst>
                <a:ext uri="{FF2B5EF4-FFF2-40B4-BE49-F238E27FC236}">
                  <a16:creationId xmlns:a16="http://schemas.microsoft.com/office/drawing/2014/main" id="{F7DAE348-903D-4A31-B0B8-E0309EA06C35}"/>
                </a:ext>
              </a:extLst>
            </p:cNvPr>
            <p:cNvSpPr/>
            <p:nvPr/>
          </p:nvSpPr>
          <p:spPr>
            <a:xfrm>
              <a:off x="2501772" y="3104212"/>
              <a:ext cx="334580" cy="184703"/>
            </a:xfrm>
            <a:custGeom>
              <a:avLst/>
              <a:gdLst>
                <a:gd name="connsiteX0" fmla="*/ 11241 w 334580"/>
                <a:gd name="connsiteY0" fmla="*/ 170341 h 184703"/>
                <a:gd name="connsiteX1" fmla="*/ 325566 w 334580"/>
                <a:gd name="connsiteY1" fmla="*/ 3653 h 184703"/>
                <a:gd name="connsiteX2" fmla="*/ 255716 w 334580"/>
                <a:gd name="connsiteY2" fmla="*/ 51278 h 184703"/>
                <a:gd name="connsiteX3" fmla="*/ 85853 w 334580"/>
                <a:gd name="connsiteY3" fmla="*/ 162403 h 184703"/>
                <a:gd name="connsiteX4" fmla="*/ 11241 w 334580"/>
                <a:gd name="connsiteY4" fmla="*/ 170341 h 184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4580" h="184703">
                  <a:moveTo>
                    <a:pt x="11241" y="170341"/>
                  </a:moveTo>
                  <a:cubicBezTo>
                    <a:pt x="51193" y="143883"/>
                    <a:pt x="284820" y="23497"/>
                    <a:pt x="325566" y="3653"/>
                  </a:cubicBezTo>
                  <a:cubicBezTo>
                    <a:pt x="366312" y="-16191"/>
                    <a:pt x="255716" y="51278"/>
                    <a:pt x="255716" y="51278"/>
                  </a:cubicBezTo>
                  <a:cubicBezTo>
                    <a:pt x="215764" y="77736"/>
                    <a:pt x="123953" y="142559"/>
                    <a:pt x="85853" y="162403"/>
                  </a:cubicBezTo>
                  <a:cubicBezTo>
                    <a:pt x="47753" y="182247"/>
                    <a:pt x="-28711" y="196799"/>
                    <a:pt x="11241" y="17034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9" name="フリーフォーム: 図形 248">
              <a:extLst>
                <a:ext uri="{FF2B5EF4-FFF2-40B4-BE49-F238E27FC236}">
                  <a16:creationId xmlns:a16="http://schemas.microsoft.com/office/drawing/2014/main" id="{98090F46-EE70-4F9A-A834-5A29788E83DA}"/>
                </a:ext>
              </a:extLst>
            </p:cNvPr>
            <p:cNvSpPr/>
            <p:nvPr/>
          </p:nvSpPr>
          <p:spPr>
            <a:xfrm>
              <a:off x="2542802" y="3154815"/>
              <a:ext cx="322970" cy="191238"/>
            </a:xfrm>
            <a:custGeom>
              <a:avLst/>
              <a:gdLst>
                <a:gd name="connsiteX0" fmla="*/ 373 w 322970"/>
                <a:gd name="connsiteY0" fmla="*/ 191175 h 191238"/>
                <a:gd name="connsiteX1" fmla="*/ 308348 w 322970"/>
                <a:gd name="connsiteY1" fmla="*/ 11788 h 191238"/>
                <a:gd name="connsiteX2" fmla="*/ 246436 w 322970"/>
                <a:gd name="connsiteY2" fmla="*/ 32425 h 191238"/>
                <a:gd name="connsiteX3" fmla="*/ 373 w 322970"/>
                <a:gd name="connsiteY3" fmla="*/ 191175 h 19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2970" h="191238">
                  <a:moveTo>
                    <a:pt x="373" y="191175"/>
                  </a:moveTo>
                  <a:cubicBezTo>
                    <a:pt x="10692" y="187736"/>
                    <a:pt x="267338" y="38246"/>
                    <a:pt x="308348" y="11788"/>
                  </a:cubicBezTo>
                  <a:cubicBezTo>
                    <a:pt x="349358" y="-14670"/>
                    <a:pt x="296177" y="8348"/>
                    <a:pt x="246436" y="32425"/>
                  </a:cubicBezTo>
                  <a:cubicBezTo>
                    <a:pt x="196695" y="56502"/>
                    <a:pt x="-9946" y="194614"/>
                    <a:pt x="373" y="19117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0" name="フリーフォーム: 図形 249">
              <a:extLst>
                <a:ext uri="{FF2B5EF4-FFF2-40B4-BE49-F238E27FC236}">
                  <a16:creationId xmlns:a16="http://schemas.microsoft.com/office/drawing/2014/main" id="{EA656C6B-3EE0-4920-83B5-03161F1D083E}"/>
                </a:ext>
              </a:extLst>
            </p:cNvPr>
            <p:cNvSpPr/>
            <p:nvPr/>
          </p:nvSpPr>
          <p:spPr>
            <a:xfrm>
              <a:off x="2523436" y="3268100"/>
              <a:ext cx="140280" cy="523114"/>
            </a:xfrm>
            <a:custGeom>
              <a:avLst/>
              <a:gdLst>
                <a:gd name="connsiteX0" fmla="*/ 689 w 140280"/>
                <a:gd name="connsiteY0" fmla="*/ 12803 h 523114"/>
                <a:gd name="connsiteX1" fmla="*/ 32439 w 140280"/>
                <a:gd name="connsiteY1" fmla="*/ 87415 h 523114"/>
                <a:gd name="connsiteX2" fmla="*/ 134039 w 140280"/>
                <a:gd name="connsiteY2" fmla="*/ 498578 h 523114"/>
                <a:gd name="connsiteX3" fmla="*/ 121339 w 140280"/>
                <a:gd name="connsiteY3" fmla="*/ 454128 h 523114"/>
                <a:gd name="connsiteX4" fmla="*/ 56252 w 140280"/>
                <a:gd name="connsiteY4" fmla="*/ 271565 h 523114"/>
                <a:gd name="connsiteX5" fmla="*/ 689 w 140280"/>
                <a:gd name="connsiteY5" fmla="*/ 12803 h 523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0280" h="523114">
                  <a:moveTo>
                    <a:pt x="689" y="12803"/>
                  </a:moveTo>
                  <a:cubicBezTo>
                    <a:pt x="-3280" y="-17889"/>
                    <a:pt x="10214" y="6452"/>
                    <a:pt x="32439" y="87415"/>
                  </a:cubicBezTo>
                  <a:cubicBezTo>
                    <a:pt x="54664" y="168378"/>
                    <a:pt x="119222" y="437459"/>
                    <a:pt x="134039" y="498578"/>
                  </a:cubicBezTo>
                  <a:cubicBezTo>
                    <a:pt x="148856" y="559697"/>
                    <a:pt x="134303" y="491963"/>
                    <a:pt x="121339" y="454128"/>
                  </a:cubicBezTo>
                  <a:cubicBezTo>
                    <a:pt x="108375" y="416293"/>
                    <a:pt x="77683" y="340621"/>
                    <a:pt x="56252" y="271565"/>
                  </a:cubicBezTo>
                  <a:cubicBezTo>
                    <a:pt x="34821" y="202509"/>
                    <a:pt x="4658" y="43495"/>
                    <a:pt x="689" y="1280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1" name="フリーフォーム: 図形 250">
              <a:extLst>
                <a:ext uri="{FF2B5EF4-FFF2-40B4-BE49-F238E27FC236}">
                  <a16:creationId xmlns:a16="http://schemas.microsoft.com/office/drawing/2014/main" id="{A23743BA-33D1-4EE6-B391-9F31698511FC}"/>
                </a:ext>
              </a:extLst>
            </p:cNvPr>
            <p:cNvSpPr/>
            <p:nvPr/>
          </p:nvSpPr>
          <p:spPr>
            <a:xfrm>
              <a:off x="2195304" y="3204948"/>
              <a:ext cx="330918" cy="823440"/>
            </a:xfrm>
            <a:custGeom>
              <a:avLst/>
              <a:gdLst>
                <a:gd name="connsiteX0" fmla="*/ 314534 w 330918"/>
                <a:gd name="connsiteY0" fmla="*/ 50555 h 823440"/>
                <a:gd name="connsiteX1" fmla="*/ 12909 w 330918"/>
                <a:gd name="connsiteY1" fmla="*/ 796680 h 823440"/>
                <a:gd name="connsiteX2" fmla="*/ 76409 w 330918"/>
                <a:gd name="connsiteY2" fmla="*/ 607767 h 823440"/>
                <a:gd name="connsiteX3" fmla="*/ 268496 w 330918"/>
                <a:gd name="connsiteY3" fmla="*/ 125167 h 823440"/>
                <a:gd name="connsiteX4" fmla="*/ 314534 w 330918"/>
                <a:gd name="connsiteY4" fmla="*/ 50555 h 823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918" h="823440">
                  <a:moveTo>
                    <a:pt x="314534" y="50555"/>
                  </a:moveTo>
                  <a:cubicBezTo>
                    <a:pt x="271936" y="162474"/>
                    <a:pt x="52596" y="703811"/>
                    <a:pt x="12909" y="796680"/>
                  </a:cubicBezTo>
                  <a:cubicBezTo>
                    <a:pt x="-26778" y="889549"/>
                    <a:pt x="33811" y="719686"/>
                    <a:pt x="76409" y="607767"/>
                  </a:cubicBezTo>
                  <a:cubicBezTo>
                    <a:pt x="119007" y="495848"/>
                    <a:pt x="229338" y="215654"/>
                    <a:pt x="268496" y="125167"/>
                  </a:cubicBezTo>
                  <a:cubicBezTo>
                    <a:pt x="307654" y="34680"/>
                    <a:pt x="357132" y="-61364"/>
                    <a:pt x="314534" y="5055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2" name="フリーフォーム: 図形 251">
              <a:extLst>
                <a:ext uri="{FF2B5EF4-FFF2-40B4-BE49-F238E27FC236}">
                  <a16:creationId xmlns:a16="http://schemas.microsoft.com/office/drawing/2014/main" id="{8E8FB8E9-EABD-440C-B470-47E5A20A2145}"/>
                </a:ext>
              </a:extLst>
            </p:cNvPr>
            <p:cNvSpPr/>
            <p:nvPr/>
          </p:nvSpPr>
          <p:spPr>
            <a:xfrm>
              <a:off x="2159881" y="3203091"/>
              <a:ext cx="344405" cy="770753"/>
            </a:xfrm>
            <a:custGeom>
              <a:avLst/>
              <a:gdLst>
                <a:gd name="connsiteX0" fmla="*/ 13407 w 344405"/>
                <a:gd name="connsiteY0" fmla="*/ 712812 h 770753"/>
                <a:gd name="connsiteX1" fmla="*/ 262644 w 344405"/>
                <a:gd name="connsiteY1" fmla="*/ 57174 h 770753"/>
                <a:gd name="connsiteX2" fmla="*/ 342019 w 344405"/>
                <a:gd name="connsiteY2" fmla="*/ 30187 h 770753"/>
                <a:gd name="connsiteX3" fmla="*/ 321382 w 344405"/>
                <a:gd name="connsiteY3" fmla="*/ 25424 h 770753"/>
                <a:gd name="connsiteX4" fmla="*/ 297569 w 344405"/>
                <a:gd name="connsiteY4" fmla="*/ 38124 h 770753"/>
                <a:gd name="connsiteX5" fmla="*/ 229307 w 344405"/>
                <a:gd name="connsiteY5" fmla="*/ 174649 h 770753"/>
                <a:gd name="connsiteX6" fmla="*/ 53094 w 344405"/>
                <a:gd name="connsiteY6" fmla="*/ 676299 h 770753"/>
                <a:gd name="connsiteX7" fmla="*/ 13407 w 344405"/>
                <a:gd name="connsiteY7" fmla="*/ 712812 h 770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4405" h="770753">
                  <a:moveTo>
                    <a:pt x="13407" y="712812"/>
                  </a:moveTo>
                  <a:cubicBezTo>
                    <a:pt x="48332" y="609625"/>
                    <a:pt x="207875" y="170945"/>
                    <a:pt x="262644" y="57174"/>
                  </a:cubicBezTo>
                  <a:cubicBezTo>
                    <a:pt x="317413" y="-56597"/>
                    <a:pt x="332229" y="35479"/>
                    <a:pt x="342019" y="30187"/>
                  </a:cubicBezTo>
                  <a:cubicBezTo>
                    <a:pt x="351809" y="24895"/>
                    <a:pt x="328790" y="24101"/>
                    <a:pt x="321382" y="25424"/>
                  </a:cubicBezTo>
                  <a:cubicBezTo>
                    <a:pt x="313974" y="26747"/>
                    <a:pt x="312915" y="13253"/>
                    <a:pt x="297569" y="38124"/>
                  </a:cubicBezTo>
                  <a:cubicBezTo>
                    <a:pt x="282223" y="62995"/>
                    <a:pt x="270053" y="68287"/>
                    <a:pt x="229307" y="174649"/>
                  </a:cubicBezTo>
                  <a:cubicBezTo>
                    <a:pt x="188561" y="281011"/>
                    <a:pt x="87225" y="585282"/>
                    <a:pt x="53094" y="676299"/>
                  </a:cubicBezTo>
                  <a:cubicBezTo>
                    <a:pt x="18963" y="767316"/>
                    <a:pt x="-21518" y="815999"/>
                    <a:pt x="13407" y="71281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3" name="フリーフォーム: 図形 252">
              <a:extLst>
                <a:ext uri="{FF2B5EF4-FFF2-40B4-BE49-F238E27FC236}">
                  <a16:creationId xmlns:a16="http://schemas.microsoft.com/office/drawing/2014/main" id="{F341268F-566A-4756-A2F7-4FB179A65CB1}"/>
                </a:ext>
              </a:extLst>
            </p:cNvPr>
            <p:cNvSpPr/>
            <p:nvPr/>
          </p:nvSpPr>
          <p:spPr>
            <a:xfrm>
              <a:off x="2928564" y="2427256"/>
              <a:ext cx="1166732" cy="621238"/>
            </a:xfrm>
            <a:custGeom>
              <a:avLst/>
              <a:gdLst>
                <a:gd name="connsiteX0" fmla="*/ 3549 w 1166732"/>
                <a:gd name="connsiteY0" fmla="*/ 618697 h 621238"/>
                <a:gd name="connsiteX1" fmla="*/ 1090986 w 1166732"/>
                <a:gd name="connsiteY1" fmla="*/ 37672 h 621238"/>
                <a:gd name="connsiteX2" fmla="*/ 1038599 w 1166732"/>
                <a:gd name="connsiteY2" fmla="*/ 77359 h 621238"/>
                <a:gd name="connsiteX3" fmla="*/ 751261 w 1166732"/>
                <a:gd name="connsiteY3" fmla="*/ 242459 h 621238"/>
                <a:gd name="connsiteX4" fmla="*/ 3549 w 1166732"/>
                <a:gd name="connsiteY4" fmla="*/ 618697 h 62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6732" h="621238">
                  <a:moveTo>
                    <a:pt x="3549" y="618697"/>
                  </a:moveTo>
                  <a:cubicBezTo>
                    <a:pt x="60170" y="584566"/>
                    <a:pt x="918478" y="127895"/>
                    <a:pt x="1090986" y="37672"/>
                  </a:cubicBezTo>
                  <a:cubicBezTo>
                    <a:pt x="1263494" y="-52551"/>
                    <a:pt x="1095220" y="43228"/>
                    <a:pt x="1038599" y="77359"/>
                  </a:cubicBezTo>
                  <a:cubicBezTo>
                    <a:pt x="981978" y="111490"/>
                    <a:pt x="918478" y="151442"/>
                    <a:pt x="751261" y="242459"/>
                  </a:cubicBezTo>
                  <a:cubicBezTo>
                    <a:pt x="584044" y="333476"/>
                    <a:pt x="-53072" y="652828"/>
                    <a:pt x="3549" y="61869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4" name="フリーフォーム: 図形 253">
              <a:extLst>
                <a:ext uri="{FF2B5EF4-FFF2-40B4-BE49-F238E27FC236}">
                  <a16:creationId xmlns:a16="http://schemas.microsoft.com/office/drawing/2014/main" id="{5D8342D0-D014-4910-99E2-012B54140024}"/>
                </a:ext>
              </a:extLst>
            </p:cNvPr>
            <p:cNvSpPr/>
            <p:nvPr/>
          </p:nvSpPr>
          <p:spPr>
            <a:xfrm>
              <a:off x="3097665" y="2403010"/>
              <a:ext cx="1165338" cy="633248"/>
            </a:xfrm>
            <a:custGeom>
              <a:avLst/>
              <a:gdLst>
                <a:gd name="connsiteX0" fmla="*/ 29710 w 1165338"/>
                <a:gd name="connsiteY0" fmla="*/ 619130 h 633248"/>
                <a:gd name="connsiteX1" fmla="*/ 1106035 w 1165338"/>
                <a:gd name="connsiteY1" fmla="*/ 34930 h 633248"/>
                <a:gd name="connsiteX2" fmla="*/ 1018723 w 1165338"/>
                <a:gd name="connsiteY2" fmla="*/ 69855 h 633248"/>
                <a:gd name="connsiteX3" fmla="*/ 964748 w 1165338"/>
                <a:gd name="connsiteY3" fmla="*/ 96843 h 633248"/>
                <a:gd name="connsiteX4" fmla="*/ 821873 w 1165338"/>
                <a:gd name="connsiteY4" fmla="*/ 173043 h 633248"/>
                <a:gd name="connsiteX5" fmla="*/ 345623 w 1165338"/>
                <a:gd name="connsiteY5" fmla="*/ 430218 h 633248"/>
                <a:gd name="connsiteX6" fmla="*/ 29710 w 1165338"/>
                <a:gd name="connsiteY6" fmla="*/ 619130 h 633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65338" h="633248">
                  <a:moveTo>
                    <a:pt x="29710" y="619130"/>
                  </a:moveTo>
                  <a:cubicBezTo>
                    <a:pt x="156445" y="553249"/>
                    <a:pt x="941200" y="126476"/>
                    <a:pt x="1106035" y="34930"/>
                  </a:cubicBezTo>
                  <a:cubicBezTo>
                    <a:pt x="1270870" y="-56616"/>
                    <a:pt x="1042271" y="59536"/>
                    <a:pt x="1018723" y="69855"/>
                  </a:cubicBezTo>
                  <a:cubicBezTo>
                    <a:pt x="995175" y="80174"/>
                    <a:pt x="964748" y="96843"/>
                    <a:pt x="964748" y="96843"/>
                  </a:cubicBezTo>
                  <a:lnTo>
                    <a:pt x="821873" y="173043"/>
                  </a:lnTo>
                  <a:lnTo>
                    <a:pt x="345623" y="430218"/>
                  </a:lnTo>
                  <a:cubicBezTo>
                    <a:pt x="214654" y="502978"/>
                    <a:pt x="-97025" y="685011"/>
                    <a:pt x="29710" y="61913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" name="フリーフォーム: 図形 254">
              <a:extLst>
                <a:ext uri="{FF2B5EF4-FFF2-40B4-BE49-F238E27FC236}">
                  <a16:creationId xmlns:a16="http://schemas.microsoft.com/office/drawing/2014/main" id="{AC1AF926-09B4-404D-A8AD-925C4B6134DF}"/>
                </a:ext>
              </a:extLst>
            </p:cNvPr>
            <p:cNvSpPr/>
            <p:nvPr/>
          </p:nvSpPr>
          <p:spPr>
            <a:xfrm>
              <a:off x="4078404" y="1894780"/>
              <a:ext cx="1009037" cy="540195"/>
            </a:xfrm>
            <a:custGeom>
              <a:avLst/>
              <a:gdLst>
                <a:gd name="connsiteX0" fmla="*/ 4646 w 1009037"/>
                <a:gd name="connsiteY0" fmla="*/ 536810 h 540195"/>
                <a:gd name="connsiteX1" fmla="*/ 938096 w 1009037"/>
                <a:gd name="connsiteY1" fmla="*/ 33573 h 540195"/>
                <a:gd name="connsiteX2" fmla="*/ 904759 w 1009037"/>
                <a:gd name="connsiteY2" fmla="*/ 68498 h 540195"/>
                <a:gd name="connsiteX3" fmla="*/ 592021 w 1009037"/>
                <a:gd name="connsiteY3" fmla="*/ 244710 h 540195"/>
                <a:gd name="connsiteX4" fmla="*/ 4646 w 1009037"/>
                <a:gd name="connsiteY4" fmla="*/ 536810 h 540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9037" h="540195">
                  <a:moveTo>
                    <a:pt x="4646" y="536810"/>
                  </a:moveTo>
                  <a:cubicBezTo>
                    <a:pt x="62325" y="501620"/>
                    <a:pt x="788077" y="111625"/>
                    <a:pt x="938096" y="33573"/>
                  </a:cubicBezTo>
                  <a:cubicBezTo>
                    <a:pt x="1088115" y="-44479"/>
                    <a:pt x="962438" y="33308"/>
                    <a:pt x="904759" y="68498"/>
                  </a:cubicBezTo>
                  <a:cubicBezTo>
                    <a:pt x="847080" y="103687"/>
                    <a:pt x="741511" y="166393"/>
                    <a:pt x="592021" y="244710"/>
                  </a:cubicBezTo>
                  <a:cubicBezTo>
                    <a:pt x="442531" y="323027"/>
                    <a:pt x="-53033" y="572000"/>
                    <a:pt x="4646" y="53681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6" name="フリーフォーム: 図形 255">
              <a:extLst>
                <a:ext uri="{FF2B5EF4-FFF2-40B4-BE49-F238E27FC236}">
                  <a16:creationId xmlns:a16="http://schemas.microsoft.com/office/drawing/2014/main" id="{1FF8DBD8-A78F-4B8C-B013-36FE3830266B}"/>
                </a:ext>
              </a:extLst>
            </p:cNvPr>
            <p:cNvSpPr/>
            <p:nvPr/>
          </p:nvSpPr>
          <p:spPr>
            <a:xfrm>
              <a:off x="4251325" y="1967873"/>
              <a:ext cx="829707" cy="446255"/>
            </a:xfrm>
            <a:custGeom>
              <a:avLst/>
              <a:gdLst>
                <a:gd name="connsiteX0" fmla="*/ 0 w 829707"/>
                <a:gd name="connsiteY0" fmla="*/ 446255 h 446255"/>
                <a:gd name="connsiteX1" fmla="*/ 793750 w 829707"/>
                <a:gd name="connsiteY1" fmla="*/ 23980 h 446255"/>
                <a:gd name="connsiteX2" fmla="*/ 671513 w 829707"/>
                <a:gd name="connsiteY2" fmla="*/ 65255 h 446255"/>
                <a:gd name="connsiteX3" fmla="*/ 469900 w 829707"/>
                <a:gd name="connsiteY3" fmla="*/ 173205 h 446255"/>
                <a:gd name="connsiteX4" fmla="*/ 0 w 829707"/>
                <a:gd name="connsiteY4" fmla="*/ 446255 h 446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9707" h="446255">
                  <a:moveTo>
                    <a:pt x="0" y="446255"/>
                  </a:moveTo>
                  <a:lnTo>
                    <a:pt x="793750" y="23980"/>
                  </a:lnTo>
                  <a:cubicBezTo>
                    <a:pt x="905669" y="-39520"/>
                    <a:pt x="725488" y="40384"/>
                    <a:pt x="671513" y="65255"/>
                  </a:cubicBezTo>
                  <a:cubicBezTo>
                    <a:pt x="617538" y="90126"/>
                    <a:pt x="469900" y="173205"/>
                    <a:pt x="469900" y="173205"/>
                  </a:cubicBezTo>
                  <a:lnTo>
                    <a:pt x="0" y="446255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7" name="フリーフォーム: 図形 256">
              <a:extLst>
                <a:ext uri="{FF2B5EF4-FFF2-40B4-BE49-F238E27FC236}">
                  <a16:creationId xmlns:a16="http://schemas.microsoft.com/office/drawing/2014/main" id="{9C8BCB77-5FF1-44D7-9C0B-42D639F3B748}"/>
                </a:ext>
              </a:extLst>
            </p:cNvPr>
            <p:cNvSpPr/>
            <p:nvPr/>
          </p:nvSpPr>
          <p:spPr>
            <a:xfrm>
              <a:off x="5077590" y="1737238"/>
              <a:ext cx="314822" cy="163623"/>
            </a:xfrm>
            <a:custGeom>
              <a:avLst/>
              <a:gdLst>
                <a:gd name="connsiteX0" fmla="*/ 3998 w 314822"/>
                <a:gd name="connsiteY0" fmla="*/ 159365 h 163623"/>
                <a:gd name="connsiteX1" fmla="*/ 311973 w 314822"/>
                <a:gd name="connsiteY1" fmla="*/ 615 h 163623"/>
                <a:gd name="connsiteX2" fmla="*/ 148460 w 314822"/>
                <a:gd name="connsiteY2" fmla="*/ 106977 h 163623"/>
                <a:gd name="connsiteX3" fmla="*/ 3998 w 314822"/>
                <a:gd name="connsiteY3" fmla="*/ 159365 h 163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822" h="163623">
                  <a:moveTo>
                    <a:pt x="3998" y="159365"/>
                  </a:moveTo>
                  <a:cubicBezTo>
                    <a:pt x="31250" y="141638"/>
                    <a:pt x="287896" y="9346"/>
                    <a:pt x="311973" y="615"/>
                  </a:cubicBezTo>
                  <a:cubicBezTo>
                    <a:pt x="336050" y="-8116"/>
                    <a:pt x="201112" y="78402"/>
                    <a:pt x="148460" y="106977"/>
                  </a:cubicBezTo>
                  <a:cubicBezTo>
                    <a:pt x="95808" y="135552"/>
                    <a:pt x="-23254" y="177092"/>
                    <a:pt x="3998" y="15936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8" name="フリーフォーム: 図形 257">
              <a:extLst>
                <a:ext uri="{FF2B5EF4-FFF2-40B4-BE49-F238E27FC236}">
                  <a16:creationId xmlns:a16="http://schemas.microsoft.com/office/drawing/2014/main" id="{F7668066-4FBD-449E-B2AB-8100E778EA48}"/>
                </a:ext>
              </a:extLst>
            </p:cNvPr>
            <p:cNvSpPr/>
            <p:nvPr/>
          </p:nvSpPr>
          <p:spPr>
            <a:xfrm>
              <a:off x="7409385" y="2395076"/>
              <a:ext cx="61688" cy="266704"/>
            </a:xfrm>
            <a:custGeom>
              <a:avLst/>
              <a:gdLst>
                <a:gd name="connsiteX0" fmla="*/ 61390 w 61688"/>
                <a:gd name="connsiteY0" fmla="*/ 2 h 266704"/>
                <a:gd name="connsiteX1" fmla="*/ 7415 w 61688"/>
                <a:gd name="connsiteY1" fmla="*/ 127002 h 266704"/>
                <a:gd name="connsiteX2" fmla="*/ 2653 w 61688"/>
                <a:gd name="connsiteY2" fmla="*/ 266702 h 266704"/>
                <a:gd name="connsiteX3" fmla="*/ 28053 w 61688"/>
                <a:gd name="connsiteY3" fmla="*/ 123827 h 266704"/>
                <a:gd name="connsiteX4" fmla="*/ 61390 w 61688"/>
                <a:gd name="connsiteY4" fmla="*/ 2 h 266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688" h="266704">
                  <a:moveTo>
                    <a:pt x="61390" y="2"/>
                  </a:moveTo>
                  <a:cubicBezTo>
                    <a:pt x="57950" y="531"/>
                    <a:pt x="17204" y="82552"/>
                    <a:pt x="7415" y="127002"/>
                  </a:cubicBezTo>
                  <a:cubicBezTo>
                    <a:pt x="-2375" y="171452"/>
                    <a:pt x="-787" y="267231"/>
                    <a:pt x="2653" y="266702"/>
                  </a:cubicBezTo>
                  <a:cubicBezTo>
                    <a:pt x="6093" y="266173"/>
                    <a:pt x="18528" y="166160"/>
                    <a:pt x="28053" y="123827"/>
                  </a:cubicBezTo>
                  <a:cubicBezTo>
                    <a:pt x="37578" y="81494"/>
                    <a:pt x="64830" y="-527"/>
                    <a:pt x="61390" y="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9" name="フリーフォーム: 図形 258">
              <a:extLst>
                <a:ext uri="{FF2B5EF4-FFF2-40B4-BE49-F238E27FC236}">
                  <a16:creationId xmlns:a16="http://schemas.microsoft.com/office/drawing/2014/main" id="{D7987A23-E411-4021-8F38-3AB7E36B35F7}"/>
                </a:ext>
              </a:extLst>
            </p:cNvPr>
            <p:cNvSpPr/>
            <p:nvPr/>
          </p:nvSpPr>
          <p:spPr>
            <a:xfrm>
              <a:off x="7467577" y="2180726"/>
              <a:ext cx="208377" cy="216072"/>
            </a:xfrm>
            <a:custGeom>
              <a:avLst/>
              <a:gdLst>
                <a:gd name="connsiteX0" fmla="*/ 207986 w 208377"/>
                <a:gd name="connsiteY0" fmla="*/ 39 h 216072"/>
                <a:gd name="connsiteX1" fmla="*/ 28598 w 208377"/>
                <a:gd name="connsiteY1" fmla="*/ 152439 h 216072"/>
                <a:gd name="connsiteX2" fmla="*/ 4786 w 208377"/>
                <a:gd name="connsiteY2" fmla="*/ 215939 h 216072"/>
                <a:gd name="connsiteX3" fmla="*/ 74636 w 208377"/>
                <a:gd name="connsiteY3" fmla="*/ 138152 h 216072"/>
                <a:gd name="connsiteX4" fmla="*/ 207986 w 208377"/>
                <a:gd name="connsiteY4" fmla="*/ 39 h 216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8377" h="216072">
                  <a:moveTo>
                    <a:pt x="207986" y="39"/>
                  </a:moveTo>
                  <a:cubicBezTo>
                    <a:pt x="200313" y="2420"/>
                    <a:pt x="62465" y="116456"/>
                    <a:pt x="28598" y="152439"/>
                  </a:cubicBezTo>
                  <a:cubicBezTo>
                    <a:pt x="-5269" y="188422"/>
                    <a:pt x="-2887" y="218320"/>
                    <a:pt x="4786" y="215939"/>
                  </a:cubicBezTo>
                  <a:cubicBezTo>
                    <a:pt x="12459" y="213558"/>
                    <a:pt x="40769" y="173077"/>
                    <a:pt x="74636" y="138152"/>
                  </a:cubicBezTo>
                  <a:cubicBezTo>
                    <a:pt x="108503" y="103227"/>
                    <a:pt x="215659" y="-2342"/>
                    <a:pt x="207986" y="3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0" name="フリーフォーム: 図形 259">
              <a:extLst>
                <a:ext uri="{FF2B5EF4-FFF2-40B4-BE49-F238E27FC236}">
                  <a16:creationId xmlns:a16="http://schemas.microsoft.com/office/drawing/2014/main" id="{9BA7300C-F416-4241-BF2B-16C0ACBB3D38}"/>
                </a:ext>
              </a:extLst>
            </p:cNvPr>
            <p:cNvSpPr/>
            <p:nvPr/>
          </p:nvSpPr>
          <p:spPr>
            <a:xfrm>
              <a:off x="7683407" y="2175702"/>
              <a:ext cx="606590" cy="343227"/>
            </a:xfrm>
            <a:custGeom>
              <a:avLst/>
              <a:gdLst>
                <a:gd name="connsiteX0" fmla="*/ 93 w 606590"/>
                <a:gd name="connsiteY0" fmla="*/ 301 h 343227"/>
                <a:gd name="connsiteX1" fmla="*/ 169956 w 606590"/>
                <a:gd name="connsiteY1" fmla="*/ 76501 h 343227"/>
                <a:gd name="connsiteX2" fmla="*/ 401731 w 606590"/>
                <a:gd name="connsiteY2" fmla="*/ 93963 h 343227"/>
                <a:gd name="connsiteX3" fmla="*/ 554131 w 606590"/>
                <a:gd name="connsiteY3" fmla="*/ 147938 h 343227"/>
                <a:gd name="connsiteX4" fmla="*/ 543018 w 606590"/>
                <a:gd name="connsiteY4" fmla="*/ 176513 h 343227"/>
                <a:gd name="connsiteX5" fmla="*/ 606518 w 606590"/>
                <a:gd name="connsiteY5" fmla="*/ 343201 h 343227"/>
                <a:gd name="connsiteX6" fmla="*/ 528731 w 606590"/>
                <a:gd name="connsiteY6" fmla="*/ 189213 h 343227"/>
                <a:gd name="connsiteX7" fmla="*/ 512856 w 606590"/>
                <a:gd name="connsiteY7" fmla="*/ 151113 h 343227"/>
                <a:gd name="connsiteX8" fmla="*/ 344581 w 606590"/>
                <a:gd name="connsiteY8" fmla="*/ 120951 h 343227"/>
                <a:gd name="connsiteX9" fmla="*/ 192181 w 606590"/>
                <a:gd name="connsiteY9" fmla="*/ 108251 h 343227"/>
                <a:gd name="connsiteX10" fmla="*/ 93 w 606590"/>
                <a:gd name="connsiteY10" fmla="*/ 301 h 343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06590" h="343227">
                  <a:moveTo>
                    <a:pt x="93" y="301"/>
                  </a:moveTo>
                  <a:cubicBezTo>
                    <a:pt x="-3611" y="-4991"/>
                    <a:pt x="103016" y="60891"/>
                    <a:pt x="169956" y="76501"/>
                  </a:cubicBezTo>
                  <a:cubicBezTo>
                    <a:pt x="236896" y="92111"/>
                    <a:pt x="337702" y="82057"/>
                    <a:pt x="401731" y="93963"/>
                  </a:cubicBezTo>
                  <a:cubicBezTo>
                    <a:pt x="465760" y="105869"/>
                    <a:pt x="530583" y="134180"/>
                    <a:pt x="554131" y="147938"/>
                  </a:cubicBezTo>
                  <a:cubicBezTo>
                    <a:pt x="577679" y="161696"/>
                    <a:pt x="534287" y="143969"/>
                    <a:pt x="543018" y="176513"/>
                  </a:cubicBezTo>
                  <a:cubicBezTo>
                    <a:pt x="551749" y="209057"/>
                    <a:pt x="608899" y="341084"/>
                    <a:pt x="606518" y="343201"/>
                  </a:cubicBezTo>
                  <a:cubicBezTo>
                    <a:pt x="604137" y="345318"/>
                    <a:pt x="544341" y="221228"/>
                    <a:pt x="528731" y="189213"/>
                  </a:cubicBezTo>
                  <a:cubicBezTo>
                    <a:pt x="513121" y="157198"/>
                    <a:pt x="543548" y="162490"/>
                    <a:pt x="512856" y="151113"/>
                  </a:cubicBezTo>
                  <a:cubicBezTo>
                    <a:pt x="482164" y="139736"/>
                    <a:pt x="398027" y="128095"/>
                    <a:pt x="344581" y="120951"/>
                  </a:cubicBezTo>
                  <a:cubicBezTo>
                    <a:pt x="291135" y="113807"/>
                    <a:pt x="245627" y="125449"/>
                    <a:pt x="192181" y="108251"/>
                  </a:cubicBezTo>
                  <a:cubicBezTo>
                    <a:pt x="138735" y="91053"/>
                    <a:pt x="3797" y="5593"/>
                    <a:pt x="93" y="30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1" name="フリーフォーム: 図形 260">
              <a:extLst>
                <a:ext uri="{FF2B5EF4-FFF2-40B4-BE49-F238E27FC236}">
                  <a16:creationId xmlns:a16="http://schemas.microsoft.com/office/drawing/2014/main" id="{74C16974-2296-4CF0-8037-6EFE09EB817A}"/>
                </a:ext>
              </a:extLst>
            </p:cNvPr>
            <p:cNvSpPr/>
            <p:nvPr/>
          </p:nvSpPr>
          <p:spPr>
            <a:xfrm>
              <a:off x="7571685" y="2218836"/>
              <a:ext cx="121584" cy="474904"/>
            </a:xfrm>
            <a:custGeom>
              <a:avLst/>
              <a:gdLst>
                <a:gd name="connsiteX0" fmla="*/ 121340 w 121584"/>
                <a:gd name="connsiteY0" fmla="*/ 29 h 474904"/>
                <a:gd name="connsiteX1" fmla="*/ 57840 w 121584"/>
                <a:gd name="connsiteY1" fmla="*/ 157192 h 474904"/>
                <a:gd name="connsiteX2" fmla="*/ 26090 w 121584"/>
                <a:gd name="connsiteY2" fmla="*/ 279429 h 474904"/>
                <a:gd name="connsiteX3" fmla="*/ 11803 w 121584"/>
                <a:gd name="connsiteY3" fmla="*/ 474692 h 474904"/>
                <a:gd name="connsiteX4" fmla="*/ 690 w 121584"/>
                <a:gd name="connsiteY4" fmla="*/ 314354 h 474904"/>
                <a:gd name="connsiteX5" fmla="*/ 32440 w 121584"/>
                <a:gd name="connsiteY5" fmla="*/ 169892 h 474904"/>
                <a:gd name="connsiteX6" fmla="*/ 121340 w 121584"/>
                <a:gd name="connsiteY6" fmla="*/ 29 h 474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584" h="474904">
                  <a:moveTo>
                    <a:pt x="121340" y="29"/>
                  </a:moveTo>
                  <a:cubicBezTo>
                    <a:pt x="125573" y="-2088"/>
                    <a:pt x="73715" y="110625"/>
                    <a:pt x="57840" y="157192"/>
                  </a:cubicBezTo>
                  <a:cubicBezTo>
                    <a:pt x="41965" y="203759"/>
                    <a:pt x="33763" y="226512"/>
                    <a:pt x="26090" y="279429"/>
                  </a:cubicBezTo>
                  <a:cubicBezTo>
                    <a:pt x="18417" y="332346"/>
                    <a:pt x="16036" y="468871"/>
                    <a:pt x="11803" y="474692"/>
                  </a:cubicBezTo>
                  <a:cubicBezTo>
                    <a:pt x="7570" y="480513"/>
                    <a:pt x="-2750" y="365154"/>
                    <a:pt x="690" y="314354"/>
                  </a:cubicBezTo>
                  <a:cubicBezTo>
                    <a:pt x="4130" y="263554"/>
                    <a:pt x="11538" y="223602"/>
                    <a:pt x="32440" y="169892"/>
                  </a:cubicBezTo>
                  <a:cubicBezTo>
                    <a:pt x="53342" y="116182"/>
                    <a:pt x="117107" y="2146"/>
                    <a:pt x="121340" y="2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2" name="フリーフォーム: 図形 261">
              <a:extLst>
                <a:ext uri="{FF2B5EF4-FFF2-40B4-BE49-F238E27FC236}">
                  <a16:creationId xmlns:a16="http://schemas.microsoft.com/office/drawing/2014/main" id="{65C8795C-E56B-4FDE-82AD-C3337C80125F}"/>
                </a:ext>
              </a:extLst>
            </p:cNvPr>
            <p:cNvSpPr/>
            <p:nvPr/>
          </p:nvSpPr>
          <p:spPr>
            <a:xfrm>
              <a:off x="7454077" y="2675248"/>
              <a:ext cx="150431" cy="134313"/>
            </a:xfrm>
            <a:custGeom>
              <a:avLst/>
              <a:gdLst>
                <a:gd name="connsiteX0" fmla="*/ 823 w 150431"/>
                <a:gd name="connsiteY0" fmla="*/ 134167 h 134313"/>
                <a:gd name="connsiteX1" fmla="*/ 146873 w 150431"/>
                <a:gd name="connsiteY1" fmla="*/ 5580 h 134313"/>
                <a:gd name="connsiteX2" fmla="*/ 108773 w 150431"/>
                <a:gd name="connsiteY2" fmla="*/ 21455 h 134313"/>
                <a:gd name="connsiteX3" fmla="*/ 88136 w 150431"/>
                <a:gd name="connsiteY3" fmla="*/ 30980 h 134313"/>
                <a:gd name="connsiteX4" fmla="*/ 823 w 150431"/>
                <a:gd name="connsiteY4" fmla="*/ 134167 h 134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431" h="134313">
                  <a:moveTo>
                    <a:pt x="823" y="134167"/>
                  </a:moveTo>
                  <a:cubicBezTo>
                    <a:pt x="10612" y="129934"/>
                    <a:pt x="128881" y="24365"/>
                    <a:pt x="146873" y="5580"/>
                  </a:cubicBezTo>
                  <a:cubicBezTo>
                    <a:pt x="164865" y="-13205"/>
                    <a:pt x="108773" y="21455"/>
                    <a:pt x="108773" y="21455"/>
                  </a:cubicBezTo>
                  <a:cubicBezTo>
                    <a:pt x="98984" y="25688"/>
                    <a:pt x="104804" y="12459"/>
                    <a:pt x="88136" y="30980"/>
                  </a:cubicBezTo>
                  <a:cubicBezTo>
                    <a:pt x="71468" y="49501"/>
                    <a:pt x="-8966" y="138400"/>
                    <a:pt x="823" y="13416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3" name="フリーフォーム: 図形 262">
              <a:extLst>
                <a:ext uri="{FF2B5EF4-FFF2-40B4-BE49-F238E27FC236}">
                  <a16:creationId xmlns:a16="http://schemas.microsoft.com/office/drawing/2014/main" id="{42339F84-74AB-409D-A7A8-47B262B4B80B}"/>
                </a:ext>
              </a:extLst>
            </p:cNvPr>
            <p:cNvSpPr/>
            <p:nvPr/>
          </p:nvSpPr>
          <p:spPr>
            <a:xfrm>
              <a:off x="8176787" y="2518545"/>
              <a:ext cx="97267" cy="409933"/>
            </a:xfrm>
            <a:custGeom>
              <a:avLst/>
              <a:gdLst>
                <a:gd name="connsiteX0" fmla="*/ 97263 w 97267"/>
                <a:gd name="connsiteY0" fmla="*/ 1945 h 409933"/>
                <a:gd name="connsiteX1" fmla="*/ 33763 w 97267"/>
                <a:gd name="connsiteY1" fmla="*/ 290870 h 409933"/>
                <a:gd name="connsiteX2" fmla="*/ 426 w 97267"/>
                <a:gd name="connsiteY2" fmla="*/ 409933 h 409933"/>
                <a:gd name="connsiteX3" fmla="*/ 16301 w 97267"/>
                <a:gd name="connsiteY3" fmla="*/ 290870 h 409933"/>
                <a:gd name="connsiteX4" fmla="*/ 36938 w 97267"/>
                <a:gd name="connsiteY4" fmla="*/ 170220 h 409933"/>
                <a:gd name="connsiteX5" fmla="*/ 97263 w 97267"/>
                <a:gd name="connsiteY5" fmla="*/ 1945 h 409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267" h="409933">
                  <a:moveTo>
                    <a:pt x="97263" y="1945"/>
                  </a:moveTo>
                  <a:cubicBezTo>
                    <a:pt x="96734" y="22053"/>
                    <a:pt x="49902" y="222872"/>
                    <a:pt x="33763" y="290870"/>
                  </a:cubicBezTo>
                  <a:cubicBezTo>
                    <a:pt x="17624" y="358868"/>
                    <a:pt x="3336" y="409933"/>
                    <a:pt x="426" y="409933"/>
                  </a:cubicBezTo>
                  <a:cubicBezTo>
                    <a:pt x="-2484" y="409933"/>
                    <a:pt x="10216" y="330822"/>
                    <a:pt x="16301" y="290870"/>
                  </a:cubicBezTo>
                  <a:cubicBezTo>
                    <a:pt x="22386" y="250918"/>
                    <a:pt x="21857" y="217316"/>
                    <a:pt x="36938" y="170220"/>
                  </a:cubicBezTo>
                  <a:cubicBezTo>
                    <a:pt x="52019" y="123124"/>
                    <a:pt x="97792" y="-18163"/>
                    <a:pt x="97263" y="194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4" name="フリーフォーム: 図形 263">
              <a:extLst>
                <a:ext uri="{FF2B5EF4-FFF2-40B4-BE49-F238E27FC236}">
                  <a16:creationId xmlns:a16="http://schemas.microsoft.com/office/drawing/2014/main" id="{475B4F17-4BAF-4060-B05C-05E07D760391}"/>
                </a:ext>
              </a:extLst>
            </p:cNvPr>
            <p:cNvSpPr/>
            <p:nvPr/>
          </p:nvSpPr>
          <p:spPr>
            <a:xfrm>
              <a:off x="7564638" y="2727910"/>
              <a:ext cx="620482" cy="191071"/>
            </a:xfrm>
            <a:custGeom>
              <a:avLst/>
              <a:gdLst>
                <a:gd name="connsiteX0" fmla="*/ 2975 w 620482"/>
                <a:gd name="connsiteY0" fmla="*/ 543 h 191071"/>
                <a:gd name="connsiteX1" fmla="*/ 312537 w 620482"/>
                <a:gd name="connsiteY1" fmla="*/ 57693 h 191071"/>
                <a:gd name="connsiteX2" fmla="*/ 614162 w 620482"/>
                <a:gd name="connsiteY2" fmla="*/ 186280 h 191071"/>
                <a:gd name="connsiteX3" fmla="*/ 490337 w 620482"/>
                <a:gd name="connsiteY3" fmla="*/ 151355 h 191071"/>
                <a:gd name="connsiteX4" fmla="*/ 174425 w 620482"/>
                <a:gd name="connsiteY4" fmla="*/ 35468 h 191071"/>
                <a:gd name="connsiteX5" fmla="*/ 2975 w 620482"/>
                <a:gd name="connsiteY5" fmla="*/ 543 h 191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0482" h="191071">
                  <a:moveTo>
                    <a:pt x="2975" y="543"/>
                  </a:moveTo>
                  <a:cubicBezTo>
                    <a:pt x="25994" y="4247"/>
                    <a:pt x="210673" y="26737"/>
                    <a:pt x="312537" y="57693"/>
                  </a:cubicBezTo>
                  <a:cubicBezTo>
                    <a:pt x="414402" y="88649"/>
                    <a:pt x="584529" y="170670"/>
                    <a:pt x="614162" y="186280"/>
                  </a:cubicBezTo>
                  <a:cubicBezTo>
                    <a:pt x="643795" y="201890"/>
                    <a:pt x="563626" y="176490"/>
                    <a:pt x="490337" y="151355"/>
                  </a:cubicBezTo>
                  <a:cubicBezTo>
                    <a:pt x="417048" y="126220"/>
                    <a:pt x="253271" y="58487"/>
                    <a:pt x="174425" y="35468"/>
                  </a:cubicBezTo>
                  <a:cubicBezTo>
                    <a:pt x="95579" y="12449"/>
                    <a:pt x="-20044" y="-3161"/>
                    <a:pt x="2975" y="54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5" name="フリーフォーム: 図形 264">
              <a:extLst>
                <a:ext uri="{FF2B5EF4-FFF2-40B4-BE49-F238E27FC236}">
                  <a16:creationId xmlns:a16="http://schemas.microsoft.com/office/drawing/2014/main" id="{540542A2-E823-449C-B8AF-DA2020D2C849}"/>
                </a:ext>
              </a:extLst>
            </p:cNvPr>
            <p:cNvSpPr/>
            <p:nvPr/>
          </p:nvSpPr>
          <p:spPr>
            <a:xfrm>
              <a:off x="7860135" y="2921543"/>
              <a:ext cx="301598" cy="239675"/>
            </a:xfrm>
            <a:custGeom>
              <a:avLst/>
              <a:gdLst>
                <a:gd name="connsiteX0" fmla="*/ 301203 w 301598"/>
                <a:gd name="connsiteY0" fmla="*/ 585 h 239675"/>
                <a:gd name="connsiteX1" fmla="*/ 205953 w 301598"/>
                <a:gd name="connsiteY1" fmla="*/ 130760 h 239675"/>
                <a:gd name="connsiteX2" fmla="*/ 2753 w 301598"/>
                <a:gd name="connsiteY2" fmla="*/ 238710 h 239675"/>
                <a:gd name="connsiteX3" fmla="*/ 98003 w 301598"/>
                <a:gd name="connsiteY3" fmla="*/ 178385 h 239675"/>
                <a:gd name="connsiteX4" fmla="*/ 234528 w 301598"/>
                <a:gd name="connsiteY4" fmla="*/ 86310 h 239675"/>
                <a:gd name="connsiteX5" fmla="*/ 301203 w 301598"/>
                <a:gd name="connsiteY5" fmla="*/ 585 h 23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1598" h="239675">
                  <a:moveTo>
                    <a:pt x="301203" y="585"/>
                  </a:moveTo>
                  <a:cubicBezTo>
                    <a:pt x="296440" y="7993"/>
                    <a:pt x="255695" y="91073"/>
                    <a:pt x="205953" y="130760"/>
                  </a:cubicBezTo>
                  <a:cubicBezTo>
                    <a:pt x="156211" y="170448"/>
                    <a:pt x="20745" y="230773"/>
                    <a:pt x="2753" y="238710"/>
                  </a:cubicBezTo>
                  <a:cubicBezTo>
                    <a:pt x="-15239" y="246648"/>
                    <a:pt x="59374" y="203785"/>
                    <a:pt x="98003" y="178385"/>
                  </a:cubicBezTo>
                  <a:cubicBezTo>
                    <a:pt x="136632" y="152985"/>
                    <a:pt x="202249" y="114620"/>
                    <a:pt x="234528" y="86310"/>
                  </a:cubicBezTo>
                  <a:cubicBezTo>
                    <a:pt x="266807" y="58000"/>
                    <a:pt x="305966" y="-6823"/>
                    <a:pt x="301203" y="58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6" name="フリーフォーム: 図形 265">
              <a:extLst>
                <a:ext uri="{FF2B5EF4-FFF2-40B4-BE49-F238E27FC236}">
                  <a16:creationId xmlns:a16="http://schemas.microsoft.com/office/drawing/2014/main" id="{C34B2AB5-EB87-4BDB-BC0E-C108C3629C91}"/>
                </a:ext>
              </a:extLst>
            </p:cNvPr>
            <p:cNvSpPr/>
            <p:nvPr/>
          </p:nvSpPr>
          <p:spPr>
            <a:xfrm>
              <a:off x="7496217" y="2948205"/>
              <a:ext cx="381168" cy="215763"/>
            </a:xfrm>
            <a:custGeom>
              <a:avLst/>
              <a:gdLst>
                <a:gd name="connsiteX0" fmla="*/ 6308 w 381168"/>
                <a:gd name="connsiteY0" fmla="*/ 910 h 215763"/>
                <a:gd name="connsiteX1" fmla="*/ 96796 w 381168"/>
                <a:gd name="connsiteY1" fmla="*/ 83460 h 215763"/>
                <a:gd name="connsiteX2" fmla="*/ 368258 w 381168"/>
                <a:gd name="connsiteY2" fmla="*/ 212048 h 215763"/>
                <a:gd name="connsiteX3" fmla="*/ 328571 w 381168"/>
                <a:gd name="connsiteY3" fmla="*/ 177123 h 215763"/>
                <a:gd name="connsiteX4" fmla="*/ 249196 w 381168"/>
                <a:gd name="connsiteY4" fmla="*/ 135848 h 215763"/>
                <a:gd name="connsiteX5" fmla="*/ 6308 w 381168"/>
                <a:gd name="connsiteY5" fmla="*/ 910 h 21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1168" h="215763">
                  <a:moveTo>
                    <a:pt x="6308" y="910"/>
                  </a:moveTo>
                  <a:cubicBezTo>
                    <a:pt x="-19092" y="-7821"/>
                    <a:pt x="36471" y="48270"/>
                    <a:pt x="96796" y="83460"/>
                  </a:cubicBezTo>
                  <a:cubicBezTo>
                    <a:pt x="157121" y="118650"/>
                    <a:pt x="329629" y="196438"/>
                    <a:pt x="368258" y="212048"/>
                  </a:cubicBezTo>
                  <a:cubicBezTo>
                    <a:pt x="406887" y="227658"/>
                    <a:pt x="348415" y="189823"/>
                    <a:pt x="328571" y="177123"/>
                  </a:cubicBezTo>
                  <a:cubicBezTo>
                    <a:pt x="308727" y="164423"/>
                    <a:pt x="299996" y="164159"/>
                    <a:pt x="249196" y="135848"/>
                  </a:cubicBezTo>
                  <a:cubicBezTo>
                    <a:pt x="198396" y="107538"/>
                    <a:pt x="31708" y="9641"/>
                    <a:pt x="6308" y="91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7" name="フリーフォーム: 図形 266">
              <a:extLst>
                <a:ext uri="{FF2B5EF4-FFF2-40B4-BE49-F238E27FC236}">
                  <a16:creationId xmlns:a16="http://schemas.microsoft.com/office/drawing/2014/main" id="{BA5441E2-7840-467C-ABE4-AB64B9A739B2}"/>
                </a:ext>
              </a:extLst>
            </p:cNvPr>
            <p:cNvSpPr/>
            <p:nvPr/>
          </p:nvSpPr>
          <p:spPr>
            <a:xfrm>
              <a:off x="8297280" y="2472865"/>
              <a:ext cx="156139" cy="9840"/>
            </a:xfrm>
            <a:custGeom>
              <a:avLst/>
              <a:gdLst>
                <a:gd name="connsiteX0" fmla="*/ 53 w 156139"/>
                <a:gd name="connsiteY0" fmla="*/ 1058 h 9840"/>
                <a:gd name="connsiteX1" fmla="*/ 146103 w 156139"/>
                <a:gd name="connsiteY1" fmla="*/ 1058 h 9840"/>
                <a:gd name="connsiteX2" fmla="*/ 129170 w 156139"/>
                <a:gd name="connsiteY2" fmla="*/ 9525 h 9840"/>
                <a:gd name="connsiteX3" fmla="*/ 53 w 156139"/>
                <a:gd name="connsiteY3" fmla="*/ 1058 h 9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6139" h="9840">
                  <a:moveTo>
                    <a:pt x="53" y="1058"/>
                  </a:moveTo>
                  <a:cubicBezTo>
                    <a:pt x="2875" y="-353"/>
                    <a:pt x="124584" y="-353"/>
                    <a:pt x="146103" y="1058"/>
                  </a:cubicBezTo>
                  <a:cubicBezTo>
                    <a:pt x="167623" y="2469"/>
                    <a:pt x="151042" y="7408"/>
                    <a:pt x="129170" y="9525"/>
                  </a:cubicBezTo>
                  <a:cubicBezTo>
                    <a:pt x="107298" y="11642"/>
                    <a:pt x="-2769" y="2469"/>
                    <a:pt x="53" y="105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8" name="フリーフォーム: 図形 267">
              <a:extLst>
                <a:ext uri="{FF2B5EF4-FFF2-40B4-BE49-F238E27FC236}">
                  <a16:creationId xmlns:a16="http://schemas.microsoft.com/office/drawing/2014/main" id="{6157CD84-6CB1-4464-8C53-ECDAC870B0FC}"/>
                </a:ext>
              </a:extLst>
            </p:cNvPr>
            <p:cNvSpPr/>
            <p:nvPr/>
          </p:nvSpPr>
          <p:spPr>
            <a:xfrm>
              <a:off x="8392138" y="2496762"/>
              <a:ext cx="642329" cy="124066"/>
            </a:xfrm>
            <a:custGeom>
              <a:avLst/>
              <a:gdLst>
                <a:gd name="connsiteX0" fmla="*/ 30079 w 642329"/>
                <a:gd name="connsiteY0" fmla="*/ 8911 h 124066"/>
                <a:gd name="connsiteX1" fmla="*/ 616395 w 642329"/>
                <a:gd name="connsiteY1" fmla="*/ 121095 h 124066"/>
                <a:gd name="connsiteX2" fmla="*/ 497862 w 642329"/>
                <a:gd name="connsiteY2" fmla="*/ 85111 h 124066"/>
                <a:gd name="connsiteX3" fmla="*/ 127445 w 642329"/>
                <a:gd name="connsiteY3" fmla="*/ 15261 h 124066"/>
                <a:gd name="connsiteX4" fmla="*/ 30079 w 642329"/>
                <a:gd name="connsiteY4" fmla="*/ 8911 h 124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2329" h="124066">
                  <a:moveTo>
                    <a:pt x="30079" y="8911"/>
                  </a:moveTo>
                  <a:cubicBezTo>
                    <a:pt x="111571" y="26550"/>
                    <a:pt x="538431" y="108395"/>
                    <a:pt x="616395" y="121095"/>
                  </a:cubicBezTo>
                  <a:cubicBezTo>
                    <a:pt x="694359" y="133795"/>
                    <a:pt x="579354" y="102750"/>
                    <a:pt x="497862" y="85111"/>
                  </a:cubicBezTo>
                  <a:cubicBezTo>
                    <a:pt x="416370" y="67472"/>
                    <a:pt x="204703" y="27255"/>
                    <a:pt x="127445" y="15261"/>
                  </a:cubicBezTo>
                  <a:cubicBezTo>
                    <a:pt x="50187" y="3267"/>
                    <a:pt x="-51413" y="-8728"/>
                    <a:pt x="30079" y="891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9" name="フリーフォーム: 図形 268">
              <a:extLst>
                <a:ext uri="{FF2B5EF4-FFF2-40B4-BE49-F238E27FC236}">
                  <a16:creationId xmlns:a16="http://schemas.microsoft.com/office/drawing/2014/main" id="{AFE9D193-59BC-4121-9796-1CBE52524C20}"/>
                </a:ext>
              </a:extLst>
            </p:cNvPr>
            <p:cNvSpPr/>
            <p:nvPr/>
          </p:nvSpPr>
          <p:spPr>
            <a:xfrm>
              <a:off x="8252868" y="2501348"/>
              <a:ext cx="220176" cy="233035"/>
            </a:xfrm>
            <a:custGeom>
              <a:avLst/>
              <a:gdLst>
                <a:gd name="connsiteX0" fmla="*/ 220149 w 220176"/>
                <a:gd name="connsiteY0" fmla="*/ 92 h 233035"/>
                <a:gd name="connsiteX1" fmla="*/ 129132 w 220176"/>
                <a:gd name="connsiteY1" fmla="*/ 95342 h 233035"/>
                <a:gd name="connsiteX2" fmla="*/ 15 w 220176"/>
                <a:gd name="connsiteY2" fmla="*/ 232925 h 233035"/>
                <a:gd name="connsiteX3" fmla="*/ 137599 w 220176"/>
                <a:gd name="connsiteY3" fmla="*/ 116509 h 233035"/>
                <a:gd name="connsiteX4" fmla="*/ 220149 w 220176"/>
                <a:gd name="connsiteY4" fmla="*/ 92 h 233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0176" h="233035">
                  <a:moveTo>
                    <a:pt x="220149" y="92"/>
                  </a:moveTo>
                  <a:cubicBezTo>
                    <a:pt x="218738" y="-3436"/>
                    <a:pt x="129132" y="95342"/>
                    <a:pt x="129132" y="95342"/>
                  </a:cubicBezTo>
                  <a:cubicBezTo>
                    <a:pt x="92443" y="134148"/>
                    <a:pt x="-1396" y="229397"/>
                    <a:pt x="15" y="232925"/>
                  </a:cubicBezTo>
                  <a:cubicBezTo>
                    <a:pt x="1426" y="236453"/>
                    <a:pt x="106202" y="154609"/>
                    <a:pt x="137599" y="116509"/>
                  </a:cubicBezTo>
                  <a:cubicBezTo>
                    <a:pt x="168996" y="78409"/>
                    <a:pt x="221560" y="3620"/>
                    <a:pt x="220149" y="9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0" name="フリーフォーム: 図形 269">
              <a:extLst>
                <a:ext uri="{FF2B5EF4-FFF2-40B4-BE49-F238E27FC236}">
                  <a16:creationId xmlns:a16="http://schemas.microsoft.com/office/drawing/2014/main" id="{B4560364-9737-4055-AEA2-E5304338B087}"/>
                </a:ext>
              </a:extLst>
            </p:cNvPr>
            <p:cNvSpPr/>
            <p:nvPr/>
          </p:nvSpPr>
          <p:spPr>
            <a:xfrm>
              <a:off x="8108076" y="2852253"/>
              <a:ext cx="117180" cy="255705"/>
            </a:xfrm>
            <a:custGeom>
              <a:avLst/>
              <a:gdLst>
                <a:gd name="connsiteX0" fmla="*/ 116762 w 117180"/>
                <a:gd name="connsiteY0" fmla="*/ 25 h 255705"/>
                <a:gd name="connsiteX1" fmla="*/ 32624 w 117180"/>
                <a:gd name="connsiteY1" fmla="*/ 181000 h 255705"/>
                <a:gd name="connsiteX2" fmla="*/ 874 w 117180"/>
                <a:gd name="connsiteY2" fmla="*/ 255612 h 255705"/>
                <a:gd name="connsiteX3" fmla="*/ 62787 w 117180"/>
                <a:gd name="connsiteY3" fmla="*/ 168300 h 255705"/>
                <a:gd name="connsiteX4" fmla="*/ 116762 w 117180"/>
                <a:gd name="connsiteY4" fmla="*/ 25 h 255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180" h="255705">
                  <a:moveTo>
                    <a:pt x="116762" y="25"/>
                  </a:moveTo>
                  <a:cubicBezTo>
                    <a:pt x="111735" y="2142"/>
                    <a:pt x="51939" y="138402"/>
                    <a:pt x="32624" y="181000"/>
                  </a:cubicBezTo>
                  <a:cubicBezTo>
                    <a:pt x="13309" y="223598"/>
                    <a:pt x="-4153" y="257729"/>
                    <a:pt x="874" y="255612"/>
                  </a:cubicBezTo>
                  <a:cubicBezTo>
                    <a:pt x="5901" y="253495"/>
                    <a:pt x="45325" y="207458"/>
                    <a:pt x="62787" y="168300"/>
                  </a:cubicBezTo>
                  <a:cubicBezTo>
                    <a:pt x="80249" y="129142"/>
                    <a:pt x="121789" y="-2092"/>
                    <a:pt x="116762" y="2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1" name="フリーフォーム: 図形 270">
              <a:extLst>
                <a:ext uri="{FF2B5EF4-FFF2-40B4-BE49-F238E27FC236}">
                  <a16:creationId xmlns:a16="http://schemas.microsoft.com/office/drawing/2014/main" id="{269E13EA-18AD-4D64-834A-A8A31B077F4D}"/>
                </a:ext>
              </a:extLst>
            </p:cNvPr>
            <p:cNvSpPr/>
            <p:nvPr/>
          </p:nvSpPr>
          <p:spPr>
            <a:xfrm>
              <a:off x="8023650" y="3100410"/>
              <a:ext cx="196814" cy="45555"/>
            </a:xfrm>
            <a:custGeom>
              <a:avLst/>
              <a:gdLst>
                <a:gd name="connsiteX0" fmla="*/ 1163 w 196814"/>
                <a:gd name="connsiteY0" fmla="*/ 45555 h 45555"/>
                <a:gd name="connsiteX1" fmla="*/ 156738 w 196814"/>
                <a:gd name="connsiteY1" fmla="*/ 2693 h 45555"/>
                <a:gd name="connsiteX2" fmla="*/ 193250 w 196814"/>
                <a:gd name="connsiteY2" fmla="*/ 4280 h 45555"/>
                <a:gd name="connsiteX3" fmla="*/ 90063 w 196814"/>
                <a:gd name="connsiteY3" fmla="*/ 2693 h 45555"/>
                <a:gd name="connsiteX4" fmla="*/ 1163 w 196814"/>
                <a:gd name="connsiteY4" fmla="*/ 45555 h 45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814" h="45555">
                  <a:moveTo>
                    <a:pt x="1163" y="45555"/>
                  </a:moveTo>
                  <a:cubicBezTo>
                    <a:pt x="12275" y="45555"/>
                    <a:pt x="124724" y="9572"/>
                    <a:pt x="156738" y="2693"/>
                  </a:cubicBezTo>
                  <a:cubicBezTo>
                    <a:pt x="188753" y="-4186"/>
                    <a:pt x="204362" y="4280"/>
                    <a:pt x="193250" y="4280"/>
                  </a:cubicBezTo>
                  <a:cubicBezTo>
                    <a:pt x="182138" y="4280"/>
                    <a:pt x="118638" y="841"/>
                    <a:pt x="90063" y="2693"/>
                  </a:cubicBezTo>
                  <a:cubicBezTo>
                    <a:pt x="61488" y="4545"/>
                    <a:pt x="-9949" y="45555"/>
                    <a:pt x="1163" y="4555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3" name="フリーフォーム: 図形 272">
              <a:extLst>
                <a:ext uri="{FF2B5EF4-FFF2-40B4-BE49-F238E27FC236}">
                  <a16:creationId xmlns:a16="http://schemas.microsoft.com/office/drawing/2014/main" id="{13C758A9-63BB-4E3D-B28F-AEB48FB8052F}"/>
                </a:ext>
              </a:extLst>
            </p:cNvPr>
            <p:cNvSpPr/>
            <p:nvPr/>
          </p:nvSpPr>
          <p:spPr>
            <a:xfrm>
              <a:off x="8025306" y="2951543"/>
              <a:ext cx="133141" cy="184363"/>
            </a:xfrm>
            <a:custGeom>
              <a:avLst/>
              <a:gdLst>
                <a:gd name="connsiteX0" fmla="*/ 131269 w 133141"/>
                <a:gd name="connsiteY0" fmla="*/ 747 h 184363"/>
                <a:gd name="connsiteX1" fmla="*/ 1094 w 133141"/>
                <a:gd name="connsiteY1" fmla="*/ 180135 h 184363"/>
                <a:gd name="connsiteX2" fmla="*/ 72532 w 133141"/>
                <a:gd name="connsiteY2" fmla="*/ 118222 h 184363"/>
                <a:gd name="connsiteX3" fmla="*/ 131269 w 133141"/>
                <a:gd name="connsiteY3" fmla="*/ 747 h 184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141" h="184363">
                  <a:moveTo>
                    <a:pt x="131269" y="747"/>
                  </a:moveTo>
                  <a:cubicBezTo>
                    <a:pt x="119363" y="11066"/>
                    <a:pt x="10883" y="160556"/>
                    <a:pt x="1094" y="180135"/>
                  </a:cubicBezTo>
                  <a:cubicBezTo>
                    <a:pt x="-8695" y="199714"/>
                    <a:pt x="49778" y="146532"/>
                    <a:pt x="72532" y="118222"/>
                  </a:cubicBezTo>
                  <a:cubicBezTo>
                    <a:pt x="95286" y="89912"/>
                    <a:pt x="143175" y="-9572"/>
                    <a:pt x="131269" y="74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4" name="フリーフォーム: 図形 273">
              <a:extLst>
                <a:ext uri="{FF2B5EF4-FFF2-40B4-BE49-F238E27FC236}">
                  <a16:creationId xmlns:a16="http://schemas.microsoft.com/office/drawing/2014/main" id="{7D8D2825-BF68-4F42-8D91-4109A8BCE6E9}"/>
                </a:ext>
              </a:extLst>
            </p:cNvPr>
            <p:cNvSpPr/>
            <p:nvPr/>
          </p:nvSpPr>
          <p:spPr>
            <a:xfrm>
              <a:off x="8159365" y="3116941"/>
              <a:ext cx="390289" cy="95172"/>
            </a:xfrm>
            <a:custGeom>
              <a:avLst/>
              <a:gdLst>
                <a:gd name="connsiteX0" fmla="*/ 385 w 390289"/>
                <a:gd name="connsiteY0" fmla="*/ 2037 h 95172"/>
                <a:gd name="connsiteX1" fmla="*/ 254385 w 390289"/>
                <a:gd name="connsiteY1" fmla="*/ 21087 h 95172"/>
                <a:gd name="connsiteX2" fmla="*/ 387735 w 390289"/>
                <a:gd name="connsiteY2" fmla="*/ 94112 h 95172"/>
                <a:gd name="connsiteX3" fmla="*/ 316298 w 390289"/>
                <a:gd name="connsiteY3" fmla="*/ 60774 h 95172"/>
                <a:gd name="connsiteX4" fmla="*/ 385 w 390289"/>
                <a:gd name="connsiteY4" fmla="*/ 2037 h 95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0289" h="95172">
                  <a:moveTo>
                    <a:pt x="385" y="2037"/>
                  </a:moveTo>
                  <a:cubicBezTo>
                    <a:pt x="-9934" y="-4578"/>
                    <a:pt x="189827" y="5741"/>
                    <a:pt x="254385" y="21087"/>
                  </a:cubicBezTo>
                  <a:cubicBezTo>
                    <a:pt x="318943" y="36433"/>
                    <a:pt x="377416" y="87498"/>
                    <a:pt x="387735" y="94112"/>
                  </a:cubicBezTo>
                  <a:cubicBezTo>
                    <a:pt x="398054" y="100727"/>
                    <a:pt x="377681" y="74797"/>
                    <a:pt x="316298" y="60774"/>
                  </a:cubicBezTo>
                  <a:cubicBezTo>
                    <a:pt x="254915" y="46751"/>
                    <a:pt x="10704" y="8652"/>
                    <a:pt x="385" y="203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5" name="フリーフォーム: 図形 274">
              <a:extLst>
                <a:ext uri="{FF2B5EF4-FFF2-40B4-BE49-F238E27FC236}">
                  <a16:creationId xmlns:a16="http://schemas.microsoft.com/office/drawing/2014/main" id="{7991AB51-799F-4370-BF35-EEE9B428C400}"/>
                </a:ext>
              </a:extLst>
            </p:cNvPr>
            <p:cNvSpPr/>
            <p:nvPr/>
          </p:nvSpPr>
          <p:spPr>
            <a:xfrm>
              <a:off x="8049901" y="3153894"/>
              <a:ext cx="397060" cy="80971"/>
            </a:xfrm>
            <a:custGeom>
              <a:avLst/>
              <a:gdLst>
                <a:gd name="connsiteX0" fmla="*/ 312 w 397060"/>
                <a:gd name="connsiteY0" fmla="*/ 9 h 80971"/>
                <a:gd name="connsiteX1" fmla="*/ 193987 w 397060"/>
                <a:gd name="connsiteY1" fmla="*/ 60334 h 80971"/>
                <a:gd name="connsiteX2" fmla="*/ 394012 w 397060"/>
                <a:gd name="connsiteY2" fmla="*/ 80971 h 80971"/>
                <a:gd name="connsiteX3" fmla="*/ 309874 w 397060"/>
                <a:gd name="connsiteY3" fmla="*/ 60334 h 80971"/>
                <a:gd name="connsiteX4" fmla="*/ 240024 w 397060"/>
                <a:gd name="connsiteY4" fmla="*/ 55571 h 80971"/>
                <a:gd name="connsiteX5" fmla="*/ 312 w 397060"/>
                <a:gd name="connsiteY5" fmla="*/ 9 h 80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7060" h="80971">
                  <a:moveTo>
                    <a:pt x="312" y="9"/>
                  </a:moveTo>
                  <a:cubicBezTo>
                    <a:pt x="-7361" y="803"/>
                    <a:pt x="128370" y="46840"/>
                    <a:pt x="193987" y="60334"/>
                  </a:cubicBezTo>
                  <a:cubicBezTo>
                    <a:pt x="259604" y="73828"/>
                    <a:pt x="374698" y="80971"/>
                    <a:pt x="394012" y="80971"/>
                  </a:cubicBezTo>
                  <a:cubicBezTo>
                    <a:pt x="413326" y="80971"/>
                    <a:pt x="335539" y="64567"/>
                    <a:pt x="309874" y="60334"/>
                  </a:cubicBezTo>
                  <a:cubicBezTo>
                    <a:pt x="284209" y="56101"/>
                    <a:pt x="291088" y="65096"/>
                    <a:pt x="240024" y="55571"/>
                  </a:cubicBezTo>
                  <a:cubicBezTo>
                    <a:pt x="188960" y="46046"/>
                    <a:pt x="7985" y="-785"/>
                    <a:pt x="312" y="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6" name="フリーフォーム: 図形 275">
              <a:extLst>
                <a:ext uri="{FF2B5EF4-FFF2-40B4-BE49-F238E27FC236}">
                  <a16:creationId xmlns:a16="http://schemas.microsoft.com/office/drawing/2014/main" id="{1FC29C09-C1EE-4DA3-AEC2-81B1B37BC4FA}"/>
                </a:ext>
              </a:extLst>
            </p:cNvPr>
            <p:cNvSpPr/>
            <p:nvPr/>
          </p:nvSpPr>
          <p:spPr>
            <a:xfrm>
              <a:off x="8548671" y="3198203"/>
              <a:ext cx="324177" cy="70428"/>
            </a:xfrm>
            <a:custGeom>
              <a:avLst/>
              <a:gdLst>
                <a:gd name="connsiteX0" fmla="*/ 17 w 324177"/>
                <a:gd name="connsiteY0" fmla="*/ 150 h 70428"/>
                <a:gd name="connsiteX1" fmla="*/ 247667 w 324177"/>
                <a:gd name="connsiteY1" fmla="*/ 70000 h 70428"/>
                <a:gd name="connsiteX2" fmla="*/ 323867 w 324177"/>
                <a:gd name="connsiteY2" fmla="*/ 30312 h 70428"/>
                <a:gd name="connsiteX3" fmla="*/ 273067 w 324177"/>
                <a:gd name="connsiteY3" fmla="*/ 46187 h 70428"/>
                <a:gd name="connsiteX4" fmla="*/ 234967 w 324177"/>
                <a:gd name="connsiteY4" fmla="*/ 50950 h 70428"/>
                <a:gd name="connsiteX5" fmla="*/ 17 w 324177"/>
                <a:gd name="connsiteY5" fmla="*/ 150 h 70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4177" h="70428">
                  <a:moveTo>
                    <a:pt x="17" y="150"/>
                  </a:moveTo>
                  <a:cubicBezTo>
                    <a:pt x="2134" y="3325"/>
                    <a:pt x="193692" y="64973"/>
                    <a:pt x="247667" y="70000"/>
                  </a:cubicBezTo>
                  <a:cubicBezTo>
                    <a:pt x="301642" y="75027"/>
                    <a:pt x="319634" y="34281"/>
                    <a:pt x="323867" y="30312"/>
                  </a:cubicBezTo>
                  <a:cubicBezTo>
                    <a:pt x="328100" y="26343"/>
                    <a:pt x="287884" y="42747"/>
                    <a:pt x="273067" y="46187"/>
                  </a:cubicBezTo>
                  <a:cubicBezTo>
                    <a:pt x="258250" y="49627"/>
                    <a:pt x="277565" y="57035"/>
                    <a:pt x="234967" y="50950"/>
                  </a:cubicBezTo>
                  <a:cubicBezTo>
                    <a:pt x="192369" y="44865"/>
                    <a:pt x="-2100" y="-3025"/>
                    <a:pt x="17" y="15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7" name="フリーフォーム: 図形 276">
              <a:extLst>
                <a:ext uri="{FF2B5EF4-FFF2-40B4-BE49-F238E27FC236}">
                  <a16:creationId xmlns:a16="http://schemas.microsoft.com/office/drawing/2014/main" id="{4798AF41-5024-44A5-95CA-870FA48AF872}"/>
                </a:ext>
              </a:extLst>
            </p:cNvPr>
            <p:cNvSpPr/>
            <p:nvPr/>
          </p:nvSpPr>
          <p:spPr>
            <a:xfrm>
              <a:off x="8677244" y="3205977"/>
              <a:ext cx="204931" cy="94923"/>
            </a:xfrm>
            <a:custGeom>
              <a:avLst/>
              <a:gdLst>
                <a:gd name="connsiteX0" fmla="*/ 31 w 204931"/>
                <a:gd name="connsiteY0" fmla="*/ 49526 h 94923"/>
                <a:gd name="connsiteX1" fmla="*/ 136556 w 204931"/>
                <a:gd name="connsiteY1" fmla="*/ 93976 h 94923"/>
                <a:gd name="connsiteX2" fmla="*/ 204819 w 204931"/>
                <a:gd name="connsiteY2" fmla="*/ 313 h 94923"/>
                <a:gd name="connsiteX3" fmla="*/ 149256 w 204931"/>
                <a:gd name="connsiteY3" fmla="*/ 63813 h 94923"/>
                <a:gd name="connsiteX4" fmla="*/ 31 w 204931"/>
                <a:gd name="connsiteY4" fmla="*/ 49526 h 94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4931" h="94923">
                  <a:moveTo>
                    <a:pt x="31" y="49526"/>
                  </a:moveTo>
                  <a:cubicBezTo>
                    <a:pt x="-2086" y="54553"/>
                    <a:pt x="102425" y="102178"/>
                    <a:pt x="136556" y="93976"/>
                  </a:cubicBezTo>
                  <a:cubicBezTo>
                    <a:pt x="170687" y="85774"/>
                    <a:pt x="202702" y="5340"/>
                    <a:pt x="204819" y="313"/>
                  </a:cubicBezTo>
                  <a:cubicBezTo>
                    <a:pt x="206936" y="-4714"/>
                    <a:pt x="178889" y="52171"/>
                    <a:pt x="149256" y="63813"/>
                  </a:cubicBezTo>
                  <a:cubicBezTo>
                    <a:pt x="119623" y="75455"/>
                    <a:pt x="2148" y="44499"/>
                    <a:pt x="31" y="4952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8" name="フリーフォーム: 図形 277">
              <a:extLst>
                <a:ext uri="{FF2B5EF4-FFF2-40B4-BE49-F238E27FC236}">
                  <a16:creationId xmlns:a16="http://schemas.microsoft.com/office/drawing/2014/main" id="{DD8D2256-2DBB-42CF-9786-A025159878F9}"/>
                </a:ext>
              </a:extLst>
            </p:cNvPr>
            <p:cNvSpPr/>
            <p:nvPr/>
          </p:nvSpPr>
          <p:spPr>
            <a:xfrm>
              <a:off x="8870678" y="2628355"/>
              <a:ext cx="162266" cy="625792"/>
            </a:xfrm>
            <a:custGeom>
              <a:avLst/>
              <a:gdLst>
                <a:gd name="connsiteX0" fmla="*/ 162197 w 162266"/>
                <a:gd name="connsiteY0" fmla="*/ 85 h 625792"/>
                <a:gd name="connsiteX1" fmla="*/ 49485 w 162266"/>
                <a:gd name="connsiteY1" fmla="*/ 295360 h 625792"/>
                <a:gd name="connsiteX2" fmla="*/ 5035 w 162266"/>
                <a:gd name="connsiteY2" fmla="*/ 617623 h 625792"/>
                <a:gd name="connsiteX3" fmla="*/ 3447 w 162266"/>
                <a:gd name="connsiteY3" fmla="*/ 522373 h 625792"/>
                <a:gd name="connsiteX4" fmla="*/ 1860 w 162266"/>
                <a:gd name="connsiteY4" fmla="*/ 444585 h 625792"/>
                <a:gd name="connsiteX5" fmla="*/ 32022 w 162266"/>
                <a:gd name="connsiteY5" fmla="*/ 266785 h 625792"/>
                <a:gd name="connsiteX6" fmla="*/ 162197 w 162266"/>
                <a:gd name="connsiteY6" fmla="*/ 85 h 625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2266" h="625792">
                  <a:moveTo>
                    <a:pt x="162197" y="85"/>
                  </a:moveTo>
                  <a:cubicBezTo>
                    <a:pt x="165107" y="4847"/>
                    <a:pt x="75679" y="192437"/>
                    <a:pt x="49485" y="295360"/>
                  </a:cubicBezTo>
                  <a:cubicBezTo>
                    <a:pt x="23291" y="398283"/>
                    <a:pt x="12708" y="579788"/>
                    <a:pt x="5035" y="617623"/>
                  </a:cubicBezTo>
                  <a:cubicBezTo>
                    <a:pt x="-2638" y="655459"/>
                    <a:pt x="3976" y="551213"/>
                    <a:pt x="3447" y="522373"/>
                  </a:cubicBezTo>
                  <a:cubicBezTo>
                    <a:pt x="2918" y="493533"/>
                    <a:pt x="-2902" y="487183"/>
                    <a:pt x="1860" y="444585"/>
                  </a:cubicBezTo>
                  <a:cubicBezTo>
                    <a:pt x="6622" y="401987"/>
                    <a:pt x="801" y="341662"/>
                    <a:pt x="32022" y="266785"/>
                  </a:cubicBezTo>
                  <a:cubicBezTo>
                    <a:pt x="63243" y="191908"/>
                    <a:pt x="159287" y="-4677"/>
                    <a:pt x="162197" y="8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9" name="フリーフォーム: 図形 278">
              <a:extLst>
                <a:ext uri="{FF2B5EF4-FFF2-40B4-BE49-F238E27FC236}">
                  <a16:creationId xmlns:a16="http://schemas.microsoft.com/office/drawing/2014/main" id="{8B97AB8F-9CAE-4F47-A14F-2059B1A40C0E}"/>
                </a:ext>
              </a:extLst>
            </p:cNvPr>
            <p:cNvSpPr/>
            <p:nvPr/>
          </p:nvSpPr>
          <p:spPr>
            <a:xfrm>
              <a:off x="8996175" y="2842745"/>
              <a:ext cx="260581" cy="295406"/>
            </a:xfrm>
            <a:custGeom>
              <a:avLst/>
              <a:gdLst>
                <a:gd name="connsiteX0" fmla="*/ 188 w 260581"/>
                <a:gd name="connsiteY0" fmla="*/ 8 h 295406"/>
                <a:gd name="connsiteX1" fmla="*/ 155763 w 260581"/>
                <a:gd name="connsiteY1" fmla="*/ 131770 h 295406"/>
                <a:gd name="connsiteX2" fmla="*/ 187513 w 260581"/>
                <a:gd name="connsiteY2" fmla="*/ 153995 h 295406"/>
                <a:gd name="connsiteX3" fmla="*/ 260538 w 260581"/>
                <a:gd name="connsiteY3" fmla="*/ 295283 h 295406"/>
                <a:gd name="connsiteX4" fmla="*/ 197038 w 260581"/>
                <a:gd name="connsiteY4" fmla="*/ 177808 h 295406"/>
                <a:gd name="connsiteX5" fmla="*/ 125600 w 260581"/>
                <a:gd name="connsiteY5" fmla="*/ 125420 h 295406"/>
                <a:gd name="connsiteX6" fmla="*/ 188 w 260581"/>
                <a:gd name="connsiteY6" fmla="*/ 8 h 295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0581" h="295406">
                  <a:moveTo>
                    <a:pt x="188" y="8"/>
                  </a:moveTo>
                  <a:cubicBezTo>
                    <a:pt x="5215" y="1066"/>
                    <a:pt x="124542" y="106106"/>
                    <a:pt x="155763" y="131770"/>
                  </a:cubicBezTo>
                  <a:cubicBezTo>
                    <a:pt x="186984" y="157434"/>
                    <a:pt x="170051" y="126743"/>
                    <a:pt x="187513" y="153995"/>
                  </a:cubicBezTo>
                  <a:cubicBezTo>
                    <a:pt x="204975" y="181247"/>
                    <a:pt x="258951" y="291314"/>
                    <a:pt x="260538" y="295283"/>
                  </a:cubicBezTo>
                  <a:cubicBezTo>
                    <a:pt x="262126" y="299252"/>
                    <a:pt x="219528" y="206119"/>
                    <a:pt x="197038" y="177808"/>
                  </a:cubicBezTo>
                  <a:cubicBezTo>
                    <a:pt x="174548" y="149498"/>
                    <a:pt x="158937" y="153201"/>
                    <a:pt x="125600" y="125420"/>
                  </a:cubicBezTo>
                  <a:cubicBezTo>
                    <a:pt x="92263" y="97639"/>
                    <a:pt x="-4839" y="-1050"/>
                    <a:pt x="188" y="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0" name="フリーフォーム: 図形 279">
              <a:extLst>
                <a:ext uri="{FF2B5EF4-FFF2-40B4-BE49-F238E27FC236}">
                  <a16:creationId xmlns:a16="http://schemas.microsoft.com/office/drawing/2014/main" id="{E5E5A4B4-ACCB-4F3C-9C5C-EDF97629FB13}"/>
                </a:ext>
              </a:extLst>
            </p:cNvPr>
            <p:cNvSpPr/>
            <p:nvPr/>
          </p:nvSpPr>
          <p:spPr>
            <a:xfrm>
              <a:off x="8824000" y="3244359"/>
              <a:ext cx="258171" cy="225998"/>
            </a:xfrm>
            <a:custGeom>
              <a:avLst/>
              <a:gdLst>
                <a:gd name="connsiteX0" fmla="*/ 258088 w 258171"/>
                <a:gd name="connsiteY0" fmla="*/ 31 h 225998"/>
                <a:gd name="connsiteX1" fmla="*/ 204113 w 258171"/>
                <a:gd name="connsiteY1" fmla="*/ 196881 h 225998"/>
                <a:gd name="connsiteX2" fmla="*/ 154900 w 258171"/>
                <a:gd name="connsiteY2" fmla="*/ 223869 h 225998"/>
                <a:gd name="connsiteX3" fmla="*/ 110450 w 258171"/>
                <a:gd name="connsiteY3" fmla="*/ 185769 h 225998"/>
                <a:gd name="connsiteX4" fmla="*/ 31075 w 258171"/>
                <a:gd name="connsiteY4" fmla="*/ 95281 h 225998"/>
                <a:gd name="connsiteX5" fmla="*/ 4088 w 258171"/>
                <a:gd name="connsiteY5" fmla="*/ 73056 h 225998"/>
                <a:gd name="connsiteX6" fmla="*/ 112038 w 258171"/>
                <a:gd name="connsiteY6" fmla="*/ 155606 h 225998"/>
                <a:gd name="connsiteX7" fmla="*/ 191413 w 258171"/>
                <a:gd name="connsiteY7" fmla="*/ 181006 h 225998"/>
                <a:gd name="connsiteX8" fmla="*/ 258088 w 258171"/>
                <a:gd name="connsiteY8" fmla="*/ 31 h 22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8171" h="225998">
                  <a:moveTo>
                    <a:pt x="258088" y="31"/>
                  </a:moveTo>
                  <a:cubicBezTo>
                    <a:pt x="260205" y="2677"/>
                    <a:pt x="221311" y="159575"/>
                    <a:pt x="204113" y="196881"/>
                  </a:cubicBezTo>
                  <a:cubicBezTo>
                    <a:pt x="186915" y="234187"/>
                    <a:pt x="170510" y="225721"/>
                    <a:pt x="154900" y="223869"/>
                  </a:cubicBezTo>
                  <a:cubicBezTo>
                    <a:pt x="139290" y="222017"/>
                    <a:pt x="131087" y="207200"/>
                    <a:pt x="110450" y="185769"/>
                  </a:cubicBezTo>
                  <a:cubicBezTo>
                    <a:pt x="89813" y="164338"/>
                    <a:pt x="48802" y="114067"/>
                    <a:pt x="31075" y="95281"/>
                  </a:cubicBezTo>
                  <a:cubicBezTo>
                    <a:pt x="13348" y="76496"/>
                    <a:pt x="-9406" y="63002"/>
                    <a:pt x="4088" y="73056"/>
                  </a:cubicBezTo>
                  <a:cubicBezTo>
                    <a:pt x="17582" y="83110"/>
                    <a:pt x="80817" y="137614"/>
                    <a:pt x="112038" y="155606"/>
                  </a:cubicBezTo>
                  <a:cubicBezTo>
                    <a:pt x="143259" y="173598"/>
                    <a:pt x="168659" y="202173"/>
                    <a:pt x="191413" y="181006"/>
                  </a:cubicBezTo>
                  <a:cubicBezTo>
                    <a:pt x="214167" y="159839"/>
                    <a:pt x="255971" y="-2615"/>
                    <a:pt x="258088" y="3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1" name="フリーフォーム: 図形 280">
              <a:extLst>
                <a:ext uri="{FF2B5EF4-FFF2-40B4-BE49-F238E27FC236}">
                  <a16:creationId xmlns:a16="http://schemas.microsoft.com/office/drawing/2014/main" id="{80CA09B0-71B9-4FC4-9844-CBAF315F0648}"/>
                </a:ext>
              </a:extLst>
            </p:cNvPr>
            <p:cNvSpPr/>
            <p:nvPr/>
          </p:nvSpPr>
          <p:spPr>
            <a:xfrm>
              <a:off x="8948847" y="3117365"/>
              <a:ext cx="312910" cy="552984"/>
            </a:xfrm>
            <a:custGeom>
              <a:avLst/>
              <a:gdLst>
                <a:gd name="connsiteX0" fmla="*/ 312628 w 312910"/>
                <a:gd name="connsiteY0" fmla="*/ 25 h 552984"/>
                <a:gd name="connsiteX1" fmla="*/ 263416 w 312910"/>
                <a:gd name="connsiteY1" fmla="*/ 239738 h 552984"/>
                <a:gd name="connsiteX2" fmla="*/ 226903 w 312910"/>
                <a:gd name="connsiteY2" fmla="*/ 285775 h 552984"/>
                <a:gd name="connsiteX3" fmla="*/ 3066 w 312910"/>
                <a:gd name="connsiteY3" fmla="*/ 550888 h 552984"/>
                <a:gd name="connsiteX4" fmla="*/ 106253 w 312910"/>
                <a:gd name="connsiteY4" fmla="*/ 400075 h 552984"/>
                <a:gd name="connsiteX5" fmla="*/ 239603 w 312910"/>
                <a:gd name="connsiteY5" fmla="*/ 225450 h 552984"/>
                <a:gd name="connsiteX6" fmla="*/ 312628 w 312910"/>
                <a:gd name="connsiteY6" fmla="*/ 25 h 552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910" h="552984">
                  <a:moveTo>
                    <a:pt x="312628" y="25"/>
                  </a:moveTo>
                  <a:cubicBezTo>
                    <a:pt x="316597" y="2406"/>
                    <a:pt x="277703" y="192113"/>
                    <a:pt x="263416" y="239738"/>
                  </a:cubicBezTo>
                  <a:cubicBezTo>
                    <a:pt x="249129" y="287363"/>
                    <a:pt x="270295" y="233917"/>
                    <a:pt x="226903" y="285775"/>
                  </a:cubicBezTo>
                  <a:cubicBezTo>
                    <a:pt x="183511" y="337633"/>
                    <a:pt x="23174" y="531838"/>
                    <a:pt x="3066" y="550888"/>
                  </a:cubicBezTo>
                  <a:cubicBezTo>
                    <a:pt x="-17042" y="569938"/>
                    <a:pt x="66830" y="454315"/>
                    <a:pt x="106253" y="400075"/>
                  </a:cubicBezTo>
                  <a:cubicBezTo>
                    <a:pt x="145676" y="345835"/>
                    <a:pt x="207853" y="288156"/>
                    <a:pt x="239603" y="225450"/>
                  </a:cubicBezTo>
                  <a:cubicBezTo>
                    <a:pt x="271353" y="162744"/>
                    <a:pt x="308659" y="-2356"/>
                    <a:pt x="312628" y="2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2" name="フリーフォーム: 図形 281">
              <a:extLst>
                <a:ext uri="{FF2B5EF4-FFF2-40B4-BE49-F238E27FC236}">
                  <a16:creationId xmlns:a16="http://schemas.microsoft.com/office/drawing/2014/main" id="{AD851A3D-37E6-4794-996C-BA213831ADD0}"/>
                </a:ext>
              </a:extLst>
            </p:cNvPr>
            <p:cNvSpPr/>
            <p:nvPr/>
          </p:nvSpPr>
          <p:spPr>
            <a:xfrm>
              <a:off x="8296272" y="3196963"/>
              <a:ext cx="304442" cy="104733"/>
            </a:xfrm>
            <a:custGeom>
              <a:avLst/>
              <a:gdLst>
                <a:gd name="connsiteX0" fmla="*/ 3 w 304442"/>
                <a:gd name="connsiteY0" fmla="*/ 104577 h 104733"/>
                <a:gd name="connsiteX1" fmla="*/ 274641 w 304442"/>
                <a:gd name="connsiteY1" fmla="*/ 4565 h 104733"/>
                <a:gd name="connsiteX2" fmla="*/ 268291 w 304442"/>
                <a:gd name="connsiteY2" fmla="*/ 26790 h 104733"/>
                <a:gd name="connsiteX3" fmla="*/ 3 w 304442"/>
                <a:gd name="connsiteY3" fmla="*/ 104577 h 104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4442" h="104733">
                  <a:moveTo>
                    <a:pt x="3" y="104577"/>
                  </a:moveTo>
                  <a:cubicBezTo>
                    <a:pt x="1061" y="100873"/>
                    <a:pt x="229926" y="17530"/>
                    <a:pt x="274641" y="4565"/>
                  </a:cubicBezTo>
                  <a:cubicBezTo>
                    <a:pt x="319356" y="-8400"/>
                    <a:pt x="310889" y="8534"/>
                    <a:pt x="268291" y="26790"/>
                  </a:cubicBezTo>
                  <a:cubicBezTo>
                    <a:pt x="225693" y="45046"/>
                    <a:pt x="-1055" y="108281"/>
                    <a:pt x="3" y="10457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3" name="フリーフォーム: 図形 282">
              <a:extLst>
                <a:ext uri="{FF2B5EF4-FFF2-40B4-BE49-F238E27FC236}">
                  <a16:creationId xmlns:a16="http://schemas.microsoft.com/office/drawing/2014/main" id="{6399ADB6-4EC0-45D4-88B3-94CDFB85C6DD}"/>
                </a:ext>
              </a:extLst>
            </p:cNvPr>
            <p:cNvSpPr/>
            <p:nvPr/>
          </p:nvSpPr>
          <p:spPr>
            <a:xfrm>
              <a:off x="8352532" y="3231686"/>
              <a:ext cx="212551" cy="633605"/>
            </a:xfrm>
            <a:custGeom>
              <a:avLst/>
              <a:gdLst>
                <a:gd name="connsiteX0" fmla="*/ 212031 w 212551"/>
                <a:gd name="connsiteY0" fmla="*/ 4 h 633605"/>
                <a:gd name="connsiteX1" fmla="*/ 159643 w 212551"/>
                <a:gd name="connsiteY1" fmla="*/ 198442 h 633605"/>
                <a:gd name="connsiteX2" fmla="*/ 38993 w 212551"/>
                <a:gd name="connsiteY2" fmla="*/ 527054 h 633605"/>
                <a:gd name="connsiteX3" fmla="*/ 893 w 212551"/>
                <a:gd name="connsiteY3" fmla="*/ 633417 h 633605"/>
                <a:gd name="connsiteX4" fmla="*/ 69156 w 212551"/>
                <a:gd name="connsiteY4" fmla="*/ 508004 h 633605"/>
                <a:gd name="connsiteX5" fmla="*/ 178693 w 212551"/>
                <a:gd name="connsiteY5" fmla="*/ 193679 h 633605"/>
                <a:gd name="connsiteX6" fmla="*/ 212031 w 212551"/>
                <a:gd name="connsiteY6" fmla="*/ 4 h 633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2551" h="633605">
                  <a:moveTo>
                    <a:pt x="212031" y="4"/>
                  </a:moveTo>
                  <a:cubicBezTo>
                    <a:pt x="208856" y="798"/>
                    <a:pt x="188483" y="110600"/>
                    <a:pt x="159643" y="198442"/>
                  </a:cubicBezTo>
                  <a:cubicBezTo>
                    <a:pt x="130803" y="286284"/>
                    <a:pt x="65451" y="454558"/>
                    <a:pt x="38993" y="527054"/>
                  </a:cubicBezTo>
                  <a:cubicBezTo>
                    <a:pt x="12535" y="599550"/>
                    <a:pt x="-4134" y="636592"/>
                    <a:pt x="893" y="633417"/>
                  </a:cubicBezTo>
                  <a:cubicBezTo>
                    <a:pt x="5920" y="630242"/>
                    <a:pt x="39523" y="581294"/>
                    <a:pt x="69156" y="508004"/>
                  </a:cubicBezTo>
                  <a:cubicBezTo>
                    <a:pt x="98789" y="434714"/>
                    <a:pt x="153558" y="275700"/>
                    <a:pt x="178693" y="193679"/>
                  </a:cubicBezTo>
                  <a:cubicBezTo>
                    <a:pt x="203828" y="111658"/>
                    <a:pt x="215206" y="-790"/>
                    <a:pt x="212031" y="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4" name="フリーフォーム: 図形 283">
              <a:extLst>
                <a:ext uri="{FF2B5EF4-FFF2-40B4-BE49-F238E27FC236}">
                  <a16:creationId xmlns:a16="http://schemas.microsoft.com/office/drawing/2014/main" id="{1B92DE33-7EBB-45CF-98A2-E03DFF419ECC}"/>
                </a:ext>
              </a:extLst>
            </p:cNvPr>
            <p:cNvSpPr/>
            <p:nvPr/>
          </p:nvSpPr>
          <p:spPr>
            <a:xfrm>
              <a:off x="8243584" y="3843957"/>
              <a:ext cx="154863" cy="60895"/>
            </a:xfrm>
            <a:custGeom>
              <a:avLst/>
              <a:gdLst>
                <a:gd name="connsiteX0" fmla="*/ 304 w 154863"/>
                <a:gd name="connsiteY0" fmla="*/ 60833 h 60895"/>
                <a:gd name="connsiteX1" fmla="*/ 149529 w 154863"/>
                <a:gd name="connsiteY1" fmla="*/ 13208 h 60895"/>
                <a:gd name="connsiteX2" fmla="*/ 111429 w 154863"/>
                <a:gd name="connsiteY2" fmla="*/ 2096 h 60895"/>
                <a:gd name="connsiteX3" fmla="*/ 304 w 154863"/>
                <a:gd name="connsiteY3" fmla="*/ 60833 h 60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863" h="60895">
                  <a:moveTo>
                    <a:pt x="304" y="60833"/>
                  </a:moveTo>
                  <a:cubicBezTo>
                    <a:pt x="6654" y="62685"/>
                    <a:pt x="131008" y="22997"/>
                    <a:pt x="149529" y="13208"/>
                  </a:cubicBezTo>
                  <a:cubicBezTo>
                    <a:pt x="168050" y="3419"/>
                    <a:pt x="134183" y="-3725"/>
                    <a:pt x="111429" y="2096"/>
                  </a:cubicBezTo>
                  <a:cubicBezTo>
                    <a:pt x="88675" y="7917"/>
                    <a:pt x="-6046" y="58981"/>
                    <a:pt x="304" y="6083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5" name="フリーフォーム: 図形 284">
              <a:extLst>
                <a:ext uri="{FF2B5EF4-FFF2-40B4-BE49-F238E27FC236}">
                  <a16:creationId xmlns:a16="http://schemas.microsoft.com/office/drawing/2014/main" id="{633AA07C-CF52-440B-82B9-47AF147D0700}"/>
                </a:ext>
              </a:extLst>
            </p:cNvPr>
            <p:cNvSpPr/>
            <p:nvPr/>
          </p:nvSpPr>
          <p:spPr>
            <a:xfrm>
              <a:off x="8265965" y="3920651"/>
              <a:ext cx="239120" cy="147953"/>
            </a:xfrm>
            <a:custGeom>
              <a:avLst/>
              <a:gdLst>
                <a:gd name="connsiteX0" fmla="*/ 148 w 239120"/>
                <a:gd name="connsiteY0" fmla="*/ 14 h 147953"/>
                <a:gd name="connsiteX1" fmla="*/ 158898 w 239120"/>
                <a:gd name="connsiteY1" fmla="*/ 122252 h 147953"/>
                <a:gd name="connsiteX2" fmla="*/ 238273 w 239120"/>
                <a:gd name="connsiteY2" fmla="*/ 147652 h 147953"/>
                <a:gd name="connsiteX3" fmla="*/ 189060 w 239120"/>
                <a:gd name="connsiteY3" fmla="*/ 114314 h 147953"/>
                <a:gd name="connsiteX4" fmla="*/ 148 w 239120"/>
                <a:gd name="connsiteY4" fmla="*/ 14 h 147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9120" h="147953">
                  <a:moveTo>
                    <a:pt x="148" y="14"/>
                  </a:moveTo>
                  <a:cubicBezTo>
                    <a:pt x="-4879" y="1337"/>
                    <a:pt x="119211" y="97646"/>
                    <a:pt x="158898" y="122252"/>
                  </a:cubicBezTo>
                  <a:cubicBezTo>
                    <a:pt x="198585" y="146858"/>
                    <a:pt x="233246" y="148975"/>
                    <a:pt x="238273" y="147652"/>
                  </a:cubicBezTo>
                  <a:cubicBezTo>
                    <a:pt x="243300" y="146329"/>
                    <a:pt x="225837" y="137597"/>
                    <a:pt x="189060" y="114314"/>
                  </a:cubicBezTo>
                  <a:cubicBezTo>
                    <a:pt x="152283" y="91031"/>
                    <a:pt x="5175" y="-1309"/>
                    <a:pt x="148" y="1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6" name="フリーフォーム: 図形 285">
              <a:extLst>
                <a:ext uri="{FF2B5EF4-FFF2-40B4-BE49-F238E27FC236}">
                  <a16:creationId xmlns:a16="http://schemas.microsoft.com/office/drawing/2014/main" id="{C7C525BB-626C-43B4-8CE8-F62E64285B7F}"/>
                </a:ext>
              </a:extLst>
            </p:cNvPr>
            <p:cNvSpPr/>
            <p:nvPr/>
          </p:nvSpPr>
          <p:spPr>
            <a:xfrm>
              <a:off x="8397875" y="3861928"/>
              <a:ext cx="397780" cy="233908"/>
            </a:xfrm>
            <a:custGeom>
              <a:avLst/>
              <a:gdLst>
                <a:gd name="connsiteX0" fmla="*/ 0 w 397780"/>
                <a:gd name="connsiteY0" fmla="*/ 0 h 233908"/>
                <a:gd name="connsiteX1" fmla="*/ 374650 w 397780"/>
                <a:gd name="connsiteY1" fmla="*/ 225425 h 233908"/>
                <a:gd name="connsiteX2" fmla="*/ 346075 w 397780"/>
                <a:gd name="connsiteY2" fmla="*/ 180975 h 233908"/>
                <a:gd name="connsiteX3" fmla="*/ 252413 w 397780"/>
                <a:gd name="connsiteY3" fmla="*/ 130175 h 233908"/>
                <a:gd name="connsiteX4" fmla="*/ 0 w 397780"/>
                <a:gd name="connsiteY4" fmla="*/ 0 h 233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7780" h="233908">
                  <a:moveTo>
                    <a:pt x="0" y="0"/>
                  </a:moveTo>
                  <a:cubicBezTo>
                    <a:pt x="158485" y="97631"/>
                    <a:pt x="316971" y="195263"/>
                    <a:pt x="374650" y="225425"/>
                  </a:cubicBezTo>
                  <a:cubicBezTo>
                    <a:pt x="432329" y="255587"/>
                    <a:pt x="366448" y="196850"/>
                    <a:pt x="346075" y="180975"/>
                  </a:cubicBezTo>
                  <a:cubicBezTo>
                    <a:pt x="325702" y="165100"/>
                    <a:pt x="252413" y="130175"/>
                    <a:pt x="252413" y="13017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7" name="フリーフォーム: 図形 286">
              <a:extLst>
                <a:ext uri="{FF2B5EF4-FFF2-40B4-BE49-F238E27FC236}">
                  <a16:creationId xmlns:a16="http://schemas.microsoft.com/office/drawing/2014/main" id="{9AAEFDBA-3A72-445E-B4D8-5C1BAC230B75}"/>
                </a:ext>
              </a:extLst>
            </p:cNvPr>
            <p:cNvSpPr/>
            <p:nvPr/>
          </p:nvSpPr>
          <p:spPr>
            <a:xfrm>
              <a:off x="8585149" y="3239575"/>
              <a:ext cx="365538" cy="846095"/>
            </a:xfrm>
            <a:custGeom>
              <a:avLst/>
              <a:gdLst>
                <a:gd name="connsiteX0" fmla="*/ 51 w 365538"/>
                <a:gd name="connsiteY0" fmla="*/ 53 h 846095"/>
                <a:gd name="connsiteX1" fmla="*/ 328664 w 365538"/>
                <a:gd name="connsiteY1" fmla="*/ 168328 h 846095"/>
                <a:gd name="connsiteX2" fmla="*/ 341364 w 365538"/>
                <a:gd name="connsiteY2" fmla="*/ 195315 h 846095"/>
                <a:gd name="connsiteX3" fmla="*/ 350889 w 365538"/>
                <a:gd name="connsiteY3" fmla="*/ 293740 h 846095"/>
                <a:gd name="connsiteX4" fmla="*/ 363589 w 365538"/>
                <a:gd name="connsiteY4" fmla="*/ 409628 h 846095"/>
                <a:gd name="connsiteX5" fmla="*/ 349301 w 365538"/>
                <a:gd name="connsiteY5" fmla="*/ 431853 h 846095"/>
                <a:gd name="connsiteX6" fmla="*/ 217539 w 365538"/>
                <a:gd name="connsiteY6" fmla="*/ 836665 h 846095"/>
                <a:gd name="connsiteX7" fmla="*/ 250876 w 365538"/>
                <a:gd name="connsiteY7" fmla="*/ 690615 h 846095"/>
                <a:gd name="connsiteX8" fmla="*/ 327076 w 365538"/>
                <a:gd name="connsiteY8" fmla="*/ 388990 h 846095"/>
                <a:gd name="connsiteX9" fmla="*/ 303264 w 365538"/>
                <a:gd name="connsiteY9" fmla="*/ 187378 h 846095"/>
                <a:gd name="connsiteX10" fmla="*/ 51 w 365538"/>
                <a:gd name="connsiteY10" fmla="*/ 53 h 846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65538" h="846095">
                  <a:moveTo>
                    <a:pt x="51" y="53"/>
                  </a:moveTo>
                  <a:cubicBezTo>
                    <a:pt x="4284" y="-3122"/>
                    <a:pt x="271779" y="135784"/>
                    <a:pt x="328664" y="168328"/>
                  </a:cubicBezTo>
                  <a:cubicBezTo>
                    <a:pt x="385550" y="200872"/>
                    <a:pt x="337660" y="174413"/>
                    <a:pt x="341364" y="195315"/>
                  </a:cubicBezTo>
                  <a:cubicBezTo>
                    <a:pt x="345068" y="216217"/>
                    <a:pt x="347185" y="258021"/>
                    <a:pt x="350889" y="293740"/>
                  </a:cubicBezTo>
                  <a:cubicBezTo>
                    <a:pt x="354593" y="329459"/>
                    <a:pt x="363854" y="386609"/>
                    <a:pt x="363589" y="409628"/>
                  </a:cubicBezTo>
                  <a:cubicBezTo>
                    <a:pt x="363324" y="432647"/>
                    <a:pt x="373643" y="360680"/>
                    <a:pt x="349301" y="431853"/>
                  </a:cubicBezTo>
                  <a:cubicBezTo>
                    <a:pt x="324959" y="503026"/>
                    <a:pt x="233943" y="793538"/>
                    <a:pt x="217539" y="836665"/>
                  </a:cubicBezTo>
                  <a:cubicBezTo>
                    <a:pt x="201135" y="879792"/>
                    <a:pt x="232620" y="765227"/>
                    <a:pt x="250876" y="690615"/>
                  </a:cubicBezTo>
                  <a:cubicBezTo>
                    <a:pt x="269132" y="616003"/>
                    <a:pt x="318345" y="472863"/>
                    <a:pt x="327076" y="388990"/>
                  </a:cubicBezTo>
                  <a:cubicBezTo>
                    <a:pt x="335807" y="305117"/>
                    <a:pt x="354593" y="249290"/>
                    <a:pt x="303264" y="187378"/>
                  </a:cubicBezTo>
                  <a:cubicBezTo>
                    <a:pt x="251935" y="125466"/>
                    <a:pt x="-4182" y="3228"/>
                    <a:pt x="51" y="5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8" name="フリーフォーム: 図形 287">
              <a:extLst>
                <a:ext uri="{FF2B5EF4-FFF2-40B4-BE49-F238E27FC236}">
                  <a16:creationId xmlns:a16="http://schemas.microsoft.com/office/drawing/2014/main" id="{7D1243C2-5E6E-40D5-B8EB-B8D94706EA90}"/>
                </a:ext>
              </a:extLst>
            </p:cNvPr>
            <p:cNvSpPr/>
            <p:nvPr/>
          </p:nvSpPr>
          <p:spPr>
            <a:xfrm>
              <a:off x="8518525" y="4066715"/>
              <a:ext cx="358483" cy="136782"/>
            </a:xfrm>
            <a:custGeom>
              <a:avLst/>
              <a:gdLst>
                <a:gd name="connsiteX0" fmla="*/ 0 w 358483"/>
                <a:gd name="connsiteY0" fmla="*/ 0 h 136782"/>
                <a:gd name="connsiteX1" fmla="*/ 249238 w 358483"/>
                <a:gd name="connsiteY1" fmla="*/ 3175 h 136782"/>
                <a:gd name="connsiteX2" fmla="*/ 342900 w 358483"/>
                <a:gd name="connsiteY2" fmla="*/ 14288 h 136782"/>
                <a:gd name="connsiteX3" fmla="*/ 350838 w 358483"/>
                <a:gd name="connsiteY3" fmla="*/ 65088 h 136782"/>
                <a:gd name="connsiteX4" fmla="*/ 357188 w 358483"/>
                <a:gd name="connsiteY4" fmla="*/ 136525 h 136782"/>
                <a:gd name="connsiteX5" fmla="*/ 323850 w 358483"/>
                <a:gd name="connsiteY5" fmla="*/ 38100 h 136782"/>
                <a:gd name="connsiteX6" fmla="*/ 250825 w 358483"/>
                <a:gd name="connsiteY6" fmla="*/ 33338 h 136782"/>
                <a:gd name="connsiteX7" fmla="*/ 0 w 358483"/>
                <a:gd name="connsiteY7" fmla="*/ 0 h 136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8483" h="136782">
                  <a:moveTo>
                    <a:pt x="0" y="0"/>
                  </a:moveTo>
                  <a:lnTo>
                    <a:pt x="249238" y="3175"/>
                  </a:lnTo>
                  <a:cubicBezTo>
                    <a:pt x="306388" y="5556"/>
                    <a:pt x="325967" y="3969"/>
                    <a:pt x="342900" y="14288"/>
                  </a:cubicBezTo>
                  <a:cubicBezTo>
                    <a:pt x="359833" y="24607"/>
                    <a:pt x="348457" y="44715"/>
                    <a:pt x="350838" y="65088"/>
                  </a:cubicBezTo>
                  <a:cubicBezTo>
                    <a:pt x="353219" y="85461"/>
                    <a:pt x="361686" y="141023"/>
                    <a:pt x="357188" y="136525"/>
                  </a:cubicBezTo>
                  <a:cubicBezTo>
                    <a:pt x="352690" y="132027"/>
                    <a:pt x="341577" y="55298"/>
                    <a:pt x="323850" y="38100"/>
                  </a:cubicBezTo>
                  <a:cubicBezTo>
                    <a:pt x="306123" y="20902"/>
                    <a:pt x="250825" y="33338"/>
                    <a:pt x="250825" y="333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9" name="フリーフォーム: 図形 288">
              <a:extLst>
                <a:ext uri="{FF2B5EF4-FFF2-40B4-BE49-F238E27FC236}">
                  <a16:creationId xmlns:a16="http://schemas.microsoft.com/office/drawing/2014/main" id="{DC8F5CDF-949C-4216-8201-7367B34EF4D3}"/>
                </a:ext>
              </a:extLst>
            </p:cNvPr>
            <p:cNvSpPr/>
            <p:nvPr/>
          </p:nvSpPr>
          <p:spPr>
            <a:xfrm>
              <a:off x="8635889" y="4227051"/>
              <a:ext cx="228865" cy="417258"/>
            </a:xfrm>
            <a:custGeom>
              <a:avLst/>
              <a:gdLst>
                <a:gd name="connsiteX0" fmla="*/ 228711 w 228865"/>
                <a:gd name="connsiteY0" fmla="*/ 2 h 417258"/>
                <a:gd name="connsiteX1" fmla="*/ 106474 w 228865"/>
                <a:gd name="connsiteY1" fmla="*/ 277814 h 417258"/>
                <a:gd name="connsiteX2" fmla="*/ 108061 w 228865"/>
                <a:gd name="connsiteY2" fmla="*/ 336552 h 417258"/>
                <a:gd name="connsiteX3" fmla="*/ 69961 w 228865"/>
                <a:gd name="connsiteY3" fmla="*/ 398464 h 417258"/>
                <a:gd name="connsiteX4" fmla="*/ 111 w 228865"/>
                <a:gd name="connsiteY4" fmla="*/ 414339 h 417258"/>
                <a:gd name="connsiteX5" fmla="*/ 87424 w 228865"/>
                <a:gd name="connsiteY5" fmla="*/ 347664 h 417258"/>
                <a:gd name="connsiteX6" fmla="*/ 77899 w 228865"/>
                <a:gd name="connsiteY6" fmla="*/ 273052 h 417258"/>
                <a:gd name="connsiteX7" fmla="*/ 228711 w 228865"/>
                <a:gd name="connsiteY7" fmla="*/ 2 h 417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8865" h="417258">
                  <a:moveTo>
                    <a:pt x="228711" y="2"/>
                  </a:moveTo>
                  <a:cubicBezTo>
                    <a:pt x="233473" y="796"/>
                    <a:pt x="126582" y="221722"/>
                    <a:pt x="106474" y="277814"/>
                  </a:cubicBezTo>
                  <a:cubicBezTo>
                    <a:pt x="86366" y="333906"/>
                    <a:pt x="114146" y="316444"/>
                    <a:pt x="108061" y="336552"/>
                  </a:cubicBezTo>
                  <a:cubicBezTo>
                    <a:pt x="101976" y="356660"/>
                    <a:pt x="87953" y="385500"/>
                    <a:pt x="69961" y="398464"/>
                  </a:cubicBezTo>
                  <a:cubicBezTo>
                    <a:pt x="51969" y="411428"/>
                    <a:pt x="-2799" y="422806"/>
                    <a:pt x="111" y="414339"/>
                  </a:cubicBezTo>
                  <a:cubicBezTo>
                    <a:pt x="3021" y="405872"/>
                    <a:pt x="74459" y="371212"/>
                    <a:pt x="87424" y="347664"/>
                  </a:cubicBezTo>
                  <a:cubicBezTo>
                    <a:pt x="100389" y="324116"/>
                    <a:pt x="54616" y="333641"/>
                    <a:pt x="77899" y="273052"/>
                  </a:cubicBezTo>
                  <a:cubicBezTo>
                    <a:pt x="101182" y="212463"/>
                    <a:pt x="223949" y="-792"/>
                    <a:pt x="228711" y="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0" name="フリーフォーム: 図形 289">
              <a:extLst>
                <a:ext uri="{FF2B5EF4-FFF2-40B4-BE49-F238E27FC236}">
                  <a16:creationId xmlns:a16="http://schemas.microsoft.com/office/drawing/2014/main" id="{D4B4511F-9DB7-4449-A049-BCAEA6105362}"/>
                </a:ext>
              </a:extLst>
            </p:cNvPr>
            <p:cNvSpPr/>
            <p:nvPr/>
          </p:nvSpPr>
          <p:spPr>
            <a:xfrm>
              <a:off x="8586772" y="4115870"/>
              <a:ext cx="260369" cy="328957"/>
            </a:xfrm>
            <a:custGeom>
              <a:avLst/>
              <a:gdLst>
                <a:gd name="connsiteX0" fmla="*/ 260366 w 260369"/>
                <a:gd name="connsiteY0" fmla="*/ 58 h 328957"/>
                <a:gd name="connsiteX1" fmla="*/ 69866 w 260369"/>
                <a:gd name="connsiteY1" fmla="*/ 223895 h 328957"/>
                <a:gd name="connsiteX2" fmla="*/ 16 w 260369"/>
                <a:gd name="connsiteY2" fmla="*/ 328670 h 328957"/>
                <a:gd name="connsiteX3" fmla="*/ 74628 w 260369"/>
                <a:gd name="connsiteY3" fmla="*/ 246120 h 328957"/>
                <a:gd name="connsiteX4" fmla="*/ 260366 w 260369"/>
                <a:gd name="connsiteY4" fmla="*/ 58 h 328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0369" h="328957">
                  <a:moveTo>
                    <a:pt x="260366" y="58"/>
                  </a:moveTo>
                  <a:cubicBezTo>
                    <a:pt x="259572" y="-3646"/>
                    <a:pt x="113258" y="169126"/>
                    <a:pt x="69866" y="223895"/>
                  </a:cubicBezTo>
                  <a:cubicBezTo>
                    <a:pt x="26474" y="278664"/>
                    <a:pt x="-778" y="324966"/>
                    <a:pt x="16" y="328670"/>
                  </a:cubicBezTo>
                  <a:cubicBezTo>
                    <a:pt x="810" y="332374"/>
                    <a:pt x="31236" y="300095"/>
                    <a:pt x="74628" y="246120"/>
                  </a:cubicBezTo>
                  <a:cubicBezTo>
                    <a:pt x="118020" y="192145"/>
                    <a:pt x="261160" y="3762"/>
                    <a:pt x="260366" y="5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1" name="フリーフォーム: 図形 290">
              <a:extLst>
                <a:ext uri="{FF2B5EF4-FFF2-40B4-BE49-F238E27FC236}">
                  <a16:creationId xmlns:a16="http://schemas.microsoft.com/office/drawing/2014/main" id="{7607ADF5-B396-48BF-816F-7B87346A33F6}"/>
                </a:ext>
              </a:extLst>
            </p:cNvPr>
            <p:cNvSpPr/>
            <p:nvPr/>
          </p:nvSpPr>
          <p:spPr>
            <a:xfrm>
              <a:off x="8200611" y="4072340"/>
              <a:ext cx="315371" cy="318549"/>
            </a:xfrm>
            <a:custGeom>
              <a:avLst/>
              <a:gdLst>
                <a:gd name="connsiteX0" fmla="*/ 314739 w 315371"/>
                <a:gd name="connsiteY0" fmla="*/ 2313 h 318549"/>
                <a:gd name="connsiteX1" fmla="*/ 162339 w 315371"/>
                <a:gd name="connsiteY1" fmla="*/ 165825 h 318549"/>
                <a:gd name="connsiteX2" fmla="*/ 89314 w 315371"/>
                <a:gd name="connsiteY2" fmla="*/ 254725 h 318549"/>
                <a:gd name="connsiteX3" fmla="*/ 414 w 315371"/>
                <a:gd name="connsiteY3" fmla="*/ 316638 h 318549"/>
                <a:gd name="connsiteX4" fmla="*/ 127414 w 315371"/>
                <a:gd name="connsiteY4" fmla="*/ 181700 h 318549"/>
                <a:gd name="connsiteX5" fmla="*/ 213139 w 315371"/>
                <a:gd name="connsiteY5" fmla="*/ 76925 h 318549"/>
                <a:gd name="connsiteX6" fmla="*/ 314739 w 315371"/>
                <a:gd name="connsiteY6" fmla="*/ 2313 h 318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5371" h="318549">
                  <a:moveTo>
                    <a:pt x="314739" y="2313"/>
                  </a:moveTo>
                  <a:cubicBezTo>
                    <a:pt x="306272" y="17130"/>
                    <a:pt x="199910" y="123756"/>
                    <a:pt x="162339" y="165825"/>
                  </a:cubicBezTo>
                  <a:cubicBezTo>
                    <a:pt x="124768" y="207894"/>
                    <a:pt x="116301" y="229590"/>
                    <a:pt x="89314" y="254725"/>
                  </a:cubicBezTo>
                  <a:cubicBezTo>
                    <a:pt x="62327" y="279860"/>
                    <a:pt x="-5936" y="328809"/>
                    <a:pt x="414" y="316638"/>
                  </a:cubicBezTo>
                  <a:cubicBezTo>
                    <a:pt x="6764" y="304467"/>
                    <a:pt x="91960" y="221652"/>
                    <a:pt x="127414" y="181700"/>
                  </a:cubicBezTo>
                  <a:cubicBezTo>
                    <a:pt x="162868" y="141748"/>
                    <a:pt x="181918" y="106294"/>
                    <a:pt x="213139" y="76925"/>
                  </a:cubicBezTo>
                  <a:cubicBezTo>
                    <a:pt x="244360" y="47556"/>
                    <a:pt x="323206" y="-12504"/>
                    <a:pt x="314739" y="231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2" name="フリーフォーム: 図形 291">
              <a:extLst>
                <a:ext uri="{FF2B5EF4-FFF2-40B4-BE49-F238E27FC236}">
                  <a16:creationId xmlns:a16="http://schemas.microsoft.com/office/drawing/2014/main" id="{516E2B84-F2B1-4A4E-A615-405CABC762C8}"/>
                </a:ext>
              </a:extLst>
            </p:cNvPr>
            <p:cNvSpPr/>
            <p:nvPr/>
          </p:nvSpPr>
          <p:spPr>
            <a:xfrm>
              <a:off x="8205330" y="4391131"/>
              <a:ext cx="260684" cy="163376"/>
            </a:xfrm>
            <a:custGeom>
              <a:avLst/>
              <a:gdLst>
                <a:gd name="connsiteX0" fmla="*/ 458 w 260684"/>
                <a:gd name="connsiteY0" fmla="*/ 12134 h 163376"/>
                <a:gd name="connsiteX1" fmla="*/ 119520 w 260684"/>
                <a:gd name="connsiteY1" fmla="*/ 10547 h 163376"/>
                <a:gd name="connsiteX2" fmla="*/ 254458 w 260684"/>
                <a:gd name="connsiteY2" fmla="*/ 161359 h 163376"/>
                <a:gd name="connsiteX3" fmla="*/ 230645 w 260684"/>
                <a:gd name="connsiteY3" fmla="*/ 91509 h 163376"/>
                <a:gd name="connsiteX4" fmla="*/ 163970 w 260684"/>
                <a:gd name="connsiteY4" fmla="*/ 7372 h 163376"/>
                <a:gd name="connsiteX5" fmla="*/ 458 w 260684"/>
                <a:gd name="connsiteY5" fmla="*/ 12134 h 163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0684" h="163376">
                  <a:moveTo>
                    <a:pt x="458" y="12134"/>
                  </a:moveTo>
                  <a:cubicBezTo>
                    <a:pt x="-6950" y="12663"/>
                    <a:pt x="77187" y="-14324"/>
                    <a:pt x="119520" y="10547"/>
                  </a:cubicBezTo>
                  <a:cubicBezTo>
                    <a:pt x="161853" y="35418"/>
                    <a:pt x="235937" y="147865"/>
                    <a:pt x="254458" y="161359"/>
                  </a:cubicBezTo>
                  <a:cubicBezTo>
                    <a:pt x="272979" y="174853"/>
                    <a:pt x="245726" y="117173"/>
                    <a:pt x="230645" y="91509"/>
                  </a:cubicBezTo>
                  <a:cubicBezTo>
                    <a:pt x="215564" y="65845"/>
                    <a:pt x="199689" y="23511"/>
                    <a:pt x="163970" y="7372"/>
                  </a:cubicBezTo>
                  <a:cubicBezTo>
                    <a:pt x="128251" y="-8767"/>
                    <a:pt x="7866" y="11605"/>
                    <a:pt x="458" y="1213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3" name="フリーフォーム: 図形 292">
              <a:extLst>
                <a:ext uri="{FF2B5EF4-FFF2-40B4-BE49-F238E27FC236}">
                  <a16:creationId xmlns:a16="http://schemas.microsoft.com/office/drawing/2014/main" id="{92F046FD-B368-4766-8482-2117F03EAE0F}"/>
                </a:ext>
              </a:extLst>
            </p:cNvPr>
            <p:cNvSpPr/>
            <p:nvPr/>
          </p:nvSpPr>
          <p:spPr>
            <a:xfrm>
              <a:off x="8510585" y="4443006"/>
              <a:ext cx="195268" cy="92039"/>
            </a:xfrm>
            <a:custGeom>
              <a:avLst/>
              <a:gdLst>
                <a:gd name="connsiteX0" fmla="*/ 3 w 195268"/>
                <a:gd name="connsiteY0" fmla="*/ 33284 h 92039"/>
                <a:gd name="connsiteX1" fmla="*/ 96840 w 195268"/>
                <a:gd name="connsiteY1" fmla="*/ 1534 h 92039"/>
                <a:gd name="connsiteX2" fmla="*/ 195265 w 195268"/>
                <a:gd name="connsiteY2" fmla="*/ 92022 h 92039"/>
                <a:gd name="connsiteX3" fmla="*/ 100015 w 195268"/>
                <a:gd name="connsiteY3" fmla="*/ 9472 h 92039"/>
                <a:gd name="connsiteX4" fmla="*/ 3 w 195268"/>
                <a:gd name="connsiteY4" fmla="*/ 33284 h 9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268" h="92039">
                  <a:moveTo>
                    <a:pt x="3" y="33284"/>
                  </a:moveTo>
                  <a:cubicBezTo>
                    <a:pt x="-526" y="31961"/>
                    <a:pt x="64296" y="-8256"/>
                    <a:pt x="96840" y="1534"/>
                  </a:cubicBezTo>
                  <a:cubicBezTo>
                    <a:pt x="129384" y="11324"/>
                    <a:pt x="194736" y="90699"/>
                    <a:pt x="195265" y="92022"/>
                  </a:cubicBezTo>
                  <a:cubicBezTo>
                    <a:pt x="195794" y="93345"/>
                    <a:pt x="134411" y="18997"/>
                    <a:pt x="100015" y="9472"/>
                  </a:cubicBezTo>
                  <a:cubicBezTo>
                    <a:pt x="65619" y="-53"/>
                    <a:pt x="532" y="34607"/>
                    <a:pt x="3" y="3328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4" name="フリーフォーム: 図形 293">
              <a:extLst>
                <a:ext uri="{FF2B5EF4-FFF2-40B4-BE49-F238E27FC236}">
                  <a16:creationId xmlns:a16="http://schemas.microsoft.com/office/drawing/2014/main" id="{7DA6FF1D-210F-49D4-B25C-2B22342EBD73}"/>
                </a:ext>
              </a:extLst>
            </p:cNvPr>
            <p:cNvSpPr/>
            <p:nvPr/>
          </p:nvSpPr>
          <p:spPr>
            <a:xfrm>
              <a:off x="8192277" y="4407941"/>
              <a:ext cx="448561" cy="249042"/>
            </a:xfrm>
            <a:custGeom>
              <a:avLst/>
              <a:gdLst>
                <a:gd name="connsiteX0" fmla="*/ 811 w 448561"/>
                <a:gd name="connsiteY0" fmla="*/ 87 h 249042"/>
                <a:gd name="connsiteX1" fmla="*/ 91298 w 448561"/>
                <a:gd name="connsiteY1" fmla="*/ 122324 h 249042"/>
                <a:gd name="connsiteX2" fmla="*/ 138923 w 448561"/>
                <a:gd name="connsiteY2" fmla="*/ 163599 h 249042"/>
                <a:gd name="connsiteX3" fmla="*/ 172261 w 448561"/>
                <a:gd name="connsiteY3" fmla="*/ 160424 h 249042"/>
                <a:gd name="connsiteX4" fmla="*/ 261161 w 448561"/>
                <a:gd name="connsiteY4" fmla="*/ 149312 h 249042"/>
                <a:gd name="connsiteX5" fmla="*/ 307198 w 448561"/>
                <a:gd name="connsiteY5" fmla="*/ 165187 h 249042"/>
                <a:gd name="connsiteX6" fmla="*/ 429436 w 448561"/>
                <a:gd name="connsiteY6" fmla="*/ 247737 h 249042"/>
                <a:gd name="connsiteX7" fmla="*/ 429436 w 448561"/>
                <a:gd name="connsiteY7" fmla="*/ 209637 h 249042"/>
                <a:gd name="connsiteX8" fmla="*/ 248461 w 448561"/>
                <a:gd name="connsiteY8" fmla="*/ 128674 h 249042"/>
                <a:gd name="connsiteX9" fmla="*/ 148448 w 448561"/>
                <a:gd name="connsiteY9" fmla="*/ 142962 h 249042"/>
                <a:gd name="connsiteX10" fmla="*/ 811 w 448561"/>
                <a:gd name="connsiteY10" fmla="*/ 87 h 249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8561" h="249042">
                  <a:moveTo>
                    <a:pt x="811" y="87"/>
                  </a:moveTo>
                  <a:cubicBezTo>
                    <a:pt x="-8714" y="-3353"/>
                    <a:pt x="68279" y="95072"/>
                    <a:pt x="91298" y="122324"/>
                  </a:cubicBezTo>
                  <a:cubicBezTo>
                    <a:pt x="114317" y="149576"/>
                    <a:pt x="125429" y="157249"/>
                    <a:pt x="138923" y="163599"/>
                  </a:cubicBezTo>
                  <a:cubicBezTo>
                    <a:pt x="152417" y="169949"/>
                    <a:pt x="172261" y="160424"/>
                    <a:pt x="172261" y="160424"/>
                  </a:cubicBezTo>
                  <a:cubicBezTo>
                    <a:pt x="192634" y="158043"/>
                    <a:pt x="238672" y="148518"/>
                    <a:pt x="261161" y="149312"/>
                  </a:cubicBezTo>
                  <a:cubicBezTo>
                    <a:pt x="283650" y="150106"/>
                    <a:pt x="279152" y="148783"/>
                    <a:pt x="307198" y="165187"/>
                  </a:cubicBezTo>
                  <a:cubicBezTo>
                    <a:pt x="335244" y="181591"/>
                    <a:pt x="409063" y="240329"/>
                    <a:pt x="429436" y="247737"/>
                  </a:cubicBezTo>
                  <a:cubicBezTo>
                    <a:pt x="449809" y="255145"/>
                    <a:pt x="459599" y="229481"/>
                    <a:pt x="429436" y="209637"/>
                  </a:cubicBezTo>
                  <a:cubicBezTo>
                    <a:pt x="399274" y="189793"/>
                    <a:pt x="295292" y="139787"/>
                    <a:pt x="248461" y="128674"/>
                  </a:cubicBezTo>
                  <a:cubicBezTo>
                    <a:pt x="201630" y="117562"/>
                    <a:pt x="187342" y="161483"/>
                    <a:pt x="148448" y="142962"/>
                  </a:cubicBezTo>
                  <a:cubicBezTo>
                    <a:pt x="109554" y="124441"/>
                    <a:pt x="10336" y="3527"/>
                    <a:pt x="811" y="8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5" name="フリーフォーム: 図形 294">
              <a:extLst>
                <a:ext uri="{FF2B5EF4-FFF2-40B4-BE49-F238E27FC236}">
                  <a16:creationId xmlns:a16="http://schemas.microsoft.com/office/drawing/2014/main" id="{731A8028-2075-45A9-B1D6-EBCEC3A4182F}"/>
                </a:ext>
              </a:extLst>
            </p:cNvPr>
            <p:cNvSpPr/>
            <p:nvPr/>
          </p:nvSpPr>
          <p:spPr>
            <a:xfrm>
              <a:off x="8853501" y="3826102"/>
              <a:ext cx="233408" cy="237438"/>
            </a:xfrm>
            <a:custGeom>
              <a:avLst/>
              <a:gdLst>
                <a:gd name="connsiteX0" fmla="*/ 233349 w 233408"/>
                <a:gd name="connsiteY0" fmla="*/ 371 h 237438"/>
                <a:gd name="connsiteX1" fmla="*/ 89416 w 233408"/>
                <a:gd name="connsiteY1" fmla="*/ 19421 h 237438"/>
                <a:gd name="connsiteX2" fmla="*/ 68249 w 233408"/>
                <a:gd name="connsiteY2" fmla="*/ 68105 h 237438"/>
                <a:gd name="connsiteX3" fmla="*/ 34382 w 233408"/>
                <a:gd name="connsiteY3" fmla="*/ 146421 h 237438"/>
                <a:gd name="connsiteX4" fmla="*/ 516 w 233408"/>
                <a:gd name="connsiteY4" fmla="*/ 237438 h 237438"/>
                <a:gd name="connsiteX5" fmla="*/ 61899 w 233408"/>
                <a:gd name="connsiteY5" fmla="*/ 146421 h 237438"/>
                <a:gd name="connsiteX6" fmla="*/ 106349 w 233408"/>
                <a:gd name="connsiteY6" fmla="*/ 34238 h 237438"/>
                <a:gd name="connsiteX7" fmla="*/ 233349 w 233408"/>
                <a:gd name="connsiteY7" fmla="*/ 371 h 237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3408" h="237438">
                  <a:moveTo>
                    <a:pt x="233349" y="371"/>
                  </a:moveTo>
                  <a:cubicBezTo>
                    <a:pt x="230527" y="-2099"/>
                    <a:pt x="116933" y="8132"/>
                    <a:pt x="89416" y="19421"/>
                  </a:cubicBezTo>
                  <a:cubicBezTo>
                    <a:pt x="61899" y="30710"/>
                    <a:pt x="77421" y="46938"/>
                    <a:pt x="68249" y="68105"/>
                  </a:cubicBezTo>
                  <a:cubicBezTo>
                    <a:pt x="59077" y="89272"/>
                    <a:pt x="45671" y="118199"/>
                    <a:pt x="34382" y="146421"/>
                  </a:cubicBezTo>
                  <a:cubicBezTo>
                    <a:pt x="23093" y="174643"/>
                    <a:pt x="-4070" y="237438"/>
                    <a:pt x="516" y="237438"/>
                  </a:cubicBezTo>
                  <a:cubicBezTo>
                    <a:pt x="5102" y="237438"/>
                    <a:pt x="44260" y="180288"/>
                    <a:pt x="61899" y="146421"/>
                  </a:cubicBezTo>
                  <a:cubicBezTo>
                    <a:pt x="79538" y="112554"/>
                    <a:pt x="74952" y="57521"/>
                    <a:pt x="106349" y="34238"/>
                  </a:cubicBezTo>
                  <a:cubicBezTo>
                    <a:pt x="137746" y="10955"/>
                    <a:pt x="236171" y="2841"/>
                    <a:pt x="233349" y="37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6" name="フリーフォーム: 図形 295">
              <a:extLst>
                <a:ext uri="{FF2B5EF4-FFF2-40B4-BE49-F238E27FC236}">
                  <a16:creationId xmlns:a16="http://schemas.microsoft.com/office/drawing/2014/main" id="{9D364580-7129-44EF-BD38-C006DF5CE5DE}"/>
                </a:ext>
              </a:extLst>
            </p:cNvPr>
            <p:cNvSpPr/>
            <p:nvPr/>
          </p:nvSpPr>
          <p:spPr>
            <a:xfrm>
              <a:off x="8777062" y="3860679"/>
              <a:ext cx="308363" cy="1114941"/>
            </a:xfrm>
            <a:custGeom>
              <a:avLst/>
              <a:gdLst>
                <a:gd name="connsiteX0" fmla="*/ 307671 w 308363"/>
                <a:gd name="connsiteY0" fmla="*/ 3894 h 1114941"/>
                <a:gd name="connsiteX1" fmla="*/ 138338 w 308363"/>
                <a:gd name="connsiteY1" fmla="*/ 619844 h 1114941"/>
                <a:gd name="connsiteX2" fmla="*/ 2871 w 308363"/>
                <a:gd name="connsiteY2" fmla="*/ 1091861 h 1114941"/>
                <a:gd name="connsiteX3" fmla="*/ 70605 w 308363"/>
                <a:gd name="connsiteY3" fmla="*/ 933111 h 1114941"/>
                <a:gd name="connsiteX4" fmla="*/ 307671 w 308363"/>
                <a:gd name="connsiteY4" fmla="*/ 3894 h 1114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363" h="1114941">
                  <a:moveTo>
                    <a:pt x="307671" y="3894"/>
                  </a:moveTo>
                  <a:cubicBezTo>
                    <a:pt x="318960" y="-48317"/>
                    <a:pt x="189138" y="438516"/>
                    <a:pt x="138338" y="619844"/>
                  </a:cubicBezTo>
                  <a:cubicBezTo>
                    <a:pt x="87538" y="801172"/>
                    <a:pt x="14160" y="1039650"/>
                    <a:pt x="2871" y="1091861"/>
                  </a:cubicBezTo>
                  <a:cubicBezTo>
                    <a:pt x="-8418" y="1144072"/>
                    <a:pt x="13455" y="1114439"/>
                    <a:pt x="70605" y="933111"/>
                  </a:cubicBezTo>
                  <a:cubicBezTo>
                    <a:pt x="127755" y="751783"/>
                    <a:pt x="296382" y="56105"/>
                    <a:pt x="307671" y="389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7" name="フリーフォーム: 図形 296">
              <a:extLst>
                <a:ext uri="{FF2B5EF4-FFF2-40B4-BE49-F238E27FC236}">
                  <a16:creationId xmlns:a16="http://schemas.microsoft.com/office/drawing/2014/main" id="{019398DA-7159-4E3B-9546-082414A1DDF7}"/>
                </a:ext>
              </a:extLst>
            </p:cNvPr>
            <p:cNvSpPr/>
            <p:nvPr/>
          </p:nvSpPr>
          <p:spPr>
            <a:xfrm>
              <a:off x="8771144" y="4044255"/>
              <a:ext cx="250122" cy="927337"/>
            </a:xfrm>
            <a:custGeom>
              <a:avLst/>
              <a:gdLst>
                <a:gd name="connsiteX0" fmla="*/ 250089 w 250122"/>
                <a:gd name="connsiteY0" fmla="*/ 235 h 927337"/>
                <a:gd name="connsiteX1" fmla="*/ 163306 w 250122"/>
                <a:gd name="connsiteY1" fmla="*/ 243652 h 927337"/>
                <a:gd name="connsiteX2" fmla="*/ 125206 w 250122"/>
                <a:gd name="connsiteY2" fmla="*/ 285985 h 927337"/>
                <a:gd name="connsiteX3" fmla="*/ 104039 w 250122"/>
                <a:gd name="connsiteY3" fmla="*/ 550568 h 927337"/>
                <a:gd name="connsiteX4" fmla="*/ 4556 w 250122"/>
                <a:gd name="connsiteY4" fmla="*/ 736835 h 927337"/>
                <a:gd name="connsiteX5" fmla="*/ 17256 w 250122"/>
                <a:gd name="connsiteY5" fmla="*/ 927335 h 927337"/>
                <a:gd name="connsiteX6" fmla="*/ 21489 w 250122"/>
                <a:gd name="connsiteY6" fmla="*/ 741068 h 927337"/>
                <a:gd name="connsiteX7" fmla="*/ 118856 w 250122"/>
                <a:gd name="connsiteY7" fmla="*/ 563268 h 927337"/>
                <a:gd name="connsiteX8" fmla="*/ 152723 w 250122"/>
                <a:gd name="connsiteY8" fmla="*/ 292335 h 927337"/>
                <a:gd name="connsiteX9" fmla="*/ 250089 w 250122"/>
                <a:gd name="connsiteY9" fmla="*/ 235 h 927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0122" h="927337">
                  <a:moveTo>
                    <a:pt x="250089" y="235"/>
                  </a:moveTo>
                  <a:cubicBezTo>
                    <a:pt x="251853" y="-7879"/>
                    <a:pt x="184120" y="196027"/>
                    <a:pt x="163306" y="243652"/>
                  </a:cubicBezTo>
                  <a:cubicBezTo>
                    <a:pt x="142492" y="291277"/>
                    <a:pt x="135084" y="234832"/>
                    <a:pt x="125206" y="285985"/>
                  </a:cubicBezTo>
                  <a:cubicBezTo>
                    <a:pt x="115328" y="337138"/>
                    <a:pt x="124147" y="475426"/>
                    <a:pt x="104039" y="550568"/>
                  </a:cubicBezTo>
                  <a:cubicBezTo>
                    <a:pt x="83931" y="625710"/>
                    <a:pt x="19020" y="674041"/>
                    <a:pt x="4556" y="736835"/>
                  </a:cubicBezTo>
                  <a:cubicBezTo>
                    <a:pt x="-9908" y="799630"/>
                    <a:pt x="14434" y="926630"/>
                    <a:pt x="17256" y="927335"/>
                  </a:cubicBezTo>
                  <a:cubicBezTo>
                    <a:pt x="20078" y="928040"/>
                    <a:pt x="4556" y="801746"/>
                    <a:pt x="21489" y="741068"/>
                  </a:cubicBezTo>
                  <a:cubicBezTo>
                    <a:pt x="38422" y="680390"/>
                    <a:pt x="96984" y="638057"/>
                    <a:pt x="118856" y="563268"/>
                  </a:cubicBezTo>
                  <a:cubicBezTo>
                    <a:pt x="140728" y="488479"/>
                    <a:pt x="129793" y="382646"/>
                    <a:pt x="152723" y="292335"/>
                  </a:cubicBezTo>
                  <a:cubicBezTo>
                    <a:pt x="175653" y="202024"/>
                    <a:pt x="248325" y="8349"/>
                    <a:pt x="250089" y="23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8" name="フリーフォーム: 図形 297">
              <a:extLst>
                <a:ext uri="{FF2B5EF4-FFF2-40B4-BE49-F238E27FC236}">
                  <a16:creationId xmlns:a16="http://schemas.microsoft.com/office/drawing/2014/main" id="{2439AC68-7173-4E1C-881D-1021992F7D39}"/>
                </a:ext>
              </a:extLst>
            </p:cNvPr>
            <p:cNvSpPr/>
            <p:nvPr/>
          </p:nvSpPr>
          <p:spPr>
            <a:xfrm>
              <a:off x="8652273" y="4528672"/>
              <a:ext cx="103124" cy="188578"/>
            </a:xfrm>
            <a:custGeom>
              <a:avLst/>
              <a:gdLst>
                <a:gd name="connsiteX0" fmla="*/ 101202 w 103124"/>
                <a:gd name="connsiteY0" fmla="*/ 6 h 188578"/>
                <a:gd name="connsiteX1" fmla="*/ 61515 w 103124"/>
                <a:gd name="connsiteY1" fmla="*/ 103193 h 188578"/>
                <a:gd name="connsiteX2" fmla="*/ 9127 w 103124"/>
                <a:gd name="connsiteY2" fmla="*/ 165106 h 188578"/>
                <a:gd name="connsiteX3" fmla="*/ 7540 w 103124"/>
                <a:gd name="connsiteY3" fmla="*/ 185743 h 188578"/>
                <a:gd name="connsiteX4" fmla="*/ 85327 w 103124"/>
                <a:gd name="connsiteY4" fmla="*/ 107956 h 188578"/>
                <a:gd name="connsiteX5" fmla="*/ 101202 w 103124"/>
                <a:gd name="connsiteY5" fmla="*/ 6 h 188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3124" h="188578">
                  <a:moveTo>
                    <a:pt x="101202" y="6"/>
                  </a:moveTo>
                  <a:cubicBezTo>
                    <a:pt x="97233" y="-788"/>
                    <a:pt x="76861" y="75676"/>
                    <a:pt x="61515" y="103193"/>
                  </a:cubicBezTo>
                  <a:cubicBezTo>
                    <a:pt x="46169" y="130710"/>
                    <a:pt x="18123" y="151348"/>
                    <a:pt x="9127" y="165106"/>
                  </a:cubicBezTo>
                  <a:cubicBezTo>
                    <a:pt x="131" y="178864"/>
                    <a:pt x="-5160" y="195268"/>
                    <a:pt x="7540" y="185743"/>
                  </a:cubicBezTo>
                  <a:cubicBezTo>
                    <a:pt x="20240" y="176218"/>
                    <a:pt x="66277" y="135737"/>
                    <a:pt x="85327" y="107956"/>
                  </a:cubicBezTo>
                  <a:cubicBezTo>
                    <a:pt x="104377" y="80175"/>
                    <a:pt x="105171" y="800"/>
                    <a:pt x="101202" y="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9" name="フリーフォーム: 図形 298">
              <a:extLst>
                <a:ext uri="{FF2B5EF4-FFF2-40B4-BE49-F238E27FC236}">
                  <a16:creationId xmlns:a16="http://schemas.microsoft.com/office/drawing/2014/main" id="{D4804D2E-ED2D-43A8-985D-2DF12D72972F}"/>
                </a:ext>
              </a:extLst>
            </p:cNvPr>
            <p:cNvSpPr/>
            <p:nvPr/>
          </p:nvSpPr>
          <p:spPr>
            <a:xfrm>
              <a:off x="8655050" y="4971553"/>
              <a:ext cx="143882" cy="25003"/>
            </a:xfrm>
            <a:custGeom>
              <a:avLst/>
              <a:gdLst>
                <a:gd name="connsiteX0" fmla="*/ 0 w 143882"/>
                <a:gd name="connsiteY0" fmla="*/ 23850 h 25003"/>
                <a:gd name="connsiteX1" fmla="*/ 128588 w 143882"/>
                <a:gd name="connsiteY1" fmla="*/ 19087 h 25003"/>
                <a:gd name="connsiteX2" fmla="*/ 127000 w 143882"/>
                <a:gd name="connsiteY2" fmla="*/ 37 h 25003"/>
                <a:gd name="connsiteX3" fmla="*/ 0 w 143882"/>
                <a:gd name="connsiteY3" fmla="*/ 23850 h 25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882" h="25003">
                  <a:moveTo>
                    <a:pt x="0" y="23850"/>
                  </a:moveTo>
                  <a:cubicBezTo>
                    <a:pt x="265" y="27025"/>
                    <a:pt x="107421" y="23056"/>
                    <a:pt x="128588" y="19087"/>
                  </a:cubicBezTo>
                  <a:cubicBezTo>
                    <a:pt x="149755" y="15118"/>
                    <a:pt x="148696" y="1095"/>
                    <a:pt x="127000" y="37"/>
                  </a:cubicBezTo>
                  <a:cubicBezTo>
                    <a:pt x="105304" y="-1021"/>
                    <a:pt x="-265" y="20675"/>
                    <a:pt x="0" y="2385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0" name="フリーフォーム: 図形 299">
              <a:extLst>
                <a:ext uri="{FF2B5EF4-FFF2-40B4-BE49-F238E27FC236}">
                  <a16:creationId xmlns:a16="http://schemas.microsoft.com/office/drawing/2014/main" id="{0ADAF78C-0475-4155-85E9-221A7CA16F8F}"/>
                </a:ext>
              </a:extLst>
            </p:cNvPr>
            <p:cNvSpPr/>
            <p:nvPr/>
          </p:nvSpPr>
          <p:spPr>
            <a:xfrm>
              <a:off x="8153331" y="4801570"/>
              <a:ext cx="193750" cy="498503"/>
            </a:xfrm>
            <a:custGeom>
              <a:avLst/>
              <a:gdLst>
                <a:gd name="connsiteX0" fmla="*/ 193744 w 193750"/>
                <a:gd name="connsiteY0" fmla="*/ 158 h 498503"/>
                <a:gd name="connsiteX1" fmla="*/ 34994 w 193750"/>
                <a:gd name="connsiteY1" fmla="*/ 179545 h 498503"/>
                <a:gd name="connsiteX2" fmla="*/ 30232 w 193750"/>
                <a:gd name="connsiteY2" fmla="*/ 220820 h 498503"/>
                <a:gd name="connsiteX3" fmla="*/ 54044 w 193750"/>
                <a:gd name="connsiteY3" fmla="*/ 487520 h 498503"/>
                <a:gd name="connsiteX4" fmla="*/ 47694 w 193750"/>
                <a:gd name="connsiteY4" fmla="*/ 424020 h 498503"/>
                <a:gd name="connsiteX5" fmla="*/ 69 w 193750"/>
                <a:gd name="connsiteY5" fmla="*/ 209708 h 498503"/>
                <a:gd name="connsiteX6" fmla="*/ 41344 w 193750"/>
                <a:gd name="connsiteY6" fmla="*/ 149383 h 498503"/>
                <a:gd name="connsiteX7" fmla="*/ 193744 w 193750"/>
                <a:gd name="connsiteY7" fmla="*/ 158 h 498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3750" h="498503">
                  <a:moveTo>
                    <a:pt x="193744" y="158"/>
                  </a:moveTo>
                  <a:cubicBezTo>
                    <a:pt x="192686" y="5185"/>
                    <a:pt x="62246" y="142768"/>
                    <a:pt x="34994" y="179545"/>
                  </a:cubicBezTo>
                  <a:cubicBezTo>
                    <a:pt x="7742" y="216322"/>
                    <a:pt x="27057" y="169491"/>
                    <a:pt x="30232" y="220820"/>
                  </a:cubicBezTo>
                  <a:cubicBezTo>
                    <a:pt x="33407" y="272149"/>
                    <a:pt x="51134" y="453653"/>
                    <a:pt x="54044" y="487520"/>
                  </a:cubicBezTo>
                  <a:cubicBezTo>
                    <a:pt x="56954" y="521387"/>
                    <a:pt x="56690" y="470322"/>
                    <a:pt x="47694" y="424020"/>
                  </a:cubicBezTo>
                  <a:cubicBezTo>
                    <a:pt x="38698" y="377718"/>
                    <a:pt x="1127" y="255481"/>
                    <a:pt x="69" y="209708"/>
                  </a:cubicBezTo>
                  <a:cubicBezTo>
                    <a:pt x="-989" y="163935"/>
                    <a:pt x="9858" y="187483"/>
                    <a:pt x="41344" y="149383"/>
                  </a:cubicBezTo>
                  <a:cubicBezTo>
                    <a:pt x="72829" y="111283"/>
                    <a:pt x="194802" y="-4869"/>
                    <a:pt x="193744" y="15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1" name="フリーフォーム: 図形 300">
              <a:extLst>
                <a:ext uri="{FF2B5EF4-FFF2-40B4-BE49-F238E27FC236}">
                  <a16:creationId xmlns:a16="http://schemas.microsoft.com/office/drawing/2014/main" id="{83369F3D-C1DD-483F-ACA9-72861B4A02C4}"/>
                </a:ext>
              </a:extLst>
            </p:cNvPr>
            <p:cNvSpPr/>
            <p:nvPr/>
          </p:nvSpPr>
          <p:spPr>
            <a:xfrm>
              <a:off x="7976012" y="4919350"/>
              <a:ext cx="208455" cy="515223"/>
            </a:xfrm>
            <a:custGeom>
              <a:avLst/>
              <a:gdLst>
                <a:gd name="connsiteX0" fmla="*/ 61501 w 208455"/>
                <a:gd name="connsiteY0" fmla="*/ 1440 h 515223"/>
                <a:gd name="connsiteX1" fmla="*/ 66263 w 208455"/>
                <a:gd name="connsiteY1" fmla="*/ 150665 h 515223"/>
                <a:gd name="connsiteX2" fmla="*/ 4351 w 208455"/>
                <a:gd name="connsiteY2" fmla="*/ 337990 h 515223"/>
                <a:gd name="connsiteX3" fmla="*/ 12288 w 208455"/>
                <a:gd name="connsiteY3" fmla="*/ 341165 h 515223"/>
                <a:gd name="connsiteX4" fmla="*/ 69438 w 208455"/>
                <a:gd name="connsiteY4" fmla="*/ 422128 h 515223"/>
                <a:gd name="connsiteX5" fmla="*/ 204376 w 208455"/>
                <a:gd name="connsiteY5" fmla="*/ 514203 h 515223"/>
                <a:gd name="connsiteX6" fmla="*/ 161513 w 208455"/>
                <a:gd name="connsiteY6" fmla="*/ 463403 h 515223"/>
                <a:gd name="connsiteX7" fmla="*/ 40863 w 208455"/>
                <a:gd name="connsiteY7" fmla="*/ 342753 h 515223"/>
                <a:gd name="connsiteX8" fmla="*/ 75788 w 208455"/>
                <a:gd name="connsiteY8" fmla="*/ 223690 h 515223"/>
                <a:gd name="connsiteX9" fmla="*/ 91663 w 208455"/>
                <a:gd name="connsiteY9" fmla="*/ 82403 h 515223"/>
                <a:gd name="connsiteX10" fmla="*/ 61501 w 208455"/>
                <a:gd name="connsiteY10" fmla="*/ 1440 h 515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8455" h="515223">
                  <a:moveTo>
                    <a:pt x="61501" y="1440"/>
                  </a:moveTo>
                  <a:cubicBezTo>
                    <a:pt x="57268" y="12817"/>
                    <a:pt x="75788" y="94573"/>
                    <a:pt x="66263" y="150665"/>
                  </a:cubicBezTo>
                  <a:cubicBezTo>
                    <a:pt x="56738" y="206757"/>
                    <a:pt x="4351" y="337990"/>
                    <a:pt x="4351" y="337990"/>
                  </a:cubicBezTo>
                  <a:cubicBezTo>
                    <a:pt x="-4645" y="369740"/>
                    <a:pt x="1440" y="327142"/>
                    <a:pt x="12288" y="341165"/>
                  </a:cubicBezTo>
                  <a:cubicBezTo>
                    <a:pt x="23136" y="355188"/>
                    <a:pt x="37423" y="393288"/>
                    <a:pt x="69438" y="422128"/>
                  </a:cubicBezTo>
                  <a:cubicBezTo>
                    <a:pt x="101453" y="450968"/>
                    <a:pt x="189030" y="507324"/>
                    <a:pt x="204376" y="514203"/>
                  </a:cubicBezTo>
                  <a:cubicBezTo>
                    <a:pt x="219722" y="521082"/>
                    <a:pt x="188765" y="491978"/>
                    <a:pt x="161513" y="463403"/>
                  </a:cubicBezTo>
                  <a:cubicBezTo>
                    <a:pt x="134261" y="434828"/>
                    <a:pt x="55150" y="382705"/>
                    <a:pt x="40863" y="342753"/>
                  </a:cubicBezTo>
                  <a:cubicBezTo>
                    <a:pt x="26576" y="302801"/>
                    <a:pt x="67321" y="267082"/>
                    <a:pt x="75788" y="223690"/>
                  </a:cubicBezTo>
                  <a:cubicBezTo>
                    <a:pt x="84255" y="180298"/>
                    <a:pt x="92986" y="116005"/>
                    <a:pt x="91663" y="82403"/>
                  </a:cubicBezTo>
                  <a:cubicBezTo>
                    <a:pt x="90340" y="48801"/>
                    <a:pt x="65734" y="-9937"/>
                    <a:pt x="61501" y="144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2" name="フリーフォーム: 図形 301">
              <a:extLst>
                <a:ext uri="{FF2B5EF4-FFF2-40B4-BE49-F238E27FC236}">
                  <a16:creationId xmlns:a16="http://schemas.microsoft.com/office/drawing/2014/main" id="{B00C4FA1-449C-4C80-BC35-6D6318A83F6A}"/>
                </a:ext>
              </a:extLst>
            </p:cNvPr>
            <p:cNvSpPr/>
            <p:nvPr/>
          </p:nvSpPr>
          <p:spPr>
            <a:xfrm>
              <a:off x="8031998" y="4654888"/>
              <a:ext cx="211404" cy="270895"/>
            </a:xfrm>
            <a:custGeom>
              <a:avLst/>
              <a:gdLst>
                <a:gd name="connsiteX0" fmla="*/ 210302 w 211404"/>
                <a:gd name="connsiteY0" fmla="*/ 2377 h 270895"/>
                <a:gd name="connsiteX1" fmla="*/ 3927 w 211404"/>
                <a:gd name="connsiteY1" fmla="*/ 267490 h 270895"/>
                <a:gd name="connsiteX2" fmla="*/ 83302 w 211404"/>
                <a:gd name="connsiteY2" fmla="*/ 143665 h 270895"/>
                <a:gd name="connsiteX3" fmla="*/ 210302 w 211404"/>
                <a:gd name="connsiteY3" fmla="*/ 2377 h 270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1404" h="270895">
                  <a:moveTo>
                    <a:pt x="210302" y="2377"/>
                  </a:moveTo>
                  <a:cubicBezTo>
                    <a:pt x="197073" y="23015"/>
                    <a:pt x="25094" y="243942"/>
                    <a:pt x="3927" y="267490"/>
                  </a:cubicBezTo>
                  <a:cubicBezTo>
                    <a:pt x="-17240" y="291038"/>
                    <a:pt x="52610" y="186263"/>
                    <a:pt x="83302" y="143665"/>
                  </a:cubicBezTo>
                  <a:cubicBezTo>
                    <a:pt x="113994" y="101067"/>
                    <a:pt x="223531" y="-18261"/>
                    <a:pt x="210302" y="237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3" name="フリーフォーム: 図形 302">
              <a:extLst>
                <a:ext uri="{FF2B5EF4-FFF2-40B4-BE49-F238E27FC236}">
                  <a16:creationId xmlns:a16="http://schemas.microsoft.com/office/drawing/2014/main" id="{7364749C-42B6-4D7C-BFF0-8424C9E9D893}"/>
                </a:ext>
              </a:extLst>
            </p:cNvPr>
            <p:cNvSpPr/>
            <p:nvPr/>
          </p:nvSpPr>
          <p:spPr>
            <a:xfrm>
              <a:off x="8237523" y="4696895"/>
              <a:ext cx="122238" cy="105204"/>
            </a:xfrm>
            <a:custGeom>
              <a:avLst/>
              <a:gdLst>
                <a:gd name="connsiteX0" fmla="*/ 15 w 122238"/>
                <a:gd name="connsiteY0" fmla="*/ 58 h 105204"/>
                <a:gd name="connsiteX1" fmla="*/ 104790 w 122238"/>
                <a:gd name="connsiteY1" fmla="*/ 82608 h 105204"/>
                <a:gd name="connsiteX2" fmla="*/ 117490 w 122238"/>
                <a:gd name="connsiteY2" fmla="*/ 104833 h 105204"/>
                <a:gd name="connsiteX3" fmla="*/ 112727 w 122238"/>
                <a:gd name="connsiteY3" fmla="*/ 69908 h 105204"/>
                <a:gd name="connsiteX4" fmla="*/ 15 w 122238"/>
                <a:gd name="connsiteY4" fmla="*/ 58 h 105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238" h="105204">
                  <a:moveTo>
                    <a:pt x="15" y="58"/>
                  </a:moveTo>
                  <a:cubicBezTo>
                    <a:pt x="-1308" y="2175"/>
                    <a:pt x="85211" y="65146"/>
                    <a:pt x="104790" y="82608"/>
                  </a:cubicBezTo>
                  <a:cubicBezTo>
                    <a:pt x="124369" y="100070"/>
                    <a:pt x="116167" y="106950"/>
                    <a:pt x="117490" y="104833"/>
                  </a:cubicBezTo>
                  <a:cubicBezTo>
                    <a:pt x="118813" y="102716"/>
                    <a:pt x="129925" y="86312"/>
                    <a:pt x="112727" y="69908"/>
                  </a:cubicBezTo>
                  <a:cubicBezTo>
                    <a:pt x="95529" y="53504"/>
                    <a:pt x="1338" y="-2059"/>
                    <a:pt x="15" y="5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4" name="フリーフォーム: 図形 303">
              <a:extLst>
                <a:ext uri="{FF2B5EF4-FFF2-40B4-BE49-F238E27FC236}">
                  <a16:creationId xmlns:a16="http://schemas.microsoft.com/office/drawing/2014/main" id="{A3A08BA4-B9C1-4D82-A122-97888ADD8CA9}"/>
                </a:ext>
              </a:extLst>
            </p:cNvPr>
            <p:cNvSpPr/>
            <p:nvPr/>
          </p:nvSpPr>
          <p:spPr>
            <a:xfrm>
              <a:off x="8232523" y="4658655"/>
              <a:ext cx="167079" cy="16165"/>
            </a:xfrm>
            <a:custGeom>
              <a:avLst/>
              <a:gdLst>
                <a:gd name="connsiteX0" fmla="*/ 252 w 167079"/>
                <a:gd name="connsiteY0" fmla="*/ 1785 h 16165"/>
                <a:gd name="connsiteX1" fmla="*/ 160590 w 167079"/>
                <a:gd name="connsiteY1" fmla="*/ 1785 h 16165"/>
                <a:gd name="connsiteX2" fmla="*/ 124077 w 167079"/>
                <a:gd name="connsiteY2" fmla="*/ 16073 h 16165"/>
                <a:gd name="connsiteX3" fmla="*/ 252 w 167079"/>
                <a:gd name="connsiteY3" fmla="*/ 1785 h 1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079" h="16165">
                  <a:moveTo>
                    <a:pt x="252" y="1785"/>
                  </a:moveTo>
                  <a:cubicBezTo>
                    <a:pt x="6338" y="-596"/>
                    <a:pt x="139953" y="-596"/>
                    <a:pt x="160590" y="1785"/>
                  </a:cubicBezTo>
                  <a:cubicBezTo>
                    <a:pt x="181227" y="4166"/>
                    <a:pt x="148154" y="14750"/>
                    <a:pt x="124077" y="16073"/>
                  </a:cubicBezTo>
                  <a:cubicBezTo>
                    <a:pt x="100000" y="17396"/>
                    <a:pt x="-5834" y="4166"/>
                    <a:pt x="252" y="178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5" name="フリーフォーム: 図形 304">
              <a:extLst>
                <a:ext uri="{FF2B5EF4-FFF2-40B4-BE49-F238E27FC236}">
                  <a16:creationId xmlns:a16="http://schemas.microsoft.com/office/drawing/2014/main" id="{78ABA703-A2E0-4784-B543-29A16221FD67}"/>
                </a:ext>
              </a:extLst>
            </p:cNvPr>
            <p:cNvSpPr/>
            <p:nvPr/>
          </p:nvSpPr>
          <p:spPr>
            <a:xfrm>
              <a:off x="8404223" y="4654247"/>
              <a:ext cx="273320" cy="100544"/>
            </a:xfrm>
            <a:custGeom>
              <a:avLst/>
              <a:gdLst>
                <a:gd name="connsiteX0" fmla="*/ 2 w 273320"/>
                <a:gd name="connsiteY0" fmla="*/ 10956 h 100544"/>
                <a:gd name="connsiteX1" fmla="*/ 127002 w 273320"/>
                <a:gd name="connsiteY1" fmla="*/ 1431 h 100544"/>
                <a:gd name="connsiteX2" fmla="*/ 157165 w 273320"/>
                <a:gd name="connsiteY2" fmla="*/ 10956 h 100544"/>
                <a:gd name="connsiteX3" fmla="*/ 273052 w 273320"/>
                <a:gd name="connsiteY3" fmla="*/ 99856 h 100544"/>
                <a:gd name="connsiteX4" fmla="*/ 187327 w 273320"/>
                <a:gd name="connsiteY4" fmla="*/ 50643 h 100544"/>
                <a:gd name="connsiteX5" fmla="*/ 130177 w 273320"/>
                <a:gd name="connsiteY5" fmla="*/ 22068 h 100544"/>
                <a:gd name="connsiteX6" fmla="*/ 2 w 273320"/>
                <a:gd name="connsiteY6" fmla="*/ 10956 h 100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3320" h="100544">
                  <a:moveTo>
                    <a:pt x="2" y="10956"/>
                  </a:moveTo>
                  <a:cubicBezTo>
                    <a:pt x="-527" y="7517"/>
                    <a:pt x="100808" y="1431"/>
                    <a:pt x="127002" y="1431"/>
                  </a:cubicBezTo>
                  <a:cubicBezTo>
                    <a:pt x="153196" y="1431"/>
                    <a:pt x="132823" y="-5448"/>
                    <a:pt x="157165" y="10956"/>
                  </a:cubicBezTo>
                  <a:cubicBezTo>
                    <a:pt x="181507" y="27360"/>
                    <a:pt x="268025" y="93242"/>
                    <a:pt x="273052" y="99856"/>
                  </a:cubicBezTo>
                  <a:cubicBezTo>
                    <a:pt x="278079" y="106470"/>
                    <a:pt x="211139" y="63608"/>
                    <a:pt x="187327" y="50643"/>
                  </a:cubicBezTo>
                  <a:cubicBezTo>
                    <a:pt x="163515" y="37678"/>
                    <a:pt x="156106" y="28947"/>
                    <a:pt x="130177" y="22068"/>
                  </a:cubicBezTo>
                  <a:cubicBezTo>
                    <a:pt x="104248" y="15189"/>
                    <a:pt x="531" y="14395"/>
                    <a:pt x="2" y="1095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6" name="フリーフォーム: 図形 305">
              <a:extLst>
                <a:ext uri="{FF2B5EF4-FFF2-40B4-BE49-F238E27FC236}">
                  <a16:creationId xmlns:a16="http://schemas.microsoft.com/office/drawing/2014/main" id="{18C4CFDE-777A-4354-80F9-F607208864AC}"/>
                </a:ext>
              </a:extLst>
            </p:cNvPr>
            <p:cNvSpPr/>
            <p:nvPr/>
          </p:nvSpPr>
          <p:spPr>
            <a:xfrm>
              <a:off x="8358180" y="4722242"/>
              <a:ext cx="316891" cy="66912"/>
            </a:xfrm>
            <a:custGeom>
              <a:avLst/>
              <a:gdLst>
                <a:gd name="connsiteX0" fmla="*/ 8 w 316891"/>
                <a:gd name="connsiteY0" fmla="*/ 66786 h 66912"/>
                <a:gd name="connsiteX1" fmla="*/ 95258 w 316891"/>
                <a:gd name="connsiteY1" fmla="*/ 22336 h 66912"/>
                <a:gd name="connsiteX2" fmla="*/ 141295 w 316891"/>
                <a:gd name="connsiteY2" fmla="*/ 22336 h 66912"/>
                <a:gd name="connsiteX3" fmla="*/ 315920 w 316891"/>
                <a:gd name="connsiteY3" fmla="*/ 22336 h 66912"/>
                <a:gd name="connsiteX4" fmla="*/ 206383 w 316891"/>
                <a:gd name="connsiteY4" fmla="*/ 3286 h 66912"/>
                <a:gd name="connsiteX5" fmla="*/ 90495 w 316891"/>
                <a:gd name="connsiteY5" fmla="*/ 6461 h 66912"/>
                <a:gd name="connsiteX6" fmla="*/ 8 w 316891"/>
                <a:gd name="connsiteY6" fmla="*/ 66786 h 66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6891" h="66912">
                  <a:moveTo>
                    <a:pt x="8" y="66786"/>
                  </a:moveTo>
                  <a:cubicBezTo>
                    <a:pt x="802" y="69432"/>
                    <a:pt x="71710" y="29744"/>
                    <a:pt x="95258" y="22336"/>
                  </a:cubicBezTo>
                  <a:cubicBezTo>
                    <a:pt x="118806" y="14928"/>
                    <a:pt x="141295" y="22336"/>
                    <a:pt x="141295" y="22336"/>
                  </a:cubicBezTo>
                  <a:cubicBezTo>
                    <a:pt x="178072" y="22336"/>
                    <a:pt x="305072" y="25511"/>
                    <a:pt x="315920" y="22336"/>
                  </a:cubicBezTo>
                  <a:cubicBezTo>
                    <a:pt x="326768" y="19161"/>
                    <a:pt x="243954" y="5932"/>
                    <a:pt x="206383" y="3286"/>
                  </a:cubicBezTo>
                  <a:cubicBezTo>
                    <a:pt x="168812" y="640"/>
                    <a:pt x="123568" y="-3858"/>
                    <a:pt x="90495" y="6461"/>
                  </a:cubicBezTo>
                  <a:cubicBezTo>
                    <a:pt x="57422" y="16780"/>
                    <a:pt x="-786" y="64140"/>
                    <a:pt x="8" y="6678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7" name="フリーフォーム: 図形 306">
              <a:extLst>
                <a:ext uri="{FF2B5EF4-FFF2-40B4-BE49-F238E27FC236}">
                  <a16:creationId xmlns:a16="http://schemas.microsoft.com/office/drawing/2014/main" id="{6B8DE698-F178-4B4F-99B5-70F7AC2CEDF5}"/>
                </a:ext>
              </a:extLst>
            </p:cNvPr>
            <p:cNvSpPr/>
            <p:nvPr/>
          </p:nvSpPr>
          <p:spPr>
            <a:xfrm>
              <a:off x="8323178" y="4664468"/>
              <a:ext cx="127603" cy="76172"/>
            </a:xfrm>
            <a:custGeom>
              <a:avLst/>
              <a:gdLst>
                <a:gd name="connsiteX0" fmla="*/ 85 w 127603"/>
                <a:gd name="connsiteY0" fmla="*/ 735 h 76172"/>
                <a:gd name="connsiteX1" fmla="*/ 120735 w 127603"/>
                <a:gd name="connsiteY1" fmla="*/ 75347 h 76172"/>
                <a:gd name="connsiteX2" fmla="*/ 101685 w 127603"/>
                <a:gd name="connsiteY2" fmla="*/ 38835 h 76172"/>
                <a:gd name="connsiteX3" fmla="*/ 85 w 127603"/>
                <a:gd name="connsiteY3" fmla="*/ 735 h 76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7603" h="76172">
                  <a:moveTo>
                    <a:pt x="85" y="735"/>
                  </a:moveTo>
                  <a:cubicBezTo>
                    <a:pt x="3260" y="6820"/>
                    <a:pt x="103802" y="68997"/>
                    <a:pt x="120735" y="75347"/>
                  </a:cubicBezTo>
                  <a:cubicBezTo>
                    <a:pt x="137668" y="81697"/>
                    <a:pt x="120206" y="49683"/>
                    <a:pt x="101685" y="38835"/>
                  </a:cubicBezTo>
                  <a:cubicBezTo>
                    <a:pt x="83164" y="27987"/>
                    <a:pt x="-3090" y="-5350"/>
                    <a:pt x="85" y="73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8" name="フリーフォーム: 図形 307">
              <a:extLst>
                <a:ext uri="{FF2B5EF4-FFF2-40B4-BE49-F238E27FC236}">
                  <a16:creationId xmlns:a16="http://schemas.microsoft.com/office/drawing/2014/main" id="{40F454A3-9E63-4005-85CF-AAFA17727BA3}"/>
                </a:ext>
              </a:extLst>
            </p:cNvPr>
            <p:cNvSpPr/>
            <p:nvPr/>
          </p:nvSpPr>
          <p:spPr>
            <a:xfrm>
              <a:off x="8406988" y="4763541"/>
              <a:ext cx="256029" cy="354398"/>
            </a:xfrm>
            <a:custGeom>
              <a:avLst/>
              <a:gdLst>
                <a:gd name="connsiteX0" fmla="*/ 256000 w 256029"/>
                <a:gd name="connsiteY0" fmla="*/ 87 h 354398"/>
                <a:gd name="connsiteX1" fmla="*/ 182975 w 256029"/>
                <a:gd name="connsiteY1" fmla="*/ 206462 h 354398"/>
                <a:gd name="connsiteX2" fmla="*/ 181387 w 256029"/>
                <a:gd name="connsiteY2" fmla="*/ 231862 h 354398"/>
                <a:gd name="connsiteX3" fmla="*/ 138525 w 256029"/>
                <a:gd name="connsiteY3" fmla="*/ 241387 h 354398"/>
                <a:gd name="connsiteX4" fmla="*/ 24225 w 256029"/>
                <a:gd name="connsiteY4" fmla="*/ 311237 h 354398"/>
                <a:gd name="connsiteX5" fmla="*/ 8350 w 256029"/>
                <a:gd name="connsiteY5" fmla="*/ 350924 h 354398"/>
                <a:gd name="connsiteX6" fmla="*/ 127412 w 256029"/>
                <a:gd name="connsiteY6" fmla="*/ 222337 h 354398"/>
                <a:gd name="connsiteX7" fmla="*/ 173450 w 256029"/>
                <a:gd name="connsiteY7" fmla="*/ 181062 h 354398"/>
                <a:gd name="connsiteX8" fmla="*/ 256000 w 256029"/>
                <a:gd name="connsiteY8" fmla="*/ 87 h 354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6029" h="354398">
                  <a:moveTo>
                    <a:pt x="256000" y="87"/>
                  </a:moveTo>
                  <a:cubicBezTo>
                    <a:pt x="257587" y="4320"/>
                    <a:pt x="195410" y="167833"/>
                    <a:pt x="182975" y="206462"/>
                  </a:cubicBezTo>
                  <a:cubicBezTo>
                    <a:pt x="170540" y="245091"/>
                    <a:pt x="188795" y="226041"/>
                    <a:pt x="181387" y="231862"/>
                  </a:cubicBezTo>
                  <a:cubicBezTo>
                    <a:pt x="173979" y="237683"/>
                    <a:pt x="164719" y="228158"/>
                    <a:pt x="138525" y="241387"/>
                  </a:cubicBezTo>
                  <a:cubicBezTo>
                    <a:pt x="112331" y="254616"/>
                    <a:pt x="45921" y="292981"/>
                    <a:pt x="24225" y="311237"/>
                  </a:cubicBezTo>
                  <a:cubicBezTo>
                    <a:pt x="2529" y="329493"/>
                    <a:pt x="-8848" y="365741"/>
                    <a:pt x="8350" y="350924"/>
                  </a:cubicBezTo>
                  <a:cubicBezTo>
                    <a:pt x="25548" y="336107"/>
                    <a:pt x="99895" y="250647"/>
                    <a:pt x="127412" y="222337"/>
                  </a:cubicBezTo>
                  <a:cubicBezTo>
                    <a:pt x="154929" y="194027"/>
                    <a:pt x="152812" y="216516"/>
                    <a:pt x="173450" y="181062"/>
                  </a:cubicBezTo>
                  <a:cubicBezTo>
                    <a:pt x="194088" y="145608"/>
                    <a:pt x="254413" y="-4146"/>
                    <a:pt x="256000" y="8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9" name="フリーフォーム: 図形 308">
              <a:extLst>
                <a:ext uri="{FF2B5EF4-FFF2-40B4-BE49-F238E27FC236}">
                  <a16:creationId xmlns:a16="http://schemas.microsoft.com/office/drawing/2014/main" id="{E36F1E6A-1F9F-4080-9D97-9AB452E83900}"/>
                </a:ext>
              </a:extLst>
            </p:cNvPr>
            <p:cNvSpPr/>
            <p:nvPr/>
          </p:nvSpPr>
          <p:spPr>
            <a:xfrm>
              <a:off x="8418448" y="5026794"/>
              <a:ext cx="247257" cy="234649"/>
            </a:xfrm>
            <a:custGeom>
              <a:avLst/>
              <a:gdLst>
                <a:gd name="connsiteX0" fmla="*/ 174690 w 247257"/>
                <a:gd name="connsiteY0" fmla="*/ 359 h 234649"/>
                <a:gd name="connsiteX1" fmla="*/ 212790 w 247257"/>
                <a:gd name="connsiteY1" fmla="*/ 108309 h 234649"/>
                <a:gd name="connsiteX2" fmla="*/ 246127 w 247257"/>
                <a:gd name="connsiteY2" fmla="*/ 168634 h 234649"/>
                <a:gd name="connsiteX3" fmla="*/ 169927 w 247257"/>
                <a:gd name="connsiteY3" fmla="*/ 189271 h 234649"/>
                <a:gd name="connsiteX4" fmla="*/ 54040 w 247257"/>
                <a:gd name="connsiteY4" fmla="*/ 214671 h 234649"/>
                <a:gd name="connsiteX5" fmla="*/ 3240 w 247257"/>
                <a:gd name="connsiteY5" fmla="*/ 233721 h 234649"/>
                <a:gd name="connsiteX6" fmla="*/ 141352 w 247257"/>
                <a:gd name="connsiteY6" fmla="*/ 184509 h 234649"/>
                <a:gd name="connsiteX7" fmla="*/ 217552 w 247257"/>
                <a:gd name="connsiteY7" fmla="*/ 147996 h 234649"/>
                <a:gd name="connsiteX8" fmla="*/ 174690 w 247257"/>
                <a:gd name="connsiteY8" fmla="*/ 359 h 234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7257" h="234649">
                  <a:moveTo>
                    <a:pt x="174690" y="359"/>
                  </a:moveTo>
                  <a:cubicBezTo>
                    <a:pt x="173896" y="-6255"/>
                    <a:pt x="200884" y="80263"/>
                    <a:pt x="212790" y="108309"/>
                  </a:cubicBezTo>
                  <a:cubicBezTo>
                    <a:pt x="224696" y="136355"/>
                    <a:pt x="253271" y="155140"/>
                    <a:pt x="246127" y="168634"/>
                  </a:cubicBezTo>
                  <a:cubicBezTo>
                    <a:pt x="238983" y="182128"/>
                    <a:pt x="201942" y="181598"/>
                    <a:pt x="169927" y="189271"/>
                  </a:cubicBezTo>
                  <a:cubicBezTo>
                    <a:pt x="137912" y="196944"/>
                    <a:pt x="81821" y="207263"/>
                    <a:pt x="54040" y="214671"/>
                  </a:cubicBezTo>
                  <a:cubicBezTo>
                    <a:pt x="26259" y="222079"/>
                    <a:pt x="-11312" y="238748"/>
                    <a:pt x="3240" y="233721"/>
                  </a:cubicBezTo>
                  <a:cubicBezTo>
                    <a:pt x="17792" y="228694"/>
                    <a:pt x="105633" y="198796"/>
                    <a:pt x="141352" y="184509"/>
                  </a:cubicBezTo>
                  <a:cubicBezTo>
                    <a:pt x="177071" y="170222"/>
                    <a:pt x="212525" y="176836"/>
                    <a:pt x="217552" y="147996"/>
                  </a:cubicBezTo>
                  <a:cubicBezTo>
                    <a:pt x="222579" y="119156"/>
                    <a:pt x="175484" y="6973"/>
                    <a:pt x="174690" y="35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0" name="フリーフォーム: 図形 309">
              <a:extLst>
                <a:ext uri="{FF2B5EF4-FFF2-40B4-BE49-F238E27FC236}">
                  <a16:creationId xmlns:a16="http://schemas.microsoft.com/office/drawing/2014/main" id="{AE432E8D-2D02-4FEE-AE2C-7B754F51E8FE}"/>
                </a:ext>
              </a:extLst>
            </p:cNvPr>
            <p:cNvSpPr/>
            <p:nvPr/>
          </p:nvSpPr>
          <p:spPr>
            <a:xfrm>
              <a:off x="8410664" y="5070580"/>
              <a:ext cx="200008" cy="177420"/>
            </a:xfrm>
            <a:custGeom>
              <a:avLst/>
              <a:gdLst>
                <a:gd name="connsiteX0" fmla="*/ 199936 w 200008"/>
                <a:gd name="connsiteY0" fmla="*/ 28010 h 177420"/>
                <a:gd name="connsiteX1" fmla="*/ 98336 w 200008"/>
                <a:gd name="connsiteY1" fmla="*/ 4198 h 177420"/>
                <a:gd name="connsiteX2" fmla="*/ 87224 w 200008"/>
                <a:gd name="connsiteY2" fmla="*/ 129610 h 177420"/>
                <a:gd name="connsiteX3" fmla="*/ 66586 w 200008"/>
                <a:gd name="connsiteY3" fmla="*/ 166123 h 177420"/>
                <a:gd name="connsiteX4" fmla="*/ 11024 w 200008"/>
                <a:gd name="connsiteY4" fmla="*/ 172473 h 177420"/>
                <a:gd name="connsiteX5" fmla="*/ 6261 w 200008"/>
                <a:gd name="connsiteY5" fmla="*/ 172473 h 177420"/>
                <a:gd name="connsiteX6" fmla="*/ 80874 w 200008"/>
                <a:gd name="connsiteY6" fmla="*/ 108973 h 177420"/>
                <a:gd name="connsiteX7" fmla="*/ 80874 w 200008"/>
                <a:gd name="connsiteY7" fmla="*/ 10548 h 177420"/>
                <a:gd name="connsiteX8" fmla="*/ 199936 w 200008"/>
                <a:gd name="connsiteY8" fmla="*/ 28010 h 177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008" h="177420">
                  <a:moveTo>
                    <a:pt x="199936" y="28010"/>
                  </a:moveTo>
                  <a:cubicBezTo>
                    <a:pt x="202846" y="26952"/>
                    <a:pt x="117121" y="-12735"/>
                    <a:pt x="98336" y="4198"/>
                  </a:cubicBezTo>
                  <a:cubicBezTo>
                    <a:pt x="79551" y="21131"/>
                    <a:pt x="92516" y="102623"/>
                    <a:pt x="87224" y="129610"/>
                  </a:cubicBezTo>
                  <a:cubicBezTo>
                    <a:pt x="81932" y="156598"/>
                    <a:pt x="79286" y="158979"/>
                    <a:pt x="66586" y="166123"/>
                  </a:cubicBezTo>
                  <a:cubicBezTo>
                    <a:pt x="53886" y="173267"/>
                    <a:pt x="21078" y="171415"/>
                    <a:pt x="11024" y="172473"/>
                  </a:cubicBezTo>
                  <a:cubicBezTo>
                    <a:pt x="970" y="173531"/>
                    <a:pt x="-5381" y="183056"/>
                    <a:pt x="6261" y="172473"/>
                  </a:cubicBezTo>
                  <a:cubicBezTo>
                    <a:pt x="17903" y="161890"/>
                    <a:pt x="68439" y="135960"/>
                    <a:pt x="80874" y="108973"/>
                  </a:cubicBezTo>
                  <a:cubicBezTo>
                    <a:pt x="93309" y="81986"/>
                    <a:pt x="61295" y="23248"/>
                    <a:pt x="80874" y="10548"/>
                  </a:cubicBezTo>
                  <a:cubicBezTo>
                    <a:pt x="100453" y="-2152"/>
                    <a:pt x="197026" y="29068"/>
                    <a:pt x="199936" y="2801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1" name="フリーフォーム: 図形 310">
              <a:extLst>
                <a:ext uri="{FF2B5EF4-FFF2-40B4-BE49-F238E27FC236}">
                  <a16:creationId xmlns:a16="http://schemas.microsoft.com/office/drawing/2014/main" id="{090C4017-8C7E-4F49-858D-5AE15B57EE78}"/>
                </a:ext>
              </a:extLst>
            </p:cNvPr>
            <p:cNvSpPr/>
            <p:nvPr/>
          </p:nvSpPr>
          <p:spPr>
            <a:xfrm>
              <a:off x="8207357" y="5125959"/>
              <a:ext cx="251199" cy="176858"/>
            </a:xfrm>
            <a:custGeom>
              <a:avLst/>
              <a:gdLst>
                <a:gd name="connsiteX0" fmla="*/ 217506 w 251199"/>
                <a:gd name="connsiteY0" fmla="*/ 121856 h 176858"/>
                <a:gd name="connsiteX1" fmla="*/ 195281 w 251199"/>
                <a:gd name="connsiteY1" fmla="*/ 25019 h 176858"/>
                <a:gd name="connsiteX2" fmla="*/ 250843 w 251199"/>
                <a:gd name="connsiteY2" fmla="*/ 2794 h 176858"/>
                <a:gd name="connsiteX3" fmla="*/ 163531 w 251199"/>
                <a:gd name="connsiteY3" fmla="*/ 74231 h 176858"/>
                <a:gd name="connsiteX4" fmla="*/ 127018 w 251199"/>
                <a:gd name="connsiteY4" fmla="*/ 140906 h 176858"/>
                <a:gd name="connsiteX5" fmla="*/ 88918 w 251199"/>
                <a:gd name="connsiteY5" fmla="*/ 163131 h 176858"/>
                <a:gd name="connsiteX6" fmla="*/ 18 w 251199"/>
                <a:gd name="connsiteY6" fmla="*/ 175831 h 176858"/>
                <a:gd name="connsiteX7" fmla="*/ 96856 w 251199"/>
                <a:gd name="connsiteY7" fmla="*/ 136144 h 176858"/>
                <a:gd name="connsiteX8" fmla="*/ 182581 w 251199"/>
                <a:gd name="connsiteY8" fmla="*/ 31369 h 176858"/>
                <a:gd name="connsiteX9" fmla="*/ 204806 w 251199"/>
                <a:gd name="connsiteY9" fmla="*/ 61531 h 176858"/>
                <a:gd name="connsiteX10" fmla="*/ 217506 w 251199"/>
                <a:gd name="connsiteY10" fmla="*/ 121856 h 176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1199" h="176858">
                  <a:moveTo>
                    <a:pt x="217506" y="121856"/>
                  </a:moveTo>
                  <a:cubicBezTo>
                    <a:pt x="215919" y="115771"/>
                    <a:pt x="189725" y="44863"/>
                    <a:pt x="195281" y="25019"/>
                  </a:cubicBezTo>
                  <a:cubicBezTo>
                    <a:pt x="200837" y="5175"/>
                    <a:pt x="256135" y="-5408"/>
                    <a:pt x="250843" y="2794"/>
                  </a:cubicBezTo>
                  <a:cubicBezTo>
                    <a:pt x="245551" y="10996"/>
                    <a:pt x="184168" y="51212"/>
                    <a:pt x="163531" y="74231"/>
                  </a:cubicBezTo>
                  <a:cubicBezTo>
                    <a:pt x="142894" y="97250"/>
                    <a:pt x="139453" y="126089"/>
                    <a:pt x="127018" y="140906"/>
                  </a:cubicBezTo>
                  <a:cubicBezTo>
                    <a:pt x="114583" y="155723"/>
                    <a:pt x="110085" y="157310"/>
                    <a:pt x="88918" y="163131"/>
                  </a:cubicBezTo>
                  <a:cubicBezTo>
                    <a:pt x="67751" y="168952"/>
                    <a:pt x="-1305" y="180329"/>
                    <a:pt x="18" y="175831"/>
                  </a:cubicBezTo>
                  <a:cubicBezTo>
                    <a:pt x="1341" y="171333"/>
                    <a:pt x="66429" y="160221"/>
                    <a:pt x="96856" y="136144"/>
                  </a:cubicBezTo>
                  <a:cubicBezTo>
                    <a:pt x="127283" y="112067"/>
                    <a:pt x="164589" y="43804"/>
                    <a:pt x="182581" y="31369"/>
                  </a:cubicBezTo>
                  <a:cubicBezTo>
                    <a:pt x="200573" y="18933"/>
                    <a:pt x="199779" y="50154"/>
                    <a:pt x="204806" y="61531"/>
                  </a:cubicBezTo>
                  <a:cubicBezTo>
                    <a:pt x="209833" y="72908"/>
                    <a:pt x="219093" y="127941"/>
                    <a:pt x="217506" y="12185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2" name="フリーフォーム: 図形 311">
              <a:extLst>
                <a:ext uri="{FF2B5EF4-FFF2-40B4-BE49-F238E27FC236}">
                  <a16:creationId xmlns:a16="http://schemas.microsoft.com/office/drawing/2014/main" id="{8C53BD06-0F2F-46F8-8293-5BD7C63E630D}"/>
                </a:ext>
              </a:extLst>
            </p:cNvPr>
            <p:cNvSpPr/>
            <p:nvPr/>
          </p:nvSpPr>
          <p:spPr>
            <a:xfrm>
              <a:off x="7813413" y="4646872"/>
              <a:ext cx="450708" cy="829816"/>
            </a:xfrm>
            <a:custGeom>
              <a:avLst/>
              <a:gdLst>
                <a:gd name="connsiteX0" fmla="*/ 449525 w 450708"/>
                <a:gd name="connsiteY0" fmla="*/ 4043 h 829816"/>
                <a:gd name="connsiteX1" fmla="*/ 301887 w 450708"/>
                <a:gd name="connsiteY1" fmla="*/ 13568 h 829816"/>
                <a:gd name="connsiteX2" fmla="*/ 246325 w 450708"/>
                <a:gd name="connsiteY2" fmla="*/ 48493 h 829816"/>
                <a:gd name="connsiteX3" fmla="*/ 187587 w 450708"/>
                <a:gd name="connsiteY3" fmla="*/ 65956 h 829816"/>
                <a:gd name="connsiteX4" fmla="*/ 146312 w 450708"/>
                <a:gd name="connsiteY4" fmla="*/ 224706 h 829816"/>
                <a:gd name="connsiteX5" fmla="*/ 73287 w 450708"/>
                <a:gd name="connsiteY5" fmla="*/ 458068 h 829816"/>
                <a:gd name="connsiteX6" fmla="*/ 12962 w 450708"/>
                <a:gd name="connsiteY6" fmla="*/ 527918 h 829816"/>
                <a:gd name="connsiteX7" fmla="*/ 1850 w 450708"/>
                <a:gd name="connsiteY7" fmla="*/ 556493 h 829816"/>
                <a:gd name="connsiteX8" fmla="*/ 39950 w 450708"/>
                <a:gd name="connsiteY8" fmla="*/ 666031 h 829816"/>
                <a:gd name="connsiteX9" fmla="*/ 116150 w 450708"/>
                <a:gd name="connsiteY9" fmla="*/ 699368 h 829816"/>
                <a:gd name="connsiteX10" fmla="*/ 357450 w 450708"/>
                <a:gd name="connsiteY10" fmla="*/ 829543 h 829816"/>
                <a:gd name="connsiteX11" fmla="*/ 211400 w 450708"/>
                <a:gd name="connsiteY11" fmla="*/ 732706 h 829816"/>
                <a:gd name="connsiteX12" fmla="*/ 116150 w 450708"/>
                <a:gd name="connsiteY12" fmla="*/ 699368 h 829816"/>
                <a:gd name="connsiteX13" fmla="*/ 168537 w 450708"/>
                <a:gd name="connsiteY13" fmla="*/ 635868 h 829816"/>
                <a:gd name="connsiteX14" fmla="*/ 103450 w 450708"/>
                <a:gd name="connsiteY14" fmla="*/ 659681 h 829816"/>
                <a:gd name="connsiteX15" fmla="*/ 38362 w 450708"/>
                <a:gd name="connsiteY15" fmla="*/ 559668 h 829816"/>
                <a:gd name="connsiteX16" fmla="*/ 125675 w 450708"/>
                <a:gd name="connsiteY16" fmla="*/ 365993 h 829816"/>
                <a:gd name="connsiteX17" fmla="*/ 212987 w 450708"/>
                <a:gd name="connsiteY17" fmla="*/ 77068 h 829816"/>
                <a:gd name="connsiteX18" fmla="*/ 449525 w 450708"/>
                <a:gd name="connsiteY18" fmla="*/ 4043 h 829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50708" h="829816">
                  <a:moveTo>
                    <a:pt x="449525" y="4043"/>
                  </a:moveTo>
                  <a:cubicBezTo>
                    <a:pt x="464342" y="-6540"/>
                    <a:pt x="335754" y="6160"/>
                    <a:pt x="301887" y="13568"/>
                  </a:cubicBezTo>
                  <a:cubicBezTo>
                    <a:pt x="268020" y="20976"/>
                    <a:pt x="265375" y="39762"/>
                    <a:pt x="246325" y="48493"/>
                  </a:cubicBezTo>
                  <a:cubicBezTo>
                    <a:pt x="227275" y="57224"/>
                    <a:pt x="204256" y="36587"/>
                    <a:pt x="187587" y="65956"/>
                  </a:cubicBezTo>
                  <a:cubicBezTo>
                    <a:pt x="170918" y="95325"/>
                    <a:pt x="165362" y="159354"/>
                    <a:pt x="146312" y="224706"/>
                  </a:cubicBezTo>
                  <a:cubicBezTo>
                    <a:pt x="127262" y="290058"/>
                    <a:pt x="95512" y="407533"/>
                    <a:pt x="73287" y="458068"/>
                  </a:cubicBezTo>
                  <a:cubicBezTo>
                    <a:pt x="51062" y="508603"/>
                    <a:pt x="24868" y="511514"/>
                    <a:pt x="12962" y="527918"/>
                  </a:cubicBezTo>
                  <a:cubicBezTo>
                    <a:pt x="1056" y="544322"/>
                    <a:pt x="-2648" y="533474"/>
                    <a:pt x="1850" y="556493"/>
                  </a:cubicBezTo>
                  <a:cubicBezTo>
                    <a:pt x="6348" y="579512"/>
                    <a:pt x="20900" y="642219"/>
                    <a:pt x="39950" y="666031"/>
                  </a:cubicBezTo>
                  <a:cubicBezTo>
                    <a:pt x="59000" y="689843"/>
                    <a:pt x="63233" y="672116"/>
                    <a:pt x="116150" y="699368"/>
                  </a:cubicBezTo>
                  <a:cubicBezTo>
                    <a:pt x="169067" y="726620"/>
                    <a:pt x="341575" y="823987"/>
                    <a:pt x="357450" y="829543"/>
                  </a:cubicBezTo>
                  <a:cubicBezTo>
                    <a:pt x="373325" y="835099"/>
                    <a:pt x="251616" y="754402"/>
                    <a:pt x="211400" y="732706"/>
                  </a:cubicBezTo>
                  <a:cubicBezTo>
                    <a:pt x="171184" y="711010"/>
                    <a:pt x="123294" y="715508"/>
                    <a:pt x="116150" y="699368"/>
                  </a:cubicBezTo>
                  <a:cubicBezTo>
                    <a:pt x="109006" y="683228"/>
                    <a:pt x="170654" y="642482"/>
                    <a:pt x="168537" y="635868"/>
                  </a:cubicBezTo>
                  <a:cubicBezTo>
                    <a:pt x="166420" y="629254"/>
                    <a:pt x="125146" y="672381"/>
                    <a:pt x="103450" y="659681"/>
                  </a:cubicBezTo>
                  <a:cubicBezTo>
                    <a:pt x="81754" y="646981"/>
                    <a:pt x="34658" y="608616"/>
                    <a:pt x="38362" y="559668"/>
                  </a:cubicBezTo>
                  <a:cubicBezTo>
                    <a:pt x="42066" y="510720"/>
                    <a:pt x="96571" y="446426"/>
                    <a:pt x="125675" y="365993"/>
                  </a:cubicBezTo>
                  <a:cubicBezTo>
                    <a:pt x="154779" y="285560"/>
                    <a:pt x="161393" y="138451"/>
                    <a:pt x="212987" y="77068"/>
                  </a:cubicBezTo>
                  <a:cubicBezTo>
                    <a:pt x="264581" y="15685"/>
                    <a:pt x="434708" y="14626"/>
                    <a:pt x="449525" y="404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3" name="フリーフォーム: 図形 312">
              <a:extLst>
                <a:ext uri="{FF2B5EF4-FFF2-40B4-BE49-F238E27FC236}">
                  <a16:creationId xmlns:a16="http://schemas.microsoft.com/office/drawing/2014/main" id="{0C245EEC-E612-454A-8D7B-34B6601EBB59}"/>
                </a:ext>
              </a:extLst>
            </p:cNvPr>
            <p:cNvSpPr/>
            <p:nvPr/>
          </p:nvSpPr>
          <p:spPr>
            <a:xfrm>
              <a:off x="8021520" y="4688861"/>
              <a:ext cx="182692" cy="217901"/>
            </a:xfrm>
            <a:custGeom>
              <a:avLst/>
              <a:gdLst>
                <a:gd name="connsiteX0" fmla="*/ 182680 w 182692"/>
                <a:gd name="connsiteY0" fmla="*/ 154 h 217901"/>
                <a:gd name="connsiteX1" fmla="*/ 52505 w 182692"/>
                <a:gd name="connsiteY1" fmla="*/ 66829 h 217901"/>
                <a:gd name="connsiteX2" fmla="*/ 30280 w 182692"/>
                <a:gd name="connsiteY2" fmla="*/ 112867 h 217901"/>
                <a:gd name="connsiteX3" fmla="*/ 118 w 182692"/>
                <a:gd name="connsiteY3" fmla="*/ 217642 h 217901"/>
                <a:gd name="connsiteX4" fmla="*/ 20755 w 182692"/>
                <a:gd name="connsiteY4" fmla="*/ 79529 h 217901"/>
                <a:gd name="connsiteX5" fmla="*/ 44568 w 182692"/>
                <a:gd name="connsiteY5" fmla="*/ 49367 h 217901"/>
                <a:gd name="connsiteX6" fmla="*/ 182680 w 182692"/>
                <a:gd name="connsiteY6" fmla="*/ 154 h 217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692" h="217901">
                  <a:moveTo>
                    <a:pt x="182680" y="154"/>
                  </a:moveTo>
                  <a:cubicBezTo>
                    <a:pt x="184003" y="3064"/>
                    <a:pt x="77905" y="48044"/>
                    <a:pt x="52505" y="66829"/>
                  </a:cubicBezTo>
                  <a:cubicBezTo>
                    <a:pt x="27105" y="85614"/>
                    <a:pt x="39011" y="87731"/>
                    <a:pt x="30280" y="112867"/>
                  </a:cubicBezTo>
                  <a:cubicBezTo>
                    <a:pt x="21549" y="138003"/>
                    <a:pt x="1705" y="223198"/>
                    <a:pt x="118" y="217642"/>
                  </a:cubicBezTo>
                  <a:cubicBezTo>
                    <a:pt x="-1469" y="212086"/>
                    <a:pt x="13347" y="107575"/>
                    <a:pt x="20755" y="79529"/>
                  </a:cubicBezTo>
                  <a:cubicBezTo>
                    <a:pt x="28163" y="51483"/>
                    <a:pt x="20491" y="62596"/>
                    <a:pt x="44568" y="49367"/>
                  </a:cubicBezTo>
                  <a:cubicBezTo>
                    <a:pt x="68645" y="36138"/>
                    <a:pt x="181357" y="-2756"/>
                    <a:pt x="182680" y="15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4" name="フリーフォーム: 図形 313">
              <a:extLst>
                <a:ext uri="{FF2B5EF4-FFF2-40B4-BE49-F238E27FC236}">
                  <a16:creationId xmlns:a16="http://schemas.microsoft.com/office/drawing/2014/main" id="{8FBC31BC-F6C1-41D7-A63C-BAE63C4328E0}"/>
                </a:ext>
              </a:extLst>
            </p:cNvPr>
            <p:cNvSpPr/>
            <p:nvPr/>
          </p:nvSpPr>
          <p:spPr>
            <a:xfrm>
              <a:off x="8193087" y="5242215"/>
              <a:ext cx="500480" cy="89311"/>
            </a:xfrm>
            <a:custGeom>
              <a:avLst/>
              <a:gdLst>
                <a:gd name="connsiteX0" fmla="*/ 1 w 500480"/>
                <a:gd name="connsiteY0" fmla="*/ 88150 h 89311"/>
                <a:gd name="connsiteX1" fmla="*/ 242888 w 500480"/>
                <a:gd name="connsiteY1" fmla="*/ 34175 h 89311"/>
                <a:gd name="connsiteX2" fmla="*/ 284163 w 500480"/>
                <a:gd name="connsiteY2" fmla="*/ 5600 h 89311"/>
                <a:gd name="connsiteX3" fmla="*/ 496888 w 500480"/>
                <a:gd name="connsiteY3" fmla="*/ 838 h 89311"/>
                <a:gd name="connsiteX4" fmla="*/ 411163 w 500480"/>
                <a:gd name="connsiteY4" fmla="*/ 16713 h 89311"/>
                <a:gd name="connsiteX5" fmla="*/ 323851 w 500480"/>
                <a:gd name="connsiteY5" fmla="*/ 21475 h 89311"/>
                <a:gd name="connsiteX6" fmla="*/ 239713 w 500480"/>
                <a:gd name="connsiteY6" fmla="*/ 67513 h 89311"/>
                <a:gd name="connsiteX7" fmla="*/ 1 w 500480"/>
                <a:gd name="connsiteY7" fmla="*/ 88150 h 89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0480" h="89311">
                  <a:moveTo>
                    <a:pt x="1" y="88150"/>
                  </a:moveTo>
                  <a:cubicBezTo>
                    <a:pt x="530" y="82594"/>
                    <a:pt x="195528" y="47933"/>
                    <a:pt x="242888" y="34175"/>
                  </a:cubicBezTo>
                  <a:cubicBezTo>
                    <a:pt x="290248" y="20417"/>
                    <a:pt x="241830" y="11156"/>
                    <a:pt x="284163" y="5600"/>
                  </a:cubicBezTo>
                  <a:cubicBezTo>
                    <a:pt x="326496" y="44"/>
                    <a:pt x="475721" y="-1014"/>
                    <a:pt x="496888" y="838"/>
                  </a:cubicBezTo>
                  <a:cubicBezTo>
                    <a:pt x="518055" y="2690"/>
                    <a:pt x="440003" y="13273"/>
                    <a:pt x="411163" y="16713"/>
                  </a:cubicBezTo>
                  <a:cubicBezTo>
                    <a:pt x="382324" y="20152"/>
                    <a:pt x="352426" y="13008"/>
                    <a:pt x="323851" y="21475"/>
                  </a:cubicBezTo>
                  <a:cubicBezTo>
                    <a:pt x="295276" y="29942"/>
                    <a:pt x="292365" y="56930"/>
                    <a:pt x="239713" y="67513"/>
                  </a:cubicBezTo>
                  <a:cubicBezTo>
                    <a:pt x="187061" y="78096"/>
                    <a:pt x="-528" y="93706"/>
                    <a:pt x="1" y="8815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5" name="フリーフォーム: 図形 314">
              <a:extLst>
                <a:ext uri="{FF2B5EF4-FFF2-40B4-BE49-F238E27FC236}">
                  <a16:creationId xmlns:a16="http://schemas.microsoft.com/office/drawing/2014/main" id="{73B22537-D290-4EA1-ACD0-39216B91F94C}"/>
                </a:ext>
              </a:extLst>
            </p:cNvPr>
            <p:cNvSpPr/>
            <p:nvPr/>
          </p:nvSpPr>
          <p:spPr>
            <a:xfrm>
              <a:off x="8486920" y="5255753"/>
              <a:ext cx="202237" cy="244842"/>
            </a:xfrm>
            <a:custGeom>
              <a:avLst/>
              <a:gdLst>
                <a:gd name="connsiteX0" fmla="*/ 201468 w 202237"/>
                <a:gd name="connsiteY0" fmla="*/ 0 h 244842"/>
                <a:gd name="connsiteX1" fmla="*/ 136380 w 202237"/>
                <a:gd name="connsiteY1" fmla="*/ 211137 h 244842"/>
                <a:gd name="connsiteX2" fmla="*/ 63355 w 202237"/>
                <a:gd name="connsiteY2" fmla="*/ 238125 h 244842"/>
                <a:gd name="connsiteX3" fmla="*/ 3030 w 202237"/>
                <a:gd name="connsiteY3" fmla="*/ 242887 h 244842"/>
                <a:gd name="connsiteX4" fmla="*/ 161780 w 202237"/>
                <a:gd name="connsiteY4" fmla="*/ 211137 h 244842"/>
                <a:gd name="connsiteX5" fmla="*/ 201468 w 202237"/>
                <a:gd name="connsiteY5" fmla="*/ 0 h 24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2237" h="244842">
                  <a:moveTo>
                    <a:pt x="201468" y="0"/>
                  </a:moveTo>
                  <a:cubicBezTo>
                    <a:pt x="197235" y="0"/>
                    <a:pt x="159399" y="171450"/>
                    <a:pt x="136380" y="211137"/>
                  </a:cubicBezTo>
                  <a:cubicBezTo>
                    <a:pt x="113361" y="250824"/>
                    <a:pt x="85580" y="232833"/>
                    <a:pt x="63355" y="238125"/>
                  </a:cubicBezTo>
                  <a:cubicBezTo>
                    <a:pt x="41130" y="243417"/>
                    <a:pt x="-13374" y="247385"/>
                    <a:pt x="3030" y="242887"/>
                  </a:cubicBezTo>
                  <a:cubicBezTo>
                    <a:pt x="19434" y="238389"/>
                    <a:pt x="131088" y="247914"/>
                    <a:pt x="161780" y="211137"/>
                  </a:cubicBezTo>
                  <a:cubicBezTo>
                    <a:pt x="192472" y="174360"/>
                    <a:pt x="205701" y="0"/>
                    <a:pt x="201468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6" name="フリーフォーム: 図形 315">
              <a:extLst>
                <a:ext uri="{FF2B5EF4-FFF2-40B4-BE49-F238E27FC236}">
                  <a16:creationId xmlns:a16="http://schemas.microsoft.com/office/drawing/2014/main" id="{1EF7F0CA-B285-4E1F-A9FB-EA8D46495316}"/>
                </a:ext>
              </a:extLst>
            </p:cNvPr>
            <p:cNvSpPr/>
            <p:nvPr/>
          </p:nvSpPr>
          <p:spPr>
            <a:xfrm>
              <a:off x="8162597" y="5319184"/>
              <a:ext cx="335150" cy="180140"/>
            </a:xfrm>
            <a:custGeom>
              <a:avLst/>
              <a:gdLst>
                <a:gd name="connsiteX0" fmla="*/ 38428 w 335150"/>
                <a:gd name="connsiteY0" fmla="*/ 69 h 180140"/>
                <a:gd name="connsiteX1" fmla="*/ 3503 w 335150"/>
                <a:gd name="connsiteY1" fmla="*/ 55631 h 180140"/>
                <a:gd name="connsiteX2" fmla="*/ 38428 w 335150"/>
                <a:gd name="connsiteY2" fmla="*/ 63569 h 180140"/>
                <a:gd name="connsiteX3" fmla="*/ 332116 w 335150"/>
                <a:gd name="connsiteY3" fmla="*/ 179456 h 180140"/>
                <a:gd name="connsiteX4" fmla="*/ 182891 w 335150"/>
                <a:gd name="connsiteY4" fmla="*/ 109606 h 180140"/>
                <a:gd name="connsiteX5" fmla="*/ 46366 w 335150"/>
                <a:gd name="connsiteY5" fmla="*/ 68331 h 180140"/>
                <a:gd name="connsiteX6" fmla="*/ 38428 w 335150"/>
                <a:gd name="connsiteY6" fmla="*/ 69 h 180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5150" h="180140">
                  <a:moveTo>
                    <a:pt x="38428" y="69"/>
                  </a:moveTo>
                  <a:cubicBezTo>
                    <a:pt x="31284" y="-2048"/>
                    <a:pt x="3503" y="45048"/>
                    <a:pt x="3503" y="55631"/>
                  </a:cubicBezTo>
                  <a:cubicBezTo>
                    <a:pt x="3503" y="66214"/>
                    <a:pt x="-16341" y="42932"/>
                    <a:pt x="38428" y="63569"/>
                  </a:cubicBezTo>
                  <a:cubicBezTo>
                    <a:pt x="93197" y="84206"/>
                    <a:pt x="308039" y="171783"/>
                    <a:pt x="332116" y="179456"/>
                  </a:cubicBezTo>
                  <a:cubicBezTo>
                    <a:pt x="356193" y="187129"/>
                    <a:pt x="230516" y="128127"/>
                    <a:pt x="182891" y="109606"/>
                  </a:cubicBezTo>
                  <a:cubicBezTo>
                    <a:pt x="135266" y="91085"/>
                    <a:pt x="70179" y="82883"/>
                    <a:pt x="46366" y="68331"/>
                  </a:cubicBezTo>
                  <a:cubicBezTo>
                    <a:pt x="22553" y="53779"/>
                    <a:pt x="45572" y="2186"/>
                    <a:pt x="38428" y="6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7" name="フリーフォーム: 図形 316">
              <a:extLst>
                <a:ext uri="{FF2B5EF4-FFF2-40B4-BE49-F238E27FC236}">
                  <a16:creationId xmlns:a16="http://schemas.microsoft.com/office/drawing/2014/main" id="{2E7A4401-5D62-4188-A998-220257CC20BD}"/>
                </a:ext>
              </a:extLst>
            </p:cNvPr>
            <p:cNvSpPr/>
            <p:nvPr/>
          </p:nvSpPr>
          <p:spPr>
            <a:xfrm>
              <a:off x="8200554" y="5339869"/>
              <a:ext cx="437171" cy="121337"/>
            </a:xfrm>
            <a:custGeom>
              <a:avLst/>
              <a:gdLst>
                <a:gd name="connsiteX0" fmla="*/ 471 w 437171"/>
                <a:gd name="connsiteY0" fmla="*/ 21 h 121337"/>
                <a:gd name="connsiteX1" fmla="*/ 243359 w 437171"/>
                <a:gd name="connsiteY1" fmla="*/ 106384 h 121337"/>
                <a:gd name="connsiteX2" fmla="*/ 284634 w 437171"/>
                <a:gd name="connsiteY2" fmla="*/ 120671 h 121337"/>
                <a:gd name="connsiteX3" fmla="*/ 378296 w 437171"/>
                <a:gd name="connsiteY3" fmla="*/ 107971 h 121337"/>
                <a:gd name="connsiteX4" fmla="*/ 437034 w 437171"/>
                <a:gd name="connsiteY4" fmla="*/ 55584 h 121337"/>
                <a:gd name="connsiteX5" fmla="*/ 362421 w 437171"/>
                <a:gd name="connsiteY5" fmla="*/ 85746 h 121337"/>
                <a:gd name="connsiteX6" fmla="*/ 313209 w 437171"/>
                <a:gd name="connsiteY6" fmla="*/ 96859 h 121337"/>
                <a:gd name="connsiteX7" fmla="*/ 471 w 437171"/>
                <a:gd name="connsiteY7" fmla="*/ 21 h 121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7171" h="121337">
                  <a:moveTo>
                    <a:pt x="471" y="21"/>
                  </a:moveTo>
                  <a:cubicBezTo>
                    <a:pt x="-11171" y="1608"/>
                    <a:pt x="195999" y="86276"/>
                    <a:pt x="243359" y="106384"/>
                  </a:cubicBezTo>
                  <a:cubicBezTo>
                    <a:pt x="290719" y="126492"/>
                    <a:pt x="262145" y="120407"/>
                    <a:pt x="284634" y="120671"/>
                  </a:cubicBezTo>
                  <a:cubicBezTo>
                    <a:pt x="307123" y="120935"/>
                    <a:pt x="352896" y="118819"/>
                    <a:pt x="378296" y="107971"/>
                  </a:cubicBezTo>
                  <a:cubicBezTo>
                    <a:pt x="403696" y="97123"/>
                    <a:pt x="439680" y="59288"/>
                    <a:pt x="437034" y="55584"/>
                  </a:cubicBezTo>
                  <a:cubicBezTo>
                    <a:pt x="434388" y="51880"/>
                    <a:pt x="383058" y="78867"/>
                    <a:pt x="362421" y="85746"/>
                  </a:cubicBezTo>
                  <a:cubicBezTo>
                    <a:pt x="341784" y="92625"/>
                    <a:pt x="372740" y="109824"/>
                    <a:pt x="313209" y="96859"/>
                  </a:cubicBezTo>
                  <a:cubicBezTo>
                    <a:pt x="253678" y="83895"/>
                    <a:pt x="12113" y="-1566"/>
                    <a:pt x="471" y="2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8" name="フリーフォーム: 図形 317">
              <a:extLst>
                <a:ext uri="{FF2B5EF4-FFF2-40B4-BE49-F238E27FC236}">
                  <a16:creationId xmlns:a16="http://schemas.microsoft.com/office/drawing/2014/main" id="{8A2030C0-7AC4-4978-B0C4-EC124F56EBAF}"/>
                </a:ext>
              </a:extLst>
            </p:cNvPr>
            <p:cNvSpPr/>
            <p:nvPr/>
          </p:nvSpPr>
          <p:spPr>
            <a:xfrm>
              <a:off x="8177691" y="5367852"/>
              <a:ext cx="58503" cy="164741"/>
            </a:xfrm>
            <a:custGeom>
              <a:avLst/>
              <a:gdLst>
                <a:gd name="connsiteX0" fmla="*/ 1109 w 58503"/>
                <a:gd name="connsiteY0" fmla="*/ 613 h 164741"/>
                <a:gd name="connsiteX1" fmla="*/ 58259 w 58503"/>
                <a:gd name="connsiteY1" fmla="*/ 160951 h 164741"/>
                <a:gd name="connsiteX2" fmla="*/ 21747 w 58503"/>
                <a:gd name="connsiteY2" fmla="*/ 106976 h 164741"/>
                <a:gd name="connsiteX3" fmla="*/ 1109 w 58503"/>
                <a:gd name="connsiteY3" fmla="*/ 613 h 164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503" h="164741">
                  <a:moveTo>
                    <a:pt x="1109" y="613"/>
                  </a:moveTo>
                  <a:cubicBezTo>
                    <a:pt x="7194" y="9609"/>
                    <a:pt x="54819" y="143224"/>
                    <a:pt x="58259" y="160951"/>
                  </a:cubicBezTo>
                  <a:cubicBezTo>
                    <a:pt x="61699" y="178678"/>
                    <a:pt x="27832" y="129730"/>
                    <a:pt x="21747" y="106976"/>
                  </a:cubicBezTo>
                  <a:cubicBezTo>
                    <a:pt x="15662" y="84222"/>
                    <a:pt x="-4976" y="-8383"/>
                    <a:pt x="1109" y="61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9" name="フリーフォーム: 図形 318">
              <a:extLst>
                <a:ext uri="{FF2B5EF4-FFF2-40B4-BE49-F238E27FC236}">
                  <a16:creationId xmlns:a16="http://schemas.microsoft.com/office/drawing/2014/main" id="{0382CE40-372F-43FA-A0A8-F894D38B5E76}"/>
                </a:ext>
              </a:extLst>
            </p:cNvPr>
            <p:cNvSpPr/>
            <p:nvPr/>
          </p:nvSpPr>
          <p:spPr>
            <a:xfrm>
              <a:off x="1804712" y="4793404"/>
              <a:ext cx="168553" cy="240210"/>
            </a:xfrm>
            <a:custGeom>
              <a:avLst/>
              <a:gdLst>
                <a:gd name="connsiteX0" fmla="*/ 168551 w 168553"/>
                <a:gd name="connsiteY0" fmla="*/ 386 h 240210"/>
                <a:gd name="connsiteX1" fmla="*/ 70126 w 168553"/>
                <a:gd name="connsiteY1" fmla="*/ 232161 h 240210"/>
                <a:gd name="connsiteX2" fmla="*/ 27263 w 168553"/>
                <a:gd name="connsiteY2" fmla="*/ 182949 h 240210"/>
                <a:gd name="connsiteX3" fmla="*/ 1863 w 168553"/>
                <a:gd name="connsiteY3" fmla="*/ 141674 h 240210"/>
                <a:gd name="connsiteX4" fmla="*/ 78063 w 168553"/>
                <a:gd name="connsiteY4" fmla="*/ 6736 h 240210"/>
                <a:gd name="connsiteX5" fmla="*/ 19326 w 168553"/>
                <a:gd name="connsiteY5" fmla="*/ 133736 h 240210"/>
                <a:gd name="connsiteX6" fmla="*/ 55838 w 168553"/>
                <a:gd name="connsiteY6" fmla="*/ 190886 h 240210"/>
                <a:gd name="connsiteX7" fmla="*/ 73301 w 168553"/>
                <a:gd name="connsiteY7" fmla="*/ 176599 h 240210"/>
                <a:gd name="connsiteX8" fmla="*/ 168551 w 168553"/>
                <a:gd name="connsiteY8" fmla="*/ 386 h 240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553" h="240210">
                  <a:moveTo>
                    <a:pt x="168551" y="386"/>
                  </a:moveTo>
                  <a:cubicBezTo>
                    <a:pt x="168022" y="9646"/>
                    <a:pt x="93674" y="201734"/>
                    <a:pt x="70126" y="232161"/>
                  </a:cubicBezTo>
                  <a:cubicBezTo>
                    <a:pt x="46578" y="262588"/>
                    <a:pt x="38640" y="198030"/>
                    <a:pt x="27263" y="182949"/>
                  </a:cubicBezTo>
                  <a:cubicBezTo>
                    <a:pt x="15886" y="167868"/>
                    <a:pt x="-6604" y="171043"/>
                    <a:pt x="1863" y="141674"/>
                  </a:cubicBezTo>
                  <a:cubicBezTo>
                    <a:pt x="10330" y="112305"/>
                    <a:pt x="75153" y="8059"/>
                    <a:pt x="78063" y="6736"/>
                  </a:cubicBezTo>
                  <a:cubicBezTo>
                    <a:pt x="80973" y="5413"/>
                    <a:pt x="23030" y="103044"/>
                    <a:pt x="19326" y="133736"/>
                  </a:cubicBezTo>
                  <a:cubicBezTo>
                    <a:pt x="15622" y="164428"/>
                    <a:pt x="46842" y="183742"/>
                    <a:pt x="55838" y="190886"/>
                  </a:cubicBezTo>
                  <a:cubicBezTo>
                    <a:pt x="64834" y="198030"/>
                    <a:pt x="56632" y="202264"/>
                    <a:pt x="73301" y="176599"/>
                  </a:cubicBezTo>
                  <a:cubicBezTo>
                    <a:pt x="89970" y="150934"/>
                    <a:pt x="169080" y="-8874"/>
                    <a:pt x="168551" y="38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0" name="フリーフォーム: 図形 319">
              <a:extLst>
                <a:ext uri="{FF2B5EF4-FFF2-40B4-BE49-F238E27FC236}">
                  <a16:creationId xmlns:a16="http://schemas.microsoft.com/office/drawing/2014/main" id="{C9A9C7E5-EA85-4BD8-96B7-335A864F6CF5}"/>
                </a:ext>
              </a:extLst>
            </p:cNvPr>
            <p:cNvSpPr/>
            <p:nvPr/>
          </p:nvSpPr>
          <p:spPr>
            <a:xfrm>
              <a:off x="1859473" y="4677833"/>
              <a:ext cx="59514" cy="140153"/>
            </a:xfrm>
            <a:custGeom>
              <a:avLst/>
              <a:gdLst>
                <a:gd name="connsiteX0" fmla="*/ 32827 w 59514"/>
                <a:gd name="connsiteY0" fmla="*/ 70 h 140153"/>
                <a:gd name="connsiteX1" fmla="*/ 21715 w 59514"/>
                <a:gd name="connsiteY1" fmla="*/ 108020 h 140153"/>
                <a:gd name="connsiteX2" fmla="*/ 1077 w 59514"/>
                <a:gd name="connsiteY2" fmla="*/ 139770 h 140153"/>
                <a:gd name="connsiteX3" fmla="*/ 58227 w 59514"/>
                <a:gd name="connsiteY3" fmla="*/ 92145 h 140153"/>
                <a:gd name="connsiteX4" fmla="*/ 32827 w 59514"/>
                <a:gd name="connsiteY4" fmla="*/ 70 h 140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514" h="140153">
                  <a:moveTo>
                    <a:pt x="32827" y="70"/>
                  </a:moveTo>
                  <a:cubicBezTo>
                    <a:pt x="26742" y="2716"/>
                    <a:pt x="27007" y="84737"/>
                    <a:pt x="21715" y="108020"/>
                  </a:cubicBezTo>
                  <a:cubicBezTo>
                    <a:pt x="16423" y="131303"/>
                    <a:pt x="-5008" y="142416"/>
                    <a:pt x="1077" y="139770"/>
                  </a:cubicBezTo>
                  <a:cubicBezTo>
                    <a:pt x="7162" y="137124"/>
                    <a:pt x="50819" y="114105"/>
                    <a:pt x="58227" y="92145"/>
                  </a:cubicBezTo>
                  <a:cubicBezTo>
                    <a:pt x="65635" y="70185"/>
                    <a:pt x="38912" y="-2576"/>
                    <a:pt x="32827" y="7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1" name="フリーフォーム: 図形 320">
              <a:extLst>
                <a:ext uri="{FF2B5EF4-FFF2-40B4-BE49-F238E27FC236}">
                  <a16:creationId xmlns:a16="http://schemas.microsoft.com/office/drawing/2014/main" id="{F3C34503-D1DE-400F-9B58-7C65FB6E6D14}"/>
                </a:ext>
              </a:extLst>
            </p:cNvPr>
            <p:cNvSpPr/>
            <p:nvPr/>
          </p:nvSpPr>
          <p:spPr>
            <a:xfrm>
              <a:off x="1902462" y="4659602"/>
              <a:ext cx="347649" cy="645230"/>
            </a:xfrm>
            <a:custGeom>
              <a:avLst/>
              <a:gdLst>
                <a:gd name="connsiteX0" fmla="*/ 4126 w 347649"/>
                <a:gd name="connsiteY0" fmla="*/ 5601 h 645230"/>
                <a:gd name="connsiteX1" fmla="*/ 127951 w 347649"/>
                <a:gd name="connsiteY1" fmla="*/ 234201 h 645230"/>
                <a:gd name="connsiteX2" fmla="*/ 335913 w 347649"/>
                <a:gd name="connsiteY2" fmla="*/ 629488 h 645230"/>
                <a:gd name="connsiteX3" fmla="*/ 316863 w 347649"/>
                <a:gd name="connsiteY3" fmla="*/ 556463 h 645230"/>
                <a:gd name="connsiteX4" fmla="*/ 277176 w 347649"/>
                <a:gd name="connsiteY4" fmla="*/ 461213 h 645230"/>
                <a:gd name="connsiteX5" fmla="*/ 4126 w 347649"/>
                <a:gd name="connsiteY5" fmla="*/ 5601 h 645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7649" h="645230">
                  <a:moveTo>
                    <a:pt x="4126" y="5601"/>
                  </a:moveTo>
                  <a:cubicBezTo>
                    <a:pt x="-20745" y="-32234"/>
                    <a:pt x="72653" y="130220"/>
                    <a:pt x="127951" y="234201"/>
                  </a:cubicBezTo>
                  <a:cubicBezTo>
                    <a:pt x="183249" y="338182"/>
                    <a:pt x="304428" y="575778"/>
                    <a:pt x="335913" y="629488"/>
                  </a:cubicBezTo>
                  <a:cubicBezTo>
                    <a:pt x="367398" y="683198"/>
                    <a:pt x="326652" y="584509"/>
                    <a:pt x="316863" y="556463"/>
                  </a:cubicBezTo>
                  <a:cubicBezTo>
                    <a:pt x="307074" y="528417"/>
                    <a:pt x="327447" y="552759"/>
                    <a:pt x="277176" y="461213"/>
                  </a:cubicBezTo>
                  <a:cubicBezTo>
                    <a:pt x="226905" y="369667"/>
                    <a:pt x="28997" y="43436"/>
                    <a:pt x="4126" y="560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2" name="フリーフォーム: 図形 321">
              <a:extLst>
                <a:ext uri="{FF2B5EF4-FFF2-40B4-BE49-F238E27FC236}">
                  <a16:creationId xmlns:a16="http://schemas.microsoft.com/office/drawing/2014/main" id="{1D578789-1C20-419C-9038-A873C852FFA5}"/>
                </a:ext>
              </a:extLst>
            </p:cNvPr>
            <p:cNvSpPr/>
            <p:nvPr/>
          </p:nvSpPr>
          <p:spPr>
            <a:xfrm>
              <a:off x="2018110" y="3984978"/>
              <a:ext cx="157701" cy="520658"/>
            </a:xfrm>
            <a:custGeom>
              <a:avLst/>
              <a:gdLst>
                <a:gd name="connsiteX0" fmla="*/ 156765 w 157701"/>
                <a:gd name="connsiteY0" fmla="*/ 775 h 520658"/>
                <a:gd name="connsiteX1" fmla="*/ 40878 w 157701"/>
                <a:gd name="connsiteY1" fmla="*/ 442100 h 520658"/>
                <a:gd name="connsiteX2" fmla="*/ 15478 w 157701"/>
                <a:gd name="connsiteY2" fmla="*/ 499250 h 520658"/>
                <a:gd name="connsiteX3" fmla="*/ 4365 w 157701"/>
                <a:gd name="connsiteY3" fmla="*/ 508775 h 520658"/>
                <a:gd name="connsiteX4" fmla="*/ 90090 w 157701"/>
                <a:gd name="connsiteY4" fmla="*/ 338912 h 520658"/>
                <a:gd name="connsiteX5" fmla="*/ 156765 w 157701"/>
                <a:gd name="connsiteY5" fmla="*/ 775 h 52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701" h="520658">
                  <a:moveTo>
                    <a:pt x="156765" y="775"/>
                  </a:moveTo>
                  <a:cubicBezTo>
                    <a:pt x="148563" y="17973"/>
                    <a:pt x="64426" y="359021"/>
                    <a:pt x="40878" y="442100"/>
                  </a:cubicBezTo>
                  <a:cubicBezTo>
                    <a:pt x="17330" y="525179"/>
                    <a:pt x="21563" y="488138"/>
                    <a:pt x="15478" y="499250"/>
                  </a:cubicBezTo>
                  <a:cubicBezTo>
                    <a:pt x="9393" y="510362"/>
                    <a:pt x="-8070" y="535498"/>
                    <a:pt x="4365" y="508775"/>
                  </a:cubicBezTo>
                  <a:cubicBezTo>
                    <a:pt x="16800" y="482052"/>
                    <a:pt x="62838" y="420668"/>
                    <a:pt x="90090" y="338912"/>
                  </a:cubicBezTo>
                  <a:cubicBezTo>
                    <a:pt x="117342" y="257156"/>
                    <a:pt x="164967" y="-16423"/>
                    <a:pt x="156765" y="77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3" name="フリーフォーム: 図形 322">
              <a:extLst>
                <a:ext uri="{FF2B5EF4-FFF2-40B4-BE49-F238E27FC236}">
                  <a16:creationId xmlns:a16="http://schemas.microsoft.com/office/drawing/2014/main" id="{0B5CB7FD-C873-42A0-90D0-0F7FA4CF873D}"/>
                </a:ext>
              </a:extLst>
            </p:cNvPr>
            <p:cNvSpPr/>
            <p:nvPr/>
          </p:nvSpPr>
          <p:spPr>
            <a:xfrm>
              <a:off x="1900238" y="4474464"/>
              <a:ext cx="138189" cy="192326"/>
            </a:xfrm>
            <a:custGeom>
              <a:avLst/>
              <a:gdLst>
                <a:gd name="connsiteX0" fmla="*/ 0 w 138189"/>
                <a:gd name="connsiteY0" fmla="*/ 192326 h 192326"/>
                <a:gd name="connsiteX1" fmla="*/ 71437 w 138189"/>
                <a:gd name="connsiteY1" fmla="*/ 11351 h 192326"/>
                <a:gd name="connsiteX2" fmla="*/ 96837 w 138189"/>
                <a:gd name="connsiteY2" fmla="*/ 20876 h 192326"/>
                <a:gd name="connsiteX3" fmla="*/ 138112 w 138189"/>
                <a:gd name="connsiteY3" fmla="*/ 36751 h 192326"/>
                <a:gd name="connsiteX4" fmla="*/ 85725 w 138189"/>
                <a:gd name="connsiteY4" fmla="*/ 19289 h 192326"/>
                <a:gd name="connsiteX5" fmla="*/ 69850 w 138189"/>
                <a:gd name="connsiteY5" fmla="*/ 55801 h 192326"/>
                <a:gd name="connsiteX6" fmla="*/ 0 w 138189"/>
                <a:gd name="connsiteY6" fmla="*/ 192326 h 192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189" h="192326">
                  <a:moveTo>
                    <a:pt x="0" y="192326"/>
                  </a:moveTo>
                  <a:cubicBezTo>
                    <a:pt x="27649" y="116126"/>
                    <a:pt x="55298" y="39926"/>
                    <a:pt x="71437" y="11351"/>
                  </a:cubicBezTo>
                  <a:cubicBezTo>
                    <a:pt x="87576" y="-17224"/>
                    <a:pt x="85725" y="16643"/>
                    <a:pt x="96837" y="20876"/>
                  </a:cubicBezTo>
                  <a:cubicBezTo>
                    <a:pt x="107950" y="25109"/>
                    <a:pt x="139964" y="37015"/>
                    <a:pt x="138112" y="36751"/>
                  </a:cubicBezTo>
                  <a:cubicBezTo>
                    <a:pt x="136260" y="36487"/>
                    <a:pt x="97102" y="16114"/>
                    <a:pt x="85725" y="19289"/>
                  </a:cubicBezTo>
                  <a:cubicBezTo>
                    <a:pt x="74348" y="22464"/>
                    <a:pt x="81227" y="29872"/>
                    <a:pt x="69850" y="55801"/>
                  </a:cubicBezTo>
                  <a:lnTo>
                    <a:pt x="0" y="192326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4" name="フリーフォーム: 図形 323">
              <a:extLst>
                <a:ext uri="{FF2B5EF4-FFF2-40B4-BE49-F238E27FC236}">
                  <a16:creationId xmlns:a16="http://schemas.microsoft.com/office/drawing/2014/main" id="{C6E1D988-2393-4313-9E2C-6C2863C98A37}"/>
                </a:ext>
              </a:extLst>
            </p:cNvPr>
            <p:cNvSpPr/>
            <p:nvPr/>
          </p:nvSpPr>
          <p:spPr>
            <a:xfrm>
              <a:off x="2194369" y="3991737"/>
              <a:ext cx="246234" cy="446505"/>
            </a:xfrm>
            <a:custGeom>
              <a:avLst/>
              <a:gdLst>
                <a:gd name="connsiteX0" fmla="*/ 1144 w 246234"/>
                <a:gd name="connsiteY0" fmla="*/ 366 h 446505"/>
                <a:gd name="connsiteX1" fmla="*/ 96394 w 246234"/>
                <a:gd name="connsiteY1" fmla="*/ 198803 h 446505"/>
                <a:gd name="connsiteX2" fmla="*/ 126556 w 246234"/>
                <a:gd name="connsiteY2" fmla="*/ 273416 h 446505"/>
                <a:gd name="connsiteX3" fmla="*/ 245619 w 246234"/>
                <a:gd name="connsiteY3" fmla="*/ 444866 h 446505"/>
                <a:gd name="connsiteX4" fmla="*/ 167831 w 246234"/>
                <a:gd name="connsiteY4" fmla="*/ 348028 h 446505"/>
                <a:gd name="connsiteX5" fmla="*/ 51944 w 246234"/>
                <a:gd name="connsiteY5" fmla="*/ 154353 h 446505"/>
                <a:gd name="connsiteX6" fmla="*/ 1144 w 246234"/>
                <a:gd name="connsiteY6" fmla="*/ 366 h 446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6234" h="446505">
                  <a:moveTo>
                    <a:pt x="1144" y="366"/>
                  </a:moveTo>
                  <a:cubicBezTo>
                    <a:pt x="8552" y="7774"/>
                    <a:pt x="75492" y="153295"/>
                    <a:pt x="96394" y="198803"/>
                  </a:cubicBezTo>
                  <a:cubicBezTo>
                    <a:pt x="117296" y="244311"/>
                    <a:pt x="101685" y="232406"/>
                    <a:pt x="126556" y="273416"/>
                  </a:cubicBezTo>
                  <a:cubicBezTo>
                    <a:pt x="151427" y="314426"/>
                    <a:pt x="238740" y="432431"/>
                    <a:pt x="245619" y="444866"/>
                  </a:cubicBezTo>
                  <a:cubicBezTo>
                    <a:pt x="252498" y="457301"/>
                    <a:pt x="200110" y="396447"/>
                    <a:pt x="167831" y="348028"/>
                  </a:cubicBezTo>
                  <a:cubicBezTo>
                    <a:pt x="135552" y="299609"/>
                    <a:pt x="80254" y="209122"/>
                    <a:pt x="51944" y="154353"/>
                  </a:cubicBezTo>
                  <a:cubicBezTo>
                    <a:pt x="23634" y="99584"/>
                    <a:pt x="-6264" y="-7042"/>
                    <a:pt x="1144" y="36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5" name="フリーフォーム: 図形 324">
              <a:extLst>
                <a:ext uri="{FF2B5EF4-FFF2-40B4-BE49-F238E27FC236}">
                  <a16:creationId xmlns:a16="http://schemas.microsoft.com/office/drawing/2014/main" id="{4685162C-E774-48A9-B868-739DF4B00022}"/>
                </a:ext>
              </a:extLst>
            </p:cNvPr>
            <p:cNvSpPr/>
            <p:nvPr/>
          </p:nvSpPr>
          <p:spPr>
            <a:xfrm>
              <a:off x="2271160" y="4539161"/>
              <a:ext cx="108087" cy="776554"/>
            </a:xfrm>
            <a:custGeom>
              <a:avLst/>
              <a:gdLst>
                <a:gd name="connsiteX0" fmla="*/ 84690 w 108087"/>
                <a:gd name="connsiteY0" fmla="*/ 3804 h 776554"/>
                <a:gd name="connsiteX1" fmla="*/ 62465 w 108087"/>
                <a:gd name="connsiteY1" fmla="*/ 270504 h 776554"/>
                <a:gd name="connsiteX2" fmla="*/ 553 w 108087"/>
                <a:gd name="connsiteY2" fmla="*/ 754692 h 776554"/>
                <a:gd name="connsiteX3" fmla="*/ 33890 w 108087"/>
                <a:gd name="connsiteY3" fmla="*/ 668967 h 776554"/>
                <a:gd name="connsiteX4" fmla="*/ 65640 w 108087"/>
                <a:gd name="connsiteY4" fmla="*/ 449892 h 776554"/>
                <a:gd name="connsiteX5" fmla="*/ 106915 w 108087"/>
                <a:gd name="connsiteY5" fmla="*/ 135567 h 776554"/>
                <a:gd name="connsiteX6" fmla="*/ 84690 w 108087"/>
                <a:gd name="connsiteY6" fmla="*/ 3804 h 776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087" h="776554">
                  <a:moveTo>
                    <a:pt x="84690" y="3804"/>
                  </a:moveTo>
                  <a:cubicBezTo>
                    <a:pt x="77282" y="26293"/>
                    <a:pt x="76488" y="145356"/>
                    <a:pt x="62465" y="270504"/>
                  </a:cubicBezTo>
                  <a:cubicBezTo>
                    <a:pt x="48442" y="395652"/>
                    <a:pt x="5315" y="688282"/>
                    <a:pt x="553" y="754692"/>
                  </a:cubicBezTo>
                  <a:cubicBezTo>
                    <a:pt x="-4210" y="821103"/>
                    <a:pt x="23042" y="719767"/>
                    <a:pt x="33890" y="668967"/>
                  </a:cubicBezTo>
                  <a:cubicBezTo>
                    <a:pt x="44738" y="618167"/>
                    <a:pt x="53469" y="538792"/>
                    <a:pt x="65640" y="449892"/>
                  </a:cubicBezTo>
                  <a:cubicBezTo>
                    <a:pt x="77811" y="360992"/>
                    <a:pt x="100565" y="208328"/>
                    <a:pt x="106915" y="135567"/>
                  </a:cubicBezTo>
                  <a:cubicBezTo>
                    <a:pt x="113265" y="62807"/>
                    <a:pt x="92098" y="-18685"/>
                    <a:pt x="84690" y="380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6" name="フリーフォーム: 図形 325">
              <a:extLst>
                <a:ext uri="{FF2B5EF4-FFF2-40B4-BE49-F238E27FC236}">
                  <a16:creationId xmlns:a16="http://schemas.microsoft.com/office/drawing/2014/main" id="{32A403D8-AAA4-4EE6-9AD6-5317B893827B}"/>
                </a:ext>
              </a:extLst>
            </p:cNvPr>
            <p:cNvSpPr/>
            <p:nvPr/>
          </p:nvSpPr>
          <p:spPr>
            <a:xfrm>
              <a:off x="2367173" y="4556844"/>
              <a:ext cx="509020" cy="168977"/>
            </a:xfrm>
            <a:custGeom>
              <a:avLst/>
              <a:gdLst>
                <a:gd name="connsiteX0" fmla="*/ 1377 w 509020"/>
                <a:gd name="connsiteY0" fmla="*/ 409 h 168977"/>
                <a:gd name="connsiteX1" fmla="*/ 136315 w 509020"/>
                <a:gd name="connsiteY1" fmla="*/ 98834 h 168977"/>
                <a:gd name="connsiteX2" fmla="*/ 360152 w 509020"/>
                <a:gd name="connsiteY2" fmla="*/ 141696 h 168977"/>
                <a:gd name="connsiteX3" fmla="*/ 506202 w 509020"/>
                <a:gd name="connsiteY3" fmla="*/ 167096 h 168977"/>
                <a:gd name="connsiteX4" fmla="*/ 460165 w 509020"/>
                <a:gd name="connsiteY4" fmla="*/ 167096 h 168977"/>
                <a:gd name="connsiteX5" fmla="*/ 377615 w 509020"/>
                <a:gd name="connsiteY5" fmla="*/ 163921 h 168977"/>
                <a:gd name="connsiteX6" fmla="*/ 217277 w 509020"/>
                <a:gd name="connsiteY6" fmla="*/ 140109 h 168977"/>
                <a:gd name="connsiteX7" fmla="*/ 1377 w 509020"/>
                <a:gd name="connsiteY7" fmla="*/ 409 h 168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9020" h="168977">
                  <a:moveTo>
                    <a:pt x="1377" y="409"/>
                  </a:moveTo>
                  <a:cubicBezTo>
                    <a:pt x="-12117" y="-6470"/>
                    <a:pt x="76519" y="75286"/>
                    <a:pt x="136315" y="98834"/>
                  </a:cubicBezTo>
                  <a:cubicBezTo>
                    <a:pt x="196111" y="122382"/>
                    <a:pt x="360152" y="141696"/>
                    <a:pt x="360152" y="141696"/>
                  </a:cubicBezTo>
                  <a:cubicBezTo>
                    <a:pt x="421800" y="153073"/>
                    <a:pt x="489533" y="162863"/>
                    <a:pt x="506202" y="167096"/>
                  </a:cubicBezTo>
                  <a:cubicBezTo>
                    <a:pt x="522871" y="171329"/>
                    <a:pt x="460165" y="167096"/>
                    <a:pt x="460165" y="167096"/>
                  </a:cubicBezTo>
                  <a:cubicBezTo>
                    <a:pt x="438734" y="166567"/>
                    <a:pt x="418096" y="168419"/>
                    <a:pt x="377615" y="163921"/>
                  </a:cubicBezTo>
                  <a:cubicBezTo>
                    <a:pt x="337134" y="159423"/>
                    <a:pt x="278925" y="165244"/>
                    <a:pt x="217277" y="140109"/>
                  </a:cubicBezTo>
                  <a:cubicBezTo>
                    <a:pt x="155629" y="114974"/>
                    <a:pt x="14871" y="7288"/>
                    <a:pt x="1377" y="40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7" name="フリーフォーム: 図形 326">
              <a:extLst>
                <a:ext uri="{FF2B5EF4-FFF2-40B4-BE49-F238E27FC236}">
                  <a16:creationId xmlns:a16="http://schemas.microsoft.com/office/drawing/2014/main" id="{816499F1-5CEC-4470-8E96-2CA6738B210D}"/>
                </a:ext>
              </a:extLst>
            </p:cNvPr>
            <p:cNvSpPr/>
            <p:nvPr/>
          </p:nvSpPr>
          <p:spPr>
            <a:xfrm>
              <a:off x="2360436" y="4219030"/>
              <a:ext cx="190089" cy="323935"/>
            </a:xfrm>
            <a:custGeom>
              <a:avLst/>
              <a:gdLst>
                <a:gd name="connsiteX0" fmla="*/ 189089 w 190089"/>
                <a:gd name="connsiteY0" fmla="*/ 85 h 323935"/>
                <a:gd name="connsiteX1" fmla="*/ 182739 w 190089"/>
                <a:gd name="connsiteY1" fmla="*/ 144548 h 323935"/>
                <a:gd name="connsiteX2" fmla="*/ 139877 w 190089"/>
                <a:gd name="connsiteY2" fmla="*/ 173123 h 323935"/>
                <a:gd name="connsiteX3" fmla="*/ 177 w 190089"/>
                <a:gd name="connsiteY3" fmla="*/ 323935 h 323935"/>
                <a:gd name="connsiteX4" fmla="*/ 171627 w 190089"/>
                <a:gd name="connsiteY4" fmla="*/ 171535 h 323935"/>
                <a:gd name="connsiteX5" fmla="*/ 171627 w 190089"/>
                <a:gd name="connsiteY5" fmla="*/ 123910 h 323935"/>
                <a:gd name="connsiteX6" fmla="*/ 189089 w 190089"/>
                <a:gd name="connsiteY6" fmla="*/ 85 h 323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089" h="323935">
                  <a:moveTo>
                    <a:pt x="189089" y="85"/>
                  </a:moveTo>
                  <a:cubicBezTo>
                    <a:pt x="190941" y="3525"/>
                    <a:pt x="190941" y="115708"/>
                    <a:pt x="182739" y="144548"/>
                  </a:cubicBezTo>
                  <a:cubicBezTo>
                    <a:pt x="174537" y="173388"/>
                    <a:pt x="170304" y="143225"/>
                    <a:pt x="139877" y="173123"/>
                  </a:cubicBezTo>
                  <a:cubicBezTo>
                    <a:pt x="109450" y="203021"/>
                    <a:pt x="-5115" y="324200"/>
                    <a:pt x="177" y="323935"/>
                  </a:cubicBezTo>
                  <a:cubicBezTo>
                    <a:pt x="5469" y="323670"/>
                    <a:pt x="143052" y="204873"/>
                    <a:pt x="171627" y="171535"/>
                  </a:cubicBezTo>
                  <a:cubicBezTo>
                    <a:pt x="200202" y="138198"/>
                    <a:pt x="171098" y="149839"/>
                    <a:pt x="171627" y="123910"/>
                  </a:cubicBezTo>
                  <a:cubicBezTo>
                    <a:pt x="172156" y="97981"/>
                    <a:pt x="187237" y="-3355"/>
                    <a:pt x="189089" y="8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8" name="フリーフォーム: 図形 327">
              <a:extLst>
                <a:ext uri="{FF2B5EF4-FFF2-40B4-BE49-F238E27FC236}">
                  <a16:creationId xmlns:a16="http://schemas.microsoft.com/office/drawing/2014/main" id="{72056232-10AD-4257-A120-CD5A4BD0EA97}"/>
                </a:ext>
              </a:extLst>
            </p:cNvPr>
            <p:cNvSpPr/>
            <p:nvPr/>
          </p:nvSpPr>
          <p:spPr>
            <a:xfrm>
              <a:off x="2431427" y="4514000"/>
              <a:ext cx="445890" cy="143590"/>
            </a:xfrm>
            <a:custGeom>
              <a:avLst/>
              <a:gdLst>
                <a:gd name="connsiteX0" fmla="*/ 623 w 445890"/>
                <a:gd name="connsiteY0" fmla="*/ 390 h 143590"/>
                <a:gd name="connsiteX1" fmla="*/ 137148 w 445890"/>
                <a:gd name="connsiteY1" fmla="*/ 73415 h 143590"/>
                <a:gd name="connsiteX2" fmla="*/ 229223 w 445890"/>
                <a:gd name="connsiteY2" fmla="*/ 108340 h 143590"/>
                <a:gd name="connsiteX3" fmla="*/ 308598 w 445890"/>
                <a:gd name="connsiteY3" fmla="*/ 125803 h 143590"/>
                <a:gd name="connsiteX4" fmla="*/ 445123 w 445890"/>
                <a:gd name="connsiteY4" fmla="*/ 125803 h 143590"/>
                <a:gd name="connsiteX5" fmla="*/ 356223 w 445890"/>
                <a:gd name="connsiteY5" fmla="*/ 143265 h 143590"/>
                <a:gd name="connsiteX6" fmla="*/ 195886 w 445890"/>
                <a:gd name="connsiteY6" fmla="*/ 108340 h 143590"/>
                <a:gd name="connsiteX7" fmla="*/ 623 w 445890"/>
                <a:gd name="connsiteY7" fmla="*/ 390 h 14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5890" h="143590">
                  <a:moveTo>
                    <a:pt x="623" y="390"/>
                  </a:moveTo>
                  <a:cubicBezTo>
                    <a:pt x="-9167" y="-5431"/>
                    <a:pt x="99048" y="55423"/>
                    <a:pt x="137148" y="73415"/>
                  </a:cubicBezTo>
                  <a:cubicBezTo>
                    <a:pt x="175248" y="91407"/>
                    <a:pt x="200648" y="99609"/>
                    <a:pt x="229223" y="108340"/>
                  </a:cubicBezTo>
                  <a:cubicBezTo>
                    <a:pt x="257798" y="117071"/>
                    <a:pt x="272615" y="122893"/>
                    <a:pt x="308598" y="125803"/>
                  </a:cubicBezTo>
                  <a:cubicBezTo>
                    <a:pt x="344581" y="128714"/>
                    <a:pt x="437186" y="122893"/>
                    <a:pt x="445123" y="125803"/>
                  </a:cubicBezTo>
                  <a:cubicBezTo>
                    <a:pt x="453060" y="128713"/>
                    <a:pt x="397762" y="146175"/>
                    <a:pt x="356223" y="143265"/>
                  </a:cubicBezTo>
                  <a:cubicBezTo>
                    <a:pt x="314684" y="140355"/>
                    <a:pt x="253830" y="130300"/>
                    <a:pt x="195886" y="108340"/>
                  </a:cubicBezTo>
                  <a:cubicBezTo>
                    <a:pt x="137942" y="86380"/>
                    <a:pt x="10413" y="6211"/>
                    <a:pt x="623" y="39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9" name="フリーフォーム: 図形 328">
              <a:extLst>
                <a:ext uri="{FF2B5EF4-FFF2-40B4-BE49-F238E27FC236}">
                  <a16:creationId xmlns:a16="http://schemas.microsoft.com/office/drawing/2014/main" id="{98983E46-3CE6-4EFE-908E-CD1564FDC374}"/>
                </a:ext>
              </a:extLst>
            </p:cNvPr>
            <p:cNvSpPr/>
            <p:nvPr/>
          </p:nvSpPr>
          <p:spPr>
            <a:xfrm>
              <a:off x="2541588" y="4382628"/>
              <a:ext cx="365125" cy="70035"/>
            </a:xfrm>
            <a:custGeom>
              <a:avLst/>
              <a:gdLst>
                <a:gd name="connsiteX0" fmla="*/ 0 w 365125"/>
                <a:gd name="connsiteY0" fmla="*/ 0 h 70035"/>
                <a:gd name="connsiteX1" fmla="*/ 179387 w 365125"/>
                <a:gd name="connsiteY1" fmla="*/ 60325 h 70035"/>
                <a:gd name="connsiteX2" fmla="*/ 254000 w 365125"/>
                <a:gd name="connsiteY2" fmla="*/ 68262 h 70035"/>
                <a:gd name="connsiteX3" fmla="*/ 365125 w 365125"/>
                <a:gd name="connsiteY3" fmla="*/ 42862 h 70035"/>
                <a:gd name="connsiteX4" fmla="*/ 252412 w 365125"/>
                <a:gd name="connsiteY4" fmla="*/ 50800 h 70035"/>
                <a:gd name="connsiteX5" fmla="*/ 184150 w 365125"/>
                <a:gd name="connsiteY5" fmla="*/ 34925 h 70035"/>
                <a:gd name="connsiteX6" fmla="*/ 0 w 365125"/>
                <a:gd name="connsiteY6" fmla="*/ 0 h 7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5125" h="70035">
                  <a:moveTo>
                    <a:pt x="0" y="0"/>
                  </a:moveTo>
                  <a:cubicBezTo>
                    <a:pt x="68527" y="24474"/>
                    <a:pt x="137054" y="48948"/>
                    <a:pt x="179387" y="60325"/>
                  </a:cubicBezTo>
                  <a:cubicBezTo>
                    <a:pt x="221720" y="71702"/>
                    <a:pt x="223044" y="71172"/>
                    <a:pt x="254000" y="68262"/>
                  </a:cubicBezTo>
                  <a:cubicBezTo>
                    <a:pt x="284956" y="65352"/>
                    <a:pt x="365390" y="45772"/>
                    <a:pt x="365125" y="42862"/>
                  </a:cubicBezTo>
                  <a:cubicBezTo>
                    <a:pt x="364860" y="39952"/>
                    <a:pt x="282574" y="52123"/>
                    <a:pt x="252412" y="50800"/>
                  </a:cubicBezTo>
                  <a:cubicBezTo>
                    <a:pt x="222250" y="49477"/>
                    <a:pt x="184150" y="34925"/>
                    <a:pt x="184150" y="3492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0" name="フリーフォーム: 図形 329">
              <a:extLst>
                <a:ext uri="{FF2B5EF4-FFF2-40B4-BE49-F238E27FC236}">
                  <a16:creationId xmlns:a16="http://schemas.microsoft.com/office/drawing/2014/main" id="{4615622F-7B0F-4399-A815-05415A07CA94}"/>
                </a:ext>
              </a:extLst>
            </p:cNvPr>
            <p:cNvSpPr/>
            <p:nvPr/>
          </p:nvSpPr>
          <p:spPr>
            <a:xfrm>
              <a:off x="2541032" y="3801206"/>
              <a:ext cx="83264" cy="430631"/>
            </a:xfrm>
            <a:custGeom>
              <a:avLst/>
              <a:gdLst>
                <a:gd name="connsiteX0" fmla="*/ 83106 w 83264"/>
                <a:gd name="connsiteY0" fmla="*/ 397 h 430631"/>
                <a:gd name="connsiteX1" fmla="*/ 40243 w 83264"/>
                <a:gd name="connsiteY1" fmla="*/ 163909 h 430631"/>
                <a:gd name="connsiteX2" fmla="*/ 556 w 83264"/>
                <a:gd name="connsiteY2" fmla="*/ 351234 h 430631"/>
                <a:gd name="connsiteX3" fmla="*/ 16431 w 83264"/>
                <a:gd name="connsiteY3" fmla="*/ 430609 h 430631"/>
                <a:gd name="connsiteX4" fmla="*/ 8493 w 83264"/>
                <a:gd name="connsiteY4" fmla="*/ 344884 h 430631"/>
                <a:gd name="connsiteX5" fmla="*/ 52943 w 83264"/>
                <a:gd name="connsiteY5" fmla="*/ 211534 h 430631"/>
                <a:gd name="connsiteX6" fmla="*/ 83106 w 83264"/>
                <a:gd name="connsiteY6" fmla="*/ 397 h 430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264" h="430631">
                  <a:moveTo>
                    <a:pt x="83106" y="397"/>
                  </a:moveTo>
                  <a:cubicBezTo>
                    <a:pt x="80989" y="-7540"/>
                    <a:pt x="54001" y="105436"/>
                    <a:pt x="40243" y="163909"/>
                  </a:cubicBezTo>
                  <a:cubicBezTo>
                    <a:pt x="26485" y="222382"/>
                    <a:pt x="4525" y="306784"/>
                    <a:pt x="556" y="351234"/>
                  </a:cubicBezTo>
                  <a:cubicBezTo>
                    <a:pt x="-3413" y="395684"/>
                    <a:pt x="15108" y="431667"/>
                    <a:pt x="16431" y="430609"/>
                  </a:cubicBezTo>
                  <a:cubicBezTo>
                    <a:pt x="17754" y="429551"/>
                    <a:pt x="2408" y="381397"/>
                    <a:pt x="8493" y="344884"/>
                  </a:cubicBezTo>
                  <a:cubicBezTo>
                    <a:pt x="14578" y="308371"/>
                    <a:pt x="40243" y="266832"/>
                    <a:pt x="52943" y="211534"/>
                  </a:cubicBezTo>
                  <a:cubicBezTo>
                    <a:pt x="65643" y="156236"/>
                    <a:pt x="85223" y="8334"/>
                    <a:pt x="83106" y="39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1" name="フリーフォーム: 図形 330">
              <a:extLst>
                <a:ext uri="{FF2B5EF4-FFF2-40B4-BE49-F238E27FC236}">
                  <a16:creationId xmlns:a16="http://schemas.microsoft.com/office/drawing/2014/main" id="{8F2CA8E2-D8C0-46B5-AD86-E36AAF41E1D1}"/>
                </a:ext>
              </a:extLst>
            </p:cNvPr>
            <p:cNvSpPr/>
            <p:nvPr/>
          </p:nvSpPr>
          <p:spPr>
            <a:xfrm>
              <a:off x="2813050" y="3847526"/>
              <a:ext cx="162142" cy="439192"/>
            </a:xfrm>
            <a:custGeom>
              <a:avLst/>
              <a:gdLst>
                <a:gd name="connsiteX0" fmla="*/ 161925 w 162142"/>
                <a:gd name="connsiteY0" fmla="*/ 6464 h 439192"/>
                <a:gd name="connsiteX1" fmla="*/ 136525 w 162142"/>
                <a:gd name="connsiteY1" fmla="*/ 396989 h 439192"/>
                <a:gd name="connsiteX2" fmla="*/ 127000 w 162142"/>
                <a:gd name="connsiteY2" fmla="*/ 416039 h 439192"/>
                <a:gd name="connsiteX3" fmla="*/ 0 w 162142"/>
                <a:gd name="connsiteY3" fmla="*/ 438264 h 439192"/>
                <a:gd name="connsiteX4" fmla="*/ 127000 w 162142"/>
                <a:gd name="connsiteY4" fmla="*/ 382702 h 439192"/>
                <a:gd name="connsiteX5" fmla="*/ 120650 w 162142"/>
                <a:gd name="connsiteY5" fmla="*/ 168389 h 439192"/>
                <a:gd name="connsiteX6" fmla="*/ 161925 w 162142"/>
                <a:gd name="connsiteY6" fmla="*/ 6464 h 439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2142" h="439192">
                  <a:moveTo>
                    <a:pt x="161925" y="6464"/>
                  </a:moveTo>
                  <a:cubicBezTo>
                    <a:pt x="164571" y="44564"/>
                    <a:pt x="142346" y="328727"/>
                    <a:pt x="136525" y="396989"/>
                  </a:cubicBezTo>
                  <a:cubicBezTo>
                    <a:pt x="130704" y="465251"/>
                    <a:pt x="149754" y="409160"/>
                    <a:pt x="127000" y="416039"/>
                  </a:cubicBezTo>
                  <a:cubicBezTo>
                    <a:pt x="104246" y="422918"/>
                    <a:pt x="0" y="443820"/>
                    <a:pt x="0" y="438264"/>
                  </a:cubicBezTo>
                  <a:cubicBezTo>
                    <a:pt x="0" y="432708"/>
                    <a:pt x="106892" y="427681"/>
                    <a:pt x="127000" y="382702"/>
                  </a:cubicBezTo>
                  <a:cubicBezTo>
                    <a:pt x="147108" y="337723"/>
                    <a:pt x="114035" y="228185"/>
                    <a:pt x="120650" y="168389"/>
                  </a:cubicBezTo>
                  <a:cubicBezTo>
                    <a:pt x="127265" y="108593"/>
                    <a:pt x="159279" y="-31636"/>
                    <a:pt x="161925" y="646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2" name="フリーフォーム: 図形 331">
              <a:extLst>
                <a:ext uri="{FF2B5EF4-FFF2-40B4-BE49-F238E27FC236}">
                  <a16:creationId xmlns:a16="http://schemas.microsoft.com/office/drawing/2014/main" id="{2173BEC9-5A8D-4C57-B2E5-E7A1B6BC6E3F}"/>
                </a:ext>
              </a:extLst>
            </p:cNvPr>
            <p:cNvSpPr/>
            <p:nvPr/>
          </p:nvSpPr>
          <p:spPr>
            <a:xfrm>
              <a:off x="2552943" y="4205970"/>
              <a:ext cx="391550" cy="95450"/>
            </a:xfrm>
            <a:custGeom>
              <a:avLst/>
              <a:gdLst>
                <a:gd name="connsiteX0" fmla="*/ 2932 w 391550"/>
                <a:gd name="connsiteY0" fmla="*/ 445 h 95450"/>
                <a:gd name="connsiteX1" fmla="*/ 134695 w 391550"/>
                <a:gd name="connsiteY1" fmla="*/ 59183 h 95450"/>
                <a:gd name="connsiteX2" fmla="*/ 388695 w 391550"/>
                <a:gd name="connsiteY2" fmla="*/ 70295 h 95450"/>
                <a:gd name="connsiteX3" fmla="*/ 255345 w 391550"/>
                <a:gd name="connsiteY3" fmla="*/ 94108 h 95450"/>
                <a:gd name="connsiteX4" fmla="*/ 2932 w 391550"/>
                <a:gd name="connsiteY4" fmla="*/ 445 h 95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1550" h="95450">
                  <a:moveTo>
                    <a:pt x="2932" y="445"/>
                  </a:moveTo>
                  <a:cubicBezTo>
                    <a:pt x="-17176" y="-5376"/>
                    <a:pt x="70401" y="47541"/>
                    <a:pt x="134695" y="59183"/>
                  </a:cubicBezTo>
                  <a:cubicBezTo>
                    <a:pt x="198989" y="70825"/>
                    <a:pt x="368587" y="64474"/>
                    <a:pt x="388695" y="70295"/>
                  </a:cubicBezTo>
                  <a:cubicBezTo>
                    <a:pt x="408803" y="76116"/>
                    <a:pt x="318316" y="101516"/>
                    <a:pt x="255345" y="94108"/>
                  </a:cubicBezTo>
                  <a:cubicBezTo>
                    <a:pt x="192374" y="86700"/>
                    <a:pt x="23040" y="6266"/>
                    <a:pt x="2932" y="44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3" name="フリーフォーム: 図形 332">
              <a:extLst>
                <a:ext uri="{FF2B5EF4-FFF2-40B4-BE49-F238E27FC236}">
                  <a16:creationId xmlns:a16="http://schemas.microsoft.com/office/drawing/2014/main" id="{E0F64DF2-2442-4B98-B010-B4EFF87D57C7}"/>
                </a:ext>
              </a:extLst>
            </p:cNvPr>
            <p:cNvSpPr/>
            <p:nvPr/>
          </p:nvSpPr>
          <p:spPr>
            <a:xfrm>
              <a:off x="2899412" y="4292016"/>
              <a:ext cx="62720" cy="197006"/>
            </a:xfrm>
            <a:custGeom>
              <a:avLst/>
              <a:gdLst>
                <a:gd name="connsiteX0" fmla="*/ 27938 w 62720"/>
                <a:gd name="connsiteY0" fmla="*/ 124 h 197006"/>
                <a:gd name="connsiteX1" fmla="*/ 23176 w 62720"/>
                <a:gd name="connsiteY1" fmla="*/ 142999 h 197006"/>
                <a:gd name="connsiteX2" fmla="*/ 42226 w 62720"/>
                <a:gd name="connsiteY2" fmla="*/ 174749 h 197006"/>
                <a:gd name="connsiteX3" fmla="*/ 61276 w 62720"/>
                <a:gd name="connsiteY3" fmla="*/ 196974 h 197006"/>
                <a:gd name="connsiteX4" fmla="*/ 951 w 62720"/>
                <a:gd name="connsiteY4" fmla="*/ 169987 h 197006"/>
                <a:gd name="connsiteX5" fmla="*/ 27938 w 62720"/>
                <a:gd name="connsiteY5" fmla="*/ 124 h 197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720" h="197006">
                  <a:moveTo>
                    <a:pt x="27938" y="124"/>
                  </a:moveTo>
                  <a:cubicBezTo>
                    <a:pt x="31642" y="-4374"/>
                    <a:pt x="20795" y="113895"/>
                    <a:pt x="23176" y="142999"/>
                  </a:cubicBezTo>
                  <a:cubicBezTo>
                    <a:pt x="25557" y="172103"/>
                    <a:pt x="35876" y="165753"/>
                    <a:pt x="42226" y="174749"/>
                  </a:cubicBezTo>
                  <a:cubicBezTo>
                    <a:pt x="48576" y="183745"/>
                    <a:pt x="68155" y="197768"/>
                    <a:pt x="61276" y="196974"/>
                  </a:cubicBezTo>
                  <a:cubicBezTo>
                    <a:pt x="54397" y="196180"/>
                    <a:pt x="7566" y="199620"/>
                    <a:pt x="951" y="169987"/>
                  </a:cubicBezTo>
                  <a:cubicBezTo>
                    <a:pt x="-5664" y="140354"/>
                    <a:pt x="24234" y="4622"/>
                    <a:pt x="27938" y="12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4" name="フリーフォーム: 図形 333">
              <a:extLst>
                <a:ext uri="{FF2B5EF4-FFF2-40B4-BE49-F238E27FC236}">
                  <a16:creationId xmlns:a16="http://schemas.microsoft.com/office/drawing/2014/main" id="{2796DBC3-09C6-4B35-8BF8-035010885EFE}"/>
                </a:ext>
              </a:extLst>
            </p:cNvPr>
            <p:cNvSpPr/>
            <p:nvPr/>
          </p:nvSpPr>
          <p:spPr>
            <a:xfrm>
              <a:off x="2625000" y="3810686"/>
              <a:ext cx="368777" cy="90983"/>
            </a:xfrm>
            <a:custGeom>
              <a:avLst/>
              <a:gdLst>
                <a:gd name="connsiteX0" fmla="*/ 2313 w 368777"/>
                <a:gd name="connsiteY0" fmla="*/ 442 h 90983"/>
                <a:gd name="connsiteX1" fmla="*/ 89625 w 368777"/>
                <a:gd name="connsiteY1" fmla="*/ 54417 h 90983"/>
                <a:gd name="connsiteX2" fmla="*/ 216625 w 368777"/>
                <a:gd name="connsiteY2" fmla="*/ 67117 h 90983"/>
                <a:gd name="connsiteX3" fmla="*/ 365850 w 368777"/>
                <a:gd name="connsiteY3" fmla="*/ 52829 h 90983"/>
                <a:gd name="connsiteX4" fmla="*/ 305525 w 368777"/>
                <a:gd name="connsiteY4" fmla="*/ 75054 h 90983"/>
                <a:gd name="connsiteX5" fmla="*/ 183288 w 368777"/>
                <a:gd name="connsiteY5" fmla="*/ 87754 h 90983"/>
                <a:gd name="connsiteX6" fmla="*/ 2313 w 368777"/>
                <a:gd name="connsiteY6" fmla="*/ 442 h 90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8777" h="90983">
                  <a:moveTo>
                    <a:pt x="2313" y="442"/>
                  </a:moveTo>
                  <a:cubicBezTo>
                    <a:pt x="-13297" y="-5114"/>
                    <a:pt x="53906" y="43305"/>
                    <a:pt x="89625" y="54417"/>
                  </a:cubicBezTo>
                  <a:cubicBezTo>
                    <a:pt x="125344" y="65530"/>
                    <a:pt x="170588" y="67382"/>
                    <a:pt x="216625" y="67117"/>
                  </a:cubicBezTo>
                  <a:cubicBezTo>
                    <a:pt x="262662" y="66852"/>
                    <a:pt x="351033" y="51506"/>
                    <a:pt x="365850" y="52829"/>
                  </a:cubicBezTo>
                  <a:cubicBezTo>
                    <a:pt x="380667" y="54152"/>
                    <a:pt x="335952" y="69233"/>
                    <a:pt x="305525" y="75054"/>
                  </a:cubicBezTo>
                  <a:cubicBezTo>
                    <a:pt x="275098" y="80875"/>
                    <a:pt x="233823" y="98073"/>
                    <a:pt x="183288" y="87754"/>
                  </a:cubicBezTo>
                  <a:cubicBezTo>
                    <a:pt x="132753" y="77435"/>
                    <a:pt x="17923" y="5998"/>
                    <a:pt x="2313" y="44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5" name="フリーフォーム: 図形 334">
              <a:extLst>
                <a:ext uri="{FF2B5EF4-FFF2-40B4-BE49-F238E27FC236}">
                  <a16:creationId xmlns:a16="http://schemas.microsoft.com/office/drawing/2014/main" id="{AA1D0F80-23C3-44C7-9322-1CEA726B7FE2}"/>
                </a:ext>
              </a:extLst>
            </p:cNvPr>
            <p:cNvSpPr/>
            <p:nvPr/>
          </p:nvSpPr>
          <p:spPr>
            <a:xfrm>
              <a:off x="2625130" y="3758513"/>
              <a:ext cx="364271" cy="94081"/>
            </a:xfrm>
            <a:custGeom>
              <a:avLst/>
              <a:gdLst>
                <a:gd name="connsiteX0" fmla="*/ 3770 w 364271"/>
                <a:gd name="connsiteY0" fmla="*/ 35152 h 94081"/>
                <a:gd name="connsiteX1" fmla="*/ 84733 w 364271"/>
                <a:gd name="connsiteY1" fmla="*/ 227 h 94081"/>
                <a:gd name="connsiteX2" fmla="*/ 240308 w 364271"/>
                <a:gd name="connsiteY2" fmla="*/ 20865 h 94081"/>
                <a:gd name="connsiteX3" fmla="*/ 294283 w 364271"/>
                <a:gd name="connsiteY3" fmla="*/ 36740 h 94081"/>
                <a:gd name="connsiteX4" fmla="*/ 364133 w 364271"/>
                <a:gd name="connsiteY4" fmla="*/ 93890 h 94081"/>
                <a:gd name="connsiteX5" fmla="*/ 275233 w 364271"/>
                <a:gd name="connsiteY5" fmla="*/ 54202 h 94081"/>
                <a:gd name="connsiteX6" fmla="*/ 202208 w 364271"/>
                <a:gd name="connsiteY6" fmla="*/ 24040 h 94081"/>
                <a:gd name="connsiteX7" fmla="*/ 3770 w 364271"/>
                <a:gd name="connsiteY7" fmla="*/ 35152 h 94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4271" h="94081">
                  <a:moveTo>
                    <a:pt x="3770" y="35152"/>
                  </a:moveTo>
                  <a:cubicBezTo>
                    <a:pt x="-15809" y="31183"/>
                    <a:pt x="45310" y="2608"/>
                    <a:pt x="84733" y="227"/>
                  </a:cubicBezTo>
                  <a:cubicBezTo>
                    <a:pt x="124156" y="-2154"/>
                    <a:pt x="205383" y="14780"/>
                    <a:pt x="240308" y="20865"/>
                  </a:cubicBezTo>
                  <a:cubicBezTo>
                    <a:pt x="275233" y="26950"/>
                    <a:pt x="273646" y="24569"/>
                    <a:pt x="294283" y="36740"/>
                  </a:cubicBezTo>
                  <a:cubicBezTo>
                    <a:pt x="314920" y="48911"/>
                    <a:pt x="367308" y="90980"/>
                    <a:pt x="364133" y="93890"/>
                  </a:cubicBezTo>
                  <a:cubicBezTo>
                    <a:pt x="360958" y="96800"/>
                    <a:pt x="302220" y="65844"/>
                    <a:pt x="275233" y="54202"/>
                  </a:cubicBezTo>
                  <a:cubicBezTo>
                    <a:pt x="248246" y="42560"/>
                    <a:pt x="245335" y="27479"/>
                    <a:pt x="202208" y="24040"/>
                  </a:cubicBezTo>
                  <a:cubicBezTo>
                    <a:pt x="159081" y="20600"/>
                    <a:pt x="23349" y="39121"/>
                    <a:pt x="3770" y="3515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6" name="フリーフォーム: 図形 335">
              <a:extLst>
                <a:ext uri="{FF2B5EF4-FFF2-40B4-BE49-F238E27FC236}">
                  <a16:creationId xmlns:a16="http://schemas.microsoft.com/office/drawing/2014/main" id="{CB76269C-1BAB-43F6-B9B3-803DE95D2FC5}"/>
                </a:ext>
              </a:extLst>
            </p:cNvPr>
            <p:cNvSpPr/>
            <p:nvPr/>
          </p:nvSpPr>
          <p:spPr>
            <a:xfrm>
              <a:off x="9154764" y="2458693"/>
              <a:ext cx="213544" cy="678798"/>
            </a:xfrm>
            <a:custGeom>
              <a:avLst/>
              <a:gdLst>
                <a:gd name="connsiteX0" fmla="*/ 349 w 213544"/>
                <a:gd name="connsiteY0" fmla="*/ 1472 h 678798"/>
                <a:gd name="connsiteX1" fmla="*/ 173386 w 213544"/>
                <a:gd name="connsiteY1" fmla="*/ 253885 h 678798"/>
                <a:gd name="connsiteX2" fmla="*/ 178149 w 213544"/>
                <a:gd name="connsiteY2" fmla="*/ 388822 h 678798"/>
                <a:gd name="connsiteX3" fmla="*/ 120999 w 213544"/>
                <a:gd name="connsiteY3" fmla="*/ 672985 h 678798"/>
                <a:gd name="connsiteX4" fmla="*/ 162274 w 213544"/>
                <a:gd name="connsiteY4" fmla="*/ 557097 h 678798"/>
                <a:gd name="connsiteX5" fmla="*/ 213074 w 213544"/>
                <a:gd name="connsiteY5" fmla="*/ 284047 h 678798"/>
                <a:gd name="connsiteX6" fmla="*/ 130524 w 213544"/>
                <a:gd name="connsiteY6" fmla="*/ 155460 h 678798"/>
                <a:gd name="connsiteX7" fmla="*/ 349 w 213544"/>
                <a:gd name="connsiteY7" fmla="*/ 1472 h 678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3544" h="678798">
                  <a:moveTo>
                    <a:pt x="349" y="1472"/>
                  </a:moveTo>
                  <a:cubicBezTo>
                    <a:pt x="7493" y="17876"/>
                    <a:pt x="143753" y="189327"/>
                    <a:pt x="173386" y="253885"/>
                  </a:cubicBezTo>
                  <a:cubicBezTo>
                    <a:pt x="203019" y="318443"/>
                    <a:pt x="186880" y="318972"/>
                    <a:pt x="178149" y="388822"/>
                  </a:cubicBezTo>
                  <a:cubicBezTo>
                    <a:pt x="169418" y="458672"/>
                    <a:pt x="123645" y="644939"/>
                    <a:pt x="120999" y="672985"/>
                  </a:cubicBezTo>
                  <a:cubicBezTo>
                    <a:pt x="118353" y="701031"/>
                    <a:pt x="146928" y="621920"/>
                    <a:pt x="162274" y="557097"/>
                  </a:cubicBezTo>
                  <a:cubicBezTo>
                    <a:pt x="177620" y="492274"/>
                    <a:pt x="218366" y="350986"/>
                    <a:pt x="213074" y="284047"/>
                  </a:cubicBezTo>
                  <a:cubicBezTo>
                    <a:pt x="207782" y="217108"/>
                    <a:pt x="163332" y="200704"/>
                    <a:pt x="130524" y="155460"/>
                  </a:cubicBezTo>
                  <a:cubicBezTo>
                    <a:pt x="97716" y="110216"/>
                    <a:pt x="-6795" y="-14932"/>
                    <a:pt x="349" y="147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7" name="フリーフォーム: 図形 336">
              <a:extLst>
                <a:ext uri="{FF2B5EF4-FFF2-40B4-BE49-F238E27FC236}">
                  <a16:creationId xmlns:a16="http://schemas.microsoft.com/office/drawing/2014/main" id="{E2ED3F60-7C28-4810-B176-683D004DDC7C}"/>
                </a:ext>
              </a:extLst>
            </p:cNvPr>
            <p:cNvSpPr/>
            <p:nvPr/>
          </p:nvSpPr>
          <p:spPr>
            <a:xfrm>
              <a:off x="8527414" y="2262808"/>
              <a:ext cx="660880" cy="215832"/>
            </a:xfrm>
            <a:custGeom>
              <a:avLst/>
              <a:gdLst>
                <a:gd name="connsiteX0" fmla="*/ 636 w 660880"/>
                <a:gd name="connsiteY0" fmla="*/ 507 h 215832"/>
                <a:gd name="connsiteX1" fmla="*/ 467361 w 660880"/>
                <a:gd name="connsiteY1" fmla="*/ 103695 h 215832"/>
                <a:gd name="connsiteX2" fmla="*/ 507049 w 660880"/>
                <a:gd name="connsiteY2" fmla="*/ 119570 h 215832"/>
                <a:gd name="connsiteX3" fmla="*/ 656274 w 660880"/>
                <a:gd name="connsiteY3" fmla="*/ 214820 h 215832"/>
                <a:gd name="connsiteX4" fmla="*/ 611824 w 660880"/>
                <a:gd name="connsiteY4" fmla="*/ 165607 h 215832"/>
                <a:gd name="connsiteX5" fmla="*/ 500699 w 660880"/>
                <a:gd name="connsiteY5" fmla="*/ 100520 h 215832"/>
                <a:gd name="connsiteX6" fmla="*/ 368936 w 660880"/>
                <a:gd name="connsiteY6" fmla="*/ 65595 h 215832"/>
                <a:gd name="connsiteX7" fmla="*/ 636 w 660880"/>
                <a:gd name="connsiteY7" fmla="*/ 507 h 21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60880" h="215832">
                  <a:moveTo>
                    <a:pt x="636" y="507"/>
                  </a:moveTo>
                  <a:cubicBezTo>
                    <a:pt x="17040" y="6857"/>
                    <a:pt x="382959" y="83851"/>
                    <a:pt x="467361" y="103695"/>
                  </a:cubicBezTo>
                  <a:cubicBezTo>
                    <a:pt x="551763" y="123539"/>
                    <a:pt x="475564" y="101049"/>
                    <a:pt x="507049" y="119570"/>
                  </a:cubicBezTo>
                  <a:cubicBezTo>
                    <a:pt x="538534" y="138091"/>
                    <a:pt x="638811" y="207147"/>
                    <a:pt x="656274" y="214820"/>
                  </a:cubicBezTo>
                  <a:cubicBezTo>
                    <a:pt x="673737" y="222493"/>
                    <a:pt x="637753" y="184657"/>
                    <a:pt x="611824" y="165607"/>
                  </a:cubicBezTo>
                  <a:cubicBezTo>
                    <a:pt x="585895" y="146557"/>
                    <a:pt x="541180" y="117189"/>
                    <a:pt x="500699" y="100520"/>
                  </a:cubicBezTo>
                  <a:cubicBezTo>
                    <a:pt x="460218" y="83851"/>
                    <a:pt x="448311" y="81999"/>
                    <a:pt x="368936" y="65595"/>
                  </a:cubicBezTo>
                  <a:cubicBezTo>
                    <a:pt x="289561" y="49191"/>
                    <a:pt x="-15768" y="-5843"/>
                    <a:pt x="636" y="50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8" name="フリーフォーム: 図形 337">
              <a:extLst>
                <a:ext uri="{FF2B5EF4-FFF2-40B4-BE49-F238E27FC236}">
                  <a16:creationId xmlns:a16="http://schemas.microsoft.com/office/drawing/2014/main" id="{B7825704-2545-4ADC-B574-89A663764085}"/>
                </a:ext>
              </a:extLst>
            </p:cNvPr>
            <p:cNvSpPr/>
            <p:nvPr/>
          </p:nvSpPr>
          <p:spPr>
            <a:xfrm>
              <a:off x="7707313" y="2058528"/>
              <a:ext cx="929202" cy="234448"/>
            </a:xfrm>
            <a:custGeom>
              <a:avLst/>
              <a:gdLst>
                <a:gd name="connsiteX0" fmla="*/ 0 w 929202"/>
                <a:gd name="connsiteY0" fmla="*/ 0 h 234448"/>
                <a:gd name="connsiteX1" fmla="*/ 871537 w 929202"/>
                <a:gd name="connsiteY1" fmla="*/ 214312 h 234448"/>
                <a:gd name="connsiteX2" fmla="*/ 815975 w 929202"/>
                <a:gd name="connsiteY2" fmla="*/ 219075 h 234448"/>
                <a:gd name="connsiteX3" fmla="*/ 565150 w 929202"/>
                <a:gd name="connsiteY3" fmla="*/ 158750 h 234448"/>
                <a:gd name="connsiteX4" fmla="*/ 0 w 929202"/>
                <a:gd name="connsiteY4" fmla="*/ 0 h 234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9202" h="234448">
                  <a:moveTo>
                    <a:pt x="0" y="0"/>
                  </a:moveTo>
                  <a:lnTo>
                    <a:pt x="871537" y="214312"/>
                  </a:lnTo>
                  <a:cubicBezTo>
                    <a:pt x="1007533" y="250825"/>
                    <a:pt x="867039" y="228335"/>
                    <a:pt x="815975" y="219075"/>
                  </a:cubicBezTo>
                  <a:cubicBezTo>
                    <a:pt x="764911" y="209815"/>
                    <a:pt x="565150" y="158750"/>
                    <a:pt x="565150" y="1587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9" name="フリーフォーム: 図形 338">
              <a:extLst>
                <a:ext uri="{FF2B5EF4-FFF2-40B4-BE49-F238E27FC236}">
                  <a16:creationId xmlns:a16="http://schemas.microsoft.com/office/drawing/2014/main" id="{D37973FD-CCBF-4670-BFF1-79429D4DDAF2}"/>
                </a:ext>
              </a:extLst>
            </p:cNvPr>
            <p:cNvSpPr/>
            <p:nvPr/>
          </p:nvSpPr>
          <p:spPr>
            <a:xfrm>
              <a:off x="6615113" y="1818815"/>
              <a:ext cx="1240486" cy="284117"/>
            </a:xfrm>
            <a:custGeom>
              <a:avLst/>
              <a:gdLst>
                <a:gd name="connsiteX0" fmla="*/ 0 w 1240486"/>
                <a:gd name="connsiteY0" fmla="*/ 0 h 284117"/>
                <a:gd name="connsiteX1" fmla="*/ 1155700 w 1240486"/>
                <a:gd name="connsiteY1" fmla="*/ 258763 h 284117"/>
                <a:gd name="connsiteX2" fmla="*/ 1120775 w 1240486"/>
                <a:gd name="connsiteY2" fmla="*/ 268288 h 284117"/>
                <a:gd name="connsiteX3" fmla="*/ 863600 w 1240486"/>
                <a:gd name="connsiteY3" fmla="*/ 204788 h 284117"/>
                <a:gd name="connsiteX4" fmla="*/ 0 w 1240486"/>
                <a:gd name="connsiteY4" fmla="*/ 0 h 284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0486" h="284117">
                  <a:moveTo>
                    <a:pt x="0" y="0"/>
                  </a:moveTo>
                  <a:lnTo>
                    <a:pt x="1155700" y="258763"/>
                  </a:lnTo>
                  <a:cubicBezTo>
                    <a:pt x="1342496" y="303478"/>
                    <a:pt x="1169458" y="277284"/>
                    <a:pt x="1120775" y="268288"/>
                  </a:cubicBezTo>
                  <a:cubicBezTo>
                    <a:pt x="1072092" y="259292"/>
                    <a:pt x="863600" y="204788"/>
                    <a:pt x="863600" y="20478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0" name="フリーフォーム: 図形 339">
              <a:extLst>
                <a:ext uri="{FF2B5EF4-FFF2-40B4-BE49-F238E27FC236}">
                  <a16:creationId xmlns:a16="http://schemas.microsoft.com/office/drawing/2014/main" id="{F6693372-8AB1-4D4B-826A-83492BF8033A}"/>
                </a:ext>
              </a:extLst>
            </p:cNvPr>
            <p:cNvSpPr/>
            <p:nvPr/>
          </p:nvSpPr>
          <p:spPr>
            <a:xfrm>
              <a:off x="5715809" y="1630961"/>
              <a:ext cx="1165831" cy="255012"/>
            </a:xfrm>
            <a:custGeom>
              <a:avLst/>
              <a:gdLst>
                <a:gd name="connsiteX0" fmla="*/ 779 w 1165831"/>
                <a:gd name="connsiteY0" fmla="*/ 529 h 255012"/>
                <a:gd name="connsiteX1" fmla="*/ 1083454 w 1165831"/>
                <a:gd name="connsiteY1" fmla="*/ 233892 h 255012"/>
                <a:gd name="connsiteX2" fmla="*/ 1070754 w 1165831"/>
                <a:gd name="connsiteY2" fmla="*/ 237067 h 255012"/>
                <a:gd name="connsiteX3" fmla="*/ 912004 w 1165831"/>
                <a:gd name="connsiteY3" fmla="*/ 171979 h 255012"/>
                <a:gd name="connsiteX4" fmla="*/ 779 w 1165831"/>
                <a:gd name="connsiteY4" fmla="*/ 529 h 255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5831" h="255012">
                  <a:moveTo>
                    <a:pt x="779" y="529"/>
                  </a:moveTo>
                  <a:cubicBezTo>
                    <a:pt x="29354" y="10848"/>
                    <a:pt x="905125" y="194469"/>
                    <a:pt x="1083454" y="233892"/>
                  </a:cubicBezTo>
                  <a:cubicBezTo>
                    <a:pt x="1261783" y="273315"/>
                    <a:pt x="1099329" y="247386"/>
                    <a:pt x="1070754" y="237067"/>
                  </a:cubicBezTo>
                  <a:cubicBezTo>
                    <a:pt x="1042179" y="226748"/>
                    <a:pt x="1085835" y="210344"/>
                    <a:pt x="912004" y="171979"/>
                  </a:cubicBezTo>
                  <a:cubicBezTo>
                    <a:pt x="738173" y="133614"/>
                    <a:pt x="-27796" y="-9790"/>
                    <a:pt x="779" y="52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1" name="フリーフォーム: 図形 340">
              <a:extLst>
                <a:ext uri="{FF2B5EF4-FFF2-40B4-BE49-F238E27FC236}">
                  <a16:creationId xmlns:a16="http://schemas.microsoft.com/office/drawing/2014/main" id="{1900CC97-2B78-4667-B6D0-EA527D23BAC4}"/>
                </a:ext>
              </a:extLst>
            </p:cNvPr>
            <p:cNvSpPr/>
            <p:nvPr/>
          </p:nvSpPr>
          <p:spPr>
            <a:xfrm>
              <a:off x="4514421" y="1364452"/>
              <a:ext cx="1424727" cy="310067"/>
            </a:xfrm>
            <a:custGeom>
              <a:avLst/>
              <a:gdLst>
                <a:gd name="connsiteX0" fmla="*/ 3604 w 1424727"/>
                <a:gd name="connsiteY0" fmla="*/ 338 h 310067"/>
                <a:gd name="connsiteX1" fmla="*/ 1337104 w 1424727"/>
                <a:gd name="connsiteY1" fmla="*/ 287676 h 310067"/>
                <a:gd name="connsiteX2" fmla="*/ 1259317 w 1424727"/>
                <a:gd name="connsiteY2" fmla="*/ 284501 h 310067"/>
                <a:gd name="connsiteX3" fmla="*/ 952929 w 1424727"/>
                <a:gd name="connsiteY3" fmla="*/ 230526 h 310067"/>
                <a:gd name="connsiteX4" fmla="*/ 3604 w 1424727"/>
                <a:gd name="connsiteY4" fmla="*/ 338 h 310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4727" h="310067">
                  <a:moveTo>
                    <a:pt x="3604" y="338"/>
                  </a:moveTo>
                  <a:cubicBezTo>
                    <a:pt x="67633" y="9863"/>
                    <a:pt x="1127818" y="240315"/>
                    <a:pt x="1337104" y="287676"/>
                  </a:cubicBezTo>
                  <a:cubicBezTo>
                    <a:pt x="1546390" y="335037"/>
                    <a:pt x="1323346" y="294026"/>
                    <a:pt x="1259317" y="284501"/>
                  </a:cubicBezTo>
                  <a:cubicBezTo>
                    <a:pt x="1195288" y="274976"/>
                    <a:pt x="1158775" y="276034"/>
                    <a:pt x="952929" y="230526"/>
                  </a:cubicBezTo>
                  <a:cubicBezTo>
                    <a:pt x="747083" y="185018"/>
                    <a:pt x="-60425" y="-9187"/>
                    <a:pt x="3604" y="33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2" name="フリーフォーム: 図形 341">
              <a:extLst>
                <a:ext uri="{FF2B5EF4-FFF2-40B4-BE49-F238E27FC236}">
                  <a16:creationId xmlns:a16="http://schemas.microsoft.com/office/drawing/2014/main" id="{7C963A9B-611B-4B67-A544-C01C3E2DE312}"/>
                </a:ext>
              </a:extLst>
            </p:cNvPr>
            <p:cNvSpPr/>
            <p:nvPr/>
          </p:nvSpPr>
          <p:spPr>
            <a:xfrm>
              <a:off x="3620354" y="1180621"/>
              <a:ext cx="1005623" cy="206715"/>
            </a:xfrm>
            <a:custGeom>
              <a:avLst/>
              <a:gdLst>
                <a:gd name="connsiteX0" fmla="*/ 19784 w 1005623"/>
                <a:gd name="connsiteY0" fmla="*/ 6369 h 206715"/>
                <a:gd name="connsiteX1" fmla="*/ 953234 w 1005623"/>
                <a:gd name="connsiteY1" fmla="*/ 198457 h 206715"/>
                <a:gd name="connsiteX2" fmla="*/ 830996 w 1005623"/>
                <a:gd name="connsiteY2" fmla="*/ 160357 h 206715"/>
                <a:gd name="connsiteX3" fmla="*/ 354746 w 1005623"/>
                <a:gd name="connsiteY3" fmla="*/ 57169 h 206715"/>
                <a:gd name="connsiteX4" fmla="*/ 19784 w 1005623"/>
                <a:gd name="connsiteY4" fmla="*/ 6369 h 206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5623" h="206715">
                  <a:moveTo>
                    <a:pt x="19784" y="6369"/>
                  </a:moveTo>
                  <a:cubicBezTo>
                    <a:pt x="119532" y="29917"/>
                    <a:pt x="818032" y="172792"/>
                    <a:pt x="953234" y="198457"/>
                  </a:cubicBezTo>
                  <a:cubicBezTo>
                    <a:pt x="1088436" y="224122"/>
                    <a:pt x="930744" y="183905"/>
                    <a:pt x="830996" y="160357"/>
                  </a:cubicBezTo>
                  <a:cubicBezTo>
                    <a:pt x="731248" y="136809"/>
                    <a:pt x="486244" y="84157"/>
                    <a:pt x="354746" y="57169"/>
                  </a:cubicBezTo>
                  <a:cubicBezTo>
                    <a:pt x="223248" y="30182"/>
                    <a:pt x="-79964" y="-17179"/>
                    <a:pt x="19784" y="636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3" name="フリーフォーム: 図形 342">
              <a:extLst>
                <a:ext uri="{FF2B5EF4-FFF2-40B4-BE49-F238E27FC236}">
                  <a16:creationId xmlns:a16="http://schemas.microsoft.com/office/drawing/2014/main" id="{1135DD67-8CCC-493D-BDD9-798CE764842A}"/>
                </a:ext>
              </a:extLst>
            </p:cNvPr>
            <p:cNvSpPr/>
            <p:nvPr/>
          </p:nvSpPr>
          <p:spPr>
            <a:xfrm>
              <a:off x="3063811" y="1200383"/>
              <a:ext cx="678422" cy="289858"/>
            </a:xfrm>
            <a:custGeom>
              <a:avLst/>
              <a:gdLst>
                <a:gd name="connsiteX0" fmla="*/ 677927 w 678422"/>
                <a:gd name="connsiteY0" fmla="*/ 18357 h 289858"/>
                <a:gd name="connsiteX1" fmla="*/ 409639 w 678422"/>
                <a:gd name="connsiteY1" fmla="*/ 19945 h 289858"/>
                <a:gd name="connsiteX2" fmla="*/ 20702 w 678422"/>
                <a:gd name="connsiteY2" fmla="*/ 280295 h 289858"/>
                <a:gd name="connsiteX3" fmla="*/ 66739 w 678422"/>
                <a:gd name="connsiteY3" fmla="*/ 221557 h 289858"/>
                <a:gd name="connsiteX4" fmla="*/ 181039 w 678422"/>
                <a:gd name="connsiteY4" fmla="*/ 107257 h 289858"/>
                <a:gd name="connsiteX5" fmla="*/ 344552 w 678422"/>
                <a:gd name="connsiteY5" fmla="*/ 23120 h 289858"/>
                <a:gd name="connsiteX6" fmla="*/ 677927 w 678422"/>
                <a:gd name="connsiteY6" fmla="*/ 18357 h 289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8422" h="289858">
                  <a:moveTo>
                    <a:pt x="677927" y="18357"/>
                  </a:moveTo>
                  <a:cubicBezTo>
                    <a:pt x="688775" y="17828"/>
                    <a:pt x="519176" y="-23711"/>
                    <a:pt x="409639" y="19945"/>
                  </a:cubicBezTo>
                  <a:cubicBezTo>
                    <a:pt x="300101" y="63601"/>
                    <a:pt x="77852" y="246693"/>
                    <a:pt x="20702" y="280295"/>
                  </a:cubicBezTo>
                  <a:cubicBezTo>
                    <a:pt x="-36448" y="313897"/>
                    <a:pt x="40016" y="250397"/>
                    <a:pt x="66739" y="221557"/>
                  </a:cubicBezTo>
                  <a:cubicBezTo>
                    <a:pt x="93462" y="192717"/>
                    <a:pt x="134737" y="140330"/>
                    <a:pt x="181039" y="107257"/>
                  </a:cubicBezTo>
                  <a:cubicBezTo>
                    <a:pt x="227341" y="74184"/>
                    <a:pt x="265177" y="40847"/>
                    <a:pt x="344552" y="23120"/>
                  </a:cubicBezTo>
                  <a:cubicBezTo>
                    <a:pt x="423927" y="5393"/>
                    <a:pt x="667079" y="18886"/>
                    <a:pt x="677927" y="1835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4" name="フリーフォーム: 図形 343">
              <a:extLst>
                <a:ext uri="{FF2B5EF4-FFF2-40B4-BE49-F238E27FC236}">
                  <a16:creationId xmlns:a16="http://schemas.microsoft.com/office/drawing/2014/main" id="{D0443ED8-3899-41E9-8779-F36FA3501B1C}"/>
                </a:ext>
              </a:extLst>
            </p:cNvPr>
            <p:cNvSpPr/>
            <p:nvPr/>
          </p:nvSpPr>
          <p:spPr>
            <a:xfrm>
              <a:off x="2817349" y="1469178"/>
              <a:ext cx="295907" cy="690843"/>
            </a:xfrm>
            <a:custGeom>
              <a:avLst/>
              <a:gdLst>
                <a:gd name="connsiteX0" fmla="*/ 294151 w 295907"/>
                <a:gd name="connsiteY0" fmla="*/ 6737 h 690843"/>
                <a:gd name="connsiteX1" fmla="*/ 13164 w 295907"/>
                <a:gd name="connsiteY1" fmla="*/ 663962 h 690843"/>
                <a:gd name="connsiteX2" fmla="*/ 54439 w 295907"/>
                <a:gd name="connsiteY2" fmla="*/ 541725 h 690843"/>
                <a:gd name="connsiteX3" fmla="*/ 129051 w 295907"/>
                <a:gd name="connsiteY3" fmla="*/ 335350 h 690843"/>
                <a:gd name="connsiteX4" fmla="*/ 294151 w 295907"/>
                <a:gd name="connsiteY4" fmla="*/ 6737 h 690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907" h="690843">
                  <a:moveTo>
                    <a:pt x="294151" y="6737"/>
                  </a:moveTo>
                  <a:cubicBezTo>
                    <a:pt x="274836" y="61506"/>
                    <a:pt x="53116" y="574797"/>
                    <a:pt x="13164" y="663962"/>
                  </a:cubicBezTo>
                  <a:cubicBezTo>
                    <a:pt x="-26788" y="753127"/>
                    <a:pt x="35124" y="596494"/>
                    <a:pt x="54439" y="541725"/>
                  </a:cubicBezTo>
                  <a:cubicBezTo>
                    <a:pt x="73754" y="486956"/>
                    <a:pt x="90157" y="424250"/>
                    <a:pt x="129051" y="335350"/>
                  </a:cubicBezTo>
                  <a:cubicBezTo>
                    <a:pt x="167945" y="246450"/>
                    <a:pt x="313466" y="-48032"/>
                    <a:pt x="294151" y="673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5" name="フリーフォーム: 図形 344">
              <a:extLst>
                <a:ext uri="{FF2B5EF4-FFF2-40B4-BE49-F238E27FC236}">
                  <a16:creationId xmlns:a16="http://schemas.microsoft.com/office/drawing/2014/main" id="{D14384FA-279C-48C2-8002-CE4A3536474E}"/>
                </a:ext>
              </a:extLst>
            </p:cNvPr>
            <p:cNvSpPr/>
            <p:nvPr/>
          </p:nvSpPr>
          <p:spPr>
            <a:xfrm>
              <a:off x="2595682" y="2153578"/>
              <a:ext cx="223173" cy="579500"/>
            </a:xfrm>
            <a:custGeom>
              <a:avLst/>
              <a:gdLst>
                <a:gd name="connsiteX0" fmla="*/ 222131 w 223173"/>
                <a:gd name="connsiteY0" fmla="*/ 4962 h 579500"/>
                <a:gd name="connsiteX1" fmla="*/ 7818 w 223173"/>
                <a:gd name="connsiteY1" fmla="*/ 559000 h 579500"/>
                <a:gd name="connsiteX2" fmla="*/ 50681 w 223173"/>
                <a:gd name="connsiteY2" fmla="*/ 444700 h 579500"/>
                <a:gd name="connsiteX3" fmla="*/ 88781 w 223173"/>
                <a:gd name="connsiteY3" fmla="*/ 293887 h 579500"/>
                <a:gd name="connsiteX4" fmla="*/ 222131 w 223173"/>
                <a:gd name="connsiteY4" fmla="*/ 4962 h 57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3173" h="579500">
                  <a:moveTo>
                    <a:pt x="222131" y="4962"/>
                  </a:moveTo>
                  <a:cubicBezTo>
                    <a:pt x="208637" y="49148"/>
                    <a:pt x="36393" y="485710"/>
                    <a:pt x="7818" y="559000"/>
                  </a:cubicBezTo>
                  <a:cubicBezTo>
                    <a:pt x="-20757" y="632290"/>
                    <a:pt x="37187" y="488886"/>
                    <a:pt x="50681" y="444700"/>
                  </a:cubicBezTo>
                  <a:cubicBezTo>
                    <a:pt x="64175" y="400514"/>
                    <a:pt x="63381" y="363472"/>
                    <a:pt x="88781" y="293887"/>
                  </a:cubicBezTo>
                  <a:cubicBezTo>
                    <a:pt x="114181" y="224302"/>
                    <a:pt x="235625" y="-39224"/>
                    <a:pt x="222131" y="496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6" name="フリーフォーム: 図形 345">
              <a:extLst>
                <a:ext uri="{FF2B5EF4-FFF2-40B4-BE49-F238E27FC236}">
                  <a16:creationId xmlns:a16="http://schemas.microsoft.com/office/drawing/2014/main" id="{F597665B-0494-434A-9555-40F021D2CF41}"/>
                </a:ext>
              </a:extLst>
            </p:cNvPr>
            <p:cNvSpPr/>
            <p:nvPr/>
          </p:nvSpPr>
          <p:spPr>
            <a:xfrm>
              <a:off x="2385187" y="2552175"/>
              <a:ext cx="281714" cy="700640"/>
            </a:xfrm>
            <a:custGeom>
              <a:avLst/>
              <a:gdLst>
                <a:gd name="connsiteX0" fmla="*/ 277051 w 281714"/>
                <a:gd name="connsiteY0" fmla="*/ 17528 h 700640"/>
                <a:gd name="connsiteX1" fmla="*/ 15113 w 281714"/>
                <a:gd name="connsiteY1" fmla="*/ 669990 h 700640"/>
                <a:gd name="connsiteX2" fmla="*/ 46863 w 281714"/>
                <a:gd name="connsiteY2" fmla="*/ 555690 h 700640"/>
                <a:gd name="connsiteX3" fmla="*/ 173863 w 281714"/>
                <a:gd name="connsiteY3" fmla="*/ 215965 h 700640"/>
                <a:gd name="connsiteX4" fmla="*/ 277051 w 281714"/>
                <a:gd name="connsiteY4" fmla="*/ 17528 h 700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714" h="700640">
                  <a:moveTo>
                    <a:pt x="277051" y="17528"/>
                  </a:moveTo>
                  <a:cubicBezTo>
                    <a:pt x="250593" y="93199"/>
                    <a:pt x="53478" y="580296"/>
                    <a:pt x="15113" y="669990"/>
                  </a:cubicBezTo>
                  <a:cubicBezTo>
                    <a:pt x="-23252" y="759684"/>
                    <a:pt x="20405" y="631361"/>
                    <a:pt x="46863" y="555690"/>
                  </a:cubicBezTo>
                  <a:cubicBezTo>
                    <a:pt x="73321" y="480019"/>
                    <a:pt x="137351" y="301425"/>
                    <a:pt x="173863" y="215965"/>
                  </a:cubicBezTo>
                  <a:cubicBezTo>
                    <a:pt x="210375" y="130505"/>
                    <a:pt x="303509" y="-58143"/>
                    <a:pt x="277051" y="1752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7" name="フリーフォーム: 図形 346">
              <a:extLst>
                <a:ext uri="{FF2B5EF4-FFF2-40B4-BE49-F238E27FC236}">
                  <a16:creationId xmlns:a16="http://schemas.microsoft.com/office/drawing/2014/main" id="{CDFE23FB-CABF-4B23-A08C-DA2889B04198}"/>
                </a:ext>
              </a:extLst>
            </p:cNvPr>
            <p:cNvSpPr/>
            <p:nvPr/>
          </p:nvSpPr>
          <p:spPr>
            <a:xfrm>
              <a:off x="2045918" y="3240193"/>
              <a:ext cx="343156" cy="875786"/>
            </a:xfrm>
            <a:custGeom>
              <a:avLst/>
              <a:gdLst>
                <a:gd name="connsiteX0" fmla="*/ 340095 w 343156"/>
                <a:gd name="connsiteY0" fmla="*/ 13722 h 875786"/>
                <a:gd name="connsiteX1" fmla="*/ 32120 w 343156"/>
                <a:gd name="connsiteY1" fmla="*/ 794772 h 875786"/>
                <a:gd name="connsiteX2" fmla="*/ 11482 w 343156"/>
                <a:gd name="connsiteY2" fmla="*/ 839222 h 875786"/>
                <a:gd name="connsiteX3" fmla="*/ 49582 w 343156"/>
                <a:gd name="connsiteY3" fmla="*/ 688410 h 875786"/>
                <a:gd name="connsiteX4" fmla="*/ 182932 w 343156"/>
                <a:gd name="connsiteY4" fmla="*/ 324872 h 875786"/>
                <a:gd name="connsiteX5" fmla="*/ 340095 w 343156"/>
                <a:gd name="connsiteY5" fmla="*/ 13722 h 875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3156" h="875786">
                  <a:moveTo>
                    <a:pt x="340095" y="13722"/>
                  </a:moveTo>
                  <a:cubicBezTo>
                    <a:pt x="314960" y="92039"/>
                    <a:pt x="86889" y="657189"/>
                    <a:pt x="32120" y="794772"/>
                  </a:cubicBezTo>
                  <a:cubicBezTo>
                    <a:pt x="-22649" y="932355"/>
                    <a:pt x="8572" y="856949"/>
                    <a:pt x="11482" y="839222"/>
                  </a:cubicBezTo>
                  <a:cubicBezTo>
                    <a:pt x="14392" y="821495"/>
                    <a:pt x="21007" y="774135"/>
                    <a:pt x="49582" y="688410"/>
                  </a:cubicBezTo>
                  <a:cubicBezTo>
                    <a:pt x="78157" y="602685"/>
                    <a:pt x="137159" y="436791"/>
                    <a:pt x="182932" y="324872"/>
                  </a:cubicBezTo>
                  <a:cubicBezTo>
                    <a:pt x="228705" y="212953"/>
                    <a:pt x="365230" y="-64595"/>
                    <a:pt x="340095" y="1372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8" name="フリーフォーム: 図形 347">
              <a:extLst>
                <a:ext uri="{FF2B5EF4-FFF2-40B4-BE49-F238E27FC236}">
                  <a16:creationId xmlns:a16="http://schemas.microsoft.com/office/drawing/2014/main" id="{772D85D7-AED1-461C-A1A5-7211B9AA4A24}"/>
                </a:ext>
              </a:extLst>
            </p:cNvPr>
            <p:cNvSpPr/>
            <p:nvPr/>
          </p:nvSpPr>
          <p:spPr>
            <a:xfrm>
              <a:off x="5835544" y="4915848"/>
              <a:ext cx="1155355" cy="354297"/>
            </a:xfrm>
            <a:custGeom>
              <a:avLst/>
              <a:gdLst>
                <a:gd name="connsiteX0" fmla="*/ 14923 w 1155355"/>
                <a:gd name="connsiteY0" fmla="*/ 7059 h 354297"/>
                <a:gd name="connsiteX1" fmla="*/ 72073 w 1155355"/>
                <a:gd name="connsiteY1" fmla="*/ 2825 h 354297"/>
                <a:gd name="connsiteX2" fmla="*/ 243523 w 1155355"/>
                <a:gd name="connsiteY2" fmla="*/ 11292 h 354297"/>
                <a:gd name="connsiteX3" fmla="*/ 620289 w 1155355"/>
                <a:gd name="connsiteY3" fmla="*/ 119242 h 354297"/>
                <a:gd name="connsiteX4" fmla="*/ 806556 w 1155355"/>
                <a:gd name="connsiteY4" fmla="*/ 193325 h 354297"/>
                <a:gd name="connsiteX5" fmla="*/ 1066906 w 1155355"/>
                <a:gd name="connsiteY5" fmla="*/ 244125 h 354297"/>
                <a:gd name="connsiteX6" fmla="*/ 1138873 w 1155355"/>
                <a:gd name="connsiteY6" fmla="*/ 284342 h 354297"/>
                <a:gd name="connsiteX7" fmla="*/ 1147339 w 1155355"/>
                <a:gd name="connsiteY7" fmla="*/ 354192 h 354297"/>
                <a:gd name="connsiteX8" fmla="*/ 1041506 w 1155355"/>
                <a:gd name="connsiteY8" fmla="*/ 267409 h 354297"/>
                <a:gd name="connsiteX9" fmla="*/ 726123 w 1155355"/>
                <a:gd name="connsiteY9" fmla="*/ 203909 h 354297"/>
                <a:gd name="connsiteX10" fmla="*/ 398039 w 1155355"/>
                <a:gd name="connsiteY10" fmla="*/ 79025 h 354297"/>
                <a:gd name="connsiteX11" fmla="*/ 14923 w 1155355"/>
                <a:gd name="connsiteY11" fmla="*/ 7059 h 354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55355" h="354297">
                  <a:moveTo>
                    <a:pt x="14923" y="7059"/>
                  </a:moveTo>
                  <a:cubicBezTo>
                    <a:pt x="-39405" y="-5641"/>
                    <a:pt x="72073" y="2825"/>
                    <a:pt x="72073" y="2825"/>
                  </a:cubicBezTo>
                  <a:cubicBezTo>
                    <a:pt x="110173" y="3530"/>
                    <a:pt x="152154" y="-8111"/>
                    <a:pt x="243523" y="11292"/>
                  </a:cubicBezTo>
                  <a:cubicBezTo>
                    <a:pt x="334892" y="30695"/>
                    <a:pt x="526450" y="88903"/>
                    <a:pt x="620289" y="119242"/>
                  </a:cubicBezTo>
                  <a:cubicBezTo>
                    <a:pt x="714128" y="149581"/>
                    <a:pt x="732120" y="172511"/>
                    <a:pt x="806556" y="193325"/>
                  </a:cubicBezTo>
                  <a:cubicBezTo>
                    <a:pt x="880992" y="214139"/>
                    <a:pt x="1011520" y="228956"/>
                    <a:pt x="1066906" y="244125"/>
                  </a:cubicBezTo>
                  <a:cubicBezTo>
                    <a:pt x="1122292" y="259294"/>
                    <a:pt x="1125468" y="265998"/>
                    <a:pt x="1138873" y="284342"/>
                  </a:cubicBezTo>
                  <a:cubicBezTo>
                    <a:pt x="1152278" y="302686"/>
                    <a:pt x="1163567" y="357014"/>
                    <a:pt x="1147339" y="354192"/>
                  </a:cubicBezTo>
                  <a:cubicBezTo>
                    <a:pt x="1131111" y="351370"/>
                    <a:pt x="1111709" y="292456"/>
                    <a:pt x="1041506" y="267409"/>
                  </a:cubicBezTo>
                  <a:cubicBezTo>
                    <a:pt x="971303" y="242362"/>
                    <a:pt x="833368" y="235306"/>
                    <a:pt x="726123" y="203909"/>
                  </a:cubicBezTo>
                  <a:cubicBezTo>
                    <a:pt x="618879" y="172512"/>
                    <a:pt x="515161" y="111128"/>
                    <a:pt x="398039" y="79025"/>
                  </a:cubicBezTo>
                  <a:cubicBezTo>
                    <a:pt x="280917" y="46922"/>
                    <a:pt x="69251" y="19759"/>
                    <a:pt x="14923" y="705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9" name="フリーフォーム: 図形 348">
              <a:extLst>
                <a:ext uri="{FF2B5EF4-FFF2-40B4-BE49-F238E27FC236}">
                  <a16:creationId xmlns:a16="http://schemas.microsoft.com/office/drawing/2014/main" id="{4459C306-D847-4C59-AD63-A689FE425546}"/>
                </a:ext>
              </a:extLst>
            </p:cNvPr>
            <p:cNvSpPr/>
            <p:nvPr/>
          </p:nvSpPr>
          <p:spPr>
            <a:xfrm>
              <a:off x="5571490" y="4935333"/>
              <a:ext cx="269439" cy="334835"/>
            </a:xfrm>
            <a:custGeom>
              <a:avLst/>
              <a:gdLst>
                <a:gd name="connsiteX0" fmla="*/ 268393 w 269439"/>
                <a:gd name="connsiteY0" fmla="*/ 274 h 334835"/>
                <a:gd name="connsiteX1" fmla="*/ 228177 w 269439"/>
                <a:gd name="connsiteY1" fmla="*/ 127274 h 334835"/>
                <a:gd name="connsiteX2" fmla="*/ 217593 w 269439"/>
                <a:gd name="connsiteY2" fmla="*/ 167490 h 334835"/>
                <a:gd name="connsiteX3" fmla="*/ 211243 w 269439"/>
                <a:gd name="connsiteY3" fmla="*/ 216174 h 334835"/>
                <a:gd name="connsiteX4" fmla="*/ 139277 w 269439"/>
                <a:gd name="connsiteY4" fmla="*/ 273324 h 334835"/>
                <a:gd name="connsiteX5" fmla="*/ 1693 w 269439"/>
                <a:gd name="connsiteY5" fmla="*/ 334707 h 334835"/>
                <a:gd name="connsiteX6" fmla="*/ 242993 w 269439"/>
                <a:gd name="connsiteY6" fmla="*/ 256390 h 334835"/>
                <a:gd name="connsiteX7" fmla="*/ 255693 w 269439"/>
                <a:gd name="connsiteY7" fmla="*/ 165374 h 334835"/>
                <a:gd name="connsiteX8" fmla="*/ 268393 w 269439"/>
                <a:gd name="connsiteY8" fmla="*/ 274 h 33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9439" h="334835">
                  <a:moveTo>
                    <a:pt x="268393" y="274"/>
                  </a:moveTo>
                  <a:cubicBezTo>
                    <a:pt x="263807" y="-6076"/>
                    <a:pt x="236644" y="99405"/>
                    <a:pt x="228177" y="127274"/>
                  </a:cubicBezTo>
                  <a:cubicBezTo>
                    <a:pt x="219710" y="155143"/>
                    <a:pt x="220415" y="152673"/>
                    <a:pt x="217593" y="167490"/>
                  </a:cubicBezTo>
                  <a:cubicBezTo>
                    <a:pt x="214771" y="182307"/>
                    <a:pt x="224296" y="198535"/>
                    <a:pt x="211243" y="216174"/>
                  </a:cubicBezTo>
                  <a:cubicBezTo>
                    <a:pt x="198190" y="233813"/>
                    <a:pt x="174202" y="253568"/>
                    <a:pt x="139277" y="273324"/>
                  </a:cubicBezTo>
                  <a:cubicBezTo>
                    <a:pt x="104352" y="293080"/>
                    <a:pt x="-15593" y="337529"/>
                    <a:pt x="1693" y="334707"/>
                  </a:cubicBezTo>
                  <a:cubicBezTo>
                    <a:pt x="18979" y="331885"/>
                    <a:pt x="200660" y="284612"/>
                    <a:pt x="242993" y="256390"/>
                  </a:cubicBezTo>
                  <a:cubicBezTo>
                    <a:pt x="285326" y="228168"/>
                    <a:pt x="250049" y="206649"/>
                    <a:pt x="255693" y="165374"/>
                  </a:cubicBezTo>
                  <a:cubicBezTo>
                    <a:pt x="261337" y="124099"/>
                    <a:pt x="272979" y="6624"/>
                    <a:pt x="268393" y="27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0" name="フリーフォーム: 図形 349">
              <a:extLst>
                <a:ext uri="{FF2B5EF4-FFF2-40B4-BE49-F238E27FC236}">
                  <a16:creationId xmlns:a16="http://schemas.microsoft.com/office/drawing/2014/main" id="{FA7FE736-B47E-41F1-A92D-F435CFB3E323}"/>
                </a:ext>
              </a:extLst>
            </p:cNvPr>
            <p:cNvSpPr/>
            <p:nvPr/>
          </p:nvSpPr>
          <p:spPr>
            <a:xfrm>
              <a:off x="6737184" y="5255167"/>
              <a:ext cx="317054" cy="133512"/>
            </a:xfrm>
            <a:custGeom>
              <a:avLst/>
              <a:gdLst>
                <a:gd name="connsiteX0" fmla="*/ 166 w 317054"/>
                <a:gd name="connsiteY0" fmla="*/ 56 h 133512"/>
                <a:gd name="connsiteX1" fmla="*/ 99649 w 317054"/>
                <a:gd name="connsiteY1" fmla="*/ 80490 h 133512"/>
                <a:gd name="connsiteX2" fmla="*/ 230883 w 317054"/>
                <a:gd name="connsiteY2" fmla="*/ 19106 h 133512"/>
                <a:gd name="connsiteX3" fmla="*/ 315549 w 317054"/>
                <a:gd name="connsiteY3" fmla="*/ 42390 h 133512"/>
                <a:gd name="connsiteX4" fmla="*/ 283799 w 317054"/>
                <a:gd name="connsiteY4" fmla="*/ 133406 h 133512"/>
                <a:gd name="connsiteX5" fmla="*/ 266866 w 317054"/>
                <a:gd name="connsiteY5" fmla="*/ 61440 h 133512"/>
                <a:gd name="connsiteX6" fmla="*/ 122933 w 317054"/>
                <a:gd name="connsiteY6" fmla="*/ 95306 h 133512"/>
                <a:gd name="connsiteX7" fmla="*/ 166 w 317054"/>
                <a:gd name="connsiteY7" fmla="*/ 56 h 133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7054" h="133512">
                  <a:moveTo>
                    <a:pt x="166" y="56"/>
                  </a:moveTo>
                  <a:cubicBezTo>
                    <a:pt x="-3715" y="-2413"/>
                    <a:pt x="61196" y="77315"/>
                    <a:pt x="99649" y="80490"/>
                  </a:cubicBezTo>
                  <a:cubicBezTo>
                    <a:pt x="138102" y="83665"/>
                    <a:pt x="194900" y="25456"/>
                    <a:pt x="230883" y="19106"/>
                  </a:cubicBezTo>
                  <a:cubicBezTo>
                    <a:pt x="266866" y="12756"/>
                    <a:pt x="306730" y="23340"/>
                    <a:pt x="315549" y="42390"/>
                  </a:cubicBezTo>
                  <a:cubicBezTo>
                    <a:pt x="324368" y="61440"/>
                    <a:pt x="291913" y="130231"/>
                    <a:pt x="283799" y="133406"/>
                  </a:cubicBezTo>
                  <a:cubicBezTo>
                    <a:pt x="275685" y="136581"/>
                    <a:pt x="293677" y="67790"/>
                    <a:pt x="266866" y="61440"/>
                  </a:cubicBezTo>
                  <a:cubicBezTo>
                    <a:pt x="240055" y="55090"/>
                    <a:pt x="165972" y="100598"/>
                    <a:pt x="122933" y="95306"/>
                  </a:cubicBezTo>
                  <a:cubicBezTo>
                    <a:pt x="79894" y="90014"/>
                    <a:pt x="4047" y="2525"/>
                    <a:pt x="166" y="5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1" name="フリーフォーム: 図形 350">
              <a:extLst>
                <a:ext uri="{FF2B5EF4-FFF2-40B4-BE49-F238E27FC236}">
                  <a16:creationId xmlns:a16="http://schemas.microsoft.com/office/drawing/2014/main" id="{CEEECFAD-CB76-4331-A437-98244DC59E94}"/>
                </a:ext>
              </a:extLst>
            </p:cNvPr>
            <p:cNvSpPr/>
            <p:nvPr/>
          </p:nvSpPr>
          <p:spPr>
            <a:xfrm>
              <a:off x="6726605" y="5295311"/>
              <a:ext cx="258559" cy="125588"/>
            </a:xfrm>
            <a:custGeom>
              <a:avLst/>
              <a:gdLst>
                <a:gd name="connsiteX0" fmla="*/ 162 w 258559"/>
                <a:gd name="connsiteY0" fmla="*/ 129 h 125588"/>
                <a:gd name="connsiteX1" fmla="*/ 118695 w 258559"/>
                <a:gd name="connsiteY1" fmla="*/ 125012 h 125588"/>
                <a:gd name="connsiteX2" fmla="*/ 258395 w 258559"/>
                <a:gd name="connsiteY2" fmla="*/ 48812 h 125588"/>
                <a:gd name="connsiteX3" fmla="*/ 144095 w 258559"/>
                <a:gd name="connsiteY3" fmla="*/ 99612 h 125588"/>
                <a:gd name="connsiteX4" fmla="*/ 162 w 258559"/>
                <a:gd name="connsiteY4" fmla="*/ 129 h 12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8559" h="125588">
                  <a:moveTo>
                    <a:pt x="162" y="129"/>
                  </a:moveTo>
                  <a:cubicBezTo>
                    <a:pt x="-4071" y="4362"/>
                    <a:pt x="75656" y="116898"/>
                    <a:pt x="118695" y="125012"/>
                  </a:cubicBezTo>
                  <a:cubicBezTo>
                    <a:pt x="161734" y="133126"/>
                    <a:pt x="254162" y="53045"/>
                    <a:pt x="258395" y="48812"/>
                  </a:cubicBezTo>
                  <a:cubicBezTo>
                    <a:pt x="262628" y="44579"/>
                    <a:pt x="183959" y="102081"/>
                    <a:pt x="144095" y="99612"/>
                  </a:cubicBezTo>
                  <a:cubicBezTo>
                    <a:pt x="104231" y="97143"/>
                    <a:pt x="4395" y="-4104"/>
                    <a:pt x="162" y="12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2" name="フリーフォーム: 図形 351">
              <a:extLst>
                <a:ext uri="{FF2B5EF4-FFF2-40B4-BE49-F238E27FC236}">
                  <a16:creationId xmlns:a16="http://schemas.microsoft.com/office/drawing/2014/main" id="{BCC71EA5-3C5D-48FD-AA0A-A582C519204D}"/>
                </a:ext>
              </a:extLst>
            </p:cNvPr>
            <p:cNvSpPr/>
            <p:nvPr/>
          </p:nvSpPr>
          <p:spPr>
            <a:xfrm>
              <a:off x="6460657" y="5422175"/>
              <a:ext cx="451205" cy="599666"/>
            </a:xfrm>
            <a:custGeom>
              <a:avLst/>
              <a:gdLst>
                <a:gd name="connsiteX0" fmla="*/ 448143 w 451205"/>
                <a:gd name="connsiteY0" fmla="*/ 6615 h 599666"/>
                <a:gd name="connsiteX1" fmla="*/ 380410 w 451205"/>
                <a:gd name="connsiteY1" fmla="*/ 150548 h 599666"/>
                <a:gd name="connsiteX2" fmla="*/ 331726 w 451205"/>
                <a:gd name="connsiteY2" fmla="*/ 245798 h 599666"/>
                <a:gd name="connsiteX3" fmla="*/ 238593 w 451205"/>
                <a:gd name="connsiteY3" fmla="*/ 391848 h 599666"/>
                <a:gd name="connsiteX4" fmla="*/ 101010 w 451205"/>
                <a:gd name="connsiteY4" fmla="*/ 552715 h 599666"/>
                <a:gd name="connsiteX5" fmla="*/ 5760 w 451205"/>
                <a:gd name="connsiteY5" fmla="*/ 588698 h 599666"/>
                <a:gd name="connsiteX6" fmla="*/ 272460 w 451205"/>
                <a:gd name="connsiteY6" fmla="*/ 383382 h 599666"/>
                <a:gd name="connsiteX7" fmla="*/ 448143 w 451205"/>
                <a:gd name="connsiteY7" fmla="*/ 6615 h 599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1205" h="599666">
                  <a:moveTo>
                    <a:pt x="448143" y="6615"/>
                  </a:moveTo>
                  <a:cubicBezTo>
                    <a:pt x="466135" y="-32191"/>
                    <a:pt x="399813" y="110684"/>
                    <a:pt x="380410" y="150548"/>
                  </a:cubicBezTo>
                  <a:cubicBezTo>
                    <a:pt x="361007" y="190412"/>
                    <a:pt x="355362" y="205581"/>
                    <a:pt x="331726" y="245798"/>
                  </a:cubicBezTo>
                  <a:cubicBezTo>
                    <a:pt x="308090" y="286015"/>
                    <a:pt x="277046" y="340695"/>
                    <a:pt x="238593" y="391848"/>
                  </a:cubicBezTo>
                  <a:cubicBezTo>
                    <a:pt x="200140" y="443001"/>
                    <a:pt x="139815" y="519907"/>
                    <a:pt x="101010" y="552715"/>
                  </a:cubicBezTo>
                  <a:cubicBezTo>
                    <a:pt x="62205" y="585523"/>
                    <a:pt x="-22815" y="616920"/>
                    <a:pt x="5760" y="588698"/>
                  </a:cubicBezTo>
                  <a:cubicBezTo>
                    <a:pt x="34335" y="560476"/>
                    <a:pt x="198377" y="478632"/>
                    <a:pt x="272460" y="383382"/>
                  </a:cubicBezTo>
                  <a:cubicBezTo>
                    <a:pt x="346543" y="288132"/>
                    <a:pt x="430151" y="45421"/>
                    <a:pt x="448143" y="661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3" name="フリーフォーム: 図形 352">
              <a:extLst>
                <a:ext uri="{FF2B5EF4-FFF2-40B4-BE49-F238E27FC236}">
                  <a16:creationId xmlns:a16="http://schemas.microsoft.com/office/drawing/2014/main" id="{E96E06FD-5B2E-4D11-A6B8-FCE95A0A3FFA}"/>
                </a:ext>
              </a:extLst>
            </p:cNvPr>
            <p:cNvSpPr/>
            <p:nvPr/>
          </p:nvSpPr>
          <p:spPr>
            <a:xfrm>
              <a:off x="6730955" y="5407623"/>
              <a:ext cx="140018" cy="296546"/>
            </a:xfrm>
            <a:custGeom>
              <a:avLst/>
              <a:gdLst>
                <a:gd name="connsiteX0" fmla="*/ 139745 w 140018"/>
                <a:gd name="connsiteY0" fmla="*/ 8467 h 296546"/>
                <a:gd name="connsiteX1" fmla="*/ 72012 w 140018"/>
                <a:gd name="connsiteY1" fmla="*/ 205317 h 296546"/>
                <a:gd name="connsiteX2" fmla="*/ 45 w 140018"/>
                <a:gd name="connsiteY2" fmla="*/ 294217 h 296546"/>
                <a:gd name="connsiteX3" fmla="*/ 82595 w 140018"/>
                <a:gd name="connsiteY3" fmla="*/ 118534 h 296546"/>
                <a:gd name="connsiteX4" fmla="*/ 95295 w 140018"/>
                <a:gd name="connsiteY4" fmla="*/ 44450 h 296546"/>
                <a:gd name="connsiteX5" fmla="*/ 139745 w 140018"/>
                <a:gd name="connsiteY5" fmla="*/ 8467 h 296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0018" h="296546">
                  <a:moveTo>
                    <a:pt x="139745" y="8467"/>
                  </a:moveTo>
                  <a:cubicBezTo>
                    <a:pt x="135865" y="35278"/>
                    <a:pt x="95295" y="157692"/>
                    <a:pt x="72012" y="205317"/>
                  </a:cubicBezTo>
                  <a:cubicBezTo>
                    <a:pt x="48729" y="252942"/>
                    <a:pt x="-1719" y="308681"/>
                    <a:pt x="45" y="294217"/>
                  </a:cubicBezTo>
                  <a:cubicBezTo>
                    <a:pt x="1809" y="279753"/>
                    <a:pt x="66720" y="160162"/>
                    <a:pt x="82595" y="118534"/>
                  </a:cubicBezTo>
                  <a:cubicBezTo>
                    <a:pt x="98470" y="76906"/>
                    <a:pt x="85417" y="63500"/>
                    <a:pt x="95295" y="44450"/>
                  </a:cubicBezTo>
                  <a:cubicBezTo>
                    <a:pt x="105173" y="25400"/>
                    <a:pt x="143625" y="-18344"/>
                    <a:pt x="139745" y="846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4" name="フリーフォーム: 図形 353">
              <a:extLst>
                <a:ext uri="{FF2B5EF4-FFF2-40B4-BE49-F238E27FC236}">
                  <a16:creationId xmlns:a16="http://schemas.microsoft.com/office/drawing/2014/main" id="{28A6FA44-4464-453F-AB03-36CF0207DADB}"/>
                </a:ext>
              </a:extLst>
            </p:cNvPr>
            <p:cNvSpPr/>
            <p:nvPr/>
          </p:nvSpPr>
          <p:spPr>
            <a:xfrm>
              <a:off x="6938432" y="5358847"/>
              <a:ext cx="78822" cy="262801"/>
            </a:xfrm>
            <a:custGeom>
              <a:avLst/>
              <a:gdLst>
                <a:gd name="connsiteX0" fmla="*/ 78318 w 78822"/>
                <a:gd name="connsiteY0" fmla="*/ 93 h 262801"/>
                <a:gd name="connsiteX1" fmla="*/ 33868 w 78822"/>
                <a:gd name="connsiteY1" fmla="*/ 146143 h 262801"/>
                <a:gd name="connsiteX2" fmla="*/ 38101 w 78822"/>
                <a:gd name="connsiteY2" fmla="*/ 194826 h 262801"/>
                <a:gd name="connsiteX3" fmla="*/ 74085 w 78822"/>
                <a:gd name="connsiteY3" fmla="*/ 262560 h 262801"/>
                <a:gd name="connsiteX4" fmla="*/ 1 w 78822"/>
                <a:gd name="connsiteY4" fmla="*/ 169426 h 262801"/>
                <a:gd name="connsiteX5" fmla="*/ 78318 w 78822"/>
                <a:gd name="connsiteY5" fmla="*/ 93 h 262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22" h="262801">
                  <a:moveTo>
                    <a:pt x="78318" y="93"/>
                  </a:moveTo>
                  <a:cubicBezTo>
                    <a:pt x="83962" y="-3787"/>
                    <a:pt x="40571" y="113688"/>
                    <a:pt x="33868" y="146143"/>
                  </a:cubicBezTo>
                  <a:cubicBezTo>
                    <a:pt x="27165" y="178599"/>
                    <a:pt x="31398" y="175423"/>
                    <a:pt x="38101" y="194826"/>
                  </a:cubicBezTo>
                  <a:cubicBezTo>
                    <a:pt x="44804" y="214229"/>
                    <a:pt x="80435" y="266793"/>
                    <a:pt x="74085" y="262560"/>
                  </a:cubicBezTo>
                  <a:cubicBezTo>
                    <a:pt x="67735" y="258327"/>
                    <a:pt x="354" y="207879"/>
                    <a:pt x="1" y="169426"/>
                  </a:cubicBezTo>
                  <a:cubicBezTo>
                    <a:pt x="-352" y="130973"/>
                    <a:pt x="72674" y="3973"/>
                    <a:pt x="78318" y="9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5" name="フリーフォーム: 図形 354">
              <a:extLst>
                <a:ext uri="{FF2B5EF4-FFF2-40B4-BE49-F238E27FC236}">
                  <a16:creationId xmlns:a16="http://schemas.microsoft.com/office/drawing/2014/main" id="{682B1813-04BC-43E5-8021-AADB8F9A6254}"/>
                </a:ext>
              </a:extLst>
            </p:cNvPr>
            <p:cNvSpPr/>
            <p:nvPr/>
          </p:nvSpPr>
          <p:spPr>
            <a:xfrm>
              <a:off x="6686429" y="5553525"/>
              <a:ext cx="360231" cy="734096"/>
            </a:xfrm>
            <a:custGeom>
              <a:avLst/>
              <a:gdLst>
                <a:gd name="connsiteX0" fmla="*/ 321854 w 360231"/>
                <a:gd name="connsiteY0" fmla="*/ 148 h 734096"/>
                <a:gd name="connsiteX1" fmla="*/ 359954 w 360231"/>
                <a:gd name="connsiteY1" fmla="*/ 127148 h 734096"/>
                <a:gd name="connsiteX2" fmla="*/ 298571 w 360231"/>
                <a:gd name="connsiteY2" fmla="*/ 232982 h 734096"/>
                <a:gd name="connsiteX3" fmla="*/ 266821 w 360231"/>
                <a:gd name="connsiteY3" fmla="*/ 300715 h 734096"/>
                <a:gd name="connsiteX4" fmla="*/ 196971 w 360231"/>
                <a:gd name="connsiteY4" fmla="*/ 366332 h 734096"/>
                <a:gd name="connsiteX5" fmla="*/ 201204 w 360231"/>
                <a:gd name="connsiteY5" fmla="*/ 484865 h 734096"/>
                <a:gd name="connsiteX6" fmla="*/ 158871 w 360231"/>
                <a:gd name="connsiteY6" fmla="*/ 556832 h 734096"/>
                <a:gd name="connsiteX7" fmla="*/ 148288 w 360231"/>
                <a:gd name="connsiteY7" fmla="*/ 652082 h 734096"/>
                <a:gd name="connsiteX8" fmla="*/ 95371 w 360231"/>
                <a:gd name="connsiteY8" fmla="*/ 732515 h 734096"/>
                <a:gd name="connsiteX9" fmla="*/ 121 w 360231"/>
                <a:gd name="connsiteY9" fmla="*/ 704998 h 734096"/>
                <a:gd name="connsiteX10" fmla="*/ 116538 w 360231"/>
                <a:gd name="connsiteY10" fmla="*/ 698648 h 734096"/>
                <a:gd name="connsiteX11" fmla="*/ 141938 w 360231"/>
                <a:gd name="connsiteY11" fmla="*/ 597048 h 734096"/>
                <a:gd name="connsiteX12" fmla="*/ 175804 w 360231"/>
                <a:gd name="connsiteY12" fmla="*/ 493332 h 734096"/>
                <a:gd name="connsiteX13" fmla="*/ 192738 w 360231"/>
                <a:gd name="connsiteY13" fmla="*/ 450998 h 734096"/>
                <a:gd name="connsiteX14" fmla="*/ 207554 w 360231"/>
                <a:gd name="connsiteY14" fmla="*/ 319765 h 734096"/>
                <a:gd name="connsiteX15" fmla="*/ 296454 w 360231"/>
                <a:gd name="connsiteY15" fmla="*/ 226632 h 734096"/>
                <a:gd name="connsiteX16" fmla="*/ 336671 w 360231"/>
                <a:gd name="connsiteY16" fmla="*/ 103865 h 734096"/>
                <a:gd name="connsiteX17" fmla="*/ 321854 w 360231"/>
                <a:gd name="connsiteY17" fmla="*/ 148 h 73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60231" h="734096">
                  <a:moveTo>
                    <a:pt x="321854" y="148"/>
                  </a:moveTo>
                  <a:cubicBezTo>
                    <a:pt x="325734" y="4028"/>
                    <a:pt x="363835" y="88342"/>
                    <a:pt x="359954" y="127148"/>
                  </a:cubicBezTo>
                  <a:cubicBezTo>
                    <a:pt x="356074" y="165954"/>
                    <a:pt x="314093" y="204054"/>
                    <a:pt x="298571" y="232982"/>
                  </a:cubicBezTo>
                  <a:cubicBezTo>
                    <a:pt x="283049" y="261910"/>
                    <a:pt x="283754" y="278490"/>
                    <a:pt x="266821" y="300715"/>
                  </a:cubicBezTo>
                  <a:cubicBezTo>
                    <a:pt x="249888" y="322940"/>
                    <a:pt x="207907" y="335640"/>
                    <a:pt x="196971" y="366332"/>
                  </a:cubicBezTo>
                  <a:cubicBezTo>
                    <a:pt x="186035" y="397024"/>
                    <a:pt x="207554" y="453115"/>
                    <a:pt x="201204" y="484865"/>
                  </a:cubicBezTo>
                  <a:cubicBezTo>
                    <a:pt x="194854" y="516615"/>
                    <a:pt x="167690" y="528963"/>
                    <a:pt x="158871" y="556832"/>
                  </a:cubicBezTo>
                  <a:cubicBezTo>
                    <a:pt x="150052" y="584701"/>
                    <a:pt x="158871" y="622801"/>
                    <a:pt x="148288" y="652082"/>
                  </a:cubicBezTo>
                  <a:cubicBezTo>
                    <a:pt x="137705" y="681363"/>
                    <a:pt x="120065" y="723696"/>
                    <a:pt x="95371" y="732515"/>
                  </a:cubicBezTo>
                  <a:cubicBezTo>
                    <a:pt x="70677" y="741334"/>
                    <a:pt x="-3407" y="710643"/>
                    <a:pt x="121" y="704998"/>
                  </a:cubicBezTo>
                  <a:cubicBezTo>
                    <a:pt x="3649" y="699354"/>
                    <a:pt x="92902" y="716639"/>
                    <a:pt x="116538" y="698648"/>
                  </a:cubicBezTo>
                  <a:cubicBezTo>
                    <a:pt x="140174" y="680657"/>
                    <a:pt x="132060" y="631267"/>
                    <a:pt x="141938" y="597048"/>
                  </a:cubicBezTo>
                  <a:cubicBezTo>
                    <a:pt x="151816" y="562829"/>
                    <a:pt x="167337" y="517674"/>
                    <a:pt x="175804" y="493332"/>
                  </a:cubicBezTo>
                  <a:cubicBezTo>
                    <a:pt x="184271" y="468990"/>
                    <a:pt x="187446" y="479926"/>
                    <a:pt x="192738" y="450998"/>
                  </a:cubicBezTo>
                  <a:cubicBezTo>
                    <a:pt x="198030" y="422070"/>
                    <a:pt x="190268" y="357159"/>
                    <a:pt x="207554" y="319765"/>
                  </a:cubicBezTo>
                  <a:cubicBezTo>
                    <a:pt x="224840" y="282371"/>
                    <a:pt x="274934" y="262615"/>
                    <a:pt x="296454" y="226632"/>
                  </a:cubicBezTo>
                  <a:cubicBezTo>
                    <a:pt x="317974" y="190649"/>
                    <a:pt x="329615" y="138084"/>
                    <a:pt x="336671" y="103865"/>
                  </a:cubicBezTo>
                  <a:cubicBezTo>
                    <a:pt x="343727" y="69646"/>
                    <a:pt x="317974" y="-3732"/>
                    <a:pt x="321854" y="14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6" name="フリーフォーム: 図形 355">
              <a:extLst>
                <a:ext uri="{FF2B5EF4-FFF2-40B4-BE49-F238E27FC236}">
                  <a16:creationId xmlns:a16="http://schemas.microsoft.com/office/drawing/2014/main" id="{6D0D7892-5F02-4DED-AE47-4231A5C17DCA}"/>
                </a:ext>
              </a:extLst>
            </p:cNvPr>
            <p:cNvSpPr/>
            <p:nvPr/>
          </p:nvSpPr>
          <p:spPr>
            <a:xfrm>
              <a:off x="6356170" y="5997582"/>
              <a:ext cx="106906" cy="239853"/>
            </a:xfrm>
            <a:custGeom>
              <a:avLst/>
              <a:gdLst>
                <a:gd name="connsiteX0" fmla="*/ 99663 w 106906"/>
                <a:gd name="connsiteY0" fmla="*/ 591 h 239853"/>
                <a:gd name="connsiteX1" fmla="*/ 93313 w 106906"/>
                <a:gd name="connsiteY1" fmla="*/ 81025 h 239853"/>
                <a:gd name="connsiteX2" fmla="*/ 34047 w 106906"/>
                <a:gd name="connsiteY2" fmla="*/ 142408 h 239853"/>
                <a:gd name="connsiteX3" fmla="*/ 14997 w 106906"/>
                <a:gd name="connsiteY3" fmla="*/ 239775 h 239853"/>
                <a:gd name="connsiteX4" fmla="*/ 6530 w 106906"/>
                <a:gd name="connsiteY4" fmla="*/ 125475 h 239853"/>
                <a:gd name="connsiteX5" fmla="*/ 99663 w 106906"/>
                <a:gd name="connsiteY5" fmla="*/ 591 h 239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906" h="239853">
                  <a:moveTo>
                    <a:pt x="99663" y="591"/>
                  </a:moveTo>
                  <a:cubicBezTo>
                    <a:pt x="114127" y="-6817"/>
                    <a:pt x="104249" y="57389"/>
                    <a:pt x="93313" y="81025"/>
                  </a:cubicBezTo>
                  <a:cubicBezTo>
                    <a:pt x="82377" y="104661"/>
                    <a:pt x="47100" y="115950"/>
                    <a:pt x="34047" y="142408"/>
                  </a:cubicBezTo>
                  <a:cubicBezTo>
                    <a:pt x="20994" y="168866"/>
                    <a:pt x="19583" y="242597"/>
                    <a:pt x="14997" y="239775"/>
                  </a:cubicBezTo>
                  <a:cubicBezTo>
                    <a:pt x="10411" y="236953"/>
                    <a:pt x="-10403" y="163222"/>
                    <a:pt x="6530" y="125475"/>
                  </a:cubicBezTo>
                  <a:cubicBezTo>
                    <a:pt x="23463" y="87728"/>
                    <a:pt x="85199" y="7999"/>
                    <a:pt x="99663" y="59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7" name="フリーフォーム: 図形 356">
              <a:extLst>
                <a:ext uri="{FF2B5EF4-FFF2-40B4-BE49-F238E27FC236}">
                  <a16:creationId xmlns:a16="http://schemas.microsoft.com/office/drawing/2014/main" id="{958BF9D3-80CF-40E4-9857-7C93A5B8913D}"/>
                </a:ext>
              </a:extLst>
            </p:cNvPr>
            <p:cNvSpPr/>
            <p:nvPr/>
          </p:nvSpPr>
          <p:spPr>
            <a:xfrm>
              <a:off x="5505449" y="5337760"/>
              <a:ext cx="68333" cy="504922"/>
            </a:xfrm>
            <a:custGeom>
              <a:avLst/>
              <a:gdLst>
                <a:gd name="connsiteX0" fmla="*/ 67734 w 68333"/>
                <a:gd name="connsiteY0" fmla="*/ 13 h 504922"/>
                <a:gd name="connsiteX1" fmla="*/ 33868 w 68333"/>
                <a:gd name="connsiteY1" fmla="*/ 340797 h 504922"/>
                <a:gd name="connsiteX2" fmla="*/ 46568 w 68333"/>
                <a:gd name="connsiteY2" fmla="*/ 450863 h 504922"/>
                <a:gd name="connsiteX3" fmla="*/ 63501 w 68333"/>
                <a:gd name="connsiteY3" fmla="*/ 499547 h 504922"/>
                <a:gd name="connsiteX4" fmla="*/ 1 w 68333"/>
                <a:gd name="connsiteY4" fmla="*/ 328097 h 504922"/>
                <a:gd name="connsiteX5" fmla="*/ 67734 w 68333"/>
                <a:gd name="connsiteY5" fmla="*/ 13 h 504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333" h="504922">
                  <a:moveTo>
                    <a:pt x="67734" y="13"/>
                  </a:moveTo>
                  <a:cubicBezTo>
                    <a:pt x="73378" y="2130"/>
                    <a:pt x="37396" y="265655"/>
                    <a:pt x="33868" y="340797"/>
                  </a:cubicBezTo>
                  <a:cubicBezTo>
                    <a:pt x="30340" y="415939"/>
                    <a:pt x="41629" y="424405"/>
                    <a:pt x="46568" y="450863"/>
                  </a:cubicBezTo>
                  <a:cubicBezTo>
                    <a:pt x="51507" y="477321"/>
                    <a:pt x="71262" y="520008"/>
                    <a:pt x="63501" y="499547"/>
                  </a:cubicBezTo>
                  <a:cubicBezTo>
                    <a:pt x="55740" y="479086"/>
                    <a:pt x="-352" y="410294"/>
                    <a:pt x="1" y="328097"/>
                  </a:cubicBezTo>
                  <a:cubicBezTo>
                    <a:pt x="354" y="245900"/>
                    <a:pt x="62090" y="-2104"/>
                    <a:pt x="67734" y="1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8" name="フリーフォーム: 図形 357">
              <a:extLst>
                <a:ext uri="{FF2B5EF4-FFF2-40B4-BE49-F238E27FC236}">
                  <a16:creationId xmlns:a16="http://schemas.microsoft.com/office/drawing/2014/main" id="{FB1D0929-B9A9-4F63-BD4B-01EC7F89215C}"/>
                </a:ext>
              </a:extLst>
            </p:cNvPr>
            <p:cNvSpPr/>
            <p:nvPr/>
          </p:nvSpPr>
          <p:spPr>
            <a:xfrm>
              <a:off x="5535064" y="5841833"/>
              <a:ext cx="153305" cy="261790"/>
            </a:xfrm>
            <a:custGeom>
              <a:avLst/>
              <a:gdLst>
                <a:gd name="connsiteX0" fmla="*/ 48703 w 153305"/>
                <a:gd name="connsiteY0" fmla="*/ 42040 h 261790"/>
                <a:gd name="connsiteX1" fmla="*/ 116436 w 153305"/>
                <a:gd name="connsiteY1" fmla="*/ 194440 h 261790"/>
                <a:gd name="connsiteX2" fmla="*/ 120669 w 153305"/>
                <a:gd name="connsiteY2" fmla="*/ 260057 h 261790"/>
                <a:gd name="connsiteX3" fmla="*/ 148186 w 153305"/>
                <a:gd name="connsiteY3" fmla="*/ 130940 h 261790"/>
                <a:gd name="connsiteX4" fmla="*/ 4253 w 153305"/>
                <a:gd name="connsiteY4" fmla="*/ 8174 h 261790"/>
                <a:gd name="connsiteX5" fmla="*/ 48703 w 153305"/>
                <a:gd name="connsiteY5" fmla="*/ 42040 h 261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3305" h="261790">
                  <a:moveTo>
                    <a:pt x="48703" y="42040"/>
                  </a:moveTo>
                  <a:cubicBezTo>
                    <a:pt x="67400" y="73084"/>
                    <a:pt x="104442" y="158104"/>
                    <a:pt x="116436" y="194440"/>
                  </a:cubicBezTo>
                  <a:cubicBezTo>
                    <a:pt x="128430" y="230776"/>
                    <a:pt x="115377" y="270640"/>
                    <a:pt x="120669" y="260057"/>
                  </a:cubicBezTo>
                  <a:cubicBezTo>
                    <a:pt x="125961" y="249474"/>
                    <a:pt x="167589" y="172921"/>
                    <a:pt x="148186" y="130940"/>
                  </a:cubicBezTo>
                  <a:cubicBezTo>
                    <a:pt x="128783" y="88959"/>
                    <a:pt x="22245" y="29693"/>
                    <a:pt x="4253" y="8174"/>
                  </a:cubicBezTo>
                  <a:cubicBezTo>
                    <a:pt x="-13739" y="-13345"/>
                    <a:pt x="30006" y="10996"/>
                    <a:pt x="48703" y="4204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9" name="フリーフォーム: 図形 358">
              <a:extLst>
                <a:ext uri="{FF2B5EF4-FFF2-40B4-BE49-F238E27FC236}">
                  <a16:creationId xmlns:a16="http://schemas.microsoft.com/office/drawing/2014/main" id="{8399A98F-A89A-4720-B640-E3028661ABF4}"/>
                </a:ext>
              </a:extLst>
            </p:cNvPr>
            <p:cNvSpPr/>
            <p:nvPr/>
          </p:nvSpPr>
          <p:spPr>
            <a:xfrm>
              <a:off x="5930354" y="5099623"/>
              <a:ext cx="730819" cy="215388"/>
            </a:xfrm>
            <a:custGeom>
              <a:avLst/>
              <a:gdLst>
                <a:gd name="connsiteX0" fmla="*/ 730796 w 730819"/>
                <a:gd name="connsiteY0" fmla="*/ 157717 h 215388"/>
                <a:gd name="connsiteX1" fmla="*/ 453513 w 730819"/>
                <a:gd name="connsiteY1" fmla="*/ 43417 h 215388"/>
                <a:gd name="connsiteX2" fmla="*/ 328629 w 730819"/>
                <a:gd name="connsiteY2" fmla="*/ 85750 h 215388"/>
                <a:gd name="connsiteX3" fmla="*/ 100029 w 730819"/>
                <a:gd name="connsiteY3" fmla="*/ 170417 h 215388"/>
                <a:gd name="connsiteX4" fmla="*/ 9013 w 730819"/>
                <a:gd name="connsiteY4" fmla="*/ 210634 h 215388"/>
                <a:gd name="connsiteX5" fmla="*/ 307463 w 730819"/>
                <a:gd name="connsiteY5" fmla="*/ 62467 h 215388"/>
                <a:gd name="connsiteX6" fmla="*/ 468329 w 730819"/>
                <a:gd name="connsiteY6" fmla="*/ 3200 h 215388"/>
                <a:gd name="connsiteX7" fmla="*/ 730796 w 730819"/>
                <a:gd name="connsiteY7" fmla="*/ 157717 h 215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30819" h="215388">
                  <a:moveTo>
                    <a:pt x="730796" y="157717"/>
                  </a:moveTo>
                  <a:cubicBezTo>
                    <a:pt x="728327" y="164420"/>
                    <a:pt x="520541" y="55411"/>
                    <a:pt x="453513" y="43417"/>
                  </a:cubicBezTo>
                  <a:cubicBezTo>
                    <a:pt x="386485" y="31423"/>
                    <a:pt x="387543" y="64583"/>
                    <a:pt x="328629" y="85750"/>
                  </a:cubicBezTo>
                  <a:cubicBezTo>
                    <a:pt x="269715" y="106917"/>
                    <a:pt x="153298" y="149603"/>
                    <a:pt x="100029" y="170417"/>
                  </a:cubicBezTo>
                  <a:cubicBezTo>
                    <a:pt x="46760" y="191231"/>
                    <a:pt x="-25559" y="228626"/>
                    <a:pt x="9013" y="210634"/>
                  </a:cubicBezTo>
                  <a:cubicBezTo>
                    <a:pt x="43585" y="192642"/>
                    <a:pt x="230910" y="97039"/>
                    <a:pt x="307463" y="62467"/>
                  </a:cubicBezTo>
                  <a:cubicBezTo>
                    <a:pt x="384016" y="27895"/>
                    <a:pt x="394951" y="-11617"/>
                    <a:pt x="468329" y="3200"/>
                  </a:cubicBezTo>
                  <a:cubicBezTo>
                    <a:pt x="541707" y="18017"/>
                    <a:pt x="733265" y="151014"/>
                    <a:pt x="730796" y="15771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0" name="フリーフォーム: 図形 359">
              <a:extLst>
                <a:ext uri="{FF2B5EF4-FFF2-40B4-BE49-F238E27FC236}">
                  <a16:creationId xmlns:a16="http://schemas.microsoft.com/office/drawing/2014/main" id="{D8FF291C-4854-4022-AB20-1887AE9EA84E}"/>
                </a:ext>
              </a:extLst>
            </p:cNvPr>
            <p:cNvSpPr/>
            <p:nvPr/>
          </p:nvSpPr>
          <p:spPr>
            <a:xfrm>
              <a:off x="5585769" y="5341837"/>
              <a:ext cx="366348" cy="459511"/>
            </a:xfrm>
            <a:custGeom>
              <a:avLst/>
              <a:gdLst>
                <a:gd name="connsiteX0" fmla="*/ 366298 w 366348"/>
                <a:gd name="connsiteY0" fmla="*/ 170 h 459511"/>
                <a:gd name="connsiteX1" fmla="*/ 285864 w 366348"/>
                <a:gd name="connsiteY1" fmla="*/ 161036 h 459511"/>
                <a:gd name="connsiteX2" fmla="*/ 156748 w 366348"/>
                <a:gd name="connsiteY2" fmla="*/ 222420 h 459511"/>
                <a:gd name="connsiteX3" fmla="*/ 95364 w 366348"/>
                <a:gd name="connsiteY3" fmla="*/ 290153 h 459511"/>
                <a:gd name="connsiteX4" fmla="*/ 114 w 366348"/>
                <a:gd name="connsiteY4" fmla="*/ 459486 h 459511"/>
                <a:gd name="connsiteX5" fmla="*/ 76314 w 366348"/>
                <a:gd name="connsiteY5" fmla="*/ 277453 h 459511"/>
                <a:gd name="connsiteX6" fmla="*/ 95364 w 366348"/>
                <a:gd name="connsiteY6" fmla="*/ 218186 h 459511"/>
                <a:gd name="connsiteX7" fmla="*/ 294331 w 366348"/>
                <a:gd name="connsiteY7" fmla="*/ 131403 h 459511"/>
                <a:gd name="connsiteX8" fmla="*/ 366298 w 366348"/>
                <a:gd name="connsiteY8" fmla="*/ 170 h 459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6348" h="459511">
                  <a:moveTo>
                    <a:pt x="366298" y="170"/>
                  </a:moveTo>
                  <a:cubicBezTo>
                    <a:pt x="364887" y="5109"/>
                    <a:pt x="320789" y="123994"/>
                    <a:pt x="285864" y="161036"/>
                  </a:cubicBezTo>
                  <a:cubicBezTo>
                    <a:pt x="250939" y="198078"/>
                    <a:pt x="188498" y="200901"/>
                    <a:pt x="156748" y="222420"/>
                  </a:cubicBezTo>
                  <a:cubicBezTo>
                    <a:pt x="124998" y="243940"/>
                    <a:pt x="121470" y="250642"/>
                    <a:pt x="95364" y="290153"/>
                  </a:cubicBezTo>
                  <a:cubicBezTo>
                    <a:pt x="69258" y="329664"/>
                    <a:pt x="3289" y="461603"/>
                    <a:pt x="114" y="459486"/>
                  </a:cubicBezTo>
                  <a:cubicBezTo>
                    <a:pt x="-3061" y="457369"/>
                    <a:pt x="60439" y="317670"/>
                    <a:pt x="76314" y="277453"/>
                  </a:cubicBezTo>
                  <a:cubicBezTo>
                    <a:pt x="92189" y="237236"/>
                    <a:pt x="59028" y="242528"/>
                    <a:pt x="95364" y="218186"/>
                  </a:cubicBezTo>
                  <a:cubicBezTo>
                    <a:pt x="131700" y="193844"/>
                    <a:pt x="249175" y="163506"/>
                    <a:pt x="294331" y="131403"/>
                  </a:cubicBezTo>
                  <a:cubicBezTo>
                    <a:pt x="339487" y="99300"/>
                    <a:pt x="367709" y="-4769"/>
                    <a:pt x="366298" y="17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1" name="フリーフォーム: 図形 360">
              <a:extLst>
                <a:ext uri="{FF2B5EF4-FFF2-40B4-BE49-F238E27FC236}">
                  <a16:creationId xmlns:a16="http://schemas.microsoft.com/office/drawing/2014/main" id="{4F141BFC-87E8-48C2-B181-B4A452AADA1A}"/>
                </a:ext>
              </a:extLst>
            </p:cNvPr>
            <p:cNvSpPr/>
            <p:nvPr/>
          </p:nvSpPr>
          <p:spPr>
            <a:xfrm>
              <a:off x="6563763" y="5252786"/>
              <a:ext cx="218230" cy="345630"/>
            </a:xfrm>
            <a:custGeom>
              <a:avLst/>
              <a:gdLst>
                <a:gd name="connsiteX0" fmla="*/ 20 w 218230"/>
                <a:gd name="connsiteY0" fmla="*/ 321 h 345630"/>
                <a:gd name="connsiteX1" fmla="*/ 188404 w 218230"/>
                <a:gd name="connsiteY1" fmla="*/ 140021 h 345630"/>
                <a:gd name="connsiteX2" fmla="*/ 184170 w 218230"/>
                <a:gd name="connsiteY2" fmla="*/ 279721 h 345630"/>
                <a:gd name="connsiteX3" fmla="*/ 27537 w 218230"/>
                <a:gd name="connsiteY3" fmla="*/ 345337 h 345630"/>
                <a:gd name="connsiteX4" fmla="*/ 188404 w 218230"/>
                <a:gd name="connsiteY4" fmla="*/ 256437 h 345630"/>
                <a:gd name="connsiteX5" fmla="*/ 201104 w 218230"/>
                <a:gd name="connsiteY5" fmla="*/ 180237 h 345630"/>
                <a:gd name="connsiteX6" fmla="*/ 20 w 218230"/>
                <a:gd name="connsiteY6" fmla="*/ 321 h 345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8230" h="345630">
                  <a:moveTo>
                    <a:pt x="20" y="321"/>
                  </a:moveTo>
                  <a:cubicBezTo>
                    <a:pt x="-2097" y="-6382"/>
                    <a:pt x="157712" y="93454"/>
                    <a:pt x="188404" y="140021"/>
                  </a:cubicBezTo>
                  <a:cubicBezTo>
                    <a:pt x="219096" y="186588"/>
                    <a:pt x="210981" y="245502"/>
                    <a:pt x="184170" y="279721"/>
                  </a:cubicBezTo>
                  <a:cubicBezTo>
                    <a:pt x="157359" y="313940"/>
                    <a:pt x="26831" y="349217"/>
                    <a:pt x="27537" y="345337"/>
                  </a:cubicBezTo>
                  <a:cubicBezTo>
                    <a:pt x="28243" y="341457"/>
                    <a:pt x="159476" y="283953"/>
                    <a:pt x="188404" y="256437"/>
                  </a:cubicBezTo>
                  <a:cubicBezTo>
                    <a:pt x="217332" y="228921"/>
                    <a:pt x="231796" y="216220"/>
                    <a:pt x="201104" y="180237"/>
                  </a:cubicBezTo>
                  <a:cubicBezTo>
                    <a:pt x="170412" y="144254"/>
                    <a:pt x="2137" y="7024"/>
                    <a:pt x="20" y="32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2" name="フリーフォーム: 図形 361">
              <a:extLst>
                <a:ext uri="{FF2B5EF4-FFF2-40B4-BE49-F238E27FC236}">
                  <a16:creationId xmlns:a16="http://schemas.microsoft.com/office/drawing/2014/main" id="{37AC7F21-C537-49FB-B64E-A6256630FEB2}"/>
                </a:ext>
              </a:extLst>
            </p:cNvPr>
            <p:cNvSpPr/>
            <p:nvPr/>
          </p:nvSpPr>
          <p:spPr>
            <a:xfrm>
              <a:off x="6481631" y="5274098"/>
              <a:ext cx="97584" cy="313523"/>
            </a:xfrm>
            <a:custGeom>
              <a:avLst/>
              <a:gdLst>
                <a:gd name="connsiteX0" fmla="*/ 96969 w 97584"/>
                <a:gd name="connsiteY0" fmla="*/ 175 h 313523"/>
                <a:gd name="connsiteX1" fmla="*/ 3836 w 97584"/>
                <a:gd name="connsiteY1" fmla="*/ 82725 h 313523"/>
                <a:gd name="connsiteX2" fmla="*/ 22886 w 97584"/>
                <a:gd name="connsiteY2" fmla="*/ 237242 h 313523"/>
                <a:gd name="connsiteX3" fmla="*/ 69452 w 97584"/>
                <a:gd name="connsiteY3" fmla="*/ 313442 h 313523"/>
                <a:gd name="connsiteX4" fmla="*/ 44052 w 97584"/>
                <a:gd name="connsiteY4" fmla="*/ 249942 h 313523"/>
                <a:gd name="connsiteX5" fmla="*/ 16536 w 97584"/>
                <a:gd name="connsiteY5" fmla="*/ 156809 h 313523"/>
                <a:gd name="connsiteX6" fmla="*/ 41936 w 97584"/>
                <a:gd name="connsiteY6" fmla="*/ 63675 h 313523"/>
                <a:gd name="connsiteX7" fmla="*/ 96969 w 97584"/>
                <a:gd name="connsiteY7" fmla="*/ 175 h 313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7584" h="313523">
                  <a:moveTo>
                    <a:pt x="96969" y="175"/>
                  </a:moveTo>
                  <a:cubicBezTo>
                    <a:pt x="90619" y="3350"/>
                    <a:pt x="16183" y="43214"/>
                    <a:pt x="3836" y="82725"/>
                  </a:cubicBezTo>
                  <a:cubicBezTo>
                    <a:pt x="-8511" y="122236"/>
                    <a:pt x="11950" y="198789"/>
                    <a:pt x="22886" y="237242"/>
                  </a:cubicBezTo>
                  <a:cubicBezTo>
                    <a:pt x="33822" y="275695"/>
                    <a:pt x="65924" y="311325"/>
                    <a:pt x="69452" y="313442"/>
                  </a:cubicBezTo>
                  <a:cubicBezTo>
                    <a:pt x="72980" y="315559"/>
                    <a:pt x="52871" y="276048"/>
                    <a:pt x="44052" y="249942"/>
                  </a:cubicBezTo>
                  <a:cubicBezTo>
                    <a:pt x="35233" y="223836"/>
                    <a:pt x="16889" y="187853"/>
                    <a:pt x="16536" y="156809"/>
                  </a:cubicBezTo>
                  <a:cubicBezTo>
                    <a:pt x="16183" y="125765"/>
                    <a:pt x="25003" y="89781"/>
                    <a:pt x="41936" y="63675"/>
                  </a:cubicBezTo>
                  <a:cubicBezTo>
                    <a:pt x="58869" y="37569"/>
                    <a:pt x="103319" y="-3000"/>
                    <a:pt x="96969" y="17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3" name="フリーフォーム: 図形 362">
              <a:extLst>
                <a:ext uri="{FF2B5EF4-FFF2-40B4-BE49-F238E27FC236}">
                  <a16:creationId xmlns:a16="http://schemas.microsoft.com/office/drawing/2014/main" id="{94830CCF-FAC9-4DD7-B4DE-A87F6818BAC1}"/>
                </a:ext>
              </a:extLst>
            </p:cNvPr>
            <p:cNvSpPr/>
            <p:nvPr/>
          </p:nvSpPr>
          <p:spPr>
            <a:xfrm>
              <a:off x="6510549" y="5339380"/>
              <a:ext cx="142716" cy="236331"/>
            </a:xfrm>
            <a:custGeom>
              <a:avLst/>
              <a:gdLst>
                <a:gd name="connsiteX0" fmla="*/ 2434 w 142716"/>
                <a:gd name="connsiteY0" fmla="*/ 11093 h 236331"/>
                <a:gd name="connsiteX1" fmla="*/ 135784 w 142716"/>
                <a:gd name="connsiteY1" fmla="*/ 80943 h 236331"/>
                <a:gd name="connsiteX2" fmla="*/ 118851 w 142716"/>
                <a:gd name="connsiteY2" fmla="*/ 186777 h 236331"/>
                <a:gd name="connsiteX3" fmla="*/ 76518 w 142716"/>
                <a:gd name="connsiteY3" fmla="*/ 233343 h 236331"/>
                <a:gd name="connsiteX4" fmla="*/ 131551 w 142716"/>
                <a:gd name="connsiteY4" fmla="*/ 106343 h 236331"/>
                <a:gd name="connsiteX5" fmla="*/ 53234 w 142716"/>
                <a:gd name="connsiteY5" fmla="*/ 11093 h 236331"/>
                <a:gd name="connsiteX6" fmla="*/ 2434 w 142716"/>
                <a:gd name="connsiteY6" fmla="*/ 11093 h 23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2716" h="236331">
                  <a:moveTo>
                    <a:pt x="2434" y="11093"/>
                  </a:moveTo>
                  <a:cubicBezTo>
                    <a:pt x="16192" y="22735"/>
                    <a:pt x="116381" y="51662"/>
                    <a:pt x="135784" y="80943"/>
                  </a:cubicBezTo>
                  <a:cubicBezTo>
                    <a:pt x="155187" y="110224"/>
                    <a:pt x="128729" y="161377"/>
                    <a:pt x="118851" y="186777"/>
                  </a:cubicBezTo>
                  <a:cubicBezTo>
                    <a:pt x="108973" y="212177"/>
                    <a:pt x="74401" y="246749"/>
                    <a:pt x="76518" y="233343"/>
                  </a:cubicBezTo>
                  <a:cubicBezTo>
                    <a:pt x="78635" y="219937"/>
                    <a:pt x="135432" y="143385"/>
                    <a:pt x="131551" y="106343"/>
                  </a:cubicBezTo>
                  <a:cubicBezTo>
                    <a:pt x="127670" y="69301"/>
                    <a:pt x="69462" y="28732"/>
                    <a:pt x="53234" y="11093"/>
                  </a:cubicBezTo>
                  <a:cubicBezTo>
                    <a:pt x="37006" y="-6546"/>
                    <a:pt x="-11324" y="-549"/>
                    <a:pt x="2434" y="1109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4" name="フリーフォーム: 図形 363">
              <a:extLst>
                <a:ext uri="{FF2B5EF4-FFF2-40B4-BE49-F238E27FC236}">
                  <a16:creationId xmlns:a16="http://schemas.microsoft.com/office/drawing/2014/main" id="{8299B897-405E-4D13-958A-D6B1AFC0E6F5}"/>
                </a:ext>
              </a:extLst>
            </p:cNvPr>
            <p:cNvSpPr/>
            <p:nvPr/>
          </p:nvSpPr>
          <p:spPr>
            <a:xfrm>
              <a:off x="6559330" y="5332621"/>
              <a:ext cx="140840" cy="33251"/>
            </a:xfrm>
            <a:custGeom>
              <a:avLst/>
              <a:gdLst>
                <a:gd name="connsiteX0" fmla="*/ 2337 w 140840"/>
                <a:gd name="connsiteY0" fmla="*/ 19969 h 33251"/>
                <a:gd name="connsiteX1" fmla="*/ 139920 w 140840"/>
                <a:gd name="connsiteY1" fmla="*/ 32669 h 33251"/>
                <a:gd name="connsiteX2" fmla="*/ 59487 w 140840"/>
                <a:gd name="connsiteY2" fmla="*/ 919 h 33251"/>
                <a:gd name="connsiteX3" fmla="*/ 2337 w 140840"/>
                <a:gd name="connsiteY3" fmla="*/ 19969 h 33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840" h="33251">
                  <a:moveTo>
                    <a:pt x="2337" y="19969"/>
                  </a:moveTo>
                  <a:cubicBezTo>
                    <a:pt x="15742" y="25261"/>
                    <a:pt x="130395" y="35844"/>
                    <a:pt x="139920" y="32669"/>
                  </a:cubicBezTo>
                  <a:cubicBezTo>
                    <a:pt x="149445" y="29494"/>
                    <a:pt x="82417" y="6211"/>
                    <a:pt x="59487" y="919"/>
                  </a:cubicBezTo>
                  <a:cubicBezTo>
                    <a:pt x="36557" y="-4373"/>
                    <a:pt x="-11068" y="14677"/>
                    <a:pt x="2337" y="1996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5" name="フリーフォーム: 図形 364">
              <a:extLst>
                <a:ext uri="{FF2B5EF4-FFF2-40B4-BE49-F238E27FC236}">
                  <a16:creationId xmlns:a16="http://schemas.microsoft.com/office/drawing/2014/main" id="{AC753517-766C-4333-91DD-5ED0DC122187}"/>
                </a:ext>
              </a:extLst>
            </p:cNvPr>
            <p:cNvSpPr/>
            <p:nvPr/>
          </p:nvSpPr>
          <p:spPr>
            <a:xfrm>
              <a:off x="4331348" y="4801685"/>
              <a:ext cx="370135" cy="288971"/>
            </a:xfrm>
            <a:custGeom>
              <a:avLst/>
              <a:gdLst>
                <a:gd name="connsiteX0" fmla="*/ 369240 w 370135"/>
                <a:gd name="connsiteY0" fmla="*/ 41318 h 288971"/>
                <a:gd name="connsiteX1" fmla="*/ 226365 w 370135"/>
                <a:gd name="connsiteY1" fmla="*/ 34968 h 288971"/>
                <a:gd name="connsiteX2" fmla="*/ 161277 w 370135"/>
                <a:gd name="connsiteY2" fmla="*/ 43 h 288971"/>
                <a:gd name="connsiteX3" fmla="*/ 108890 w 370135"/>
                <a:gd name="connsiteY3" fmla="*/ 42905 h 288971"/>
                <a:gd name="connsiteX4" fmla="*/ 37452 w 370135"/>
                <a:gd name="connsiteY4" fmla="*/ 98468 h 288971"/>
                <a:gd name="connsiteX5" fmla="*/ 16815 w 370135"/>
                <a:gd name="connsiteY5" fmla="*/ 190543 h 288971"/>
                <a:gd name="connsiteX6" fmla="*/ 2527 w 370135"/>
                <a:gd name="connsiteY6" fmla="*/ 287380 h 288971"/>
                <a:gd name="connsiteX7" fmla="*/ 70790 w 370135"/>
                <a:gd name="connsiteY7" fmla="*/ 107993 h 288971"/>
                <a:gd name="connsiteX8" fmla="*/ 151752 w 370135"/>
                <a:gd name="connsiteY8" fmla="*/ 31793 h 288971"/>
                <a:gd name="connsiteX9" fmla="*/ 369240 w 370135"/>
                <a:gd name="connsiteY9" fmla="*/ 41318 h 288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0135" h="288971">
                  <a:moveTo>
                    <a:pt x="369240" y="41318"/>
                  </a:moveTo>
                  <a:cubicBezTo>
                    <a:pt x="381675" y="41847"/>
                    <a:pt x="261025" y="41847"/>
                    <a:pt x="226365" y="34968"/>
                  </a:cubicBezTo>
                  <a:cubicBezTo>
                    <a:pt x="191704" y="28089"/>
                    <a:pt x="180856" y="-1280"/>
                    <a:pt x="161277" y="43"/>
                  </a:cubicBezTo>
                  <a:cubicBezTo>
                    <a:pt x="141698" y="1366"/>
                    <a:pt x="129527" y="26501"/>
                    <a:pt x="108890" y="42905"/>
                  </a:cubicBezTo>
                  <a:cubicBezTo>
                    <a:pt x="88253" y="59309"/>
                    <a:pt x="52798" y="73862"/>
                    <a:pt x="37452" y="98468"/>
                  </a:cubicBezTo>
                  <a:cubicBezTo>
                    <a:pt x="22106" y="123074"/>
                    <a:pt x="22636" y="159058"/>
                    <a:pt x="16815" y="190543"/>
                  </a:cubicBezTo>
                  <a:cubicBezTo>
                    <a:pt x="10994" y="222028"/>
                    <a:pt x="-6469" y="301138"/>
                    <a:pt x="2527" y="287380"/>
                  </a:cubicBezTo>
                  <a:cubicBezTo>
                    <a:pt x="11523" y="273622"/>
                    <a:pt x="45919" y="150591"/>
                    <a:pt x="70790" y="107993"/>
                  </a:cubicBezTo>
                  <a:cubicBezTo>
                    <a:pt x="95661" y="65395"/>
                    <a:pt x="104392" y="42112"/>
                    <a:pt x="151752" y="31793"/>
                  </a:cubicBezTo>
                  <a:cubicBezTo>
                    <a:pt x="199112" y="21474"/>
                    <a:pt x="356805" y="40789"/>
                    <a:pt x="369240" y="4131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6" name="フリーフォーム: 図形 365">
              <a:extLst>
                <a:ext uri="{FF2B5EF4-FFF2-40B4-BE49-F238E27FC236}">
                  <a16:creationId xmlns:a16="http://schemas.microsoft.com/office/drawing/2014/main" id="{82EFD0F8-7E3C-4785-B67F-43C05D410A1F}"/>
                </a:ext>
              </a:extLst>
            </p:cNvPr>
            <p:cNvSpPr/>
            <p:nvPr/>
          </p:nvSpPr>
          <p:spPr>
            <a:xfrm>
              <a:off x="4086100" y="5110730"/>
              <a:ext cx="243457" cy="684773"/>
            </a:xfrm>
            <a:custGeom>
              <a:avLst/>
              <a:gdLst>
                <a:gd name="connsiteX0" fmla="*/ 243013 w 243457"/>
                <a:gd name="connsiteY0" fmla="*/ 2148 h 684773"/>
                <a:gd name="connsiteX1" fmla="*/ 179513 w 243457"/>
                <a:gd name="connsiteY1" fmla="*/ 143435 h 684773"/>
                <a:gd name="connsiteX2" fmla="*/ 144588 w 243457"/>
                <a:gd name="connsiteY2" fmla="*/ 189473 h 684773"/>
                <a:gd name="connsiteX3" fmla="*/ 114425 w 243457"/>
                <a:gd name="connsiteY3" fmla="*/ 303773 h 684773"/>
                <a:gd name="connsiteX4" fmla="*/ 100138 w 243457"/>
                <a:gd name="connsiteY4" fmla="*/ 379973 h 684773"/>
                <a:gd name="connsiteX5" fmla="*/ 117600 w 243457"/>
                <a:gd name="connsiteY5" fmla="*/ 460935 h 684773"/>
                <a:gd name="connsiteX6" fmla="*/ 125 w 243457"/>
                <a:gd name="connsiteY6" fmla="*/ 611748 h 684773"/>
                <a:gd name="connsiteX7" fmla="*/ 93788 w 243457"/>
                <a:gd name="connsiteY7" fmla="*/ 684773 h 684773"/>
                <a:gd name="connsiteX8" fmla="*/ 35050 w 243457"/>
                <a:gd name="connsiteY8" fmla="*/ 611748 h 684773"/>
                <a:gd name="connsiteX9" fmla="*/ 131888 w 243457"/>
                <a:gd name="connsiteY9" fmla="*/ 441885 h 684773"/>
                <a:gd name="connsiteX10" fmla="*/ 144588 w 243457"/>
                <a:gd name="connsiteY10" fmla="*/ 265673 h 684773"/>
                <a:gd name="connsiteX11" fmla="*/ 243013 w 243457"/>
                <a:gd name="connsiteY11" fmla="*/ 2148 h 68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3457" h="684773">
                  <a:moveTo>
                    <a:pt x="243013" y="2148"/>
                  </a:moveTo>
                  <a:cubicBezTo>
                    <a:pt x="248834" y="-18225"/>
                    <a:pt x="195917" y="112214"/>
                    <a:pt x="179513" y="143435"/>
                  </a:cubicBezTo>
                  <a:cubicBezTo>
                    <a:pt x="163109" y="174656"/>
                    <a:pt x="155436" y="162750"/>
                    <a:pt x="144588" y="189473"/>
                  </a:cubicBezTo>
                  <a:cubicBezTo>
                    <a:pt x="133740" y="216196"/>
                    <a:pt x="121833" y="272023"/>
                    <a:pt x="114425" y="303773"/>
                  </a:cubicBezTo>
                  <a:cubicBezTo>
                    <a:pt x="107017" y="335523"/>
                    <a:pt x="99609" y="353779"/>
                    <a:pt x="100138" y="379973"/>
                  </a:cubicBezTo>
                  <a:cubicBezTo>
                    <a:pt x="100667" y="406167"/>
                    <a:pt x="134269" y="422306"/>
                    <a:pt x="117600" y="460935"/>
                  </a:cubicBezTo>
                  <a:cubicBezTo>
                    <a:pt x="100931" y="499564"/>
                    <a:pt x="4094" y="574442"/>
                    <a:pt x="125" y="611748"/>
                  </a:cubicBezTo>
                  <a:cubicBezTo>
                    <a:pt x="-3844" y="649054"/>
                    <a:pt x="87967" y="684773"/>
                    <a:pt x="93788" y="684773"/>
                  </a:cubicBezTo>
                  <a:cubicBezTo>
                    <a:pt x="99609" y="684773"/>
                    <a:pt x="28700" y="652229"/>
                    <a:pt x="35050" y="611748"/>
                  </a:cubicBezTo>
                  <a:cubicBezTo>
                    <a:pt x="41400" y="571267"/>
                    <a:pt x="113632" y="499564"/>
                    <a:pt x="131888" y="441885"/>
                  </a:cubicBezTo>
                  <a:cubicBezTo>
                    <a:pt x="150144" y="384206"/>
                    <a:pt x="126067" y="341344"/>
                    <a:pt x="144588" y="265673"/>
                  </a:cubicBezTo>
                  <a:cubicBezTo>
                    <a:pt x="163109" y="190002"/>
                    <a:pt x="237192" y="22521"/>
                    <a:pt x="243013" y="214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7" name="フリーフォーム: 図形 366">
              <a:extLst>
                <a:ext uri="{FF2B5EF4-FFF2-40B4-BE49-F238E27FC236}">
                  <a16:creationId xmlns:a16="http://schemas.microsoft.com/office/drawing/2014/main" id="{55BAAA00-84B3-456E-A5F8-AD19D7585090}"/>
                </a:ext>
              </a:extLst>
            </p:cNvPr>
            <p:cNvSpPr/>
            <p:nvPr/>
          </p:nvSpPr>
          <p:spPr>
            <a:xfrm>
              <a:off x="4642542" y="4603137"/>
              <a:ext cx="245588" cy="235507"/>
            </a:xfrm>
            <a:custGeom>
              <a:avLst/>
              <a:gdLst>
                <a:gd name="connsiteX0" fmla="*/ 245371 w 245588"/>
                <a:gd name="connsiteY0" fmla="*/ 153 h 235507"/>
                <a:gd name="connsiteX1" fmla="*/ 150121 w 245588"/>
                <a:gd name="connsiteY1" fmla="*/ 120803 h 235507"/>
                <a:gd name="connsiteX2" fmla="*/ 105671 w 245588"/>
                <a:gd name="connsiteY2" fmla="*/ 177953 h 235507"/>
                <a:gd name="connsiteX3" fmla="*/ 896 w 245588"/>
                <a:gd name="connsiteY3" fmla="*/ 235103 h 235507"/>
                <a:gd name="connsiteX4" fmla="*/ 170758 w 245588"/>
                <a:gd name="connsiteY4" fmla="*/ 147791 h 235507"/>
                <a:gd name="connsiteX5" fmla="*/ 245371 w 245588"/>
                <a:gd name="connsiteY5" fmla="*/ 153 h 235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5588" h="235507">
                  <a:moveTo>
                    <a:pt x="245371" y="153"/>
                  </a:moveTo>
                  <a:cubicBezTo>
                    <a:pt x="241932" y="-4345"/>
                    <a:pt x="173404" y="91170"/>
                    <a:pt x="150121" y="120803"/>
                  </a:cubicBezTo>
                  <a:cubicBezTo>
                    <a:pt x="126838" y="150436"/>
                    <a:pt x="130542" y="158903"/>
                    <a:pt x="105671" y="177953"/>
                  </a:cubicBezTo>
                  <a:cubicBezTo>
                    <a:pt x="80800" y="197003"/>
                    <a:pt x="-9952" y="240130"/>
                    <a:pt x="896" y="235103"/>
                  </a:cubicBezTo>
                  <a:cubicBezTo>
                    <a:pt x="11744" y="230076"/>
                    <a:pt x="130542" y="183245"/>
                    <a:pt x="170758" y="147791"/>
                  </a:cubicBezTo>
                  <a:cubicBezTo>
                    <a:pt x="210974" y="112337"/>
                    <a:pt x="248810" y="4651"/>
                    <a:pt x="245371" y="15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8" name="フリーフォーム: 図形 367">
              <a:extLst>
                <a:ext uri="{FF2B5EF4-FFF2-40B4-BE49-F238E27FC236}">
                  <a16:creationId xmlns:a16="http://schemas.microsoft.com/office/drawing/2014/main" id="{2C093D72-C760-4225-881E-FAD7D9AD121E}"/>
                </a:ext>
              </a:extLst>
            </p:cNvPr>
            <p:cNvSpPr/>
            <p:nvPr/>
          </p:nvSpPr>
          <p:spPr>
            <a:xfrm>
              <a:off x="4844691" y="4576826"/>
              <a:ext cx="621075" cy="398301"/>
            </a:xfrm>
            <a:custGeom>
              <a:avLst/>
              <a:gdLst>
                <a:gd name="connsiteX0" fmla="*/ 14647 w 621075"/>
                <a:gd name="connsiteY0" fmla="*/ 7414 h 398301"/>
                <a:gd name="connsiteX1" fmla="*/ 70209 w 621075"/>
                <a:gd name="connsiteY1" fmla="*/ 26464 h 398301"/>
                <a:gd name="connsiteX2" fmla="*/ 357547 w 621075"/>
                <a:gd name="connsiteY2" fmla="*/ 131239 h 398301"/>
                <a:gd name="connsiteX3" fmla="*/ 524234 w 621075"/>
                <a:gd name="connsiteY3" fmla="*/ 350314 h 398301"/>
                <a:gd name="connsiteX4" fmla="*/ 621072 w 621075"/>
                <a:gd name="connsiteY4" fmla="*/ 397939 h 398301"/>
                <a:gd name="connsiteX5" fmla="*/ 521059 w 621075"/>
                <a:gd name="connsiteY5" fmla="*/ 359839 h 398301"/>
                <a:gd name="connsiteX6" fmla="*/ 389297 w 621075"/>
                <a:gd name="connsiteY6" fmla="*/ 172514 h 398301"/>
                <a:gd name="connsiteX7" fmla="*/ 14647 w 621075"/>
                <a:gd name="connsiteY7" fmla="*/ 7414 h 398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1075" h="398301">
                  <a:moveTo>
                    <a:pt x="14647" y="7414"/>
                  </a:moveTo>
                  <a:cubicBezTo>
                    <a:pt x="-38534" y="-16928"/>
                    <a:pt x="70209" y="26464"/>
                    <a:pt x="70209" y="26464"/>
                  </a:cubicBezTo>
                  <a:cubicBezTo>
                    <a:pt x="127359" y="47101"/>
                    <a:pt x="281876" y="77264"/>
                    <a:pt x="357547" y="131239"/>
                  </a:cubicBezTo>
                  <a:cubicBezTo>
                    <a:pt x="433218" y="185214"/>
                    <a:pt x="480313" y="305864"/>
                    <a:pt x="524234" y="350314"/>
                  </a:cubicBezTo>
                  <a:cubicBezTo>
                    <a:pt x="568155" y="394764"/>
                    <a:pt x="621601" y="396352"/>
                    <a:pt x="621072" y="397939"/>
                  </a:cubicBezTo>
                  <a:cubicBezTo>
                    <a:pt x="620543" y="399526"/>
                    <a:pt x="559688" y="397410"/>
                    <a:pt x="521059" y="359839"/>
                  </a:cubicBezTo>
                  <a:cubicBezTo>
                    <a:pt x="482430" y="322268"/>
                    <a:pt x="470260" y="228341"/>
                    <a:pt x="389297" y="172514"/>
                  </a:cubicBezTo>
                  <a:cubicBezTo>
                    <a:pt x="308335" y="116687"/>
                    <a:pt x="67828" y="31756"/>
                    <a:pt x="14647" y="741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9" name="フリーフォーム: 図形 368">
              <a:extLst>
                <a:ext uri="{FF2B5EF4-FFF2-40B4-BE49-F238E27FC236}">
                  <a16:creationId xmlns:a16="http://schemas.microsoft.com/office/drawing/2014/main" id="{B7B5A153-581B-491C-8176-2EFD99B73E27}"/>
                </a:ext>
              </a:extLst>
            </p:cNvPr>
            <p:cNvSpPr/>
            <p:nvPr/>
          </p:nvSpPr>
          <p:spPr>
            <a:xfrm>
              <a:off x="5440356" y="4996767"/>
              <a:ext cx="215927" cy="196346"/>
            </a:xfrm>
            <a:custGeom>
              <a:avLst/>
              <a:gdLst>
                <a:gd name="connsiteX0" fmla="*/ 7 w 215927"/>
                <a:gd name="connsiteY0" fmla="*/ 223 h 196346"/>
                <a:gd name="connsiteX1" fmla="*/ 141294 w 215927"/>
                <a:gd name="connsiteY1" fmla="*/ 117698 h 196346"/>
                <a:gd name="connsiteX2" fmla="*/ 215907 w 215927"/>
                <a:gd name="connsiteY2" fmla="*/ 195486 h 196346"/>
                <a:gd name="connsiteX3" fmla="*/ 134944 w 215927"/>
                <a:gd name="connsiteY3" fmla="*/ 149448 h 196346"/>
                <a:gd name="connsiteX4" fmla="*/ 7 w 215927"/>
                <a:gd name="connsiteY4" fmla="*/ 223 h 19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927" h="196346">
                  <a:moveTo>
                    <a:pt x="7" y="223"/>
                  </a:moveTo>
                  <a:cubicBezTo>
                    <a:pt x="1065" y="-5068"/>
                    <a:pt x="105311" y="85154"/>
                    <a:pt x="141294" y="117698"/>
                  </a:cubicBezTo>
                  <a:cubicBezTo>
                    <a:pt x="177277" y="150242"/>
                    <a:pt x="216965" y="190195"/>
                    <a:pt x="215907" y="195486"/>
                  </a:cubicBezTo>
                  <a:cubicBezTo>
                    <a:pt x="214849" y="200777"/>
                    <a:pt x="166165" y="181198"/>
                    <a:pt x="134944" y="149448"/>
                  </a:cubicBezTo>
                  <a:cubicBezTo>
                    <a:pt x="103723" y="117698"/>
                    <a:pt x="-1051" y="5514"/>
                    <a:pt x="7" y="22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0" name="フリーフォーム: 図形 369">
              <a:extLst>
                <a:ext uri="{FF2B5EF4-FFF2-40B4-BE49-F238E27FC236}">
                  <a16:creationId xmlns:a16="http://schemas.microsoft.com/office/drawing/2014/main" id="{76AF2EB5-7E3A-4BA7-AEDE-B286391C0096}"/>
                </a:ext>
              </a:extLst>
            </p:cNvPr>
            <p:cNvSpPr/>
            <p:nvPr/>
          </p:nvSpPr>
          <p:spPr>
            <a:xfrm>
              <a:off x="5153623" y="5722477"/>
              <a:ext cx="353091" cy="263084"/>
            </a:xfrm>
            <a:custGeom>
              <a:avLst/>
              <a:gdLst>
                <a:gd name="connsiteX0" fmla="*/ 351827 w 353091"/>
                <a:gd name="connsiteY0" fmla="*/ 1 h 263084"/>
                <a:gd name="connsiteX1" fmla="*/ 262927 w 353091"/>
                <a:gd name="connsiteY1" fmla="*/ 196851 h 263084"/>
                <a:gd name="connsiteX2" fmla="*/ 159740 w 353091"/>
                <a:gd name="connsiteY2" fmla="*/ 261938 h 263084"/>
                <a:gd name="connsiteX3" fmla="*/ 48615 w 353091"/>
                <a:gd name="connsiteY3" fmla="*/ 236538 h 263084"/>
                <a:gd name="connsiteX4" fmla="*/ 2577 w 353091"/>
                <a:gd name="connsiteY4" fmla="*/ 212726 h 263084"/>
                <a:gd name="connsiteX5" fmla="*/ 120052 w 353091"/>
                <a:gd name="connsiteY5" fmla="*/ 239713 h 263084"/>
                <a:gd name="connsiteX6" fmla="*/ 194665 w 353091"/>
                <a:gd name="connsiteY6" fmla="*/ 200026 h 263084"/>
                <a:gd name="connsiteX7" fmla="*/ 351827 w 353091"/>
                <a:gd name="connsiteY7" fmla="*/ 1 h 263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3091" h="263084">
                  <a:moveTo>
                    <a:pt x="351827" y="1"/>
                  </a:moveTo>
                  <a:cubicBezTo>
                    <a:pt x="363204" y="-528"/>
                    <a:pt x="294942" y="153195"/>
                    <a:pt x="262927" y="196851"/>
                  </a:cubicBezTo>
                  <a:cubicBezTo>
                    <a:pt x="230912" y="240507"/>
                    <a:pt x="195459" y="255323"/>
                    <a:pt x="159740" y="261938"/>
                  </a:cubicBezTo>
                  <a:cubicBezTo>
                    <a:pt x="124021" y="268553"/>
                    <a:pt x="74809" y="244740"/>
                    <a:pt x="48615" y="236538"/>
                  </a:cubicBezTo>
                  <a:cubicBezTo>
                    <a:pt x="22421" y="228336"/>
                    <a:pt x="-9329" y="212197"/>
                    <a:pt x="2577" y="212726"/>
                  </a:cubicBezTo>
                  <a:cubicBezTo>
                    <a:pt x="14483" y="213255"/>
                    <a:pt x="88037" y="241830"/>
                    <a:pt x="120052" y="239713"/>
                  </a:cubicBezTo>
                  <a:cubicBezTo>
                    <a:pt x="152067" y="237596"/>
                    <a:pt x="156829" y="237332"/>
                    <a:pt x="194665" y="200026"/>
                  </a:cubicBezTo>
                  <a:cubicBezTo>
                    <a:pt x="232500" y="162720"/>
                    <a:pt x="340450" y="530"/>
                    <a:pt x="351827" y="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1" name="フリーフォーム: 図形 370">
              <a:extLst>
                <a:ext uri="{FF2B5EF4-FFF2-40B4-BE49-F238E27FC236}">
                  <a16:creationId xmlns:a16="http://schemas.microsoft.com/office/drawing/2014/main" id="{83A8D3A0-E3CD-4301-98C1-5348A2EFB74F}"/>
                </a:ext>
              </a:extLst>
            </p:cNvPr>
            <p:cNvSpPr/>
            <p:nvPr/>
          </p:nvSpPr>
          <p:spPr>
            <a:xfrm>
              <a:off x="4500388" y="5657844"/>
              <a:ext cx="832695" cy="121510"/>
            </a:xfrm>
            <a:custGeom>
              <a:avLst/>
              <a:gdLst>
                <a:gd name="connsiteX0" fmla="*/ 175 w 832695"/>
                <a:gd name="connsiteY0" fmla="*/ 113846 h 121510"/>
                <a:gd name="connsiteX1" fmla="*/ 608187 w 832695"/>
                <a:gd name="connsiteY1" fmla="*/ 88446 h 121510"/>
                <a:gd name="connsiteX2" fmla="*/ 820912 w 832695"/>
                <a:gd name="connsiteY2" fmla="*/ 7484 h 121510"/>
                <a:gd name="connsiteX3" fmla="*/ 790750 w 832695"/>
                <a:gd name="connsiteY3" fmla="*/ 13834 h 121510"/>
                <a:gd name="connsiteX4" fmla="*/ 668512 w 832695"/>
                <a:gd name="connsiteY4" fmla="*/ 97971 h 121510"/>
                <a:gd name="connsiteX5" fmla="*/ 546275 w 832695"/>
                <a:gd name="connsiteY5" fmla="*/ 120196 h 121510"/>
                <a:gd name="connsiteX6" fmla="*/ 175 w 832695"/>
                <a:gd name="connsiteY6" fmla="*/ 113846 h 121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2695" h="121510">
                  <a:moveTo>
                    <a:pt x="175" y="113846"/>
                  </a:moveTo>
                  <a:cubicBezTo>
                    <a:pt x="10494" y="108554"/>
                    <a:pt x="471398" y="106173"/>
                    <a:pt x="608187" y="88446"/>
                  </a:cubicBezTo>
                  <a:cubicBezTo>
                    <a:pt x="744976" y="70719"/>
                    <a:pt x="790485" y="19919"/>
                    <a:pt x="820912" y="7484"/>
                  </a:cubicBezTo>
                  <a:cubicBezTo>
                    <a:pt x="851339" y="-4951"/>
                    <a:pt x="816150" y="-1247"/>
                    <a:pt x="790750" y="13834"/>
                  </a:cubicBezTo>
                  <a:cubicBezTo>
                    <a:pt x="765350" y="28915"/>
                    <a:pt x="709258" y="80244"/>
                    <a:pt x="668512" y="97971"/>
                  </a:cubicBezTo>
                  <a:cubicBezTo>
                    <a:pt x="627766" y="115698"/>
                    <a:pt x="654225" y="116492"/>
                    <a:pt x="546275" y="120196"/>
                  </a:cubicBezTo>
                  <a:cubicBezTo>
                    <a:pt x="438325" y="123900"/>
                    <a:pt x="-10144" y="119138"/>
                    <a:pt x="175" y="11384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2" name="フリーフォーム: 図形 371">
              <a:extLst>
                <a:ext uri="{FF2B5EF4-FFF2-40B4-BE49-F238E27FC236}">
                  <a16:creationId xmlns:a16="http://schemas.microsoft.com/office/drawing/2014/main" id="{5A26009B-BAFE-40FF-84C5-24BEF5A6DB5B}"/>
                </a:ext>
              </a:extLst>
            </p:cNvPr>
            <p:cNvSpPr/>
            <p:nvPr/>
          </p:nvSpPr>
          <p:spPr>
            <a:xfrm>
              <a:off x="4248030" y="5296964"/>
              <a:ext cx="145065" cy="416159"/>
            </a:xfrm>
            <a:custGeom>
              <a:avLst/>
              <a:gdLst>
                <a:gd name="connsiteX0" fmla="*/ 71558 w 145065"/>
                <a:gd name="connsiteY0" fmla="*/ 64 h 416159"/>
                <a:gd name="connsiteX1" fmla="*/ 68383 w 145065"/>
                <a:gd name="connsiteY1" fmla="*/ 176276 h 416159"/>
                <a:gd name="connsiteX2" fmla="*/ 116008 w 145065"/>
                <a:gd name="connsiteY2" fmla="*/ 271526 h 416159"/>
                <a:gd name="connsiteX3" fmla="*/ 120 w 145065"/>
                <a:gd name="connsiteY3" fmla="*/ 415989 h 416159"/>
                <a:gd name="connsiteX4" fmla="*/ 141408 w 145065"/>
                <a:gd name="connsiteY4" fmla="*/ 298514 h 416159"/>
                <a:gd name="connsiteX5" fmla="*/ 100133 w 145065"/>
                <a:gd name="connsiteY5" fmla="*/ 196914 h 416159"/>
                <a:gd name="connsiteX6" fmla="*/ 71558 w 145065"/>
                <a:gd name="connsiteY6" fmla="*/ 64 h 416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065" h="416159">
                  <a:moveTo>
                    <a:pt x="71558" y="64"/>
                  </a:moveTo>
                  <a:cubicBezTo>
                    <a:pt x="66266" y="-3376"/>
                    <a:pt x="60975" y="131032"/>
                    <a:pt x="68383" y="176276"/>
                  </a:cubicBezTo>
                  <a:cubicBezTo>
                    <a:pt x="75791" y="221520"/>
                    <a:pt x="127385" y="231574"/>
                    <a:pt x="116008" y="271526"/>
                  </a:cubicBezTo>
                  <a:cubicBezTo>
                    <a:pt x="104631" y="311478"/>
                    <a:pt x="-4113" y="411491"/>
                    <a:pt x="120" y="415989"/>
                  </a:cubicBezTo>
                  <a:cubicBezTo>
                    <a:pt x="4353" y="420487"/>
                    <a:pt x="124739" y="335026"/>
                    <a:pt x="141408" y="298514"/>
                  </a:cubicBezTo>
                  <a:cubicBezTo>
                    <a:pt x="158077" y="262002"/>
                    <a:pt x="113098" y="242951"/>
                    <a:pt x="100133" y="196914"/>
                  </a:cubicBezTo>
                  <a:cubicBezTo>
                    <a:pt x="87168" y="150877"/>
                    <a:pt x="76850" y="3504"/>
                    <a:pt x="71558" y="6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3" name="フリーフォーム: 図形 372">
              <a:extLst>
                <a:ext uri="{FF2B5EF4-FFF2-40B4-BE49-F238E27FC236}">
                  <a16:creationId xmlns:a16="http://schemas.microsoft.com/office/drawing/2014/main" id="{99B038B3-0C21-41A3-B6D4-024013701169}"/>
                </a:ext>
              </a:extLst>
            </p:cNvPr>
            <p:cNvSpPr/>
            <p:nvPr/>
          </p:nvSpPr>
          <p:spPr>
            <a:xfrm>
              <a:off x="4357887" y="4963634"/>
              <a:ext cx="329326" cy="298021"/>
            </a:xfrm>
            <a:custGeom>
              <a:avLst/>
              <a:gdLst>
                <a:gd name="connsiteX0" fmla="*/ 325238 w 329326"/>
                <a:gd name="connsiteY0" fmla="*/ 95269 h 298021"/>
                <a:gd name="connsiteX1" fmla="*/ 314126 w 329326"/>
                <a:gd name="connsiteY1" fmla="*/ 19 h 298021"/>
                <a:gd name="connsiteX2" fmla="*/ 174426 w 329326"/>
                <a:gd name="connsiteY2" fmla="*/ 104794 h 298021"/>
                <a:gd name="connsiteX3" fmla="*/ 45838 w 329326"/>
                <a:gd name="connsiteY3" fmla="*/ 236556 h 298021"/>
                <a:gd name="connsiteX4" fmla="*/ 9326 w 329326"/>
                <a:gd name="connsiteY4" fmla="*/ 292119 h 298021"/>
                <a:gd name="connsiteX5" fmla="*/ 204588 w 329326"/>
                <a:gd name="connsiteY5" fmla="*/ 101619 h 298021"/>
                <a:gd name="connsiteX6" fmla="*/ 310951 w 329326"/>
                <a:gd name="connsiteY6" fmla="*/ 17481 h 298021"/>
                <a:gd name="connsiteX7" fmla="*/ 325238 w 329326"/>
                <a:gd name="connsiteY7" fmla="*/ 95269 h 298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9326" h="298021">
                  <a:moveTo>
                    <a:pt x="325238" y="95269"/>
                  </a:moveTo>
                  <a:cubicBezTo>
                    <a:pt x="325767" y="92359"/>
                    <a:pt x="339261" y="-1569"/>
                    <a:pt x="314126" y="19"/>
                  </a:cubicBezTo>
                  <a:cubicBezTo>
                    <a:pt x="288991" y="1606"/>
                    <a:pt x="219141" y="65371"/>
                    <a:pt x="174426" y="104794"/>
                  </a:cubicBezTo>
                  <a:cubicBezTo>
                    <a:pt x="129711" y="144217"/>
                    <a:pt x="73355" y="205335"/>
                    <a:pt x="45838" y="236556"/>
                  </a:cubicBezTo>
                  <a:cubicBezTo>
                    <a:pt x="18321" y="267777"/>
                    <a:pt x="-17132" y="314608"/>
                    <a:pt x="9326" y="292119"/>
                  </a:cubicBezTo>
                  <a:cubicBezTo>
                    <a:pt x="35784" y="269630"/>
                    <a:pt x="154317" y="147392"/>
                    <a:pt x="204588" y="101619"/>
                  </a:cubicBezTo>
                  <a:cubicBezTo>
                    <a:pt x="254859" y="55846"/>
                    <a:pt x="286345" y="19862"/>
                    <a:pt x="310951" y="17481"/>
                  </a:cubicBezTo>
                  <a:cubicBezTo>
                    <a:pt x="335557" y="15100"/>
                    <a:pt x="324709" y="98179"/>
                    <a:pt x="325238" y="9526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4" name="フリーフォーム: 図形 373">
              <a:extLst>
                <a:ext uri="{FF2B5EF4-FFF2-40B4-BE49-F238E27FC236}">
                  <a16:creationId xmlns:a16="http://schemas.microsoft.com/office/drawing/2014/main" id="{CBE8245E-2638-482A-A00E-9EC6EE82E8A5}"/>
                </a:ext>
              </a:extLst>
            </p:cNvPr>
            <p:cNvSpPr/>
            <p:nvPr/>
          </p:nvSpPr>
          <p:spPr>
            <a:xfrm>
              <a:off x="4422342" y="4902999"/>
              <a:ext cx="284655" cy="216245"/>
            </a:xfrm>
            <a:custGeom>
              <a:avLst/>
              <a:gdLst>
                <a:gd name="connsiteX0" fmla="*/ 271896 w 284655"/>
                <a:gd name="connsiteY0" fmla="*/ 106691 h 216245"/>
                <a:gd name="connsiteX1" fmla="*/ 275071 w 284655"/>
                <a:gd name="connsiteY1" fmla="*/ 329 h 216245"/>
                <a:gd name="connsiteX2" fmla="*/ 132196 w 284655"/>
                <a:gd name="connsiteY2" fmla="*/ 76529 h 216245"/>
                <a:gd name="connsiteX3" fmla="*/ 14721 w 284655"/>
                <a:gd name="connsiteY3" fmla="*/ 165429 h 216245"/>
                <a:gd name="connsiteX4" fmla="*/ 5196 w 284655"/>
                <a:gd name="connsiteY4" fmla="*/ 216229 h 216245"/>
                <a:gd name="connsiteX5" fmla="*/ 46471 w 284655"/>
                <a:gd name="connsiteY5" fmla="*/ 160666 h 216245"/>
                <a:gd name="connsiteX6" fmla="*/ 175058 w 284655"/>
                <a:gd name="connsiteY6" fmla="*/ 73354 h 216245"/>
                <a:gd name="connsiteX7" fmla="*/ 275071 w 284655"/>
                <a:gd name="connsiteY7" fmla="*/ 3504 h 216245"/>
                <a:gd name="connsiteX8" fmla="*/ 271896 w 284655"/>
                <a:gd name="connsiteY8" fmla="*/ 106691 h 216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4655" h="216245">
                  <a:moveTo>
                    <a:pt x="271896" y="106691"/>
                  </a:moveTo>
                  <a:cubicBezTo>
                    <a:pt x="271896" y="106162"/>
                    <a:pt x="298354" y="5356"/>
                    <a:pt x="275071" y="329"/>
                  </a:cubicBezTo>
                  <a:cubicBezTo>
                    <a:pt x="251788" y="-4698"/>
                    <a:pt x="175588" y="49012"/>
                    <a:pt x="132196" y="76529"/>
                  </a:cubicBezTo>
                  <a:cubicBezTo>
                    <a:pt x="88804" y="104046"/>
                    <a:pt x="35888" y="142146"/>
                    <a:pt x="14721" y="165429"/>
                  </a:cubicBezTo>
                  <a:cubicBezTo>
                    <a:pt x="-6446" y="188712"/>
                    <a:pt x="-96" y="217023"/>
                    <a:pt x="5196" y="216229"/>
                  </a:cubicBezTo>
                  <a:cubicBezTo>
                    <a:pt x="10488" y="215435"/>
                    <a:pt x="18161" y="184479"/>
                    <a:pt x="46471" y="160666"/>
                  </a:cubicBezTo>
                  <a:cubicBezTo>
                    <a:pt x="74781" y="136854"/>
                    <a:pt x="136958" y="99548"/>
                    <a:pt x="175058" y="73354"/>
                  </a:cubicBezTo>
                  <a:cubicBezTo>
                    <a:pt x="213158" y="47160"/>
                    <a:pt x="258138" y="4298"/>
                    <a:pt x="275071" y="3504"/>
                  </a:cubicBezTo>
                  <a:cubicBezTo>
                    <a:pt x="292004" y="2710"/>
                    <a:pt x="271896" y="107220"/>
                    <a:pt x="271896" y="10669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5" name="フリーフォーム: 図形 374">
              <a:extLst>
                <a:ext uri="{FF2B5EF4-FFF2-40B4-BE49-F238E27FC236}">
                  <a16:creationId xmlns:a16="http://schemas.microsoft.com/office/drawing/2014/main" id="{D09E77C1-1C49-41E1-9C10-BF8068C958D6}"/>
                </a:ext>
              </a:extLst>
            </p:cNvPr>
            <p:cNvSpPr/>
            <p:nvPr/>
          </p:nvSpPr>
          <p:spPr>
            <a:xfrm>
              <a:off x="4916451" y="4869494"/>
              <a:ext cx="401895" cy="104641"/>
            </a:xfrm>
            <a:custGeom>
              <a:avLst/>
              <a:gdLst>
                <a:gd name="connsiteX0" fmla="*/ 37 w 401895"/>
                <a:gd name="connsiteY0" fmla="*/ 13196 h 104641"/>
                <a:gd name="connsiteX1" fmla="*/ 163549 w 401895"/>
                <a:gd name="connsiteY1" fmla="*/ 5259 h 104641"/>
                <a:gd name="connsiteX2" fmla="*/ 247687 w 401895"/>
                <a:gd name="connsiteY2" fmla="*/ 8434 h 104641"/>
                <a:gd name="connsiteX3" fmla="*/ 401674 w 401895"/>
                <a:gd name="connsiteY3" fmla="*/ 103684 h 104641"/>
                <a:gd name="connsiteX4" fmla="*/ 279437 w 401895"/>
                <a:gd name="connsiteY4" fmla="*/ 54471 h 104641"/>
                <a:gd name="connsiteX5" fmla="*/ 181012 w 401895"/>
                <a:gd name="connsiteY5" fmla="*/ 5259 h 104641"/>
                <a:gd name="connsiteX6" fmla="*/ 37 w 401895"/>
                <a:gd name="connsiteY6" fmla="*/ 13196 h 104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1895" h="104641">
                  <a:moveTo>
                    <a:pt x="37" y="13196"/>
                  </a:moveTo>
                  <a:cubicBezTo>
                    <a:pt x="-2873" y="13196"/>
                    <a:pt x="163549" y="5259"/>
                    <a:pt x="163549" y="5259"/>
                  </a:cubicBezTo>
                  <a:cubicBezTo>
                    <a:pt x="204824" y="4465"/>
                    <a:pt x="208000" y="-7970"/>
                    <a:pt x="247687" y="8434"/>
                  </a:cubicBezTo>
                  <a:cubicBezTo>
                    <a:pt x="287374" y="24838"/>
                    <a:pt x="396382" y="96011"/>
                    <a:pt x="401674" y="103684"/>
                  </a:cubicBezTo>
                  <a:cubicBezTo>
                    <a:pt x="406966" y="111357"/>
                    <a:pt x="316214" y="70875"/>
                    <a:pt x="279437" y="54471"/>
                  </a:cubicBezTo>
                  <a:cubicBezTo>
                    <a:pt x="242660" y="38067"/>
                    <a:pt x="224933" y="12138"/>
                    <a:pt x="181012" y="5259"/>
                  </a:cubicBezTo>
                  <a:cubicBezTo>
                    <a:pt x="137091" y="-1620"/>
                    <a:pt x="2947" y="13196"/>
                    <a:pt x="37" y="1319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6" name="フリーフォーム: 図形 375">
              <a:extLst>
                <a:ext uri="{FF2B5EF4-FFF2-40B4-BE49-F238E27FC236}">
                  <a16:creationId xmlns:a16="http://schemas.microsoft.com/office/drawing/2014/main" id="{E48DD02E-369C-4ECB-85DA-77C0C13300FA}"/>
                </a:ext>
              </a:extLst>
            </p:cNvPr>
            <p:cNvSpPr/>
            <p:nvPr/>
          </p:nvSpPr>
          <p:spPr>
            <a:xfrm>
              <a:off x="3848032" y="4946176"/>
              <a:ext cx="273772" cy="646870"/>
            </a:xfrm>
            <a:custGeom>
              <a:avLst/>
              <a:gdLst>
                <a:gd name="connsiteX0" fmla="*/ 273118 w 273772"/>
                <a:gd name="connsiteY0" fmla="*/ 14 h 646870"/>
                <a:gd name="connsiteX1" fmla="*/ 237135 w 273772"/>
                <a:gd name="connsiteY1" fmla="*/ 325981 h 646870"/>
                <a:gd name="connsiteX2" fmla="*/ 72035 w 273772"/>
                <a:gd name="connsiteY2" fmla="*/ 571514 h 646870"/>
                <a:gd name="connsiteX3" fmla="*/ 6418 w 273772"/>
                <a:gd name="connsiteY3" fmla="*/ 632897 h 646870"/>
                <a:gd name="connsiteX4" fmla="*/ 220201 w 273772"/>
                <a:gd name="connsiteY4" fmla="*/ 338681 h 646870"/>
                <a:gd name="connsiteX5" fmla="*/ 273118 w 273772"/>
                <a:gd name="connsiteY5" fmla="*/ 14 h 646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3772" h="646870">
                  <a:moveTo>
                    <a:pt x="273118" y="14"/>
                  </a:moveTo>
                  <a:cubicBezTo>
                    <a:pt x="275940" y="-2103"/>
                    <a:pt x="270649" y="230731"/>
                    <a:pt x="237135" y="325981"/>
                  </a:cubicBezTo>
                  <a:cubicBezTo>
                    <a:pt x="203621" y="421231"/>
                    <a:pt x="110488" y="520361"/>
                    <a:pt x="72035" y="571514"/>
                  </a:cubicBezTo>
                  <a:cubicBezTo>
                    <a:pt x="33582" y="622667"/>
                    <a:pt x="-18276" y="671702"/>
                    <a:pt x="6418" y="632897"/>
                  </a:cubicBezTo>
                  <a:cubicBezTo>
                    <a:pt x="31112" y="594092"/>
                    <a:pt x="176104" y="443809"/>
                    <a:pt x="220201" y="338681"/>
                  </a:cubicBezTo>
                  <a:cubicBezTo>
                    <a:pt x="264298" y="233553"/>
                    <a:pt x="270296" y="2131"/>
                    <a:pt x="273118" y="1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7" name="フリーフォーム: 図形 376">
              <a:extLst>
                <a:ext uri="{FF2B5EF4-FFF2-40B4-BE49-F238E27FC236}">
                  <a16:creationId xmlns:a16="http://schemas.microsoft.com/office/drawing/2014/main" id="{B1A3E6B3-0B6D-4892-8BE7-FB54AB3F4E7F}"/>
                </a:ext>
              </a:extLst>
            </p:cNvPr>
            <p:cNvSpPr/>
            <p:nvPr/>
          </p:nvSpPr>
          <p:spPr>
            <a:xfrm>
              <a:off x="3726732" y="4970238"/>
              <a:ext cx="385784" cy="285520"/>
            </a:xfrm>
            <a:custGeom>
              <a:avLst/>
              <a:gdLst>
                <a:gd name="connsiteX0" fmla="*/ 384893 w 385784"/>
                <a:gd name="connsiteY0" fmla="*/ 1352 h 285520"/>
                <a:gd name="connsiteX1" fmla="*/ 264243 w 385784"/>
                <a:gd name="connsiteY1" fmla="*/ 148990 h 285520"/>
                <a:gd name="connsiteX2" fmla="*/ 168993 w 385784"/>
                <a:gd name="connsiteY2" fmla="*/ 237890 h 285520"/>
                <a:gd name="connsiteX3" fmla="*/ 107081 w 385784"/>
                <a:gd name="connsiteY3" fmla="*/ 268052 h 285520"/>
                <a:gd name="connsiteX4" fmla="*/ 718 w 385784"/>
                <a:gd name="connsiteY4" fmla="*/ 285515 h 285520"/>
                <a:gd name="connsiteX5" fmla="*/ 164231 w 385784"/>
                <a:gd name="connsiteY5" fmla="*/ 266465 h 285520"/>
                <a:gd name="connsiteX6" fmla="*/ 197568 w 385784"/>
                <a:gd name="connsiteY6" fmla="*/ 242652 h 285520"/>
                <a:gd name="connsiteX7" fmla="*/ 384893 w 385784"/>
                <a:gd name="connsiteY7" fmla="*/ 1352 h 285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5784" h="285520">
                  <a:moveTo>
                    <a:pt x="384893" y="1352"/>
                  </a:moveTo>
                  <a:cubicBezTo>
                    <a:pt x="396006" y="-14258"/>
                    <a:pt x="300226" y="109567"/>
                    <a:pt x="264243" y="148990"/>
                  </a:cubicBezTo>
                  <a:cubicBezTo>
                    <a:pt x="228260" y="188413"/>
                    <a:pt x="195187" y="218046"/>
                    <a:pt x="168993" y="237890"/>
                  </a:cubicBezTo>
                  <a:cubicBezTo>
                    <a:pt x="142799" y="257734"/>
                    <a:pt x="135127" y="260115"/>
                    <a:pt x="107081" y="268052"/>
                  </a:cubicBezTo>
                  <a:cubicBezTo>
                    <a:pt x="79035" y="275990"/>
                    <a:pt x="-8807" y="285780"/>
                    <a:pt x="718" y="285515"/>
                  </a:cubicBezTo>
                  <a:cubicBezTo>
                    <a:pt x="10243" y="285251"/>
                    <a:pt x="131423" y="273609"/>
                    <a:pt x="164231" y="266465"/>
                  </a:cubicBezTo>
                  <a:cubicBezTo>
                    <a:pt x="197039" y="259321"/>
                    <a:pt x="160262" y="285779"/>
                    <a:pt x="197568" y="242652"/>
                  </a:cubicBezTo>
                  <a:cubicBezTo>
                    <a:pt x="234874" y="199525"/>
                    <a:pt x="373780" y="16962"/>
                    <a:pt x="384893" y="135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8" name="フリーフォーム: 図形 377">
              <a:extLst>
                <a:ext uri="{FF2B5EF4-FFF2-40B4-BE49-F238E27FC236}">
                  <a16:creationId xmlns:a16="http://schemas.microsoft.com/office/drawing/2014/main" id="{25B7BBC2-3869-4936-9394-4DC8A3260E81}"/>
                </a:ext>
              </a:extLst>
            </p:cNvPr>
            <p:cNvSpPr/>
            <p:nvPr/>
          </p:nvSpPr>
          <p:spPr>
            <a:xfrm>
              <a:off x="3726447" y="5307228"/>
              <a:ext cx="179191" cy="361349"/>
            </a:xfrm>
            <a:custGeom>
              <a:avLst/>
              <a:gdLst>
                <a:gd name="connsiteX0" fmla="*/ 16878 w 179191"/>
                <a:gd name="connsiteY0" fmla="*/ 4087 h 361349"/>
                <a:gd name="connsiteX1" fmla="*/ 174041 w 179191"/>
                <a:gd name="connsiteY1" fmla="*/ 196175 h 361349"/>
                <a:gd name="connsiteX2" fmla="*/ 134353 w 179191"/>
                <a:gd name="connsiteY2" fmla="*/ 221575 h 361349"/>
                <a:gd name="connsiteX3" fmla="*/ 66091 w 179191"/>
                <a:gd name="connsiteY3" fmla="*/ 219987 h 361349"/>
                <a:gd name="connsiteX4" fmla="*/ 24816 w 179191"/>
                <a:gd name="connsiteY4" fmla="*/ 361275 h 361349"/>
                <a:gd name="connsiteX5" fmla="*/ 107366 w 179191"/>
                <a:gd name="connsiteY5" fmla="*/ 239037 h 361349"/>
                <a:gd name="connsiteX6" fmla="*/ 174041 w 179191"/>
                <a:gd name="connsiteY6" fmla="*/ 205700 h 361349"/>
                <a:gd name="connsiteX7" fmla="*/ 113716 w 179191"/>
                <a:gd name="connsiteY7" fmla="*/ 119975 h 361349"/>
                <a:gd name="connsiteX8" fmla="*/ 15291 w 179191"/>
                <a:gd name="connsiteY8" fmla="*/ 67587 h 361349"/>
                <a:gd name="connsiteX9" fmla="*/ 16878 w 179191"/>
                <a:gd name="connsiteY9" fmla="*/ 4087 h 361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9191" h="361349">
                  <a:moveTo>
                    <a:pt x="16878" y="4087"/>
                  </a:moveTo>
                  <a:cubicBezTo>
                    <a:pt x="43336" y="25518"/>
                    <a:pt x="154462" y="159927"/>
                    <a:pt x="174041" y="196175"/>
                  </a:cubicBezTo>
                  <a:cubicBezTo>
                    <a:pt x="193620" y="232423"/>
                    <a:pt x="152345" y="217606"/>
                    <a:pt x="134353" y="221575"/>
                  </a:cubicBezTo>
                  <a:cubicBezTo>
                    <a:pt x="116361" y="225544"/>
                    <a:pt x="84347" y="196704"/>
                    <a:pt x="66091" y="219987"/>
                  </a:cubicBezTo>
                  <a:cubicBezTo>
                    <a:pt x="47835" y="243270"/>
                    <a:pt x="17937" y="358100"/>
                    <a:pt x="24816" y="361275"/>
                  </a:cubicBezTo>
                  <a:cubicBezTo>
                    <a:pt x="31695" y="364450"/>
                    <a:pt x="82495" y="264966"/>
                    <a:pt x="107366" y="239037"/>
                  </a:cubicBezTo>
                  <a:cubicBezTo>
                    <a:pt x="132237" y="213108"/>
                    <a:pt x="172983" y="225544"/>
                    <a:pt x="174041" y="205700"/>
                  </a:cubicBezTo>
                  <a:cubicBezTo>
                    <a:pt x="175099" y="185856"/>
                    <a:pt x="140174" y="142994"/>
                    <a:pt x="113716" y="119975"/>
                  </a:cubicBezTo>
                  <a:cubicBezTo>
                    <a:pt x="87258" y="96956"/>
                    <a:pt x="31431" y="83462"/>
                    <a:pt x="15291" y="67587"/>
                  </a:cubicBezTo>
                  <a:cubicBezTo>
                    <a:pt x="-849" y="51712"/>
                    <a:pt x="-9580" y="-17344"/>
                    <a:pt x="16878" y="408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9" name="フリーフォーム: 図形 378">
              <a:extLst>
                <a:ext uri="{FF2B5EF4-FFF2-40B4-BE49-F238E27FC236}">
                  <a16:creationId xmlns:a16="http://schemas.microsoft.com/office/drawing/2014/main" id="{BD1C1721-149E-448E-A755-7B370A13098B}"/>
                </a:ext>
              </a:extLst>
            </p:cNvPr>
            <p:cNvSpPr/>
            <p:nvPr/>
          </p:nvSpPr>
          <p:spPr>
            <a:xfrm>
              <a:off x="3327388" y="5343447"/>
              <a:ext cx="419204" cy="295184"/>
            </a:xfrm>
            <a:custGeom>
              <a:avLst/>
              <a:gdLst>
                <a:gd name="connsiteX0" fmla="*/ 12 w 419204"/>
                <a:gd name="connsiteY0" fmla="*/ 64706 h 295184"/>
                <a:gd name="connsiteX1" fmla="*/ 107962 w 419204"/>
                <a:gd name="connsiteY1" fmla="*/ 13906 h 295184"/>
                <a:gd name="connsiteX2" fmla="*/ 193687 w 419204"/>
                <a:gd name="connsiteY2" fmla="*/ 132968 h 295184"/>
                <a:gd name="connsiteX3" fmla="*/ 281000 w 419204"/>
                <a:gd name="connsiteY3" fmla="*/ 148843 h 295184"/>
                <a:gd name="connsiteX4" fmla="*/ 358787 w 419204"/>
                <a:gd name="connsiteY4" fmla="*/ 193293 h 295184"/>
                <a:gd name="connsiteX5" fmla="*/ 419112 w 419204"/>
                <a:gd name="connsiteY5" fmla="*/ 294893 h 295184"/>
                <a:gd name="connsiteX6" fmla="*/ 368312 w 419204"/>
                <a:gd name="connsiteY6" fmla="*/ 158368 h 295184"/>
                <a:gd name="connsiteX7" fmla="*/ 219087 w 419204"/>
                <a:gd name="connsiteY7" fmla="*/ 102806 h 295184"/>
                <a:gd name="connsiteX8" fmla="*/ 101612 w 419204"/>
                <a:gd name="connsiteY8" fmla="*/ 1206 h 295184"/>
                <a:gd name="connsiteX9" fmla="*/ 12 w 419204"/>
                <a:gd name="connsiteY9" fmla="*/ 64706 h 295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9204" h="295184">
                  <a:moveTo>
                    <a:pt x="12" y="64706"/>
                  </a:moveTo>
                  <a:cubicBezTo>
                    <a:pt x="1070" y="66823"/>
                    <a:pt x="75683" y="2529"/>
                    <a:pt x="107962" y="13906"/>
                  </a:cubicBezTo>
                  <a:cubicBezTo>
                    <a:pt x="140241" y="25283"/>
                    <a:pt x="164847" y="110479"/>
                    <a:pt x="193687" y="132968"/>
                  </a:cubicBezTo>
                  <a:cubicBezTo>
                    <a:pt x="222527" y="155457"/>
                    <a:pt x="253483" y="138789"/>
                    <a:pt x="281000" y="148843"/>
                  </a:cubicBezTo>
                  <a:cubicBezTo>
                    <a:pt x="308517" y="158897"/>
                    <a:pt x="335768" y="168951"/>
                    <a:pt x="358787" y="193293"/>
                  </a:cubicBezTo>
                  <a:cubicBezTo>
                    <a:pt x="381806" y="217635"/>
                    <a:pt x="417525" y="300714"/>
                    <a:pt x="419112" y="294893"/>
                  </a:cubicBezTo>
                  <a:cubicBezTo>
                    <a:pt x="420700" y="289072"/>
                    <a:pt x="401649" y="190382"/>
                    <a:pt x="368312" y="158368"/>
                  </a:cubicBezTo>
                  <a:cubicBezTo>
                    <a:pt x="334975" y="126354"/>
                    <a:pt x="263537" y="129000"/>
                    <a:pt x="219087" y="102806"/>
                  </a:cubicBezTo>
                  <a:cubicBezTo>
                    <a:pt x="174637" y="76612"/>
                    <a:pt x="136008" y="12583"/>
                    <a:pt x="101612" y="1206"/>
                  </a:cubicBezTo>
                  <a:cubicBezTo>
                    <a:pt x="67216" y="-10171"/>
                    <a:pt x="-1046" y="62589"/>
                    <a:pt x="12" y="6470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1" name="フリーフォーム: 図形 380">
              <a:extLst>
                <a:ext uri="{FF2B5EF4-FFF2-40B4-BE49-F238E27FC236}">
                  <a16:creationId xmlns:a16="http://schemas.microsoft.com/office/drawing/2014/main" id="{2573D260-7B61-4118-A16F-D07F399C9FE5}"/>
                </a:ext>
              </a:extLst>
            </p:cNvPr>
            <p:cNvSpPr/>
            <p:nvPr/>
          </p:nvSpPr>
          <p:spPr>
            <a:xfrm>
              <a:off x="3347741" y="5398566"/>
              <a:ext cx="219398" cy="143211"/>
            </a:xfrm>
            <a:custGeom>
              <a:avLst/>
              <a:gdLst>
                <a:gd name="connsiteX0" fmla="*/ 20934 w 219398"/>
                <a:gd name="connsiteY0" fmla="*/ 62 h 143211"/>
                <a:gd name="connsiteX1" fmla="*/ 297 w 219398"/>
                <a:gd name="connsiteY1" fmla="*/ 77849 h 143211"/>
                <a:gd name="connsiteX2" fmla="*/ 38397 w 219398"/>
                <a:gd name="connsiteY2" fmla="*/ 138174 h 143211"/>
                <a:gd name="connsiteX3" fmla="*/ 93959 w 219398"/>
                <a:gd name="connsiteY3" fmla="*/ 139762 h 143211"/>
                <a:gd name="connsiteX4" fmla="*/ 219372 w 219398"/>
                <a:gd name="connsiteY4" fmla="*/ 138174 h 143211"/>
                <a:gd name="connsiteX5" fmla="*/ 82847 w 219398"/>
                <a:gd name="connsiteY5" fmla="*/ 130237 h 143211"/>
                <a:gd name="connsiteX6" fmla="*/ 47922 w 219398"/>
                <a:gd name="connsiteY6" fmla="*/ 111187 h 143211"/>
                <a:gd name="connsiteX7" fmla="*/ 25697 w 219398"/>
                <a:gd name="connsiteY7" fmla="*/ 65149 h 143211"/>
                <a:gd name="connsiteX8" fmla="*/ 20934 w 219398"/>
                <a:gd name="connsiteY8" fmla="*/ 62 h 143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398" h="143211">
                  <a:moveTo>
                    <a:pt x="20934" y="62"/>
                  </a:moveTo>
                  <a:cubicBezTo>
                    <a:pt x="16701" y="2179"/>
                    <a:pt x="-2613" y="54830"/>
                    <a:pt x="297" y="77849"/>
                  </a:cubicBezTo>
                  <a:cubicBezTo>
                    <a:pt x="3207" y="100868"/>
                    <a:pt x="22787" y="127855"/>
                    <a:pt x="38397" y="138174"/>
                  </a:cubicBezTo>
                  <a:cubicBezTo>
                    <a:pt x="54007" y="148493"/>
                    <a:pt x="63797" y="139762"/>
                    <a:pt x="93959" y="139762"/>
                  </a:cubicBezTo>
                  <a:cubicBezTo>
                    <a:pt x="124121" y="139762"/>
                    <a:pt x="221224" y="139761"/>
                    <a:pt x="219372" y="138174"/>
                  </a:cubicBezTo>
                  <a:cubicBezTo>
                    <a:pt x="217520" y="136587"/>
                    <a:pt x="111422" y="134735"/>
                    <a:pt x="82847" y="130237"/>
                  </a:cubicBezTo>
                  <a:cubicBezTo>
                    <a:pt x="54272" y="125739"/>
                    <a:pt x="57447" y="122035"/>
                    <a:pt x="47922" y="111187"/>
                  </a:cubicBezTo>
                  <a:cubicBezTo>
                    <a:pt x="38397" y="100339"/>
                    <a:pt x="29401" y="80495"/>
                    <a:pt x="25697" y="65149"/>
                  </a:cubicBezTo>
                  <a:cubicBezTo>
                    <a:pt x="21993" y="49803"/>
                    <a:pt x="25167" y="-2055"/>
                    <a:pt x="20934" y="6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2" name="フリーフォーム: 図形 381">
              <a:extLst>
                <a:ext uri="{FF2B5EF4-FFF2-40B4-BE49-F238E27FC236}">
                  <a16:creationId xmlns:a16="http://schemas.microsoft.com/office/drawing/2014/main" id="{6758BCFF-CB33-49E0-8644-0ED3A9263FEE}"/>
                </a:ext>
              </a:extLst>
            </p:cNvPr>
            <p:cNvSpPr/>
            <p:nvPr/>
          </p:nvSpPr>
          <p:spPr>
            <a:xfrm>
              <a:off x="3272452" y="5346182"/>
              <a:ext cx="268724" cy="246227"/>
            </a:xfrm>
            <a:custGeom>
              <a:avLst/>
              <a:gdLst>
                <a:gd name="connsiteX0" fmla="*/ 107336 w 268724"/>
                <a:gd name="connsiteY0" fmla="*/ 58 h 246227"/>
                <a:gd name="connsiteX1" fmla="*/ 4148 w 268724"/>
                <a:gd name="connsiteY1" fmla="*/ 114358 h 246227"/>
                <a:gd name="connsiteX2" fmla="*/ 23198 w 268724"/>
                <a:gd name="connsiteY2" fmla="*/ 173096 h 246227"/>
                <a:gd name="connsiteX3" fmla="*/ 50186 w 268724"/>
                <a:gd name="connsiteY3" fmla="*/ 219133 h 246227"/>
                <a:gd name="connsiteX4" fmla="*/ 208936 w 268724"/>
                <a:gd name="connsiteY4" fmla="*/ 242946 h 246227"/>
                <a:gd name="connsiteX5" fmla="*/ 266086 w 268724"/>
                <a:gd name="connsiteY5" fmla="*/ 242946 h 246227"/>
                <a:gd name="connsiteX6" fmla="*/ 134323 w 268724"/>
                <a:gd name="connsiteY6" fmla="*/ 214371 h 246227"/>
                <a:gd name="connsiteX7" fmla="*/ 69236 w 268724"/>
                <a:gd name="connsiteY7" fmla="*/ 190558 h 246227"/>
                <a:gd name="connsiteX8" fmla="*/ 29548 w 268724"/>
                <a:gd name="connsiteY8" fmla="*/ 130233 h 246227"/>
                <a:gd name="connsiteX9" fmla="*/ 107336 w 268724"/>
                <a:gd name="connsiteY9" fmla="*/ 58 h 246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8724" h="246227">
                  <a:moveTo>
                    <a:pt x="107336" y="58"/>
                  </a:moveTo>
                  <a:cubicBezTo>
                    <a:pt x="103103" y="-2588"/>
                    <a:pt x="18171" y="85518"/>
                    <a:pt x="4148" y="114358"/>
                  </a:cubicBezTo>
                  <a:cubicBezTo>
                    <a:pt x="-9875" y="143198"/>
                    <a:pt x="15525" y="155634"/>
                    <a:pt x="23198" y="173096"/>
                  </a:cubicBezTo>
                  <a:cubicBezTo>
                    <a:pt x="30871" y="190559"/>
                    <a:pt x="19230" y="207491"/>
                    <a:pt x="50186" y="219133"/>
                  </a:cubicBezTo>
                  <a:cubicBezTo>
                    <a:pt x="81142" y="230775"/>
                    <a:pt x="172953" y="238977"/>
                    <a:pt x="208936" y="242946"/>
                  </a:cubicBezTo>
                  <a:cubicBezTo>
                    <a:pt x="244919" y="246915"/>
                    <a:pt x="278522" y="247709"/>
                    <a:pt x="266086" y="242946"/>
                  </a:cubicBezTo>
                  <a:cubicBezTo>
                    <a:pt x="253650" y="238183"/>
                    <a:pt x="167131" y="223102"/>
                    <a:pt x="134323" y="214371"/>
                  </a:cubicBezTo>
                  <a:cubicBezTo>
                    <a:pt x="101515" y="205640"/>
                    <a:pt x="86698" y="204581"/>
                    <a:pt x="69236" y="190558"/>
                  </a:cubicBezTo>
                  <a:cubicBezTo>
                    <a:pt x="51774" y="176535"/>
                    <a:pt x="25050" y="158014"/>
                    <a:pt x="29548" y="130233"/>
                  </a:cubicBezTo>
                  <a:cubicBezTo>
                    <a:pt x="34046" y="102452"/>
                    <a:pt x="111569" y="2704"/>
                    <a:pt x="107336" y="5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3" name="フリーフォーム: 図形 382">
              <a:extLst>
                <a:ext uri="{FF2B5EF4-FFF2-40B4-BE49-F238E27FC236}">
                  <a16:creationId xmlns:a16="http://schemas.microsoft.com/office/drawing/2014/main" id="{AC6759A8-81E6-4666-95BB-273BC8BCCE94}"/>
                </a:ext>
              </a:extLst>
            </p:cNvPr>
            <p:cNvSpPr/>
            <p:nvPr/>
          </p:nvSpPr>
          <p:spPr>
            <a:xfrm>
              <a:off x="2925284" y="5330046"/>
              <a:ext cx="399705" cy="146380"/>
            </a:xfrm>
            <a:custGeom>
              <a:avLst/>
              <a:gdLst>
                <a:gd name="connsiteX0" fmla="*/ 2066 w 399705"/>
                <a:gd name="connsiteY0" fmla="*/ 146369 h 146380"/>
                <a:gd name="connsiteX1" fmla="*/ 89379 w 399705"/>
                <a:gd name="connsiteY1" fmla="*/ 63819 h 146380"/>
                <a:gd name="connsiteX2" fmla="*/ 184629 w 399705"/>
                <a:gd name="connsiteY2" fmla="*/ 65407 h 146380"/>
                <a:gd name="connsiteX3" fmla="*/ 273529 w 399705"/>
                <a:gd name="connsiteY3" fmla="*/ 17782 h 146380"/>
                <a:gd name="connsiteX4" fmla="*/ 375129 w 399705"/>
                <a:gd name="connsiteY4" fmla="*/ 46357 h 146380"/>
                <a:gd name="connsiteX5" fmla="*/ 394179 w 399705"/>
                <a:gd name="connsiteY5" fmla="*/ 63819 h 146380"/>
                <a:gd name="connsiteX6" fmla="*/ 295754 w 399705"/>
                <a:gd name="connsiteY6" fmla="*/ 319 h 146380"/>
                <a:gd name="connsiteX7" fmla="*/ 181454 w 399705"/>
                <a:gd name="connsiteY7" fmla="*/ 40007 h 146380"/>
                <a:gd name="connsiteX8" fmla="*/ 40166 w 399705"/>
                <a:gd name="connsiteY8" fmla="*/ 57469 h 146380"/>
                <a:gd name="connsiteX9" fmla="*/ 2066 w 399705"/>
                <a:gd name="connsiteY9" fmla="*/ 146369 h 146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9705" h="146380">
                  <a:moveTo>
                    <a:pt x="2066" y="146369"/>
                  </a:moveTo>
                  <a:cubicBezTo>
                    <a:pt x="10268" y="147427"/>
                    <a:pt x="58952" y="77313"/>
                    <a:pt x="89379" y="63819"/>
                  </a:cubicBezTo>
                  <a:cubicBezTo>
                    <a:pt x="119806" y="50325"/>
                    <a:pt x="153937" y="73080"/>
                    <a:pt x="184629" y="65407"/>
                  </a:cubicBezTo>
                  <a:cubicBezTo>
                    <a:pt x="215321" y="57734"/>
                    <a:pt x="241779" y="20957"/>
                    <a:pt x="273529" y="17782"/>
                  </a:cubicBezTo>
                  <a:cubicBezTo>
                    <a:pt x="305279" y="14607"/>
                    <a:pt x="355021" y="38684"/>
                    <a:pt x="375129" y="46357"/>
                  </a:cubicBezTo>
                  <a:cubicBezTo>
                    <a:pt x="395237" y="54030"/>
                    <a:pt x="407408" y="71492"/>
                    <a:pt x="394179" y="63819"/>
                  </a:cubicBezTo>
                  <a:cubicBezTo>
                    <a:pt x="380950" y="56146"/>
                    <a:pt x="331208" y="4288"/>
                    <a:pt x="295754" y="319"/>
                  </a:cubicBezTo>
                  <a:cubicBezTo>
                    <a:pt x="260300" y="-3650"/>
                    <a:pt x="224052" y="30482"/>
                    <a:pt x="181454" y="40007"/>
                  </a:cubicBezTo>
                  <a:cubicBezTo>
                    <a:pt x="138856" y="49532"/>
                    <a:pt x="69535" y="43446"/>
                    <a:pt x="40166" y="57469"/>
                  </a:cubicBezTo>
                  <a:cubicBezTo>
                    <a:pt x="10797" y="71492"/>
                    <a:pt x="-6136" y="145311"/>
                    <a:pt x="2066" y="14636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4" name="フリーフォーム: 図形 383">
              <a:extLst>
                <a:ext uri="{FF2B5EF4-FFF2-40B4-BE49-F238E27FC236}">
                  <a16:creationId xmlns:a16="http://schemas.microsoft.com/office/drawing/2014/main" id="{A81FB858-7148-46E3-A9FB-FBC6E7C6C1F5}"/>
                </a:ext>
              </a:extLst>
            </p:cNvPr>
            <p:cNvSpPr/>
            <p:nvPr/>
          </p:nvSpPr>
          <p:spPr>
            <a:xfrm>
              <a:off x="2820192" y="5026794"/>
              <a:ext cx="119553" cy="398171"/>
            </a:xfrm>
            <a:custGeom>
              <a:avLst/>
              <a:gdLst>
                <a:gd name="connsiteX0" fmla="*/ 3971 w 119553"/>
                <a:gd name="connsiteY0" fmla="*/ 359 h 398171"/>
                <a:gd name="connsiteX1" fmla="*/ 34133 w 119553"/>
                <a:gd name="connsiteY1" fmla="*/ 168634 h 398171"/>
                <a:gd name="connsiteX2" fmla="*/ 94458 w 119553"/>
                <a:gd name="connsiteY2" fmla="*/ 313096 h 398171"/>
                <a:gd name="connsiteX3" fmla="*/ 116683 w 119553"/>
                <a:gd name="connsiteY3" fmla="*/ 395646 h 398171"/>
                <a:gd name="connsiteX4" fmla="*/ 34133 w 119553"/>
                <a:gd name="connsiteY4" fmla="*/ 219434 h 398171"/>
                <a:gd name="connsiteX5" fmla="*/ 3971 w 119553"/>
                <a:gd name="connsiteY5" fmla="*/ 125771 h 398171"/>
                <a:gd name="connsiteX6" fmla="*/ 3971 w 119553"/>
                <a:gd name="connsiteY6" fmla="*/ 359 h 398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9553" h="398171">
                  <a:moveTo>
                    <a:pt x="3971" y="359"/>
                  </a:moveTo>
                  <a:cubicBezTo>
                    <a:pt x="8998" y="7503"/>
                    <a:pt x="19052" y="116511"/>
                    <a:pt x="34133" y="168634"/>
                  </a:cubicBezTo>
                  <a:cubicBezTo>
                    <a:pt x="49214" y="220757"/>
                    <a:pt x="80700" y="275261"/>
                    <a:pt x="94458" y="313096"/>
                  </a:cubicBezTo>
                  <a:cubicBezTo>
                    <a:pt x="108216" y="350931"/>
                    <a:pt x="126737" y="411256"/>
                    <a:pt x="116683" y="395646"/>
                  </a:cubicBezTo>
                  <a:cubicBezTo>
                    <a:pt x="106629" y="380036"/>
                    <a:pt x="52918" y="264413"/>
                    <a:pt x="34133" y="219434"/>
                  </a:cubicBezTo>
                  <a:cubicBezTo>
                    <a:pt x="15348" y="174455"/>
                    <a:pt x="9527" y="156992"/>
                    <a:pt x="3971" y="125771"/>
                  </a:cubicBezTo>
                  <a:cubicBezTo>
                    <a:pt x="-1585" y="94550"/>
                    <a:pt x="-1056" y="-6785"/>
                    <a:pt x="3971" y="35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5" name="フリーフォーム: 図形 384">
              <a:extLst>
                <a:ext uri="{FF2B5EF4-FFF2-40B4-BE49-F238E27FC236}">
                  <a16:creationId xmlns:a16="http://schemas.microsoft.com/office/drawing/2014/main" id="{C4739F99-6E4B-4D46-93C6-4577C9D70C50}"/>
                </a:ext>
              </a:extLst>
            </p:cNvPr>
            <p:cNvSpPr/>
            <p:nvPr/>
          </p:nvSpPr>
          <p:spPr>
            <a:xfrm>
              <a:off x="2811543" y="4677902"/>
              <a:ext cx="169873" cy="678284"/>
            </a:xfrm>
            <a:custGeom>
              <a:avLst/>
              <a:gdLst>
                <a:gd name="connsiteX0" fmla="*/ 112632 w 169873"/>
                <a:gd name="connsiteY0" fmla="*/ 1 h 678284"/>
                <a:gd name="connsiteX1" fmla="*/ 25320 w 169873"/>
                <a:gd name="connsiteY1" fmla="*/ 222251 h 678284"/>
                <a:gd name="connsiteX2" fmla="*/ 39607 w 169873"/>
                <a:gd name="connsiteY2" fmla="*/ 430213 h 678284"/>
                <a:gd name="connsiteX3" fmla="*/ 169782 w 169873"/>
                <a:gd name="connsiteY3" fmla="*/ 677863 h 678284"/>
                <a:gd name="connsiteX4" fmla="*/ 17382 w 169873"/>
                <a:gd name="connsiteY4" fmla="*/ 368301 h 678284"/>
                <a:gd name="connsiteX5" fmla="*/ 12620 w 169873"/>
                <a:gd name="connsiteY5" fmla="*/ 219076 h 678284"/>
                <a:gd name="connsiteX6" fmla="*/ 112632 w 169873"/>
                <a:gd name="connsiteY6" fmla="*/ 1 h 678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9873" h="678284">
                  <a:moveTo>
                    <a:pt x="112632" y="1"/>
                  </a:moveTo>
                  <a:cubicBezTo>
                    <a:pt x="114749" y="530"/>
                    <a:pt x="37491" y="150549"/>
                    <a:pt x="25320" y="222251"/>
                  </a:cubicBezTo>
                  <a:cubicBezTo>
                    <a:pt x="13149" y="293953"/>
                    <a:pt x="15530" y="354278"/>
                    <a:pt x="39607" y="430213"/>
                  </a:cubicBezTo>
                  <a:cubicBezTo>
                    <a:pt x="63684" y="506148"/>
                    <a:pt x="173486" y="688182"/>
                    <a:pt x="169782" y="677863"/>
                  </a:cubicBezTo>
                  <a:cubicBezTo>
                    <a:pt x="166078" y="667544"/>
                    <a:pt x="43576" y="444766"/>
                    <a:pt x="17382" y="368301"/>
                  </a:cubicBezTo>
                  <a:cubicBezTo>
                    <a:pt x="-8812" y="291836"/>
                    <a:pt x="-1138" y="277814"/>
                    <a:pt x="12620" y="219076"/>
                  </a:cubicBezTo>
                  <a:cubicBezTo>
                    <a:pt x="26378" y="160339"/>
                    <a:pt x="110515" y="-528"/>
                    <a:pt x="112632" y="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6" name="フリーフォーム: 図形 385">
              <a:extLst>
                <a:ext uri="{FF2B5EF4-FFF2-40B4-BE49-F238E27FC236}">
                  <a16:creationId xmlns:a16="http://schemas.microsoft.com/office/drawing/2014/main" id="{AC3B0DE2-F584-4A1A-A820-70ECBD47900A}"/>
                </a:ext>
              </a:extLst>
            </p:cNvPr>
            <p:cNvSpPr/>
            <p:nvPr/>
          </p:nvSpPr>
          <p:spPr>
            <a:xfrm>
              <a:off x="2893756" y="4387031"/>
              <a:ext cx="246363" cy="188494"/>
            </a:xfrm>
            <a:custGeom>
              <a:avLst/>
              <a:gdLst>
                <a:gd name="connsiteX0" fmla="*/ 257 w 246363"/>
                <a:gd name="connsiteY0" fmla="*/ 187684 h 188494"/>
                <a:gd name="connsiteX1" fmla="*/ 138369 w 246363"/>
                <a:gd name="connsiteY1" fmla="*/ 3534 h 188494"/>
                <a:gd name="connsiteX2" fmla="*/ 246319 w 246363"/>
                <a:gd name="connsiteY2" fmla="*/ 62272 h 188494"/>
                <a:gd name="connsiteX3" fmla="*/ 151069 w 246363"/>
                <a:gd name="connsiteY3" fmla="*/ 9884 h 188494"/>
                <a:gd name="connsiteX4" fmla="*/ 105032 w 246363"/>
                <a:gd name="connsiteY4" fmla="*/ 68622 h 188494"/>
                <a:gd name="connsiteX5" fmla="*/ 257 w 246363"/>
                <a:gd name="connsiteY5" fmla="*/ 187684 h 188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6363" h="188494">
                  <a:moveTo>
                    <a:pt x="257" y="187684"/>
                  </a:moveTo>
                  <a:cubicBezTo>
                    <a:pt x="5813" y="176836"/>
                    <a:pt x="97359" y="24436"/>
                    <a:pt x="138369" y="3534"/>
                  </a:cubicBezTo>
                  <a:cubicBezTo>
                    <a:pt x="179379" y="-17368"/>
                    <a:pt x="244202" y="61214"/>
                    <a:pt x="246319" y="62272"/>
                  </a:cubicBezTo>
                  <a:cubicBezTo>
                    <a:pt x="248436" y="63330"/>
                    <a:pt x="174617" y="8826"/>
                    <a:pt x="151069" y="9884"/>
                  </a:cubicBezTo>
                  <a:cubicBezTo>
                    <a:pt x="127521" y="10942"/>
                    <a:pt x="129374" y="39782"/>
                    <a:pt x="105032" y="68622"/>
                  </a:cubicBezTo>
                  <a:cubicBezTo>
                    <a:pt x="80690" y="97462"/>
                    <a:pt x="-5299" y="198532"/>
                    <a:pt x="257" y="18768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7" name="フリーフォーム: 図形 386">
              <a:extLst>
                <a:ext uri="{FF2B5EF4-FFF2-40B4-BE49-F238E27FC236}">
                  <a16:creationId xmlns:a16="http://schemas.microsoft.com/office/drawing/2014/main" id="{069E82F4-4D47-4CC5-8F98-417A1FF54331}"/>
                </a:ext>
              </a:extLst>
            </p:cNvPr>
            <p:cNvSpPr/>
            <p:nvPr/>
          </p:nvSpPr>
          <p:spPr>
            <a:xfrm>
              <a:off x="3180782" y="4278729"/>
              <a:ext cx="407195" cy="157910"/>
            </a:xfrm>
            <a:custGeom>
              <a:avLst/>
              <a:gdLst>
                <a:gd name="connsiteX0" fmla="*/ 2156 w 407195"/>
                <a:gd name="connsiteY0" fmla="*/ 157874 h 157910"/>
                <a:gd name="connsiteX1" fmla="*/ 59306 w 407195"/>
                <a:gd name="connsiteY1" fmla="*/ 43574 h 157910"/>
                <a:gd name="connsiteX2" fmla="*/ 187893 w 407195"/>
                <a:gd name="connsiteY2" fmla="*/ 2299 h 157910"/>
                <a:gd name="connsiteX3" fmla="*/ 406968 w 407195"/>
                <a:gd name="connsiteY3" fmla="*/ 5474 h 157910"/>
                <a:gd name="connsiteX4" fmla="*/ 227581 w 407195"/>
                <a:gd name="connsiteY4" fmla="*/ 7061 h 157910"/>
                <a:gd name="connsiteX5" fmla="*/ 129156 w 407195"/>
                <a:gd name="connsiteY5" fmla="*/ 30874 h 157910"/>
                <a:gd name="connsiteX6" fmla="*/ 2156 w 407195"/>
                <a:gd name="connsiteY6" fmla="*/ 157874 h 157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7195" h="157910">
                  <a:moveTo>
                    <a:pt x="2156" y="157874"/>
                  </a:moveTo>
                  <a:cubicBezTo>
                    <a:pt x="-9486" y="159991"/>
                    <a:pt x="28350" y="69503"/>
                    <a:pt x="59306" y="43574"/>
                  </a:cubicBezTo>
                  <a:cubicBezTo>
                    <a:pt x="90262" y="17645"/>
                    <a:pt x="129949" y="8649"/>
                    <a:pt x="187893" y="2299"/>
                  </a:cubicBezTo>
                  <a:cubicBezTo>
                    <a:pt x="245837" y="-4051"/>
                    <a:pt x="400353" y="4680"/>
                    <a:pt x="406968" y="5474"/>
                  </a:cubicBezTo>
                  <a:cubicBezTo>
                    <a:pt x="413583" y="6268"/>
                    <a:pt x="273883" y="2828"/>
                    <a:pt x="227581" y="7061"/>
                  </a:cubicBezTo>
                  <a:cubicBezTo>
                    <a:pt x="181279" y="11294"/>
                    <a:pt x="166198" y="9707"/>
                    <a:pt x="129156" y="30874"/>
                  </a:cubicBezTo>
                  <a:cubicBezTo>
                    <a:pt x="92114" y="52041"/>
                    <a:pt x="13798" y="155757"/>
                    <a:pt x="2156" y="15787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8" name="フリーフォーム: 図形 387">
              <a:extLst>
                <a:ext uri="{FF2B5EF4-FFF2-40B4-BE49-F238E27FC236}">
                  <a16:creationId xmlns:a16="http://schemas.microsoft.com/office/drawing/2014/main" id="{674489B9-D6EA-432E-A3DC-291B6B96A1E0}"/>
                </a:ext>
              </a:extLst>
            </p:cNvPr>
            <p:cNvSpPr/>
            <p:nvPr/>
          </p:nvSpPr>
          <p:spPr>
            <a:xfrm>
              <a:off x="3528537" y="4302789"/>
              <a:ext cx="313574" cy="164144"/>
            </a:xfrm>
            <a:custGeom>
              <a:avLst/>
              <a:gdLst>
                <a:gd name="connsiteX0" fmla="*/ 3651 w 313574"/>
                <a:gd name="connsiteY0" fmla="*/ 2051 h 164144"/>
                <a:gd name="connsiteX1" fmla="*/ 186213 w 313574"/>
                <a:gd name="connsiteY1" fmla="*/ 17926 h 164144"/>
                <a:gd name="connsiteX2" fmla="*/ 313213 w 313574"/>
                <a:gd name="connsiteY2" fmla="*/ 163976 h 164144"/>
                <a:gd name="connsiteX3" fmla="*/ 219551 w 313574"/>
                <a:gd name="connsiteY3" fmla="*/ 46501 h 164144"/>
                <a:gd name="connsiteX4" fmla="*/ 76676 w 313574"/>
                <a:gd name="connsiteY4" fmla="*/ 14751 h 164144"/>
                <a:gd name="connsiteX5" fmla="*/ 3651 w 313574"/>
                <a:gd name="connsiteY5" fmla="*/ 2051 h 164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3574" h="164144">
                  <a:moveTo>
                    <a:pt x="3651" y="2051"/>
                  </a:moveTo>
                  <a:cubicBezTo>
                    <a:pt x="21907" y="2580"/>
                    <a:pt x="134619" y="-9061"/>
                    <a:pt x="186213" y="17926"/>
                  </a:cubicBezTo>
                  <a:cubicBezTo>
                    <a:pt x="237807" y="44913"/>
                    <a:pt x="307657" y="159214"/>
                    <a:pt x="313213" y="163976"/>
                  </a:cubicBezTo>
                  <a:cubicBezTo>
                    <a:pt x="318769" y="168739"/>
                    <a:pt x="258974" y="71372"/>
                    <a:pt x="219551" y="46501"/>
                  </a:cubicBezTo>
                  <a:cubicBezTo>
                    <a:pt x="180128" y="21630"/>
                    <a:pt x="113718" y="20043"/>
                    <a:pt x="76676" y="14751"/>
                  </a:cubicBezTo>
                  <a:cubicBezTo>
                    <a:pt x="39634" y="9459"/>
                    <a:pt x="-14605" y="1522"/>
                    <a:pt x="3651" y="205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9" name="フリーフォーム: 図形 388">
              <a:extLst>
                <a:ext uri="{FF2B5EF4-FFF2-40B4-BE49-F238E27FC236}">
                  <a16:creationId xmlns:a16="http://schemas.microsoft.com/office/drawing/2014/main" id="{EBA8B06A-350C-4864-A17A-CF258FBA41B8}"/>
                </a:ext>
              </a:extLst>
            </p:cNvPr>
            <p:cNvSpPr/>
            <p:nvPr/>
          </p:nvSpPr>
          <p:spPr>
            <a:xfrm>
              <a:off x="3584877" y="4288530"/>
              <a:ext cx="479827" cy="356534"/>
            </a:xfrm>
            <a:custGeom>
              <a:avLst/>
              <a:gdLst>
                <a:gd name="connsiteX0" fmla="*/ 2873 w 479827"/>
                <a:gd name="connsiteY0" fmla="*/ 2023 h 356534"/>
                <a:gd name="connsiteX1" fmla="*/ 66373 w 479827"/>
                <a:gd name="connsiteY1" fmla="*/ 8373 h 356534"/>
                <a:gd name="connsiteX2" fmla="*/ 177498 w 479827"/>
                <a:gd name="connsiteY2" fmla="*/ 30598 h 356534"/>
                <a:gd name="connsiteX3" fmla="*/ 244173 w 479827"/>
                <a:gd name="connsiteY3" fmla="*/ 113148 h 356534"/>
                <a:gd name="connsiteX4" fmla="*/ 321961 w 479827"/>
                <a:gd name="connsiteY4" fmla="*/ 182998 h 356534"/>
                <a:gd name="connsiteX5" fmla="*/ 396573 w 479827"/>
                <a:gd name="connsiteY5" fmla="*/ 270310 h 356534"/>
                <a:gd name="connsiteX6" fmla="*/ 477536 w 479827"/>
                <a:gd name="connsiteY6" fmla="*/ 354448 h 356534"/>
                <a:gd name="connsiteX7" fmla="*/ 301323 w 479827"/>
                <a:gd name="connsiteY7" fmla="*/ 179823 h 356534"/>
                <a:gd name="connsiteX8" fmla="*/ 158448 w 479827"/>
                <a:gd name="connsiteY8" fmla="*/ 41710 h 356534"/>
                <a:gd name="connsiteX9" fmla="*/ 2873 w 479827"/>
                <a:gd name="connsiteY9" fmla="*/ 2023 h 356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9827" h="356534">
                  <a:moveTo>
                    <a:pt x="2873" y="2023"/>
                  </a:moveTo>
                  <a:cubicBezTo>
                    <a:pt x="-12473" y="-3533"/>
                    <a:pt x="37269" y="3611"/>
                    <a:pt x="66373" y="8373"/>
                  </a:cubicBezTo>
                  <a:cubicBezTo>
                    <a:pt x="95477" y="13135"/>
                    <a:pt x="147865" y="13136"/>
                    <a:pt x="177498" y="30598"/>
                  </a:cubicBezTo>
                  <a:cubicBezTo>
                    <a:pt x="207131" y="48060"/>
                    <a:pt x="220096" y="87748"/>
                    <a:pt x="244173" y="113148"/>
                  </a:cubicBezTo>
                  <a:cubicBezTo>
                    <a:pt x="268250" y="138548"/>
                    <a:pt x="296561" y="156805"/>
                    <a:pt x="321961" y="182998"/>
                  </a:cubicBezTo>
                  <a:cubicBezTo>
                    <a:pt x="347361" y="209191"/>
                    <a:pt x="370644" y="241735"/>
                    <a:pt x="396573" y="270310"/>
                  </a:cubicBezTo>
                  <a:cubicBezTo>
                    <a:pt x="422502" y="298885"/>
                    <a:pt x="493411" y="369529"/>
                    <a:pt x="477536" y="354448"/>
                  </a:cubicBezTo>
                  <a:cubicBezTo>
                    <a:pt x="461661" y="339367"/>
                    <a:pt x="354504" y="231946"/>
                    <a:pt x="301323" y="179823"/>
                  </a:cubicBezTo>
                  <a:cubicBezTo>
                    <a:pt x="248142" y="127700"/>
                    <a:pt x="210042" y="71079"/>
                    <a:pt x="158448" y="41710"/>
                  </a:cubicBezTo>
                  <a:cubicBezTo>
                    <a:pt x="106854" y="12341"/>
                    <a:pt x="18219" y="7579"/>
                    <a:pt x="2873" y="202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0" name="フリーフォーム: 図形 389">
              <a:extLst>
                <a:ext uri="{FF2B5EF4-FFF2-40B4-BE49-F238E27FC236}">
                  <a16:creationId xmlns:a16="http://schemas.microsoft.com/office/drawing/2014/main" id="{B44208FE-6EB7-4530-923C-29CA1257BB75}"/>
                </a:ext>
              </a:extLst>
            </p:cNvPr>
            <p:cNvSpPr/>
            <p:nvPr/>
          </p:nvSpPr>
          <p:spPr>
            <a:xfrm>
              <a:off x="3246431" y="4349251"/>
              <a:ext cx="374663" cy="219120"/>
            </a:xfrm>
            <a:custGeom>
              <a:avLst/>
              <a:gdLst>
                <a:gd name="connsiteX0" fmla="*/ 374657 w 374663"/>
                <a:gd name="connsiteY0" fmla="*/ 39 h 219120"/>
                <a:gd name="connsiteX1" fmla="*/ 173044 w 374663"/>
                <a:gd name="connsiteY1" fmla="*/ 55602 h 219120"/>
                <a:gd name="connsiteX2" fmla="*/ 7 w 374663"/>
                <a:gd name="connsiteY2" fmla="*/ 219114 h 219120"/>
                <a:gd name="connsiteX3" fmla="*/ 179394 w 374663"/>
                <a:gd name="connsiteY3" fmla="*/ 61952 h 219120"/>
                <a:gd name="connsiteX4" fmla="*/ 374657 w 374663"/>
                <a:gd name="connsiteY4" fmla="*/ 39 h 219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663" h="219120">
                  <a:moveTo>
                    <a:pt x="374657" y="39"/>
                  </a:moveTo>
                  <a:cubicBezTo>
                    <a:pt x="373599" y="-1019"/>
                    <a:pt x="235486" y="19090"/>
                    <a:pt x="173044" y="55602"/>
                  </a:cubicBezTo>
                  <a:cubicBezTo>
                    <a:pt x="110602" y="92114"/>
                    <a:pt x="-1051" y="218056"/>
                    <a:pt x="7" y="219114"/>
                  </a:cubicBezTo>
                  <a:cubicBezTo>
                    <a:pt x="1065" y="220172"/>
                    <a:pt x="118011" y="97935"/>
                    <a:pt x="179394" y="61952"/>
                  </a:cubicBezTo>
                  <a:cubicBezTo>
                    <a:pt x="240777" y="25969"/>
                    <a:pt x="375715" y="1097"/>
                    <a:pt x="374657" y="3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1" name="フリーフォーム: 図形 390">
              <a:extLst>
                <a:ext uri="{FF2B5EF4-FFF2-40B4-BE49-F238E27FC236}">
                  <a16:creationId xmlns:a16="http://schemas.microsoft.com/office/drawing/2014/main" id="{A04F318F-0A03-4CAB-B4D0-C2DC0CB59445}"/>
                </a:ext>
              </a:extLst>
            </p:cNvPr>
            <p:cNvSpPr/>
            <p:nvPr/>
          </p:nvSpPr>
          <p:spPr>
            <a:xfrm>
              <a:off x="4084542" y="4628152"/>
              <a:ext cx="164574" cy="336831"/>
            </a:xfrm>
            <a:custGeom>
              <a:avLst/>
              <a:gdLst>
                <a:gd name="connsiteX0" fmla="*/ 96 w 164574"/>
                <a:gd name="connsiteY0" fmla="*/ 2126 h 336831"/>
                <a:gd name="connsiteX1" fmla="*/ 127096 w 164574"/>
                <a:gd name="connsiteY1" fmla="*/ 116426 h 336831"/>
                <a:gd name="connsiteX2" fmla="*/ 163608 w 164574"/>
                <a:gd name="connsiteY2" fmla="*/ 224376 h 336831"/>
                <a:gd name="connsiteX3" fmla="*/ 149321 w 164574"/>
                <a:gd name="connsiteY3" fmla="*/ 279938 h 336831"/>
                <a:gd name="connsiteX4" fmla="*/ 100108 w 164574"/>
                <a:gd name="connsiteY4" fmla="*/ 335501 h 336831"/>
                <a:gd name="connsiteX5" fmla="*/ 149321 w 164574"/>
                <a:gd name="connsiteY5" fmla="*/ 221201 h 336831"/>
                <a:gd name="connsiteX6" fmla="*/ 96 w 164574"/>
                <a:gd name="connsiteY6" fmla="*/ 2126 h 336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574" h="336831">
                  <a:moveTo>
                    <a:pt x="96" y="2126"/>
                  </a:moveTo>
                  <a:cubicBezTo>
                    <a:pt x="-3608" y="-15336"/>
                    <a:pt x="99844" y="79384"/>
                    <a:pt x="127096" y="116426"/>
                  </a:cubicBezTo>
                  <a:cubicBezTo>
                    <a:pt x="154348" y="153468"/>
                    <a:pt x="159904" y="197124"/>
                    <a:pt x="163608" y="224376"/>
                  </a:cubicBezTo>
                  <a:cubicBezTo>
                    <a:pt x="167312" y="251628"/>
                    <a:pt x="159904" y="261417"/>
                    <a:pt x="149321" y="279938"/>
                  </a:cubicBezTo>
                  <a:cubicBezTo>
                    <a:pt x="138738" y="298459"/>
                    <a:pt x="100108" y="345290"/>
                    <a:pt x="100108" y="335501"/>
                  </a:cubicBezTo>
                  <a:cubicBezTo>
                    <a:pt x="100108" y="325712"/>
                    <a:pt x="164402" y="275441"/>
                    <a:pt x="149321" y="221201"/>
                  </a:cubicBezTo>
                  <a:cubicBezTo>
                    <a:pt x="134240" y="166961"/>
                    <a:pt x="3800" y="19588"/>
                    <a:pt x="96" y="212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2" name="フリーフォーム: 図形 391">
              <a:extLst>
                <a:ext uri="{FF2B5EF4-FFF2-40B4-BE49-F238E27FC236}">
                  <a16:creationId xmlns:a16="http://schemas.microsoft.com/office/drawing/2014/main" id="{2B90A2E3-E464-4FDB-8CFE-35F9F708AFC6}"/>
                </a:ext>
              </a:extLst>
            </p:cNvPr>
            <p:cNvSpPr/>
            <p:nvPr/>
          </p:nvSpPr>
          <p:spPr>
            <a:xfrm>
              <a:off x="4098728" y="4617573"/>
              <a:ext cx="177745" cy="439096"/>
            </a:xfrm>
            <a:custGeom>
              <a:avLst/>
              <a:gdLst>
                <a:gd name="connsiteX0" fmla="*/ 197 w 177745"/>
                <a:gd name="connsiteY0" fmla="*/ 5 h 439096"/>
                <a:gd name="connsiteX1" fmla="*/ 163710 w 177745"/>
                <a:gd name="connsiteY1" fmla="*/ 134942 h 439096"/>
                <a:gd name="connsiteX2" fmla="*/ 158947 w 177745"/>
                <a:gd name="connsiteY2" fmla="*/ 309567 h 439096"/>
                <a:gd name="connsiteX3" fmla="*/ 74810 w 177745"/>
                <a:gd name="connsiteY3" fmla="*/ 419105 h 439096"/>
                <a:gd name="connsiteX4" fmla="*/ 77985 w 177745"/>
                <a:gd name="connsiteY4" fmla="*/ 430217 h 439096"/>
                <a:gd name="connsiteX5" fmla="*/ 141485 w 177745"/>
                <a:gd name="connsiteY5" fmla="*/ 322267 h 439096"/>
                <a:gd name="connsiteX6" fmla="*/ 130372 w 177745"/>
                <a:gd name="connsiteY6" fmla="*/ 130180 h 439096"/>
                <a:gd name="connsiteX7" fmla="*/ 197 w 177745"/>
                <a:gd name="connsiteY7" fmla="*/ 5 h 43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7745" h="439096">
                  <a:moveTo>
                    <a:pt x="197" y="5"/>
                  </a:moveTo>
                  <a:cubicBezTo>
                    <a:pt x="5753" y="799"/>
                    <a:pt x="137252" y="83348"/>
                    <a:pt x="163710" y="134942"/>
                  </a:cubicBezTo>
                  <a:cubicBezTo>
                    <a:pt x="190168" y="186536"/>
                    <a:pt x="173764" y="262207"/>
                    <a:pt x="158947" y="309567"/>
                  </a:cubicBezTo>
                  <a:cubicBezTo>
                    <a:pt x="144130" y="356927"/>
                    <a:pt x="88304" y="398997"/>
                    <a:pt x="74810" y="419105"/>
                  </a:cubicBezTo>
                  <a:cubicBezTo>
                    <a:pt x="61316" y="439213"/>
                    <a:pt x="66873" y="446357"/>
                    <a:pt x="77985" y="430217"/>
                  </a:cubicBezTo>
                  <a:cubicBezTo>
                    <a:pt x="89097" y="414077"/>
                    <a:pt x="132754" y="372273"/>
                    <a:pt x="141485" y="322267"/>
                  </a:cubicBezTo>
                  <a:cubicBezTo>
                    <a:pt x="150216" y="272261"/>
                    <a:pt x="152597" y="180451"/>
                    <a:pt x="130372" y="130180"/>
                  </a:cubicBezTo>
                  <a:cubicBezTo>
                    <a:pt x="108147" y="79909"/>
                    <a:pt x="-5359" y="-789"/>
                    <a:pt x="197" y="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3" name="フリーフォーム: 図形 392">
              <a:extLst>
                <a:ext uri="{FF2B5EF4-FFF2-40B4-BE49-F238E27FC236}">
                  <a16:creationId xmlns:a16="http://schemas.microsoft.com/office/drawing/2014/main" id="{27F1A48B-3907-4EBF-9220-3624349213AC}"/>
                </a:ext>
              </a:extLst>
            </p:cNvPr>
            <p:cNvSpPr/>
            <p:nvPr/>
          </p:nvSpPr>
          <p:spPr>
            <a:xfrm>
              <a:off x="4239904" y="4976227"/>
              <a:ext cx="67921" cy="268446"/>
            </a:xfrm>
            <a:custGeom>
              <a:avLst/>
              <a:gdLst>
                <a:gd name="connsiteX0" fmla="*/ 309 w 67921"/>
                <a:gd name="connsiteY0" fmla="*/ 126 h 268446"/>
                <a:gd name="connsiteX1" fmla="*/ 66984 w 67921"/>
                <a:gd name="connsiteY1" fmla="*/ 106488 h 268446"/>
                <a:gd name="connsiteX2" fmla="*/ 39996 w 67921"/>
                <a:gd name="connsiteY2" fmla="*/ 184276 h 268446"/>
                <a:gd name="connsiteX3" fmla="*/ 47934 w 67921"/>
                <a:gd name="connsiteY3" fmla="*/ 268413 h 268446"/>
                <a:gd name="connsiteX4" fmla="*/ 28884 w 67921"/>
                <a:gd name="connsiteY4" fmla="*/ 193801 h 268446"/>
                <a:gd name="connsiteX5" fmla="*/ 30471 w 67921"/>
                <a:gd name="connsiteY5" fmla="*/ 138238 h 268446"/>
                <a:gd name="connsiteX6" fmla="*/ 41584 w 67921"/>
                <a:gd name="connsiteY6" fmla="*/ 85851 h 268446"/>
                <a:gd name="connsiteX7" fmla="*/ 309 w 67921"/>
                <a:gd name="connsiteY7" fmla="*/ 126 h 268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921" h="268446">
                  <a:moveTo>
                    <a:pt x="309" y="126"/>
                  </a:moveTo>
                  <a:cubicBezTo>
                    <a:pt x="4542" y="3565"/>
                    <a:pt x="60370" y="75796"/>
                    <a:pt x="66984" y="106488"/>
                  </a:cubicBezTo>
                  <a:cubicBezTo>
                    <a:pt x="73598" y="137180"/>
                    <a:pt x="43171" y="157288"/>
                    <a:pt x="39996" y="184276"/>
                  </a:cubicBezTo>
                  <a:cubicBezTo>
                    <a:pt x="36821" y="211264"/>
                    <a:pt x="49786" y="266826"/>
                    <a:pt x="47934" y="268413"/>
                  </a:cubicBezTo>
                  <a:cubicBezTo>
                    <a:pt x="46082" y="270000"/>
                    <a:pt x="31794" y="215497"/>
                    <a:pt x="28884" y="193801"/>
                  </a:cubicBezTo>
                  <a:cubicBezTo>
                    <a:pt x="25974" y="172105"/>
                    <a:pt x="28354" y="156230"/>
                    <a:pt x="30471" y="138238"/>
                  </a:cubicBezTo>
                  <a:cubicBezTo>
                    <a:pt x="32588" y="120246"/>
                    <a:pt x="46611" y="107547"/>
                    <a:pt x="41584" y="85851"/>
                  </a:cubicBezTo>
                  <a:cubicBezTo>
                    <a:pt x="36557" y="64155"/>
                    <a:pt x="-3924" y="-3313"/>
                    <a:pt x="309" y="12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4" name="フリーフォーム: 図形 393">
              <a:extLst>
                <a:ext uri="{FF2B5EF4-FFF2-40B4-BE49-F238E27FC236}">
                  <a16:creationId xmlns:a16="http://schemas.microsoft.com/office/drawing/2014/main" id="{13BBE8B0-D376-4AAA-9A82-74C91090E9DA}"/>
                </a:ext>
              </a:extLst>
            </p:cNvPr>
            <p:cNvSpPr/>
            <p:nvPr/>
          </p:nvSpPr>
          <p:spPr>
            <a:xfrm>
              <a:off x="3856014" y="4951291"/>
              <a:ext cx="309620" cy="668401"/>
            </a:xfrm>
            <a:custGeom>
              <a:avLst/>
              <a:gdLst>
                <a:gd name="connsiteX0" fmla="*/ 282599 w 309620"/>
                <a:gd name="connsiteY0" fmla="*/ 1249 h 668401"/>
                <a:gd name="connsiteX1" fmla="*/ 300061 w 309620"/>
                <a:gd name="connsiteY1" fmla="*/ 231437 h 668401"/>
                <a:gd name="connsiteX2" fmla="*/ 307999 w 309620"/>
                <a:gd name="connsiteY2" fmla="*/ 371137 h 668401"/>
                <a:gd name="connsiteX3" fmla="*/ 268311 w 309620"/>
                <a:gd name="connsiteY3" fmla="*/ 429874 h 668401"/>
                <a:gd name="connsiteX4" fmla="*/ 176236 w 309620"/>
                <a:gd name="connsiteY4" fmla="*/ 552112 h 668401"/>
                <a:gd name="connsiteX5" fmla="*/ 24 w 309620"/>
                <a:gd name="connsiteY5" fmla="*/ 667999 h 668401"/>
                <a:gd name="connsiteX6" fmla="*/ 188936 w 309620"/>
                <a:gd name="connsiteY6" fmla="*/ 510837 h 668401"/>
                <a:gd name="connsiteX7" fmla="*/ 287361 w 309620"/>
                <a:gd name="connsiteY7" fmla="*/ 340974 h 668401"/>
                <a:gd name="connsiteX8" fmla="*/ 282599 w 309620"/>
                <a:gd name="connsiteY8" fmla="*/ 1249 h 668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9620" h="668401">
                  <a:moveTo>
                    <a:pt x="282599" y="1249"/>
                  </a:moveTo>
                  <a:cubicBezTo>
                    <a:pt x="284716" y="-17007"/>
                    <a:pt x="295828" y="169789"/>
                    <a:pt x="300061" y="231437"/>
                  </a:cubicBezTo>
                  <a:cubicBezTo>
                    <a:pt x="304294" y="293085"/>
                    <a:pt x="313291" y="338064"/>
                    <a:pt x="307999" y="371137"/>
                  </a:cubicBezTo>
                  <a:cubicBezTo>
                    <a:pt x="302707" y="404210"/>
                    <a:pt x="290272" y="399712"/>
                    <a:pt x="268311" y="429874"/>
                  </a:cubicBezTo>
                  <a:cubicBezTo>
                    <a:pt x="246350" y="460037"/>
                    <a:pt x="220950" y="512425"/>
                    <a:pt x="176236" y="552112"/>
                  </a:cubicBezTo>
                  <a:cubicBezTo>
                    <a:pt x="131522" y="591799"/>
                    <a:pt x="-2093" y="674878"/>
                    <a:pt x="24" y="667999"/>
                  </a:cubicBezTo>
                  <a:cubicBezTo>
                    <a:pt x="2141" y="661120"/>
                    <a:pt x="141046" y="565341"/>
                    <a:pt x="188936" y="510837"/>
                  </a:cubicBezTo>
                  <a:cubicBezTo>
                    <a:pt x="236825" y="456333"/>
                    <a:pt x="271221" y="422466"/>
                    <a:pt x="287361" y="340974"/>
                  </a:cubicBezTo>
                  <a:cubicBezTo>
                    <a:pt x="303501" y="259482"/>
                    <a:pt x="280482" y="19505"/>
                    <a:pt x="282599" y="124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5" name="フリーフォーム: 図形 394">
              <a:extLst>
                <a:ext uri="{FF2B5EF4-FFF2-40B4-BE49-F238E27FC236}">
                  <a16:creationId xmlns:a16="http://schemas.microsoft.com/office/drawing/2014/main" id="{A877E17D-FC54-4498-B890-B336E8B97D2E}"/>
                </a:ext>
              </a:extLst>
            </p:cNvPr>
            <p:cNvSpPr/>
            <p:nvPr/>
          </p:nvSpPr>
          <p:spPr>
            <a:xfrm>
              <a:off x="3022362" y="4485481"/>
              <a:ext cx="266973" cy="160705"/>
            </a:xfrm>
            <a:custGeom>
              <a:avLst/>
              <a:gdLst>
                <a:gd name="connsiteX0" fmla="*/ 266938 w 266973"/>
                <a:gd name="connsiteY0" fmla="*/ 334 h 160705"/>
                <a:gd name="connsiteX1" fmla="*/ 49451 w 266973"/>
                <a:gd name="connsiteY1" fmla="*/ 79709 h 160705"/>
                <a:gd name="connsiteX2" fmla="*/ 3413 w 266973"/>
                <a:gd name="connsiteY2" fmla="*/ 160672 h 160705"/>
                <a:gd name="connsiteX3" fmla="*/ 6588 w 266973"/>
                <a:gd name="connsiteY3" fmla="*/ 89234 h 160705"/>
                <a:gd name="connsiteX4" fmla="*/ 31988 w 266973"/>
                <a:gd name="connsiteY4" fmla="*/ 52722 h 160705"/>
                <a:gd name="connsiteX5" fmla="*/ 266938 w 266973"/>
                <a:gd name="connsiteY5" fmla="*/ 334 h 160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6973" h="160705">
                  <a:moveTo>
                    <a:pt x="266938" y="334"/>
                  </a:moveTo>
                  <a:cubicBezTo>
                    <a:pt x="269849" y="4832"/>
                    <a:pt x="93372" y="52986"/>
                    <a:pt x="49451" y="79709"/>
                  </a:cubicBezTo>
                  <a:cubicBezTo>
                    <a:pt x="5530" y="106432"/>
                    <a:pt x="10557" y="159085"/>
                    <a:pt x="3413" y="160672"/>
                  </a:cubicBezTo>
                  <a:cubicBezTo>
                    <a:pt x="-3731" y="162260"/>
                    <a:pt x="1825" y="107226"/>
                    <a:pt x="6588" y="89234"/>
                  </a:cubicBezTo>
                  <a:cubicBezTo>
                    <a:pt x="11350" y="71242"/>
                    <a:pt x="-11139" y="67539"/>
                    <a:pt x="31988" y="52722"/>
                  </a:cubicBezTo>
                  <a:cubicBezTo>
                    <a:pt x="75115" y="37905"/>
                    <a:pt x="264027" y="-4164"/>
                    <a:pt x="266938" y="33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6" name="フリーフォーム: 図形 395">
              <a:extLst>
                <a:ext uri="{FF2B5EF4-FFF2-40B4-BE49-F238E27FC236}">
                  <a16:creationId xmlns:a16="http://schemas.microsoft.com/office/drawing/2014/main" id="{CC80448E-7E3C-4757-8FE8-76C0F93B6597}"/>
                </a:ext>
              </a:extLst>
            </p:cNvPr>
            <p:cNvSpPr/>
            <p:nvPr/>
          </p:nvSpPr>
          <p:spPr>
            <a:xfrm>
              <a:off x="3013703" y="1990245"/>
              <a:ext cx="407505" cy="788813"/>
            </a:xfrm>
            <a:custGeom>
              <a:avLst/>
              <a:gdLst>
                <a:gd name="connsiteX0" fmla="*/ 347035 w 407505"/>
                <a:gd name="connsiteY0" fmla="*/ 20 h 788813"/>
                <a:gd name="connsiteX1" fmla="*/ 377197 w 407505"/>
                <a:gd name="connsiteY1" fmla="*/ 104795 h 788813"/>
                <a:gd name="connsiteX2" fmla="*/ 313697 w 407505"/>
                <a:gd name="connsiteY2" fmla="*/ 185758 h 788813"/>
                <a:gd name="connsiteX3" fmla="*/ 299410 w 407505"/>
                <a:gd name="connsiteY3" fmla="*/ 228620 h 788813"/>
                <a:gd name="connsiteX4" fmla="*/ 281947 w 407505"/>
                <a:gd name="connsiteY4" fmla="*/ 306408 h 788813"/>
                <a:gd name="connsiteX5" fmla="*/ 108910 w 407505"/>
                <a:gd name="connsiteY5" fmla="*/ 617558 h 788813"/>
                <a:gd name="connsiteX6" fmla="*/ 20010 w 407505"/>
                <a:gd name="connsiteY6" fmla="*/ 741383 h 788813"/>
                <a:gd name="connsiteX7" fmla="*/ 31122 w 407505"/>
                <a:gd name="connsiteY7" fmla="*/ 746145 h 788813"/>
                <a:gd name="connsiteX8" fmla="*/ 343860 w 407505"/>
                <a:gd name="connsiteY8" fmla="*/ 215920 h 788813"/>
                <a:gd name="connsiteX9" fmla="*/ 407360 w 407505"/>
                <a:gd name="connsiteY9" fmla="*/ 96858 h 788813"/>
                <a:gd name="connsiteX10" fmla="*/ 347035 w 407505"/>
                <a:gd name="connsiteY10" fmla="*/ 20 h 788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7505" h="788813">
                  <a:moveTo>
                    <a:pt x="347035" y="20"/>
                  </a:moveTo>
                  <a:cubicBezTo>
                    <a:pt x="342008" y="1343"/>
                    <a:pt x="382753" y="73839"/>
                    <a:pt x="377197" y="104795"/>
                  </a:cubicBezTo>
                  <a:cubicBezTo>
                    <a:pt x="371641" y="135751"/>
                    <a:pt x="326661" y="165121"/>
                    <a:pt x="313697" y="185758"/>
                  </a:cubicBezTo>
                  <a:cubicBezTo>
                    <a:pt x="300733" y="206395"/>
                    <a:pt x="304702" y="208512"/>
                    <a:pt x="299410" y="228620"/>
                  </a:cubicBezTo>
                  <a:cubicBezTo>
                    <a:pt x="294118" y="248728"/>
                    <a:pt x="313697" y="241585"/>
                    <a:pt x="281947" y="306408"/>
                  </a:cubicBezTo>
                  <a:cubicBezTo>
                    <a:pt x="250197" y="371231"/>
                    <a:pt x="152566" y="545062"/>
                    <a:pt x="108910" y="617558"/>
                  </a:cubicBezTo>
                  <a:cubicBezTo>
                    <a:pt x="65254" y="690054"/>
                    <a:pt x="32975" y="719952"/>
                    <a:pt x="20010" y="741383"/>
                  </a:cubicBezTo>
                  <a:cubicBezTo>
                    <a:pt x="7045" y="762814"/>
                    <a:pt x="-22853" y="833722"/>
                    <a:pt x="31122" y="746145"/>
                  </a:cubicBezTo>
                  <a:cubicBezTo>
                    <a:pt x="85097" y="658568"/>
                    <a:pt x="281154" y="324135"/>
                    <a:pt x="343860" y="215920"/>
                  </a:cubicBezTo>
                  <a:cubicBezTo>
                    <a:pt x="406566" y="107705"/>
                    <a:pt x="403920" y="132048"/>
                    <a:pt x="407360" y="96858"/>
                  </a:cubicBezTo>
                  <a:cubicBezTo>
                    <a:pt x="410800" y="61668"/>
                    <a:pt x="352062" y="-1303"/>
                    <a:pt x="347035" y="2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7" name="フリーフォーム: 図形 396">
              <a:extLst>
                <a:ext uri="{FF2B5EF4-FFF2-40B4-BE49-F238E27FC236}">
                  <a16:creationId xmlns:a16="http://schemas.microsoft.com/office/drawing/2014/main" id="{63DB2A1D-AD0D-4930-8DBD-D8D5623142CD}"/>
                </a:ext>
              </a:extLst>
            </p:cNvPr>
            <p:cNvSpPr/>
            <p:nvPr/>
          </p:nvSpPr>
          <p:spPr>
            <a:xfrm>
              <a:off x="3005138" y="2009429"/>
              <a:ext cx="345416" cy="728549"/>
            </a:xfrm>
            <a:custGeom>
              <a:avLst/>
              <a:gdLst>
                <a:gd name="connsiteX0" fmla="*/ 328612 w 345416"/>
                <a:gd name="connsiteY0" fmla="*/ 1474 h 728549"/>
                <a:gd name="connsiteX1" fmla="*/ 282575 w 345416"/>
                <a:gd name="connsiteY1" fmla="*/ 209436 h 728549"/>
                <a:gd name="connsiteX2" fmla="*/ 96837 w 345416"/>
                <a:gd name="connsiteY2" fmla="*/ 579324 h 728549"/>
                <a:gd name="connsiteX3" fmla="*/ 0 w 345416"/>
                <a:gd name="connsiteY3" fmla="*/ 728549 h 728549"/>
                <a:gd name="connsiteX4" fmla="*/ 227012 w 345416"/>
                <a:gd name="connsiteY4" fmla="*/ 376124 h 728549"/>
                <a:gd name="connsiteX5" fmla="*/ 338137 w 345416"/>
                <a:gd name="connsiteY5" fmla="*/ 128474 h 728549"/>
                <a:gd name="connsiteX6" fmla="*/ 328612 w 345416"/>
                <a:gd name="connsiteY6" fmla="*/ 1474 h 728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5416" h="728549">
                  <a:moveTo>
                    <a:pt x="328612" y="1474"/>
                  </a:moveTo>
                  <a:cubicBezTo>
                    <a:pt x="319352" y="14967"/>
                    <a:pt x="321204" y="113128"/>
                    <a:pt x="282575" y="209436"/>
                  </a:cubicBezTo>
                  <a:cubicBezTo>
                    <a:pt x="243946" y="305744"/>
                    <a:pt x="143933" y="492805"/>
                    <a:pt x="96837" y="579324"/>
                  </a:cubicBezTo>
                  <a:cubicBezTo>
                    <a:pt x="49741" y="665843"/>
                    <a:pt x="0" y="728549"/>
                    <a:pt x="0" y="728549"/>
                  </a:cubicBezTo>
                  <a:cubicBezTo>
                    <a:pt x="21696" y="694682"/>
                    <a:pt x="170656" y="476137"/>
                    <a:pt x="227012" y="376124"/>
                  </a:cubicBezTo>
                  <a:cubicBezTo>
                    <a:pt x="283368" y="276112"/>
                    <a:pt x="320939" y="186947"/>
                    <a:pt x="338137" y="128474"/>
                  </a:cubicBezTo>
                  <a:cubicBezTo>
                    <a:pt x="355335" y="70001"/>
                    <a:pt x="337872" y="-12019"/>
                    <a:pt x="328612" y="147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8" name="フリーフォーム: 図形 397">
              <a:extLst>
                <a:ext uri="{FF2B5EF4-FFF2-40B4-BE49-F238E27FC236}">
                  <a16:creationId xmlns:a16="http://schemas.microsoft.com/office/drawing/2014/main" id="{AB402488-1AB5-43FF-B189-6B5B945B8D84}"/>
                </a:ext>
              </a:extLst>
            </p:cNvPr>
            <p:cNvSpPr/>
            <p:nvPr/>
          </p:nvSpPr>
          <p:spPr>
            <a:xfrm>
              <a:off x="2960563" y="2132789"/>
              <a:ext cx="451083" cy="871869"/>
            </a:xfrm>
            <a:custGeom>
              <a:avLst/>
              <a:gdLst>
                <a:gd name="connsiteX0" fmla="*/ 450975 w 451083"/>
                <a:gd name="connsiteY0" fmla="*/ 351 h 871869"/>
                <a:gd name="connsiteX1" fmla="*/ 339850 w 451083"/>
                <a:gd name="connsiteY1" fmla="*/ 367064 h 871869"/>
                <a:gd name="connsiteX2" fmla="*/ 228725 w 451083"/>
                <a:gd name="connsiteY2" fmla="*/ 573439 h 871869"/>
                <a:gd name="connsiteX3" fmla="*/ 1712 w 451083"/>
                <a:gd name="connsiteY3" fmla="*/ 870301 h 871869"/>
                <a:gd name="connsiteX4" fmla="*/ 136650 w 451083"/>
                <a:gd name="connsiteY4" fmla="*/ 673451 h 871869"/>
                <a:gd name="connsiteX5" fmla="*/ 355725 w 451083"/>
                <a:gd name="connsiteY5" fmla="*/ 306739 h 871869"/>
                <a:gd name="connsiteX6" fmla="*/ 450975 w 451083"/>
                <a:gd name="connsiteY6" fmla="*/ 351 h 871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1083" h="871869">
                  <a:moveTo>
                    <a:pt x="450975" y="351"/>
                  </a:moveTo>
                  <a:cubicBezTo>
                    <a:pt x="448329" y="10405"/>
                    <a:pt x="376892" y="271549"/>
                    <a:pt x="339850" y="367064"/>
                  </a:cubicBezTo>
                  <a:cubicBezTo>
                    <a:pt x="302808" y="462579"/>
                    <a:pt x="285081" y="489566"/>
                    <a:pt x="228725" y="573439"/>
                  </a:cubicBezTo>
                  <a:cubicBezTo>
                    <a:pt x="172369" y="657312"/>
                    <a:pt x="17058" y="853632"/>
                    <a:pt x="1712" y="870301"/>
                  </a:cubicBezTo>
                  <a:cubicBezTo>
                    <a:pt x="-13634" y="886970"/>
                    <a:pt x="77648" y="767378"/>
                    <a:pt x="136650" y="673451"/>
                  </a:cubicBezTo>
                  <a:cubicBezTo>
                    <a:pt x="195652" y="579524"/>
                    <a:pt x="304131" y="414953"/>
                    <a:pt x="355725" y="306739"/>
                  </a:cubicBezTo>
                  <a:cubicBezTo>
                    <a:pt x="407319" y="198525"/>
                    <a:pt x="453621" y="-9703"/>
                    <a:pt x="450975" y="35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9" name="フリーフォーム: 図形 398">
              <a:extLst>
                <a:ext uri="{FF2B5EF4-FFF2-40B4-BE49-F238E27FC236}">
                  <a16:creationId xmlns:a16="http://schemas.microsoft.com/office/drawing/2014/main" id="{81F13C24-DD92-4E16-9FEC-7DD8DB0ED48F}"/>
                </a:ext>
              </a:extLst>
            </p:cNvPr>
            <p:cNvSpPr/>
            <p:nvPr/>
          </p:nvSpPr>
          <p:spPr>
            <a:xfrm>
              <a:off x="3197183" y="1609260"/>
              <a:ext cx="219120" cy="384434"/>
            </a:xfrm>
            <a:custGeom>
              <a:avLst/>
              <a:gdLst>
                <a:gd name="connsiteX0" fmla="*/ 42 w 219120"/>
                <a:gd name="connsiteY0" fmla="*/ 5 h 384434"/>
                <a:gd name="connsiteX1" fmla="*/ 93705 w 219120"/>
                <a:gd name="connsiteY1" fmla="*/ 127005 h 384434"/>
                <a:gd name="connsiteX2" fmla="*/ 111167 w 219120"/>
                <a:gd name="connsiteY2" fmla="*/ 325443 h 384434"/>
                <a:gd name="connsiteX3" fmla="*/ 111167 w 219120"/>
                <a:gd name="connsiteY3" fmla="*/ 382593 h 384434"/>
                <a:gd name="connsiteX4" fmla="*/ 134980 w 219120"/>
                <a:gd name="connsiteY4" fmla="*/ 371480 h 384434"/>
                <a:gd name="connsiteX5" fmla="*/ 219117 w 219120"/>
                <a:gd name="connsiteY5" fmla="*/ 334968 h 384434"/>
                <a:gd name="connsiteX6" fmla="*/ 131805 w 219120"/>
                <a:gd name="connsiteY6" fmla="*/ 349255 h 384434"/>
                <a:gd name="connsiteX7" fmla="*/ 139742 w 219120"/>
                <a:gd name="connsiteY7" fmla="*/ 227018 h 384434"/>
                <a:gd name="connsiteX8" fmla="*/ 106405 w 219120"/>
                <a:gd name="connsiteY8" fmla="*/ 122243 h 384434"/>
                <a:gd name="connsiteX9" fmla="*/ 42 w 219120"/>
                <a:gd name="connsiteY9" fmla="*/ 5 h 384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9120" h="384434">
                  <a:moveTo>
                    <a:pt x="42" y="5"/>
                  </a:moveTo>
                  <a:cubicBezTo>
                    <a:pt x="-2075" y="799"/>
                    <a:pt x="75184" y="72765"/>
                    <a:pt x="93705" y="127005"/>
                  </a:cubicBezTo>
                  <a:cubicBezTo>
                    <a:pt x="112226" y="181245"/>
                    <a:pt x="108257" y="282845"/>
                    <a:pt x="111167" y="325443"/>
                  </a:cubicBezTo>
                  <a:cubicBezTo>
                    <a:pt x="114077" y="368041"/>
                    <a:pt x="107198" y="374920"/>
                    <a:pt x="111167" y="382593"/>
                  </a:cubicBezTo>
                  <a:cubicBezTo>
                    <a:pt x="115136" y="390266"/>
                    <a:pt x="134980" y="371480"/>
                    <a:pt x="134980" y="371480"/>
                  </a:cubicBezTo>
                  <a:cubicBezTo>
                    <a:pt x="152972" y="363543"/>
                    <a:pt x="219646" y="338672"/>
                    <a:pt x="219117" y="334968"/>
                  </a:cubicBezTo>
                  <a:cubicBezTo>
                    <a:pt x="218588" y="331264"/>
                    <a:pt x="145034" y="367247"/>
                    <a:pt x="131805" y="349255"/>
                  </a:cubicBezTo>
                  <a:cubicBezTo>
                    <a:pt x="118576" y="331263"/>
                    <a:pt x="143975" y="264853"/>
                    <a:pt x="139742" y="227018"/>
                  </a:cubicBezTo>
                  <a:cubicBezTo>
                    <a:pt x="135509" y="189183"/>
                    <a:pt x="128894" y="157168"/>
                    <a:pt x="106405" y="122243"/>
                  </a:cubicBezTo>
                  <a:cubicBezTo>
                    <a:pt x="83916" y="87318"/>
                    <a:pt x="2159" y="-789"/>
                    <a:pt x="42" y="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0" name="フリーフォーム: 図形 399">
              <a:extLst>
                <a:ext uri="{FF2B5EF4-FFF2-40B4-BE49-F238E27FC236}">
                  <a16:creationId xmlns:a16="http://schemas.microsoft.com/office/drawing/2014/main" id="{C479352A-22FC-4F3C-B726-5113293FB00A}"/>
                </a:ext>
              </a:extLst>
            </p:cNvPr>
            <p:cNvSpPr/>
            <p:nvPr/>
          </p:nvSpPr>
          <p:spPr>
            <a:xfrm>
              <a:off x="3190481" y="1557496"/>
              <a:ext cx="205606" cy="89078"/>
            </a:xfrm>
            <a:custGeom>
              <a:avLst/>
              <a:gdLst>
                <a:gd name="connsiteX0" fmla="*/ 394 w 205606"/>
                <a:gd name="connsiteY0" fmla="*/ 35894 h 89078"/>
                <a:gd name="connsiteX1" fmla="*/ 59132 w 205606"/>
                <a:gd name="connsiteY1" fmla="*/ 15257 h 89078"/>
                <a:gd name="connsiteX2" fmla="*/ 87707 w 205606"/>
                <a:gd name="connsiteY2" fmla="*/ 4144 h 89078"/>
                <a:gd name="connsiteX3" fmla="*/ 205182 w 205606"/>
                <a:gd name="connsiteY3" fmla="*/ 88282 h 89078"/>
                <a:gd name="connsiteX4" fmla="*/ 125807 w 205606"/>
                <a:gd name="connsiteY4" fmla="*/ 45419 h 89078"/>
                <a:gd name="connsiteX5" fmla="*/ 90882 w 205606"/>
                <a:gd name="connsiteY5" fmla="*/ 27957 h 89078"/>
                <a:gd name="connsiteX6" fmla="*/ 394 w 205606"/>
                <a:gd name="connsiteY6" fmla="*/ 35894 h 89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5606" h="89078">
                  <a:moveTo>
                    <a:pt x="394" y="35894"/>
                  </a:moveTo>
                  <a:cubicBezTo>
                    <a:pt x="-4898" y="33777"/>
                    <a:pt x="44580" y="20549"/>
                    <a:pt x="59132" y="15257"/>
                  </a:cubicBezTo>
                  <a:cubicBezTo>
                    <a:pt x="73684" y="9965"/>
                    <a:pt x="63365" y="-8027"/>
                    <a:pt x="87707" y="4144"/>
                  </a:cubicBezTo>
                  <a:cubicBezTo>
                    <a:pt x="112049" y="16315"/>
                    <a:pt x="198832" y="81403"/>
                    <a:pt x="205182" y="88282"/>
                  </a:cubicBezTo>
                  <a:cubicBezTo>
                    <a:pt x="211532" y="95161"/>
                    <a:pt x="144857" y="55473"/>
                    <a:pt x="125807" y="45419"/>
                  </a:cubicBezTo>
                  <a:cubicBezTo>
                    <a:pt x="106757" y="35365"/>
                    <a:pt x="108874" y="31132"/>
                    <a:pt x="90882" y="27957"/>
                  </a:cubicBezTo>
                  <a:cubicBezTo>
                    <a:pt x="72890" y="24782"/>
                    <a:pt x="5686" y="38011"/>
                    <a:pt x="394" y="3589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1" name="フリーフォーム: 図形 400">
              <a:extLst>
                <a:ext uri="{FF2B5EF4-FFF2-40B4-BE49-F238E27FC236}">
                  <a16:creationId xmlns:a16="http://schemas.microsoft.com/office/drawing/2014/main" id="{79F17AFE-CCCA-4089-9E4F-EDA603C67064}"/>
                </a:ext>
              </a:extLst>
            </p:cNvPr>
            <p:cNvSpPr/>
            <p:nvPr/>
          </p:nvSpPr>
          <p:spPr>
            <a:xfrm>
              <a:off x="3249489" y="1615998"/>
              <a:ext cx="106665" cy="213195"/>
            </a:xfrm>
            <a:custGeom>
              <a:avLst/>
              <a:gdLst>
                <a:gd name="connsiteX0" fmla="*/ 124 w 106665"/>
                <a:gd name="connsiteY0" fmla="*/ 2792 h 213195"/>
                <a:gd name="connsiteX1" fmla="*/ 98549 w 106665"/>
                <a:gd name="connsiteY1" fmla="*/ 142492 h 213195"/>
                <a:gd name="connsiteX2" fmla="*/ 98549 w 106665"/>
                <a:gd name="connsiteY2" fmla="*/ 210755 h 213195"/>
                <a:gd name="connsiteX3" fmla="*/ 77911 w 106665"/>
                <a:gd name="connsiteY3" fmla="*/ 59942 h 213195"/>
                <a:gd name="connsiteX4" fmla="*/ 124 w 106665"/>
                <a:gd name="connsiteY4" fmla="*/ 2792 h 213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665" h="213195">
                  <a:moveTo>
                    <a:pt x="124" y="2792"/>
                  </a:moveTo>
                  <a:cubicBezTo>
                    <a:pt x="3564" y="16550"/>
                    <a:pt x="82145" y="107832"/>
                    <a:pt x="98549" y="142492"/>
                  </a:cubicBezTo>
                  <a:cubicBezTo>
                    <a:pt x="114953" y="177152"/>
                    <a:pt x="101989" y="224513"/>
                    <a:pt x="98549" y="210755"/>
                  </a:cubicBezTo>
                  <a:cubicBezTo>
                    <a:pt x="95109" y="196997"/>
                    <a:pt x="90346" y="90898"/>
                    <a:pt x="77911" y="59942"/>
                  </a:cubicBezTo>
                  <a:cubicBezTo>
                    <a:pt x="65476" y="28986"/>
                    <a:pt x="-3316" y="-10966"/>
                    <a:pt x="124" y="279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2" name="フリーフォーム: 図形 401">
              <a:extLst>
                <a:ext uri="{FF2B5EF4-FFF2-40B4-BE49-F238E27FC236}">
                  <a16:creationId xmlns:a16="http://schemas.microsoft.com/office/drawing/2014/main" id="{84A8067C-CC04-46C9-8D7F-7151500F6F5D}"/>
                </a:ext>
              </a:extLst>
            </p:cNvPr>
            <p:cNvSpPr/>
            <p:nvPr/>
          </p:nvSpPr>
          <p:spPr>
            <a:xfrm>
              <a:off x="2992292" y="1829926"/>
              <a:ext cx="303424" cy="331799"/>
            </a:xfrm>
            <a:custGeom>
              <a:avLst/>
              <a:gdLst>
                <a:gd name="connsiteX0" fmla="*/ 303358 w 303424"/>
                <a:gd name="connsiteY0" fmla="*/ 2 h 331799"/>
                <a:gd name="connsiteX1" fmla="*/ 104921 w 303424"/>
                <a:gd name="connsiteY1" fmla="*/ 228602 h 331799"/>
                <a:gd name="connsiteX2" fmla="*/ 146 w 303424"/>
                <a:gd name="connsiteY2" fmla="*/ 331789 h 331799"/>
                <a:gd name="connsiteX3" fmla="*/ 125558 w 303424"/>
                <a:gd name="connsiteY3" fmla="*/ 233364 h 331799"/>
                <a:gd name="connsiteX4" fmla="*/ 303358 w 303424"/>
                <a:gd name="connsiteY4" fmla="*/ 2 h 331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3424" h="331799">
                  <a:moveTo>
                    <a:pt x="303358" y="2"/>
                  </a:moveTo>
                  <a:cubicBezTo>
                    <a:pt x="299919" y="-792"/>
                    <a:pt x="155456" y="173304"/>
                    <a:pt x="104921" y="228602"/>
                  </a:cubicBezTo>
                  <a:cubicBezTo>
                    <a:pt x="54386" y="283900"/>
                    <a:pt x="-3293" y="330995"/>
                    <a:pt x="146" y="331789"/>
                  </a:cubicBezTo>
                  <a:cubicBezTo>
                    <a:pt x="3585" y="332583"/>
                    <a:pt x="74493" y="287604"/>
                    <a:pt x="125558" y="233364"/>
                  </a:cubicBezTo>
                  <a:cubicBezTo>
                    <a:pt x="176622" y="179125"/>
                    <a:pt x="306797" y="796"/>
                    <a:pt x="303358" y="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3" name="フリーフォーム: 図形 402">
              <a:extLst>
                <a:ext uri="{FF2B5EF4-FFF2-40B4-BE49-F238E27FC236}">
                  <a16:creationId xmlns:a16="http://schemas.microsoft.com/office/drawing/2014/main" id="{8559BE15-D0D4-47E5-801D-9E89CE1BB2C2}"/>
                </a:ext>
              </a:extLst>
            </p:cNvPr>
            <p:cNvSpPr/>
            <p:nvPr/>
          </p:nvSpPr>
          <p:spPr>
            <a:xfrm>
              <a:off x="2847951" y="2245770"/>
              <a:ext cx="288196" cy="322702"/>
            </a:xfrm>
            <a:custGeom>
              <a:avLst/>
              <a:gdLst>
                <a:gd name="connsiteX0" fmla="*/ 24 w 288196"/>
                <a:gd name="connsiteY0" fmla="*/ 83 h 322702"/>
                <a:gd name="connsiteX1" fmla="*/ 131787 w 288196"/>
                <a:gd name="connsiteY1" fmla="*/ 244558 h 322702"/>
                <a:gd name="connsiteX2" fmla="*/ 188937 w 288196"/>
                <a:gd name="connsiteY2" fmla="*/ 269958 h 322702"/>
                <a:gd name="connsiteX3" fmla="*/ 155599 w 288196"/>
                <a:gd name="connsiteY3" fmla="*/ 322345 h 322702"/>
                <a:gd name="connsiteX4" fmla="*/ 284187 w 288196"/>
                <a:gd name="connsiteY4" fmla="*/ 241383 h 322702"/>
                <a:gd name="connsiteX5" fmla="*/ 249262 w 288196"/>
                <a:gd name="connsiteY5" fmla="*/ 230270 h 322702"/>
                <a:gd name="connsiteX6" fmla="*/ 184174 w 288196"/>
                <a:gd name="connsiteY6" fmla="*/ 257258 h 322702"/>
                <a:gd name="connsiteX7" fmla="*/ 142899 w 288196"/>
                <a:gd name="connsiteY7" fmla="*/ 217570 h 322702"/>
                <a:gd name="connsiteX8" fmla="*/ 24 w 288196"/>
                <a:gd name="connsiteY8" fmla="*/ 83 h 32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8196" h="322702">
                  <a:moveTo>
                    <a:pt x="24" y="83"/>
                  </a:moveTo>
                  <a:cubicBezTo>
                    <a:pt x="-1828" y="4581"/>
                    <a:pt x="100302" y="199579"/>
                    <a:pt x="131787" y="244558"/>
                  </a:cubicBezTo>
                  <a:cubicBezTo>
                    <a:pt x="163272" y="289537"/>
                    <a:pt x="184968" y="256994"/>
                    <a:pt x="188937" y="269958"/>
                  </a:cubicBezTo>
                  <a:cubicBezTo>
                    <a:pt x="192906" y="282922"/>
                    <a:pt x="139724" y="327107"/>
                    <a:pt x="155599" y="322345"/>
                  </a:cubicBezTo>
                  <a:cubicBezTo>
                    <a:pt x="171474" y="317583"/>
                    <a:pt x="268577" y="256729"/>
                    <a:pt x="284187" y="241383"/>
                  </a:cubicBezTo>
                  <a:cubicBezTo>
                    <a:pt x="299797" y="226037"/>
                    <a:pt x="265931" y="227624"/>
                    <a:pt x="249262" y="230270"/>
                  </a:cubicBezTo>
                  <a:cubicBezTo>
                    <a:pt x="232593" y="232916"/>
                    <a:pt x="201901" y="259375"/>
                    <a:pt x="184174" y="257258"/>
                  </a:cubicBezTo>
                  <a:cubicBezTo>
                    <a:pt x="166447" y="255141"/>
                    <a:pt x="170945" y="261226"/>
                    <a:pt x="142899" y="217570"/>
                  </a:cubicBezTo>
                  <a:cubicBezTo>
                    <a:pt x="114853" y="173914"/>
                    <a:pt x="1876" y="-4415"/>
                    <a:pt x="24" y="8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4" name="フリーフォーム: 図形 403">
              <a:extLst>
                <a:ext uri="{FF2B5EF4-FFF2-40B4-BE49-F238E27FC236}">
                  <a16:creationId xmlns:a16="http://schemas.microsoft.com/office/drawing/2014/main" id="{1DD71FFE-5A8D-4BBC-B172-928AA757A68D}"/>
                </a:ext>
              </a:extLst>
            </p:cNvPr>
            <p:cNvSpPr/>
            <p:nvPr/>
          </p:nvSpPr>
          <p:spPr>
            <a:xfrm>
              <a:off x="3123911" y="1998103"/>
              <a:ext cx="94272" cy="195634"/>
            </a:xfrm>
            <a:custGeom>
              <a:avLst/>
              <a:gdLst>
                <a:gd name="connsiteX0" fmla="*/ 84427 w 94272"/>
                <a:gd name="connsiteY0" fmla="*/ 100 h 195634"/>
                <a:gd name="connsiteX1" fmla="*/ 59027 w 94272"/>
                <a:gd name="connsiteY1" fmla="*/ 136625 h 195634"/>
                <a:gd name="connsiteX2" fmla="*/ 289 w 94272"/>
                <a:gd name="connsiteY2" fmla="*/ 195362 h 195634"/>
                <a:gd name="connsiteX3" fmla="*/ 86014 w 94272"/>
                <a:gd name="connsiteY3" fmla="*/ 115987 h 195634"/>
                <a:gd name="connsiteX4" fmla="*/ 84427 w 94272"/>
                <a:gd name="connsiteY4" fmla="*/ 100 h 195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272" h="195634">
                  <a:moveTo>
                    <a:pt x="84427" y="100"/>
                  </a:moveTo>
                  <a:cubicBezTo>
                    <a:pt x="79929" y="3540"/>
                    <a:pt x="73050" y="104081"/>
                    <a:pt x="59027" y="136625"/>
                  </a:cubicBezTo>
                  <a:cubicBezTo>
                    <a:pt x="45004" y="169169"/>
                    <a:pt x="-4209" y="198802"/>
                    <a:pt x="289" y="195362"/>
                  </a:cubicBezTo>
                  <a:cubicBezTo>
                    <a:pt x="4787" y="191922"/>
                    <a:pt x="68816" y="149589"/>
                    <a:pt x="86014" y="115987"/>
                  </a:cubicBezTo>
                  <a:cubicBezTo>
                    <a:pt x="103212" y="82385"/>
                    <a:pt x="88925" y="-3340"/>
                    <a:pt x="84427" y="10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5" name="フリーフォーム: 図形 404">
              <a:extLst>
                <a:ext uri="{FF2B5EF4-FFF2-40B4-BE49-F238E27FC236}">
                  <a16:creationId xmlns:a16="http://schemas.microsoft.com/office/drawing/2014/main" id="{52C1CC61-338D-4CDE-9EDC-8ACC06249E35}"/>
                </a:ext>
              </a:extLst>
            </p:cNvPr>
            <p:cNvSpPr/>
            <p:nvPr/>
          </p:nvSpPr>
          <p:spPr>
            <a:xfrm>
              <a:off x="3355789" y="2367992"/>
              <a:ext cx="309952" cy="43136"/>
            </a:xfrm>
            <a:custGeom>
              <a:avLst/>
              <a:gdLst>
                <a:gd name="connsiteX0" fmla="*/ 186 w 309952"/>
                <a:gd name="connsiteY0" fmla="*/ 42961 h 43136"/>
                <a:gd name="connsiteX1" fmla="*/ 144649 w 309952"/>
                <a:gd name="connsiteY1" fmla="*/ 15973 h 43136"/>
                <a:gd name="connsiteX2" fmla="*/ 309749 w 309952"/>
                <a:gd name="connsiteY2" fmla="*/ 33436 h 43136"/>
                <a:gd name="connsiteX3" fmla="*/ 174811 w 309952"/>
                <a:gd name="connsiteY3" fmla="*/ 98 h 43136"/>
                <a:gd name="connsiteX4" fmla="*/ 186 w 309952"/>
                <a:gd name="connsiteY4" fmla="*/ 42961 h 43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952" h="43136">
                  <a:moveTo>
                    <a:pt x="186" y="42961"/>
                  </a:moveTo>
                  <a:cubicBezTo>
                    <a:pt x="-4841" y="45607"/>
                    <a:pt x="93055" y="17560"/>
                    <a:pt x="144649" y="15973"/>
                  </a:cubicBezTo>
                  <a:cubicBezTo>
                    <a:pt x="196243" y="14386"/>
                    <a:pt x="304722" y="36082"/>
                    <a:pt x="309749" y="33436"/>
                  </a:cubicBezTo>
                  <a:cubicBezTo>
                    <a:pt x="314776" y="30790"/>
                    <a:pt x="225611" y="-2019"/>
                    <a:pt x="174811" y="98"/>
                  </a:cubicBezTo>
                  <a:cubicBezTo>
                    <a:pt x="124011" y="2215"/>
                    <a:pt x="5213" y="40315"/>
                    <a:pt x="186" y="4296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6" name="フリーフォーム: 図形 405">
              <a:extLst>
                <a:ext uri="{FF2B5EF4-FFF2-40B4-BE49-F238E27FC236}">
                  <a16:creationId xmlns:a16="http://schemas.microsoft.com/office/drawing/2014/main" id="{DAB3AB47-13BF-46E5-BD5B-5D38909D9954}"/>
                </a:ext>
              </a:extLst>
            </p:cNvPr>
            <p:cNvSpPr/>
            <p:nvPr/>
          </p:nvSpPr>
          <p:spPr>
            <a:xfrm>
              <a:off x="3339698" y="2331162"/>
              <a:ext cx="297880" cy="78231"/>
            </a:xfrm>
            <a:custGeom>
              <a:avLst/>
              <a:gdLst>
                <a:gd name="connsiteX0" fmla="*/ 5165 w 297880"/>
                <a:gd name="connsiteY0" fmla="*/ 76616 h 78231"/>
                <a:gd name="connsiteX1" fmla="*/ 170265 w 297880"/>
                <a:gd name="connsiteY1" fmla="*/ 416 h 78231"/>
                <a:gd name="connsiteX2" fmla="*/ 297265 w 297880"/>
                <a:gd name="connsiteY2" fmla="*/ 44866 h 78231"/>
                <a:gd name="connsiteX3" fmla="*/ 216302 w 297880"/>
                <a:gd name="connsiteY3" fmla="*/ 17878 h 78231"/>
                <a:gd name="connsiteX4" fmla="*/ 162327 w 297880"/>
                <a:gd name="connsiteY4" fmla="*/ 17878 h 78231"/>
                <a:gd name="connsiteX5" fmla="*/ 51202 w 297880"/>
                <a:gd name="connsiteY5" fmla="*/ 51216 h 78231"/>
                <a:gd name="connsiteX6" fmla="*/ 5165 w 297880"/>
                <a:gd name="connsiteY6" fmla="*/ 76616 h 78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7880" h="78231">
                  <a:moveTo>
                    <a:pt x="5165" y="76616"/>
                  </a:moveTo>
                  <a:cubicBezTo>
                    <a:pt x="25009" y="68149"/>
                    <a:pt x="121582" y="5708"/>
                    <a:pt x="170265" y="416"/>
                  </a:cubicBezTo>
                  <a:cubicBezTo>
                    <a:pt x="218948" y="-4876"/>
                    <a:pt x="289592" y="41956"/>
                    <a:pt x="297265" y="44866"/>
                  </a:cubicBezTo>
                  <a:cubicBezTo>
                    <a:pt x="304938" y="47776"/>
                    <a:pt x="238792" y="22376"/>
                    <a:pt x="216302" y="17878"/>
                  </a:cubicBezTo>
                  <a:cubicBezTo>
                    <a:pt x="193812" y="13380"/>
                    <a:pt x="189844" y="12322"/>
                    <a:pt x="162327" y="17878"/>
                  </a:cubicBezTo>
                  <a:cubicBezTo>
                    <a:pt x="134810" y="23434"/>
                    <a:pt x="75014" y="44601"/>
                    <a:pt x="51202" y="51216"/>
                  </a:cubicBezTo>
                  <a:cubicBezTo>
                    <a:pt x="27390" y="57831"/>
                    <a:pt x="-14679" y="85083"/>
                    <a:pt x="5165" y="7661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7" name="フリーフォーム: 図形 406">
              <a:extLst>
                <a:ext uri="{FF2B5EF4-FFF2-40B4-BE49-F238E27FC236}">
                  <a16:creationId xmlns:a16="http://schemas.microsoft.com/office/drawing/2014/main" id="{E68F450A-B193-400A-8AF5-85A3D9EE9B39}"/>
                </a:ext>
              </a:extLst>
            </p:cNvPr>
            <p:cNvSpPr/>
            <p:nvPr/>
          </p:nvSpPr>
          <p:spPr>
            <a:xfrm>
              <a:off x="3276409" y="2601415"/>
              <a:ext cx="433974" cy="43284"/>
            </a:xfrm>
            <a:custGeom>
              <a:avLst/>
              <a:gdLst>
                <a:gd name="connsiteX0" fmla="*/ 191 w 433974"/>
                <a:gd name="connsiteY0" fmla="*/ 17500 h 43284"/>
                <a:gd name="connsiteX1" fmla="*/ 246254 w 433974"/>
                <a:gd name="connsiteY1" fmla="*/ 34963 h 43284"/>
                <a:gd name="connsiteX2" fmla="*/ 433579 w 433974"/>
                <a:gd name="connsiteY2" fmla="*/ 38 h 43284"/>
                <a:gd name="connsiteX3" fmla="*/ 287529 w 433974"/>
                <a:gd name="connsiteY3" fmla="*/ 42900 h 43284"/>
                <a:gd name="connsiteX4" fmla="*/ 191 w 433974"/>
                <a:gd name="connsiteY4" fmla="*/ 17500 h 43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3974" h="43284">
                  <a:moveTo>
                    <a:pt x="191" y="17500"/>
                  </a:moveTo>
                  <a:cubicBezTo>
                    <a:pt x="-6688" y="16177"/>
                    <a:pt x="174023" y="37873"/>
                    <a:pt x="246254" y="34963"/>
                  </a:cubicBezTo>
                  <a:cubicBezTo>
                    <a:pt x="318485" y="32053"/>
                    <a:pt x="426700" y="-1285"/>
                    <a:pt x="433579" y="38"/>
                  </a:cubicBezTo>
                  <a:cubicBezTo>
                    <a:pt x="440458" y="1361"/>
                    <a:pt x="356321" y="38931"/>
                    <a:pt x="287529" y="42900"/>
                  </a:cubicBezTo>
                  <a:cubicBezTo>
                    <a:pt x="218737" y="46869"/>
                    <a:pt x="7070" y="18823"/>
                    <a:pt x="191" y="1750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8" name="フリーフォーム: 図形 407">
              <a:extLst>
                <a:ext uri="{FF2B5EF4-FFF2-40B4-BE49-F238E27FC236}">
                  <a16:creationId xmlns:a16="http://schemas.microsoft.com/office/drawing/2014/main" id="{815D8D0B-3041-4FE2-BD03-581BF1A0B8CE}"/>
                </a:ext>
              </a:extLst>
            </p:cNvPr>
            <p:cNvSpPr/>
            <p:nvPr/>
          </p:nvSpPr>
          <p:spPr>
            <a:xfrm>
              <a:off x="3259138" y="2625265"/>
              <a:ext cx="223986" cy="36936"/>
            </a:xfrm>
            <a:custGeom>
              <a:avLst/>
              <a:gdLst>
                <a:gd name="connsiteX0" fmla="*/ 0 w 223986"/>
                <a:gd name="connsiteY0" fmla="*/ 0 h 36936"/>
                <a:gd name="connsiteX1" fmla="*/ 115887 w 223986"/>
                <a:gd name="connsiteY1" fmla="*/ 34925 h 36936"/>
                <a:gd name="connsiteX2" fmla="*/ 223837 w 223986"/>
                <a:gd name="connsiteY2" fmla="*/ 31750 h 36936"/>
                <a:gd name="connsiteX3" fmla="*/ 138112 w 223986"/>
                <a:gd name="connsiteY3" fmla="*/ 23813 h 36936"/>
                <a:gd name="connsiteX4" fmla="*/ 84137 w 223986"/>
                <a:gd name="connsiteY4" fmla="*/ 14288 h 36936"/>
                <a:gd name="connsiteX5" fmla="*/ 0 w 223986"/>
                <a:gd name="connsiteY5" fmla="*/ 0 h 36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3986" h="36936">
                  <a:moveTo>
                    <a:pt x="0" y="0"/>
                  </a:moveTo>
                  <a:cubicBezTo>
                    <a:pt x="39290" y="14816"/>
                    <a:pt x="78581" y="29633"/>
                    <a:pt x="115887" y="34925"/>
                  </a:cubicBezTo>
                  <a:cubicBezTo>
                    <a:pt x="153193" y="40217"/>
                    <a:pt x="220133" y="33602"/>
                    <a:pt x="223837" y="31750"/>
                  </a:cubicBezTo>
                  <a:cubicBezTo>
                    <a:pt x="227541" y="29898"/>
                    <a:pt x="161395" y="26723"/>
                    <a:pt x="138112" y="23813"/>
                  </a:cubicBezTo>
                  <a:cubicBezTo>
                    <a:pt x="114829" y="20903"/>
                    <a:pt x="84137" y="14288"/>
                    <a:pt x="84137" y="1428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9" name="フリーフォーム: 図形 408">
              <a:extLst>
                <a:ext uri="{FF2B5EF4-FFF2-40B4-BE49-F238E27FC236}">
                  <a16:creationId xmlns:a16="http://schemas.microsoft.com/office/drawing/2014/main" id="{F23B8C9E-27B1-42D6-8462-1E5229A4E5C5}"/>
                </a:ext>
              </a:extLst>
            </p:cNvPr>
            <p:cNvSpPr/>
            <p:nvPr/>
          </p:nvSpPr>
          <p:spPr>
            <a:xfrm>
              <a:off x="3262932" y="2650543"/>
              <a:ext cx="369473" cy="25558"/>
            </a:xfrm>
            <a:custGeom>
              <a:avLst/>
              <a:gdLst>
                <a:gd name="connsiteX0" fmla="*/ 7318 w 369473"/>
                <a:gd name="connsiteY0" fmla="*/ 122 h 25558"/>
                <a:gd name="connsiteX1" fmla="*/ 61293 w 369473"/>
                <a:gd name="connsiteY1" fmla="*/ 15997 h 25558"/>
                <a:gd name="connsiteX2" fmla="*/ 186706 w 369473"/>
                <a:gd name="connsiteY2" fmla="*/ 19172 h 25558"/>
                <a:gd name="connsiteX3" fmla="*/ 369268 w 369473"/>
                <a:gd name="connsiteY3" fmla="*/ 12822 h 25558"/>
                <a:gd name="connsiteX4" fmla="*/ 218456 w 369473"/>
                <a:gd name="connsiteY4" fmla="*/ 25522 h 25558"/>
                <a:gd name="connsiteX5" fmla="*/ 7318 w 369473"/>
                <a:gd name="connsiteY5" fmla="*/ 122 h 25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9473" h="25558">
                  <a:moveTo>
                    <a:pt x="7318" y="122"/>
                  </a:moveTo>
                  <a:cubicBezTo>
                    <a:pt x="-18876" y="-1466"/>
                    <a:pt x="31395" y="12822"/>
                    <a:pt x="61293" y="15997"/>
                  </a:cubicBezTo>
                  <a:cubicBezTo>
                    <a:pt x="91191" y="19172"/>
                    <a:pt x="135377" y="19701"/>
                    <a:pt x="186706" y="19172"/>
                  </a:cubicBezTo>
                  <a:cubicBezTo>
                    <a:pt x="238035" y="18643"/>
                    <a:pt x="363977" y="11764"/>
                    <a:pt x="369268" y="12822"/>
                  </a:cubicBezTo>
                  <a:cubicBezTo>
                    <a:pt x="374559" y="13880"/>
                    <a:pt x="276664" y="26316"/>
                    <a:pt x="218456" y="25522"/>
                  </a:cubicBezTo>
                  <a:cubicBezTo>
                    <a:pt x="160248" y="24728"/>
                    <a:pt x="33512" y="1710"/>
                    <a:pt x="7318" y="12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0" name="フリーフォーム: 図形 409">
              <a:extLst>
                <a:ext uri="{FF2B5EF4-FFF2-40B4-BE49-F238E27FC236}">
                  <a16:creationId xmlns:a16="http://schemas.microsoft.com/office/drawing/2014/main" id="{704A3E8C-0178-4F9E-84F6-32FE05D30BEA}"/>
                </a:ext>
              </a:extLst>
            </p:cNvPr>
            <p:cNvSpPr/>
            <p:nvPr/>
          </p:nvSpPr>
          <p:spPr>
            <a:xfrm>
              <a:off x="3251190" y="2654862"/>
              <a:ext cx="317834" cy="53364"/>
            </a:xfrm>
            <a:custGeom>
              <a:avLst/>
              <a:gdLst>
                <a:gd name="connsiteX0" fmla="*/ 10 w 317834"/>
                <a:gd name="connsiteY0" fmla="*/ 566 h 53364"/>
                <a:gd name="connsiteX1" fmla="*/ 109548 w 317834"/>
                <a:gd name="connsiteY1" fmla="*/ 49778 h 53364"/>
                <a:gd name="connsiteX2" fmla="*/ 207973 w 317834"/>
                <a:gd name="connsiteY2" fmla="*/ 48191 h 53364"/>
                <a:gd name="connsiteX3" fmla="*/ 317510 w 317834"/>
                <a:gd name="connsiteY3" fmla="*/ 37078 h 53364"/>
                <a:gd name="connsiteX4" fmla="*/ 171460 w 317834"/>
                <a:gd name="connsiteY4" fmla="*/ 40253 h 53364"/>
                <a:gd name="connsiteX5" fmla="*/ 103198 w 317834"/>
                <a:gd name="connsiteY5" fmla="*/ 24378 h 53364"/>
                <a:gd name="connsiteX6" fmla="*/ 10 w 317834"/>
                <a:gd name="connsiteY6" fmla="*/ 566 h 53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7834" h="53364">
                  <a:moveTo>
                    <a:pt x="10" y="566"/>
                  </a:moveTo>
                  <a:cubicBezTo>
                    <a:pt x="1068" y="4799"/>
                    <a:pt x="74888" y="41841"/>
                    <a:pt x="109548" y="49778"/>
                  </a:cubicBezTo>
                  <a:cubicBezTo>
                    <a:pt x="144208" y="57715"/>
                    <a:pt x="173313" y="50308"/>
                    <a:pt x="207973" y="48191"/>
                  </a:cubicBezTo>
                  <a:cubicBezTo>
                    <a:pt x="242633" y="46074"/>
                    <a:pt x="323595" y="38401"/>
                    <a:pt x="317510" y="37078"/>
                  </a:cubicBezTo>
                  <a:cubicBezTo>
                    <a:pt x="311425" y="35755"/>
                    <a:pt x="207179" y="42370"/>
                    <a:pt x="171460" y="40253"/>
                  </a:cubicBezTo>
                  <a:cubicBezTo>
                    <a:pt x="135741" y="38136"/>
                    <a:pt x="128069" y="31786"/>
                    <a:pt x="103198" y="24378"/>
                  </a:cubicBezTo>
                  <a:cubicBezTo>
                    <a:pt x="78327" y="16970"/>
                    <a:pt x="-1048" y="-3667"/>
                    <a:pt x="10" y="56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1" name="フリーフォーム: 図形 410">
              <a:extLst>
                <a:ext uri="{FF2B5EF4-FFF2-40B4-BE49-F238E27FC236}">
                  <a16:creationId xmlns:a16="http://schemas.microsoft.com/office/drawing/2014/main" id="{ABA2B314-00DC-4876-A366-7D3CB835DF68}"/>
                </a:ext>
              </a:extLst>
            </p:cNvPr>
            <p:cNvSpPr/>
            <p:nvPr/>
          </p:nvSpPr>
          <p:spPr>
            <a:xfrm>
              <a:off x="2984077" y="1691418"/>
              <a:ext cx="290936" cy="442584"/>
            </a:xfrm>
            <a:custGeom>
              <a:avLst/>
              <a:gdLst>
                <a:gd name="connsiteX0" fmla="*/ 290936 w 290936"/>
                <a:gd name="connsiteY0" fmla="*/ 397 h 442584"/>
                <a:gd name="connsiteX1" fmla="*/ 186161 w 290936"/>
                <a:gd name="connsiteY1" fmla="*/ 100410 h 442584"/>
                <a:gd name="connsiteX2" fmla="*/ 144886 w 290936"/>
                <a:gd name="connsiteY2" fmla="*/ 173435 h 442584"/>
                <a:gd name="connsiteX3" fmla="*/ 92498 w 290936"/>
                <a:gd name="connsiteY3" fmla="*/ 303610 h 442584"/>
                <a:gd name="connsiteX4" fmla="*/ 2011 w 290936"/>
                <a:gd name="connsiteY4" fmla="*/ 438547 h 442584"/>
                <a:gd name="connsiteX5" fmla="*/ 187748 w 290936"/>
                <a:gd name="connsiteY5" fmla="*/ 140097 h 442584"/>
                <a:gd name="connsiteX6" fmla="*/ 290936 w 290936"/>
                <a:gd name="connsiteY6" fmla="*/ 397 h 442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0936" h="442584">
                  <a:moveTo>
                    <a:pt x="290936" y="397"/>
                  </a:moveTo>
                  <a:cubicBezTo>
                    <a:pt x="290672" y="-6217"/>
                    <a:pt x="210503" y="71570"/>
                    <a:pt x="186161" y="100410"/>
                  </a:cubicBezTo>
                  <a:cubicBezTo>
                    <a:pt x="161819" y="129250"/>
                    <a:pt x="160496" y="139568"/>
                    <a:pt x="144886" y="173435"/>
                  </a:cubicBezTo>
                  <a:cubicBezTo>
                    <a:pt x="129276" y="207302"/>
                    <a:pt x="116310" y="259425"/>
                    <a:pt x="92498" y="303610"/>
                  </a:cubicBezTo>
                  <a:cubicBezTo>
                    <a:pt x="68686" y="347795"/>
                    <a:pt x="-13864" y="465799"/>
                    <a:pt x="2011" y="438547"/>
                  </a:cubicBezTo>
                  <a:cubicBezTo>
                    <a:pt x="17886" y="411295"/>
                    <a:pt x="141181" y="210212"/>
                    <a:pt x="187748" y="140097"/>
                  </a:cubicBezTo>
                  <a:cubicBezTo>
                    <a:pt x="234315" y="69983"/>
                    <a:pt x="291200" y="7011"/>
                    <a:pt x="290936" y="39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2" name="フリーフォーム: 図形 411">
              <a:extLst>
                <a:ext uri="{FF2B5EF4-FFF2-40B4-BE49-F238E27FC236}">
                  <a16:creationId xmlns:a16="http://schemas.microsoft.com/office/drawing/2014/main" id="{53F74F26-92B2-4EF6-8C6C-43E773A5D7FF}"/>
                </a:ext>
              </a:extLst>
            </p:cNvPr>
            <p:cNvSpPr/>
            <p:nvPr/>
          </p:nvSpPr>
          <p:spPr>
            <a:xfrm>
              <a:off x="3107416" y="1663210"/>
              <a:ext cx="153424" cy="228960"/>
            </a:xfrm>
            <a:custGeom>
              <a:avLst/>
              <a:gdLst>
                <a:gd name="connsiteX0" fmla="*/ 153309 w 153424"/>
                <a:gd name="connsiteY0" fmla="*/ 30 h 228960"/>
                <a:gd name="connsiteX1" fmla="*/ 34247 w 153424"/>
                <a:gd name="connsiteY1" fmla="*/ 112743 h 228960"/>
                <a:gd name="connsiteX2" fmla="*/ 13609 w 153424"/>
                <a:gd name="connsiteY2" fmla="*/ 196880 h 228960"/>
                <a:gd name="connsiteX3" fmla="*/ 8847 w 153424"/>
                <a:gd name="connsiteY3" fmla="*/ 225455 h 228960"/>
                <a:gd name="connsiteX4" fmla="*/ 10434 w 153424"/>
                <a:gd name="connsiteY4" fmla="*/ 123855 h 228960"/>
                <a:gd name="connsiteX5" fmla="*/ 153309 w 153424"/>
                <a:gd name="connsiteY5" fmla="*/ 30 h 228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3424" h="228960">
                  <a:moveTo>
                    <a:pt x="153309" y="30"/>
                  </a:moveTo>
                  <a:cubicBezTo>
                    <a:pt x="157278" y="-1822"/>
                    <a:pt x="57530" y="79935"/>
                    <a:pt x="34247" y="112743"/>
                  </a:cubicBezTo>
                  <a:cubicBezTo>
                    <a:pt x="10964" y="145551"/>
                    <a:pt x="17842" y="178095"/>
                    <a:pt x="13609" y="196880"/>
                  </a:cubicBezTo>
                  <a:cubicBezTo>
                    <a:pt x="9376" y="215665"/>
                    <a:pt x="9376" y="237626"/>
                    <a:pt x="8847" y="225455"/>
                  </a:cubicBezTo>
                  <a:cubicBezTo>
                    <a:pt x="8318" y="213284"/>
                    <a:pt x="-11791" y="157722"/>
                    <a:pt x="10434" y="123855"/>
                  </a:cubicBezTo>
                  <a:cubicBezTo>
                    <a:pt x="32659" y="89988"/>
                    <a:pt x="149340" y="1882"/>
                    <a:pt x="153309" y="3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3" name="フリーフォーム: 図形 412">
              <a:extLst>
                <a:ext uri="{FF2B5EF4-FFF2-40B4-BE49-F238E27FC236}">
                  <a16:creationId xmlns:a16="http://schemas.microsoft.com/office/drawing/2014/main" id="{BDFBA004-B079-4C42-A89C-C33BA818871E}"/>
                </a:ext>
              </a:extLst>
            </p:cNvPr>
            <p:cNvSpPr/>
            <p:nvPr/>
          </p:nvSpPr>
          <p:spPr>
            <a:xfrm>
              <a:off x="2625600" y="2383501"/>
              <a:ext cx="284301" cy="783603"/>
            </a:xfrm>
            <a:custGeom>
              <a:avLst/>
              <a:gdLst>
                <a:gd name="connsiteX0" fmla="*/ 284288 w 284301"/>
                <a:gd name="connsiteY0" fmla="*/ 464 h 783603"/>
                <a:gd name="connsiteX1" fmla="*/ 223963 w 284301"/>
                <a:gd name="connsiteY1" fmla="*/ 154452 h 783603"/>
                <a:gd name="connsiteX2" fmla="*/ 169988 w 284301"/>
                <a:gd name="connsiteY2" fmla="*/ 276689 h 783603"/>
                <a:gd name="connsiteX3" fmla="*/ 101725 w 284301"/>
                <a:gd name="connsiteY3" fmla="*/ 551327 h 783603"/>
                <a:gd name="connsiteX4" fmla="*/ 54100 w 284301"/>
                <a:gd name="connsiteY4" fmla="*/ 683089 h 783603"/>
                <a:gd name="connsiteX5" fmla="*/ 3300 w 284301"/>
                <a:gd name="connsiteY5" fmla="*/ 773577 h 783603"/>
                <a:gd name="connsiteX6" fmla="*/ 154113 w 284301"/>
                <a:gd name="connsiteY6" fmla="*/ 438614 h 783603"/>
                <a:gd name="connsiteX7" fmla="*/ 228725 w 284301"/>
                <a:gd name="connsiteY7" fmla="*/ 206839 h 783603"/>
                <a:gd name="connsiteX8" fmla="*/ 284288 w 284301"/>
                <a:gd name="connsiteY8" fmla="*/ 464 h 783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4301" h="783603">
                  <a:moveTo>
                    <a:pt x="284288" y="464"/>
                  </a:moveTo>
                  <a:cubicBezTo>
                    <a:pt x="283494" y="-8267"/>
                    <a:pt x="243013" y="108415"/>
                    <a:pt x="223963" y="154452"/>
                  </a:cubicBezTo>
                  <a:cubicBezTo>
                    <a:pt x="204913" y="200489"/>
                    <a:pt x="190361" y="210543"/>
                    <a:pt x="169988" y="276689"/>
                  </a:cubicBezTo>
                  <a:cubicBezTo>
                    <a:pt x="149615" y="342835"/>
                    <a:pt x="121040" y="483594"/>
                    <a:pt x="101725" y="551327"/>
                  </a:cubicBezTo>
                  <a:cubicBezTo>
                    <a:pt x="82410" y="619060"/>
                    <a:pt x="70504" y="646047"/>
                    <a:pt x="54100" y="683089"/>
                  </a:cubicBezTo>
                  <a:cubicBezTo>
                    <a:pt x="37696" y="720131"/>
                    <a:pt x="-13369" y="814323"/>
                    <a:pt x="3300" y="773577"/>
                  </a:cubicBezTo>
                  <a:cubicBezTo>
                    <a:pt x="19969" y="732831"/>
                    <a:pt x="116542" y="533070"/>
                    <a:pt x="154113" y="438614"/>
                  </a:cubicBezTo>
                  <a:cubicBezTo>
                    <a:pt x="191684" y="344158"/>
                    <a:pt x="207029" y="276954"/>
                    <a:pt x="228725" y="206839"/>
                  </a:cubicBezTo>
                  <a:cubicBezTo>
                    <a:pt x="250421" y="136725"/>
                    <a:pt x="285082" y="9195"/>
                    <a:pt x="284288" y="46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4" name="フリーフォーム: 図形 413">
              <a:extLst>
                <a:ext uri="{FF2B5EF4-FFF2-40B4-BE49-F238E27FC236}">
                  <a16:creationId xmlns:a16="http://schemas.microsoft.com/office/drawing/2014/main" id="{8E32A1F9-FB52-45F6-B01C-A38E6A190FB3}"/>
                </a:ext>
              </a:extLst>
            </p:cNvPr>
            <p:cNvSpPr/>
            <p:nvPr/>
          </p:nvSpPr>
          <p:spPr>
            <a:xfrm>
              <a:off x="2857496" y="2195024"/>
              <a:ext cx="181046" cy="153428"/>
            </a:xfrm>
            <a:custGeom>
              <a:avLst/>
              <a:gdLst>
                <a:gd name="connsiteX0" fmla="*/ 4 w 181046"/>
                <a:gd name="connsiteY0" fmla="*/ 44479 h 153428"/>
                <a:gd name="connsiteX1" fmla="*/ 139704 w 181046"/>
                <a:gd name="connsiteY1" fmla="*/ 29 h 153428"/>
                <a:gd name="connsiteX2" fmla="*/ 138117 w 181046"/>
                <a:gd name="connsiteY2" fmla="*/ 52416 h 153428"/>
                <a:gd name="connsiteX3" fmla="*/ 168279 w 181046"/>
                <a:gd name="connsiteY3" fmla="*/ 131791 h 153428"/>
                <a:gd name="connsiteX4" fmla="*/ 180979 w 181046"/>
                <a:gd name="connsiteY4" fmla="*/ 147666 h 153428"/>
                <a:gd name="connsiteX5" fmla="*/ 163517 w 181046"/>
                <a:gd name="connsiteY5" fmla="*/ 47654 h 153428"/>
                <a:gd name="connsiteX6" fmla="*/ 144467 w 181046"/>
                <a:gd name="connsiteY6" fmla="*/ 17491 h 153428"/>
                <a:gd name="connsiteX7" fmla="*/ 4 w 181046"/>
                <a:gd name="connsiteY7" fmla="*/ 44479 h 153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1046" h="153428">
                  <a:moveTo>
                    <a:pt x="4" y="44479"/>
                  </a:moveTo>
                  <a:cubicBezTo>
                    <a:pt x="-790" y="41569"/>
                    <a:pt x="116685" y="-1294"/>
                    <a:pt x="139704" y="29"/>
                  </a:cubicBezTo>
                  <a:cubicBezTo>
                    <a:pt x="162723" y="1352"/>
                    <a:pt x="133355" y="30456"/>
                    <a:pt x="138117" y="52416"/>
                  </a:cubicBezTo>
                  <a:cubicBezTo>
                    <a:pt x="142880" y="74376"/>
                    <a:pt x="161135" y="115916"/>
                    <a:pt x="168279" y="131791"/>
                  </a:cubicBezTo>
                  <a:cubicBezTo>
                    <a:pt x="175423" y="147666"/>
                    <a:pt x="181773" y="161689"/>
                    <a:pt x="180979" y="147666"/>
                  </a:cubicBezTo>
                  <a:cubicBezTo>
                    <a:pt x="180185" y="133643"/>
                    <a:pt x="169602" y="69350"/>
                    <a:pt x="163517" y="47654"/>
                  </a:cubicBezTo>
                  <a:cubicBezTo>
                    <a:pt x="157432" y="25958"/>
                    <a:pt x="172248" y="17491"/>
                    <a:pt x="144467" y="17491"/>
                  </a:cubicBezTo>
                  <a:cubicBezTo>
                    <a:pt x="116686" y="17491"/>
                    <a:pt x="798" y="47389"/>
                    <a:pt x="4" y="4447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5" name="フリーフォーム: 図形 414">
              <a:extLst>
                <a:ext uri="{FF2B5EF4-FFF2-40B4-BE49-F238E27FC236}">
                  <a16:creationId xmlns:a16="http://schemas.microsoft.com/office/drawing/2014/main" id="{1EAF35EC-12DE-4802-9BAC-2A42AAF6F629}"/>
                </a:ext>
              </a:extLst>
            </p:cNvPr>
            <p:cNvSpPr/>
            <p:nvPr/>
          </p:nvSpPr>
          <p:spPr>
            <a:xfrm>
              <a:off x="2843176" y="2163263"/>
              <a:ext cx="164917" cy="57364"/>
            </a:xfrm>
            <a:custGeom>
              <a:avLst/>
              <a:gdLst>
                <a:gd name="connsiteX0" fmla="*/ 37 w 164917"/>
                <a:gd name="connsiteY0" fmla="*/ 57190 h 57364"/>
                <a:gd name="connsiteX1" fmla="*/ 149262 w 164917"/>
                <a:gd name="connsiteY1" fmla="*/ 40 h 57364"/>
                <a:gd name="connsiteX2" fmla="*/ 158787 w 164917"/>
                <a:gd name="connsiteY2" fmla="*/ 47665 h 57364"/>
                <a:gd name="connsiteX3" fmla="*/ 134974 w 164917"/>
                <a:gd name="connsiteY3" fmla="*/ 19090 h 57364"/>
                <a:gd name="connsiteX4" fmla="*/ 37 w 164917"/>
                <a:gd name="connsiteY4" fmla="*/ 57190 h 57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917" h="57364">
                  <a:moveTo>
                    <a:pt x="37" y="57190"/>
                  </a:moveTo>
                  <a:cubicBezTo>
                    <a:pt x="2418" y="54015"/>
                    <a:pt x="122804" y="1627"/>
                    <a:pt x="149262" y="40"/>
                  </a:cubicBezTo>
                  <a:cubicBezTo>
                    <a:pt x="175720" y="-1548"/>
                    <a:pt x="161168" y="44490"/>
                    <a:pt x="158787" y="47665"/>
                  </a:cubicBezTo>
                  <a:cubicBezTo>
                    <a:pt x="156406" y="50840"/>
                    <a:pt x="160109" y="19090"/>
                    <a:pt x="134974" y="19090"/>
                  </a:cubicBezTo>
                  <a:cubicBezTo>
                    <a:pt x="109839" y="19090"/>
                    <a:pt x="-2344" y="60365"/>
                    <a:pt x="37" y="5719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6" name="フリーフォーム: 図形 415">
              <a:extLst>
                <a:ext uri="{FF2B5EF4-FFF2-40B4-BE49-F238E27FC236}">
                  <a16:creationId xmlns:a16="http://schemas.microsoft.com/office/drawing/2014/main" id="{057689F1-C2F0-4413-BC76-E62C094DC063}"/>
                </a:ext>
              </a:extLst>
            </p:cNvPr>
            <p:cNvSpPr/>
            <p:nvPr/>
          </p:nvSpPr>
          <p:spPr>
            <a:xfrm>
              <a:off x="3372990" y="2296507"/>
              <a:ext cx="180369" cy="47772"/>
            </a:xfrm>
            <a:custGeom>
              <a:avLst/>
              <a:gdLst>
                <a:gd name="connsiteX0" fmla="*/ 448 w 180369"/>
                <a:gd name="connsiteY0" fmla="*/ 47771 h 47772"/>
                <a:gd name="connsiteX1" fmla="*/ 144910 w 180369"/>
                <a:gd name="connsiteY1" fmla="*/ 146 h 47772"/>
                <a:gd name="connsiteX2" fmla="*/ 178248 w 180369"/>
                <a:gd name="connsiteY2" fmla="*/ 31896 h 47772"/>
                <a:gd name="connsiteX3" fmla="*/ 102048 w 180369"/>
                <a:gd name="connsiteY3" fmla="*/ 1733 h 47772"/>
                <a:gd name="connsiteX4" fmla="*/ 448 w 180369"/>
                <a:gd name="connsiteY4" fmla="*/ 47771 h 47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369" h="47772">
                  <a:moveTo>
                    <a:pt x="448" y="47771"/>
                  </a:moveTo>
                  <a:cubicBezTo>
                    <a:pt x="7592" y="47507"/>
                    <a:pt x="115277" y="2792"/>
                    <a:pt x="144910" y="146"/>
                  </a:cubicBezTo>
                  <a:cubicBezTo>
                    <a:pt x="174543" y="-2500"/>
                    <a:pt x="185392" y="31632"/>
                    <a:pt x="178248" y="31896"/>
                  </a:cubicBezTo>
                  <a:cubicBezTo>
                    <a:pt x="171104" y="32160"/>
                    <a:pt x="130623" y="-384"/>
                    <a:pt x="102048" y="1733"/>
                  </a:cubicBezTo>
                  <a:cubicBezTo>
                    <a:pt x="73473" y="3850"/>
                    <a:pt x="-6696" y="48035"/>
                    <a:pt x="448" y="4777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7" name="フリーフォーム: 図形 416">
              <a:extLst>
                <a:ext uri="{FF2B5EF4-FFF2-40B4-BE49-F238E27FC236}">
                  <a16:creationId xmlns:a16="http://schemas.microsoft.com/office/drawing/2014/main" id="{03A0FAD9-E4AF-4B5D-B355-2466394AA071}"/>
                </a:ext>
              </a:extLst>
            </p:cNvPr>
            <p:cNvSpPr/>
            <p:nvPr/>
          </p:nvSpPr>
          <p:spPr>
            <a:xfrm>
              <a:off x="3374669" y="2261728"/>
              <a:ext cx="231828" cy="90497"/>
            </a:xfrm>
            <a:custGeom>
              <a:avLst/>
              <a:gdLst>
                <a:gd name="connsiteX0" fmla="*/ 356 w 231828"/>
                <a:gd name="connsiteY0" fmla="*/ 42862 h 90497"/>
                <a:gd name="connsiteX1" fmla="*/ 133706 w 231828"/>
                <a:gd name="connsiteY1" fmla="*/ 6350 h 90497"/>
                <a:gd name="connsiteX2" fmla="*/ 230544 w 231828"/>
                <a:gd name="connsiteY2" fmla="*/ 90487 h 90497"/>
                <a:gd name="connsiteX3" fmla="*/ 176569 w 231828"/>
                <a:gd name="connsiteY3" fmla="*/ 0 h 90497"/>
                <a:gd name="connsiteX4" fmla="*/ 356 w 231828"/>
                <a:gd name="connsiteY4" fmla="*/ 42862 h 90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828" h="90497">
                  <a:moveTo>
                    <a:pt x="356" y="42862"/>
                  </a:moveTo>
                  <a:cubicBezTo>
                    <a:pt x="-6788" y="43920"/>
                    <a:pt x="95341" y="-1587"/>
                    <a:pt x="133706" y="6350"/>
                  </a:cubicBezTo>
                  <a:cubicBezTo>
                    <a:pt x="172071" y="14287"/>
                    <a:pt x="223400" y="91545"/>
                    <a:pt x="230544" y="90487"/>
                  </a:cubicBezTo>
                  <a:cubicBezTo>
                    <a:pt x="237688" y="89429"/>
                    <a:pt x="214405" y="9525"/>
                    <a:pt x="176569" y="0"/>
                  </a:cubicBezTo>
                  <a:lnTo>
                    <a:pt x="356" y="42862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8" name="フリーフォーム: 図形 417">
              <a:extLst>
                <a:ext uri="{FF2B5EF4-FFF2-40B4-BE49-F238E27FC236}">
                  <a16:creationId xmlns:a16="http://schemas.microsoft.com/office/drawing/2014/main" id="{CA2811C9-4AE6-4519-A9B3-FD9B13F58F39}"/>
                </a:ext>
              </a:extLst>
            </p:cNvPr>
            <p:cNvSpPr/>
            <p:nvPr/>
          </p:nvSpPr>
          <p:spPr>
            <a:xfrm>
              <a:off x="3626126" y="2485794"/>
              <a:ext cx="206151" cy="43014"/>
            </a:xfrm>
            <a:custGeom>
              <a:avLst/>
              <a:gdLst>
                <a:gd name="connsiteX0" fmla="*/ 2899 w 206151"/>
                <a:gd name="connsiteY0" fmla="*/ 23584 h 43014"/>
                <a:gd name="connsiteX1" fmla="*/ 158474 w 206151"/>
                <a:gd name="connsiteY1" fmla="*/ 21996 h 43014"/>
                <a:gd name="connsiteX2" fmla="*/ 206099 w 206151"/>
                <a:gd name="connsiteY2" fmla="*/ 42634 h 43014"/>
                <a:gd name="connsiteX3" fmla="*/ 152124 w 206151"/>
                <a:gd name="connsiteY3" fmla="*/ 1359 h 43014"/>
                <a:gd name="connsiteX4" fmla="*/ 63224 w 206151"/>
                <a:gd name="connsiteY4" fmla="*/ 10884 h 43014"/>
                <a:gd name="connsiteX5" fmla="*/ 2899 w 206151"/>
                <a:gd name="connsiteY5" fmla="*/ 23584 h 4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6151" h="43014">
                  <a:moveTo>
                    <a:pt x="2899" y="23584"/>
                  </a:moveTo>
                  <a:cubicBezTo>
                    <a:pt x="18774" y="25436"/>
                    <a:pt x="124607" y="18821"/>
                    <a:pt x="158474" y="21996"/>
                  </a:cubicBezTo>
                  <a:cubicBezTo>
                    <a:pt x="192341" y="25171"/>
                    <a:pt x="207157" y="46073"/>
                    <a:pt x="206099" y="42634"/>
                  </a:cubicBezTo>
                  <a:cubicBezTo>
                    <a:pt x="205041" y="39195"/>
                    <a:pt x="175937" y="6651"/>
                    <a:pt x="152124" y="1359"/>
                  </a:cubicBezTo>
                  <a:cubicBezTo>
                    <a:pt x="128311" y="-3933"/>
                    <a:pt x="85978" y="7709"/>
                    <a:pt x="63224" y="10884"/>
                  </a:cubicBezTo>
                  <a:cubicBezTo>
                    <a:pt x="40470" y="14059"/>
                    <a:pt x="-12976" y="21732"/>
                    <a:pt x="2899" y="2358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9" name="フリーフォーム: 図形 418">
              <a:extLst>
                <a:ext uri="{FF2B5EF4-FFF2-40B4-BE49-F238E27FC236}">
                  <a16:creationId xmlns:a16="http://schemas.microsoft.com/office/drawing/2014/main" id="{6158EE42-7DB7-44FA-90D5-D915BF22CA01}"/>
                </a:ext>
              </a:extLst>
            </p:cNvPr>
            <p:cNvSpPr/>
            <p:nvPr/>
          </p:nvSpPr>
          <p:spPr>
            <a:xfrm>
              <a:off x="3327283" y="1588882"/>
              <a:ext cx="424149" cy="107795"/>
            </a:xfrm>
            <a:custGeom>
              <a:avLst/>
              <a:gdLst>
                <a:gd name="connsiteX0" fmla="*/ 117 w 424149"/>
                <a:gd name="connsiteY0" fmla="*/ 107696 h 107795"/>
                <a:gd name="connsiteX1" fmla="*/ 168392 w 424149"/>
                <a:gd name="connsiteY1" fmla="*/ 4508 h 107795"/>
                <a:gd name="connsiteX2" fmla="*/ 266817 w 424149"/>
                <a:gd name="connsiteY2" fmla="*/ 36258 h 107795"/>
                <a:gd name="connsiteX3" fmla="*/ 423980 w 424149"/>
                <a:gd name="connsiteY3" fmla="*/ 102933 h 107795"/>
                <a:gd name="connsiteX4" fmla="*/ 235067 w 424149"/>
                <a:gd name="connsiteY4" fmla="*/ 4508 h 107795"/>
                <a:gd name="connsiteX5" fmla="*/ 142992 w 424149"/>
                <a:gd name="connsiteY5" fmla="*/ 23558 h 107795"/>
                <a:gd name="connsiteX6" fmla="*/ 117 w 424149"/>
                <a:gd name="connsiteY6" fmla="*/ 107696 h 107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4149" h="107795">
                  <a:moveTo>
                    <a:pt x="117" y="107696"/>
                  </a:moveTo>
                  <a:cubicBezTo>
                    <a:pt x="4350" y="104521"/>
                    <a:pt x="123942" y="16414"/>
                    <a:pt x="168392" y="4508"/>
                  </a:cubicBezTo>
                  <a:cubicBezTo>
                    <a:pt x="212842" y="-7398"/>
                    <a:pt x="224219" y="19854"/>
                    <a:pt x="266817" y="36258"/>
                  </a:cubicBezTo>
                  <a:cubicBezTo>
                    <a:pt x="309415" y="52662"/>
                    <a:pt x="429272" y="108225"/>
                    <a:pt x="423980" y="102933"/>
                  </a:cubicBezTo>
                  <a:cubicBezTo>
                    <a:pt x="418688" y="97641"/>
                    <a:pt x="281898" y="17737"/>
                    <a:pt x="235067" y="4508"/>
                  </a:cubicBezTo>
                  <a:cubicBezTo>
                    <a:pt x="188236" y="-8721"/>
                    <a:pt x="178711" y="10064"/>
                    <a:pt x="142992" y="23558"/>
                  </a:cubicBezTo>
                  <a:cubicBezTo>
                    <a:pt x="107273" y="37052"/>
                    <a:pt x="-4116" y="110871"/>
                    <a:pt x="117" y="10769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0" name="フリーフォーム: 図形 419">
              <a:extLst>
                <a:ext uri="{FF2B5EF4-FFF2-40B4-BE49-F238E27FC236}">
                  <a16:creationId xmlns:a16="http://schemas.microsoft.com/office/drawing/2014/main" id="{50C43CEE-54A3-4174-B648-32FB66C1AB37}"/>
                </a:ext>
              </a:extLst>
            </p:cNvPr>
            <p:cNvSpPr/>
            <p:nvPr/>
          </p:nvSpPr>
          <p:spPr>
            <a:xfrm>
              <a:off x="3351762" y="1624055"/>
              <a:ext cx="398245" cy="85385"/>
            </a:xfrm>
            <a:custGeom>
              <a:avLst/>
              <a:gdLst>
                <a:gd name="connsiteX0" fmla="*/ 1038 w 398245"/>
                <a:gd name="connsiteY0" fmla="*/ 83635 h 85385"/>
                <a:gd name="connsiteX1" fmla="*/ 172488 w 398245"/>
                <a:gd name="connsiteY1" fmla="*/ 2673 h 85385"/>
                <a:gd name="connsiteX2" fmla="*/ 253451 w 398245"/>
                <a:gd name="connsiteY2" fmla="*/ 24898 h 85385"/>
                <a:gd name="connsiteX3" fmla="*/ 397913 w 398245"/>
                <a:gd name="connsiteY3" fmla="*/ 78873 h 85385"/>
                <a:gd name="connsiteX4" fmla="*/ 289963 w 398245"/>
                <a:gd name="connsiteY4" fmla="*/ 48710 h 85385"/>
                <a:gd name="connsiteX5" fmla="*/ 188363 w 398245"/>
                <a:gd name="connsiteY5" fmla="*/ 24898 h 85385"/>
                <a:gd name="connsiteX6" fmla="*/ 104226 w 398245"/>
                <a:gd name="connsiteY6" fmla="*/ 55060 h 85385"/>
                <a:gd name="connsiteX7" fmla="*/ 1038 w 398245"/>
                <a:gd name="connsiteY7" fmla="*/ 83635 h 85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8245" h="85385">
                  <a:moveTo>
                    <a:pt x="1038" y="83635"/>
                  </a:moveTo>
                  <a:cubicBezTo>
                    <a:pt x="12415" y="74904"/>
                    <a:pt x="130419" y="12462"/>
                    <a:pt x="172488" y="2673"/>
                  </a:cubicBezTo>
                  <a:cubicBezTo>
                    <a:pt x="214557" y="-7117"/>
                    <a:pt x="215880" y="12198"/>
                    <a:pt x="253451" y="24898"/>
                  </a:cubicBezTo>
                  <a:cubicBezTo>
                    <a:pt x="291022" y="37598"/>
                    <a:pt x="391828" y="74904"/>
                    <a:pt x="397913" y="78873"/>
                  </a:cubicBezTo>
                  <a:cubicBezTo>
                    <a:pt x="403998" y="82842"/>
                    <a:pt x="324888" y="57706"/>
                    <a:pt x="289963" y="48710"/>
                  </a:cubicBezTo>
                  <a:cubicBezTo>
                    <a:pt x="255038" y="39714"/>
                    <a:pt x="219319" y="23840"/>
                    <a:pt x="188363" y="24898"/>
                  </a:cubicBezTo>
                  <a:cubicBezTo>
                    <a:pt x="157407" y="25956"/>
                    <a:pt x="133595" y="43948"/>
                    <a:pt x="104226" y="55060"/>
                  </a:cubicBezTo>
                  <a:cubicBezTo>
                    <a:pt x="74857" y="66172"/>
                    <a:pt x="-10339" y="92366"/>
                    <a:pt x="1038" y="8363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1" name="フリーフォーム: 図形 420">
              <a:extLst>
                <a:ext uri="{FF2B5EF4-FFF2-40B4-BE49-F238E27FC236}">
                  <a16:creationId xmlns:a16="http://schemas.microsoft.com/office/drawing/2014/main" id="{455585FB-0637-4A1E-9D43-30FDA53009A5}"/>
                </a:ext>
              </a:extLst>
            </p:cNvPr>
            <p:cNvSpPr/>
            <p:nvPr/>
          </p:nvSpPr>
          <p:spPr>
            <a:xfrm>
              <a:off x="3344826" y="1709909"/>
              <a:ext cx="378642" cy="112081"/>
            </a:xfrm>
            <a:custGeom>
              <a:avLst/>
              <a:gdLst>
                <a:gd name="connsiteX0" fmla="*/ 37 w 378642"/>
                <a:gd name="connsiteY0" fmla="*/ 956 h 112081"/>
                <a:gd name="connsiteX1" fmla="*/ 201649 w 378642"/>
                <a:gd name="connsiteY1" fmla="*/ 35881 h 112081"/>
                <a:gd name="connsiteX2" fmla="*/ 266737 w 378642"/>
                <a:gd name="connsiteY2" fmla="*/ 69219 h 112081"/>
                <a:gd name="connsiteX3" fmla="*/ 377862 w 378642"/>
                <a:gd name="connsiteY3" fmla="*/ 112081 h 112081"/>
                <a:gd name="connsiteX4" fmla="*/ 309599 w 378642"/>
                <a:gd name="connsiteY4" fmla="*/ 69219 h 112081"/>
                <a:gd name="connsiteX5" fmla="*/ 185774 w 378642"/>
                <a:gd name="connsiteY5" fmla="*/ 15244 h 112081"/>
                <a:gd name="connsiteX6" fmla="*/ 37 w 378642"/>
                <a:gd name="connsiteY6" fmla="*/ 956 h 11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8642" h="112081">
                  <a:moveTo>
                    <a:pt x="37" y="956"/>
                  </a:moveTo>
                  <a:cubicBezTo>
                    <a:pt x="2683" y="4396"/>
                    <a:pt x="157199" y="24504"/>
                    <a:pt x="201649" y="35881"/>
                  </a:cubicBezTo>
                  <a:cubicBezTo>
                    <a:pt x="246099" y="47258"/>
                    <a:pt x="237368" y="56519"/>
                    <a:pt x="266737" y="69219"/>
                  </a:cubicBezTo>
                  <a:cubicBezTo>
                    <a:pt x="296106" y="81919"/>
                    <a:pt x="370718" y="112081"/>
                    <a:pt x="377862" y="112081"/>
                  </a:cubicBezTo>
                  <a:cubicBezTo>
                    <a:pt x="385006" y="112081"/>
                    <a:pt x="341614" y="85358"/>
                    <a:pt x="309599" y="69219"/>
                  </a:cubicBezTo>
                  <a:cubicBezTo>
                    <a:pt x="277584" y="53080"/>
                    <a:pt x="236839" y="26886"/>
                    <a:pt x="185774" y="15244"/>
                  </a:cubicBezTo>
                  <a:cubicBezTo>
                    <a:pt x="134710" y="3602"/>
                    <a:pt x="-2609" y="-2484"/>
                    <a:pt x="37" y="95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2" name="フリーフォーム: 図形 421">
              <a:extLst>
                <a:ext uri="{FF2B5EF4-FFF2-40B4-BE49-F238E27FC236}">
                  <a16:creationId xmlns:a16="http://schemas.microsoft.com/office/drawing/2014/main" id="{2A8C1F3E-72FC-41CC-A938-33C8AB599AB8}"/>
                </a:ext>
              </a:extLst>
            </p:cNvPr>
            <p:cNvSpPr/>
            <p:nvPr/>
          </p:nvSpPr>
          <p:spPr>
            <a:xfrm>
              <a:off x="3920637" y="1739017"/>
              <a:ext cx="560734" cy="467537"/>
            </a:xfrm>
            <a:custGeom>
              <a:avLst/>
              <a:gdLst>
                <a:gd name="connsiteX0" fmla="*/ 6838 w 560734"/>
                <a:gd name="connsiteY0" fmla="*/ 6773 h 467537"/>
                <a:gd name="connsiteX1" fmla="*/ 198926 w 560734"/>
                <a:gd name="connsiteY1" fmla="*/ 98848 h 467537"/>
                <a:gd name="connsiteX2" fmla="*/ 383076 w 560734"/>
                <a:gd name="connsiteY2" fmla="*/ 238548 h 467537"/>
                <a:gd name="connsiteX3" fmla="*/ 557701 w 560734"/>
                <a:gd name="connsiteY3" fmla="*/ 467148 h 467537"/>
                <a:gd name="connsiteX4" fmla="*/ 457688 w 560734"/>
                <a:gd name="connsiteY4" fmla="*/ 286173 h 467537"/>
                <a:gd name="connsiteX5" fmla="*/ 6838 w 560734"/>
                <a:gd name="connsiteY5" fmla="*/ 6773 h 467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0734" h="467537">
                  <a:moveTo>
                    <a:pt x="6838" y="6773"/>
                  </a:moveTo>
                  <a:cubicBezTo>
                    <a:pt x="-36289" y="-24448"/>
                    <a:pt x="136220" y="60219"/>
                    <a:pt x="198926" y="98848"/>
                  </a:cubicBezTo>
                  <a:cubicBezTo>
                    <a:pt x="261632" y="137477"/>
                    <a:pt x="323280" y="177165"/>
                    <a:pt x="383076" y="238548"/>
                  </a:cubicBezTo>
                  <a:cubicBezTo>
                    <a:pt x="442872" y="299931"/>
                    <a:pt x="545266" y="459211"/>
                    <a:pt x="557701" y="467148"/>
                  </a:cubicBezTo>
                  <a:cubicBezTo>
                    <a:pt x="570136" y="475085"/>
                    <a:pt x="545794" y="359992"/>
                    <a:pt x="457688" y="286173"/>
                  </a:cubicBezTo>
                  <a:cubicBezTo>
                    <a:pt x="369582" y="212354"/>
                    <a:pt x="49965" y="37994"/>
                    <a:pt x="6838" y="677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3" name="フリーフォーム: 図形 422">
              <a:extLst>
                <a:ext uri="{FF2B5EF4-FFF2-40B4-BE49-F238E27FC236}">
                  <a16:creationId xmlns:a16="http://schemas.microsoft.com/office/drawing/2014/main" id="{64334CB3-CB91-4ED6-9CD5-3CCF12ACAB91}"/>
                </a:ext>
              </a:extLst>
            </p:cNvPr>
            <p:cNvSpPr/>
            <p:nvPr/>
          </p:nvSpPr>
          <p:spPr>
            <a:xfrm>
              <a:off x="3841675" y="1853388"/>
              <a:ext cx="570295" cy="371002"/>
            </a:xfrm>
            <a:custGeom>
              <a:avLst/>
              <a:gdLst>
                <a:gd name="connsiteX0" fmla="*/ 75 w 570295"/>
                <a:gd name="connsiteY0" fmla="*/ 352 h 371002"/>
                <a:gd name="connsiteX1" fmla="*/ 317575 w 570295"/>
                <a:gd name="connsiteY1" fmla="*/ 138465 h 371002"/>
                <a:gd name="connsiteX2" fmla="*/ 430288 w 570295"/>
                <a:gd name="connsiteY2" fmla="*/ 244827 h 371002"/>
                <a:gd name="connsiteX3" fmla="*/ 481088 w 570295"/>
                <a:gd name="connsiteY3" fmla="*/ 303565 h 371002"/>
                <a:gd name="connsiteX4" fmla="*/ 569988 w 570295"/>
                <a:gd name="connsiteY4" fmla="*/ 368652 h 371002"/>
                <a:gd name="connsiteX5" fmla="*/ 447750 w 570295"/>
                <a:gd name="connsiteY5" fmla="*/ 214665 h 371002"/>
                <a:gd name="connsiteX6" fmla="*/ 289000 w 570295"/>
                <a:gd name="connsiteY6" fmla="*/ 101952 h 371002"/>
                <a:gd name="connsiteX7" fmla="*/ 75 w 570295"/>
                <a:gd name="connsiteY7" fmla="*/ 352 h 371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0295" h="371002">
                  <a:moveTo>
                    <a:pt x="75" y="352"/>
                  </a:moveTo>
                  <a:cubicBezTo>
                    <a:pt x="4837" y="6437"/>
                    <a:pt x="245873" y="97719"/>
                    <a:pt x="317575" y="138465"/>
                  </a:cubicBezTo>
                  <a:cubicBezTo>
                    <a:pt x="389277" y="179211"/>
                    <a:pt x="403036" y="217310"/>
                    <a:pt x="430288" y="244827"/>
                  </a:cubicBezTo>
                  <a:cubicBezTo>
                    <a:pt x="457540" y="272344"/>
                    <a:pt x="457805" y="282928"/>
                    <a:pt x="481088" y="303565"/>
                  </a:cubicBezTo>
                  <a:cubicBezTo>
                    <a:pt x="504371" y="324202"/>
                    <a:pt x="575544" y="383469"/>
                    <a:pt x="569988" y="368652"/>
                  </a:cubicBezTo>
                  <a:cubicBezTo>
                    <a:pt x="564432" y="353835"/>
                    <a:pt x="494581" y="259115"/>
                    <a:pt x="447750" y="214665"/>
                  </a:cubicBezTo>
                  <a:cubicBezTo>
                    <a:pt x="400919" y="170215"/>
                    <a:pt x="359908" y="135289"/>
                    <a:pt x="289000" y="101952"/>
                  </a:cubicBezTo>
                  <a:cubicBezTo>
                    <a:pt x="218092" y="68615"/>
                    <a:pt x="-4687" y="-5733"/>
                    <a:pt x="75" y="35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4" name="フリーフォーム: 図形 423">
              <a:extLst>
                <a:ext uri="{FF2B5EF4-FFF2-40B4-BE49-F238E27FC236}">
                  <a16:creationId xmlns:a16="http://schemas.microsoft.com/office/drawing/2014/main" id="{C3E700CA-3F9E-4C0C-9FE8-0666BB8CE121}"/>
                </a:ext>
              </a:extLst>
            </p:cNvPr>
            <p:cNvSpPr/>
            <p:nvPr/>
          </p:nvSpPr>
          <p:spPr>
            <a:xfrm>
              <a:off x="3820557" y="1869550"/>
              <a:ext cx="462538" cy="279639"/>
            </a:xfrm>
            <a:custGeom>
              <a:avLst/>
              <a:gdLst>
                <a:gd name="connsiteX0" fmla="*/ 16431 w 462538"/>
                <a:gd name="connsiteY0" fmla="*/ 4828 h 279639"/>
                <a:gd name="connsiteX1" fmla="*/ 62468 w 462538"/>
                <a:gd name="connsiteY1" fmla="*/ 30228 h 279639"/>
                <a:gd name="connsiteX2" fmla="*/ 222806 w 462538"/>
                <a:gd name="connsiteY2" fmla="*/ 106428 h 279639"/>
                <a:gd name="connsiteX3" fmla="*/ 321231 w 462538"/>
                <a:gd name="connsiteY3" fmla="*/ 150878 h 279639"/>
                <a:gd name="connsiteX4" fmla="*/ 462518 w 462538"/>
                <a:gd name="connsiteY4" fmla="*/ 279465 h 279639"/>
                <a:gd name="connsiteX5" fmla="*/ 329168 w 462538"/>
                <a:gd name="connsiteY5" fmla="*/ 120715 h 279639"/>
                <a:gd name="connsiteX6" fmla="*/ 16431 w 462538"/>
                <a:gd name="connsiteY6" fmla="*/ 4828 h 279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2538" h="279639">
                  <a:moveTo>
                    <a:pt x="16431" y="4828"/>
                  </a:moveTo>
                  <a:cubicBezTo>
                    <a:pt x="-28019" y="-10253"/>
                    <a:pt x="28072" y="13295"/>
                    <a:pt x="62468" y="30228"/>
                  </a:cubicBezTo>
                  <a:cubicBezTo>
                    <a:pt x="96864" y="47161"/>
                    <a:pt x="179679" y="86320"/>
                    <a:pt x="222806" y="106428"/>
                  </a:cubicBezTo>
                  <a:cubicBezTo>
                    <a:pt x="265933" y="126536"/>
                    <a:pt x="281279" y="122039"/>
                    <a:pt x="321231" y="150878"/>
                  </a:cubicBezTo>
                  <a:cubicBezTo>
                    <a:pt x="361183" y="179717"/>
                    <a:pt x="461195" y="284492"/>
                    <a:pt x="462518" y="279465"/>
                  </a:cubicBezTo>
                  <a:cubicBezTo>
                    <a:pt x="463841" y="274438"/>
                    <a:pt x="400076" y="164371"/>
                    <a:pt x="329168" y="120715"/>
                  </a:cubicBezTo>
                  <a:cubicBezTo>
                    <a:pt x="258260" y="77059"/>
                    <a:pt x="60881" y="19909"/>
                    <a:pt x="16431" y="482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5" name="フリーフォーム: 図形 424">
              <a:extLst>
                <a:ext uri="{FF2B5EF4-FFF2-40B4-BE49-F238E27FC236}">
                  <a16:creationId xmlns:a16="http://schemas.microsoft.com/office/drawing/2014/main" id="{DDA3A4D7-76BF-4710-959E-14952E962EAC}"/>
                </a:ext>
              </a:extLst>
            </p:cNvPr>
            <p:cNvSpPr/>
            <p:nvPr/>
          </p:nvSpPr>
          <p:spPr>
            <a:xfrm>
              <a:off x="3612905" y="1805922"/>
              <a:ext cx="204267" cy="291441"/>
            </a:xfrm>
            <a:custGeom>
              <a:avLst/>
              <a:gdLst>
                <a:gd name="connsiteX0" fmla="*/ 245 w 204267"/>
                <a:gd name="connsiteY0" fmla="*/ 193 h 291441"/>
                <a:gd name="connsiteX1" fmla="*/ 179633 w 204267"/>
                <a:gd name="connsiteY1" fmla="*/ 216093 h 291441"/>
                <a:gd name="connsiteX2" fmla="*/ 198683 w 204267"/>
                <a:gd name="connsiteY2" fmla="*/ 290706 h 291441"/>
                <a:gd name="connsiteX3" fmla="*/ 141533 w 204267"/>
                <a:gd name="connsiteY3" fmla="*/ 179581 h 291441"/>
                <a:gd name="connsiteX4" fmla="*/ 245 w 204267"/>
                <a:gd name="connsiteY4" fmla="*/ 193 h 291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4267" h="291441">
                  <a:moveTo>
                    <a:pt x="245" y="193"/>
                  </a:moveTo>
                  <a:cubicBezTo>
                    <a:pt x="6595" y="6278"/>
                    <a:pt x="146560" y="167674"/>
                    <a:pt x="179633" y="216093"/>
                  </a:cubicBezTo>
                  <a:cubicBezTo>
                    <a:pt x="212706" y="264512"/>
                    <a:pt x="205033" y="296791"/>
                    <a:pt x="198683" y="290706"/>
                  </a:cubicBezTo>
                  <a:cubicBezTo>
                    <a:pt x="192333" y="284621"/>
                    <a:pt x="170373" y="225619"/>
                    <a:pt x="141533" y="179581"/>
                  </a:cubicBezTo>
                  <a:cubicBezTo>
                    <a:pt x="112693" y="133544"/>
                    <a:pt x="-6105" y="-5892"/>
                    <a:pt x="245" y="19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6" name="フリーフォーム: 図形 425">
              <a:extLst>
                <a:ext uri="{FF2B5EF4-FFF2-40B4-BE49-F238E27FC236}">
                  <a16:creationId xmlns:a16="http://schemas.microsoft.com/office/drawing/2014/main" id="{EFEAE8B6-0052-4438-9069-6E4D2A84B46E}"/>
                </a:ext>
              </a:extLst>
            </p:cNvPr>
            <p:cNvSpPr/>
            <p:nvPr/>
          </p:nvSpPr>
          <p:spPr>
            <a:xfrm>
              <a:off x="3532184" y="1798157"/>
              <a:ext cx="373075" cy="470154"/>
            </a:xfrm>
            <a:custGeom>
              <a:avLst/>
              <a:gdLst>
                <a:gd name="connsiteX0" fmla="*/ 4 w 373075"/>
                <a:gd name="connsiteY0" fmla="*/ 21 h 470154"/>
                <a:gd name="connsiteX1" fmla="*/ 158754 w 373075"/>
                <a:gd name="connsiteY1" fmla="*/ 214333 h 470154"/>
                <a:gd name="connsiteX2" fmla="*/ 282579 w 373075"/>
                <a:gd name="connsiteY2" fmla="*/ 369908 h 470154"/>
                <a:gd name="connsiteX3" fmla="*/ 373066 w 373075"/>
                <a:gd name="connsiteY3" fmla="*/ 469921 h 470154"/>
                <a:gd name="connsiteX4" fmla="*/ 287341 w 373075"/>
                <a:gd name="connsiteY4" fmla="*/ 392133 h 470154"/>
                <a:gd name="connsiteX5" fmla="*/ 163516 w 373075"/>
                <a:gd name="connsiteY5" fmla="*/ 227033 h 470154"/>
                <a:gd name="connsiteX6" fmla="*/ 4 w 373075"/>
                <a:gd name="connsiteY6" fmla="*/ 21 h 470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3075" h="470154">
                  <a:moveTo>
                    <a:pt x="4" y="21"/>
                  </a:moveTo>
                  <a:cubicBezTo>
                    <a:pt x="-790" y="-2096"/>
                    <a:pt x="111658" y="152685"/>
                    <a:pt x="158754" y="214333"/>
                  </a:cubicBezTo>
                  <a:cubicBezTo>
                    <a:pt x="205850" y="275981"/>
                    <a:pt x="246860" y="327310"/>
                    <a:pt x="282579" y="369908"/>
                  </a:cubicBezTo>
                  <a:cubicBezTo>
                    <a:pt x="318298" y="412506"/>
                    <a:pt x="372272" y="466217"/>
                    <a:pt x="373066" y="469921"/>
                  </a:cubicBezTo>
                  <a:cubicBezTo>
                    <a:pt x="373860" y="473625"/>
                    <a:pt x="322266" y="432614"/>
                    <a:pt x="287341" y="392133"/>
                  </a:cubicBezTo>
                  <a:cubicBezTo>
                    <a:pt x="252416" y="351652"/>
                    <a:pt x="212464" y="290268"/>
                    <a:pt x="163516" y="227033"/>
                  </a:cubicBezTo>
                  <a:cubicBezTo>
                    <a:pt x="114568" y="163798"/>
                    <a:pt x="798" y="2138"/>
                    <a:pt x="4" y="2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7" name="フリーフォーム: 図形 426">
              <a:extLst>
                <a:ext uri="{FF2B5EF4-FFF2-40B4-BE49-F238E27FC236}">
                  <a16:creationId xmlns:a16="http://schemas.microsoft.com/office/drawing/2014/main" id="{D76090BC-8F4D-48B8-AA5A-E25EC2962E04}"/>
                </a:ext>
              </a:extLst>
            </p:cNvPr>
            <p:cNvSpPr/>
            <p:nvPr/>
          </p:nvSpPr>
          <p:spPr>
            <a:xfrm>
              <a:off x="3430426" y="1781581"/>
              <a:ext cx="297382" cy="423276"/>
            </a:xfrm>
            <a:custGeom>
              <a:avLst/>
              <a:gdLst>
                <a:gd name="connsiteX0" fmla="*/ 162 w 297382"/>
                <a:gd name="connsiteY0" fmla="*/ 722 h 423276"/>
                <a:gd name="connsiteX1" fmla="*/ 198599 w 297382"/>
                <a:gd name="connsiteY1" fmla="*/ 305522 h 423276"/>
                <a:gd name="connsiteX2" fmla="*/ 297024 w 297382"/>
                <a:gd name="connsiteY2" fmla="*/ 421409 h 423276"/>
                <a:gd name="connsiteX3" fmla="*/ 166849 w 297382"/>
                <a:gd name="connsiteY3" fmla="*/ 226147 h 423276"/>
                <a:gd name="connsiteX4" fmla="*/ 162 w 297382"/>
                <a:gd name="connsiteY4" fmla="*/ 722 h 423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382" h="423276">
                  <a:moveTo>
                    <a:pt x="162" y="722"/>
                  </a:moveTo>
                  <a:cubicBezTo>
                    <a:pt x="5454" y="13951"/>
                    <a:pt x="149122" y="235407"/>
                    <a:pt x="198599" y="305522"/>
                  </a:cubicBezTo>
                  <a:cubicBezTo>
                    <a:pt x="248076" y="375637"/>
                    <a:pt x="302316" y="434638"/>
                    <a:pt x="297024" y="421409"/>
                  </a:cubicBezTo>
                  <a:cubicBezTo>
                    <a:pt x="291732" y="408180"/>
                    <a:pt x="213416" y="292822"/>
                    <a:pt x="166849" y="226147"/>
                  </a:cubicBezTo>
                  <a:cubicBezTo>
                    <a:pt x="120282" y="159472"/>
                    <a:pt x="-5130" y="-12507"/>
                    <a:pt x="162" y="72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8" name="フリーフォーム: 図形 427">
              <a:extLst>
                <a:ext uri="{FF2B5EF4-FFF2-40B4-BE49-F238E27FC236}">
                  <a16:creationId xmlns:a16="http://schemas.microsoft.com/office/drawing/2014/main" id="{E3EDA95B-F78B-4A92-9F6A-12538DDEDA2B}"/>
                </a:ext>
              </a:extLst>
            </p:cNvPr>
            <p:cNvSpPr/>
            <p:nvPr/>
          </p:nvSpPr>
          <p:spPr>
            <a:xfrm>
              <a:off x="3737995" y="2226672"/>
              <a:ext cx="462028" cy="194309"/>
            </a:xfrm>
            <a:custGeom>
              <a:avLst/>
              <a:gdLst>
                <a:gd name="connsiteX0" fmla="*/ 568 w 462028"/>
                <a:gd name="connsiteY0" fmla="*/ 131 h 194309"/>
                <a:gd name="connsiteX1" fmla="*/ 181543 w 462028"/>
                <a:gd name="connsiteY1" fmla="*/ 127131 h 194309"/>
                <a:gd name="connsiteX2" fmla="*/ 267268 w 462028"/>
                <a:gd name="connsiteY2" fmla="*/ 192218 h 194309"/>
                <a:gd name="connsiteX3" fmla="*/ 284730 w 462028"/>
                <a:gd name="connsiteY3" fmla="*/ 179518 h 194309"/>
                <a:gd name="connsiteX4" fmla="*/ 335530 w 462028"/>
                <a:gd name="connsiteY4" fmla="*/ 141418 h 194309"/>
                <a:gd name="connsiteX5" fmla="*/ 440305 w 462028"/>
                <a:gd name="connsiteY5" fmla="*/ 101731 h 194309"/>
                <a:gd name="connsiteX6" fmla="*/ 460943 w 462028"/>
                <a:gd name="connsiteY6" fmla="*/ 127131 h 194309"/>
                <a:gd name="connsiteX7" fmla="*/ 421255 w 462028"/>
                <a:gd name="connsiteY7" fmla="*/ 82681 h 194309"/>
                <a:gd name="connsiteX8" fmla="*/ 337118 w 462028"/>
                <a:gd name="connsiteY8" fmla="*/ 111256 h 194309"/>
                <a:gd name="connsiteX9" fmla="*/ 246630 w 462028"/>
                <a:gd name="connsiteY9" fmla="*/ 152531 h 194309"/>
                <a:gd name="connsiteX10" fmla="*/ 568 w 462028"/>
                <a:gd name="connsiteY10" fmla="*/ 131 h 194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2028" h="194309">
                  <a:moveTo>
                    <a:pt x="568" y="131"/>
                  </a:moveTo>
                  <a:cubicBezTo>
                    <a:pt x="-10280" y="-4102"/>
                    <a:pt x="137093" y="95117"/>
                    <a:pt x="181543" y="127131"/>
                  </a:cubicBezTo>
                  <a:cubicBezTo>
                    <a:pt x="225993" y="159145"/>
                    <a:pt x="250070" y="183487"/>
                    <a:pt x="267268" y="192218"/>
                  </a:cubicBezTo>
                  <a:cubicBezTo>
                    <a:pt x="284466" y="200949"/>
                    <a:pt x="284730" y="179518"/>
                    <a:pt x="284730" y="179518"/>
                  </a:cubicBezTo>
                  <a:cubicBezTo>
                    <a:pt x="296107" y="171051"/>
                    <a:pt x="309601" y="154383"/>
                    <a:pt x="335530" y="141418"/>
                  </a:cubicBezTo>
                  <a:cubicBezTo>
                    <a:pt x="361459" y="128454"/>
                    <a:pt x="419403" y="104112"/>
                    <a:pt x="440305" y="101731"/>
                  </a:cubicBezTo>
                  <a:cubicBezTo>
                    <a:pt x="461207" y="99350"/>
                    <a:pt x="464118" y="130306"/>
                    <a:pt x="460943" y="127131"/>
                  </a:cubicBezTo>
                  <a:cubicBezTo>
                    <a:pt x="457768" y="123956"/>
                    <a:pt x="441892" y="85327"/>
                    <a:pt x="421255" y="82681"/>
                  </a:cubicBezTo>
                  <a:cubicBezTo>
                    <a:pt x="400618" y="80035"/>
                    <a:pt x="366222" y="99614"/>
                    <a:pt x="337118" y="111256"/>
                  </a:cubicBezTo>
                  <a:cubicBezTo>
                    <a:pt x="308014" y="122898"/>
                    <a:pt x="302457" y="169464"/>
                    <a:pt x="246630" y="152531"/>
                  </a:cubicBezTo>
                  <a:cubicBezTo>
                    <a:pt x="190803" y="135598"/>
                    <a:pt x="11416" y="4364"/>
                    <a:pt x="568" y="13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9" name="フリーフォーム: 図形 428">
              <a:extLst>
                <a:ext uri="{FF2B5EF4-FFF2-40B4-BE49-F238E27FC236}">
                  <a16:creationId xmlns:a16="http://schemas.microsoft.com/office/drawing/2014/main" id="{9C96C6F7-EA86-4C85-A2C7-362D7F60F8E3}"/>
                </a:ext>
              </a:extLst>
            </p:cNvPr>
            <p:cNvSpPr/>
            <p:nvPr/>
          </p:nvSpPr>
          <p:spPr>
            <a:xfrm>
              <a:off x="3740073" y="1583865"/>
              <a:ext cx="240259" cy="134045"/>
            </a:xfrm>
            <a:custGeom>
              <a:avLst/>
              <a:gdLst>
                <a:gd name="connsiteX0" fmla="*/ 239790 w 240259"/>
                <a:gd name="connsiteY0" fmla="*/ 0 h 134045"/>
                <a:gd name="connsiteX1" fmla="*/ 47702 w 240259"/>
                <a:gd name="connsiteY1" fmla="*/ 42863 h 134045"/>
                <a:gd name="connsiteX2" fmla="*/ 77 w 240259"/>
                <a:gd name="connsiteY2" fmla="*/ 133350 h 134045"/>
                <a:gd name="connsiteX3" fmla="*/ 38177 w 240259"/>
                <a:gd name="connsiteY3" fmla="*/ 82550 h 134045"/>
                <a:gd name="connsiteX4" fmla="*/ 100090 w 240259"/>
                <a:gd name="connsiteY4" fmla="*/ 42863 h 134045"/>
                <a:gd name="connsiteX5" fmla="*/ 239790 w 240259"/>
                <a:gd name="connsiteY5" fmla="*/ 0 h 134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0259" h="134045">
                  <a:moveTo>
                    <a:pt x="239790" y="0"/>
                  </a:moveTo>
                  <a:cubicBezTo>
                    <a:pt x="231059" y="0"/>
                    <a:pt x="87654" y="20638"/>
                    <a:pt x="47702" y="42863"/>
                  </a:cubicBezTo>
                  <a:cubicBezTo>
                    <a:pt x="7750" y="65088"/>
                    <a:pt x="1664" y="126736"/>
                    <a:pt x="77" y="133350"/>
                  </a:cubicBezTo>
                  <a:cubicBezTo>
                    <a:pt x="-1510" y="139964"/>
                    <a:pt x="21508" y="97631"/>
                    <a:pt x="38177" y="82550"/>
                  </a:cubicBezTo>
                  <a:cubicBezTo>
                    <a:pt x="54846" y="67469"/>
                    <a:pt x="67282" y="57415"/>
                    <a:pt x="100090" y="42863"/>
                  </a:cubicBezTo>
                  <a:cubicBezTo>
                    <a:pt x="132898" y="28311"/>
                    <a:pt x="248521" y="0"/>
                    <a:pt x="239790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0" name="フリーフォーム: 図形 429">
              <a:extLst>
                <a:ext uri="{FF2B5EF4-FFF2-40B4-BE49-F238E27FC236}">
                  <a16:creationId xmlns:a16="http://schemas.microsoft.com/office/drawing/2014/main" id="{DD3BA020-E465-483B-BDDB-C22504F91312}"/>
                </a:ext>
              </a:extLst>
            </p:cNvPr>
            <p:cNvSpPr/>
            <p:nvPr/>
          </p:nvSpPr>
          <p:spPr>
            <a:xfrm>
              <a:off x="3716338" y="1717450"/>
              <a:ext cx="19846" cy="175455"/>
            </a:xfrm>
            <a:custGeom>
              <a:avLst/>
              <a:gdLst>
                <a:gd name="connsiteX0" fmla="*/ 17462 w 19846"/>
                <a:gd name="connsiteY0" fmla="*/ 2940 h 175455"/>
                <a:gd name="connsiteX1" fmla="*/ 0 w 19846"/>
                <a:gd name="connsiteY1" fmla="*/ 174390 h 175455"/>
                <a:gd name="connsiteX2" fmla="*/ 17462 w 19846"/>
                <a:gd name="connsiteY2" fmla="*/ 72790 h 175455"/>
                <a:gd name="connsiteX3" fmla="*/ 17462 w 19846"/>
                <a:gd name="connsiteY3" fmla="*/ 2940 h 175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46" h="175455">
                  <a:moveTo>
                    <a:pt x="17462" y="2940"/>
                  </a:moveTo>
                  <a:cubicBezTo>
                    <a:pt x="14552" y="19873"/>
                    <a:pt x="0" y="162748"/>
                    <a:pt x="0" y="174390"/>
                  </a:cubicBezTo>
                  <a:cubicBezTo>
                    <a:pt x="0" y="186032"/>
                    <a:pt x="14023" y="98984"/>
                    <a:pt x="17462" y="72790"/>
                  </a:cubicBezTo>
                  <a:cubicBezTo>
                    <a:pt x="20901" y="46596"/>
                    <a:pt x="20372" y="-13993"/>
                    <a:pt x="17462" y="294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1" name="フリーフォーム: 図形 430">
              <a:extLst>
                <a:ext uri="{FF2B5EF4-FFF2-40B4-BE49-F238E27FC236}">
                  <a16:creationId xmlns:a16="http://schemas.microsoft.com/office/drawing/2014/main" id="{F06736DA-0CD4-4147-A04A-DAB2D6FE24D0}"/>
                </a:ext>
              </a:extLst>
            </p:cNvPr>
            <p:cNvSpPr/>
            <p:nvPr/>
          </p:nvSpPr>
          <p:spPr>
            <a:xfrm>
              <a:off x="3750872" y="1610645"/>
              <a:ext cx="267154" cy="331921"/>
            </a:xfrm>
            <a:custGeom>
              <a:avLst/>
              <a:gdLst>
                <a:gd name="connsiteX0" fmla="*/ 267091 w 267154"/>
                <a:gd name="connsiteY0" fmla="*/ 208 h 331921"/>
                <a:gd name="connsiteX1" fmla="*/ 70241 w 267154"/>
                <a:gd name="connsiteY1" fmla="*/ 120858 h 331921"/>
                <a:gd name="connsiteX2" fmla="*/ 30553 w 267154"/>
                <a:gd name="connsiteY2" fmla="*/ 151020 h 331921"/>
                <a:gd name="connsiteX3" fmla="*/ 43253 w 267154"/>
                <a:gd name="connsiteY3" fmla="*/ 330408 h 331921"/>
                <a:gd name="connsiteX4" fmla="*/ 19441 w 267154"/>
                <a:gd name="connsiteY4" fmla="*/ 233570 h 331921"/>
                <a:gd name="connsiteX5" fmla="*/ 3566 w 267154"/>
                <a:gd name="connsiteY5" fmla="*/ 170070 h 331921"/>
                <a:gd name="connsiteX6" fmla="*/ 90878 w 267154"/>
                <a:gd name="connsiteY6" fmla="*/ 93870 h 331921"/>
                <a:gd name="connsiteX7" fmla="*/ 267091 w 267154"/>
                <a:gd name="connsiteY7" fmla="*/ 208 h 331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7154" h="331921">
                  <a:moveTo>
                    <a:pt x="267091" y="208"/>
                  </a:moveTo>
                  <a:cubicBezTo>
                    <a:pt x="263652" y="4706"/>
                    <a:pt x="109664" y="95723"/>
                    <a:pt x="70241" y="120858"/>
                  </a:cubicBezTo>
                  <a:cubicBezTo>
                    <a:pt x="30818" y="145993"/>
                    <a:pt x="35051" y="116095"/>
                    <a:pt x="30553" y="151020"/>
                  </a:cubicBezTo>
                  <a:cubicBezTo>
                    <a:pt x="26055" y="185945"/>
                    <a:pt x="45105" y="316650"/>
                    <a:pt x="43253" y="330408"/>
                  </a:cubicBezTo>
                  <a:cubicBezTo>
                    <a:pt x="41401" y="344166"/>
                    <a:pt x="26055" y="260293"/>
                    <a:pt x="19441" y="233570"/>
                  </a:cubicBezTo>
                  <a:cubicBezTo>
                    <a:pt x="12827" y="206847"/>
                    <a:pt x="-8340" y="193353"/>
                    <a:pt x="3566" y="170070"/>
                  </a:cubicBezTo>
                  <a:cubicBezTo>
                    <a:pt x="15472" y="146787"/>
                    <a:pt x="48280" y="122445"/>
                    <a:pt x="90878" y="93870"/>
                  </a:cubicBezTo>
                  <a:cubicBezTo>
                    <a:pt x="133476" y="65295"/>
                    <a:pt x="270530" y="-4290"/>
                    <a:pt x="267091" y="20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2" name="フリーフォーム: 図形 431">
              <a:extLst>
                <a:ext uri="{FF2B5EF4-FFF2-40B4-BE49-F238E27FC236}">
                  <a16:creationId xmlns:a16="http://schemas.microsoft.com/office/drawing/2014/main" id="{69FB0E52-2022-4068-BF01-3D1FC939098C}"/>
                </a:ext>
              </a:extLst>
            </p:cNvPr>
            <p:cNvSpPr/>
            <p:nvPr/>
          </p:nvSpPr>
          <p:spPr>
            <a:xfrm>
              <a:off x="3809469" y="1659077"/>
              <a:ext cx="277759" cy="277342"/>
            </a:xfrm>
            <a:custGeom>
              <a:avLst/>
              <a:gdLst>
                <a:gd name="connsiteX0" fmla="*/ 275169 w 277759"/>
                <a:gd name="connsiteY0" fmla="*/ 988 h 277342"/>
                <a:gd name="connsiteX1" fmla="*/ 140231 w 277759"/>
                <a:gd name="connsiteY1" fmla="*/ 56551 h 277342"/>
                <a:gd name="connsiteX2" fmla="*/ 6881 w 277759"/>
                <a:gd name="connsiteY2" fmla="*/ 131163 h 277342"/>
                <a:gd name="connsiteX3" fmla="*/ 25931 w 277759"/>
                <a:gd name="connsiteY3" fmla="*/ 277213 h 277342"/>
                <a:gd name="connsiteX4" fmla="*/ 14819 w 277759"/>
                <a:gd name="connsiteY4" fmla="*/ 104176 h 277342"/>
                <a:gd name="connsiteX5" fmla="*/ 275169 w 277759"/>
                <a:gd name="connsiteY5" fmla="*/ 988 h 277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7759" h="277342">
                  <a:moveTo>
                    <a:pt x="275169" y="988"/>
                  </a:moveTo>
                  <a:cubicBezTo>
                    <a:pt x="296071" y="-6949"/>
                    <a:pt x="184946" y="34855"/>
                    <a:pt x="140231" y="56551"/>
                  </a:cubicBezTo>
                  <a:cubicBezTo>
                    <a:pt x="95516" y="78247"/>
                    <a:pt x="25931" y="94386"/>
                    <a:pt x="6881" y="131163"/>
                  </a:cubicBezTo>
                  <a:cubicBezTo>
                    <a:pt x="-12169" y="167940"/>
                    <a:pt x="24608" y="281711"/>
                    <a:pt x="25931" y="277213"/>
                  </a:cubicBezTo>
                  <a:cubicBezTo>
                    <a:pt x="27254" y="272715"/>
                    <a:pt x="-24604" y="148626"/>
                    <a:pt x="14819" y="104176"/>
                  </a:cubicBezTo>
                  <a:cubicBezTo>
                    <a:pt x="54242" y="59726"/>
                    <a:pt x="254267" y="8925"/>
                    <a:pt x="275169" y="98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3" name="フリーフォーム: 図形 432">
              <a:extLst>
                <a:ext uri="{FF2B5EF4-FFF2-40B4-BE49-F238E27FC236}">
                  <a16:creationId xmlns:a16="http://schemas.microsoft.com/office/drawing/2014/main" id="{8A97E999-D248-45D7-A656-D1A4CE76D1AC}"/>
                </a:ext>
              </a:extLst>
            </p:cNvPr>
            <p:cNvSpPr/>
            <p:nvPr/>
          </p:nvSpPr>
          <p:spPr>
            <a:xfrm>
              <a:off x="3826653" y="1853690"/>
              <a:ext cx="151466" cy="403029"/>
            </a:xfrm>
            <a:custGeom>
              <a:avLst/>
              <a:gdLst>
                <a:gd name="connsiteX0" fmla="*/ 810 w 151466"/>
                <a:gd name="connsiteY0" fmla="*/ 50 h 403029"/>
                <a:gd name="connsiteX1" fmla="*/ 51610 w 151466"/>
                <a:gd name="connsiteY1" fmla="*/ 238175 h 403029"/>
                <a:gd name="connsiteX2" fmla="*/ 150035 w 151466"/>
                <a:gd name="connsiteY2" fmla="*/ 401688 h 403029"/>
                <a:gd name="connsiteX3" fmla="*/ 108760 w 151466"/>
                <a:gd name="connsiteY3" fmla="*/ 312788 h 403029"/>
                <a:gd name="connsiteX4" fmla="*/ 89710 w 151466"/>
                <a:gd name="connsiteY4" fmla="*/ 258813 h 403029"/>
                <a:gd name="connsiteX5" fmla="*/ 810 w 151466"/>
                <a:gd name="connsiteY5" fmla="*/ 50 h 403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1466" h="403029">
                  <a:moveTo>
                    <a:pt x="810" y="50"/>
                  </a:moveTo>
                  <a:cubicBezTo>
                    <a:pt x="-5540" y="-3390"/>
                    <a:pt x="26739" y="171235"/>
                    <a:pt x="51610" y="238175"/>
                  </a:cubicBezTo>
                  <a:cubicBezTo>
                    <a:pt x="76481" y="305115"/>
                    <a:pt x="140510" y="389253"/>
                    <a:pt x="150035" y="401688"/>
                  </a:cubicBezTo>
                  <a:cubicBezTo>
                    <a:pt x="159560" y="414123"/>
                    <a:pt x="118814" y="336600"/>
                    <a:pt x="108760" y="312788"/>
                  </a:cubicBezTo>
                  <a:cubicBezTo>
                    <a:pt x="98706" y="288976"/>
                    <a:pt x="106908" y="306173"/>
                    <a:pt x="89710" y="258813"/>
                  </a:cubicBezTo>
                  <a:cubicBezTo>
                    <a:pt x="72512" y="211453"/>
                    <a:pt x="7160" y="3490"/>
                    <a:pt x="810" y="5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4" name="フリーフォーム: 図形 433">
              <a:extLst>
                <a:ext uri="{FF2B5EF4-FFF2-40B4-BE49-F238E27FC236}">
                  <a16:creationId xmlns:a16="http://schemas.microsoft.com/office/drawing/2014/main" id="{CC731555-4647-4B28-BDEA-CD5E7BE9CCF1}"/>
                </a:ext>
              </a:extLst>
            </p:cNvPr>
            <p:cNvSpPr/>
            <p:nvPr/>
          </p:nvSpPr>
          <p:spPr>
            <a:xfrm>
              <a:off x="3387876" y="1498128"/>
              <a:ext cx="171877" cy="93875"/>
            </a:xfrm>
            <a:custGeom>
              <a:avLst/>
              <a:gdLst>
                <a:gd name="connsiteX0" fmla="*/ 1437 w 171877"/>
                <a:gd name="connsiteY0" fmla="*/ 3187 h 93875"/>
                <a:gd name="connsiteX1" fmla="*/ 169712 w 171877"/>
                <a:gd name="connsiteY1" fmla="*/ 93675 h 93875"/>
                <a:gd name="connsiteX2" fmla="*/ 91924 w 171877"/>
                <a:gd name="connsiteY2" fmla="*/ 27000 h 93875"/>
                <a:gd name="connsiteX3" fmla="*/ 1437 w 171877"/>
                <a:gd name="connsiteY3" fmla="*/ 3187 h 9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877" h="93875">
                  <a:moveTo>
                    <a:pt x="1437" y="3187"/>
                  </a:moveTo>
                  <a:cubicBezTo>
                    <a:pt x="14402" y="14300"/>
                    <a:pt x="154631" y="89706"/>
                    <a:pt x="169712" y="93675"/>
                  </a:cubicBezTo>
                  <a:cubicBezTo>
                    <a:pt x="184793" y="97644"/>
                    <a:pt x="117059" y="41552"/>
                    <a:pt x="91924" y="27000"/>
                  </a:cubicBezTo>
                  <a:cubicBezTo>
                    <a:pt x="66789" y="12448"/>
                    <a:pt x="-11528" y="-7926"/>
                    <a:pt x="1437" y="318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5" name="フリーフォーム: 図形 434">
              <a:extLst>
                <a:ext uri="{FF2B5EF4-FFF2-40B4-BE49-F238E27FC236}">
                  <a16:creationId xmlns:a16="http://schemas.microsoft.com/office/drawing/2014/main" id="{09872001-59AA-45DA-B634-ACE53F582594}"/>
                </a:ext>
              </a:extLst>
            </p:cNvPr>
            <p:cNvSpPr/>
            <p:nvPr/>
          </p:nvSpPr>
          <p:spPr>
            <a:xfrm>
              <a:off x="3352687" y="1485089"/>
              <a:ext cx="21241" cy="137808"/>
            </a:xfrm>
            <a:custGeom>
              <a:avLst/>
              <a:gdLst>
                <a:gd name="connsiteX0" fmla="*/ 12813 w 21241"/>
                <a:gd name="connsiteY0" fmla="*/ 351 h 137808"/>
                <a:gd name="connsiteX1" fmla="*/ 113 w 21241"/>
                <a:gd name="connsiteY1" fmla="*/ 133701 h 137808"/>
                <a:gd name="connsiteX2" fmla="*/ 20751 w 21241"/>
                <a:gd name="connsiteY2" fmla="*/ 95601 h 137808"/>
                <a:gd name="connsiteX3" fmla="*/ 12813 w 21241"/>
                <a:gd name="connsiteY3" fmla="*/ 351 h 137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41" h="137808">
                  <a:moveTo>
                    <a:pt x="12813" y="351"/>
                  </a:moveTo>
                  <a:cubicBezTo>
                    <a:pt x="9373" y="6701"/>
                    <a:pt x="-1210" y="117826"/>
                    <a:pt x="113" y="133701"/>
                  </a:cubicBezTo>
                  <a:cubicBezTo>
                    <a:pt x="1436" y="149576"/>
                    <a:pt x="18370" y="115709"/>
                    <a:pt x="20751" y="95601"/>
                  </a:cubicBezTo>
                  <a:cubicBezTo>
                    <a:pt x="23132" y="75493"/>
                    <a:pt x="16253" y="-5999"/>
                    <a:pt x="12813" y="35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6" name="フリーフォーム: 図形 435">
              <a:extLst>
                <a:ext uri="{FF2B5EF4-FFF2-40B4-BE49-F238E27FC236}">
                  <a16:creationId xmlns:a16="http://schemas.microsoft.com/office/drawing/2014/main" id="{85265B69-7B86-4359-97C2-EFA82141194B}"/>
                </a:ext>
              </a:extLst>
            </p:cNvPr>
            <p:cNvSpPr/>
            <p:nvPr/>
          </p:nvSpPr>
          <p:spPr>
            <a:xfrm>
              <a:off x="3413098" y="1518023"/>
              <a:ext cx="20692" cy="123482"/>
            </a:xfrm>
            <a:custGeom>
              <a:avLst/>
              <a:gdLst>
                <a:gd name="connsiteX0" fmla="*/ 3202 w 20692"/>
                <a:gd name="connsiteY0" fmla="*/ 755 h 123482"/>
                <a:gd name="connsiteX1" fmla="*/ 1615 w 20692"/>
                <a:gd name="connsiteY1" fmla="*/ 121405 h 123482"/>
                <a:gd name="connsiteX2" fmla="*/ 20665 w 20692"/>
                <a:gd name="connsiteY2" fmla="*/ 72192 h 123482"/>
                <a:gd name="connsiteX3" fmla="*/ 3202 w 20692"/>
                <a:gd name="connsiteY3" fmla="*/ 755 h 123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692" h="123482">
                  <a:moveTo>
                    <a:pt x="3202" y="755"/>
                  </a:moveTo>
                  <a:cubicBezTo>
                    <a:pt x="27" y="8957"/>
                    <a:pt x="-1296" y="109499"/>
                    <a:pt x="1615" y="121405"/>
                  </a:cubicBezTo>
                  <a:cubicBezTo>
                    <a:pt x="4526" y="133311"/>
                    <a:pt x="21459" y="90977"/>
                    <a:pt x="20665" y="72192"/>
                  </a:cubicBezTo>
                  <a:cubicBezTo>
                    <a:pt x="19871" y="53407"/>
                    <a:pt x="6377" y="-7447"/>
                    <a:pt x="3202" y="75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7" name="フリーフォーム: 図形 436">
              <a:extLst>
                <a:ext uri="{FF2B5EF4-FFF2-40B4-BE49-F238E27FC236}">
                  <a16:creationId xmlns:a16="http://schemas.microsoft.com/office/drawing/2014/main" id="{44F226C0-0058-4DA9-9617-F992C69F12BC}"/>
                </a:ext>
              </a:extLst>
            </p:cNvPr>
            <p:cNvSpPr/>
            <p:nvPr/>
          </p:nvSpPr>
          <p:spPr>
            <a:xfrm>
              <a:off x="4062333" y="1641009"/>
              <a:ext cx="497281" cy="105323"/>
            </a:xfrm>
            <a:custGeom>
              <a:avLst/>
              <a:gdLst>
                <a:gd name="connsiteX0" fmla="*/ 80 w 497281"/>
                <a:gd name="connsiteY0" fmla="*/ 6 h 105323"/>
                <a:gd name="connsiteX1" fmla="*/ 263605 w 497281"/>
                <a:gd name="connsiteY1" fmla="*/ 93669 h 105323"/>
                <a:gd name="connsiteX2" fmla="*/ 490617 w 497281"/>
                <a:gd name="connsiteY2" fmla="*/ 103194 h 105323"/>
                <a:gd name="connsiteX3" fmla="*/ 423942 w 497281"/>
                <a:gd name="connsiteY3" fmla="*/ 87319 h 105323"/>
                <a:gd name="connsiteX4" fmla="*/ 290592 w 497281"/>
                <a:gd name="connsiteY4" fmla="*/ 88906 h 105323"/>
                <a:gd name="connsiteX5" fmla="*/ 80 w 497281"/>
                <a:gd name="connsiteY5" fmla="*/ 6 h 105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7281" h="105323">
                  <a:moveTo>
                    <a:pt x="80" y="6"/>
                  </a:moveTo>
                  <a:cubicBezTo>
                    <a:pt x="-4418" y="800"/>
                    <a:pt x="181849" y="76471"/>
                    <a:pt x="263605" y="93669"/>
                  </a:cubicBezTo>
                  <a:cubicBezTo>
                    <a:pt x="345361" y="110867"/>
                    <a:pt x="463894" y="104252"/>
                    <a:pt x="490617" y="103194"/>
                  </a:cubicBezTo>
                  <a:cubicBezTo>
                    <a:pt x="517340" y="102136"/>
                    <a:pt x="457279" y="89700"/>
                    <a:pt x="423942" y="87319"/>
                  </a:cubicBezTo>
                  <a:cubicBezTo>
                    <a:pt x="390605" y="84938"/>
                    <a:pt x="357796" y="102929"/>
                    <a:pt x="290592" y="88906"/>
                  </a:cubicBezTo>
                  <a:cubicBezTo>
                    <a:pt x="223388" y="74883"/>
                    <a:pt x="4578" y="-788"/>
                    <a:pt x="80" y="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8" name="フリーフォーム: 図形 437">
              <a:extLst>
                <a:ext uri="{FF2B5EF4-FFF2-40B4-BE49-F238E27FC236}">
                  <a16:creationId xmlns:a16="http://schemas.microsoft.com/office/drawing/2014/main" id="{E5C0BD43-6AF4-4E78-93D9-57FE088EC916}"/>
                </a:ext>
              </a:extLst>
            </p:cNvPr>
            <p:cNvSpPr/>
            <p:nvPr/>
          </p:nvSpPr>
          <p:spPr>
            <a:xfrm>
              <a:off x="4262564" y="1736202"/>
              <a:ext cx="298066" cy="32919"/>
            </a:xfrm>
            <a:custGeom>
              <a:avLst/>
              <a:gdLst>
                <a:gd name="connsiteX0" fmla="*/ 1461 w 298066"/>
                <a:gd name="connsiteY0" fmla="*/ 63 h 32919"/>
                <a:gd name="connsiteX1" fmla="*/ 291974 w 298066"/>
                <a:gd name="connsiteY1" fmla="*/ 23876 h 32919"/>
                <a:gd name="connsiteX2" fmla="*/ 184024 w 298066"/>
                <a:gd name="connsiteY2" fmla="*/ 31813 h 32919"/>
                <a:gd name="connsiteX3" fmla="*/ 1461 w 298066"/>
                <a:gd name="connsiteY3" fmla="*/ 63 h 32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8066" h="32919">
                  <a:moveTo>
                    <a:pt x="1461" y="63"/>
                  </a:moveTo>
                  <a:cubicBezTo>
                    <a:pt x="19453" y="-1260"/>
                    <a:pt x="261547" y="18584"/>
                    <a:pt x="291974" y="23876"/>
                  </a:cubicBezTo>
                  <a:cubicBezTo>
                    <a:pt x="322401" y="29168"/>
                    <a:pt x="231384" y="35517"/>
                    <a:pt x="184024" y="31813"/>
                  </a:cubicBezTo>
                  <a:cubicBezTo>
                    <a:pt x="136664" y="28109"/>
                    <a:pt x="-16531" y="1386"/>
                    <a:pt x="1461" y="6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9" name="フリーフォーム: 図形 438">
              <a:extLst>
                <a:ext uri="{FF2B5EF4-FFF2-40B4-BE49-F238E27FC236}">
                  <a16:creationId xmlns:a16="http://schemas.microsoft.com/office/drawing/2014/main" id="{F828827E-B767-4815-BD17-29BF8C7E4DB0}"/>
                </a:ext>
              </a:extLst>
            </p:cNvPr>
            <p:cNvSpPr/>
            <p:nvPr/>
          </p:nvSpPr>
          <p:spPr>
            <a:xfrm>
              <a:off x="3960049" y="1459158"/>
              <a:ext cx="849362" cy="350718"/>
            </a:xfrm>
            <a:custGeom>
              <a:avLst/>
              <a:gdLst>
                <a:gd name="connsiteX0" fmla="*/ 2351 w 849362"/>
                <a:gd name="connsiteY0" fmla="*/ 882 h 350718"/>
                <a:gd name="connsiteX1" fmla="*/ 602426 w 849362"/>
                <a:gd name="connsiteY1" fmla="*/ 199320 h 350718"/>
                <a:gd name="connsiteX2" fmla="*/ 848489 w 849362"/>
                <a:gd name="connsiteY2" fmla="*/ 350132 h 350718"/>
                <a:gd name="connsiteX3" fmla="*/ 673864 w 849362"/>
                <a:gd name="connsiteY3" fmla="*/ 246945 h 350718"/>
                <a:gd name="connsiteX4" fmla="*/ 403989 w 849362"/>
                <a:gd name="connsiteY4" fmla="*/ 131057 h 350718"/>
                <a:gd name="connsiteX5" fmla="*/ 2351 w 849362"/>
                <a:gd name="connsiteY5" fmla="*/ 882 h 350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9362" h="350718">
                  <a:moveTo>
                    <a:pt x="2351" y="882"/>
                  </a:moveTo>
                  <a:cubicBezTo>
                    <a:pt x="35424" y="12259"/>
                    <a:pt x="461403" y="141112"/>
                    <a:pt x="602426" y="199320"/>
                  </a:cubicBezTo>
                  <a:cubicBezTo>
                    <a:pt x="743449" y="257528"/>
                    <a:pt x="836583" y="342195"/>
                    <a:pt x="848489" y="350132"/>
                  </a:cubicBezTo>
                  <a:cubicBezTo>
                    <a:pt x="860395" y="358069"/>
                    <a:pt x="747947" y="283457"/>
                    <a:pt x="673864" y="246945"/>
                  </a:cubicBezTo>
                  <a:cubicBezTo>
                    <a:pt x="599781" y="210433"/>
                    <a:pt x="513791" y="171009"/>
                    <a:pt x="403989" y="131057"/>
                  </a:cubicBezTo>
                  <a:cubicBezTo>
                    <a:pt x="294187" y="91105"/>
                    <a:pt x="-30722" y="-10495"/>
                    <a:pt x="2351" y="88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0" name="フリーフォーム: 図形 439">
              <a:extLst>
                <a:ext uri="{FF2B5EF4-FFF2-40B4-BE49-F238E27FC236}">
                  <a16:creationId xmlns:a16="http://schemas.microsoft.com/office/drawing/2014/main" id="{234EAAF6-5880-4E63-ACD2-43ED8EF1955E}"/>
                </a:ext>
              </a:extLst>
            </p:cNvPr>
            <p:cNvSpPr/>
            <p:nvPr/>
          </p:nvSpPr>
          <p:spPr>
            <a:xfrm>
              <a:off x="4557872" y="1765884"/>
              <a:ext cx="237082" cy="136101"/>
            </a:xfrm>
            <a:custGeom>
              <a:avLst/>
              <a:gdLst>
                <a:gd name="connsiteX0" fmla="*/ 3016 w 237082"/>
                <a:gd name="connsiteY0" fmla="*/ 5306 h 136101"/>
                <a:gd name="connsiteX1" fmla="*/ 203041 w 237082"/>
                <a:gd name="connsiteY1" fmla="*/ 124369 h 136101"/>
                <a:gd name="connsiteX2" fmla="*/ 191928 w 237082"/>
                <a:gd name="connsiteY2" fmla="*/ 125956 h 136101"/>
                <a:gd name="connsiteX3" fmla="*/ 236378 w 237082"/>
                <a:gd name="connsiteY3" fmla="*/ 73569 h 136101"/>
                <a:gd name="connsiteX4" fmla="*/ 209391 w 237082"/>
                <a:gd name="connsiteY4" fmla="*/ 127544 h 136101"/>
                <a:gd name="connsiteX5" fmla="*/ 90328 w 237082"/>
                <a:gd name="connsiteY5" fmla="*/ 30706 h 136101"/>
                <a:gd name="connsiteX6" fmla="*/ 3016 w 237082"/>
                <a:gd name="connsiteY6" fmla="*/ 5306 h 136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7082" h="136101">
                  <a:moveTo>
                    <a:pt x="3016" y="5306"/>
                  </a:moveTo>
                  <a:cubicBezTo>
                    <a:pt x="21801" y="20916"/>
                    <a:pt x="171556" y="104261"/>
                    <a:pt x="203041" y="124369"/>
                  </a:cubicBezTo>
                  <a:cubicBezTo>
                    <a:pt x="234526" y="144477"/>
                    <a:pt x="186372" y="134423"/>
                    <a:pt x="191928" y="125956"/>
                  </a:cubicBezTo>
                  <a:cubicBezTo>
                    <a:pt x="197484" y="117489"/>
                    <a:pt x="233468" y="73304"/>
                    <a:pt x="236378" y="73569"/>
                  </a:cubicBezTo>
                  <a:cubicBezTo>
                    <a:pt x="239288" y="73834"/>
                    <a:pt x="233733" y="134688"/>
                    <a:pt x="209391" y="127544"/>
                  </a:cubicBezTo>
                  <a:cubicBezTo>
                    <a:pt x="185049" y="120400"/>
                    <a:pt x="122607" y="49756"/>
                    <a:pt x="90328" y="30706"/>
                  </a:cubicBezTo>
                  <a:cubicBezTo>
                    <a:pt x="58049" y="11656"/>
                    <a:pt x="-15769" y="-10304"/>
                    <a:pt x="3016" y="530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1" name="フリーフォーム: 図形 440">
              <a:extLst>
                <a:ext uri="{FF2B5EF4-FFF2-40B4-BE49-F238E27FC236}">
                  <a16:creationId xmlns:a16="http://schemas.microsoft.com/office/drawing/2014/main" id="{2F24E56D-DD11-4041-BF9C-11AEBCBDB9E8}"/>
                </a:ext>
              </a:extLst>
            </p:cNvPr>
            <p:cNvSpPr/>
            <p:nvPr/>
          </p:nvSpPr>
          <p:spPr>
            <a:xfrm>
              <a:off x="4244941" y="1727914"/>
              <a:ext cx="310820" cy="273771"/>
            </a:xfrm>
            <a:custGeom>
              <a:avLst/>
              <a:gdLst>
                <a:gd name="connsiteX0" fmla="*/ 34 w 310820"/>
                <a:gd name="connsiteY0" fmla="*/ 414 h 273771"/>
                <a:gd name="connsiteX1" fmla="*/ 107984 w 310820"/>
                <a:gd name="connsiteY1" fmla="*/ 127414 h 273771"/>
                <a:gd name="connsiteX2" fmla="*/ 223872 w 310820"/>
                <a:gd name="connsiteY2" fmla="*/ 202026 h 273771"/>
                <a:gd name="connsiteX3" fmla="*/ 308009 w 310820"/>
                <a:gd name="connsiteY3" fmla="*/ 273464 h 273771"/>
                <a:gd name="connsiteX4" fmla="*/ 119097 w 310820"/>
                <a:gd name="connsiteY4" fmla="*/ 173451 h 273771"/>
                <a:gd name="connsiteX5" fmla="*/ 34 w 310820"/>
                <a:gd name="connsiteY5" fmla="*/ 414 h 273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0820" h="273771">
                  <a:moveTo>
                    <a:pt x="34" y="414"/>
                  </a:moveTo>
                  <a:cubicBezTo>
                    <a:pt x="-1818" y="-7259"/>
                    <a:pt x="70678" y="93812"/>
                    <a:pt x="107984" y="127414"/>
                  </a:cubicBezTo>
                  <a:cubicBezTo>
                    <a:pt x="145290" y="161016"/>
                    <a:pt x="190534" y="177684"/>
                    <a:pt x="223872" y="202026"/>
                  </a:cubicBezTo>
                  <a:cubicBezTo>
                    <a:pt x="257210" y="226368"/>
                    <a:pt x="325472" y="278227"/>
                    <a:pt x="308009" y="273464"/>
                  </a:cubicBezTo>
                  <a:cubicBezTo>
                    <a:pt x="290546" y="268701"/>
                    <a:pt x="168838" y="215784"/>
                    <a:pt x="119097" y="173451"/>
                  </a:cubicBezTo>
                  <a:cubicBezTo>
                    <a:pt x="69356" y="131118"/>
                    <a:pt x="1886" y="8087"/>
                    <a:pt x="34" y="41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2" name="フリーフォーム: 図形 441">
              <a:extLst>
                <a:ext uri="{FF2B5EF4-FFF2-40B4-BE49-F238E27FC236}">
                  <a16:creationId xmlns:a16="http://schemas.microsoft.com/office/drawing/2014/main" id="{EE5A2DDD-2606-47C3-94D9-C03FD35AF895}"/>
                </a:ext>
              </a:extLst>
            </p:cNvPr>
            <p:cNvSpPr/>
            <p:nvPr/>
          </p:nvSpPr>
          <p:spPr>
            <a:xfrm>
              <a:off x="3590847" y="2280480"/>
              <a:ext cx="287612" cy="43698"/>
            </a:xfrm>
            <a:custGeom>
              <a:avLst/>
              <a:gdLst>
                <a:gd name="connsiteX0" fmla="*/ 78 w 287612"/>
                <a:gd name="connsiteY0" fmla="*/ 5060 h 43698"/>
                <a:gd name="connsiteX1" fmla="*/ 173116 w 287612"/>
                <a:gd name="connsiteY1" fmla="*/ 24110 h 43698"/>
                <a:gd name="connsiteX2" fmla="*/ 287416 w 287612"/>
                <a:gd name="connsiteY2" fmla="*/ 43160 h 43698"/>
                <a:gd name="connsiteX3" fmla="*/ 195341 w 287612"/>
                <a:gd name="connsiteY3" fmla="*/ 1885 h 43698"/>
                <a:gd name="connsiteX4" fmla="*/ 78 w 287612"/>
                <a:gd name="connsiteY4" fmla="*/ 5060 h 43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7612" h="43698">
                  <a:moveTo>
                    <a:pt x="78" y="5060"/>
                  </a:moveTo>
                  <a:cubicBezTo>
                    <a:pt x="-3626" y="8764"/>
                    <a:pt x="125226" y="17760"/>
                    <a:pt x="173116" y="24110"/>
                  </a:cubicBezTo>
                  <a:cubicBezTo>
                    <a:pt x="221006" y="30460"/>
                    <a:pt x="283712" y="46864"/>
                    <a:pt x="287416" y="43160"/>
                  </a:cubicBezTo>
                  <a:cubicBezTo>
                    <a:pt x="291120" y="39456"/>
                    <a:pt x="241908" y="6118"/>
                    <a:pt x="195341" y="1885"/>
                  </a:cubicBezTo>
                  <a:cubicBezTo>
                    <a:pt x="148774" y="-2348"/>
                    <a:pt x="3782" y="1356"/>
                    <a:pt x="78" y="506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3" name="フリーフォーム: 図形 442">
              <a:extLst>
                <a:ext uri="{FF2B5EF4-FFF2-40B4-BE49-F238E27FC236}">
                  <a16:creationId xmlns:a16="http://schemas.microsoft.com/office/drawing/2014/main" id="{9F7DC00C-B6C2-480E-9CDD-597CED76D342}"/>
                </a:ext>
              </a:extLst>
            </p:cNvPr>
            <p:cNvSpPr/>
            <p:nvPr/>
          </p:nvSpPr>
          <p:spPr>
            <a:xfrm>
              <a:off x="4103199" y="1699125"/>
              <a:ext cx="225473" cy="161367"/>
            </a:xfrm>
            <a:custGeom>
              <a:avLst/>
              <a:gdLst>
                <a:gd name="connsiteX0" fmla="*/ 2076 w 225473"/>
                <a:gd name="connsiteY0" fmla="*/ 628 h 161367"/>
                <a:gd name="connsiteX1" fmla="*/ 222739 w 225473"/>
                <a:gd name="connsiteY1" fmla="*/ 157790 h 161367"/>
                <a:gd name="connsiteX2" fmla="*/ 117964 w 225473"/>
                <a:gd name="connsiteY2" fmla="*/ 103815 h 161367"/>
                <a:gd name="connsiteX3" fmla="*/ 2076 w 225473"/>
                <a:gd name="connsiteY3" fmla="*/ 628 h 161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473" h="161367">
                  <a:moveTo>
                    <a:pt x="2076" y="628"/>
                  </a:moveTo>
                  <a:cubicBezTo>
                    <a:pt x="19539" y="9624"/>
                    <a:pt x="203424" y="140592"/>
                    <a:pt x="222739" y="157790"/>
                  </a:cubicBezTo>
                  <a:cubicBezTo>
                    <a:pt x="242054" y="174988"/>
                    <a:pt x="153947" y="125775"/>
                    <a:pt x="117964" y="103815"/>
                  </a:cubicBezTo>
                  <a:cubicBezTo>
                    <a:pt x="81981" y="81855"/>
                    <a:pt x="-15387" y="-8368"/>
                    <a:pt x="2076" y="62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4" name="フリーフォーム: 図形 443">
              <a:extLst>
                <a:ext uri="{FF2B5EF4-FFF2-40B4-BE49-F238E27FC236}">
                  <a16:creationId xmlns:a16="http://schemas.microsoft.com/office/drawing/2014/main" id="{288D5BE3-A586-4C9F-B866-CF3FF7143CC0}"/>
                </a:ext>
              </a:extLst>
            </p:cNvPr>
            <p:cNvSpPr/>
            <p:nvPr/>
          </p:nvSpPr>
          <p:spPr>
            <a:xfrm>
              <a:off x="3453999" y="2001370"/>
              <a:ext cx="192504" cy="137664"/>
            </a:xfrm>
            <a:custGeom>
              <a:avLst/>
              <a:gdLst>
                <a:gd name="connsiteX0" fmla="*/ 401 w 192504"/>
                <a:gd name="connsiteY0" fmla="*/ 8 h 137664"/>
                <a:gd name="connsiteX1" fmla="*/ 51201 w 192504"/>
                <a:gd name="connsiteY1" fmla="*/ 117483 h 137664"/>
                <a:gd name="connsiteX2" fmla="*/ 73426 w 192504"/>
                <a:gd name="connsiteY2" fmla="*/ 136533 h 137664"/>
                <a:gd name="connsiteX3" fmla="*/ 192489 w 192504"/>
                <a:gd name="connsiteY3" fmla="*/ 104783 h 137664"/>
                <a:gd name="connsiteX4" fmla="*/ 81364 w 192504"/>
                <a:gd name="connsiteY4" fmla="*/ 111133 h 137664"/>
                <a:gd name="connsiteX5" fmla="*/ 401 w 192504"/>
                <a:gd name="connsiteY5" fmla="*/ 8 h 137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2504" h="137664">
                  <a:moveTo>
                    <a:pt x="401" y="8"/>
                  </a:moveTo>
                  <a:cubicBezTo>
                    <a:pt x="-4626" y="1066"/>
                    <a:pt x="39030" y="94729"/>
                    <a:pt x="51201" y="117483"/>
                  </a:cubicBezTo>
                  <a:cubicBezTo>
                    <a:pt x="63372" y="140237"/>
                    <a:pt x="49878" y="138650"/>
                    <a:pt x="73426" y="136533"/>
                  </a:cubicBezTo>
                  <a:cubicBezTo>
                    <a:pt x="96974" y="134416"/>
                    <a:pt x="191166" y="109016"/>
                    <a:pt x="192489" y="104783"/>
                  </a:cubicBezTo>
                  <a:cubicBezTo>
                    <a:pt x="193812" y="100550"/>
                    <a:pt x="110733" y="126479"/>
                    <a:pt x="81364" y="111133"/>
                  </a:cubicBezTo>
                  <a:cubicBezTo>
                    <a:pt x="51995" y="95787"/>
                    <a:pt x="5428" y="-1050"/>
                    <a:pt x="401" y="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5" name="フリーフォーム: 図形 444">
              <a:extLst>
                <a:ext uri="{FF2B5EF4-FFF2-40B4-BE49-F238E27FC236}">
                  <a16:creationId xmlns:a16="http://schemas.microsoft.com/office/drawing/2014/main" id="{0F2A718C-72B9-482C-BB72-F6A7AD9360DA}"/>
                </a:ext>
              </a:extLst>
            </p:cNvPr>
            <p:cNvSpPr/>
            <p:nvPr/>
          </p:nvSpPr>
          <p:spPr>
            <a:xfrm>
              <a:off x="3435195" y="1964772"/>
              <a:ext cx="212897" cy="198194"/>
            </a:xfrm>
            <a:custGeom>
              <a:avLst/>
              <a:gdLst>
                <a:gd name="connsiteX0" fmla="*/ 112868 w 212897"/>
                <a:gd name="connsiteY0" fmla="*/ 93 h 198194"/>
                <a:gd name="connsiteX1" fmla="*/ 3330 w 212897"/>
                <a:gd name="connsiteY1" fmla="*/ 33431 h 198194"/>
                <a:gd name="connsiteX2" fmla="*/ 30318 w 212897"/>
                <a:gd name="connsiteY2" fmla="*/ 98518 h 198194"/>
                <a:gd name="connsiteX3" fmla="*/ 50955 w 212897"/>
                <a:gd name="connsiteY3" fmla="*/ 184243 h 198194"/>
                <a:gd name="connsiteX4" fmla="*/ 79530 w 212897"/>
                <a:gd name="connsiteY4" fmla="*/ 195356 h 198194"/>
                <a:gd name="connsiteX5" fmla="*/ 212880 w 212897"/>
                <a:gd name="connsiteY5" fmla="*/ 155668 h 198194"/>
                <a:gd name="connsiteX6" fmla="*/ 70005 w 212897"/>
                <a:gd name="connsiteY6" fmla="*/ 169956 h 198194"/>
                <a:gd name="connsiteX7" fmla="*/ 19205 w 212897"/>
                <a:gd name="connsiteY7" fmla="*/ 52481 h 198194"/>
                <a:gd name="connsiteX8" fmla="*/ 65243 w 212897"/>
                <a:gd name="connsiteY8" fmla="*/ 23906 h 198194"/>
                <a:gd name="connsiteX9" fmla="*/ 112868 w 212897"/>
                <a:gd name="connsiteY9" fmla="*/ 93 h 198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2897" h="198194">
                  <a:moveTo>
                    <a:pt x="112868" y="93"/>
                  </a:moveTo>
                  <a:cubicBezTo>
                    <a:pt x="102549" y="1681"/>
                    <a:pt x="17088" y="17027"/>
                    <a:pt x="3330" y="33431"/>
                  </a:cubicBezTo>
                  <a:cubicBezTo>
                    <a:pt x="-10428" y="49835"/>
                    <a:pt x="22381" y="73383"/>
                    <a:pt x="30318" y="98518"/>
                  </a:cubicBezTo>
                  <a:cubicBezTo>
                    <a:pt x="38255" y="123653"/>
                    <a:pt x="42753" y="168103"/>
                    <a:pt x="50955" y="184243"/>
                  </a:cubicBezTo>
                  <a:cubicBezTo>
                    <a:pt x="59157" y="200383"/>
                    <a:pt x="52543" y="200118"/>
                    <a:pt x="79530" y="195356"/>
                  </a:cubicBezTo>
                  <a:cubicBezTo>
                    <a:pt x="106517" y="190594"/>
                    <a:pt x="214467" y="159901"/>
                    <a:pt x="212880" y="155668"/>
                  </a:cubicBezTo>
                  <a:cubicBezTo>
                    <a:pt x="211293" y="151435"/>
                    <a:pt x="102284" y="187154"/>
                    <a:pt x="70005" y="169956"/>
                  </a:cubicBezTo>
                  <a:cubicBezTo>
                    <a:pt x="37726" y="152758"/>
                    <a:pt x="19999" y="76823"/>
                    <a:pt x="19205" y="52481"/>
                  </a:cubicBezTo>
                  <a:cubicBezTo>
                    <a:pt x="18411" y="28139"/>
                    <a:pt x="47781" y="30256"/>
                    <a:pt x="65243" y="23906"/>
                  </a:cubicBezTo>
                  <a:cubicBezTo>
                    <a:pt x="82705" y="17556"/>
                    <a:pt x="123187" y="-1495"/>
                    <a:pt x="112868" y="9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6" name="フリーフォーム: 図形 445">
              <a:extLst>
                <a:ext uri="{FF2B5EF4-FFF2-40B4-BE49-F238E27FC236}">
                  <a16:creationId xmlns:a16="http://schemas.microsoft.com/office/drawing/2014/main" id="{2E90A16E-8772-444E-94B6-871531400B27}"/>
                </a:ext>
              </a:extLst>
            </p:cNvPr>
            <p:cNvSpPr/>
            <p:nvPr/>
          </p:nvSpPr>
          <p:spPr>
            <a:xfrm>
              <a:off x="3917229" y="1979595"/>
              <a:ext cx="99461" cy="86820"/>
            </a:xfrm>
            <a:custGeom>
              <a:avLst/>
              <a:gdLst>
                <a:gd name="connsiteX0" fmla="*/ 99146 w 99461"/>
                <a:gd name="connsiteY0" fmla="*/ 1145 h 86820"/>
                <a:gd name="connsiteX1" fmla="*/ 26121 w 99461"/>
                <a:gd name="connsiteY1" fmla="*/ 72583 h 86820"/>
                <a:gd name="connsiteX2" fmla="*/ 721 w 99461"/>
                <a:gd name="connsiteY2" fmla="*/ 83695 h 86820"/>
                <a:gd name="connsiteX3" fmla="*/ 49934 w 99461"/>
                <a:gd name="connsiteY3" fmla="*/ 32895 h 86820"/>
                <a:gd name="connsiteX4" fmla="*/ 99146 w 99461"/>
                <a:gd name="connsiteY4" fmla="*/ 1145 h 86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461" h="86820">
                  <a:moveTo>
                    <a:pt x="99146" y="1145"/>
                  </a:moveTo>
                  <a:cubicBezTo>
                    <a:pt x="95177" y="7760"/>
                    <a:pt x="42525" y="58825"/>
                    <a:pt x="26121" y="72583"/>
                  </a:cubicBezTo>
                  <a:cubicBezTo>
                    <a:pt x="9717" y="86341"/>
                    <a:pt x="-3248" y="90310"/>
                    <a:pt x="721" y="83695"/>
                  </a:cubicBezTo>
                  <a:cubicBezTo>
                    <a:pt x="4690" y="77080"/>
                    <a:pt x="31149" y="47712"/>
                    <a:pt x="49934" y="32895"/>
                  </a:cubicBezTo>
                  <a:cubicBezTo>
                    <a:pt x="68719" y="18078"/>
                    <a:pt x="103115" y="-5470"/>
                    <a:pt x="99146" y="114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7" name="フリーフォーム: 図形 446">
              <a:extLst>
                <a:ext uri="{FF2B5EF4-FFF2-40B4-BE49-F238E27FC236}">
                  <a16:creationId xmlns:a16="http://schemas.microsoft.com/office/drawing/2014/main" id="{5408E59F-1206-490E-92AA-4AB401B9DC69}"/>
                </a:ext>
              </a:extLst>
            </p:cNvPr>
            <p:cNvSpPr/>
            <p:nvPr/>
          </p:nvSpPr>
          <p:spPr>
            <a:xfrm>
              <a:off x="3857892" y="1923574"/>
              <a:ext cx="126467" cy="71700"/>
            </a:xfrm>
            <a:custGeom>
              <a:avLst/>
              <a:gdLst>
                <a:gd name="connsiteX0" fmla="*/ 1321 w 126467"/>
                <a:gd name="connsiteY0" fmla="*/ 16 h 71700"/>
                <a:gd name="connsiteX1" fmla="*/ 125146 w 126467"/>
                <a:gd name="connsiteY1" fmla="*/ 66691 h 71700"/>
                <a:gd name="connsiteX2" fmla="*/ 63233 w 126467"/>
                <a:gd name="connsiteY2" fmla="*/ 60341 h 71700"/>
                <a:gd name="connsiteX3" fmla="*/ 1321 w 126467"/>
                <a:gd name="connsiteY3" fmla="*/ 16 h 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6467" h="71700">
                  <a:moveTo>
                    <a:pt x="1321" y="16"/>
                  </a:moveTo>
                  <a:cubicBezTo>
                    <a:pt x="11640" y="1074"/>
                    <a:pt x="114827" y="56637"/>
                    <a:pt x="125146" y="66691"/>
                  </a:cubicBezTo>
                  <a:cubicBezTo>
                    <a:pt x="135465" y="76745"/>
                    <a:pt x="82548" y="70130"/>
                    <a:pt x="63233" y="60341"/>
                  </a:cubicBezTo>
                  <a:cubicBezTo>
                    <a:pt x="43918" y="50552"/>
                    <a:pt x="-8998" y="-1042"/>
                    <a:pt x="1321" y="1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8" name="フリーフォーム: 図形 447">
              <a:extLst>
                <a:ext uri="{FF2B5EF4-FFF2-40B4-BE49-F238E27FC236}">
                  <a16:creationId xmlns:a16="http://schemas.microsoft.com/office/drawing/2014/main" id="{8E25F769-5CA8-4F18-A4E3-49D8F781110F}"/>
                </a:ext>
              </a:extLst>
            </p:cNvPr>
            <p:cNvSpPr/>
            <p:nvPr/>
          </p:nvSpPr>
          <p:spPr>
            <a:xfrm>
              <a:off x="3565525" y="1517005"/>
              <a:ext cx="211184" cy="103813"/>
            </a:xfrm>
            <a:custGeom>
              <a:avLst/>
              <a:gdLst>
                <a:gd name="connsiteX0" fmla="*/ 211138 w 211184"/>
                <a:gd name="connsiteY0" fmla="*/ 185 h 103813"/>
                <a:gd name="connsiteX1" fmla="*/ 176213 w 211184"/>
                <a:gd name="connsiteY1" fmla="*/ 100198 h 103813"/>
                <a:gd name="connsiteX2" fmla="*/ 0 w 211184"/>
                <a:gd name="connsiteY2" fmla="*/ 81148 h 103813"/>
                <a:gd name="connsiteX3" fmla="*/ 177800 w 211184"/>
                <a:gd name="connsiteY3" fmla="*/ 74798 h 103813"/>
                <a:gd name="connsiteX4" fmla="*/ 211138 w 211184"/>
                <a:gd name="connsiteY4" fmla="*/ 185 h 103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1184" h="103813">
                  <a:moveTo>
                    <a:pt x="211138" y="185"/>
                  </a:moveTo>
                  <a:cubicBezTo>
                    <a:pt x="210874" y="4418"/>
                    <a:pt x="211403" y="86704"/>
                    <a:pt x="176213" y="100198"/>
                  </a:cubicBezTo>
                  <a:cubicBezTo>
                    <a:pt x="141023" y="113692"/>
                    <a:pt x="-264" y="85381"/>
                    <a:pt x="0" y="81148"/>
                  </a:cubicBezTo>
                  <a:cubicBezTo>
                    <a:pt x="264" y="76915"/>
                    <a:pt x="143933" y="84059"/>
                    <a:pt x="177800" y="74798"/>
                  </a:cubicBezTo>
                  <a:cubicBezTo>
                    <a:pt x="211667" y="65537"/>
                    <a:pt x="211402" y="-4048"/>
                    <a:pt x="211138" y="18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9" name="フリーフォーム: 図形 448">
              <a:extLst>
                <a:ext uri="{FF2B5EF4-FFF2-40B4-BE49-F238E27FC236}">
                  <a16:creationId xmlns:a16="http://schemas.microsoft.com/office/drawing/2014/main" id="{5B3E2783-A424-4C25-BDF5-ED1BF56026D3}"/>
                </a:ext>
              </a:extLst>
            </p:cNvPr>
            <p:cNvSpPr/>
            <p:nvPr/>
          </p:nvSpPr>
          <p:spPr>
            <a:xfrm>
              <a:off x="4321103" y="1781704"/>
              <a:ext cx="380496" cy="132911"/>
            </a:xfrm>
            <a:custGeom>
              <a:avLst/>
              <a:gdLst>
                <a:gd name="connsiteX0" fmla="*/ 72 w 380496"/>
                <a:gd name="connsiteY0" fmla="*/ 599 h 132911"/>
                <a:gd name="connsiteX1" fmla="*/ 211210 w 380496"/>
                <a:gd name="connsiteY1" fmla="*/ 30761 h 132911"/>
                <a:gd name="connsiteX2" fmla="*/ 376310 w 380496"/>
                <a:gd name="connsiteY2" fmla="*/ 132361 h 132911"/>
                <a:gd name="connsiteX3" fmla="*/ 319160 w 380496"/>
                <a:gd name="connsiteY3" fmla="*/ 68861 h 132911"/>
                <a:gd name="connsiteX4" fmla="*/ 188985 w 380496"/>
                <a:gd name="connsiteY4" fmla="*/ 14886 h 132911"/>
                <a:gd name="connsiteX5" fmla="*/ 72 w 380496"/>
                <a:gd name="connsiteY5" fmla="*/ 599 h 132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0496" h="132911">
                  <a:moveTo>
                    <a:pt x="72" y="599"/>
                  </a:moveTo>
                  <a:cubicBezTo>
                    <a:pt x="3776" y="3245"/>
                    <a:pt x="148504" y="8801"/>
                    <a:pt x="211210" y="30761"/>
                  </a:cubicBezTo>
                  <a:cubicBezTo>
                    <a:pt x="273916" y="52721"/>
                    <a:pt x="358318" y="126011"/>
                    <a:pt x="376310" y="132361"/>
                  </a:cubicBezTo>
                  <a:cubicBezTo>
                    <a:pt x="394302" y="138711"/>
                    <a:pt x="350381" y="88440"/>
                    <a:pt x="319160" y="68861"/>
                  </a:cubicBezTo>
                  <a:cubicBezTo>
                    <a:pt x="287939" y="49282"/>
                    <a:pt x="241637" y="25469"/>
                    <a:pt x="188985" y="14886"/>
                  </a:cubicBezTo>
                  <a:cubicBezTo>
                    <a:pt x="136333" y="4303"/>
                    <a:pt x="-3632" y="-2047"/>
                    <a:pt x="72" y="59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0" name="フリーフォーム: 図形 449">
              <a:extLst>
                <a:ext uri="{FF2B5EF4-FFF2-40B4-BE49-F238E27FC236}">
                  <a16:creationId xmlns:a16="http://schemas.microsoft.com/office/drawing/2014/main" id="{85BAA42A-3672-4C6B-931A-0D78196A0629}"/>
                </a:ext>
              </a:extLst>
            </p:cNvPr>
            <p:cNvSpPr/>
            <p:nvPr/>
          </p:nvSpPr>
          <p:spPr>
            <a:xfrm>
              <a:off x="4446549" y="1925785"/>
              <a:ext cx="371997" cy="189339"/>
            </a:xfrm>
            <a:custGeom>
              <a:avLst/>
              <a:gdLst>
                <a:gd name="connsiteX0" fmla="*/ 1626 w 371997"/>
                <a:gd name="connsiteY0" fmla="*/ 186718 h 189339"/>
                <a:gd name="connsiteX1" fmla="*/ 234989 w 371997"/>
                <a:gd name="connsiteY1" fmla="*/ 8918 h 189339"/>
                <a:gd name="connsiteX2" fmla="*/ 273089 w 371997"/>
                <a:gd name="connsiteY2" fmla="*/ 31143 h 189339"/>
                <a:gd name="connsiteX3" fmla="*/ 371514 w 371997"/>
                <a:gd name="connsiteY3" fmla="*/ 70830 h 189339"/>
                <a:gd name="connsiteX4" fmla="*/ 306426 w 371997"/>
                <a:gd name="connsiteY4" fmla="*/ 112105 h 189339"/>
                <a:gd name="connsiteX5" fmla="*/ 209589 w 371997"/>
                <a:gd name="connsiteY5" fmla="*/ 188305 h 189339"/>
                <a:gd name="connsiteX6" fmla="*/ 323889 w 371997"/>
                <a:gd name="connsiteY6" fmla="*/ 66068 h 189339"/>
                <a:gd name="connsiteX7" fmla="*/ 247689 w 371997"/>
                <a:gd name="connsiteY7" fmla="*/ 26380 h 189339"/>
                <a:gd name="connsiteX8" fmla="*/ 136564 w 371997"/>
                <a:gd name="connsiteY8" fmla="*/ 108930 h 189339"/>
                <a:gd name="connsiteX9" fmla="*/ 1626 w 371997"/>
                <a:gd name="connsiteY9" fmla="*/ 186718 h 18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1997" h="189339">
                  <a:moveTo>
                    <a:pt x="1626" y="186718"/>
                  </a:moveTo>
                  <a:cubicBezTo>
                    <a:pt x="18030" y="170049"/>
                    <a:pt x="189745" y="34847"/>
                    <a:pt x="234989" y="8918"/>
                  </a:cubicBezTo>
                  <a:cubicBezTo>
                    <a:pt x="280233" y="-17011"/>
                    <a:pt x="250335" y="20824"/>
                    <a:pt x="273089" y="31143"/>
                  </a:cubicBezTo>
                  <a:cubicBezTo>
                    <a:pt x="295843" y="41462"/>
                    <a:pt x="365958" y="57336"/>
                    <a:pt x="371514" y="70830"/>
                  </a:cubicBezTo>
                  <a:cubicBezTo>
                    <a:pt x="377070" y="84324"/>
                    <a:pt x="333413" y="92526"/>
                    <a:pt x="306426" y="112105"/>
                  </a:cubicBezTo>
                  <a:cubicBezTo>
                    <a:pt x="279439" y="131684"/>
                    <a:pt x="206678" y="195978"/>
                    <a:pt x="209589" y="188305"/>
                  </a:cubicBezTo>
                  <a:cubicBezTo>
                    <a:pt x="212500" y="180632"/>
                    <a:pt x="317539" y="93055"/>
                    <a:pt x="323889" y="66068"/>
                  </a:cubicBezTo>
                  <a:cubicBezTo>
                    <a:pt x="330239" y="39081"/>
                    <a:pt x="278910" y="19236"/>
                    <a:pt x="247689" y="26380"/>
                  </a:cubicBezTo>
                  <a:cubicBezTo>
                    <a:pt x="216468" y="33524"/>
                    <a:pt x="175722" y="81678"/>
                    <a:pt x="136564" y="108930"/>
                  </a:cubicBezTo>
                  <a:cubicBezTo>
                    <a:pt x="97406" y="136182"/>
                    <a:pt x="-14778" y="203387"/>
                    <a:pt x="1626" y="18671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1" name="フリーフォーム: 図形 450">
              <a:extLst>
                <a:ext uri="{FF2B5EF4-FFF2-40B4-BE49-F238E27FC236}">
                  <a16:creationId xmlns:a16="http://schemas.microsoft.com/office/drawing/2014/main" id="{A6498782-C72C-4A0D-AB0C-0CA880D17456}"/>
                </a:ext>
              </a:extLst>
            </p:cNvPr>
            <p:cNvSpPr/>
            <p:nvPr/>
          </p:nvSpPr>
          <p:spPr>
            <a:xfrm>
              <a:off x="4692639" y="1902356"/>
              <a:ext cx="176294" cy="112964"/>
            </a:xfrm>
            <a:custGeom>
              <a:avLst/>
              <a:gdLst>
                <a:gd name="connsiteX0" fmla="*/ 11 w 176294"/>
                <a:gd name="connsiteY0" fmla="*/ 22822 h 112964"/>
                <a:gd name="connsiteX1" fmla="*/ 142886 w 176294"/>
                <a:gd name="connsiteY1" fmla="*/ 597 h 112964"/>
                <a:gd name="connsiteX2" fmla="*/ 160349 w 176294"/>
                <a:gd name="connsiteY2" fmla="*/ 49809 h 112964"/>
                <a:gd name="connsiteX3" fmla="*/ 173049 w 176294"/>
                <a:gd name="connsiteY3" fmla="*/ 92672 h 112964"/>
                <a:gd name="connsiteX4" fmla="*/ 96849 w 176294"/>
                <a:gd name="connsiteY4" fmla="*/ 111722 h 112964"/>
                <a:gd name="connsiteX5" fmla="*/ 147649 w 176294"/>
                <a:gd name="connsiteY5" fmla="*/ 59334 h 112964"/>
                <a:gd name="connsiteX6" fmla="*/ 134949 w 176294"/>
                <a:gd name="connsiteY6" fmla="*/ 27584 h 112964"/>
                <a:gd name="connsiteX7" fmla="*/ 11 w 176294"/>
                <a:gd name="connsiteY7" fmla="*/ 22822 h 11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294" h="112964">
                  <a:moveTo>
                    <a:pt x="11" y="22822"/>
                  </a:moveTo>
                  <a:cubicBezTo>
                    <a:pt x="1334" y="18324"/>
                    <a:pt x="116163" y="-3901"/>
                    <a:pt x="142886" y="597"/>
                  </a:cubicBezTo>
                  <a:cubicBezTo>
                    <a:pt x="169609" y="5095"/>
                    <a:pt x="155322" y="34463"/>
                    <a:pt x="160349" y="49809"/>
                  </a:cubicBezTo>
                  <a:cubicBezTo>
                    <a:pt x="165376" y="65155"/>
                    <a:pt x="183632" y="82353"/>
                    <a:pt x="173049" y="92672"/>
                  </a:cubicBezTo>
                  <a:cubicBezTo>
                    <a:pt x="162466" y="102991"/>
                    <a:pt x="101082" y="117278"/>
                    <a:pt x="96849" y="111722"/>
                  </a:cubicBezTo>
                  <a:cubicBezTo>
                    <a:pt x="92616" y="106166"/>
                    <a:pt x="141299" y="73357"/>
                    <a:pt x="147649" y="59334"/>
                  </a:cubicBezTo>
                  <a:cubicBezTo>
                    <a:pt x="153999" y="45311"/>
                    <a:pt x="154264" y="33934"/>
                    <a:pt x="134949" y="27584"/>
                  </a:cubicBezTo>
                  <a:cubicBezTo>
                    <a:pt x="115634" y="21234"/>
                    <a:pt x="-1312" y="27320"/>
                    <a:pt x="11" y="2282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2" name="フリーフォーム: 図形 451">
              <a:extLst>
                <a:ext uri="{FF2B5EF4-FFF2-40B4-BE49-F238E27FC236}">
                  <a16:creationId xmlns:a16="http://schemas.microsoft.com/office/drawing/2014/main" id="{70B1D6EB-5C5C-4424-BD40-4A428C71BAB9}"/>
                </a:ext>
              </a:extLst>
            </p:cNvPr>
            <p:cNvSpPr/>
            <p:nvPr/>
          </p:nvSpPr>
          <p:spPr>
            <a:xfrm>
              <a:off x="4813201" y="1808528"/>
              <a:ext cx="208731" cy="191572"/>
            </a:xfrm>
            <a:custGeom>
              <a:avLst/>
              <a:gdLst>
                <a:gd name="connsiteX0" fmla="*/ 99 w 208731"/>
                <a:gd name="connsiteY0" fmla="*/ 762 h 191572"/>
                <a:gd name="connsiteX1" fmla="*/ 146149 w 208731"/>
                <a:gd name="connsiteY1" fmla="*/ 49975 h 191572"/>
                <a:gd name="connsiteX2" fmla="*/ 208062 w 208731"/>
                <a:gd name="connsiteY2" fmla="*/ 88075 h 191572"/>
                <a:gd name="connsiteX3" fmla="*/ 111224 w 208731"/>
                <a:gd name="connsiteY3" fmla="*/ 151575 h 191572"/>
                <a:gd name="connsiteX4" fmla="*/ 27087 w 208731"/>
                <a:gd name="connsiteY4" fmla="*/ 191262 h 191572"/>
                <a:gd name="connsiteX5" fmla="*/ 114399 w 208731"/>
                <a:gd name="connsiteY5" fmla="*/ 130937 h 191572"/>
                <a:gd name="connsiteX6" fmla="*/ 169962 w 208731"/>
                <a:gd name="connsiteY6" fmla="*/ 91250 h 191572"/>
                <a:gd name="connsiteX7" fmla="*/ 99 w 208731"/>
                <a:gd name="connsiteY7" fmla="*/ 762 h 191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8731" h="191572">
                  <a:moveTo>
                    <a:pt x="99" y="762"/>
                  </a:moveTo>
                  <a:cubicBezTo>
                    <a:pt x="-3870" y="-6117"/>
                    <a:pt x="111489" y="35423"/>
                    <a:pt x="146149" y="49975"/>
                  </a:cubicBezTo>
                  <a:cubicBezTo>
                    <a:pt x="180809" y="64527"/>
                    <a:pt x="213883" y="71142"/>
                    <a:pt x="208062" y="88075"/>
                  </a:cubicBezTo>
                  <a:cubicBezTo>
                    <a:pt x="202241" y="105008"/>
                    <a:pt x="141386" y="134377"/>
                    <a:pt x="111224" y="151575"/>
                  </a:cubicBezTo>
                  <a:cubicBezTo>
                    <a:pt x="81062" y="168773"/>
                    <a:pt x="26558" y="194702"/>
                    <a:pt x="27087" y="191262"/>
                  </a:cubicBezTo>
                  <a:cubicBezTo>
                    <a:pt x="27616" y="187822"/>
                    <a:pt x="90586" y="147606"/>
                    <a:pt x="114399" y="130937"/>
                  </a:cubicBezTo>
                  <a:cubicBezTo>
                    <a:pt x="138212" y="114268"/>
                    <a:pt x="185043" y="109242"/>
                    <a:pt x="169962" y="91250"/>
                  </a:cubicBezTo>
                  <a:cubicBezTo>
                    <a:pt x="154881" y="73258"/>
                    <a:pt x="4068" y="7641"/>
                    <a:pt x="99" y="76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3" name="フリーフォーム: 図形 452">
              <a:extLst>
                <a:ext uri="{FF2B5EF4-FFF2-40B4-BE49-F238E27FC236}">
                  <a16:creationId xmlns:a16="http://schemas.microsoft.com/office/drawing/2014/main" id="{51733ADB-81A7-48E1-B1C9-484FB43F5AB2}"/>
                </a:ext>
              </a:extLst>
            </p:cNvPr>
            <p:cNvSpPr/>
            <p:nvPr/>
          </p:nvSpPr>
          <p:spPr>
            <a:xfrm>
              <a:off x="4805156" y="1812210"/>
              <a:ext cx="129315" cy="111529"/>
            </a:xfrm>
            <a:custGeom>
              <a:avLst/>
              <a:gdLst>
                <a:gd name="connsiteX0" fmla="*/ 1794 w 129315"/>
                <a:gd name="connsiteY0" fmla="*/ 255 h 111529"/>
                <a:gd name="connsiteX1" fmla="*/ 93869 w 129315"/>
                <a:gd name="connsiteY1" fmla="*/ 92330 h 111529"/>
                <a:gd name="connsiteX2" fmla="*/ 127207 w 129315"/>
                <a:gd name="connsiteY2" fmla="*/ 109793 h 111529"/>
                <a:gd name="connsiteX3" fmla="*/ 39894 w 129315"/>
                <a:gd name="connsiteY3" fmla="*/ 65343 h 111529"/>
                <a:gd name="connsiteX4" fmla="*/ 1794 w 129315"/>
                <a:gd name="connsiteY4" fmla="*/ 255 h 111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315" h="111529">
                  <a:moveTo>
                    <a:pt x="1794" y="255"/>
                  </a:moveTo>
                  <a:cubicBezTo>
                    <a:pt x="10790" y="4753"/>
                    <a:pt x="72967" y="74074"/>
                    <a:pt x="93869" y="92330"/>
                  </a:cubicBezTo>
                  <a:cubicBezTo>
                    <a:pt x="114771" y="110586"/>
                    <a:pt x="136203" y="114291"/>
                    <a:pt x="127207" y="109793"/>
                  </a:cubicBezTo>
                  <a:cubicBezTo>
                    <a:pt x="118211" y="105295"/>
                    <a:pt x="60267" y="78837"/>
                    <a:pt x="39894" y="65343"/>
                  </a:cubicBezTo>
                  <a:cubicBezTo>
                    <a:pt x="19521" y="51849"/>
                    <a:pt x="-7202" y="-4243"/>
                    <a:pt x="1794" y="25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4" name="フリーフォーム: 図形 453">
              <a:extLst>
                <a:ext uri="{FF2B5EF4-FFF2-40B4-BE49-F238E27FC236}">
                  <a16:creationId xmlns:a16="http://schemas.microsoft.com/office/drawing/2014/main" id="{5B6F137A-8301-48C7-A8C8-471A296B3BB3}"/>
                </a:ext>
              </a:extLst>
            </p:cNvPr>
            <p:cNvSpPr/>
            <p:nvPr/>
          </p:nvSpPr>
          <p:spPr>
            <a:xfrm>
              <a:off x="2677561" y="3047804"/>
              <a:ext cx="159215" cy="661288"/>
            </a:xfrm>
            <a:custGeom>
              <a:avLst/>
              <a:gdLst>
                <a:gd name="connsiteX0" fmla="*/ 158772 w 159215"/>
                <a:gd name="connsiteY0" fmla="*/ 1853 h 661288"/>
                <a:gd name="connsiteX1" fmla="*/ 86806 w 159215"/>
                <a:gd name="connsiteY1" fmla="*/ 245269 h 661288"/>
                <a:gd name="connsiteX2" fmla="*/ 29656 w 159215"/>
                <a:gd name="connsiteY2" fmla="*/ 348986 h 661288"/>
                <a:gd name="connsiteX3" fmla="*/ 22 w 159215"/>
                <a:gd name="connsiteY3" fmla="*/ 550069 h 661288"/>
                <a:gd name="connsiteX4" fmla="*/ 33889 w 159215"/>
                <a:gd name="connsiteY4" fmla="*/ 655903 h 661288"/>
                <a:gd name="connsiteX5" fmla="*/ 50822 w 159215"/>
                <a:gd name="connsiteY5" fmla="*/ 387086 h 661288"/>
                <a:gd name="connsiteX6" fmla="*/ 158772 w 159215"/>
                <a:gd name="connsiteY6" fmla="*/ 1853 h 661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215" h="661288">
                  <a:moveTo>
                    <a:pt x="158772" y="1853"/>
                  </a:moveTo>
                  <a:cubicBezTo>
                    <a:pt x="164769" y="-21783"/>
                    <a:pt x="108325" y="187414"/>
                    <a:pt x="86806" y="245269"/>
                  </a:cubicBezTo>
                  <a:cubicBezTo>
                    <a:pt x="65287" y="303125"/>
                    <a:pt x="44120" y="298186"/>
                    <a:pt x="29656" y="348986"/>
                  </a:cubicBezTo>
                  <a:cubicBezTo>
                    <a:pt x="15192" y="399786"/>
                    <a:pt x="-683" y="498916"/>
                    <a:pt x="22" y="550069"/>
                  </a:cubicBezTo>
                  <a:cubicBezTo>
                    <a:pt x="727" y="601222"/>
                    <a:pt x="25422" y="683067"/>
                    <a:pt x="33889" y="655903"/>
                  </a:cubicBezTo>
                  <a:cubicBezTo>
                    <a:pt x="42356" y="628739"/>
                    <a:pt x="30361" y="490450"/>
                    <a:pt x="50822" y="387086"/>
                  </a:cubicBezTo>
                  <a:cubicBezTo>
                    <a:pt x="71283" y="283722"/>
                    <a:pt x="152775" y="25489"/>
                    <a:pt x="158772" y="185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5" name="フリーフォーム: 図形 454">
              <a:extLst>
                <a:ext uri="{FF2B5EF4-FFF2-40B4-BE49-F238E27FC236}">
                  <a16:creationId xmlns:a16="http://schemas.microsoft.com/office/drawing/2014/main" id="{8C596042-CBF9-428C-A2A5-02615809FA08}"/>
                </a:ext>
              </a:extLst>
            </p:cNvPr>
            <p:cNvSpPr/>
            <p:nvPr/>
          </p:nvSpPr>
          <p:spPr>
            <a:xfrm>
              <a:off x="2931129" y="2987228"/>
              <a:ext cx="615877" cy="115937"/>
            </a:xfrm>
            <a:custGeom>
              <a:avLst/>
              <a:gdLst>
                <a:gd name="connsiteX0" fmla="*/ 4688 w 615877"/>
                <a:gd name="connsiteY0" fmla="*/ 115345 h 115937"/>
                <a:gd name="connsiteX1" fmla="*/ 224821 w 615877"/>
                <a:gd name="connsiteY1" fmla="*/ 45495 h 115937"/>
                <a:gd name="connsiteX2" fmla="*/ 563488 w 615877"/>
                <a:gd name="connsiteY2" fmla="*/ 37029 h 115937"/>
                <a:gd name="connsiteX3" fmla="*/ 601588 w 615877"/>
                <a:gd name="connsiteY3" fmla="*/ 56079 h 115937"/>
                <a:gd name="connsiteX4" fmla="*/ 430138 w 615877"/>
                <a:gd name="connsiteY4" fmla="*/ 1045 h 115937"/>
                <a:gd name="connsiteX5" fmla="*/ 4688 w 615877"/>
                <a:gd name="connsiteY5" fmla="*/ 115345 h 11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5877" h="115937">
                  <a:moveTo>
                    <a:pt x="4688" y="115345"/>
                  </a:moveTo>
                  <a:cubicBezTo>
                    <a:pt x="-29531" y="122753"/>
                    <a:pt x="131688" y="58548"/>
                    <a:pt x="224821" y="45495"/>
                  </a:cubicBezTo>
                  <a:cubicBezTo>
                    <a:pt x="317954" y="32442"/>
                    <a:pt x="500694" y="35265"/>
                    <a:pt x="563488" y="37029"/>
                  </a:cubicBezTo>
                  <a:cubicBezTo>
                    <a:pt x="626282" y="38793"/>
                    <a:pt x="623813" y="62076"/>
                    <a:pt x="601588" y="56079"/>
                  </a:cubicBezTo>
                  <a:cubicBezTo>
                    <a:pt x="579363" y="50082"/>
                    <a:pt x="522919" y="-8480"/>
                    <a:pt x="430138" y="1045"/>
                  </a:cubicBezTo>
                  <a:cubicBezTo>
                    <a:pt x="337357" y="10570"/>
                    <a:pt x="38907" y="107937"/>
                    <a:pt x="4688" y="11534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6" name="フリーフォーム: 図形 455">
              <a:extLst>
                <a:ext uri="{FF2B5EF4-FFF2-40B4-BE49-F238E27FC236}">
                  <a16:creationId xmlns:a16="http://schemas.microsoft.com/office/drawing/2014/main" id="{F6A7229E-1478-463C-B222-162A8CA14D24}"/>
                </a:ext>
              </a:extLst>
            </p:cNvPr>
            <p:cNvSpPr/>
            <p:nvPr/>
          </p:nvSpPr>
          <p:spPr>
            <a:xfrm>
              <a:off x="3037614" y="3045189"/>
              <a:ext cx="487953" cy="202266"/>
            </a:xfrm>
            <a:custGeom>
              <a:avLst/>
              <a:gdLst>
                <a:gd name="connsiteX0" fmla="*/ 8269 w 487953"/>
                <a:gd name="connsiteY0" fmla="*/ 190734 h 202266"/>
                <a:gd name="connsiteX1" fmla="*/ 59069 w 487953"/>
                <a:gd name="connsiteY1" fmla="*/ 173801 h 202266"/>
                <a:gd name="connsiteX2" fmla="*/ 209353 w 487953"/>
                <a:gd name="connsiteY2" fmla="*/ 65851 h 202266"/>
                <a:gd name="connsiteX3" fmla="*/ 289786 w 487953"/>
                <a:gd name="connsiteY3" fmla="*/ 42568 h 202266"/>
                <a:gd name="connsiteX4" fmla="*/ 486636 w 487953"/>
                <a:gd name="connsiteY4" fmla="*/ 40451 h 202266"/>
                <a:gd name="connsiteX5" fmla="*/ 368103 w 487953"/>
                <a:gd name="connsiteY5" fmla="*/ 4468 h 202266"/>
                <a:gd name="connsiteX6" fmla="*/ 219936 w 487953"/>
                <a:gd name="connsiteY6" fmla="*/ 21401 h 202266"/>
                <a:gd name="connsiteX7" fmla="*/ 8269 w 487953"/>
                <a:gd name="connsiteY7" fmla="*/ 190734 h 202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7953" h="202266">
                  <a:moveTo>
                    <a:pt x="8269" y="190734"/>
                  </a:moveTo>
                  <a:cubicBezTo>
                    <a:pt x="-18542" y="216134"/>
                    <a:pt x="25555" y="194615"/>
                    <a:pt x="59069" y="173801"/>
                  </a:cubicBezTo>
                  <a:cubicBezTo>
                    <a:pt x="92583" y="152987"/>
                    <a:pt x="170900" y="87723"/>
                    <a:pt x="209353" y="65851"/>
                  </a:cubicBezTo>
                  <a:cubicBezTo>
                    <a:pt x="247806" y="43979"/>
                    <a:pt x="243572" y="46801"/>
                    <a:pt x="289786" y="42568"/>
                  </a:cubicBezTo>
                  <a:cubicBezTo>
                    <a:pt x="336000" y="38335"/>
                    <a:pt x="473583" y="46801"/>
                    <a:pt x="486636" y="40451"/>
                  </a:cubicBezTo>
                  <a:cubicBezTo>
                    <a:pt x="499689" y="34101"/>
                    <a:pt x="412553" y="7643"/>
                    <a:pt x="368103" y="4468"/>
                  </a:cubicBezTo>
                  <a:cubicBezTo>
                    <a:pt x="323653" y="1293"/>
                    <a:pt x="277086" y="-9643"/>
                    <a:pt x="219936" y="21401"/>
                  </a:cubicBezTo>
                  <a:cubicBezTo>
                    <a:pt x="162786" y="52445"/>
                    <a:pt x="35080" y="165334"/>
                    <a:pt x="8269" y="19073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7" name="フリーフォーム: 図形 456">
              <a:extLst>
                <a:ext uri="{FF2B5EF4-FFF2-40B4-BE49-F238E27FC236}">
                  <a16:creationId xmlns:a16="http://schemas.microsoft.com/office/drawing/2014/main" id="{F1A2D251-54F6-4699-A547-BE435360C6D3}"/>
                </a:ext>
              </a:extLst>
            </p:cNvPr>
            <p:cNvSpPr/>
            <p:nvPr/>
          </p:nvSpPr>
          <p:spPr>
            <a:xfrm>
              <a:off x="3487703" y="3065397"/>
              <a:ext cx="458142" cy="265776"/>
            </a:xfrm>
            <a:custGeom>
              <a:avLst/>
              <a:gdLst>
                <a:gd name="connsiteX0" fmla="*/ 564 w 458142"/>
                <a:gd name="connsiteY0" fmla="*/ 1193 h 265776"/>
                <a:gd name="connsiteX1" fmla="*/ 182597 w 458142"/>
                <a:gd name="connsiteY1" fmla="*/ 49876 h 265776"/>
                <a:gd name="connsiteX2" fmla="*/ 241864 w 458142"/>
                <a:gd name="connsiteY2" fmla="*/ 62576 h 265776"/>
                <a:gd name="connsiteX3" fmla="*/ 305364 w 458142"/>
                <a:gd name="connsiteY3" fmla="*/ 109143 h 265776"/>
                <a:gd name="connsiteX4" fmla="*/ 457764 w 458142"/>
                <a:gd name="connsiteY4" fmla="*/ 265776 h 265776"/>
                <a:gd name="connsiteX5" fmla="*/ 256680 w 458142"/>
                <a:gd name="connsiteY5" fmla="*/ 111260 h 265776"/>
                <a:gd name="connsiteX6" fmla="*/ 564 w 458142"/>
                <a:gd name="connsiteY6" fmla="*/ 1193 h 265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8142" h="265776">
                  <a:moveTo>
                    <a:pt x="564" y="1193"/>
                  </a:moveTo>
                  <a:cubicBezTo>
                    <a:pt x="-11783" y="-9038"/>
                    <a:pt x="182597" y="49876"/>
                    <a:pt x="182597" y="49876"/>
                  </a:cubicBezTo>
                  <a:cubicBezTo>
                    <a:pt x="222814" y="60107"/>
                    <a:pt x="221403" y="52698"/>
                    <a:pt x="241864" y="62576"/>
                  </a:cubicBezTo>
                  <a:cubicBezTo>
                    <a:pt x="262325" y="72454"/>
                    <a:pt x="269381" y="75276"/>
                    <a:pt x="305364" y="109143"/>
                  </a:cubicBezTo>
                  <a:cubicBezTo>
                    <a:pt x="341347" y="143010"/>
                    <a:pt x="465878" y="265423"/>
                    <a:pt x="457764" y="265776"/>
                  </a:cubicBezTo>
                  <a:cubicBezTo>
                    <a:pt x="449650" y="266129"/>
                    <a:pt x="330763" y="154652"/>
                    <a:pt x="256680" y="111260"/>
                  </a:cubicBezTo>
                  <a:cubicBezTo>
                    <a:pt x="182597" y="67868"/>
                    <a:pt x="12911" y="11424"/>
                    <a:pt x="564" y="119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8" name="フリーフォーム: 図形 457">
              <a:extLst>
                <a:ext uri="{FF2B5EF4-FFF2-40B4-BE49-F238E27FC236}">
                  <a16:creationId xmlns:a16="http://schemas.microsoft.com/office/drawing/2014/main" id="{F880C279-8067-4943-AEA4-4D9ACDA10895}"/>
                </a:ext>
              </a:extLst>
            </p:cNvPr>
            <p:cNvSpPr/>
            <p:nvPr/>
          </p:nvSpPr>
          <p:spPr>
            <a:xfrm>
              <a:off x="3947831" y="3352054"/>
              <a:ext cx="127201" cy="520986"/>
            </a:xfrm>
            <a:custGeom>
              <a:avLst/>
              <a:gdLst>
                <a:gd name="connsiteX0" fmla="*/ 1869 w 127201"/>
                <a:gd name="connsiteY0" fmla="*/ 2403 h 520986"/>
                <a:gd name="connsiteX1" fmla="*/ 54786 w 127201"/>
                <a:gd name="connsiteY1" fmla="*/ 167503 h 520986"/>
                <a:gd name="connsiteX2" fmla="*/ 97119 w 127201"/>
                <a:gd name="connsiteY2" fmla="*/ 298736 h 520986"/>
                <a:gd name="connsiteX3" fmla="*/ 50552 w 127201"/>
                <a:gd name="connsiteY3" fmla="*/ 520986 h 520986"/>
                <a:gd name="connsiteX4" fmla="*/ 126752 w 127201"/>
                <a:gd name="connsiteY4" fmla="*/ 300853 h 520986"/>
                <a:gd name="connsiteX5" fmla="*/ 1869 w 127201"/>
                <a:gd name="connsiteY5" fmla="*/ 2403 h 520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7201" h="520986">
                  <a:moveTo>
                    <a:pt x="1869" y="2403"/>
                  </a:moveTo>
                  <a:cubicBezTo>
                    <a:pt x="-10125" y="-19822"/>
                    <a:pt x="38911" y="118114"/>
                    <a:pt x="54786" y="167503"/>
                  </a:cubicBezTo>
                  <a:cubicBezTo>
                    <a:pt x="70661" y="216892"/>
                    <a:pt x="97825" y="239822"/>
                    <a:pt x="97119" y="298736"/>
                  </a:cubicBezTo>
                  <a:cubicBezTo>
                    <a:pt x="96413" y="357650"/>
                    <a:pt x="45613" y="520633"/>
                    <a:pt x="50552" y="520986"/>
                  </a:cubicBezTo>
                  <a:cubicBezTo>
                    <a:pt x="55491" y="521339"/>
                    <a:pt x="133807" y="382345"/>
                    <a:pt x="126752" y="300853"/>
                  </a:cubicBezTo>
                  <a:cubicBezTo>
                    <a:pt x="119697" y="219361"/>
                    <a:pt x="13863" y="24628"/>
                    <a:pt x="1869" y="240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9" name="フリーフォーム: 図形 458">
              <a:extLst>
                <a:ext uri="{FF2B5EF4-FFF2-40B4-BE49-F238E27FC236}">
                  <a16:creationId xmlns:a16="http://schemas.microsoft.com/office/drawing/2014/main" id="{993F2539-4DA3-462C-9236-43E1BEDCD395}"/>
                </a:ext>
              </a:extLst>
            </p:cNvPr>
            <p:cNvSpPr/>
            <p:nvPr/>
          </p:nvSpPr>
          <p:spPr>
            <a:xfrm>
              <a:off x="3887745" y="3560252"/>
              <a:ext cx="108047" cy="408969"/>
            </a:xfrm>
            <a:custGeom>
              <a:avLst/>
              <a:gdLst>
                <a:gd name="connsiteX0" fmla="*/ 82593 w 108047"/>
                <a:gd name="connsiteY0" fmla="*/ 51 h 408969"/>
                <a:gd name="connsiteX1" fmla="*/ 107993 w 108047"/>
                <a:gd name="connsiteY1" fmla="*/ 249288 h 408969"/>
                <a:gd name="connsiteX2" fmla="*/ 74655 w 108047"/>
                <a:gd name="connsiteY2" fmla="*/ 296913 h 408969"/>
                <a:gd name="connsiteX3" fmla="*/ 43 w 108047"/>
                <a:gd name="connsiteY3" fmla="*/ 408038 h 408969"/>
                <a:gd name="connsiteX4" fmla="*/ 85768 w 108047"/>
                <a:gd name="connsiteY4" fmla="*/ 228651 h 408969"/>
                <a:gd name="connsiteX5" fmla="*/ 82593 w 108047"/>
                <a:gd name="connsiteY5" fmla="*/ 51 h 408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8047" h="408969">
                  <a:moveTo>
                    <a:pt x="82593" y="51"/>
                  </a:moveTo>
                  <a:cubicBezTo>
                    <a:pt x="86297" y="3490"/>
                    <a:pt x="109316" y="199811"/>
                    <a:pt x="107993" y="249288"/>
                  </a:cubicBezTo>
                  <a:cubicBezTo>
                    <a:pt x="106670" y="298765"/>
                    <a:pt x="92647" y="270455"/>
                    <a:pt x="74655" y="296913"/>
                  </a:cubicBezTo>
                  <a:cubicBezTo>
                    <a:pt x="56663" y="323371"/>
                    <a:pt x="-1809" y="419415"/>
                    <a:pt x="43" y="408038"/>
                  </a:cubicBezTo>
                  <a:cubicBezTo>
                    <a:pt x="1895" y="396661"/>
                    <a:pt x="72010" y="292416"/>
                    <a:pt x="85768" y="228651"/>
                  </a:cubicBezTo>
                  <a:cubicBezTo>
                    <a:pt x="99526" y="164887"/>
                    <a:pt x="78889" y="-3388"/>
                    <a:pt x="82593" y="5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0" name="フリーフォーム: 図形 459">
              <a:extLst>
                <a:ext uri="{FF2B5EF4-FFF2-40B4-BE49-F238E27FC236}">
                  <a16:creationId xmlns:a16="http://schemas.microsoft.com/office/drawing/2014/main" id="{1C565019-5C9D-4290-AAD5-F78B764AC083}"/>
                </a:ext>
              </a:extLst>
            </p:cNvPr>
            <p:cNvSpPr/>
            <p:nvPr/>
          </p:nvSpPr>
          <p:spPr>
            <a:xfrm>
              <a:off x="2989816" y="3908918"/>
              <a:ext cx="879879" cy="99439"/>
            </a:xfrm>
            <a:custGeom>
              <a:avLst/>
              <a:gdLst>
                <a:gd name="connsiteX0" fmla="*/ 4209 w 879879"/>
                <a:gd name="connsiteY0" fmla="*/ 67310 h 99439"/>
                <a:gd name="connsiteX1" fmla="*/ 55009 w 879879"/>
                <a:gd name="connsiteY1" fmla="*/ 60960 h 99439"/>
                <a:gd name="connsiteX2" fmla="*/ 420134 w 879879"/>
                <a:gd name="connsiteY2" fmla="*/ 13335 h 99439"/>
                <a:gd name="connsiteX3" fmla="*/ 653497 w 879879"/>
                <a:gd name="connsiteY3" fmla="*/ 45085 h 99439"/>
                <a:gd name="connsiteX4" fmla="*/ 872572 w 879879"/>
                <a:gd name="connsiteY4" fmla="*/ 99060 h 99439"/>
                <a:gd name="connsiteX5" fmla="*/ 791609 w 879879"/>
                <a:gd name="connsiteY5" fmla="*/ 65722 h 99439"/>
                <a:gd name="connsiteX6" fmla="*/ 443947 w 879879"/>
                <a:gd name="connsiteY6" fmla="*/ 2222 h 99439"/>
                <a:gd name="connsiteX7" fmla="*/ 188359 w 879879"/>
                <a:gd name="connsiteY7" fmla="*/ 19685 h 99439"/>
                <a:gd name="connsiteX8" fmla="*/ 4209 w 879879"/>
                <a:gd name="connsiteY8" fmla="*/ 67310 h 99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9879" h="99439">
                  <a:moveTo>
                    <a:pt x="4209" y="67310"/>
                  </a:moveTo>
                  <a:cubicBezTo>
                    <a:pt x="-18016" y="74189"/>
                    <a:pt x="55009" y="60960"/>
                    <a:pt x="55009" y="60960"/>
                  </a:cubicBezTo>
                  <a:cubicBezTo>
                    <a:pt x="124330" y="51964"/>
                    <a:pt x="320386" y="15981"/>
                    <a:pt x="420134" y="13335"/>
                  </a:cubicBezTo>
                  <a:cubicBezTo>
                    <a:pt x="519882" y="10689"/>
                    <a:pt x="578091" y="30798"/>
                    <a:pt x="653497" y="45085"/>
                  </a:cubicBezTo>
                  <a:cubicBezTo>
                    <a:pt x="728903" y="59372"/>
                    <a:pt x="849553" y="95620"/>
                    <a:pt x="872572" y="99060"/>
                  </a:cubicBezTo>
                  <a:cubicBezTo>
                    <a:pt x="895591" y="102500"/>
                    <a:pt x="863046" y="81862"/>
                    <a:pt x="791609" y="65722"/>
                  </a:cubicBezTo>
                  <a:cubicBezTo>
                    <a:pt x="720172" y="49582"/>
                    <a:pt x="544489" y="9895"/>
                    <a:pt x="443947" y="2222"/>
                  </a:cubicBezTo>
                  <a:cubicBezTo>
                    <a:pt x="343405" y="-5451"/>
                    <a:pt x="261913" y="8308"/>
                    <a:pt x="188359" y="19685"/>
                  </a:cubicBezTo>
                  <a:cubicBezTo>
                    <a:pt x="114805" y="31062"/>
                    <a:pt x="26434" y="60431"/>
                    <a:pt x="4209" y="6731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1" name="フリーフォーム: 図形 460">
              <a:extLst>
                <a:ext uri="{FF2B5EF4-FFF2-40B4-BE49-F238E27FC236}">
                  <a16:creationId xmlns:a16="http://schemas.microsoft.com/office/drawing/2014/main" id="{8D17D3FC-4F36-4E88-9D1E-50DCAB8DEA05}"/>
                </a:ext>
              </a:extLst>
            </p:cNvPr>
            <p:cNvSpPr/>
            <p:nvPr/>
          </p:nvSpPr>
          <p:spPr>
            <a:xfrm>
              <a:off x="2933570" y="4320848"/>
              <a:ext cx="251265" cy="98479"/>
            </a:xfrm>
            <a:custGeom>
              <a:avLst/>
              <a:gdLst>
                <a:gd name="connsiteX0" fmla="*/ 130 w 251265"/>
                <a:gd name="connsiteY0" fmla="*/ 15742 h 98479"/>
                <a:gd name="connsiteX1" fmla="*/ 204918 w 251265"/>
                <a:gd name="connsiteY1" fmla="*/ 28442 h 98479"/>
                <a:gd name="connsiteX2" fmla="*/ 219205 w 251265"/>
                <a:gd name="connsiteY2" fmla="*/ 98292 h 98479"/>
                <a:gd name="connsiteX3" fmla="*/ 238255 w 251265"/>
                <a:gd name="connsiteY3" fmla="*/ 4630 h 98479"/>
                <a:gd name="connsiteX4" fmla="*/ 130 w 251265"/>
                <a:gd name="connsiteY4" fmla="*/ 15742 h 98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1265" h="98479">
                  <a:moveTo>
                    <a:pt x="130" y="15742"/>
                  </a:moveTo>
                  <a:cubicBezTo>
                    <a:pt x="-5426" y="19711"/>
                    <a:pt x="168406" y="14684"/>
                    <a:pt x="204918" y="28442"/>
                  </a:cubicBezTo>
                  <a:cubicBezTo>
                    <a:pt x="241430" y="42200"/>
                    <a:pt x="213649" y="102261"/>
                    <a:pt x="219205" y="98292"/>
                  </a:cubicBezTo>
                  <a:cubicBezTo>
                    <a:pt x="224761" y="94323"/>
                    <a:pt x="274238" y="18388"/>
                    <a:pt x="238255" y="4630"/>
                  </a:cubicBezTo>
                  <a:cubicBezTo>
                    <a:pt x="202272" y="-9128"/>
                    <a:pt x="5686" y="11773"/>
                    <a:pt x="130" y="1574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2" name="フリーフォーム: 図形 461">
              <a:extLst>
                <a:ext uri="{FF2B5EF4-FFF2-40B4-BE49-F238E27FC236}">
                  <a16:creationId xmlns:a16="http://schemas.microsoft.com/office/drawing/2014/main" id="{8DDF0018-97AB-4853-8FA1-1E7F39D2AFCA}"/>
                </a:ext>
              </a:extLst>
            </p:cNvPr>
            <p:cNvSpPr/>
            <p:nvPr/>
          </p:nvSpPr>
          <p:spPr>
            <a:xfrm>
              <a:off x="3724274" y="3997903"/>
              <a:ext cx="145090" cy="68636"/>
            </a:xfrm>
            <a:custGeom>
              <a:avLst/>
              <a:gdLst>
                <a:gd name="connsiteX0" fmla="*/ 1 w 145090"/>
                <a:gd name="connsiteY0" fmla="*/ 54525 h 68636"/>
                <a:gd name="connsiteX1" fmla="*/ 131764 w 145090"/>
                <a:gd name="connsiteY1" fmla="*/ 67225 h 68636"/>
                <a:gd name="connsiteX2" fmla="*/ 139701 w 145090"/>
                <a:gd name="connsiteY2" fmla="*/ 19600 h 68636"/>
                <a:gd name="connsiteX3" fmla="*/ 123826 w 145090"/>
                <a:gd name="connsiteY3" fmla="*/ 550 h 68636"/>
                <a:gd name="connsiteX4" fmla="*/ 128589 w 145090"/>
                <a:gd name="connsiteY4" fmla="*/ 38650 h 68636"/>
                <a:gd name="connsiteX5" fmla="*/ 1 w 145090"/>
                <a:gd name="connsiteY5" fmla="*/ 54525 h 68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5090" h="68636">
                  <a:moveTo>
                    <a:pt x="1" y="54525"/>
                  </a:moveTo>
                  <a:cubicBezTo>
                    <a:pt x="530" y="59288"/>
                    <a:pt x="108481" y="73046"/>
                    <a:pt x="131764" y="67225"/>
                  </a:cubicBezTo>
                  <a:cubicBezTo>
                    <a:pt x="155047" y="61404"/>
                    <a:pt x="141024" y="30712"/>
                    <a:pt x="139701" y="19600"/>
                  </a:cubicBezTo>
                  <a:cubicBezTo>
                    <a:pt x="138378" y="8488"/>
                    <a:pt x="125678" y="-2625"/>
                    <a:pt x="123826" y="550"/>
                  </a:cubicBezTo>
                  <a:cubicBezTo>
                    <a:pt x="121974" y="3725"/>
                    <a:pt x="144464" y="29125"/>
                    <a:pt x="128589" y="38650"/>
                  </a:cubicBezTo>
                  <a:cubicBezTo>
                    <a:pt x="112714" y="48175"/>
                    <a:pt x="-528" y="49762"/>
                    <a:pt x="1" y="5452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3" name="フリーフォーム: 図形 462">
              <a:extLst>
                <a:ext uri="{FF2B5EF4-FFF2-40B4-BE49-F238E27FC236}">
                  <a16:creationId xmlns:a16="http://schemas.microsoft.com/office/drawing/2014/main" id="{56B16088-1C8B-434B-81F4-4938FCDABBD1}"/>
                </a:ext>
              </a:extLst>
            </p:cNvPr>
            <p:cNvSpPr/>
            <p:nvPr/>
          </p:nvSpPr>
          <p:spPr>
            <a:xfrm>
              <a:off x="3235252" y="4120169"/>
              <a:ext cx="167093" cy="121270"/>
            </a:xfrm>
            <a:custGeom>
              <a:avLst/>
              <a:gdLst>
                <a:gd name="connsiteX0" fmla="*/ 73 w 167093"/>
                <a:gd name="connsiteY0" fmla="*/ 521 h 121270"/>
                <a:gd name="connsiteX1" fmla="*/ 125486 w 167093"/>
                <a:gd name="connsiteY1" fmla="*/ 108471 h 121270"/>
                <a:gd name="connsiteX2" fmla="*/ 166761 w 167093"/>
                <a:gd name="connsiteY2" fmla="*/ 114821 h 121270"/>
                <a:gd name="connsiteX3" fmla="*/ 108023 w 167093"/>
                <a:gd name="connsiteY3" fmla="*/ 68784 h 121270"/>
                <a:gd name="connsiteX4" fmla="*/ 73 w 167093"/>
                <a:gd name="connsiteY4" fmla="*/ 521 h 121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093" h="121270">
                  <a:moveTo>
                    <a:pt x="73" y="521"/>
                  </a:moveTo>
                  <a:cubicBezTo>
                    <a:pt x="2983" y="7135"/>
                    <a:pt x="97705" y="89421"/>
                    <a:pt x="125486" y="108471"/>
                  </a:cubicBezTo>
                  <a:cubicBezTo>
                    <a:pt x="153267" y="127521"/>
                    <a:pt x="169671" y="121435"/>
                    <a:pt x="166761" y="114821"/>
                  </a:cubicBezTo>
                  <a:cubicBezTo>
                    <a:pt x="163851" y="108207"/>
                    <a:pt x="134481" y="85453"/>
                    <a:pt x="108023" y="68784"/>
                  </a:cubicBezTo>
                  <a:cubicBezTo>
                    <a:pt x="81565" y="52115"/>
                    <a:pt x="-2837" y="-6093"/>
                    <a:pt x="73" y="52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4" name="フリーフォーム: 図形 463">
              <a:extLst>
                <a:ext uri="{FF2B5EF4-FFF2-40B4-BE49-F238E27FC236}">
                  <a16:creationId xmlns:a16="http://schemas.microsoft.com/office/drawing/2014/main" id="{6D059F3F-8A4F-4F8F-98C2-7FE0DD7E22E1}"/>
                </a:ext>
              </a:extLst>
            </p:cNvPr>
            <p:cNvSpPr/>
            <p:nvPr/>
          </p:nvSpPr>
          <p:spPr>
            <a:xfrm>
              <a:off x="3144733" y="4164150"/>
              <a:ext cx="219422" cy="127374"/>
            </a:xfrm>
            <a:custGeom>
              <a:avLst/>
              <a:gdLst>
                <a:gd name="connsiteX0" fmla="*/ 176317 w 219422"/>
                <a:gd name="connsiteY0" fmla="*/ 4165 h 127374"/>
                <a:gd name="connsiteX1" fmla="*/ 6455 w 219422"/>
                <a:gd name="connsiteY1" fmla="*/ 4165 h 127374"/>
                <a:gd name="connsiteX2" fmla="*/ 35030 w 219422"/>
                <a:gd name="connsiteY2" fmla="*/ 47028 h 127374"/>
                <a:gd name="connsiteX3" fmla="*/ 30267 w 219422"/>
                <a:gd name="connsiteY3" fmla="*/ 120053 h 127374"/>
                <a:gd name="connsiteX4" fmla="*/ 15980 w 219422"/>
                <a:gd name="connsiteY4" fmla="*/ 124815 h 127374"/>
                <a:gd name="connsiteX5" fmla="*/ 219180 w 219422"/>
                <a:gd name="connsiteY5" fmla="*/ 120053 h 127374"/>
                <a:gd name="connsiteX6" fmla="*/ 57255 w 219422"/>
                <a:gd name="connsiteY6" fmla="*/ 108940 h 127374"/>
                <a:gd name="connsiteX7" fmla="*/ 57255 w 219422"/>
                <a:gd name="connsiteY7" fmla="*/ 26390 h 127374"/>
                <a:gd name="connsiteX8" fmla="*/ 176317 w 219422"/>
                <a:gd name="connsiteY8" fmla="*/ 4165 h 12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422" h="127374">
                  <a:moveTo>
                    <a:pt x="176317" y="4165"/>
                  </a:moveTo>
                  <a:cubicBezTo>
                    <a:pt x="167850" y="461"/>
                    <a:pt x="30003" y="-2979"/>
                    <a:pt x="6455" y="4165"/>
                  </a:cubicBezTo>
                  <a:cubicBezTo>
                    <a:pt x="-17093" y="11309"/>
                    <a:pt x="31061" y="27713"/>
                    <a:pt x="35030" y="47028"/>
                  </a:cubicBezTo>
                  <a:cubicBezTo>
                    <a:pt x="38999" y="66343"/>
                    <a:pt x="33442" y="107088"/>
                    <a:pt x="30267" y="120053"/>
                  </a:cubicBezTo>
                  <a:cubicBezTo>
                    <a:pt x="27092" y="133018"/>
                    <a:pt x="15980" y="124815"/>
                    <a:pt x="15980" y="124815"/>
                  </a:cubicBezTo>
                  <a:cubicBezTo>
                    <a:pt x="47465" y="124815"/>
                    <a:pt x="212301" y="122699"/>
                    <a:pt x="219180" y="120053"/>
                  </a:cubicBezTo>
                  <a:cubicBezTo>
                    <a:pt x="226059" y="117407"/>
                    <a:pt x="84242" y="124550"/>
                    <a:pt x="57255" y="108940"/>
                  </a:cubicBezTo>
                  <a:cubicBezTo>
                    <a:pt x="30268" y="93330"/>
                    <a:pt x="38999" y="43852"/>
                    <a:pt x="57255" y="26390"/>
                  </a:cubicBezTo>
                  <a:cubicBezTo>
                    <a:pt x="75511" y="8928"/>
                    <a:pt x="184784" y="7869"/>
                    <a:pt x="176317" y="416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5" name="フリーフォーム: 図形 464">
              <a:extLst>
                <a:ext uri="{FF2B5EF4-FFF2-40B4-BE49-F238E27FC236}">
                  <a16:creationId xmlns:a16="http://schemas.microsoft.com/office/drawing/2014/main" id="{E0978017-27EB-4AF1-9B4E-35A7F46CBFF9}"/>
                </a:ext>
              </a:extLst>
            </p:cNvPr>
            <p:cNvSpPr/>
            <p:nvPr/>
          </p:nvSpPr>
          <p:spPr>
            <a:xfrm>
              <a:off x="3009898" y="4039469"/>
              <a:ext cx="119090" cy="107623"/>
            </a:xfrm>
            <a:custGeom>
              <a:avLst/>
              <a:gdLst>
                <a:gd name="connsiteX0" fmla="*/ 2 w 119090"/>
                <a:gd name="connsiteY0" fmla="*/ 259 h 107623"/>
                <a:gd name="connsiteX1" fmla="*/ 90490 w 119090"/>
                <a:gd name="connsiteY1" fmla="*/ 92334 h 107623"/>
                <a:gd name="connsiteX2" fmla="*/ 119065 w 119090"/>
                <a:gd name="connsiteY2" fmla="*/ 105034 h 107623"/>
                <a:gd name="connsiteX3" fmla="*/ 93665 w 119090"/>
                <a:gd name="connsiteY3" fmla="*/ 65346 h 107623"/>
                <a:gd name="connsiteX4" fmla="*/ 2 w 119090"/>
                <a:gd name="connsiteY4" fmla="*/ 259 h 107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090" h="107623">
                  <a:moveTo>
                    <a:pt x="2" y="259"/>
                  </a:moveTo>
                  <a:cubicBezTo>
                    <a:pt x="-527" y="4757"/>
                    <a:pt x="70646" y="74872"/>
                    <a:pt x="90490" y="92334"/>
                  </a:cubicBezTo>
                  <a:cubicBezTo>
                    <a:pt x="110334" y="109796"/>
                    <a:pt x="118536" y="109532"/>
                    <a:pt x="119065" y="105034"/>
                  </a:cubicBezTo>
                  <a:cubicBezTo>
                    <a:pt x="119594" y="100536"/>
                    <a:pt x="111921" y="79634"/>
                    <a:pt x="93665" y="65346"/>
                  </a:cubicBezTo>
                  <a:cubicBezTo>
                    <a:pt x="75409" y="51058"/>
                    <a:pt x="531" y="-4239"/>
                    <a:pt x="2" y="25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6" name="フリーフォーム: 図形 465">
              <a:extLst>
                <a:ext uri="{FF2B5EF4-FFF2-40B4-BE49-F238E27FC236}">
                  <a16:creationId xmlns:a16="http://schemas.microsoft.com/office/drawing/2014/main" id="{DA69A033-6757-46BB-9C1F-F6F887C2A988}"/>
                </a:ext>
              </a:extLst>
            </p:cNvPr>
            <p:cNvSpPr/>
            <p:nvPr/>
          </p:nvSpPr>
          <p:spPr>
            <a:xfrm>
              <a:off x="3539993" y="4060362"/>
              <a:ext cx="255826" cy="205715"/>
            </a:xfrm>
            <a:custGeom>
              <a:avLst/>
              <a:gdLst>
                <a:gd name="connsiteX0" fmla="*/ 184282 w 255826"/>
                <a:gd name="connsiteY0" fmla="*/ 3 h 205715"/>
                <a:gd name="connsiteX1" fmla="*/ 255720 w 255826"/>
                <a:gd name="connsiteY1" fmla="*/ 87316 h 205715"/>
                <a:gd name="connsiteX2" fmla="*/ 195395 w 255826"/>
                <a:gd name="connsiteY2" fmla="*/ 139703 h 205715"/>
                <a:gd name="connsiteX3" fmla="*/ 17595 w 255826"/>
                <a:gd name="connsiteY3" fmla="*/ 198441 h 205715"/>
                <a:gd name="connsiteX4" fmla="*/ 6482 w 255826"/>
                <a:gd name="connsiteY4" fmla="*/ 204791 h 205715"/>
                <a:gd name="connsiteX5" fmla="*/ 112845 w 255826"/>
                <a:gd name="connsiteY5" fmla="*/ 149228 h 205715"/>
                <a:gd name="connsiteX6" fmla="*/ 233495 w 255826"/>
                <a:gd name="connsiteY6" fmla="*/ 90491 h 205715"/>
                <a:gd name="connsiteX7" fmla="*/ 184282 w 255826"/>
                <a:gd name="connsiteY7" fmla="*/ 3 h 205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5826" h="205715">
                  <a:moveTo>
                    <a:pt x="184282" y="3"/>
                  </a:moveTo>
                  <a:cubicBezTo>
                    <a:pt x="187986" y="-526"/>
                    <a:pt x="253868" y="64033"/>
                    <a:pt x="255720" y="87316"/>
                  </a:cubicBezTo>
                  <a:cubicBezTo>
                    <a:pt x="257572" y="110599"/>
                    <a:pt x="235082" y="121182"/>
                    <a:pt x="195395" y="139703"/>
                  </a:cubicBezTo>
                  <a:cubicBezTo>
                    <a:pt x="155708" y="158224"/>
                    <a:pt x="49080" y="187593"/>
                    <a:pt x="17595" y="198441"/>
                  </a:cubicBezTo>
                  <a:cubicBezTo>
                    <a:pt x="-13891" y="209289"/>
                    <a:pt x="6482" y="204791"/>
                    <a:pt x="6482" y="204791"/>
                  </a:cubicBezTo>
                  <a:cubicBezTo>
                    <a:pt x="22357" y="196589"/>
                    <a:pt x="75009" y="168278"/>
                    <a:pt x="112845" y="149228"/>
                  </a:cubicBezTo>
                  <a:cubicBezTo>
                    <a:pt x="150681" y="130178"/>
                    <a:pt x="220001" y="112716"/>
                    <a:pt x="233495" y="90491"/>
                  </a:cubicBezTo>
                  <a:cubicBezTo>
                    <a:pt x="246989" y="68266"/>
                    <a:pt x="180578" y="532"/>
                    <a:pt x="184282" y="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7" name="フリーフォーム: 図形 466">
              <a:extLst>
                <a:ext uri="{FF2B5EF4-FFF2-40B4-BE49-F238E27FC236}">
                  <a16:creationId xmlns:a16="http://schemas.microsoft.com/office/drawing/2014/main" id="{5CE8C8EF-4995-4C35-B3D5-41F6F879625E}"/>
                </a:ext>
              </a:extLst>
            </p:cNvPr>
            <p:cNvSpPr/>
            <p:nvPr/>
          </p:nvSpPr>
          <p:spPr>
            <a:xfrm>
              <a:off x="2837110" y="3363453"/>
              <a:ext cx="184062" cy="373838"/>
            </a:xfrm>
            <a:custGeom>
              <a:avLst/>
              <a:gdLst>
                <a:gd name="connsiteX0" fmla="*/ 112465 w 184062"/>
                <a:gd name="connsiteY0" fmla="*/ 0 h 373838"/>
                <a:gd name="connsiteX1" fmla="*/ 183903 w 184062"/>
                <a:gd name="connsiteY1" fmla="*/ 161925 h 373838"/>
                <a:gd name="connsiteX2" fmla="*/ 88653 w 184062"/>
                <a:gd name="connsiteY2" fmla="*/ 223837 h 373838"/>
                <a:gd name="connsiteX3" fmla="*/ 1340 w 184062"/>
                <a:gd name="connsiteY3" fmla="*/ 371475 h 373838"/>
                <a:gd name="connsiteX4" fmla="*/ 36265 w 184062"/>
                <a:gd name="connsiteY4" fmla="*/ 309562 h 373838"/>
                <a:gd name="connsiteX5" fmla="*/ 44203 w 184062"/>
                <a:gd name="connsiteY5" fmla="*/ 239712 h 373838"/>
                <a:gd name="connsiteX6" fmla="*/ 158503 w 184062"/>
                <a:gd name="connsiteY6" fmla="*/ 161925 h 373838"/>
                <a:gd name="connsiteX7" fmla="*/ 112465 w 184062"/>
                <a:gd name="connsiteY7" fmla="*/ 0 h 373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4062" h="373838">
                  <a:moveTo>
                    <a:pt x="112465" y="0"/>
                  </a:moveTo>
                  <a:cubicBezTo>
                    <a:pt x="116698" y="0"/>
                    <a:pt x="187872" y="124619"/>
                    <a:pt x="183903" y="161925"/>
                  </a:cubicBezTo>
                  <a:cubicBezTo>
                    <a:pt x="179934" y="199231"/>
                    <a:pt x="119080" y="188912"/>
                    <a:pt x="88653" y="223837"/>
                  </a:cubicBezTo>
                  <a:cubicBezTo>
                    <a:pt x="58226" y="258762"/>
                    <a:pt x="10071" y="357188"/>
                    <a:pt x="1340" y="371475"/>
                  </a:cubicBezTo>
                  <a:cubicBezTo>
                    <a:pt x="-7391" y="385762"/>
                    <a:pt x="29121" y="331522"/>
                    <a:pt x="36265" y="309562"/>
                  </a:cubicBezTo>
                  <a:cubicBezTo>
                    <a:pt x="43409" y="287602"/>
                    <a:pt x="23830" y="264318"/>
                    <a:pt x="44203" y="239712"/>
                  </a:cubicBezTo>
                  <a:cubicBezTo>
                    <a:pt x="64576" y="215106"/>
                    <a:pt x="146068" y="200025"/>
                    <a:pt x="158503" y="161925"/>
                  </a:cubicBezTo>
                  <a:cubicBezTo>
                    <a:pt x="170938" y="123825"/>
                    <a:pt x="108232" y="0"/>
                    <a:pt x="112465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8" name="フリーフォーム: 図形 467">
              <a:extLst>
                <a:ext uri="{FF2B5EF4-FFF2-40B4-BE49-F238E27FC236}">
                  <a16:creationId xmlns:a16="http://schemas.microsoft.com/office/drawing/2014/main" id="{1ACDECBC-6C90-4351-8E84-F12B492A6C1B}"/>
                </a:ext>
              </a:extLst>
            </p:cNvPr>
            <p:cNvSpPr/>
            <p:nvPr/>
          </p:nvSpPr>
          <p:spPr>
            <a:xfrm>
              <a:off x="3479407" y="3704902"/>
              <a:ext cx="416621" cy="178987"/>
            </a:xfrm>
            <a:custGeom>
              <a:avLst/>
              <a:gdLst>
                <a:gd name="connsiteX0" fmla="*/ 416318 w 416621"/>
                <a:gd name="connsiteY0" fmla="*/ 28438 h 178987"/>
                <a:gd name="connsiteX1" fmla="*/ 197243 w 416621"/>
                <a:gd name="connsiteY1" fmla="*/ 4626 h 178987"/>
                <a:gd name="connsiteX2" fmla="*/ 184543 w 416621"/>
                <a:gd name="connsiteY2" fmla="*/ 133213 h 178987"/>
                <a:gd name="connsiteX3" fmla="*/ 165493 w 416621"/>
                <a:gd name="connsiteY3" fmla="*/ 177663 h 178987"/>
                <a:gd name="connsiteX4" fmla="*/ 54368 w 416621"/>
                <a:gd name="connsiteY4" fmla="*/ 90351 h 178987"/>
                <a:gd name="connsiteX5" fmla="*/ 393 w 416621"/>
                <a:gd name="connsiteY5" fmla="*/ 157026 h 178987"/>
                <a:gd name="connsiteX6" fmla="*/ 79768 w 416621"/>
                <a:gd name="connsiteY6" fmla="*/ 50663 h 178987"/>
                <a:gd name="connsiteX7" fmla="*/ 148031 w 416621"/>
                <a:gd name="connsiteY7" fmla="*/ 80826 h 178987"/>
                <a:gd name="connsiteX8" fmla="*/ 243281 w 416621"/>
                <a:gd name="connsiteY8" fmla="*/ 28438 h 178987"/>
                <a:gd name="connsiteX9" fmla="*/ 416318 w 416621"/>
                <a:gd name="connsiteY9" fmla="*/ 28438 h 178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6621" h="178987">
                  <a:moveTo>
                    <a:pt x="416318" y="28438"/>
                  </a:moveTo>
                  <a:cubicBezTo>
                    <a:pt x="408645" y="24469"/>
                    <a:pt x="235872" y="-12836"/>
                    <a:pt x="197243" y="4626"/>
                  </a:cubicBezTo>
                  <a:cubicBezTo>
                    <a:pt x="158614" y="22088"/>
                    <a:pt x="189835" y="104374"/>
                    <a:pt x="184543" y="133213"/>
                  </a:cubicBezTo>
                  <a:cubicBezTo>
                    <a:pt x="179251" y="162052"/>
                    <a:pt x="187189" y="184807"/>
                    <a:pt x="165493" y="177663"/>
                  </a:cubicBezTo>
                  <a:cubicBezTo>
                    <a:pt x="143797" y="170519"/>
                    <a:pt x="81885" y="93791"/>
                    <a:pt x="54368" y="90351"/>
                  </a:cubicBezTo>
                  <a:cubicBezTo>
                    <a:pt x="26851" y="86911"/>
                    <a:pt x="-3840" y="163641"/>
                    <a:pt x="393" y="157026"/>
                  </a:cubicBezTo>
                  <a:cubicBezTo>
                    <a:pt x="4626" y="150411"/>
                    <a:pt x="55162" y="63363"/>
                    <a:pt x="79768" y="50663"/>
                  </a:cubicBezTo>
                  <a:cubicBezTo>
                    <a:pt x="104374" y="37963"/>
                    <a:pt x="120779" y="84530"/>
                    <a:pt x="148031" y="80826"/>
                  </a:cubicBezTo>
                  <a:cubicBezTo>
                    <a:pt x="175283" y="77122"/>
                    <a:pt x="202800" y="37434"/>
                    <a:pt x="243281" y="28438"/>
                  </a:cubicBezTo>
                  <a:cubicBezTo>
                    <a:pt x="283762" y="19442"/>
                    <a:pt x="423991" y="32407"/>
                    <a:pt x="416318" y="2843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9" name="フリーフォーム: 図形 468">
              <a:extLst>
                <a:ext uri="{FF2B5EF4-FFF2-40B4-BE49-F238E27FC236}">
                  <a16:creationId xmlns:a16="http://schemas.microsoft.com/office/drawing/2014/main" id="{6FA8D636-B431-4AAB-96BE-53379CB1139C}"/>
                </a:ext>
              </a:extLst>
            </p:cNvPr>
            <p:cNvSpPr/>
            <p:nvPr/>
          </p:nvSpPr>
          <p:spPr>
            <a:xfrm>
              <a:off x="3454399" y="3268164"/>
              <a:ext cx="227198" cy="279473"/>
            </a:xfrm>
            <a:custGeom>
              <a:avLst/>
              <a:gdLst>
                <a:gd name="connsiteX0" fmla="*/ 1 w 227198"/>
                <a:gd name="connsiteY0" fmla="*/ 39 h 279473"/>
                <a:gd name="connsiteX1" fmla="*/ 215901 w 227198"/>
                <a:gd name="connsiteY1" fmla="*/ 128626 h 279473"/>
                <a:gd name="connsiteX2" fmla="*/ 184151 w 227198"/>
                <a:gd name="connsiteY2" fmla="*/ 279439 h 279473"/>
                <a:gd name="connsiteX3" fmla="*/ 219076 w 227198"/>
                <a:gd name="connsiteY3" fmla="*/ 141326 h 279473"/>
                <a:gd name="connsiteX4" fmla="*/ 1 w 227198"/>
                <a:gd name="connsiteY4" fmla="*/ 39 h 279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198" h="279473">
                  <a:moveTo>
                    <a:pt x="1" y="39"/>
                  </a:moveTo>
                  <a:cubicBezTo>
                    <a:pt x="-528" y="-2078"/>
                    <a:pt x="185209" y="82059"/>
                    <a:pt x="215901" y="128626"/>
                  </a:cubicBezTo>
                  <a:cubicBezTo>
                    <a:pt x="246593" y="175193"/>
                    <a:pt x="183622" y="277322"/>
                    <a:pt x="184151" y="279439"/>
                  </a:cubicBezTo>
                  <a:cubicBezTo>
                    <a:pt x="184680" y="281556"/>
                    <a:pt x="249503" y="184453"/>
                    <a:pt x="219076" y="141326"/>
                  </a:cubicBezTo>
                  <a:cubicBezTo>
                    <a:pt x="188649" y="98199"/>
                    <a:pt x="530" y="2156"/>
                    <a:pt x="1" y="3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0" name="フリーフォーム: 図形 469">
              <a:extLst>
                <a:ext uri="{FF2B5EF4-FFF2-40B4-BE49-F238E27FC236}">
                  <a16:creationId xmlns:a16="http://schemas.microsoft.com/office/drawing/2014/main" id="{A538B00B-361A-4BF0-8336-E95DF00A04C3}"/>
                </a:ext>
              </a:extLst>
            </p:cNvPr>
            <p:cNvSpPr/>
            <p:nvPr/>
          </p:nvSpPr>
          <p:spPr>
            <a:xfrm>
              <a:off x="3246478" y="3132388"/>
              <a:ext cx="328698" cy="139763"/>
            </a:xfrm>
            <a:custGeom>
              <a:avLst/>
              <a:gdLst>
                <a:gd name="connsiteX0" fmla="*/ 7897 w 328698"/>
                <a:gd name="connsiteY0" fmla="*/ 137402 h 139763"/>
                <a:gd name="connsiteX1" fmla="*/ 155535 w 328698"/>
                <a:gd name="connsiteY1" fmla="*/ 24690 h 139763"/>
                <a:gd name="connsiteX2" fmla="*/ 328572 w 328698"/>
                <a:gd name="connsiteY2" fmla="*/ 26277 h 139763"/>
                <a:gd name="connsiteX3" fmla="*/ 180935 w 328698"/>
                <a:gd name="connsiteY3" fmla="*/ 2465 h 139763"/>
                <a:gd name="connsiteX4" fmla="*/ 34885 w 328698"/>
                <a:gd name="connsiteY4" fmla="*/ 94540 h 139763"/>
                <a:gd name="connsiteX5" fmla="*/ 7897 w 328698"/>
                <a:gd name="connsiteY5" fmla="*/ 137402 h 139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8698" h="139763">
                  <a:moveTo>
                    <a:pt x="7897" y="137402"/>
                  </a:moveTo>
                  <a:cubicBezTo>
                    <a:pt x="28005" y="125760"/>
                    <a:pt x="102089" y="43211"/>
                    <a:pt x="155535" y="24690"/>
                  </a:cubicBezTo>
                  <a:cubicBezTo>
                    <a:pt x="208981" y="6169"/>
                    <a:pt x="324339" y="29981"/>
                    <a:pt x="328572" y="26277"/>
                  </a:cubicBezTo>
                  <a:cubicBezTo>
                    <a:pt x="332805" y="22573"/>
                    <a:pt x="229883" y="-8912"/>
                    <a:pt x="180935" y="2465"/>
                  </a:cubicBezTo>
                  <a:cubicBezTo>
                    <a:pt x="131987" y="13842"/>
                    <a:pt x="60285" y="74167"/>
                    <a:pt x="34885" y="94540"/>
                  </a:cubicBezTo>
                  <a:cubicBezTo>
                    <a:pt x="9485" y="114913"/>
                    <a:pt x="-12211" y="149044"/>
                    <a:pt x="7897" y="13740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1" name="フリーフォーム: 図形 470">
              <a:extLst>
                <a:ext uri="{FF2B5EF4-FFF2-40B4-BE49-F238E27FC236}">
                  <a16:creationId xmlns:a16="http://schemas.microsoft.com/office/drawing/2014/main" id="{27B14A5E-4EB6-4730-8D46-50FF6184C138}"/>
                </a:ext>
              </a:extLst>
            </p:cNvPr>
            <p:cNvSpPr/>
            <p:nvPr/>
          </p:nvSpPr>
          <p:spPr>
            <a:xfrm>
              <a:off x="2790428" y="3160195"/>
              <a:ext cx="219527" cy="325693"/>
            </a:xfrm>
            <a:custGeom>
              <a:avLst/>
              <a:gdLst>
                <a:gd name="connsiteX0" fmla="*/ 219472 w 219527"/>
                <a:gd name="connsiteY0" fmla="*/ 58 h 325693"/>
                <a:gd name="connsiteX1" fmla="*/ 35322 w 219527"/>
                <a:gd name="connsiteY1" fmla="*/ 206433 h 325693"/>
                <a:gd name="connsiteX2" fmla="*/ 38497 w 219527"/>
                <a:gd name="connsiteY2" fmla="*/ 325495 h 325693"/>
                <a:gd name="connsiteX3" fmla="*/ 21035 w 219527"/>
                <a:gd name="connsiteY3" fmla="*/ 233420 h 325693"/>
                <a:gd name="connsiteX4" fmla="*/ 14685 w 219527"/>
                <a:gd name="connsiteY4" fmla="*/ 185795 h 325693"/>
                <a:gd name="connsiteX5" fmla="*/ 219472 w 219527"/>
                <a:gd name="connsiteY5" fmla="*/ 58 h 325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9527" h="325693">
                  <a:moveTo>
                    <a:pt x="219472" y="58"/>
                  </a:moveTo>
                  <a:cubicBezTo>
                    <a:pt x="222911" y="3498"/>
                    <a:pt x="65484" y="152194"/>
                    <a:pt x="35322" y="206433"/>
                  </a:cubicBezTo>
                  <a:cubicBezTo>
                    <a:pt x="5159" y="260673"/>
                    <a:pt x="40878" y="320997"/>
                    <a:pt x="38497" y="325495"/>
                  </a:cubicBezTo>
                  <a:cubicBezTo>
                    <a:pt x="36116" y="329993"/>
                    <a:pt x="25004" y="256703"/>
                    <a:pt x="21035" y="233420"/>
                  </a:cubicBezTo>
                  <a:cubicBezTo>
                    <a:pt x="17066" y="210137"/>
                    <a:pt x="-19975" y="225483"/>
                    <a:pt x="14685" y="185795"/>
                  </a:cubicBezTo>
                  <a:cubicBezTo>
                    <a:pt x="49345" y="146107"/>
                    <a:pt x="216033" y="-3382"/>
                    <a:pt x="219472" y="5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2" name="フリーフォーム: 図形 471">
              <a:extLst>
                <a:ext uri="{FF2B5EF4-FFF2-40B4-BE49-F238E27FC236}">
                  <a16:creationId xmlns:a16="http://schemas.microsoft.com/office/drawing/2014/main" id="{45C195D2-77B5-4C4B-AD3F-7ECB486C4A5D}"/>
                </a:ext>
              </a:extLst>
            </p:cNvPr>
            <p:cNvSpPr/>
            <p:nvPr/>
          </p:nvSpPr>
          <p:spPr>
            <a:xfrm>
              <a:off x="3391079" y="3457079"/>
              <a:ext cx="266807" cy="202125"/>
            </a:xfrm>
            <a:custGeom>
              <a:avLst/>
              <a:gdLst>
                <a:gd name="connsiteX0" fmla="*/ 134759 w 266807"/>
                <a:gd name="connsiteY0" fmla="*/ 36 h 202125"/>
                <a:gd name="connsiteX1" fmla="*/ 22046 w 266807"/>
                <a:gd name="connsiteY1" fmla="*/ 127036 h 202125"/>
                <a:gd name="connsiteX2" fmla="*/ 96659 w 266807"/>
                <a:gd name="connsiteY2" fmla="*/ 171486 h 202125"/>
                <a:gd name="connsiteX3" fmla="*/ 266521 w 266807"/>
                <a:gd name="connsiteY3" fmla="*/ 158786 h 202125"/>
                <a:gd name="connsiteX4" fmla="*/ 134759 w 266807"/>
                <a:gd name="connsiteY4" fmla="*/ 200061 h 202125"/>
                <a:gd name="connsiteX5" fmla="*/ 42684 w 266807"/>
                <a:gd name="connsiteY5" fmla="*/ 187361 h 202125"/>
                <a:gd name="connsiteX6" fmla="*/ 2996 w 266807"/>
                <a:gd name="connsiteY6" fmla="*/ 114336 h 202125"/>
                <a:gd name="connsiteX7" fmla="*/ 134759 w 266807"/>
                <a:gd name="connsiteY7" fmla="*/ 36 h 20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807" h="202125">
                  <a:moveTo>
                    <a:pt x="134759" y="36"/>
                  </a:moveTo>
                  <a:cubicBezTo>
                    <a:pt x="137934" y="2153"/>
                    <a:pt x="28396" y="98461"/>
                    <a:pt x="22046" y="127036"/>
                  </a:cubicBezTo>
                  <a:cubicBezTo>
                    <a:pt x="15696" y="155611"/>
                    <a:pt x="55913" y="166194"/>
                    <a:pt x="96659" y="171486"/>
                  </a:cubicBezTo>
                  <a:cubicBezTo>
                    <a:pt x="137405" y="176778"/>
                    <a:pt x="260171" y="154024"/>
                    <a:pt x="266521" y="158786"/>
                  </a:cubicBezTo>
                  <a:cubicBezTo>
                    <a:pt x="272871" y="163548"/>
                    <a:pt x="172065" y="195299"/>
                    <a:pt x="134759" y="200061"/>
                  </a:cubicBezTo>
                  <a:cubicBezTo>
                    <a:pt x="97453" y="204824"/>
                    <a:pt x="64644" y="201648"/>
                    <a:pt x="42684" y="187361"/>
                  </a:cubicBezTo>
                  <a:cubicBezTo>
                    <a:pt x="20724" y="173074"/>
                    <a:pt x="-9704" y="138942"/>
                    <a:pt x="2996" y="114336"/>
                  </a:cubicBezTo>
                  <a:cubicBezTo>
                    <a:pt x="15696" y="89730"/>
                    <a:pt x="131584" y="-2081"/>
                    <a:pt x="134759" y="3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3" name="フリーフォーム: 図形 472">
              <a:extLst>
                <a:ext uri="{FF2B5EF4-FFF2-40B4-BE49-F238E27FC236}">
                  <a16:creationId xmlns:a16="http://schemas.microsoft.com/office/drawing/2014/main" id="{AA83D885-9976-4334-8FF9-C5B74FD487F8}"/>
                </a:ext>
              </a:extLst>
            </p:cNvPr>
            <p:cNvSpPr/>
            <p:nvPr/>
          </p:nvSpPr>
          <p:spPr>
            <a:xfrm>
              <a:off x="2950387" y="3737167"/>
              <a:ext cx="265948" cy="159815"/>
            </a:xfrm>
            <a:custGeom>
              <a:avLst/>
              <a:gdLst>
                <a:gd name="connsiteX0" fmla="*/ 776 w 265948"/>
                <a:gd name="connsiteY0" fmla="*/ 7286 h 159815"/>
                <a:gd name="connsiteX1" fmla="*/ 140476 w 265948"/>
                <a:gd name="connsiteY1" fmla="*/ 8873 h 159815"/>
                <a:gd name="connsiteX2" fmla="*/ 238901 w 265948"/>
                <a:gd name="connsiteY2" fmla="*/ 97773 h 159815"/>
                <a:gd name="connsiteX3" fmla="*/ 199213 w 265948"/>
                <a:gd name="connsiteY3" fmla="*/ 159686 h 159815"/>
                <a:gd name="connsiteX4" fmla="*/ 265888 w 265948"/>
                <a:gd name="connsiteY4" fmla="*/ 112061 h 159815"/>
                <a:gd name="connsiteX5" fmla="*/ 207151 w 265948"/>
                <a:gd name="connsiteY5" fmla="*/ 45386 h 159815"/>
                <a:gd name="connsiteX6" fmla="*/ 776 w 265948"/>
                <a:gd name="connsiteY6" fmla="*/ 7286 h 159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948" h="159815">
                  <a:moveTo>
                    <a:pt x="776" y="7286"/>
                  </a:moveTo>
                  <a:cubicBezTo>
                    <a:pt x="-10336" y="1201"/>
                    <a:pt x="100788" y="-6208"/>
                    <a:pt x="140476" y="8873"/>
                  </a:cubicBezTo>
                  <a:cubicBezTo>
                    <a:pt x="180164" y="23954"/>
                    <a:pt x="229111" y="72637"/>
                    <a:pt x="238901" y="97773"/>
                  </a:cubicBezTo>
                  <a:cubicBezTo>
                    <a:pt x="248691" y="122909"/>
                    <a:pt x="194715" y="157305"/>
                    <a:pt x="199213" y="159686"/>
                  </a:cubicBezTo>
                  <a:cubicBezTo>
                    <a:pt x="203711" y="162067"/>
                    <a:pt x="264565" y="131111"/>
                    <a:pt x="265888" y="112061"/>
                  </a:cubicBezTo>
                  <a:cubicBezTo>
                    <a:pt x="267211" y="93011"/>
                    <a:pt x="246839" y="64436"/>
                    <a:pt x="207151" y="45386"/>
                  </a:cubicBezTo>
                  <a:cubicBezTo>
                    <a:pt x="167463" y="26336"/>
                    <a:pt x="11888" y="13371"/>
                    <a:pt x="776" y="728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4" name="フリーフォーム: 図形 473">
              <a:extLst>
                <a:ext uri="{FF2B5EF4-FFF2-40B4-BE49-F238E27FC236}">
                  <a16:creationId xmlns:a16="http://schemas.microsoft.com/office/drawing/2014/main" id="{073F2351-3E95-4192-95E4-33AAFE24BDF7}"/>
                </a:ext>
              </a:extLst>
            </p:cNvPr>
            <p:cNvSpPr/>
            <p:nvPr/>
          </p:nvSpPr>
          <p:spPr>
            <a:xfrm>
              <a:off x="3140042" y="3388762"/>
              <a:ext cx="198504" cy="184464"/>
            </a:xfrm>
            <a:custGeom>
              <a:avLst/>
              <a:gdLst>
                <a:gd name="connsiteX0" fmla="*/ 196883 w 198504"/>
                <a:gd name="connsiteY0" fmla="*/ 91 h 184464"/>
                <a:gd name="connsiteX1" fmla="*/ 155608 w 198504"/>
                <a:gd name="connsiteY1" fmla="*/ 125503 h 184464"/>
                <a:gd name="connsiteX2" fmla="*/ 33 w 198504"/>
                <a:gd name="connsiteY2" fmla="*/ 184241 h 184464"/>
                <a:gd name="connsiteX3" fmla="*/ 169896 w 198504"/>
                <a:gd name="connsiteY3" fmla="*/ 106453 h 184464"/>
                <a:gd name="connsiteX4" fmla="*/ 196883 w 198504"/>
                <a:gd name="connsiteY4" fmla="*/ 91 h 184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504" h="184464">
                  <a:moveTo>
                    <a:pt x="196883" y="91"/>
                  </a:moveTo>
                  <a:cubicBezTo>
                    <a:pt x="194502" y="3266"/>
                    <a:pt x="188416" y="94811"/>
                    <a:pt x="155608" y="125503"/>
                  </a:cubicBezTo>
                  <a:cubicBezTo>
                    <a:pt x="122800" y="156195"/>
                    <a:pt x="-2348" y="187416"/>
                    <a:pt x="33" y="184241"/>
                  </a:cubicBezTo>
                  <a:cubicBezTo>
                    <a:pt x="2414" y="181066"/>
                    <a:pt x="136030" y="135822"/>
                    <a:pt x="169896" y="106453"/>
                  </a:cubicBezTo>
                  <a:cubicBezTo>
                    <a:pt x="203762" y="77084"/>
                    <a:pt x="199264" y="-3084"/>
                    <a:pt x="196883" y="9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5" name="フリーフォーム: 図形 474">
              <a:extLst>
                <a:ext uri="{FF2B5EF4-FFF2-40B4-BE49-F238E27FC236}">
                  <a16:creationId xmlns:a16="http://schemas.microsoft.com/office/drawing/2014/main" id="{320C9E5C-0953-42A1-A9BF-307B54CC530C}"/>
                </a:ext>
              </a:extLst>
            </p:cNvPr>
            <p:cNvSpPr/>
            <p:nvPr/>
          </p:nvSpPr>
          <p:spPr>
            <a:xfrm>
              <a:off x="3248025" y="3623702"/>
              <a:ext cx="329591" cy="133619"/>
            </a:xfrm>
            <a:custGeom>
              <a:avLst/>
              <a:gdLst>
                <a:gd name="connsiteX0" fmla="*/ 0 w 329591"/>
                <a:gd name="connsiteY0" fmla="*/ 101 h 133619"/>
                <a:gd name="connsiteX1" fmla="*/ 130175 w 329591"/>
                <a:gd name="connsiteY1" fmla="*/ 104876 h 133619"/>
                <a:gd name="connsiteX2" fmla="*/ 328613 w 329591"/>
                <a:gd name="connsiteY2" fmla="*/ 58838 h 133619"/>
                <a:gd name="connsiteX3" fmla="*/ 203200 w 329591"/>
                <a:gd name="connsiteY3" fmla="*/ 115988 h 133619"/>
                <a:gd name="connsiteX4" fmla="*/ 131763 w 329591"/>
                <a:gd name="connsiteY4" fmla="*/ 127101 h 133619"/>
                <a:gd name="connsiteX5" fmla="*/ 0 w 329591"/>
                <a:gd name="connsiteY5" fmla="*/ 101 h 133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9591" h="133619">
                  <a:moveTo>
                    <a:pt x="0" y="101"/>
                  </a:moveTo>
                  <a:cubicBezTo>
                    <a:pt x="-265" y="-3603"/>
                    <a:pt x="75406" y="95087"/>
                    <a:pt x="130175" y="104876"/>
                  </a:cubicBezTo>
                  <a:cubicBezTo>
                    <a:pt x="184944" y="114665"/>
                    <a:pt x="316442" y="56986"/>
                    <a:pt x="328613" y="58838"/>
                  </a:cubicBezTo>
                  <a:cubicBezTo>
                    <a:pt x="340784" y="60690"/>
                    <a:pt x="236008" y="104611"/>
                    <a:pt x="203200" y="115988"/>
                  </a:cubicBezTo>
                  <a:cubicBezTo>
                    <a:pt x="170392" y="127365"/>
                    <a:pt x="165101" y="142447"/>
                    <a:pt x="131763" y="127101"/>
                  </a:cubicBezTo>
                  <a:cubicBezTo>
                    <a:pt x="98425" y="111755"/>
                    <a:pt x="265" y="3805"/>
                    <a:pt x="0" y="10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6" name="フリーフォーム: 図形 475">
              <a:extLst>
                <a:ext uri="{FF2B5EF4-FFF2-40B4-BE49-F238E27FC236}">
                  <a16:creationId xmlns:a16="http://schemas.microsoft.com/office/drawing/2014/main" id="{41315250-99C9-46B1-9FCC-2E30DC2447AA}"/>
                </a:ext>
              </a:extLst>
            </p:cNvPr>
            <p:cNvSpPr/>
            <p:nvPr/>
          </p:nvSpPr>
          <p:spPr>
            <a:xfrm>
              <a:off x="3592168" y="3301063"/>
              <a:ext cx="219528" cy="184643"/>
            </a:xfrm>
            <a:custGeom>
              <a:avLst/>
              <a:gdLst>
                <a:gd name="connsiteX0" fmla="*/ 345 w 219528"/>
                <a:gd name="connsiteY0" fmla="*/ 477 h 184643"/>
                <a:gd name="connsiteX1" fmla="*/ 138457 w 219528"/>
                <a:gd name="connsiteY1" fmla="*/ 57627 h 184643"/>
                <a:gd name="connsiteX2" fmla="*/ 190845 w 219528"/>
                <a:gd name="connsiteY2" fmla="*/ 135415 h 184643"/>
                <a:gd name="connsiteX3" fmla="*/ 194020 w 219528"/>
                <a:gd name="connsiteY3" fmla="*/ 184627 h 184643"/>
                <a:gd name="connsiteX4" fmla="*/ 219420 w 219528"/>
                <a:gd name="connsiteY4" fmla="*/ 130652 h 184643"/>
                <a:gd name="connsiteX5" fmla="*/ 182907 w 219528"/>
                <a:gd name="connsiteY5" fmla="*/ 89377 h 184643"/>
                <a:gd name="connsiteX6" fmla="*/ 345 w 219528"/>
                <a:gd name="connsiteY6" fmla="*/ 477 h 184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9528" h="184643">
                  <a:moveTo>
                    <a:pt x="345" y="477"/>
                  </a:moveTo>
                  <a:cubicBezTo>
                    <a:pt x="-7063" y="-4815"/>
                    <a:pt x="106707" y="35137"/>
                    <a:pt x="138457" y="57627"/>
                  </a:cubicBezTo>
                  <a:cubicBezTo>
                    <a:pt x="170207" y="80117"/>
                    <a:pt x="181584" y="114248"/>
                    <a:pt x="190845" y="135415"/>
                  </a:cubicBezTo>
                  <a:cubicBezTo>
                    <a:pt x="200106" y="156582"/>
                    <a:pt x="189258" y="185421"/>
                    <a:pt x="194020" y="184627"/>
                  </a:cubicBezTo>
                  <a:cubicBezTo>
                    <a:pt x="198782" y="183833"/>
                    <a:pt x="221272" y="146527"/>
                    <a:pt x="219420" y="130652"/>
                  </a:cubicBezTo>
                  <a:cubicBezTo>
                    <a:pt x="217568" y="114777"/>
                    <a:pt x="220213" y="112660"/>
                    <a:pt x="182907" y="89377"/>
                  </a:cubicBezTo>
                  <a:cubicBezTo>
                    <a:pt x="145601" y="66094"/>
                    <a:pt x="7753" y="5769"/>
                    <a:pt x="345" y="47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9" name="フリーフォーム: 図形 478">
              <a:extLst>
                <a:ext uri="{FF2B5EF4-FFF2-40B4-BE49-F238E27FC236}">
                  <a16:creationId xmlns:a16="http://schemas.microsoft.com/office/drawing/2014/main" id="{FA59291E-989A-422D-8903-B7173CE819F1}"/>
                </a:ext>
              </a:extLst>
            </p:cNvPr>
            <p:cNvSpPr/>
            <p:nvPr/>
          </p:nvSpPr>
          <p:spPr>
            <a:xfrm>
              <a:off x="6123815" y="6532080"/>
              <a:ext cx="401736" cy="782265"/>
            </a:xfrm>
            <a:custGeom>
              <a:avLst/>
              <a:gdLst>
                <a:gd name="connsiteX0" fmla="*/ 358775 w 358800"/>
                <a:gd name="connsiteY0" fmla="*/ 23 h 698659"/>
                <a:gd name="connsiteX1" fmla="*/ 196850 w 358800"/>
                <a:gd name="connsiteY1" fmla="*/ 147660 h 698659"/>
                <a:gd name="connsiteX2" fmla="*/ 185737 w 358800"/>
                <a:gd name="connsiteY2" fmla="*/ 241323 h 698659"/>
                <a:gd name="connsiteX3" fmla="*/ 233362 w 358800"/>
                <a:gd name="connsiteY3" fmla="*/ 285773 h 698659"/>
                <a:gd name="connsiteX4" fmla="*/ 231775 w 358800"/>
                <a:gd name="connsiteY4" fmla="*/ 341335 h 698659"/>
                <a:gd name="connsiteX5" fmla="*/ 130175 w 358800"/>
                <a:gd name="connsiteY5" fmla="*/ 428648 h 698659"/>
                <a:gd name="connsiteX6" fmla="*/ 115887 w 358800"/>
                <a:gd name="connsiteY6" fmla="*/ 511198 h 698659"/>
                <a:gd name="connsiteX7" fmla="*/ 76200 w 358800"/>
                <a:gd name="connsiteY7" fmla="*/ 600098 h 698659"/>
                <a:gd name="connsiteX8" fmla="*/ 0 w 358800"/>
                <a:gd name="connsiteY8" fmla="*/ 698523 h 698659"/>
                <a:gd name="connsiteX9" fmla="*/ 76200 w 358800"/>
                <a:gd name="connsiteY9" fmla="*/ 619148 h 698659"/>
                <a:gd name="connsiteX10" fmla="*/ 134937 w 358800"/>
                <a:gd name="connsiteY10" fmla="*/ 520723 h 698659"/>
                <a:gd name="connsiteX11" fmla="*/ 157162 w 358800"/>
                <a:gd name="connsiteY11" fmla="*/ 438173 h 698659"/>
                <a:gd name="connsiteX12" fmla="*/ 274637 w 358800"/>
                <a:gd name="connsiteY12" fmla="*/ 292123 h 698659"/>
                <a:gd name="connsiteX13" fmla="*/ 212725 w 358800"/>
                <a:gd name="connsiteY13" fmla="*/ 198460 h 698659"/>
                <a:gd name="connsiteX14" fmla="*/ 209550 w 358800"/>
                <a:gd name="connsiteY14" fmla="*/ 158773 h 698659"/>
                <a:gd name="connsiteX15" fmla="*/ 358775 w 358800"/>
                <a:gd name="connsiteY15" fmla="*/ 23 h 698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58800" h="698659">
                  <a:moveTo>
                    <a:pt x="358775" y="23"/>
                  </a:moveTo>
                  <a:cubicBezTo>
                    <a:pt x="356658" y="-1829"/>
                    <a:pt x="225690" y="107443"/>
                    <a:pt x="196850" y="147660"/>
                  </a:cubicBezTo>
                  <a:cubicBezTo>
                    <a:pt x="168010" y="187877"/>
                    <a:pt x="179652" y="218304"/>
                    <a:pt x="185737" y="241323"/>
                  </a:cubicBezTo>
                  <a:cubicBezTo>
                    <a:pt x="191822" y="264342"/>
                    <a:pt x="225689" y="269104"/>
                    <a:pt x="233362" y="285773"/>
                  </a:cubicBezTo>
                  <a:cubicBezTo>
                    <a:pt x="241035" y="302442"/>
                    <a:pt x="248973" y="317523"/>
                    <a:pt x="231775" y="341335"/>
                  </a:cubicBezTo>
                  <a:cubicBezTo>
                    <a:pt x="214577" y="365147"/>
                    <a:pt x="149490" y="400338"/>
                    <a:pt x="130175" y="428648"/>
                  </a:cubicBezTo>
                  <a:cubicBezTo>
                    <a:pt x="110860" y="456959"/>
                    <a:pt x="124883" y="482623"/>
                    <a:pt x="115887" y="511198"/>
                  </a:cubicBezTo>
                  <a:cubicBezTo>
                    <a:pt x="106891" y="539773"/>
                    <a:pt x="95514" y="568877"/>
                    <a:pt x="76200" y="600098"/>
                  </a:cubicBezTo>
                  <a:cubicBezTo>
                    <a:pt x="56886" y="631319"/>
                    <a:pt x="0" y="695348"/>
                    <a:pt x="0" y="698523"/>
                  </a:cubicBezTo>
                  <a:cubicBezTo>
                    <a:pt x="0" y="701698"/>
                    <a:pt x="53710" y="648781"/>
                    <a:pt x="76200" y="619148"/>
                  </a:cubicBezTo>
                  <a:cubicBezTo>
                    <a:pt x="98690" y="589515"/>
                    <a:pt x="121443" y="550885"/>
                    <a:pt x="134937" y="520723"/>
                  </a:cubicBezTo>
                  <a:cubicBezTo>
                    <a:pt x="148431" y="490561"/>
                    <a:pt x="133879" y="476273"/>
                    <a:pt x="157162" y="438173"/>
                  </a:cubicBezTo>
                  <a:cubicBezTo>
                    <a:pt x="180445" y="400073"/>
                    <a:pt x="265377" y="332075"/>
                    <a:pt x="274637" y="292123"/>
                  </a:cubicBezTo>
                  <a:cubicBezTo>
                    <a:pt x="283897" y="252171"/>
                    <a:pt x="223573" y="220685"/>
                    <a:pt x="212725" y="198460"/>
                  </a:cubicBezTo>
                  <a:cubicBezTo>
                    <a:pt x="201877" y="176235"/>
                    <a:pt x="187325" y="188142"/>
                    <a:pt x="209550" y="158773"/>
                  </a:cubicBezTo>
                  <a:cubicBezTo>
                    <a:pt x="231775" y="129404"/>
                    <a:pt x="360892" y="1875"/>
                    <a:pt x="358775" y="2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0" name="フリーフォーム: 図形 479">
              <a:extLst>
                <a:ext uri="{FF2B5EF4-FFF2-40B4-BE49-F238E27FC236}">
                  <a16:creationId xmlns:a16="http://schemas.microsoft.com/office/drawing/2014/main" id="{BD1E677D-AC73-44E7-8D00-BE60D651F5A8}"/>
                </a:ext>
              </a:extLst>
            </p:cNvPr>
            <p:cNvSpPr/>
            <p:nvPr/>
          </p:nvSpPr>
          <p:spPr>
            <a:xfrm>
              <a:off x="6559625" y="6605829"/>
              <a:ext cx="688933" cy="184063"/>
            </a:xfrm>
            <a:custGeom>
              <a:avLst/>
              <a:gdLst>
                <a:gd name="connsiteX0" fmla="*/ 169568 w 615302"/>
                <a:gd name="connsiteY0" fmla="*/ 140531 h 164391"/>
                <a:gd name="connsiteX1" fmla="*/ 10818 w 615302"/>
                <a:gd name="connsiteY1" fmla="*/ 75443 h 164391"/>
                <a:gd name="connsiteX2" fmla="*/ 37805 w 615302"/>
                <a:gd name="connsiteY2" fmla="*/ 24643 h 164391"/>
                <a:gd name="connsiteX3" fmla="*/ 228305 w 615302"/>
                <a:gd name="connsiteY3" fmla="*/ 18293 h 164391"/>
                <a:gd name="connsiteX4" fmla="*/ 325143 w 615302"/>
                <a:gd name="connsiteY4" fmla="*/ 48456 h 164391"/>
                <a:gd name="connsiteX5" fmla="*/ 402930 w 615302"/>
                <a:gd name="connsiteY5" fmla="*/ 10356 h 164391"/>
                <a:gd name="connsiteX6" fmla="*/ 477543 w 615302"/>
                <a:gd name="connsiteY6" fmla="*/ 4006 h 164391"/>
                <a:gd name="connsiteX7" fmla="*/ 545805 w 615302"/>
                <a:gd name="connsiteY7" fmla="*/ 64331 h 164391"/>
                <a:gd name="connsiteX8" fmla="*/ 601368 w 615302"/>
                <a:gd name="connsiteY8" fmla="*/ 142118 h 164391"/>
                <a:gd name="connsiteX9" fmla="*/ 606130 w 615302"/>
                <a:gd name="connsiteY9" fmla="*/ 156406 h 164391"/>
                <a:gd name="connsiteX10" fmla="*/ 491830 w 615302"/>
                <a:gd name="connsiteY10" fmla="*/ 30993 h 164391"/>
                <a:gd name="connsiteX11" fmla="*/ 342605 w 615302"/>
                <a:gd name="connsiteY11" fmla="*/ 61156 h 164391"/>
                <a:gd name="connsiteX12" fmla="*/ 191793 w 615302"/>
                <a:gd name="connsiteY12" fmla="*/ 45281 h 164391"/>
                <a:gd name="connsiteX13" fmla="*/ 33043 w 615302"/>
                <a:gd name="connsiteY13" fmla="*/ 51631 h 164391"/>
                <a:gd name="connsiteX14" fmla="*/ 169568 w 615302"/>
                <a:gd name="connsiteY14" fmla="*/ 140531 h 164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15302" h="164391">
                  <a:moveTo>
                    <a:pt x="169568" y="140531"/>
                  </a:moveTo>
                  <a:cubicBezTo>
                    <a:pt x="165864" y="144500"/>
                    <a:pt x="32778" y="94758"/>
                    <a:pt x="10818" y="75443"/>
                  </a:cubicBezTo>
                  <a:cubicBezTo>
                    <a:pt x="-11142" y="56128"/>
                    <a:pt x="1557" y="34168"/>
                    <a:pt x="37805" y="24643"/>
                  </a:cubicBezTo>
                  <a:cubicBezTo>
                    <a:pt x="74053" y="15118"/>
                    <a:pt x="180415" y="14324"/>
                    <a:pt x="228305" y="18293"/>
                  </a:cubicBezTo>
                  <a:cubicBezTo>
                    <a:pt x="276195" y="22262"/>
                    <a:pt x="296039" y="49779"/>
                    <a:pt x="325143" y="48456"/>
                  </a:cubicBezTo>
                  <a:cubicBezTo>
                    <a:pt x="354247" y="47133"/>
                    <a:pt x="377530" y="17764"/>
                    <a:pt x="402930" y="10356"/>
                  </a:cubicBezTo>
                  <a:cubicBezTo>
                    <a:pt x="428330" y="2948"/>
                    <a:pt x="453731" y="-4990"/>
                    <a:pt x="477543" y="4006"/>
                  </a:cubicBezTo>
                  <a:cubicBezTo>
                    <a:pt x="501355" y="13002"/>
                    <a:pt x="525168" y="41312"/>
                    <a:pt x="545805" y="64331"/>
                  </a:cubicBezTo>
                  <a:cubicBezTo>
                    <a:pt x="566442" y="87350"/>
                    <a:pt x="591314" y="126772"/>
                    <a:pt x="601368" y="142118"/>
                  </a:cubicBezTo>
                  <a:cubicBezTo>
                    <a:pt x="611422" y="157464"/>
                    <a:pt x="624386" y="174927"/>
                    <a:pt x="606130" y="156406"/>
                  </a:cubicBezTo>
                  <a:cubicBezTo>
                    <a:pt x="587874" y="137885"/>
                    <a:pt x="535751" y="46868"/>
                    <a:pt x="491830" y="30993"/>
                  </a:cubicBezTo>
                  <a:cubicBezTo>
                    <a:pt x="447909" y="15118"/>
                    <a:pt x="392611" y="58775"/>
                    <a:pt x="342605" y="61156"/>
                  </a:cubicBezTo>
                  <a:cubicBezTo>
                    <a:pt x="292599" y="63537"/>
                    <a:pt x="243387" y="46868"/>
                    <a:pt x="191793" y="45281"/>
                  </a:cubicBezTo>
                  <a:cubicBezTo>
                    <a:pt x="140199" y="43693"/>
                    <a:pt x="40980" y="35756"/>
                    <a:pt x="33043" y="51631"/>
                  </a:cubicBezTo>
                  <a:cubicBezTo>
                    <a:pt x="25106" y="67506"/>
                    <a:pt x="173272" y="136562"/>
                    <a:pt x="169568" y="14053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1" name="フリーフォーム: 図形 480">
              <a:extLst>
                <a:ext uri="{FF2B5EF4-FFF2-40B4-BE49-F238E27FC236}">
                  <a16:creationId xmlns:a16="http://schemas.microsoft.com/office/drawing/2014/main" id="{B0C8686F-A4F0-4509-ACFF-D1D66EC015E0}"/>
                </a:ext>
              </a:extLst>
            </p:cNvPr>
            <p:cNvSpPr/>
            <p:nvPr/>
          </p:nvSpPr>
          <p:spPr>
            <a:xfrm>
              <a:off x="7245399" y="6718386"/>
              <a:ext cx="188412" cy="115890"/>
            </a:xfrm>
            <a:custGeom>
              <a:avLst/>
              <a:gdLst>
                <a:gd name="connsiteX0" fmla="*/ 0 w 168275"/>
                <a:gd name="connsiteY0" fmla="*/ 103504 h 103504"/>
                <a:gd name="connsiteX1" fmla="*/ 136525 w 168275"/>
                <a:gd name="connsiteY1" fmla="*/ 6666 h 103504"/>
                <a:gd name="connsiteX2" fmla="*/ 168275 w 168275"/>
                <a:gd name="connsiteY2" fmla="*/ 8254 h 103504"/>
                <a:gd name="connsiteX3" fmla="*/ 168275 w 168275"/>
                <a:gd name="connsiteY3" fmla="*/ 8254 h 103504"/>
                <a:gd name="connsiteX4" fmla="*/ 0 w 168275"/>
                <a:gd name="connsiteY4" fmla="*/ 103504 h 103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275" h="103504">
                  <a:moveTo>
                    <a:pt x="0" y="103504"/>
                  </a:moveTo>
                  <a:cubicBezTo>
                    <a:pt x="54239" y="63022"/>
                    <a:pt x="108479" y="22541"/>
                    <a:pt x="136525" y="6666"/>
                  </a:cubicBezTo>
                  <a:cubicBezTo>
                    <a:pt x="164571" y="-9209"/>
                    <a:pt x="168275" y="8254"/>
                    <a:pt x="168275" y="8254"/>
                  </a:cubicBezTo>
                  <a:lnTo>
                    <a:pt x="168275" y="8254"/>
                  </a:lnTo>
                  <a:lnTo>
                    <a:pt x="0" y="103504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2" name="フリーフォーム: 図形 481">
              <a:extLst>
                <a:ext uri="{FF2B5EF4-FFF2-40B4-BE49-F238E27FC236}">
                  <a16:creationId xmlns:a16="http://schemas.microsoft.com/office/drawing/2014/main" id="{765E79EA-85E5-421D-A4BB-A7D68CABBC9B}"/>
                </a:ext>
              </a:extLst>
            </p:cNvPr>
            <p:cNvSpPr/>
            <p:nvPr/>
          </p:nvSpPr>
          <p:spPr>
            <a:xfrm>
              <a:off x="7366189" y="6671087"/>
              <a:ext cx="251708" cy="408657"/>
            </a:xfrm>
            <a:custGeom>
              <a:avLst/>
              <a:gdLst>
                <a:gd name="connsiteX0" fmla="*/ 70 w 224806"/>
                <a:gd name="connsiteY0" fmla="*/ 266398 h 364981"/>
                <a:gd name="connsiteX1" fmla="*/ 30233 w 224806"/>
                <a:gd name="connsiteY1" fmla="*/ 140985 h 364981"/>
                <a:gd name="connsiteX2" fmla="*/ 34995 w 224806"/>
                <a:gd name="connsiteY2" fmla="*/ 104473 h 364981"/>
                <a:gd name="connsiteX3" fmla="*/ 103258 w 224806"/>
                <a:gd name="connsiteY3" fmla="*/ 40973 h 364981"/>
                <a:gd name="connsiteX4" fmla="*/ 165170 w 224806"/>
                <a:gd name="connsiteY4" fmla="*/ 18748 h 364981"/>
                <a:gd name="connsiteX5" fmla="*/ 204858 w 224806"/>
                <a:gd name="connsiteY5" fmla="*/ 104473 h 364981"/>
                <a:gd name="connsiteX6" fmla="*/ 196920 w 224806"/>
                <a:gd name="connsiteY6" fmla="*/ 202898 h 364981"/>
                <a:gd name="connsiteX7" fmla="*/ 158820 w 224806"/>
                <a:gd name="connsiteY7" fmla="*/ 302910 h 364981"/>
                <a:gd name="connsiteX8" fmla="*/ 92145 w 224806"/>
                <a:gd name="connsiteY8" fmla="*/ 364823 h 364981"/>
                <a:gd name="connsiteX9" fmla="*/ 184220 w 224806"/>
                <a:gd name="connsiteY9" fmla="*/ 285448 h 364981"/>
                <a:gd name="connsiteX10" fmla="*/ 223908 w 224806"/>
                <a:gd name="connsiteY10" fmla="*/ 134635 h 364981"/>
                <a:gd name="connsiteX11" fmla="*/ 149295 w 224806"/>
                <a:gd name="connsiteY11" fmla="*/ 1285 h 364981"/>
                <a:gd name="connsiteX12" fmla="*/ 46108 w 224806"/>
                <a:gd name="connsiteY12" fmla="*/ 69548 h 364981"/>
                <a:gd name="connsiteX13" fmla="*/ 22295 w 224806"/>
                <a:gd name="connsiteY13" fmla="*/ 110823 h 364981"/>
                <a:gd name="connsiteX14" fmla="*/ 70 w 224806"/>
                <a:gd name="connsiteY14" fmla="*/ 266398 h 364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4806" h="364981">
                  <a:moveTo>
                    <a:pt x="70" y="266398"/>
                  </a:moveTo>
                  <a:cubicBezTo>
                    <a:pt x="1393" y="271425"/>
                    <a:pt x="24412" y="167973"/>
                    <a:pt x="30233" y="140985"/>
                  </a:cubicBezTo>
                  <a:cubicBezTo>
                    <a:pt x="36054" y="113997"/>
                    <a:pt x="22824" y="121142"/>
                    <a:pt x="34995" y="104473"/>
                  </a:cubicBezTo>
                  <a:cubicBezTo>
                    <a:pt x="47166" y="87804"/>
                    <a:pt x="81562" y="55260"/>
                    <a:pt x="103258" y="40973"/>
                  </a:cubicBezTo>
                  <a:cubicBezTo>
                    <a:pt x="124954" y="26685"/>
                    <a:pt x="148237" y="8165"/>
                    <a:pt x="165170" y="18748"/>
                  </a:cubicBezTo>
                  <a:cubicBezTo>
                    <a:pt x="182103" y="29331"/>
                    <a:pt x="199566" y="73781"/>
                    <a:pt x="204858" y="104473"/>
                  </a:cubicBezTo>
                  <a:cubicBezTo>
                    <a:pt x="210150" y="135165"/>
                    <a:pt x="204593" y="169825"/>
                    <a:pt x="196920" y="202898"/>
                  </a:cubicBezTo>
                  <a:cubicBezTo>
                    <a:pt x="189247" y="235971"/>
                    <a:pt x="176283" y="275922"/>
                    <a:pt x="158820" y="302910"/>
                  </a:cubicBezTo>
                  <a:cubicBezTo>
                    <a:pt x="141357" y="329898"/>
                    <a:pt x="87912" y="367733"/>
                    <a:pt x="92145" y="364823"/>
                  </a:cubicBezTo>
                  <a:cubicBezTo>
                    <a:pt x="96378" y="361913"/>
                    <a:pt x="162260" y="323813"/>
                    <a:pt x="184220" y="285448"/>
                  </a:cubicBezTo>
                  <a:cubicBezTo>
                    <a:pt x="206180" y="247083"/>
                    <a:pt x="229729" y="181995"/>
                    <a:pt x="223908" y="134635"/>
                  </a:cubicBezTo>
                  <a:cubicBezTo>
                    <a:pt x="218087" y="87274"/>
                    <a:pt x="178928" y="12133"/>
                    <a:pt x="149295" y="1285"/>
                  </a:cubicBezTo>
                  <a:cubicBezTo>
                    <a:pt x="119662" y="-9563"/>
                    <a:pt x="67275" y="51292"/>
                    <a:pt x="46108" y="69548"/>
                  </a:cubicBezTo>
                  <a:cubicBezTo>
                    <a:pt x="24941" y="87804"/>
                    <a:pt x="28116" y="82513"/>
                    <a:pt x="22295" y="110823"/>
                  </a:cubicBezTo>
                  <a:cubicBezTo>
                    <a:pt x="16474" y="139133"/>
                    <a:pt x="-1253" y="261371"/>
                    <a:pt x="70" y="26639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3" name="フリーフォーム: 図形 482">
              <a:extLst>
                <a:ext uri="{FF2B5EF4-FFF2-40B4-BE49-F238E27FC236}">
                  <a16:creationId xmlns:a16="http://schemas.microsoft.com/office/drawing/2014/main" id="{98E0ADCC-176A-41C8-B61F-EE3EC6458AFC}"/>
                </a:ext>
              </a:extLst>
            </p:cNvPr>
            <p:cNvSpPr/>
            <p:nvPr/>
          </p:nvSpPr>
          <p:spPr>
            <a:xfrm>
              <a:off x="7071152" y="6843148"/>
              <a:ext cx="225424" cy="359042"/>
            </a:xfrm>
            <a:custGeom>
              <a:avLst/>
              <a:gdLst>
                <a:gd name="connsiteX0" fmla="*/ 147687 w 201331"/>
                <a:gd name="connsiteY0" fmla="*/ 13 h 320669"/>
                <a:gd name="connsiteX1" fmla="*/ 101649 w 201331"/>
                <a:gd name="connsiteY1" fmla="*/ 133363 h 320669"/>
                <a:gd name="connsiteX2" fmla="*/ 23862 w 201331"/>
                <a:gd name="connsiteY2" fmla="*/ 214326 h 320669"/>
                <a:gd name="connsiteX3" fmla="*/ 1637 w 201331"/>
                <a:gd name="connsiteY3" fmla="*/ 222263 h 320669"/>
                <a:gd name="connsiteX4" fmla="*/ 60374 w 201331"/>
                <a:gd name="connsiteY4" fmla="*/ 300051 h 320669"/>
                <a:gd name="connsiteX5" fmla="*/ 71487 w 201331"/>
                <a:gd name="connsiteY5" fmla="*/ 307988 h 320669"/>
                <a:gd name="connsiteX6" fmla="*/ 198487 w 201331"/>
                <a:gd name="connsiteY6" fmla="*/ 144476 h 320669"/>
                <a:gd name="connsiteX7" fmla="*/ 160387 w 201331"/>
                <a:gd name="connsiteY7" fmla="*/ 122251 h 320669"/>
                <a:gd name="connsiteX8" fmla="*/ 166737 w 201331"/>
                <a:gd name="connsiteY8" fmla="*/ 171463 h 320669"/>
                <a:gd name="connsiteX9" fmla="*/ 71487 w 201331"/>
                <a:gd name="connsiteY9" fmla="*/ 281001 h 320669"/>
                <a:gd name="connsiteX10" fmla="*/ 39737 w 201331"/>
                <a:gd name="connsiteY10" fmla="*/ 239726 h 320669"/>
                <a:gd name="connsiteX11" fmla="*/ 71487 w 201331"/>
                <a:gd name="connsiteY11" fmla="*/ 141301 h 320669"/>
                <a:gd name="connsiteX12" fmla="*/ 147687 w 201331"/>
                <a:gd name="connsiteY12" fmla="*/ 13 h 320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1331" h="320669">
                  <a:moveTo>
                    <a:pt x="147687" y="13"/>
                  </a:moveTo>
                  <a:cubicBezTo>
                    <a:pt x="152714" y="-1310"/>
                    <a:pt x="122286" y="97644"/>
                    <a:pt x="101649" y="133363"/>
                  </a:cubicBezTo>
                  <a:cubicBezTo>
                    <a:pt x="81012" y="169082"/>
                    <a:pt x="40531" y="199509"/>
                    <a:pt x="23862" y="214326"/>
                  </a:cubicBezTo>
                  <a:cubicBezTo>
                    <a:pt x="7193" y="229143"/>
                    <a:pt x="-4448" y="207976"/>
                    <a:pt x="1637" y="222263"/>
                  </a:cubicBezTo>
                  <a:cubicBezTo>
                    <a:pt x="7722" y="236550"/>
                    <a:pt x="48732" y="285764"/>
                    <a:pt x="60374" y="300051"/>
                  </a:cubicBezTo>
                  <a:cubicBezTo>
                    <a:pt x="72016" y="314338"/>
                    <a:pt x="48468" y="333917"/>
                    <a:pt x="71487" y="307988"/>
                  </a:cubicBezTo>
                  <a:cubicBezTo>
                    <a:pt x="94506" y="282059"/>
                    <a:pt x="183670" y="175432"/>
                    <a:pt x="198487" y="144476"/>
                  </a:cubicBezTo>
                  <a:cubicBezTo>
                    <a:pt x="213304" y="113520"/>
                    <a:pt x="165679" y="117753"/>
                    <a:pt x="160387" y="122251"/>
                  </a:cubicBezTo>
                  <a:cubicBezTo>
                    <a:pt x="155095" y="126749"/>
                    <a:pt x="181554" y="145005"/>
                    <a:pt x="166737" y="171463"/>
                  </a:cubicBezTo>
                  <a:cubicBezTo>
                    <a:pt x="151920" y="197921"/>
                    <a:pt x="92654" y="269624"/>
                    <a:pt x="71487" y="281001"/>
                  </a:cubicBezTo>
                  <a:cubicBezTo>
                    <a:pt x="50320" y="292378"/>
                    <a:pt x="39737" y="263009"/>
                    <a:pt x="39737" y="239726"/>
                  </a:cubicBezTo>
                  <a:cubicBezTo>
                    <a:pt x="39737" y="216443"/>
                    <a:pt x="52702" y="178872"/>
                    <a:pt x="71487" y="141301"/>
                  </a:cubicBezTo>
                  <a:cubicBezTo>
                    <a:pt x="90272" y="103730"/>
                    <a:pt x="142660" y="1336"/>
                    <a:pt x="147687" y="1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4" name="フリーフォーム: 図形 483">
              <a:extLst>
                <a:ext uri="{FF2B5EF4-FFF2-40B4-BE49-F238E27FC236}">
                  <a16:creationId xmlns:a16="http://schemas.microsoft.com/office/drawing/2014/main" id="{97552D96-4EBC-4C66-8EE0-6276BB950613}"/>
                </a:ext>
              </a:extLst>
            </p:cNvPr>
            <p:cNvSpPr/>
            <p:nvPr/>
          </p:nvSpPr>
          <p:spPr>
            <a:xfrm>
              <a:off x="6373149" y="7225071"/>
              <a:ext cx="372558" cy="177996"/>
            </a:xfrm>
            <a:custGeom>
              <a:avLst/>
              <a:gdLst>
                <a:gd name="connsiteX0" fmla="*/ 2739 w 332740"/>
                <a:gd name="connsiteY0" fmla="*/ 16097 h 158972"/>
                <a:gd name="connsiteX1" fmla="*/ 137676 w 332740"/>
                <a:gd name="connsiteY1" fmla="*/ 1809 h 158972"/>
                <a:gd name="connsiteX2" fmla="*/ 298014 w 332740"/>
                <a:gd name="connsiteY2" fmla="*/ 60547 h 158972"/>
                <a:gd name="connsiteX3" fmla="*/ 331351 w 332740"/>
                <a:gd name="connsiteY3" fmla="*/ 158972 h 158972"/>
                <a:gd name="connsiteX4" fmla="*/ 320239 w 332740"/>
                <a:gd name="connsiteY4" fmla="*/ 60547 h 158972"/>
                <a:gd name="connsiteX5" fmla="*/ 264676 w 332740"/>
                <a:gd name="connsiteY5" fmla="*/ 27209 h 158972"/>
                <a:gd name="connsiteX6" fmla="*/ 2739 w 332740"/>
                <a:gd name="connsiteY6" fmla="*/ 16097 h 158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2740" h="158972">
                  <a:moveTo>
                    <a:pt x="2739" y="16097"/>
                  </a:moveTo>
                  <a:cubicBezTo>
                    <a:pt x="-18428" y="11864"/>
                    <a:pt x="88464" y="-5599"/>
                    <a:pt x="137676" y="1809"/>
                  </a:cubicBezTo>
                  <a:cubicBezTo>
                    <a:pt x="186888" y="9217"/>
                    <a:pt x="265735" y="34353"/>
                    <a:pt x="298014" y="60547"/>
                  </a:cubicBezTo>
                  <a:cubicBezTo>
                    <a:pt x="330293" y="86741"/>
                    <a:pt x="327647" y="158972"/>
                    <a:pt x="331351" y="158972"/>
                  </a:cubicBezTo>
                  <a:cubicBezTo>
                    <a:pt x="335055" y="158972"/>
                    <a:pt x="331351" y="82507"/>
                    <a:pt x="320239" y="60547"/>
                  </a:cubicBezTo>
                  <a:cubicBezTo>
                    <a:pt x="309127" y="38587"/>
                    <a:pt x="316270" y="35411"/>
                    <a:pt x="264676" y="27209"/>
                  </a:cubicBezTo>
                  <a:cubicBezTo>
                    <a:pt x="213082" y="19007"/>
                    <a:pt x="23906" y="20330"/>
                    <a:pt x="2739" y="1609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5" name="フリーフォーム: 図形 484">
              <a:extLst>
                <a:ext uri="{FF2B5EF4-FFF2-40B4-BE49-F238E27FC236}">
                  <a16:creationId xmlns:a16="http://schemas.microsoft.com/office/drawing/2014/main" id="{0174EA6D-F475-4550-BF38-19814F018B27}"/>
                </a:ext>
              </a:extLst>
            </p:cNvPr>
            <p:cNvSpPr/>
            <p:nvPr/>
          </p:nvSpPr>
          <p:spPr>
            <a:xfrm>
              <a:off x="6403637" y="7118637"/>
              <a:ext cx="232843" cy="107288"/>
            </a:xfrm>
            <a:custGeom>
              <a:avLst/>
              <a:gdLst>
                <a:gd name="connsiteX0" fmla="*/ 910 w 207957"/>
                <a:gd name="connsiteY0" fmla="*/ 30 h 95821"/>
                <a:gd name="connsiteX1" fmla="*/ 121560 w 207957"/>
                <a:gd name="connsiteY1" fmla="*/ 25430 h 95821"/>
                <a:gd name="connsiteX2" fmla="*/ 202522 w 207957"/>
                <a:gd name="connsiteY2" fmla="*/ 54005 h 95821"/>
                <a:gd name="connsiteX3" fmla="*/ 199347 w 207957"/>
                <a:gd name="connsiteY3" fmla="*/ 95280 h 95821"/>
                <a:gd name="connsiteX4" fmla="*/ 189822 w 207957"/>
                <a:gd name="connsiteY4" fmla="*/ 22255 h 95821"/>
                <a:gd name="connsiteX5" fmla="*/ 910 w 207957"/>
                <a:gd name="connsiteY5" fmla="*/ 30 h 95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957" h="95821">
                  <a:moveTo>
                    <a:pt x="910" y="30"/>
                  </a:moveTo>
                  <a:cubicBezTo>
                    <a:pt x="-10467" y="559"/>
                    <a:pt x="87958" y="16434"/>
                    <a:pt x="121560" y="25430"/>
                  </a:cubicBezTo>
                  <a:cubicBezTo>
                    <a:pt x="155162" y="34426"/>
                    <a:pt x="189558" y="42364"/>
                    <a:pt x="202522" y="54005"/>
                  </a:cubicBezTo>
                  <a:cubicBezTo>
                    <a:pt x="215486" y="65646"/>
                    <a:pt x="201464" y="100572"/>
                    <a:pt x="199347" y="95280"/>
                  </a:cubicBezTo>
                  <a:cubicBezTo>
                    <a:pt x="197230" y="89988"/>
                    <a:pt x="218662" y="38659"/>
                    <a:pt x="189822" y="22255"/>
                  </a:cubicBezTo>
                  <a:cubicBezTo>
                    <a:pt x="160983" y="5851"/>
                    <a:pt x="12287" y="-499"/>
                    <a:pt x="910" y="3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6" name="フリーフォーム: 図形 485">
              <a:extLst>
                <a:ext uri="{FF2B5EF4-FFF2-40B4-BE49-F238E27FC236}">
                  <a16:creationId xmlns:a16="http://schemas.microsoft.com/office/drawing/2014/main" id="{7894C7CD-2AAC-4C83-963E-FB3E252F2B7E}"/>
                </a:ext>
              </a:extLst>
            </p:cNvPr>
            <p:cNvSpPr/>
            <p:nvPr/>
          </p:nvSpPr>
          <p:spPr>
            <a:xfrm>
              <a:off x="7629282" y="6683190"/>
              <a:ext cx="221403" cy="257163"/>
            </a:xfrm>
            <a:custGeom>
              <a:avLst/>
              <a:gdLst>
                <a:gd name="connsiteX0" fmla="*/ 45 w 197740"/>
                <a:gd name="connsiteY0" fmla="*/ 0 h 229678"/>
                <a:gd name="connsiteX1" fmla="*/ 192133 w 197740"/>
                <a:gd name="connsiteY1" fmla="*/ 128588 h 229678"/>
                <a:gd name="connsiteX2" fmla="*/ 141333 w 197740"/>
                <a:gd name="connsiteY2" fmla="*/ 179388 h 229678"/>
                <a:gd name="connsiteX3" fmla="*/ 88945 w 197740"/>
                <a:gd name="connsiteY3" fmla="*/ 228600 h 229678"/>
                <a:gd name="connsiteX4" fmla="*/ 173083 w 197740"/>
                <a:gd name="connsiteY4" fmla="*/ 130175 h 229678"/>
                <a:gd name="connsiteX5" fmla="*/ 45 w 197740"/>
                <a:gd name="connsiteY5" fmla="*/ 0 h 229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740" h="229678">
                  <a:moveTo>
                    <a:pt x="45" y="0"/>
                  </a:moveTo>
                  <a:cubicBezTo>
                    <a:pt x="3220" y="-265"/>
                    <a:pt x="168585" y="98690"/>
                    <a:pt x="192133" y="128588"/>
                  </a:cubicBezTo>
                  <a:cubicBezTo>
                    <a:pt x="215681" y="158486"/>
                    <a:pt x="158531" y="162719"/>
                    <a:pt x="141333" y="179388"/>
                  </a:cubicBezTo>
                  <a:cubicBezTo>
                    <a:pt x="124135" y="196057"/>
                    <a:pt x="83653" y="236802"/>
                    <a:pt x="88945" y="228600"/>
                  </a:cubicBezTo>
                  <a:cubicBezTo>
                    <a:pt x="94237" y="220398"/>
                    <a:pt x="185518" y="164306"/>
                    <a:pt x="173083" y="130175"/>
                  </a:cubicBezTo>
                  <a:cubicBezTo>
                    <a:pt x="160648" y="96044"/>
                    <a:pt x="-3130" y="265"/>
                    <a:pt x="45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7" name="フリーフォーム: 図形 486">
              <a:extLst>
                <a:ext uri="{FF2B5EF4-FFF2-40B4-BE49-F238E27FC236}">
                  <a16:creationId xmlns:a16="http://schemas.microsoft.com/office/drawing/2014/main" id="{81B9404D-E065-45E5-8A43-69B1972BA54E}"/>
                </a:ext>
              </a:extLst>
            </p:cNvPr>
            <p:cNvSpPr/>
            <p:nvPr/>
          </p:nvSpPr>
          <p:spPr>
            <a:xfrm>
              <a:off x="7721251" y="6848268"/>
              <a:ext cx="241264" cy="177999"/>
            </a:xfrm>
            <a:custGeom>
              <a:avLst/>
              <a:gdLst>
                <a:gd name="connsiteX0" fmla="*/ 2044 w 215478"/>
                <a:gd name="connsiteY0" fmla="*/ 154190 h 158975"/>
                <a:gd name="connsiteX1" fmla="*/ 33794 w 215478"/>
                <a:gd name="connsiteY1" fmla="*/ 70053 h 158975"/>
                <a:gd name="connsiteX2" fmla="*/ 143331 w 215478"/>
                <a:gd name="connsiteY2" fmla="*/ 203 h 158975"/>
                <a:gd name="connsiteX3" fmla="*/ 214769 w 215478"/>
                <a:gd name="connsiteY3" fmla="*/ 52590 h 158975"/>
                <a:gd name="connsiteX4" fmla="*/ 100469 w 215478"/>
                <a:gd name="connsiteY4" fmla="*/ 158953 h 158975"/>
                <a:gd name="connsiteX5" fmla="*/ 197306 w 215478"/>
                <a:gd name="connsiteY5" fmla="*/ 43065 h 158975"/>
                <a:gd name="connsiteX6" fmla="*/ 165556 w 215478"/>
                <a:gd name="connsiteY6" fmla="*/ 19253 h 158975"/>
                <a:gd name="connsiteX7" fmla="*/ 81419 w 215478"/>
                <a:gd name="connsiteY7" fmla="*/ 52590 h 158975"/>
                <a:gd name="connsiteX8" fmla="*/ 2044 w 215478"/>
                <a:gd name="connsiteY8" fmla="*/ 154190 h 158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478" h="158975">
                  <a:moveTo>
                    <a:pt x="2044" y="154190"/>
                  </a:moveTo>
                  <a:cubicBezTo>
                    <a:pt x="-5893" y="157100"/>
                    <a:pt x="10246" y="95717"/>
                    <a:pt x="33794" y="70053"/>
                  </a:cubicBezTo>
                  <a:cubicBezTo>
                    <a:pt x="57342" y="44389"/>
                    <a:pt x="113169" y="3113"/>
                    <a:pt x="143331" y="203"/>
                  </a:cubicBezTo>
                  <a:cubicBezTo>
                    <a:pt x="173494" y="-2708"/>
                    <a:pt x="221913" y="26132"/>
                    <a:pt x="214769" y="52590"/>
                  </a:cubicBezTo>
                  <a:cubicBezTo>
                    <a:pt x="207625" y="79048"/>
                    <a:pt x="103379" y="160540"/>
                    <a:pt x="100469" y="158953"/>
                  </a:cubicBezTo>
                  <a:cubicBezTo>
                    <a:pt x="97559" y="157366"/>
                    <a:pt x="186458" y="66348"/>
                    <a:pt x="197306" y="43065"/>
                  </a:cubicBezTo>
                  <a:cubicBezTo>
                    <a:pt x="208154" y="19782"/>
                    <a:pt x="184870" y="17666"/>
                    <a:pt x="165556" y="19253"/>
                  </a:cubicBezTo>
                  <a:cubicBezTo>
                    <a:pt x="146242" y="20840"/>
                    <a:pt x="108406" y="33011"/>
                    <a:pt x="81419" y="52590"/>
                  </a:cubicBezTo>
                  <a:cubicBezTo>
                    <a:pt x="54432" y="72169"/>
                    <a:pt x="9981" y="151280"/>
                    <a:pt x="2044" y="15419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8" name="フリーフォーム: 図形 487">
              <a:extLst>
                <a:ext uri="{FF2B5EF4-FFF2-40B4-BE49-F238E27FC236}">
                  <a16:creationId xmlns:a16="http://schemas.microsoft.com/office/drawing/2014/main" id="{1C26C152-C08E-44C8-9EE1-8829CBECA885}"/>
                </a:ext>
              </a:extLst>
            </p:cNvPr>
            <p:cNvSpPr/>
            <p:nvPr/>
          </p:nvSpPr>
          <p:spPr>
            <a:xfrm>
              <a:off x="7853530" y="7340911"/>
              <a:ext cx="387564" cy="468687"/>
            </a:xfrm>
            <a:custGeom>
              <a:avLst/>
              <a:gdLst>
                <a:gd name="connsiteX0" fmla="*/ 345864 w 346142"/>
                <a:gd name="connsiteY0" fmla="*/ 1007 h 418595"/>
                <a:gd name="connsiteX1" fmla="*/ 206164 w 346142"/>
                <a:gd name="connsiteY1" fmla="*/ 72974 h 418595"/>
                <a:gd name="connsiteX2" fmla="*/ 98214 w 346142"/>
                <a:gd name="connsiteY2" fmla="*/ 87791 h 418595"/>
                <a:gd name="connsiteX3" fmla="*/ 89747 w 346142"/>
                <a:gd name="connsiteY3" fmla="*/ 183041 h 418595"/>
                <a:gd name="connsiteX4" fmla="*/ 144781 w 346142"/>
                <a:gd name="connsiteY4" fmla="*/ 238074 h 418595"/>
                <a:gd name="connsiteX5" fmla="*/ 41064 w 346142"/>
                <a:gd name="connsiteY5" fmla="*/ 316391 h 418595"/>
                <a:gd name="connsiteX6" fmla="*/ 13547 w 346142"/>
                <a:gd name="connsiteY6" fmla="*/ 371424 h 418595"/>
                <a:gd name="connsiteX7" fmla="*/ 24131 w 346142"/>
                <a:gd name="connsiteY7" fmla="*/ 417991 h 418595"/>
                <a:gd name="connsiteX8" fmla="*/ 2964 w 346142"/>
                <a:gd name="connsiteY8" fmla="*/ 337557 h 418595"/>
                <a:gd name="connsiteX9" fmla="*/ 100331 w 346142"/>
                <a:gd name="connsiteY9" fmla="*/ 242307 h 418595"/>
                <a:gd name="connsiteX10" fmla="*/ 68581 w 346142"/>
                <a:gd name="connsiteY10" fmla="*/ 83557 h 418595"/>
                <a:gd name="connsiteX11" fmla="*/ 237914 w 346142"/>
                <a:gd name="connsiteY11" fmla="*/ 32757 h 418595"/>
                <a:gd name="connsiteX12" fmla="*/ 345864 w 346142"/>
                <a:gd name="connsiteY12" fmla="*/ 1007 h 418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6142" h="418595">
                  <a:moveTo>
                    <a:pt x="345864" y="1007"/>
                  </a:moveTo>
                  <a:cubicBezTo>
                    <a:pt x="340572" y="7710"/>
                    <a:pt x="247439" y="58510"/>
                    <a:pt x="206164" y="72974"/>
                  </a:cubicBezTo>
                  <a:cubicBezTo>
                    <a:pt x="164889" y="87438"/>
                    <a:pt x="117617" y="69447"/>
                    <a:pt x="98214" y="87791"/>
                  </a:cubicBezTo>
                  <a:cubicBezTo>
                    <a:pt x="78811" y="106136"/>
                    <a:pt x="81986" y="157994"/>
                    <a:pt x="89747" y="183041"/>
                  </a:cubicBezTo>
                  <a:cubicBezTo>
                    <a:pt x="97508" y="208088"/>
                    <a:pt x="152895" y="215849"/>
                    <a:pt x="144781" y="238074"/>
                  </a:cubicBezTo>
                  <a:cubicBezTo>
                    <a:pt x="136667" y="260299"/>
                    <a:pt x="62936" y="294166"/>
                    <a:pt x="41064" y="316391"/>
                  </a:cubicBezTo>
                  <a:cubicBezTo>
                    <a:pt x="19192" y="338616"/>
                    <a:pt x="16369" y="354491"/>
                    <a:pt x="13547" y="371424"/>
                  </a:cubicBezTo>
                  <a:cubicBezTo>
                    <a:pt x="10725" y="388357"/>
                    <a:pt x="25895" y="423635"/>
                    <a:pt x="24131" y="417991"/>
                  </a:cubicBezTo>
                  <a:cubicBezTo>
                    <a:pt x="22367" y="412347"/>
                    <a:pt x="-9736" y="366838"/>
                    <a:pt x="2964" y="337557"/>
                  </a:cubicBezTo>
                  <a:cubicBezTo>
                    <a:pt x="15664" y="308276"/>
                    <a:pt x="89395" y="284640"/>
                    <a:pt x="100331" y="242307"/>
                  </a:cubicBezTo>
                  <a:cubicBezTo>
                    <a:pt x="111267" y="199974"/>
                    <a:pt x="45651" y="118482"/>
                    <a:pt x="68581" y="83557"/>
                  </a:cubicBezTo>
                  <a:cubicBezTo>
                    <a:pt x="91511" y="48632"/>
                    <a:pt x="195933" y="42635"/>
                    <a:pt x="237914" y="32757"/>
                  </a:cubicBezTo>
                  <a:cubicBezTo>
                    <a:pt x="279894" y="22879"/>
                    <a:pt x="351156" y="-5696"/>
                    <a:pt x="345864" y="100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9" name="フリーフォーム: 図形 488">
              <a:extLst>
                <a:ext uri="{FF2B5EF4-FFF2-40B4-BE49-F238E27FC236}">
                  <a16:creationId xmlns:a16="http://schemas.microsoft.com/office/drawing/2014/main" id="{C3277EC9-A85C-47C0-AB7E-6A44952BE8F0}"/>
                </a:ext>
              </a:extLst>
            </p:cNvPr>
            <p:cNvSpPr/>
            <p:nvPr/>
          </p:nvSpPr>
          <p:spPr>
            <a:xfrm>
              <a:off x="7575480" y="7742527"/>
              <a:ext cx="331660" cy="432018"/>
            </a:xfrm>
            <a:custGeom>
              <a:avLst/>
              <a:gdLst>
                <a:gd name="connsiteX0" fmla="*/ 149697 w 296213"/>
                <a:gd name="connsiteY0" fmla="*/ 32 h 385845"/>
                <a:gd name="connsiteX1" fmla="*/ 295747 w 296213"/>
                <a:gd name="connsiteY1" fmla="*/ 133382 h 385845"/>
                <a:gd name="connsiteX2" fmla="*/ 192030 w 296213"/>
                <a:gd name="connsiteY2" fmla="*/ 201115 h 385845"/>
                <a:gd name="connsiteX3" fmla="*/ 79847 w 296213"/>
                <a:gd name="connsiteY3" fmla="*/ 266732 h 385845"/>
                <a:gd name="connsiteX4" fmla="*/ 54447 w 296213"/>
                <a:gd name="connsiteY4" fmla="*/ 325999 h 385845"/>
                <a:gd name="connsiteX5" fmla="*/ 1530 w 296213"/>
                <a:gd name="connsiteY5" fmla="*/ 383149 h 385845"/>
                <a:gd name="connsiteX6" fmla="*/ 120064 w 296213"/>
                <a:gd name="connsiteY6" fmla="*/ 234982 h 385845"/>
                <a:gd name="connsiteX7" fmla="*/ 283047 w 296213"/>
                <a:gd name="connsiteY7" fmla="*/ 146082 h 385845"/>
                <a:gd name="connsiteX8" fmla="*/ 149697 w 296213"/>
                <a:gd name="connsiteY8" fmla="*/ 32 h 385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213" h="385845">
                  <a:moveTo>
                    <a:pt x="149697" y="32"/>
                  </a:moveTo>
                  <a:cubicBezTo>
                    <a:pt x="151814" y="-2085"/>
                    <a:pt x="288692" y="99868"/>
                    <a:pt x="295747" y="133382"/>
                  </a:cubicBezTo>
                  <a:cubicBezTo>
                    <a:pt x="302802" y="166896"/>
                    <a:pt x="228013" y="178890"/>
                    <a:pt x="192030" y="201115"/>
                  </a:cubicBezTo>
                  <a:cubicBezTo>
                    <a:pt x="156047" y="223340"/>
                    <a:pt x="102778" y="245918"/>
                    <a:pt x="79847" y="266732"/>
                  </a:cubicBezTo>
                  <a:cubicBezTo>
                    <a:pt x="56916" y="287546"/>
                    <a:pt x="67500" y="306596"/>
                    <a:pt x="54447" y="325999"/>
                  </a:cubicBezTo>
                  <a:cubicBezTo>
                    <a:pt x="41394" y="345402"/>
                    <a:pt x="-9406" y="398319"/>
                    <a:pt x="1530" y="383149"/>
                  </a:cubicBezTo>
                  <a:cubicBezTo>
                    <a:pt x="12466" y="367980"/>
                    <a:pt x="73144" y="274493"/>
                    <a:pt x="120064" y="234982"/>
                  </a:cubicBezTo>
                  <a:cubicBezTo>
                    <a:pt x="166984" y="195471"/>
                    <a:pt x="275639" y="180654"/>
                    <a:pt x="283047" y="146082"/>
                  </a:cubicBezTo>
                  <a:cubicBezTo>
                    <a:pt x="290455" y="111510"/>
                    <a:pt x="147580" y="2149"/>
                    <a:pt x="149697" y="3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0" name="フリーフォーム: 図形 489">
              <a:extLst>
                <a:ext uri="{FF2B5EF4-FFF2-40B4-BE49-F238E27FC236}">
                  <a16:creationId xmlns:a16="http://schemas.microsoft.com/office/drawing/2014/main" id="{47B5D5E4-B965-4AB2-9365-411369D21FEE}"/>
                </a:ext>
              </a:extLst>
            </p:cNvPr>
            <p:cNvSpPr/>
            <p:nvPr/>
          </p:nvSpPr>
          <p:spPr>
            <a:xfrm>
              <a:off x="7541644" y="8145418"/>
              <a:ext cx="185444" cy="348618"/>
            </a:xfrm>
            <a:custGeom>
              <a:avLst/>
              <a:gdLst>
                <a:gd name="connsiteX0" fmla="*/ 165100 w 165624"/>
                <a:gd name="connsiteY0" fmla="*/ 34 h 311359"/>
                <a:gd name="connsiteX1" fmla="*/ 118534 w 165624"/>
                <a:gd name="connsiteY1" fmla="*/ 222284 h 311359"/>
                <a:gd name="connsiteX2" fmla="*/ 42334 w 165624"/>
                <a:gd name="connsiteY2" fmla="*/ 311184 h 311359"/>
                <a:gd name="connsiteX3" fmla="*/ 0 w 165624"/>
                <a:gd name="connsiteY3" fmla="*/ 203234 h 311359"/>
                <a:gd name="connsiteX4" fmla="*/ 42334 w 165624"/>
                <a:gd name="connsiteY4" fmla="*/ 42368 h 311359"/>
                <a:gd name="connsiteX5" fmla="*/ 59267 w 165624"/>
                <a:gd name="connsiteY5" fmla="*/ 23318 h 311359"/>
                <a:gd name="connsiteX6" fmla="*/ 27517 w 165624"/>
                <a:gd name="connsiteY6" fmla="*/ 127034 h 311359"/>
                <a:gd name="connsiteX7" fmla="*/ 21167 w 165624"/>
                <a:gd name="connsiteY7" fmla="*/ 194768 h 311359"/>
                <a:gd name="connsiteX8" fmla="*/ 29634 w 165624"/>
                <a:gd name="connsiteY8" fmla="*/ 258268 h 311359"/>
                <a:gd name="connsiteX9" fmla="*/ 88900 w 165624"/>
                <a:gd name="connsiteY9" fmla="*/ 239218 h 311359"/>
                <a:gd name="connsiteX10" fmla="*/ 165100 w 165624"/>
                <a:gd name="connsiteY10" fmla="*/ 34 h 311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5624" h="311359">
                  <a:moveTo>
                    <a:pt x="165100" y="34"/>
                  </a:moveTo>
                  <a:cubicBezTo>
                    <a:pt x="170039" y="-2788"/>
                    <a:pt x="138995" y="170426"/>
                    <a:pt x="118534" y="222284"/>
                  </a:cubicBezTo>
                  <a:cubicBezTo>
                    <a:pt x="98073" y="274142"/>
                    <a:pt x="62090" y="314359"/>
                    <a:pt x="42334" y="311184"/>
                  </a:cubicBezTo>
                  <a:cubicBezTo>
                    <a:pt x="22578" y="308009"/>
                    <a:pt x="0" y="248037"/>
                    <a:pt x="0" y="203234"/>
                  </a:cubicBezTo>
                  <a:cubicBezTo>
                    <a:pt x="0" y="158431"/>
                    <a:pt x="32456" y="72354"/>
                    <a:pt x="42334" y="42368"/>
                  </a:cubicBezTo>
                  <a:cubicBezTo>
                    <a:pt x="52212" y="12382"/>
                    <a:pt x="61737" y="9207"/>
                    <a:pt x="59267" y="23318"/>
                  </a:cubicBezTo>
                  <a:cubicBezTo>
                    <a:pt x="56797" y="37429"/>
                    <a:pt x="33867" y="98459"/>
                    <a:pt x="27517" y="127034"/>
                  </a:cubicBezTo>
                  <a:cubicBezTo>
                    <a:pt x="21167" y="155609"/>
                    <a:pt x="20814" y="172896"/>
                    <a:pt x="21167" y="194768"/>
                  </a:cubicBezTo>
                  <a:cubicBezTo>
                    <a:pt x="21520" y="216640"/>
                    <a:pt x="18345" y="250860"/>
                    <a:pt x="29634" y="258268"/>
                  </a:cubicBezTo>
                  <a:cubicBezTo>
                    <a:pt x="40923" y="265676"/>
                    <a:pt x="65617" y="279788"/>
                    <a:pt x="88900" y="239218"/>
                  </a:cubicBezTo>
                  <a:cubicBezTo>
                    <a:pt x="112183" y="198649"/>
                    <a:pt x="160161" y="2856"/>
                    <a:pt x="165100" y="3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1" name="フリーフォーム: 図形 490">
              <a:extLst>
                <a:ext uri="{FF2B5EF4-FFF2-40B4-BE49-F238E27FC236}">
                  <a16:creationId xmlns:a16="http://schemas.microsoft.com/office/drawing/2014/main" id="{BFA3BBCA-502F-4D8C-9ECC-33CDCECB24C7}"/>
                </a:ext>
              </a:extLst>
            </p:cNvPr>
            <p:cNvSpPr/>
            <p:nvPr/>
          </p:nvSpPr>
          <p:spPr>
            <a:xfrm>
              <a:off x="7213814" y="8425112"/>
              <a:ext cx="292950" cy="552486"/>
            </a:xfrm>
            <a:custGeom>
              <a:avLst/>
              <a:gdLst>
                <a:gd name="connsiteX0" fmla="*/ 195426 w 261640"/>
                <a:gd name="connsiteY0" fmla="*/ 0 h 493438"/>
                <a:gd name="connsiteX1" fmla="*/ 261042 w 261640"/>
                <a:gd name="connsiteY1" fmla="*/ 120650 h 493438"/>
                <a:gd name="connsiteX2" fmla="*/ 148859 w 261640"/>
                <a:gd name="connsiteY2" fmla="*/ 232833 h 493438"/>
                <a:gd name="connsiteX3" fmla="*/ 150976 w 261640"/>
                <a:gd name="connsiteY3" fmla="*/ 277283 h 493438"/>
                <a:gd name="connsiteX4" fmla="*/ 165792 w 261640"/>
                <a:gd name="connsiteY4" fmla="*/ 302683 h 493438"/>
                <a:gd name="connsiteX5" fmla="*/ 85359 w 261640"/>
                <a:gd name="connsiteY5" fmla="*/ 436033 h 493438"/>
                <a:gd name="connsiteX6" fmla="*/ 692 w 261640"/>
                <a:gd name="connsiteY6" fmla="*/ 488950 h 493438"/>
                <a:gd name="connsiteX7" fmla="*/ 134042 w 261640"/>
                <a:gd name="connsiteY7" fmla="*/ 328083 h 493438"/>
                <a:gd name="connsiteX8" fmla="*/ 121342 w 261640"/>
                <a:gd name="connsiteY8" fmla="*/ 220133 h 493438"/>
                <a:gd name="connsiteX9" fmla="*/ 241992 w 261640"/>
                <a:gd name="connsiteY9" fmla="*/ 120650 h 493438"/>
                <a:gd name="connsiteX10" fmla="*/ 195426 w 261640"/>
                <a:gd name="connsiteY10" fmla="*/ 0 h 493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61640" h="493438">
                  <a:moveTo>
                    <a:pt x="195426" y="0"/>
                  </a:moveTo>
                  <a:cubicBezTo>
                    <a:pt x="198601" y="0"/>
                    <a:pt x="268803" y="81845"/>
                    <a:pt x="261042" y="120650"/>
                  </a:cubicBezTo>
                  <a:cubicBezTo>
                    <a:pt x="253281" y="159455"/>
                    <a:pt x="167203" y="206728"/>
                    <a:pt x="148859" y="232833"/>
                  </a:cubicBezTo>
                  <a:cubicBezTo>
                    <a:pt x="130515" y="258938"/>
                    <a:pt x="148154" y="265641"/>
                    <a:pt x="150976" y="277283"/>
                  </a:cubicBezTo>
                  <a:cubicBezTo>
                    <a:pt x="153798" y="288925"/>
                    <a:pt x="176728" y="276225"/>
                    <a:pt x="165792" y="302683"/>
                  </a:cubicBezTo>
                  <a:cubicBezTo>
                    <a:pt x="154856" y="329141"/>
                    <a:pt x="112876" y="404989"/>
                    <a:pt x="85359" y="436033"/>
                  </a:cubicBezTo>
                  <a:cubicBezTo>
                    <a:pt x="57842" y="467077"/>
                    <a:pt x="-7422" y="506942"/>
                    <a:pt x="692" y="488950"/>
                  </a:cubicBezTo>
                  <a:cubicBezTo>
                    <a:pt x="8806" y="470958"/>
                    <a:pt x="113934" y="372886"/>
                    <a:pt x="134042" y="328083"/>
                  </a:cubicBezTo>
                  <a:cubicBezTo>
                    <a:pt x="154150" y="283280"/>
                    <a:pt x="103350" y="254705"/>
                    <a:pt x="121342" y="220133"/>
                  </a:cubicBezTo>
                  <a:cubicBezTo>
                    <a:pt x="139334" y="185561"/>
                    <a:pt x="227528" y="155575"/>
                    <a:pt x="241992" y="120650"/>
                  </a:cubicBezTo>
                  <a:cubicBezTo>
                    <a:pt x="256456" y="85725"/>
                    <a:pt x="192251" y="0"/>
                    <a:pt x="195426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2" name="フリーフォーム: 図形 491">
              <a:extLst>
                <a:ext uri="{FF2B5EF4-FFF2-40B4-BE49-F238E27FC236}">
                  <a16:creationId xmlns:a16="http://schemas.microsoft.com/office/drawing/2014/main" id="{924E9B31-E6B7-41D4-AB74-AF30D286587C}"/>
                </a:ext>
              </a:extLst>
            </p:cNvPr>
            <p:cNvSpPr/>
            <p:nvPr/>
          </p:nvSpPr>
          <p:spPr>
            <a:xfrm>
              <a:off x="6761401" y="8882330"/>
              <a:ext cx="451556" cy="337410"/>
            </a:xfrm>
            <a:custGeom>
              <a:avLst/>
              <a:gdLst>
                <a:gd name="connsiteX0" fmla="*/ 315853 w 403295"/>
                <a:gd name="connsiteY0" fmla="*/ 146215 h 301349"/>
                <a:gd name="connsiteX1" fmla="*/ 402637 w 403295"/>
                <a:gd name="connsiteY1" fmla="*/ 285915 h 301349"/>
                <a:gd name="connsiteX2" fmla="*/ 260820 w 403295"/>
                <a:gd name="connsiteY2" fmla="*/ 266865 h 301349"/>
                <a:gd name="connsiteX3" fmla="*/ 470 w 403295"/>
                <a:gd name="connsiteY3" fmla="*/ 10748 h 301349"/>
                <a:gd name="connsiteX4" fmla="*/ 193087 w 403295"/>
                <a:gd name="connsiteY4" fmla="*/ 44615 h 301349"/>
                <a:gd name="connsiteX5" fmla="*/ 51270 w 403295"/>
                <a:gd name="connsiteY5" fmla="*/ 12865 h 301349"/>
                <a:gd name="connsiteX6" fmla="*/ 38570 w 403295"/>
                <a:gd name="connsiteY6" fmla="*/ 25565 h 301349"/>
                <a:gd name="connsiteX7" fmla="*/ 224837 w 403295"/>
                <a:gd name="connsiteY7" fmla="*/ 230881 h 301349"/>
                <a:gd name="connsiteX8" fmla="*/ 364537 w 403295"/>
                <a:gd name="connsiteY8" fmla="*/ 283798 h 301349"/>
                <a:gd name="connsiteX9" fmla="*/ 315853 w 403295"/>
                <a:gd name="connsiteY9" fmla="*/ 146215 h 301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3295" h="301349">
                  <a:moveTo>
                    <a:pt x="315853" y="146215"/>
                  </a:moveTo>
                  <a:cubicBezTo>
                    <a:pt x="322203" y="146568"/>
                    <a:pt x="411809" y="265807"/>
                    <a:pt x="402637" y="285915"/>
                  </a:cubicBezTo>
                  <a:cubicBezTo>
                    <a:pt x="393465" y="306023"/>
                    <a:pt x="327848" y="312726"/>
                    <a:pt x="260820" y="266865"/>
                  </a:cubicBezTo>
                  <a:cubicBezTo>
                    <a:pt x="193792" y="221004"/>
                    <a:pt x="11759" y="47790"/>
                    <a:pt x="470" y="10748"/>
                  </a:cubicBezTo>
                  <a:cubicBezTo>
                    <a:pt x="-10819" y="-26294"/>
                    <a:pt x="184620" y="44262"/>
                    <a:pt x="193087" y="44615"/>
                  </a:cubicBezTo>
                  <a:cubicBezTo>
                    <a:pt x="201554" y="44968"/>
                    <a:pt x="77023" y="16040"/>
                    <a:pt x="51270" y="12865"/>
                  </a:cubicBezTo>
                  <a:cubicBezTo>
                    <a:pt x="25517" y="9690"/>
                    <a:pt x="9642" y="-10771"/>
                    <a:pt x="38570" y="25565"/>
                  </a:cubicBezTo>
                  <a:cubicBezTo>
                    <a:pt x="67498" y="61901"/>
                    <a:pt x="170509" y="187842"/>
                    <a:pt x="224837" y="230881"/>
                  </a:cubicBezTo>
                  <a:cubicBezTo>
                    <a:pt x="279165" y="273920"/>
                    <a:pt x="347251" y="297204"/>
                    <a:pt x="364537" y="283798"/>
                  </a:cubicBezTo>
                  <a:cubicBezTo>
                    <a:pt x="381823" y="270393"/>
                    <a:pt x="309503" y="145862"/>
                    <a:pt x="315853" y="14621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3" name="フリーフォーム: 図形 492">
              <a:extLst>
                <a:ext uri="{FF2B5EF4-FFF2-40B4-BE49-F238E27FC236}">
                  <a16:creationId xmlns:a16="http://schemas.microsoft.com/office/drawing/2014/main" id="{C9855B78-346E-4995-A773-95E0E863C637}"/>
                </a:ext>
              </a:extLst>
            </p:cNvPr>
            <p:cNvSpPr/>
            <p:nvPr/>
          </p:nvSpPr>
          <p:spPr>
            <a:xfrm>
              <a:off x="5878419" y="7317660"/>
              <a:ext cx="271877" cy="657751"/>
            </a:xfrm>
            <a:custGeom>
              <a:avLst/>
              <a:gdLst>
                <a:gd name="connsiteX0" fmla="*/ 241394 w 242820"/>
                <a:gd name="connsiteY0" fmla="*/ 78 h 587453"/>
                <a:gd name="connsiteX1" fmla="*/ 201706 w 242820"/>
                <a:gd name="connsiteY1" fmla="*/ 88978 h 587453"/>
                <a:gd name="connsiteX2" fmla="*/ 208056 w 242820"/>
                <a:gd name="connsiteY2" fmla="*/ 152478 h 587453"/>
                <a:gd name="connsiteX3" fmla="*/ 103281 w 242820"/>
                <a:gd name="connsiteY3" fmla="*/ 442990 h 587453"/>
                <a:gd name="connsiteX4" fmla="*/ 104869 w 242820"/>
                <a:gd name="connsiteY4" fmla="*/ 490615 h 587453"/>
                <a:gd name="connsiteX5" fmla="*/ 94 w 242820"/>
                <a:gd name="connsiteY5" fmla="*/ 587453 h 587453"/>
                <a:gd name="connsiteX6" fmla="*/ 125506 w 242820"/>
                <a:gd name="connsiteY6" fmla="*/ 492203 h 587453"/>
                <a:gd name="connsiteX7" fmla="*/ 135031 w 242820"/>
                <a:gd name="connsiteY7" fmla="*/ 422353 h 587453"/>
                <a:gd name="connsiteX8" fmla="*/ 238219 w 242820"/>
                <a:gd name="connsiteY8" fmla="*/ 88978 h 587453"/>
                <a:gd name="connsiteX9" fmla="*/ 225519 w 242820"/>
                <a:gd name="connsiteY9" fmla="*/ 73103 h 587453"/>
                <a:gd name="connsiteX10" fmla="*/ 241394 w 242820"/>
                <a:gd name="connsiteY10" fmla="*/ 78 h 587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2820" h="587453">
                  <a:moveTo>
                    <a:pt x="241394" y="78"/>
                  </a:moveTo>
                  <a:cubicBezTo>
                    <a:pt x="237425" y="2724"/>
                    <a:pt x="207262" y="63578"/>
                    <a:pt x="201706" y="88978"/>
                  </a:cubicBezTo>
                  <a:cubicBezTo>
                    <a:pt x="196150" y="114378"/>
                    <a:pt x="224460" y="93476"/>
                    <a:pt x="208056" y="152478"/>
                  </a:cubicBezTo>
                  <a:cubicBezTo>
                    <a:pt x="191652" y="211480"/>
                    <a:pt x="120479" y="386634"/>
                    <a:pt x="103281" y="442990"/>
                  </a:cubicBezTo>
                  <a:cubicBezTo>
                    <a:pt x="86083" y="499346"/>
                    <a:pt x="122067" y="466538"/>
                    <a:pt x="104869" y="490615"/>
                  </a:cubicBezTo>
                  <a:cubicBezTo>
                    <a:pt x="87671" y="514692"/>
                    <a:pt x="-3345" y="587188"/>
                    <a:pt x="94" y="587453"/>
                  </a:cubicBezTo>
                  <a:cubicBezTo>
                    <a:pt x="3533" y="587718"/>
                    <a:pt x="103016" y="519720"/>
                    <a:pt x="125506" y="492203"/>
                  </a:cubicBezTo>
                  <a:cubicBezTo>
                    <a:pt x="147995" y="464686"/>
                    <a:pt x="116246" y="489557"/>
                    <a:pt x="135031" y="422353"/>
                  </a:cubicBezTo>
                  <a:cubicBezTo>
                    <a:pt x="153816" y="355149"/>
                    <a:pt x="223138" y="147186"/>
                    <a:pt x="238219" y="88978"/>
                  </a:cubicBezTo>
                  <a:cubicBezTo>
                    <a:pt x="253300" y="30770"/>
                    <a:pt x="226577" y="83951"/>
                    <a:pt x="225519" y="73103"/>
                  </a:cubicBezTo>
                  <a:cubicBezTo>
                    <a:pt x="224461" y="62255"/>
                    <a:pt x="245363" y="-2568"/>
                    <a:pt x="241394" y="7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4" name="フリーフォーム: 図形 493">
              <a:extLst>
                <a:ext uri="{FF2B5EF4-FFF2-40B4-BE49-F238E27FC236}">
                  <a16:creationId xmlns:a16="http://schemas.microsoft.com/office/drawing/2014/main" id="{74DA9BD5-4974-4B5E-96F3-D221AC33886D}"/>
                </a:ext>
              </a:extLst>
            </p:cNvPr>
            <p:cNvSpPr/>
            <p:nvPr/>
          </p:nvSpPr>
          <p:spPr>
            <a:xfrm>
              <a:off x="6082926" y="8702929"/>
              <a:ext cx="215043" cy="264227"/>
            </a:xfrm>
            <a:custGeom>
              <a:avLst/>
              <a:gdLst>
                <a:gd name="connsiteX0" fmla="*/ 63506 w 192060"/>
                <a:gd name="connsiteY0" fmla="*/ 234475 h 235987"/>
                <a:gd name="connsiteX1" fmla="*/ 3181 w 192060"/>
                <a:gd name="connsiteY1" fmla="*/ 126525 h 235987"/>
                <a:gd name="connsiteX2" fmla="*/ 20644 w 192060"/>
                <a:gd name="connsiteY2" fmla="*/ 5875 h 235987"/>
                <a:gd name="connsiteX3" fmla="*/ 123831 w 192060"/>
                <a:gd name="connsiteY3" fmla="*/ 32863 h 235987"/>
                <a:gd name="connsiteX4" fmla="*/ 177806 w 192060"/>
                <a:gd name="connsiteY4" fmla="*/ 155100 h 235987"/>
                <a:gd name="connsiteX5" fmla="*/ 187331 w 192060"/>
                <a:gd name="connsiteY5" fmla="*/ 169388 h 235987"/>
                <a:gd name="connsiteX6" fmla="*/ 112719 w 192060"/>
                <a:gd name="connsiteY6" fmla="*/ 43975 h 235987"/>
                <a:gd name="connsiteX7" fmla="*/ 68269 w 192060"/>
                <a:gd name="connsiteY7" fmla="*/ 18575 h 235987"/>
                <a:gd name="connsiteX8" fmla="*/ 14294 w 192060"/>
                <a:gd name="connsiteY8" fmla="*/ 43975 h 235987"/>
                <a:gd name="connsiteX9" fmla="*/ 63506 w 192060"/>
                <a:gd name="connsiteY9" fmla="*/ 234475 h 235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2060" h="235987">
                  <a:moveTo>
                    <a:pt x="63506" y="234475"/>
                  </a:moveTo>
                  <a:cubicBezTo>
                    <a:pt x="61654" y="248233"/>
                    <a:pt x="10325" y="164625"/>
                    <a:pt x="3181" y="126525"/>
                  </a:cubicBezTo>
                  <a:cubicBezTo>
                    <a:pt x="-3963" y="88425"/>
                    <a:pt x="536" y="21485"/>
                    <a:pt x="20644" y="5875"/>
                  </a:cubicBezTo>
                  <a:cubicBezTo>
                    <a:pt x="40752" y="-9735"/>
                    <a:pt x="97637" y="7992"/>
                    <a:pt x="123831" y="32863"/>
                  </a:cubicBezTo>
                  <a:cubicBezTo>
                    <a:pt x="150025" y="57734"/>
                    <a:pt x="167223" y="132346"/>
                    <a:pt x="177806" y="155100"/>
                  </a:cubicBezTo>
                  <a:cubicBezTo>
                    <a:pt x="188389" y="177854"/>
                    <a:pt x="198179" y="187909"/>
                    <a:pt x="187331" y="169388"/>
                  </a:cubicBezTo>
                  <a:cubicBezTo>
                    <a:pt x="176483" y="150867"/>
                    <a:pt x="132563" y="69111"/>
                    <a:pt x="112719" y="43975"/>
                  </a:cubicBezTo>
                  <a:cubicBezTo>
                    <a:pt x="92875" y="18839"/>
                    <a:pt x="84673" y="18575"/>
                    <a:pt x="68269" y="18575"/>
                  </a:cubicBezTo>
                  <a:cubicBezTo>
                    <a:pt x="51865" y="18575"/>
                    <a:pt x="19321" y="10373"/>
                    <a:pt x="14294" y="43975"/>
                  </a:cubicBezTo>
                  <a:cubicBezTo>
                    <a:pt x="9267" y="77577"/>
                    <a:pt x="65358" y="220717"/>
                    <a:pt x="63506" y="23447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5" name="フリーフォーム: 図形 494">
              <a:extLst>
                <a:ext uri="{FF2B5EF4-FFF2-40B4-BE49-F238E27FC236}">
                  <a16:creationId xmlns:a16="http://schemas.microsoft.com/office/drawing/2014/main" id="{5F770B31-BD08-4417-AB12-054ADAB365BF}"/>
                </a:ext>
              </a:extLst>
            </p:cNvPr>
            <p:cNvSpPr/>
            <p:nvPr/>
          </p:nvSpPr>
          <p:spPr>
            <a:xfrm>
              <a:off x="6320996" y="8888559"/>
              <a:ext cx="475082" cy="138920"/>
            </a:xfrm>
            <a:custGeom>
              <a:avLst/>
              <a:gdLst>
                <a:gd name="connsiteX0" fmla="*/ 1693 w 424307"/>
                <a:gd name="connsiteY0" fmla="*/ 2009 h 124073"/>
                <a:gd name="connsiteX1" fmla="*/ 217593 w 424307"/>
                <a:gd name="connsiteY1" fmla="*/ 21059 h 124073"/>
                <a:gd name="connsiteX2" fmla="*/ 379518 w 424307"/>
                <a:gd name="connsiteY2" fmla="*/ 119484 h 124073"/>
                <a:gd name="connsiteX3" fmla="*/ 422380 w 424307"/>
                <a:gd name="connsiteY3" fmla="*/ 98847 h 124073"/>
                <a:gd name="connsiteX4" fmla="*/ 416030 w 424307"/>
                <a:gd name="connsiteY4" fmla="*/ 19472 h 124073"/>
                <a:gd name="connsiteX5" fmla="*/ 408093 w 424307"/>
                <a:gd name="connsiteY5" fmla="*/ 103609 h 124073"/>
                <a:gd name="connsiteX6" fmla="*/ 341418 w 424307"/>
                <a:gd name="connsiteY6" fmla="*/ 52809 h 124073"/>
                <a:gd name="connsiteX7" fmla="*/ 1693 w 424307"/>
                <a:gd name="connsiteY7" fmla="*/ 2009 h 124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4307" h="124073">
                  <a:moveTo>
                    <a:pt x="1693" y="2009"/>
                  </a:moveTo>
                  <a:cubicBezTo>
                    <a:pt x="-18944" y="-3283"/>
                    <a:pt x="154622" y="1480"/>
                    <a:pt x="217593" y="21059"/>
                  </a:cubicBezTo>
                  <a:cubicBezTo>
                    <a:pt x="280564" y="40638"/>
                    <a:pt x="345387" y="106519"/>
                    <a:pt x="379518" y="119484"/>
                  </a:cubicBezTo>
                  <a:cubicBezTo>
                    <a:pt x="413649" y="132449"/>
                    <a:pt x="416295" y="115515"/>
                    <a:pt x="422380" y="98847"/>
                  </a:cubicBezTo>
                  <a:cubicBezTo>
                    <a:pt x="428465" y="82179"/>
                    <a:pt x="418411" y="18678"/>
                    <a:pt x="416030" y="19472"/>
                  </a:cubicBezTo>
                  <a:cubicBezTo>
                    <a:pt x="413649" y="20266"/>
                    <a:pt x="420528" y="98053"/>
                    <a:pt x="408093" y="103609"/>
                  </a:cubicBezTo>
                  <a:cubicBezTo>
                    <a:pt x="395658" y="109165"/>
                    <a:pt x="404918" y="71330"/>
                    <a:pt x="341418" y="52809"/>
                  </a:cubicBezTo>
                  <a:cubicBezTo>
                    <a:pt x="277918" y="34288"/>
                    <a:pt x="22330" y="7301"/>
                    <a:pt x="1693" y="200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6" name="フリーフォーム: 図形 495">
              <a:extLst>
                <a:ext uri="{FF2B5EF4-FFF2-40B4-BE49-F238E27FC236}">
                  <a16:creationId xmlns:a16="http://schemas.microsoft.com/office/drawing/2014/main" id="{46670116-5E16-471B-B633-3F6FBE6F4BC2}"/>
                </a:ext>
              </a:extLst>
            </p:cNvPr>
            <p:cNvSpPr/>
            <p:nvPr/>
          </p:nvSpPr>
          <p:spPr>
            <a:xfrm>
              <a:off x="7247482" y="7192005"/>
              <a:ext cx="174957" cy="70823"/>
            </a:xfrm>
            <a:custGeom>
              <a:avLst/>
              <a:gdLst>
                <a:gd name="connsiteX0" fmla="*/ 18778 w 156258"/>
                <a:gd name="connsiteY0" fmla="*/ 2766 h 63254"/>
                <a:gd name="connsiteX1" fmla="*/ 152128 w 156258"/>
                <a:gd name="connsiteY1" fmla="*/ 13879 h 63254"/>
                <a:gd name="connsiteX2" fmla="*/ 112440 w 156258"/>
                <a:gd name="connsiteY2" fmla="*/ 51979 h 63254"/>
                <a:gd name="connsiteX3" fmla="*/ 12428 w 156258"/>
                <a:gd name="connsiteY3" fmla="*/ 61504 h 63254"/>
                <a:gd name="connsiteX4" fmla="*/ 18778 w 156258"/>
                <a:gd name="connsiteY4" fmla="*/ 2766 h 63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258" h="63254">
                  <a:moveTo>
                    <a:pt x="18778" y="2766"/>
                  </a:moveTo>
                  <a:cubicBezTo>
                    <a:pt x="42061" y="-5172"/>
                    <a:pt x="136518" y="5677"/>
                    <a:pt x="152128" y="13879"/>
                  </a:cubicBezTo>
                  <a:cubicBezTo>
                    <a:pt x="167738" y="22081"/>
                    <a:pt x="135723" y="44042"/>
                    <a:pt x="112440" y="51979"/>
                  </a:cubicBezTo>
                  <a:cubicBezTo>
                    <a:pt x="89157" y="59917"/>
                    <a:pt x="30420" y="66531"/>
                    <a:pt x="12428" y="61504"/>
                  </a:cubicBezTo>
                  <a:cubicBezTo>
                    <a:pt x="-5564" y="56477"/>
                    <a:pt x="-4505" y="10704"/>
                    <a:pt x="18778" y="276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7" name="フリーフォーム: 図形 496">
              <a:extLst>
                <a:ext uri="{FF2B5EF4-FFF2-40B4-BE49-F238E27FC236}">
                  <a16:creationId xmlns:a16="http://schemas.microsoft.com/office/drawing/2014/main" id="{FCB279A7-2C8C-4F37-B074-7F3A3EDDEB6A}"/>
                </a:ext>
              </a:extLst>
            </p:cNvPr>
            <p:cNvSpPr/>
            <p:nvPr/>
          </p:nvSpPr>
          <p:spPr>
            <a:xfrm>
              <a:off x="7113036" y="7278452"/>
              <a:ext cx="86434" cy="160819"/>
            </a:xfrm>
            <a:custGeom>
              <a:avLst/>
              <a:gdLst>
                <a:gd name="connsiteX0" fmla="*/ 32491 w 77196"/>
                <a:gd name="connsiteY0" fmla="*/ 171 h 143631"/>
                <a:gd name="connsiteX1" fmla="*/ 76941 w 77196"/>
                <a:gd name="connsiteY1" fmla="*/ 106533 h 143631"/>
                <a:gd name="connsiteX2" fmla="*/ 48366 w 77196"/>
                <a:gd name="connsiteY2" fmla="*/ 143046 h 143631"/>
                <a:gd name="connsiteX3" fmla="*/ 741 w 77196"/>
                <a:gd name="connsiteY3" fmla="*/ 82721 h 143631"/>
                <a:gd name="connsiteX4" fmla="*/ 32491 w 77196"/>
                <a:gd name="connsiteY4" fmla="*/ 171 h 143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196" h="143631">
                  <a:moveTo>
                    <a:pt x="32491" y="171"/>
                  </a:moveTo>
                  <a:cubicBezTo>
                    <a:pt x="45191" y="4140"/>
                    <a:pt x="74295" y="82721"/>
                    <a:pt x="76941" y="106533"/>
                  </a:cubicBezTo>
                  <a:cubicBezTo>
                    <a:pt x="79587" y="130345"/>
                    <a:pt x="61066" y="147015"/>
                    <a:pt x="48366" y="143046"/>
                  </a:cubicBezTo>
                  <a:cubicBezTo>
                    <a:pt x="35666" y="139077"/>
                    <a:pt x="6033" y="103358"/>
                    <a:pt x="741" y="82721"/>
                  </a:cubicBezTo>
                  <a:cubicBezTo>
                    <a:pt x="-4551" y="62084"/>
                    <a:pt x="19791" y="-3798"/>
                    <a:pt x="32491" y="17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8" name="フリーフォーム: 図形 497">
              <a:extLst>
                <a:ext uri="{FF2B5EF4-FFF2-40B4-BE49-F238E27FC236}">
                  <a16:creationId xmlns:a16="http://schemas.microsoft.com/office/drawing/2014/main" id="{8A6FEC6B-2360-4B65-9321-4A99DDC61777}"/>
                </a:ext>
              </a:extLst>
            </p:cNvPr>
            <p:cNvSpPr/>
            <p:nvPr/>
          </p:nvSpPr>
          <p:spPr>
            <a:xfrm>
              <a:off x="6969719" y="7212280"/>
              <a:ext cx="103267" cy="123980"/>
            </a:xfrm>
            <a:custGeom>
              <a:avLst/>
              <a:gdLst>
                <a:gd name="connsiteX0" fmla="*/ 28729 w 92230"/>
                <a:gd name="connsiteY0" fmla="*/ 533 h 110729"/>
                <a:gd name="connsiteX1" fmla="*/ 92229 w 92230"/>
                <a:gd name="connsiteY1" fmla="*/ 95783 h 110729"/>
                <a:gd name="connsiteX2" fmla="*/ 27141 w 92230"/>
                <a:gd name="connsiteY2" fmla="*/ 106896 h 110729"/>
                <a:gd name="connsiteX3" fmla="*/ 154 w 92230"/>
                <a:gd name="connsiteY3" fmla="*/ 59271 h 110729"/>
                <a:gd name="connsiteX4" fmla="*/ 28729 w 92230"/>
                <a:gd name="connsiteY4" fmla="*/ 533 h 110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230" h="110729">
                  <a:moveTo>
                    <a:pt x="28729" y="533"/>
                  </a:moveTo>
                  <a:cubicBezTo>
                    <a:pt x="44075" y="6618"/>
                    <a:pt x="92494" y="78056"/>
                    <a:pt x="92229" y="95783"/>
                  </a:cubicBezTo>
                  <a:cubicBezTo>
                    <a:pt x="91964" y="113510"/>
                    <a:pt x="42487" y="112981"/>
                    <a:pt x="27141" y="106896"/>
                  </a:cubicBezTo>
                  <a:cubicBezTo>
                    <a:pt x="11795" y="100811"/>
                    <a:pt x="2006" y="76469"/>
                    <a:pt x="154" y="59271"/>
                  </a:cubicBezTo>
                  <a:cubicBezTo>
                    <a:pt x="-1698" y="42073"/>
                    <a:pt x="13383" y="-5552"/>
                    <a:pt x="28729" y="53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9" name="フリーフォーム: 図形 498">
              <a:extLst>
                <a:ext uri="{FF2B5EF4-FFF2-40B4-BE49-F238E27FC236}">
                  <a16:creationId xmlns:a16="http://schemas.microsoft.com/office/drawing/2014/main" id="{9B9E50BC-BCF4-44A4-84C6-083637ECC580}"/>
                </a:ext>
              </a:extLst>
            </p:cNvPr>
            <p:cNvSpPr/>
            <p:nvPr/>
          </p:nvSpPr>
          <p:spPr>
            <a:xfrm>
              <a:off x="6806249" y="7316490"/>
              <a:ext cx="148915" cy="83051"/>
            </a:xfrm>
            <a:custGeom>
              <a:avLst/>
              <a:gdLst>
                <a:gd name="connsiteX0" fmla="*/ 1690 w 132999"/>
                <a:gd name="connsiteY0" fmla="*/ 1123 h 74175"/>
                <a:gd name="connsiteX1" fmla="*/ 131865 w 132999"/>
                <a:gd name="connsiteY1" fmla="*/ 32873 h 74175"/>
                <a:gd name="connsiteX2" fmla="*/ 62015 w 132999"/>
                <a:gd name="connsiteY2" fmla="*/ 74148 h 74175"/>
                <a:gd name="connsiteX3" fmla="*/ 1690 w 132999"/>
                <a:gd name="connsiteY3" fmla="*/ 1123 h 74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999" h="74175">
                  <a:moveTo>
                    <a:pt x="1690" y="1123"/>
                  </a:moveTo>
                  <a:cubicBezTo>
                    <a:pt x="13332" y="-5756"/>
                    <a:pt x="121811" y="20702"/>
                    <a:pt x="131865" y="32873"/>
                  </a:cubicBezTo>
                  <a:cubicBezTo>
                    <a:pt x="141919" y="45044"/>
                    <a:pt x="82388" y="75206"/>
                    <a:pt x="62015" y="74148"/>
                  </a:cubicBezTo>
                  <a:cubicBezTo>
                    <a:pt x="41642" y="73090"/>
                    <a:pt x="-9952" y="8002"/>
                    <a:pt x="1690" y="112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0" name="フリーフォーム: 図形 499">
              <a:extLst>
                <a:ext uri="{FF2B5EF4-FFF2-40B4-BE49-F238E27FC236}">
                  <a16:creationId xmlns:a16="http://schemas.microsoft.com/office/drawing/2014/main" id="{2678D2D8-13B7-44FF-81F1-A49AE3DD3576}"/>
                </a:ext>
              </a:extLst>
            </p:cNvPr>
            <p:cNvSpPr/>
            <p:nvPr/>
          </p:nvSpPr>
          <p:spPr>
            <a:xfrm>
              <a:off x="6996047" y="7353207"/>
              <a:ext cx="107985" cy="104503"/>
            </a:xfrm>
            <a:custGeom>
              <a:avLst/>
              <a:gdLst>
                <a:gd name="connsiteX0" fmla="*/ 452 w 96444"/>
                <a:gd name="connsiteY0" fmla="*/ 81 h 93334"/>
                <a:gd name="connsiteX1" fmla="*/ 94115 w 96444"/>
                <a:gd name="connsiteY1" fmla="*/ 74693 h 93334"/>
                <a:gd name="connsiteX2" fmla="*/ 60777 w 96444"/>
                <a:gd name="connsiteY2" fmla="*/ 90568 h 93334"/>
                <a:gd name="connsiteX3" fmla="*/ 452 w 96444"/>
                <a:gd name="connsiteY3" fmla="*/ 81 h 93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444" h="93334">
                  <a:moveTo>
                    <a:pt x="452" y="81"/>
                  </a:moveTo>
                  <a:cubicBezTo>
                    <a:pt x="6008" y="-2565"/>
                    <a:pt x="84061" y="59612"/>
                    <a:pt x="94115" y="74693"/>
                  </a:cubicBezTo>
                  <a:cubicBezTo>
                    <a:pt x="104169" y="89774"/>
                    <a:pt x="79562" y="97976"/>
                    <a:pt x="60777" y="90568"/>
                  </a:cubicBezTo>
                  <a:cubicBezTo>
                    <a:pt x="41992" y="83160"/>
                    <a:pt x="-5104" y="2727"/>
                    <a:pt x="452" y="8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1" name="フリーフォーム: 図形 500">
              <a:extLst>
                <a:ext uri="{FF2B5EF4-FFF2-40B4-BE49-F238E27FC236}">
                  <a16:creationId xmlns:a16="http://schemas.microsoft.com/office/drawing/2014/main" id="{4E85B0CB-C35E-44DF-9053-357342BE415E}"/>
                </a:ext>
              </a:extLst>
            </p:cNvPr>
            <p:cNvSpPr/>
            <p:nvPr/>
          </p:nvSpPr>
          <p:spPr>
            <a:xfrm>
              <a:off x="6749179" y="7401164"/>
              <a:ext cx="68020" cy="161828"/>
            </a:xfrm>
            <a:custGeom>
              <a:avLst/>
              <a:gdLst>
                <a:gd name="connsiteX0" fmla="*/ 60598 w 60750"/>
                <a:gd name="connsiteY0" fmla="*/ 8049 h 144532"/>
                <a:gd name="connsiteX1" fmla="*/ 20910 w 60750"/>
                <a:gd name="connsiteY1" fmla="*/ 136636 h 144532"/>
                <a:gd name="connsiteX2" fmla="*/ 1860 w 60750"/>
                <a:gd name="connsiteY2" fmla="*/ 119174 h 144532"/>
                <a:gd name="connsiteX3" fmla="*/ 5035 w 60750"/>
                <a:gd name="connsiteY3" fmla="*/ 25511 h 144532"/>
                <a:gd name="connsiteX4" fmla="*/ 60598 w 60750"/>
                <a:gd name="connsiteY4" fmla="*/ 8049 h 144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750" h="144532">
                  <a:moveTo>
                    <a:pt x="60598" y="8049"/>
                  </a:moveTo>
                  <a:cubicBezTo>
                    <a:pt x="63244" y="26570"/>
                    <a:pt x="30700" y="118115"/>
                    <a:pt x="20910" y="136636"/>
                  </a:cubicBezTo>
                  <a:cubicBezTo>
                    <a:pt x="11120" y="155157"/>
                    <a:pt x="4506" y="137695"/>
                    <a:pt x="1860" y="119174"/>
                  </a:cubicBezTo>
                  <a:cubicBezTo>
                    <a:pt x="-786" y="100653"/>
                    <a:pt x="-1315" y="44826"/>
                    <a:pt x="5035" y="25511"/>
                  </a:cubicBezTo>
                  <a:cubicBezTo>
                    <a:pt x="11385" y="6196"/>
                    <a:pt x="57952" y="-10472"/>
                    <a:pt x="60598" y="804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2" name="フリーフォーム: 図形 501">
              <a:extLst>
                <a:ext uri="{FF2B5EF4-FFF2-40B4-BE49-F238E27FC236}">
                  <a16:creationId xmlns:a16="http://schemas.microsoft.com/office/drawing/2014/main" id="{92DD69A3-2CFB-46D9-B77E-21365C864B09}"/>
                </a:ext>
              </a:extLst>
            </p:cNvPr>
            <p:cNvSpPr/>
            <p:nvPr/>
          </p:nvSpPr>
          <p:spPr>
            <a:xfrm>
              <a:off x="6997694" y="7473884"/>
              <a:ext cx="95399" cy="94345"/>
            </a:xfrm>
            <a:custGeom>
              <a:avLst/>
              <a:gdLst>
                <a:gd name="connsiteX0" fmla="*/ 3744 w 85203"/>
                <a:gd name="connsiteY0" fmla="*/ 76451 h 84262"/>
                <a:gd name="connsiteX1" fmla="*/ 78356 w 85203"/>
                <a:gd name="connsiteY1" fmla="*/ 74863 h 84262"/>
                <a:gd name="connsiteX2" fmla="*/ 75181 w 85203"/>
                <a:gd name="connsiteY2" fmla="*/ 11363 h 84262"/>
                <a:gd name="connsiteX3" fmla="*/ 19619 w 85203"/>
                <a:gd name="connsiteY3" fmla="*/ 3426 h 84262"/>
                <a:gd name="connsiteX4" fmla="*/ 3744 w 85203"/>
                <a:gd name="connsiteY4" fmla="*/ 76451 h 84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203" h="84262">
                  <a:moveTo>
                    <a:pt x="3744" y="76451"/>
                  </a:moveTo>
                  <a:cubicBezTo>
                    <a:pt x="13533" y="88357"/>
                    <a:pt x="66450" y="85711"/>
                    <a:pt x="78356" y="74863"/>
                  </a:cubicBezTo>
                  <a:cubicBezTo>
                    <a:pt x="90262" y="64015"/>
                    <a:pt x="84970" y="23269"/>
                    <a:pt x="75181" y="11363"/>
                  </a:cubicBezTo>
                  <a:cubicBezTo>
                    <a:pt x="65392" y="-543"/>
                    <a:pt x="34436" y="-2924"/>
                    <a:pt x="19619" y="3426"/>
                  </a:cubicBezTo>
                  <a:cubicBezTo>
                    <a:pt x="4802" y="9776"/>
                    <a:pt x="-6045" y="64545"/>
                    <a:pt x="3744" y="7645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3" name="フリーフォーム: 図形 502">
              <a:extLst>
                <a:ext uri="{FF2B5EF4-FFF2-40B4-BE49-F238E27FC236}">
                  <a16:creationId xmlns:a16="http://schemas.microsoft.com/office/drawing/2014/main" id="{0A8E8961-CFFC-46ED-98C2-F4D6081D6D78}"/>
                </a:ext>
              </a:extLst>
            </p:cNvPr>
            <p:cNvSpPr/>
            <p:nvPr/>
          </p:nvSpPr>
          <p:spPr>
            <a:xfrm>
              <a:off x="6568377" y="7580675"/>
              <a:ext cx="168987" cy="121311"/>
            </a:xfrm>
            <a:custGeom>
              <a:avLst/>
              <a:gdLst>
                <a:gd name="connsiteX0" fmla="*/ 1414 w 150926"/>
                <a:gd name="connsiteY0" fmla="*/ 3299 h 108346"/>
                <a:gd name="connsiteX1" fmla="*/ 120477 w 150926"/>
                <a:gd name="connsiteY1" fmla="*/ 30286 h 108346"/>
                <a:gd name="connsiteX2" fmla="*/ 147464 w 150926"/>
                <a:gd name="connsiteY2" fmla="*/ 92199 h 108346"/>
                <a:gd name="connsiteX3" fmla="*/ 60152 w 150926"/>
                <a:gd name="connsiteY3" fmla="*/ 103311 h 108346"/>
                <a:gd name="connsiteX4" fmla="*/ 1414 w 150926"/>
                <a:gd name="connsiteY4" fmla="*/ 3299 h 108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926" h="108346">
                  <a:moveTo>
                    <a:pt x="1414" y="3299"/>
                  </a:moveTo>
                  <a:cubicBezTo>
                    <a:pt x="11468" y="-8872"/>
                    <a:pt x="96135" y="15469"/>
                    <a:pt x="120477" y="30286"/>
                  </a:cubicBezTo>
                  <a:cubicBezTo>
                    <a:pt x="144819" y="45103"/>
                    <a:pt x="157518" y="80028"/>
                    <a:pt x="147464" y="92199"/>
                  </a:cubicBezTo>
                  <a:cubicBezTo>
                    <a:pt x="137410" y="104370"/>
                    <a:pt x="82906" y="114953"/>
                    <a:pt x="60152" y="103311"/>
                  </a:cubicBezTo>
                  <a:cubicBezTo>
                    <a:pt x="37398" y="91669"/>
                    <a:pt x="-8640" y="15470"/>
                    <a:pt x="1414" y="329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4" name="フリーフォーム: 図形 503">
              <a:extLst>
                <a:ext uri="{FF2B5EF4-FFF2-40B4-BE49-F238E27FC236}">
                  <a16:creationId xmlns:a16="http://schemas.microsoft.com/office/drawing/2014/main" id="{C911926E-80FC-42CA-B5D0-00A9D977246E}"/>
                </a:ext>
              </a:extLst>
            </p:cNvPr>
            <p:cNvSpPr/>
            <p:nvPr/>
          </p:nvSpPr>
          <p:spPr>
            <a:xfrm>
              <a:off x="6440684" y="7759944"/>
              <a:ext cx="263744" cy="324221"/>
            </a:xfrm>
            <a:custGeom>
              <a:avLst/>
              <a:gdLst>
                <a:gd name="connsiteX0" fmla="*/ 137684 w 235556"/>
                <a:gd name="connsiteY0" fmla="*/ 351 h 289569"/>
                <a:gd name="connsiteX1" fmla="*/ 234522 w 235556"/>
                <a:gd name="connsiteY1" fmla="*/ 43214 h 289569"/>
                <a:gd name="connsiteX2" fmla="*/ 186897 w 235556"/>
                <a:gd name="connsiteY2" fmla="*/ 71789 h 289569"/>
                <a:gd name="connsiteX3" fmla="*/ 156734 w 235556"/>
                <a:gd name="connsiteY3" fmla="*/ 71789 h 289569"/>
                <a:gd name="connsiteX4" fmla="*/ 124984 w 235556"/>
                <a:gd name="connsiteY4" fmla="*/ 116239 h 289569"/>
                <a:gd name="connsiteX5" fmla="*/ 64659 w 235556"/>
                <a:gd name="connsiteY5" fmla="*/ 147989 h 289569"/>
                <a:gd name="connsiteX6" fmla="*/ 91647 w 235556"/>
                <a:gd name="connsiteY6" fmla="*/ 189264 h 289569"/>
                <a:gd name="connsiteX7" fmla="*/ 137684 w 235556"/>
                <a:gd name="connsiteY7" fmla="*/ 249589 h 289569"/>
                <a:gd name="connsiteX8" fmla="*/ 78947 w 235556"/>
                <a:gd name="connsiteY8" fmla="*/ 286101 h 289569"/>
                <a:gd name="connsiteX9" fmla="*/ 36084 w 235556"/>
                <a:gd name="connsiteY9" fmla="*/ 162276 h 289569"/>
                <a:gd name="connsiteX10" fmla="*/ 2747 w 235556"/>
                <a:gd name="connsiteY10" fmla="*/ 101951 h 289569"/>
                <a:gd name="connsiteX11" fmla="*/ 110697 w 235556"/>
                <a:gd name="connsiteY11" fmla="*/ 68614 h 289569"/>
                <a:gd name="connsiteX12" fmla="*/ 137684 w 235556"/>
                <a:gd name="connsiteY12" fmla="*/ 351 h 28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5556" h="289569">
                  <a:moveTo>
                    <a:pt x="137684" y="351"/>
                  </a:moveTo>
                  <a:cubicBezTo>
                    <a:pt x="158321" y="-3882"/>
                    <a:pt x="226320" y="31308"/>
                    <a:pt x="234522" y="43214"/>
                  </a:cubicBezTo>
                  <a:cubicBezTo>
                    <a:pt x="242724" y="55120"/>
                    <a:pt x="199862" y="67027"/>
                    <a:pt x="186897" y="71789"/>
                  </a:cubicBezTo>
                  <a:cubicBezTo>
                    <a:pt x="173932" y="76552"/>
                    <a:pt x="167053" y="64381"/>
                    <a:pt x="156734" y="71789"/>
                  </a:cubicBezTo>
                  <a:cubicBezTo>
                    <a:pt x="146415" y="79197"/>
                    <a:pt x="140330" y="103539"/>
                    <a:pt x="124984" y="116239"/>
                  </a:cubicBezTo>
                  <a:cubicBezTo>
                    <a:pt x="109638" y="128939"/>
                    <a:pt x="70215" y="135818"/>
                    <a:pt x="64659" y="147989"/>
                  </a:cubicBezTo>
                  <a:cubicBezTo>
                    <a:pt x="59103" y="160160"/>
                    <a:pt x="79476" y="172331"/>
                    <a:pt x="91647" y="189264"/>
                  </a:cubicBezTo>
                  <a:cubicBezTo>
                    <a:pt x="103818" y="206197"/>
                    <a:pt x="139801" y="233450"/>
                    <a:pt x="137684" y="249589"/>
                  </a:cubicBezTo>
                  <a:cubicBezTo>
                    <a:pt x="135567" y="265728"/>
                    <a:pt x="95880" y="300653"/>
                    <a:pt x="78947" y="286101"/>
                  </a:cubicBezTo>
                  <a:cubicBezTo>
                    <a:pt x="62014" y="271549"/>
                    <a:pt x="48784" y="192968"/>
                    <a:pt x="36084" y="162276"/>
                  </a:cubicBezTo>
                  <a:cubicBezTo>
                    <a:pt x="23384" y="131584"/>
                    <a:pt x="-9688" y="117561"/>
                    <a:pt x="2747" y="101951"/>
                  </a:cubicBezTo>
                  <a:cubicBezTo>
                    <a:pt x="15182" y="86341"/>
                    <a:pt x="91118" y="78403"/>
                    <a:pt x="110697" y="68614"/>
                  </a:cubicBezTo>
                  <a:cubicBezTo>
                    <a:pt x="130276" y="58825"/>
                    <a:pt x="117047" y="4584"/>
                    <a:pt x="137684" y="35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5" name="フリーフォーム: 図形 504">
              <a:extLst>
                <a:ext uri="{FF2B5EF4-FFF2-40B4-BE49-F238E27FC236}">
                  <a16:creationId xmlns:a16="http://schemas.microsoft.com/office/drawing/2014/main" id="{8D0EC55F-5799-4E94-92AC-FC0C7B9CB7AA}"/>
                </a:ext>
              </a:extLst>
            </p:cNvPr>
            <p:cNvSpPr/>
            <p:nvPr/>
          </p:nvSpPr>
          <p:spPr>
            <a:xfrm>
              <a:off x="6765448" y="7679949"/>
              <a:ext cx="106540" cy="101296"/>
            </a:xfrm>
            <a:custGeom>
              <a:avLst/>
              <a:gdLst>
                <a:gd name="connsiteX0" fmla="*/ 87343 w 95153"/>
                <a:gd name="connsiteY0" fmla="*/ 360 h 90470"/>
                <a:gd name="connsiteX1" fmla="*/ 30 w 95153"/>
                <a:gd name="connsiteY1" fmla="*/ 59097 h 90470"/>
                <a:gd name="connsiteX2" fmla="*/ 77818 w 95153"/>
                <a:gd name="connsiteY2" fmla="*/ 89260 h 90470"/>
                <a:gd name="connsiteX3" fmla="*/ 87343 w 95153"/>
                <a:gd name="connsiteY3" fmla="*/ 360 h 90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153" h="90470">
                  <a:moveTo>
                    <a:pt x="87343" y="360"/>
                  </a:moveTo>
                  <a:cubicBezTo>
                    <a:pt x="74378" y="-4667"/>
                    <a:pt x="1617" y="44280"/>
                    <a:pt x="30" y="59097"/>
                  </a:cubicBezTo>
                  <a:cubicBezTo>
                    <a:pt x="-1557" y="73914"/>
                    <a:pt x="58503" y="95874"/>
                    <a:pt x="77818" y="89260"/>
                  </a:cubicBezTo>
                  <a:cubicBezTo>
                    <a:pt x="97133" y="82646"/>
                    <a:pt x="100308" y="5387"/>
                    <a:pt x="87343" y="36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6" name="フリーフォーム: 図形 505">
              <a:extLst>
                <a:ext uri="{FF2B5EF4-FFF2-40B4-BE49-F238E27FC236}">
                  <a16:creationId xmlns:a16="http://schemas.microsoft.com/office/drawing/2014/main" id="{C5C0B200-F593-4E7F-B0CE-EF4C8D392F53}"/>
                </a:ext>
              </a:extLst>
            </p:cNvPr>
            <p:cNvSpPr/>
            <p:nvPr/>
          </p:nvSpPr>
          <p:spPr>
            <a:xfrm>
              <a:off x="6571171" y="7902530"/>
              <a:ext cx="178117" cy="91037"/>
            </a:xfrm>
            <a:custGeom>
              <a:avLst/>
              <a:gdLst>
                <a:gd name="connsiteX0" fmla="*/ 2093 w 159080"/>
                <a:gd name="connsiteY0" fmla="*/ 53980 h 81307"/>
                <a:gd name="connsiteX1" fmla="*/ 133856 w 159080"/>
                <a:gd name="connsiteY1" fmla="*/ 5 h 81307"/>
                <a:gd name="connsiteX2" fmla="*/ 152906 w 159080"/>
                <a:gd name="connsiteY2" fmla="*/ 50805 h 81307"/>
                <a:gd name="connsiteX3" fmla="*/ 59243 w 159080"/>
                <a:gd name="connsiteY3" fmla="*/ 80968 h 81307"/>
                <a:gd name="connsiteX4" fmla="*/ 2093 w 159080"/>
                <a:gd name="connsiteY4" fmla="*/ 53980 h 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080" h="81307">
                  <a:moveTo>
                    <a:pt x="2093" y="53980"/>
                  </a:moveTo>
                  <a:cubicBezTo>
                    <a:pt x="14529" y="40486"/>
                    <a:pt x="108721" y="534"/>
                    <a:pt x="133856" y="5"/>
                  </a:cubicBezTo>
                  <a:cubicBezTo>
                    <a:pt x="158991" y="-524"/>
                    <a:pt x="165342" y="37311"/>
                    <a:pt x="152906" y="50805"/>
                  </a:cubicBezTo>
                  <a:cubicBezTo>
                    <a:pt x="140471" y="64299"/>
                    <a:pt x="82791" y="78058"/>
                    <a:pt x="59243" y="80968"/>
                  </a:cubicBezTo>
                  <a:cubicBezTo>
                    <a:pt x="35695" y="83878"/>
                    <a:pt x="-10343" y="67474"/>
                    <a:pt x="2093" y="5398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7" name="フリーフォーム: 図形 506">
              <a:extLst>
                <a:ext uri="{FF2B5EF4-FFF2-40B4-BE49-F238E27FC236}">
                  <a16:creationId xmlns:a16="http://schemas.microsoft.com/office/drawing/2014/main" id="{ED1701A7-3FE6-4996-A78D-C61E1E4EB659}"/>
                </a:ext>
              </a:extLst>
            </p:cNvPr>
            <p:cNvSpPr/>
            <p:nvPr/>
          </p:nvSpPr>
          <p:spPr>
            <a:xfrm>
              <a:off x="6946402" y="7701646"/>
              <a:ext cx="119982" cy="117402"/>
            </a:xfrm>
            <a:custGeom>
              <a:avLst/>
              <a:gdLst>
                <a:gd name="connsiteX0" fmla="*/ 67016 w 107159"/>
                <a:gd name="connsiteY0" fmla="*/ 32 h 104854"/>
                <a:gd name="connsiteX1" fmla="*/ 106704 w 107159"/>
                <a:gd name="connsiteY1" fmla="*/ 61944 h 104854"/>
                <a:gd name="connsiteX2" fmla="*/ 41616 w 107159"/>
                <a:gd name="connsiteY2" fmla="*/ 104807 h 104854"/>
                <a:gd name="connsiteX3" fmla="*/ 341 w 107159"/>
                <a:gd name="connsiteY3" fmla="*/ 54007 h 104854"/>
                <a:gd name="connsiteX4" fmla="*/ 67016 w 107159"/>
                <a:gd name="connsiteY4" fmla="*/ 32 h 104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159" h="104854">
                  <a:moveTo>
                    <a:pt x="67016" y="32"/>
                  </a:moveTo>
                  <a:cubicBezTo>
                    <a:pt x="84743" y="1355"/>
                    <a:pt x="110937" y="44482"/>
                    <a:pt x="106704" y="61944"/>
                  </a:cubicBezTo>
                  <a:cubicBezTo>
                    <a:pt x="102471" y="79406"/>
                    <a:pt x="59343" y="106130"/>
                    <a:pt x="41616" y="104807"/>
                  </a:cubicBezTo>
                  <a:cubicBezTo>
                    <a:pt x="23889" y="103484"/>
                    <a:pt x="-3363" y="70147"/>
                    <a:pt x="341" y="54007"/>
                  </a:cubicBezTo>
                  <a:cubicBezTo>
                    <a:pt x="4045" y="37867"/>
                    <a:pt x="49289" y="-1291"/>
                    <a:pt x="67016" y="3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8" name="フリーフォーム: 図形 507">
              <a:extLst>
                <a:ext uri="{FF2B5EF4-FFF2-40B4-BE49-F238E27FC236}">
                  <a16:creationId xmlns:a16="http://schemas.microsoft.com/office/drawing/2014/main" id="{543FF435-415C-4787-A8CF-89F476FA92D7}"/>
                </a:ext>
              </a:extLst>
            </p:cNvPr>
            <p:cNvSpPr/>
            <p:nvPr/>
          </p:nvSpPr>
          <p:spPr>
            <a:xfrm>
              <a:off x="6902127" y="7937817"/>
              <a:ext cx="138829" cy="82593"/>
            </a:xfrm>
            <a:custGeom>
              <a:avLst/>
              <a:gdLst>
                <a:gd name="connsiteX0" fmla="*/ 120847 w 123991"/>
                <a:gd name="connsiteY0" fmla="*/ 239 h 73766"/>
                <a:gd name="connsiteX1" fmla="*/ 81159 w 123991"/>
                <a:gd name="connsiteY1" fmla="*/ 71677 h 73766"/>
                <a:gd name="connsiteX2" fmla="*/ 197 w 123991"/>
                <a:gd name="connsiteY2" fmla="*/ 49452 h 73766"/>
                <a:gd name="connsiteX3" fmla="*/ 120847 w 123991"/>
                <a:gd name="connsiteY3" fmla="*/ 239 h 7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991" h="73766">
                  <a:moveTo>
                    <a:pt x="120847" y="239"/>
                  </a:moveTo>
                  <a:cubicBezTo>
                    <a:pt x="134341" y="3943"/>
                    <a:pt x="101267" y="63475"/>
                    <a:pt x="81159" y="71677"/>
                  </a:cubicBezTo>
                  <a:cubicBezTo>
                    <a:pt x="61051" y="79879"/>
                    <a:pt x="-4036" y="62152"/>
                    <a:pt x="197" y="49452"/>
                  </a:cubicBezTo>
                  <a:cubicBezTo>
                    <a:pt x="4430" y="36752"/>
                    <a:pt x="107353" y="-3465"/>
                    <a:pt x="120847" y="23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9" name="フリーフォーム: 図形 508">
              <a:extLst>
                <a:ext uri="{FF2B5EF4-FFF2-40B4-BE49-F238E27FC236}">
                  <a16:creationId xmlns:a16="http://schemas.microsoft.com/office/drawing/2014/main" id="{BA80CBEF-7A32-4E54-9E9C-264CDCD0D795}"/>
                </a:ext>
              </a:extLst>
            </p:cNvPr>
            <p:cNvSpPr/>
            <p:nvPr/>
          </p:nvSpPr>
          <p:spPr>
            <a:xfrm>
              <a:off x="6883717" y="8029978"/>
              <a:ext cx="178753" cy="104961"/>
            </a:xfrm>
            <a:custGeom>
              <a:avLst/>
              <a:gdLst>
                <a:gd name="connsiteX0" fmla="*/ 40451 w 159648"/>
                <a:gd name="connsiteY0" fmla="*/ 478 h 93743"/>
                <a:gd name="connsiteX1" fmla="*/ 159514 w 159648"/>
                <a:gd name="connsiteY1" fmla="*/ 71916 h 93743"/>
                <a:gd name="connsiteX2" fmla="*/ 62676 w 159648"/>
                <a:gd name="connsiteY2" fmla="*/ 92553 h 93743"/>
                <a:gd name="connsiteX3" fmla="*/ 764 w 159648"/>
                <a:gd name="connsiteY3" fmla="*/ 43341 h 93743"/>
                <a:gd name="connsiteX4" fmla="*/ 40451 w 159648"/>
                <a:gd name="connsiteY4" fmla="*/ 478 h 93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648" h="93743">
                  <a:moveTo>
                    <a:pt x="40451" y="478"/>
                  </a:moveTo>
                  <a:cubicBezTo>
                    <a:pt x="66909" y="5240"/>
                    <a:pt x="155810" y="56570"/>
                    <a:pt x="159514" y="71916"/>
                  </a:cubicBezTo>
                  <a:cubicBezTo>
                    <a:pt x="163218" y="87262"/>
                    <a:pt x="89134" y="97315"/>
                    <a:pt x="62676" y="92553"/>
                  </a:cubicBezTo>
                  <a:cubicBezTo>
                    <a:pt x="36218" y="87791"/>
                    <a:pt x="5526" y="58951"/>
                    <a:pt x="764" y="43341"/>
                  </a:cubicBezTo>
                  <a:cubicBezTo>
                    <a:pt x="-3998" y="27731"/>
                    <a:pt x="13993" y="-4284"/>
                    <a:pt x="40451" y="47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0" name="フリーフォーム: 図形 509">
              <a:extLst>
                <a:ext uri="{FF2B5EF4-FFF2-40B4-BE49-F238E27FC236}">
                  <a16:creationId xmlns:a16="http://schemas.microsoft.com/office/drawing/2014/main" id="{CC3FCF41-6A3B-4E07-A9D6-5132FF9C10B5}"/>
                </a:ext>
              </a:extLst>
            </p:cNvPr>
            <p:cNvSpPr/>
            <p:nvPr/>
          </p:nvSpPr>
          <p:spPr>
            <a:xfrm>
              <a:off x="7058324" y="7937852"/>
              <a:ext cx="140968" cy="71218"/>
            </a:xfrm>
            <a:custGeom>
              <a:avLst/>
              <a:gdLst>
                <a:gd name="connsiteX0" fmla="*/ 3569 w 125902"/>
                <a:gd name="connsiteY0" fmla="*/ 8146 h 63606"/>
                <a:gd name="connsiteX1" fmla="*/ 114694 w 125902"/>
                <a:gd name="connsiteY1" fmla="*/ 4971 h 63606"/>
                <a:gd name="connsiteX2" fmla="*/ 113106 w 125902"/>
                <a:gd name="connsiteY2" fmla="*/ 54183 h 63606"/>
                <a:gd name="connsiteX3" fmla="*/ 35319 w 125902"/>
                <a:gd name="connsiteY3" fmla="*/ 62121 h 63606"/>
                <a:gd name="connsiteX4" fmla="*/ 3569 w 125902"/>
                <a:gd name="connsiteY4" fmla="*/ 8146 h 63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902" h="63606">
                  <a:moveTo>
                    <a:pt x="3569" y="8146"/>
                  </a:moveTo>
                  <a:cubicBezTo>
                    <a:pt x="16798" y="-1379"/>
                    <a:pt x="96438" y="-2702"/>
                    <a:pt x="114694" y="4971"/>
                  </a:cubicBezTo>
                  <a:cubicBezTo>
                    <a:pt x="132950" y="12644"/>
                    <a:pt x="126335" y="44658"/>
                    <a:pt x="113106" y="54183"/>
                  </a:cubicBezTo>
                  <a:cubicBezTo>
                    <a:pt x="99877" y="63708"/>
                    <a:pt x="53840" y="65296"/>
                    <a:pt x="35319" y="62121"/>
                  </a:cubicBezTo>
                  <a:cubicBezTo>
                    <a:pt x="16798" y="58946"/>
                    <a:pt x="-9660" y="17671"/>
                    <a:pt x="3569" y="814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1" name="フリーフォーム: 図形 510">
              <a:extLst>
                <a:ext uri="{FF2B5EF4-FFF2-40B4-BE49-F238E27FC236}">
                  <a16:creationId xmlns:a16="http://schemas.microsoft.com/office/drawing/2014/main" id="{4314399E-2315-42D3-868C-9D7642144582}"/>
                </a:ext>
              </a:extLst>
            </p:cNvPr>
            <p:cNvSpPr/>
            <p:nvPr/>
          </p:nvSpPr>
          <p:spPr>
            <a:xfrm>
              <a:off x="7216934" y="7973473"/>
              <a:ext cx="177801" cy="103738"/>
            </a:xfrm>
            <a:custGeom>
              <a:avLst/>
              <a:gdLst>
                <a:gd name="connsiteX0" fmla="*/ 23 w 158798"/>
                <a:gd name="connsiteY0" fmla="*/ 81107 h 92651"/>
                <a:gd name="connsiteX1" fmla="*/ 82573 w 158798"/>
                <a:gd name="connsiteY1" fmla="*/ 144 h 92651"/>
                <a:gd name="connsiteX2" fmla="*/ 158773 w 158798"/>
                <a:gd name="connsiteY2" fmla="*/ 62057 h 92651"/>
                <a:gd name="connsiteX3" fmla="*/ 74636 w 158798"/>
                <a:gd name="connsiteY3" fmla="*/ 90632 h 92651"/>
                <a:gd name="connsiteX4" fmla="*/ 23 w 158798"/>
                <a:gd name="connsiteY4" fmla="*/ 81107 h 92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798" h="92651">
                  <a:moveTo>
                    <a:pt x="23" y="81107"/>
                  </a:moveTo>
                  <a:cubicBezTo>
                    <a:pt x="1346" y="66026"/>
                    <a:pt x="56115" y="3319"/>
                    <a:pt x="82573" y="144"/>
                  </a:cubicBezTo>
                  <a:cubicBezTo>
                    <a:pt x="109031" y="-3031"/>
                    <a:pt x="160096" y="46976"/>
                    <a:pt x="158773" y="62057"/>
                  </a:cubicBezTo>
                  <a:cubicBezTo>
                    <a:pt x="157450" y="77138"/>
                    <a:pt x="95274" y="88251"/>
                    <a:pt x="74636" y="90632"/>
                  </a:cubicBezTo>
                  <a:cubicBezTo>
                    <a:pt x="53999" y="93013"/>
                    <a:pt x="-1300" y="96188"/>
                    <a:pt x="23" y="8110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2" name="フリーフォーム: 図形 511">
              <a:extLst>
                <a:ext uri="{FF2B5EF4-FFF2-40B4-BE49-F238E27FC236}">
                  <a16:creationId xmlns:a16="http://schemas.microsoft.com/office/drawing/2014/main" id="{81FC1A9A-A053-4CBD-A3F1-4751EF781FEA}"/>
                </a:ext>
              </a:extLst>
            </p:cNvPr>
            <p:cNvSpPr/>
            <p:nvPr/>
          </p:nvSpPr>
          <p:spPr>
            <a:xfrm>
              <a:off x="6864885" y="8266344"/>
              <a:ext cx="139225" cy="145599"/>
            </a:xfrm>
            <a:custGeom>
              <a:avLst/>
              <a:gdLst>
                <a:gd name="connsiteX0" fmla="*/ 1709 w 124345"/>
                <a:gd name="connsiteY0" fmla="*/ 512 h 130038"/>
                <a:gd name="connsiteX1" fmla="*/ 90609 w 124345"/>
                <a:gd name="connsiteY1" fmla="*/ 78299 h 130038"/>
                <a:gd name="connsiteX2" fmla="*/ 122359 w 124345"/>
                <a:gd name="connsiteY2" fmla="*/ 122749 h 130038"/>
                <a:gd name="connsiteX3" fmla="*/ 39809 w 124345"/>
                <a:gd name="connsiteY3" fmla="*/ 119574 h 130038"/>
                <a:gd name="connsiteX4" fmla="*/ 1709 w 124345"/>
                <a:gd name="connsiteY4" fmla="*/ 512 h 13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345" h="130038">
                  <a:moveTo>
                    <a:pt x="1709" y="512"/>
                  </a:moveTo>
                  <a:cubicBezTo>
                    <a:pt x="10176" y="-6367"/>
                    <a:pt x="70501" y="57926"/>
                    <a:pt x="90609" y="78299"/>
                  </a:cubicBezTo>
                  <a:cubicBezTo>
                    <a:pt x="110717" y="98672"/>
                    <a:pt x="130826" y="115870"/>
                    <a:pt x="122359" y="122749"/>
                  </a:cubicBezTo>
                  <a:cubicBezTo>
                    <a:pt x="113892" y="129628"/>
                    <a:pt x="61769" y="136243"/>
                    <a:pt x="39809" y="119574"/>
                  </a:cubicBezTo>
                  <a:cubicBezTo>
                    <a:pt x="17849" y="102905"/>
                    <a:pt x="-6758" y="7391"/>
                    <a:pt x="1709" y="51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4" name="フリーフォーム: 図形 513">
              <a:extLst>
                <a:ext uri="{FF2B5EF4-FFF2-40B4-BE49-F238E27FC236}">
                  <a16:creationId xmlns:a16="http://schemas.microsoft.com/office/drawing/2014/main" id="{B2C0E5F8-142A-490E-A3C6-8BBDC818A5B9}"/>
                </a:ext>
              </a:extLst>
            </p:cNvPr>
            <p:cNvSpPr/>
            <p:nvPr/>
          </p:nvSpPr>
          <p:spPr>
            <a:xfrm>
              <a:off x="3259138" y="5961040"/>
              <a:ext cx="358800" cy="698659"/>
            </a:xfrm>
            <a:custGeom>
              <a:avLst/>
              <a:gdLst>
                <a:gd name="connsiteX0" fmla="*/ 358775 w 358800"/>
                <a:gd name="connsiteY0" fmla="*/ 23 h 698659"/>
                <a:gd name="connsiteX1" fmla="*/ 196850 w 358800"/>
                <a:gd name="connsiteY1" fmla="*/ 147660 h 698659"/>
                <a:gd name="connsiteX2" fmla="*/ 185737 w 358800"/>
                <a:gd name="connsiteY2" fmla="*/ 241323 h 698659"/>
                <a:gd name="connsiteX3" fmla="*/ 233362 w 358800"/>
                <a:gd name="connsiteY3" fmla="*/ 285773 h 698659"/>
                <a:gd name="connsiteX4" fmla="*/ 231775 w 358800"/>
                <a:gd name="connsiteY4" fmla="*/ 341335 h 698659"/>
                <a:gd name="connsiteX5" fmla="*/ 130175 w 358800"/>
                <a:gd name="connsiteY5" fmla="*/ 428648 h 698659"/>
                <a:gd name="connsiteX6" fmla="*/ 115887 w 358800"/>
                <a:gd name="connsiteY6" fmla="*/ 511198 h 698659"/>
                <a:gd name="connsiteX7" fmla="*/ 76200 w 358800"/>
                <a:gd name="connsiteY7" fmla="*/ 600098 h 698659"/>
                <a:gd name="connsiteX8" fmla="*/ 0 w 358800"/>
                <a:gd name="connsiteY8" fmla="*/ 698523 h 698659"/>
                <a:gd name="connsiteX9" fmla="*/ 76200 w 358800"/>
                <a:gd name="connsiteY9" fmla="*/ 619148 h 698659"/>
                <a:gd name="connsiteX10" fmla="*/ 134937 w 358800"/>
                <a:gd name="connsiteY10" fmla="*/ 520723 h 698659"/>
                <a:gd name="connsiteX11" fmla="*/ 157162 w 358800"/>
                <a:gd name="connsiteY11" fmla="*/ 438173 h 698659"/>
                <a:gd name="connsiteX12" fmla="*/ 274637 w 358800"/>
                <a:gd name="connsiteY12" fmla="*/ 292123 h 698659"/>
                <a:gd name="connsiteX13" fmla="*/ 212725 w 358800"/>
                <a:gd name="connsiteY13" fmla="*/ 198460 h 698659"/>
                <a:gd name="connsiteX14" fmla="*/ 209550 w 358800"/>
                <a:gd name="connsiteY14" fmla="*/ 158773 h 698659"/>
                <a:gd name="connsiteX15" fmla="*/ 358775 w 358800"/>
                <a:gd name="connsiteY15" fmla="*/ 23 h 698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58800" h="698659">
                  <a:moveTo>
                    <a:pt x="358775" y="23"/>
                  </a:moveTo>
                  <a:cubicBezTo>
                    <a:pt x="356658" y="-1829"/>
                    <a:pt x="225690" y="107443"/>
                    <a:pt x="196850" y="147660"/>
                  </a:cubicBezTo>
                  <a:cubicBezTo>
                    <a:pt x="168010" y="187877"/>
                    <a:pt x="179652" y="218304"/>
                    <a:pt x="185737" y="241323"/>
                  </a:cubicBezTo>
                  <a:cubicBezTo>
                    <a:pt x="191822" y="264342"/>
                    <a:pt x="225689" y="269104"/>
                    <a:pt x="233362" y="285773"/>
                  </a:cubicBezTo>
                  <a:cubicBezTo>
                    <a:pt x="241035" y="302442"/>
                    <a:pt x="248973" y="317523"/>
                    <a:pt x="231775" y="341335"/>
                  </a:cubicBezTo>
                  <a:cubicBezTo>
                    <a:pt x="214577" y="365147"/>
                    <a:pt x="149490" y="400338"/>
                    <a:pt x="130175" y="428648"/>
                  </a:cubicBezTo>
                  <a:cubicBezTo>
                    <a:pt x="110860" y="456959"/>
                    <a:pt x="124883" y="482623"/>
                    <a:pt x="115887" y="511198"/>
                  </a:cubicBezTo>
                  <a:cubicBezTo>
                    <a:pt x="106891" y="539773"/>
                    <a:pt x="95514" y="568877"/>
                    <a:pt x="76200" y="600098"/>
                  </a:cubicBezTo>
                  <a:cubicBezTo>
                    <a:pt x="56886" y="631319"/>
                    <a:pt x="0" y="695348"/>
                    <a:pt x="0" y="698523"/>
                  </a:cubicBezTo>
                  <a:cubicBezTo>
                    <a:pt x="0" y="701698"/>
                    <a:pt x="53710" y="648781"/>
                    <a:pt x="76200" y="619148"/>
                  </a:cubicBezTo>
                  <a:cubicBezTo>
                    <a:pt x="98690" y="589515"/>
                    <a:pt x="121443" y="550885"/>
                    <a:pt x="134937" y="520723"/>
                  </a:cubicBezTo>
                  <a:cubicBezTo>
                    <a:pt x="148431" y="490561"/>
                    <a:pt x="133879" y="476273"/>
                    <a:pt x="157162" y="438173"/>
                  </a:cubicBezTo>
                  <a:cubicBezTo>
                    <a:pt x="180445" y="400073"/>
                    <a:pt x="265377" y="332075"/>
                    <a:pt x="274637" y="292123"/>
                  </a:cubicBezTo>
                  <a:cubicBezTo>
                    <a:pt x="283897" y="252171"/>
                    <a:pt x="223573" y="220685"/>
                    <a:pt x="212725" y="198460"/>
                  </a:cubicBezTo>
                  <a:cubicBezTo>
                    <a:pt x="201877" y="176235"/>
                    <a:pt x="187325" y="188142"/>
                    <a:pt x="209550" y="158773"/>
                  </a:cubicBezTo>
                  <a:cubicBezTo>
                    <a:pt x="231775" y="129404"/>
                    <a:pt x="360892" y="1875"/>
                    <a:pt x="358775" y="2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5" name="フリーフォーム: 図形 514">
              <a:extLst>
                <a:ext uri="{FF2B5EF4-FFF2-40B4-BE49-F238E27FC236}">
                  <a16:creationId xmlns:a16="http://schemas.microsoft.com/office/drawing/2014/main" id="{5E3D90BC-F5A9-449E-AD1E-87A80E93284E}"/>
                </a:ext>
              </a:extLst>
            </p:cNvPr>
            <p:cNvSpPr/>
            <p:nvPr/>
          </p:nvSpPr>
          <p:spPr>
            <a:xfrm>
              <a:off x="3648370" y="6026907"/>
              <a:ext cx="615302" cy="164391"/>
            </a:xfrm>
            <a:custGeom>
              <a:avLst/>
              <a:gdLst>
                <a:gd name="connsiteX0" fmla="*/ 169568 w 615302"/>
                <a:gd name="connsiteY0" fmla="*/ 140531 h 164391"/>
                <a:gd name="connsiteX1" fmla="*/ 10818 w 615302"/>
                <a:gd name="connsiteY1" fmla="*/ 75443 h 164391"/>
                <a:gd name="connsiteX2" fmla="*/ 37805 w 615302"/>
                <a:gd name="connsiteY2" fmla="*/ 24643 h 164391"/>
                <a:gd name="connsiteX3" fmla="*/ 228305 w 615302"/>
                <a:gd name="connsiteY3" fmla="*/ 18293 h 164391"/>
                <a:gd name="connsiteX4" fmla="*/ 325143 w 615302"/>
                <a:gd name="connsiteY4" fmla="*/ 48456 h 164391"/>
                <a:gd name="connsiteX5" fmla="*/ 402930 w 615302"/>
                <a:gd name="connsiteY5" fmla="*/ 10356 h 164391"/>
                <a:gd name="connsiteX6" fmla="*/ 477543 w 615302"/>
                <a:gd name="connsiteY6" fmla="*/ 4006 h 164391"/>
                <a:gd name="connsiteX7" fmla="*/ 545805 w 615302"/>
                <a:gd name="connsiteY7" fmla="*/ 64331 h 164391"/>
                <a:gd name="connsiteX8" fmla="*/ 601368 w 615302"/>
                <a:gd name="connsiteY8" fmla="*/ 142118 h 164391"/>
                <a:gd name="connsiteX9" fmla="*/ 606130 w 615302"/>
                <a:gd name="connsiteY9" fmla="*/ 156406 h 164391"/>
                <a:gd name="connsiteX10" fmla="*/ 491830 w 615302"/>
                <a:gd name="connsiteY10" fmla="*/ 30993 h 164391"/>
                <a:gd name="connsiteX11" fmla="*/ 342605 w 615302"/>
                <a:gd name="connsiteY11" fmla="*/ 61156 h 164391"/>
                <a:gd name="connsiteX12" fmla="*/ 191793 w 615302"/>
                <a:gd name="connsiteY12" fmla="*/ 45281 h 164391"/>
                <a:gd name="connsiteX13" fmla="*/ 33043 w 615302"/>
                <a:gd name="connsiteY13" fmla="*/ 51631 h 164391"/>
                <a:gd name="connsiteX14" fmla="*/ 169568 w 615302"/>
                <a:gd name="connsiteY14" fmla="*/ 140531 h 164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15302" h="164391">
                  <a:moveTo>
                    <a:pt x="169568" y="140531"/>
                  </a:moveTo>
                  <a:cubicBezTo>
                    <a:pt x="165864" y="144500"/>
                    <a:pt x="32778" y="94758"/>
                    <a:pt x="10818" y="75443"/>
                  </a:cubicBezTo>
                  <a:cubicBezTo>
                    <a:pt x="-11142" y="56128"/>
                    <a:pt x="1557" y="34168"/>
                    <a:pt x="37805" y="24643"/>
                  </a:cubicBezTo>
                  <a:cubicBezTo>
                    <a:pt x="74053" y="15118"/>
                    <a:pt x="180415" y="14324"/>
                    <a:pt x="228305" y="18293"/>
                  </a:cubicBezTo>
                  <a:cubicBezTo>
                    <a:pt x="276195" y="22262"/>
                    <a:pt x="296039" y="49779"/>
                    <a:pt x="325143" y="48456"/>
                  </a:cubicBezTo>
                  <a:cubicBezTo>
                    <a:pt x="354247" y="47133"/>
                    <a:pt x="377530" y="17764"/>
                    <a:pt x="402930" y="10356"/>
                  </a:cubicBezTo>
                  <a:cubicBezTo>
                    <a:pt x="428330" y="2948"/>
                    <a:pt x="453731" y="-4990"/>
                    <a:pt x="477543" y="4006"/>
                  </a:cubicBezTo>
                  <a:cubicBezTo>
                    <a:pt x="501355" y="13002"/>
                    <a:pt x="525168" y="41312"/>
                    <a:pt x="545805" y="64331"/>
                  </a:cubicBezTo>
                  <a:cubicBezTo>
                    <a:pt x="566442" y="87350"/>
                    <a:pt x="591314" y="126772"/>
                    <a:pt x="601368" y="142118"/>
                  </a:cubicBezTo>
                  <a:cubicBezTo>
                    <a:pt x="611422" y="157464"/>
                    <a:pt x="624386" y="174927"/>
                    <a:pt x="606130" y="156406"/>
                  </a:cubicBezTo>
                  <a:cubicBezTo>
                    <a:pt x="587874" y="137885"/>
                    <a:pt x="535751" y="46868"/>
                    <a:pt x="491830" y="30993"/>
                  </a:cubicBezTo>
                  <a:cubicBezTo>
                    <a:pt x="447909" y="15118"/>
                    <a:pt x="392611" y="58775"/>
                    <a:pt x="342605" y="61156"/>
                  </a:cubicBezTo>
                  <a:cubicBezTo>
                    <a:pt x="292599" y="63537"/>
                    <a:pt x="243387" y="46868"/>
                    <a:pt x="191793" y="45281"/>
                  </a:cubicBezTo>
                  <a:cubicBezTo>
                    <a:pt x="140199" y="43693"/>
                    <a:pt x="40980" y="35756"/>
                    <a:pt x="33043" y="51631"/>
                  </a:cubicBezTo>
                  <a:cubicBezTo>
                    <a:pt x="25106" y="67506"/>
                    <a:pt x="173272" y="136562"/>
                    <a:pt x="169568" y="14053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6" name="フリーフォーム: 図形 515">
              <a:extLst>
                <a:ext uri="{FF2B5EF4-FFF2-40B4-BE49-F238E27FC236}">
                  <a16:creationId xmlns:a16="http://schemas.microsoft.com/office/drawing/2014/main" id="{25317B77-0063-4DBF-93D0-C230ED38C0B2}"/>
                </a:ext>
              </a:extLst>
            </p:cNvPr>
            <p:cNvSpPr/>
            <p:nvPr/>
          </p:nvSpPr>
          <p:spPr>
            <a:xfrm>
              <a:off x="4260850" y="6127434"/>
              <a:ext cx="168275" cy="103504"/>
            </a:xfrm>
            <a:custGeom>
              <a:avLst/>
              <a:gdLst>
                <a:gd name="connsiteX0" fmla="*/ 0 w 168275"/>
                <a:gd name="connsiteY0" fmla="*/ 103504 h 103504"/>
                <a:gd name="connsiteX1" fmla="*/ 136525 w 168275"/>
                <a:gd name="connsiteY1" fmla="*/ 6666 h 103504"/>
                <a:gd name="connsiteX2" fmla="*/ 168275 w 168275"/>
                <a:gd name="connsiteY2" fmla="*/ 8254 h 103504"/>
                <a:gd name="connsiteX3" fmla="*/ 168275 w 168275"/>
                <a:gd name="connsiteY3" fmla="*/ 8254 h 103504"/>
                <a:gd name="connsiteX4" fmla="*/ 0 w 168275"/>
                <a:gd name="connsiteY4" fmla="*/ 103504 h 103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275" h="103504">
                  <a:moveTo>
                    <a:pt x="0" y="103504"/>
                  </a:moveTo>
                  <a:cubicBezTo>
                    <a:pt x="54239" y="63022"/>
                    <a:pt x="108479" y="22541"/>
                    <a:pt x="136525" y="6666"/>
                  </a:cubicBezTo>
                  <a:cubicBezTo>
                    <a:pt x="164571" y="-9209"/>
                    <a:pt x="168275" y="8254"/>
                    <a:pt x="168275" y="8254"/>
                  </a:cubicBezTo>
                  <a:lnTo>
                    <a:pt x="168275" y="8254"/>
                  </a:lnTo>
                  <a:lnTo>
                    <a:pt x="0" y="103504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7" name="フリーフォーム: 図形 516">
              <a:extLst>
                <a:ext uri="{FF2B5EF4-FFF2-40B4-BE49-F238E27FC236}">
                  <a16:creationId xmlns:a16="http://schemas.microsoft.com/office/drawing/2014/main" id="{BD6E6F18-3D8C-4B8F-9EFB-4A4E48B52560}"/>
                </a:ext>
              </a:extLst>
            </p:cNvPr>
            <p:cNvSpPr/>
            <p:nvPr/>
          </p:nvSpPr>
          <p:spPr>
            <a:xfrm>
              <a:off x="4368730" y="6085190"/>
              <a:ext cx="224806" cy="364981"/>
            </a:xfrm>
            <a:custGeom>
              <a:avLst/>
              <a:gdLst>
                <a:gd name="connsiteX0" fmla="*/ 70 w 224806"/>
                <a:gd name="connsiteY0" fmla="*/ 266398 h 364981"/>
                <a:gd name="connsiteX1" fmla="*/ 30233 w 224806"/>
                <a:gd name="connsiteY1" fmla="*/ 140985 h 364981"/>
                <a:gd name="connsiteX2" fmla="*/ 34995 w 224806"/>
                <a:gd name="connsiteY2" fmla="*/ 104473 h 364981"/>
                <a:gd name="connsiteX3" fmla="*/ 103258 w 224806"/>
                <a:gd name="connsiteY3" fmla="*/ 40973 h 364981"/>
                <a:gd name="connsiteX4" fmla="*/ 165170 w 224806"/>
                <a:gd name="connsiteY4" fmla="*/ 18748 h 364981"/>
                <a:gd name="connsiteX5" fmla="*/ 204858 w 224806"/>
                <a:gd name="connsiteY5" fmla="*/ 104473 h 364981"/>
                <a:gd name="connsiteX6" fmla="*/ 196920 w 224806"/>
                <a:gd name="connsiteY6" fmla="*/ 202898 h 364981"/>
                <a:gd name="connsiteX7" fmla="*/ 158820 w 224806"/>
                <a:gd name="connsiteY7" fmla="*/ 302910 h 364981"/>
                <a:gd name="connsiteX8" fmla="*/ 92145 w 224806"/>
                <a:gd name="connsiteY8" fmla="*/ 364823 h 364981"/>
                <a:gd name="connsiteX9" fmla="*/ 184220 w 224806"/>
                <a:gd name="connsiteY9" fmla="*/ 285448 h 364981"/>
                <a:gd name="connsiteX10" fmla="*/ 223908 w 224806"/>
                <a:gd name="connsiteY10" fmla="*/ 134635 h 364981"/>
                <a:gd name="connsiteX11" fmla="*/ 149295 w 224806"/>
                <a:gd name="connsiteY11" fmla="*/ 1285 h 364981"/>
                <a:gd name="connsiteX12" fmla="*/ 46108 w 224806"/>
                <a:gd name="connsiteY12" fmla="*/ 69548 h 364981"/>
                <a:gd name="connsiteX13" fmla="*/ 22295 w 224806"/>
                <a:gd name="connsiteY13" fmla="*/ 110823 h 364981"/>
                <a:gd name="connsiteX14" fmla="*/ 70 w 224806"/>
                <a:gd name="connsiteY14" fmla="*/ 266398 h 364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4806" h="364981">
                  <a:moveTo>
                    <a:pt x="70" y="266398"/>
                  </a:moveTo>
                  <a:cubicBezTo>
                    <a:pt x="1393" y="271425"/>
                    <a:pt x="24412" y="167973"/>
                    <a:pt x="30233" y="140985"/>
                  </a:cubicBezTo>
                  <a:cubicBezTo>
                    <a:pt x="36054" y="113997"/>
                    <a:pt x="22824" y="121142"/>
                    <a:pt x="34995" y="104473"/>
                  </a:cubicBezTo>
                  <a:cubicBezTo>
                    <a:pt x="47166" y="87804"/>
                    <a:pt x="81562" y="55260"/>
                    <a:pt x="103258" y="40973"/>
                  </a:cubicBezTo>
                  <a:cubicBezTo>
                    <a:pt x="124954" y="26685"/>
                    <a:pt x="148237" y="8165"/>
                    <a:pt x="165170" y="18748"/>
                  </a:cubicBezTo>
                  <a:cubicBezTo>
                    <a:pt x="182103" y="29331"/>
                    <a:pt x="199566" y="73781"/>
                    <a:pt x="204858" y="104473"/>
                  </a:cubicBezTo>
                  <a:cubicBezTo>
                    <a:pt x="210150" y="135165"/>
                    <a:pt x="204593" y="169825"/>
                    <a:pt x="196920" y="202898"/>
                  </a:cubicBezTo>
                  <a:cubicBezTo>
                    <a:pt x="189247" y="235971"/>
                    <a:pt x="176283" y="275922"/>
                    <a:pt x="158820" y="302910"/>
                  </a:cubicBezTo>
                  <a:cubicBezTo>
                    <a:pt x="141357" y="329898"/>
                    <a:pt x="87912" y="367733"/>
                    <a:pt x="92145" y="364823"/>
                  </a:cubicBezTo>
                  <a:cubicBezTo>
                    <a:pt x="96378" y="361913"/>
                    <a:pt x="162260" y="323813"/>
                    <a:pt x="184220" y="285448"/>
                  </a:cubicBezTo>
                  <a:cubicBezTo>
                    <a:pt x="206180" y="247083"/>
                    <a:pt x="229729" y="181995"/>
                    <a:pt x="223908" y="134635"/>
                  </a:cubicBezTo>
                  <a:cubicBezTo>
                    <a:pt x="218087" y="87274"/>
                    <a:pt x="178928" y="12133"/>
                    <a:pt x="149295" y="1285"/>
                  </a:cubicBezTo>
                  <a:cubicBezTo>
                    <a:pt x="119662" y="-9563"/>
                    <a:pt x="67275" y="51292"/>
                    <a:pt x="46108" y="69548"/>
                  </a:cubicBezTo>
                  <a:cubicBezTo>
                    <a:pt x="24941" y="87804"/>
                    <a:pt x="28116" y="82513"/>
                    <a:pt x="22295" y="110823"/>
                  </a:cubicBezTo>
                  <a:cubicBezTo>
                    <a:pt x="16474" y="139133"/>
                    <a:pt x="-1253" y="261371"/>
                    <a:pt x="70" y="26639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8" name="フリーフォーム: 図形 517">
              <a:extLst>
                <a:ext uri="{FF2B5EF4-FFF2-40B4-BE49-F238E27FC236}">
                  <a16:creationId xmlns:a16="http://schemas.microsoft.com/office/drawing/2014/main" id="{8C5457FE-FACF-4699-B48D-21D7978B4B81}"/>
                </a:ext>
              </a:extLst>
            </p:cNvPr>
            <p:cNvSpPr/>
            <p:nvPr/>
          </p:nvSpPr>
          <p:spPr>
            <a:xfrm>
              <a:off x="4105226" y="6238862"/>
              <a:ext cx="201331" cy="320669"/>
            </a:xfrm>
            <a:custGeom>
              <a:avLst/>
              <a:gdLst>
                <a:gd name="connsiteX0" fmla="*/ 147687 w 201331"/>
                <a:gd name="connsiteY0" fmla="*/ 13 h 320669"/>
                <a:gd name="connsiteX1" fmla="*/ 101649 w 201331"/>
                <a:gd name="connsiteY1" fmla="*/ 133363 h 320669"/>
                <a:gd name="connsiteX2" fmla="*/ 23862 w 201331"/>
                <a:gd name="connsiteY2" fmla="*/ 214326 h 320669"/>
                <a:gd name="connsiteX3" fmla="*/ 1637 w 201331"/>
                <a:gd name="connsiteY3" fmla="*/ 222263 h 320669"/>
                <a:gd name="connsiteX4" fmla="*/ 60374 w 201331"/>
                <a:gd name="connsiteY4" fmla="*/ 300051 h 320669"/>
                <a:gd name="connsiteX5" fmla="*/ 71487 w 201331"/>
                <a:gd name="connsiteY5" fmla="*/ 307988 h 320669"/>
                <a:gd name="connsiteX6" fmla="*/ 198487 w 201331"/>
                <a:gd name="connsiteY6" fmla="*/ 144476 h 320669"/>
                <a:gd name="connsiteX7" fmla="*/ 160387 w 201331"/>
                <a:gd name="connsiteY7" fmla="*/ 122251 h 320669"/>
                <a:gd name="connsiteX8" fmla="*/ 166737 w 201331"/>
                <a:gd name="connsiteY8" fmla="*/ 171463 h 320669"/>
                <a:gd name="connsiteX9" fmla="*/ 71487 w 201331"/>
                <a:gd name="connsiteY9" fmla="*/ 281001 h 320669"/>
                <a:gd name="connsiteX10" fmla="*/ 39737 w 201331"/>
                <a:gd name="connsiteY10" fmla="*/ 239726 h 320669"/>
                <a:gd name="connsiteX11" fmla="*/ 71487 w 201331"/>
                <a:gd name="connsiteY11" fmla="*/ 141301 h 320669"/>
                <a:gd name="connsiteX12" fmla="*/ 147687 w 201331"/>
                <a:gd name="connsiteY12" fmla="*/ 13 h 320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1331" h="320669">
                  <a:moveTo>
                    <a:pt x="147687" y="13"/>
                  </a:moveTo>
                  <a:cubicBezTo>
                    <a:pt x="152714" y="-1310"/>
                    <a:pt x="122286" y="97644"/>
                    <a:pt x="101649" y="133363"/>
                  </a:cubicBezTo>
                  <a:cubicBezTo>
                    <a:pt x="81012" y="169082"/>
                    <a:pt x="40531" y="199509"/>
                    <a:pt x="23862" y="214326"/>
                  </a:cubicBezTo>
                  <a:cubicBezTo>
                    <a:pt x="7193" y="229143"/>
                    <a:pt x="-4448" y="207976"/>
                    <a:pt x="1637" y="222263"/>
                  </a:cubicBezTo>
                  <a:cubicBezTo>
                    <a:pt x="7722" y="236550"/>
                    <a:pt x="48732" y="285764"/>
                    <a:pt x="60374" y="300051"/>
                  </a:cubicBezTo>
                  <a:cubicBezTo>
                    <a:pt x="72016" y="314338"/>
                    <a:pt x="48468" y="333917"/>
                    <a:pt x="71487" y="307988"/>
                  </a:cubicBezTo>
                  <a:cubicBezTo>
                    <a:pt x="94506" y="282059"/>
                    <a:pt x="183670" y="175432"/>
                    <a:pt x="198487" y="144476"/>
                  </a:cubicBezTo>
                  <a:cubicBezTo>
                    <a:pt x="213304" y="113520"/>
                    <a:pt x="165679" y="117753"/>
                    <a:pt x="160387" y="122251"/>
                  </a:cubicBezTo>
                  <a:cubicBezTo>
                    <a:pt x="155095" y="126749"/>
                    <a:pt x="181554" y="145005"/>
                    <a:pt x="166737" y="171463"/>
                  </a:cubicBezTo>
                  <a:cubicBezTo>
                    <a:pt x="151920" y="197921"/>
                    <a:pt x="92654" y="269624"/>
                    <a:pt x="71487" y="281001"/>
                  </a:cubicBezTo>
                  <a:cubicBezTo>
                    <a:pt x="50320" y="292378"/>
                    <a:pt x="39737" y="263009"/>
                    <a:pt x="39737" y="239726"/>
                  </a:cubicBezTo>
                  <a:cubicBezTo>
                    <a:pt x="39737" y="216443"/>
                    <a:pt x="52702" y="178872"/>
                    <a:pt x="71487" y="141301"/>
                  </a:cubicBezTo>
                  <a:cubicBezTo>
                    <a:pt x="90272" y="103730"/>
                    <a:pt x="142660" y="1336"/>
                    <a:pt x="147687" y="1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9" name="フリーフォーム: 図形 518">
              <a:extLst>
                <a:ext uri="{FF2B5EF4-FFF2-40B4-BE49-F238E27FC236}">
                  <a16:creationId xmlns:a16="http://schemas.microsoft.com/office/drawing/2014/main" id="{840194F4-511D-405A-8473-0DAD7180DB25}"/>
                </a:ext>
              </a:extLst>
            </p:cNvPr>
            <p:cNvSpPr/>
            <p:nvPr/>
          </p:nvSpPr>
          <p:spPr>
            <a:xfrm>
              <a:off x="3481824" y="6579966"/>
              <a:ext cx="332740" cy="158972"/>
            </a:xfrm>
            <a:custGeom>
              <a:avLst/>
              <a:gdLst>
                <a:gd name="connsiteX0" fmla="*/ 2739 w 332740"/>
                <a:gd name="connsiteY0" fmla="*/ 16097 h 158972"/>
                <a:gd name="connsiteX1" fmla="*/ 137676 w 332740"/>
                <a:gd name="connsiteY1" fmla="*/ 1809 h 158972"/>
                <a:gd name="connsiteX2" fmla="*/ 298014 w 332740"/>
                <a:gd name="connsiteY2" fmla="*/ 60547 h 158972"/>
                <a:gd name="connsiteX3" fmla="*/ 331351 w 332740"/>
                <a:gd name="connsiteY3" fmla="*/ 158972 h 158972"/>
                <a:gd name="connsiteX4" fmla="*/ 320239 w 332740"/>
                <a:gd name="connsiteY4" fmla="*/ 60547 h 158972"/>
                <a:gd name="connsiteX5" fmla="*/ 264676 w 332740"/>
                <a:gd name="connsiteY5" fmla="*/ 27209 h 158972"/>
                <a:gd name="connsiteX6" fmla="*/ 2739 w 332740"/>
                <a:gd name="connsiteY6" fmla="*/ 16097 h 158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2740" h="158972">
                  <a:moveTo>
                    <a:pt x="2739" y="16097"/>
                  </a:moveTo>
                  <a:cubicBezTo>
                    <a:pt x="-18428" y="11864"/>
                    <a:pt x="88464" y="-5599"/>
                    <a:pt x="137676" y="1809"/>
                  </a:cubicBezTo>
                  <a:cubicBezTo>
                    <a:pt x="186888" y="9217"/>
                    <a:pt x="265735" y="34353"/>
                    <a:pt x="298014" y="60547"/>
                  </a:cubicBezTo>
                  <a:cubicBezTo>
                    <a:pt x="330293" y="86741"/>
                    <a:pt x="327647" y="158972"/>
                    <a:pt x="331351" y="158972"/>
                  </a:cubicBezTo>
                  <a:cubicBezTo>
                    <a:pt x="335055" y="158972"/>
                    <a:pt x="331351" y="82507"/>
                    <a:pt x="320239" y="60547"/>
                  </a:cubicBezTo>
                  <a:cubicBezTo>
                    <a:pt x="309127" y="38587"/>
                    <a:pt x="316270" y="35411"/>
                    <a:pt x="264676" y="27209"/>
                  </a:cubicBezTo>
                  <a:cubicBezTo>
                    <a:pt x="213082" y="19007"/>
                    <a:pt x="23906" y="20330"/>
                    <a:pt x="2739" y="1609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0" name="フリーフォーム: 図形 519">
              <a:extLst>
                <a:ext uri="{FF2B5EF4-FFF2-40B4-BE49-F238E27FC236}">
                  <a16:creationId xmlns:a16="http://schemas.microsoft.com/office/drawing/2014/main" id="{BD9580BD-1DA2-468D-A433-92C47A8DE298}"/>
                </a:ext>
              </a:extLst>
            </p:cNvPr>
            <p:cNvSpPr/>
            <p:nvPr/>
          </p:nvSpPr>
          <p:spPr>
            <a:xfrm>
              <a:off x="3509053" y="6484908"/>
              <a:ext cx="207957" cy="95821"/>
            </a:xfrm>
            <a:custGeom>
              <a:avLst/>
              <a:gdLst>
                <a:gd name="connsiteX0" fmla="*/ 910 w 207957"/>
                <a:gd name="connsiteY0" fmla="*/ 30 h 95821"/>
                <a:gd name="connsiteX1" fmla="*/ 121560 w 207957"/>
                <a:gd name="connsiteY1" fmla="*/ 25430 h 95821"/>
                <a:gd name="connsiteX2" fmla="*/ 202522 w 207957"/>
                <a:gd name="connsiteY2" fmla="*/ 54005 h 95821"/>
                <a:gd name="connsiteX3" fmla="*/ 199347 w 207957"/>
                <a:gd name="connsiteY3" fmla="*/ 95280 h 95821"/>
                <a:gd name="connsiteX4" fmla="*/ 189822 w 207957"/>
                <a:gd name="connsiteY4" fmla="*/ 22255 h 95821"/>
                <a:gd name="connsiteX5" fmla="*/ 910 w 207957"/>
                <a:gd name="connsiteY5" fmla="*/ 30 h 95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957" h="95821">
                  <a:moveTo>
                    <a:pt x="910" y="30"/>
                  </a:moveTo>
                  <a:cubicBezTo>
                    <a:pt x="-10467" y="559"/>
                    <a:pt x="87958" y="16434"/>
                    <a:pt x="121560" y="25430"/>
                  </a:cubicBezTo>
                  <a:cubicBezTo>
                    <a:pt x="155162" y="34426"/>
                    <a:pt x="189558" y="42364"/>
                    <a:pt x="202522" y="54005"/>
                  </a:cubicBezTo>
                  <a:cubicBezTo>
                    <a:pt x="215486" y="65646"/>
                    <a:pt x="201464" y="100572"/>
                    <a:pt x="199347" y="95280"/>
                  </a:cubicBezTo>
                  <a:cubicBezTo>
                    <a:pt x="197230" y="89988"/>
                    <a:pt x="218662" y="38659"/>
                    <a:pt x="189822" y="22255"/>
                  </a:cubicBezTo>
                  <a:cubicBezTo>
                    <a:pt x="160983" y="5851"/>
                    <a:pt x="12287" y="-499"/>
                    <a:pt x="910" y="3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1" name="フリーフォーム: 図形 520">
              <a:extLst>
                <a:ext uri="{FF2B5EF4-FFF2-40B4-BE49-F238E27FC236}">
                  <a16:creationId xmlns:a16="http://schemas.microsoft.com/office/drawing/2014/main" id="{1B389A5F-498C-4340-929F-05D2724949D0}"/>
                </a:ext>
              </a:extLst>
            </p:cNvPr>
            <p:cNvSpPr/>
            <p:nvPr/>
          </p:nvSpPr>
          <p:spPr>
            <a:xfrm>
              <a:off x="4603705" y="6096000"/>
              <a:ext cx="197740" cy="229678"/>
            </a:xfrm>
            <a:custGeom>
              <a:avLst/>
              <a:gdLst>
                <a:gd name="connsiteX0" fmla="*/ 45 w 197740"/>
                <a:gd name="connsiteY0" fmla="*/ 0 h 229678"/>
                <a:gd name="connsiteX1" fmla="*/ 192133 w 197740"/>
                <a:gd name="connsiteY1" fmla="*/ 128588 h 229678"/>
                <a:gd name="connsiteX2" fmla="*/ 141333 w 197740"/>
                <a:gd name="connsiteY2" fmla="*/ 179388 h 229678"/>
                <a:gd name="connsiteX3" fmla="*/ 88945 w 197740"/>
                <a:gd name="connsiteY3" fmla="*/ 228600 h 229678"/>
                <a:gd name="connsiteX4" fmla="*/ 173083 w 197740"/>
                <a:gd name="connsiteY4" fmla="*/ 130175 h 229678"/>
                <a:gd name="connsiteX5" fmla="*/ 45 w 197740"/>
                <a:gd name="connsiteY5" fmla="*/ 0 h 229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740" h="229678">
                  <a:moveTo>
                    <a:pt x="45" y="0"/>
                  </a:moveTo>
                  <a:cubicBezTo>
                    <a:pt x="3220" y="-265"/>
                    <a:pt x="168585" y="98690"/>
                    <a:pt x="192133" y="128588"/>
                  </a:cubicBezTo>
                  <a:cubicBezTo>
                    <a:pt x="215681" y="158486"/>
                    <a:pt x="158531" y="162719"/>
                    <a:pt x="141333" y="179388"/>
                  </a:cubicBezTo>
                  <a:cubicBezTo>
                    <a:pt x="124135" y="196057"/>
                    <a:pt x="83653" y="236802"/>
                    <a:pt x="88945" y="228600"/>
                  </a:cubicBezTo>
                  <a:cubicBezTo>
                    <a:pt x="94237" y="220398"/>
                    <a:pt x="185518" y="164306"/>
                    <a:pt x="173083" y="130175"/>
                  </a:cubicBezTo>
                  <a:cubicBezTo>
                    <a:pt x="160648" y="96044"/>
                    <a:pt x="-3130" y="265"/>
                    <a:pt x="45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2" name="フリーフォーム: 図形 521">
              <a:extLst>
                <a:ext uri="{FF2B5EF4-FFF2-40B4-BE49-F238E27FC236}">
                  <a16:creationId xmlns:a16="http://schemas.microsoft.com/office/drawing/2014/main" id="{5C2208EF-E8E9-4B93-BB42-37981691A683}"/>
                </a:ext>
              </a:extLst>
            </p:cNvPr>
            <p:cNvSpPr/>
            <p:nvPr/>
          </p:nvSpPr>
          <p:spPr>
            <a:xfrm>
              <a:off x="4685844" y="6243435"/>
              <a:ext cx="215478" cy="158975"/>
            </a:xfrm>
            <a:custGeom>
              <a:avLst/>
              <a:gdLst>
                <a:gd name="connsiteX0" fmla="*/ 2044 w 215478"/>
                <a:gd name="connsiteY0" fmla="*/ 154190 h 158975"/>
                <a:gd name="connsiteX1" fmla="*/ 33794 w 215478"/>
                <a:gd name="connsiteY1" fmla="*/ 70053 h 158975"/>
                <a:gd name="connsiteX2" fmla="*/ 143331 w 215478"/>
                <a:gd name="connsiteY2" fmla="*/ 203 h 158975"/>
                <a:gd name="connsiteX3" fmla="*/ 214769 w 215478"/>
                <a:gd name="connsiteY3" fmla="*/ 52590 h 158975"/>
                <a:gd name="connsiteX4" fmla="*/ 100469 w 215478"/>
                <a:gd name="connsiteY4" fmla="*/ 158953 h 158975"/>
                <a:gd name="connsiteX5" fmla="*/ 197306 w 215478"/>
                <a:gd name="connsiteY5" fmla="*/ 43065 h 158975"/>
                <a:gd name="connsiteX6" fmla="*/ 165556 w 215478"/>
                <a:gd name="connsiteY6" fmla="*/ 19253 h 158975"/>
                <a:gd name="connsiteX7" fmla="*/ 81419 w 215478"/>
                <a:gd name="connsiteY7" fmla="*/ 52590 h 158975"/>
                <a:gd name="connsiteX8" fmla="*/ 2044 w 215478"/>
                <a:gd name="connsiteY8" fmla="*/ 154190 h 158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478" h="158975">
                  <a:moveTo>
                    <a:pt x="2044" y="154190"/>
                  </a:moveTo>
                  <a:cubicBezTo>
                    <a:pt x="-5893" y="157100"/>
                    <a:pt x="10246" y="95717"/>
                    <a:pt x="33794" y="70053"/>
                  </a:cubicBezTo>
                  <a:cubicBezTo>
                    <a:pt x="57342" y="44389"/>
                    <a:pt x="113169" y="3113"/>
                    <a:pt x="143331" y="203"/>
                  </a:cubicBezTo>
                  <a:cubicBezTo>
                    <a:pt x="173494" y="-2708"/>
                    <a:pt x="221913" y="26132"/>
                    <a:pt x="214769" y="52590"/>
                  </a:cubicBezTo>
                  <a:cubicBezTo>
                    <a:pt x="207625" y="79048"/>
                    <a:pt x="103379" y="160540"/>
                    <a:pt x="100469" y="158953"/>
                  </a:cubicBezTo>
                  <a:cubicBezTo>
                    <a:pt x="97559" y="157366"/>
                    <a:pt x="186458" y="66348"/>
                    <a:pt x="197306" y="43065"/>
                  </a:cubicBezTo>
                  <a:cubicBezTo>
                    <a:pt x="208154" y="19782"/>
                    <a:pt x="184870" y="17666"/>
                    <a:pt x="165556" y="19253"/>
                  </a:cubicBezTo>
                  <a:cubicBezTo>
                    <a:pt x="146242" y="20840"/>
                    <a:pt x="108406" y="33011"/>
                    <a:pt x="81419" y="52590"/>
                  </a:cubicBezTo>
                  <a:cubicBezTo>
                    <a:pt x="54432" y="72169"/>
                    <a:pt x="9981" y="151280"/>
                    <a:pt x="2044" y="15419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3" name="フリーフォーム: 図形 522">
              <a:extLst>
                <a:ext uri="{FF2B5EF4-FFF2-40B4-BE49-F238E27FC236}">
                  <a16:creationId xmlns:a16="http://schemas.microsoft.com/office/drawing/2014/main" id="{43728574-3E66-43EA-9153-2CB0373F066E}"/>
                </a:ext>
              </a:extLst>
            </p:cNvPr>
            <p:cNvSpPr/>
            <p:nvPr/>
          </p:nvSpPr>
          <p:spPr>
            <a:xfrm>
              <a:off x="4803986" y="6683426"/>
              <a:ext cx="346142" cy="418595"/>
            </a:xfrm>
            <a:custGeom>
              <a:avLst/>
              <a:gdLst>
                <a:gd name="connsiteX0" fmla="*/ 345864 w 346142"/>
                <a:gd name="connsiteY0" fmla="*/ 1007 h 418595"/>
                <a:gd name="connsiteX1" fmla="*/ 206164 w 346142"/>
                <a:gd name="connsiteY1" fmla="*/ 72974 h 418595"/>
                <a:gd name="connsiteX2" fmla="*/ 98214 w 346142"/>
                <a:gd name="connsiteY2" fmla="*/ 87791 h 418595"/>
                <a:gd name="connsiteX3" fmla="*/ 89747 w 346142"/>
                <a:gd name="connsiteY3" fmla="*/ 183041 h 418595"/>
                <a:gd name="connsiteX4" fmla="*/ 144781 w 346142"/>
                <a:gd name="connsiteY4" fmla="*/ 238074 h 418595"/>
                <a:gd name="connsiteX5" fmla="*/ 41064 w 346142"/>
                <a:gd name="connsiteY5" fmla="*/ 316391 h 418595"/>
                <a:gd name="connsiteX6" fmla="*/ 13547 w 346142"/>
                <a:gd name="connsiteY6" fmla="*/ 371424 h 418595"/>
                <a:gd name="connsiteX7" fmla="*/ 24131 w 346142"/>
                <a:gd name="connsiteY7" fmla="*/ 417991 h 418595"/>
                <a:gd name="connsiteX8" fmla="*/ 2964 w 346142"/>
                <a:gd name="connsiteY8" fmla="*/ 337557 h 418595"/>
                <a:gd name="connsiteX9" fmla="*/ 100331 w 346142"/>
                <a:gd name="connsiteY9" fmla="*/ 242307 h 418595"/>
                <a:gd name="connsiteX10" fmla="*/ 68581 w 346142"/>
                <a:gd name="connsiteY10" fmla="*/ 83557 h 418595"/>
                <a:gd name="connsiteX11" fmla="*/ 237914 w 346142"/>
                <a:gd name="connsiteY11" fmla="*/ 32757 h 418595"/>
                <a:gd name="connsiteX12" fmla="*/ 345864 w 346142"/>
                <a:gd name="connsiteY12" fmla="*/ 1007 h 418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6142" h="418595">
                  <a:moveTo>
                    <a:pt x="345864" y="1007"/>
                  </a:moveTo>
                  <a:cubicBezTo>
                    <a:pt x="340572" y="7710"/>
                    <a:pt x="247439" y="58510"/>
                    <a:pt x="206164" y="72974"/>
                  </a:cubicBezTo>
                  <a:cubicBezTo>
                    <a:pt x="164889" y="87438"/>
                    <a:pt x="117617" y="69447"/>
                    <a:pt x="98214" y="87791"/>
                  </a:cubicBezTo>
                  <a:cubicBezTo>
                    <a:pt x="78811" y="106136"/>
                    <a:pt x="81986" y="157994"/>
                    <a:pt x="89747" y="183041"/>
                  </a:cubicBezTo>
                  <a:cubicBezTo>
                    <a:pt x="97508" y="208088"/>
                    <a:pt x="152895" y="215849"/>
                    <a:pt x="144781" y="238074"/>
                  </a:cubicBezTo>
                  <a:cubicBezTo>
                    <a:pt x="136667" y="260299"/>
                    <a:pt x="62936" y="294166"/>
                    <a:pt x="41064" y="316391"/>
                  </a:cubicBezTo>
                  <a:cubicBezTo>
                    <a:pt x="19192" y="338616"/>
                    <a:pt x="16369" y="354491"/>
                    <a:pt x="13547" y="371424"/>
                  </a:cubicBezTo>
                  <a:cubicBezTo>
                    <a:pt x="10725" y="388357"/>
                    <a:pt x="25895" y="423635"/>
                    <a:pt x="24131" y="417991"/>
                  </a:cubicBezTo>
                  <a:cubicBezTo>
                    <a:pt x="22367" y="412347"/>
                    <a:pt x="-9736" y="366838"/>
                    <a:pt x="2964" y="337557"/>
                  </a:cubicBezTo>
                  <a:cubicBezTo>
                    <a:pt x="15664" y="308276"/>
                    <a:pt x="89395" y="284640"/>
                    <a:pt x="100331" y="242307"/>
                  </a:cubicBezTo>
                  <a:cubicBezTo>
                    <a:pt x="111267" y="199974"/>
                    <a:pt x="45651" y="118482"/>
                    <a:pt x="68581" y="83557"/>
                  </a:cubicBezTo>
                  <a:cubicBezTo>
                    <a:pt x="91511" y="48632"/>
                    <a:pt x="195933" y="42635"/>
                    <a:pt x="237914" y="32757"/>
                  </a:cubicBezTo>
                  <a:cubicBezTo>
                    <a:pt x="279894" y="22879"/>
                    <a:pt x="351156" y="-5696"/>
                    <a:pt x="345864" y="100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4" name="フリーフォーム: 図形 523">
              <a:extLst>
                <a:ext uri="{FF2B5EF4-FFF2-40B4-BE49-F238E27FC236}">
                  <a16:creationId xmlns:a16="http://schemas.microsoft.com/office/drawing/2014/main" id="{A803A676-35FD-4C68-BE0C-95EBDA9E88E0}"/>
                </a:ext>
              </a:extLst>
            </p:cNvPr>
            <p:cNvSpPr/>
            <p:nvPr/>
          </p:nvSpPr>
          <p:spPr>
            <a:xfrm>
              <a:off x="4555653" y="7042118"/>
              <a:ext cx="296213" cy="385845"/>
            </a:xfrm>
            <a:custGeom>
              <a:avLst/>
              <a:gdLst>
                <a:gd name="connsiteX0" fmla="*/ 149697 w 296213"/>
                <a:gd name="connsiteY0" fmla="*/ 32 h 385845"/>
                <a:gd name="connsiteX1" fmla="*/ 295747 w 296213"/>
                <a:gd name="connsiteY1" fmla="*/ 133382 h 385845"/>
                <a:gd name="connsiteX2" fmla="*/ 192030 w 296213"/>
                <a:gd name="connsiteY2" fmla="*/ 201115 h 385845"/>
                <a:gd name="connsiteX3" fmla="*/ 79847 w 296213"/>
                <a:gd name="connsiteY3" fmla="*/ 266732 h 385845"/>
                <a:gd name="connsiteX4" fmla="*/ 54447 w 296213"/>
                <a:gd name="connsiteY4" fmla="*/ 325999 h 385845"/>
                <a:gd name="connsiteX5" fmla="*/ 1530 w 296213"/>
                <a:gd name="connsiteY5" fmla="*/ 383149 h 385845"/>
                <a:gd name="connsiteX6" fmla="*/ 120064 w 296213"/>
                <a:gd name="connsiteY6" fmla="*/ 234982 h 385845"/>
                <a:gd name="connsiteX7" fmla="*/ 283047 w 296213"/>
                <a:gd name="connsiteY7" fmla="*/ 146082 h 385845"/>
                <a:gd name="connsiteX8" fmla="*/ 149697 w 296213"/>
                <a:gd name="connsiteY8" fmla="*/ 32 h 385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213" h="385845">
                  <a:moveTo>
                    <a:pt x="149697" y="32"/>
                  </a:moveTo>
                  <a:cubicBezTo>
                    <a:pt x="151814" y="-2085"/>
                    <a:pt x="288692" y="99868"/>
                    <a:pt x="295747" y="133382"/>
                  </a:cubicBezTo>
                  <a:cubicBezTo>
                    <a:pt x="302802" y="166896"/>
                    <a:pt x="228013" y="178890"/>
                    <a:pt x="192030" y="201115"/>
                  </a:cubicBezTo>
                  <a:cubicBezTo>
                    <a:pt x="156047" y="223340"/>
                    <a:pt x="102778" y="245918"/>
                    <a:pt x="79847" y="266732"/>
                  </a:cubicBezTo>
                  <a:cubicBezTo>
                    <a:pt x="56916" y="287546"/>
                    <a:pt x="67500" y="306596"/>
                    <a:pt x="54447" y="325999"/>
                  </a:cubicBezTo>
                  <a:cubicBezTo>
                    <a:pt x="41394" y="345402"/>
                    <a:pt x="-9406" y="398319"/>
                    <a:pt x="1530" y="383149"/>
                  </a:cubicBezTo>
                  <a:cubicBezTo>
                    <a:pt x="12466" y="367980"/>
                    <a:pt x="73144" y="274493"/>
                    <a:pt x="120064" y="234982"/>
                  </a:cubicBezTo>
                  <a:cubicBezTo>
                    <a:pt x="166984" y="195471"/>
                    <a:pt x="275639" y="180654"/>
                    <a:pt x="283047" y="146082"/>
                  </a:cubicBezTo>
                  <a:cubicBezTo>
                    <a:pt x="290455" y="111510"/>
                    <a:pt x="147580" y="2149"/>
                    <a:pt x="149697" y="3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5" name="フリーフォーム: 図形 524">
              <a:extLst>
                <a:ext uri="{FF2B5EF4-FFF2-40B4-BE49-F238E27FC236}">
                  <a16:creationId xmlns:a16="http://schemas.microsoft.com/office/drawing/2014/main" id="{2D1FED07-4996-41F4-84E2-E48D40F04F4B}"/>
                </a:ext>
              </a:extLst>
            </p:cNvPr>
            <p:cNvSpPr/>
            <p:nvPr/>
          </p:nvSpPr>
          <p:spPr>
            <a:xfrm>
              <a:off x="4525433" y="7401949"/>
              <a:ext cx="165624" cy="311359"/>
            </a:xfrm>
            <a:custGeom>
              <a:avLst/>
              <a:gdLst>
                <a:gd name="connsiteX0" fmla="*/ 165100 w 165624"/>
                <a:gd name="connsiteY0" fmla="*/ 34 h 311359"/>
                <a:gd name="connsiteX1" fmla="*/ 118534 w 165624"/>
                <a:gd name="connsiteY1" fmla="*/ 222284 h 311359"/>
                <a:gd name="connsiteX2" fmla="*/ 42334 w 165624"/>
                <a:gd name="connsiteY2" fmla="*/ 311184 h 311359"/>
                <a:gd name="connsiteX3" fmla="*/ 0 w 165624"/>
                <a:gd name="connsiteY3" fmla="*/ 203234 h 311359"/>
                <a:gd name="connsiteX4" fmla="*/ 42334 w 165624"/>
                <a:gd name="connsiteY4" fmla="*/ 42368 h 311359"/>
                <a:gd name="connsiteX5" fmla="*/ 59267 w 165624"/>
                <a:gd name="connsiteY5" fmla="*/ 23318 h 311359"/>
                <a:gd name="connsiteX6" fmla="*/ 27517 w 165624"/>
                <a:gd name="connsiteY6" fmla="*/ 127034 h 311359"/>
                <a:gd name="connsiteX7" fmla="*/ 21167 w 165624"/>
                <a:gd name="connsiteY7" fmla="*/ 194768 h 311359"/>
                <a:gd name="connsiteX8" fmla="*/ 29634 w 165624"/>
                <a:gd name="connsiteY8" fmla="*/ 258268 h 311359"/>
                <a:gd name="connsiteX9" fmla="*/ 88900 w 165624"/>
                <a:gd name="connsiteY9" fmla="*/ 239218 h 311359"/>
                <a:gd name="connsiteX10" fmla="*/ 165100 w 165624"/>
                <a:gd name="connsiteY10" fmla="*/ 34 h 311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5624" h="311359">
                  <a:moveTo>
                    <a:pt x="165100" y="34"/>
                  </a:moveTo>
                  <a:cubicBezTo>
                    <a:pt x="170039" y="-2788"/>
                    <a:pt x="138995" y="170426"/>
                    <a:pt x="118534" y="222284"/>
                  </a:cubicBezTo>
                  <a:cubicBezTo>
                    <a:pt x="98073" y="274142"/>
                    <a:pt x="62090" y="314359"/>
                    <a:pt x="42334" y="311184"/>
                  </a:cubicBezTo>
                  <a:cubicBezTo>
                    <a:pt x="22578" y="308009"/>
                    <a:pt x="0" y="248037"/>
                    <a:pt x="0" y="203234"/>
                  </a:cubicBezTo>
                  <a:cubicBezTo>
                    <a:pt x="0" y="158431"/>
                    <a:pt x="32456" y="72354"/>
                    <a:pt x="42334" y="42368"/>
                  </a:cubicBezTo>
                  <a:cubicBezTo>
                    <a:pt x="52212" y="12382"/>
                    <a:pt x="61737" y="9207"/>
                    <a:pt x="59267" y="23318"/>
                  </a:cubicBezTo>
                  <a:cubicBezTo>
                    <a:pt x="56797" y="37429"/>
                    <a:pt x="33867" y="98459"/>
                    <a:pt x="27517" y="127034"/>
                  </a:cubicBezTo>
                  <a:cubicBezTo>
                    <a:pt x="21167" y="155609"/>
                    <a:pt x="20814" y="172896"/>
                    <a:pt x="21167" y="194768"/>
                  </a:cubicBezTo>
                  <a:cubicBezTo>
                    <a:pt x="21520" y="216640"/>
                    <a:pt x="18345" y="250860"/>
                    <a:pt x="29634" y="258268"/>
                  </a:cubicBezTo>
                  <a:cubicBezTo>
                    <a:pt x="40923" y="265676"/>
                    <a:pt x="65617" y="279788"/>
                    <a:pt x="88900" y="239218"/>
                  </a:cubicBezTo>
                  <a:cubicBezTo>
                    <a:pt x="112183" y="198649"/>
                    <a:pt x="160161" y="2856"/>
                    <a:pt x="165100" y="3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6" name="フリーフォーム: 図形 525">
              <a:extLst>
                <a:ext uri="{FF2B5EF4-FFF2-40B4-BE49-F238E27FC236}">
                  <a16:creationId xmlns:a16="http://schemas.microsoft.com/office/drawing/2014/main" id="{3D8E70B6-92B3-4A1F-8CAD-43E0B5C27BAF}"/>
                </a:ext>
              </a:extLst>
            </p:cNvPr>
            <p:cNvSpPr/>
            <p:nvPr/>
          </p:nvSpPr>
          <p:spPr>
            <a:xfrm>
              <a:off x="4232641" y="7651750"/>
              <a:ext cx="261640" cy="493438"/>
            </a:xfrm>
            <a:custGeom>
              <a:avLst/>
              <a:gdLst>
                <a:gd name="connsiteX0" fmla="*/ 195426 w 261640"/>
                <a:gd name="connsiteY0" fmla="*/ 0 h 493438"/>
                <a:gd name="connsiteX1" fmla="*/ 261042 w 261640"/>
                <a:gd name="connsiteY1" fmla="*/ 120650 h 493438"/>
                <a:gd name="connsiteX2" fmla="*/ 148859 w 261640"/>
                <a:gd name="connsiteY2" fmla="*/ 232833 h 493438"/>
                <a:gd name="connsiteX3" fmla="*/ 150976 w 261640"/>
                <a:gd name="connsiteY3" fmla="*/ 277283 h 493438"/>
                <a:gd name="connsiteX4" fmla="*/ 165792 w 261640"/>
                <a:gd name="connsiteY4" fmla="*/ 302683 h 493438"/>
                <a:gd name="connsiteX5" fmla="*/ 85359 w 261640"/>
                <a:gd name="connsiteY5" fmla="*/ 436033 h 493438"/>
                <a:gd name="connsiteX6" fmla="*/ 692 w 261640"/>
                <a:gd name="connsiteY6" fmla="*/ 488950 h 493438"/>
                <a:gd name="connsiteX7" fmla="*/ 134042 w 261640"/>
                <a:gd name="connsiteY7" fmla="*/ 328083 h 493438"/>
                <a:gd name="connsiteX8" fmla="*/ 121342 w 261640"/>
                <a:gd name="connsiteY8" fmla="*/ 220133 h 493438"/>
                <a:gd name="connsiteX9" fmla="*/ 241992 w 261640"/>
                <a:gd name="connsiteY9" fmla="*/ 120650 h 493438"/>
                <a:gd name="connsiteX10" fmla="*/ 195426 w 261640"/>
                <a:gd name="connsiteY10" fmla="*/ 0 h 493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61640" h="493438">
                  <a:moveTo>
                    <a:pt x="195426" y="0"/>
                  </a:moveTo>
                  <a:cubicBezTo>
                    <a:pt x="198601" y="0"/>
                    <a:pt x="268803" y="81845"/>
                    <a:pt x="261042" y="120650"/>
                  </a:cubicBezTo>
                  <a:cubicBezTo>
                    <a:pt x="253281" y="159455"/>
                    <a:pt x="167203" y="206728"/>
                    <a:pt x="148859" y="232833"/>
                  </a:cubicBezTo>
                  <a:cubicBezTo>
                    <a:pt x="130515" y="258938"/>
                    <a:pt x="148154" y="265641"/>
                    <a:pt x="150976" y="277283"/>
                  </a:cubicBezTo>
                  <a:cubicBezTo>
                    <a:pt x="153798" y="288925"/>
                    <a:pt x="176728" y="276225"/>
                    <a:pt x="165792" y="302683"/>
                  </a:cubicBezTo>
                  <a:cubicBezTo>
                    <a:pt x="154856" y="329141"/>
                    <a:pt x="112876" y="404989"/>
                    <a:pt x="85359" y="436033"/>
                  </a:cubicBezTo>
                  <a:cubicBezTo>
                    <a:pt x="57842" y="467077"/>
                    <a:pt x="-7422" y="506942"/>
                    <a:pt x="692" y="488950"/>
                  </a:cubicBezTo>
                  <a:cubicBezTo>
                    <a:pt x="8806" y="470958"/>
                    <a:pt x="113934" y="372886"/>
                    <a:pt x="134042" y="328083"/>
                  </a:cubicBezTo>
                  <a:cubicBezTo>
                    <a:pt x="154150" y="283280"/>
                    <a:pt x="103350" y="254705"/>
                    <a:pt x="121342" y="220133"/>
                  </a:cubicBezTo>
                  <a:cubicBezTo>
                    <a:pt x="139334" y="185561"/>
                    <a:pt x="227528" y="155575"/>
                    <a:pt x="241992" y="120650"/>
                  </a:cubicBezTo>
                  <a:cubicBezTo>
                    <a:pt x="256456" y="85725"/>
                    <a:pt x="192251" y="0"/>
                    <a:pt x="195426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7" name="フリーフォーム: 図形 526">
              <a:extLst>
                <a:ext uri="{FF2B5EF4-FFF2-40B4-BE49-F238E27FC236}">
                  <a16:creationId xmlns:a16="http://schemas.microsoft.com/office/drawing/2014/main" id="{A52616FF-59AD-4D3E-9CFF-53CB1C20BAFF}"/>
                </a:ext>
              </a:extLst>
            </p:cNvPr>
            <p:cNvSpPr/>
            <p:nvPr/>
          </p:nvSpPr>
          <p:spPr>
            <a:xfrm>
              <a:off x="3828580" y="8060102"/>
              <a:ext cx="403295" cy="301349"/>
            </a:xfrm>
            <a:custGeom>
              <a:avLst/>
              <a:gdLst>
                <a:gd name="connsiteX0" fmla="*/ 315853 w 403295"/>
                <a:gd name="connsiteY0" fmla="*/ 146215 h 301349"/>
                <a:gd name="connsiteX1" fmla="*/ 402637 w 403295"/>
                <a:gd name="connsiteY1" fmla="*/ 285915 h 301349"/>
                <a:gd name="connsiteX2" fmla="*/ 260820 w 403295"/>
                <a:gd name="connsiteY2" fmla="*/ 266865 h 301349"/>
                <a:gd name="connsiteX3" fmla="*/ 470 w 403295"/>
                <a:gd name="connsiteY3" fmla="*/ 10748 h 301349"/>
                <a:gd name="connsiteX4" fmla="*/ 193087 w 403295"/>
                <a:gd name="connsiteY4" fmla="*/ 44615 h 301349"/>
                <a:gd name="connsiteX5" fmla="*/ 51270 w 403295"/>
                <a:gd name="connsiteY5" fmla="*/ 12865 h 301349"/>
                <a:gd name="connsiteX6" fmla="*/ 38570 w 403295"/>
                <a:gd name="connsiteY6" fmla="*/ 25565 h 301349"/>
                <a:gd name="connsiteX7" fmla="*/ 224837 w 403295"/>
                <a:gd name="connsiteY7" fmla="*/ 230881 h 301349"/>
                <a:gd name="connsiteX8" fmla="*/ 364537 w 403295"/>
                <a:gd name="connsiteY8" fmla="*/ 283798 h 301349"/>
                <a:gd name="connsiteX9" fmla="*/ 315853 w 403295"/>
                <a:gd name="connsiteY9" fmla="*/ 146215 h 301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3295" h="301349">
                  <a:moveTo>
                    <a:pt x="315853" y="146215"/>
                  </a:moveTo>
                  <a:cubicBezTo>
                    <a:pt x="322203" y="146568"/>
                    <a:pt x="411809" y="265807"/>
                    <a:pt x="402637" y="285915"/>
                  </a:cubicBezTo>
                  <a:cubicBezTo>
                    <a:pt x="393465" y="306023"/>
                    <a:pt x="327848" y="312726"/>
                    <a:pt x="260820" y="266865"/>
                  </a:cubicBezTo>
                  <a:cubicBezTo>
                    <a:pt x="193792" y="221004"/>
                    <a:pt x="11759" y="47790"/>
                    <a:pt x="470" y="10748"/>
                  </a:cubicBezTo>
                  <a:cubicBezTo>
                    <a:pt x="-10819" y="-26294"/>
                    <a:pt x="184620" y="44262"/>
                    <a:pt x="193087" y="44615"/>
                  </a:cubicBezTo>
                  <a:cubicBezTo>
                    <a:pt x="201554" y="44968"/>
                    <a:pt x="77023" y="16040"/>
                    <a:pt x="51270" y="12865"/>
                  </a:cubicBezTo>
                  <a:cubicBezTo>
                    <a:pt x="25517" y="9690"/>
                    <a:pt x="9642" y="-10771"/>
                    <a:pt x="38570" y="25565"/>
                  </a:cubicBezTo>
                  <a:cubicBezTo>
                    <a:pt x="67498" y="61901"/>
                    <a:pt x="170509" y="187842"/>
                    <a:pt x="224837" y="230881"/>
                  </a:cubicBezTo>
                  <a:cubicBezTo>
                    <a:pt x="279165" y="273920"/>
                    <a:pt x="347251" y="297204"/>
                    <a:pt x="364537" y="283798"/>
                  </a:cubicBezTo>
                  <a:cubicBezTo>
                    <a:pt x="381823" y="270393"/>
                    <a:pt x="309503" y="145862"/>
                    <a:pt x="315853" y="14621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8" name="フリーフォーム: 図形 527">
              <a:extLst>
                <a:ext uri="{FF2B5EF4-FFF2-40B4-BE49-F238E27FC236}">
                  <a16:creationId xmlns:a16="http://schemas.microsoft.com/office/drawing/2014/main" id="{E3FB6DD1-6FA3-4DBD-8230-132C72B6F67E}"/>
                </a:ext>
              </a:extLst>
            </p:cNvPr>
            <p:cNvSpPr/>
            <p:nvPr/>
          </p:nvSpPr>
          <p:spPr>
            <a:xfrm>
              <a:off x="3039969" y="6662660"/>
              <a:ext cx="242820" cy="587453"/>
            </a:xfrm>
            <a:custGeom>
              <a:avLst/>
              <a:gdLst>
                <a:gd name="connsiteX0" fmla="*/ 241394 w 242820"/>
                <a:gd name="connsiteY0" fmla="*/ 78 h 587453"/>
                <a:gd name="connsiteX1" fmla="*/ 201706 w 242820"/>
                <a:gd name="connsiteY1" fmla="*/ 88978 h 587453"/>
                <a:gd name="connsiteX2" fmla="*/ 208056 w 242820"/>
                <a:gd name="connsiteY2" fmla="*/ 152478 h 587453"/>
                <a:gd name="connsiteX3" fmla="*/ 103281 w 242820"/>
                <a:gd name="connsiteY3" fmla="*/ 442990 h 587453"/>
                <a:gd name="connsiteX4" fmla="*/ 104869 w 242820"/>
                <a:gd name="connsiteY4" fmla="*/ 490615 h 587453"/>
                <a:gd name="connsiteX5" fmla="*/ 94 w 242820"/>
                <a:gd name="connsiteY5" fmla="*/ 587453 h 587453"/>
                <a:gd name="connsiteX6" fmla="*/ 125506 w 242820"/>
                <a:gd name="connsiteY6" fmla="*/ 492203 h 587453"/>
                <a:gd name="connsiteX7" fmla="*/ 135031 w 242820"/>
                <a:gd name="connsiteY7" fmla="*/ 422353 h 587453"/>
                <a:gd name="connsiteX8" fmla="*/ 238219 w 242820"/>
                <a:gd name="connsiteY8" fmla="*/ 88978 h 587453"/>
                <a:gd name="connsiteX9" fmla="*/ 225519 w 242820"/>
                <a:gd name="connsiteY9" fmla="*/ 73103 h 587453"/>
                <a:gd name="connsiteX10" fmla="*/ 241394 w 242820"/>
                <a:gd name="connsiteY10" fmla="*/ 78 h 587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2820" h="587453">
                  <a:moveTo>
                    <a:pt x="241394" y="78"/>
                  </a:moveTo>
                  <a:cubicBezTo>
                    <a:pt x="237425" y="2724"/>
                    <a:pt x="207262" y="63578"/>
                    <a:pt x="201706" y="88978"/>
                  </a:cubicBezTo>
                  <a:cubicBezTo>
                    <a:pt x="196150" y="114378"/>
                    <a:pt x="224460" y="93476"/>
                    <a:pt x="208056" y="152478"/>
                  </a:cubicBezTo>
                  <a:cubicBezTo>
                    <a:pt x="191652" y="211480"/>
                    <a:pt x="120479" y="386634"/>
                    <a:pt x="103281" y="442990"/>
                  </a:cubicBezTo>
                  <a:cubicBezTo>
                    <a:pt x="86083" y="499346"/>
                    <a:pt x="122067" y="466538"/>
                    <a:pt x="104869" y="490615"/>
                  </a:cubicBezTo>
                  <a:cubicBezTo>
                    <a:pt x="87671" y="514692"/>
                    <a:pt x="-3345" y="587188"/>
                    <a:pt x="94" y="587453"/>
                  </a:cubicBezTo>
                  <a:cubicBezTo>
                    <a:pt x="3533" y="587718"/>
                    <a:pt x="103016" y="519720"/>
                    <a:pt x="125506" y="492203"/>
                  </a:cubicBezTo>
                  <a:cubicBezTo>
                    <a:pt x="147995" y="464686"/>
                    <a:pt x="116246" y="489557"/>
                    <a:pt x="135031" y="422353"/>
                  </a:cubicBezTo>
                  <a:cubicBezTo>
                    <a:pt x="153816" y="355149"/>
                    <a:pt x="223138" y="147186"/>
                    <a:pt x="238219" y="88978"/>
                  </a:cubicBezTo>
                  <a:cubicBezTo>
                    <a:pt x="253300" y="30770"/>
                    <a:pt x="226577" y="83951"/>
                    <a:pt x="225519" y="73103"/>
                  </a:cubicBezTo>
                  <a:cubicBezTo>
                    <a:pt x="224461" y="62255"/>
                    <a:pt x="245363" y="-2568"/>
                    <a:pt x="241394" y="7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9" name="フリーフォーム: 図形 528">
              <a:extLst>
                <a:ext uri="{FF2B5EF4-FFF2-40B4-BE49-F238E27FC236}">
                  <a16:creationId xmlns:a16="http://schemas.microsoft.com/office/drawing/2014/main" id="{51B35688-7E76-4E18-A39E-9172A711253D}"/>
                </a:ext>
              </a:extLst>
            </p:cNvPr>
            <p:cNvSpPr/>
            <p:nvPr/>
          </p:nvSpPr>
          <p:spPr>
            <a:xfrm>
              <a:off x="3222619" y="7899875"/>
              <a:ext cx="192060" cy="235987"/>
            </a:xfrm>
            <a:custGeom>
              <a:avLst/>
              <a:gdLst>
                <a:gd name="connsiteX0" fmla="*/ 63506 w 192060"/>
                <a:gd name="connsiteY0" fmla="*/ 234475 h 235987"/>
                <a:gd name="connsiteX1" fmla="*/ 3181 w 192060"/>
                <a:gd name="connsiteY1" fmla="*/ 126525 h 235987"/>
                <a:gd name="connsiteX2" fmla="*/ 20644 w 192060"/>
                <a:gd name="connsiteY2" fmla="*/ 5875 h 235987"/>
                <a:gd name="connsiteX3" fmla="*/ 123831 w 192060"/>
                <a:gd name="connsiteY3" fmla="*/ 32863 h 235987"/>
                <a:gd name="connsiteX4" fmla="*/ 177806 w 192060"/>
                <a:gd name="connsiteY4" fmla="*/ 155100 h 235987"/>
                <a:gd name="connsiteX5" fmla="*/ 187331 w 192060"/>
                <a:gd name="connsiteY5" fmla="*/ 169388 h 235987"/>
                <a:gd name="connsiteX6" fmla="*/ 112719 w 192060"/>
                <a:gd name="connsiteY6" fmla="*/ 43975 h 235987"/>
                <a:gd name="connsiteX7" fmla="*/ 68269 w 192060"/>
                <a:gd name="connsiteY7" fmla="*/ 18575 h 235987"/>
                <a:gd name="connsiteX8" fmla="*/ 14294 w 192060"/>
                <a:gd name="connsiteY8" fmla="*/ 43975 h 235987"/>
                <a:gd name="connsiteX9" fmla="*/ 63506 w 192060"/>
                <a:gd name="connsiteY9" fmla="*/ 234475 h 235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2060" h="235987">
                  <a:moveTo>
                    <a:pt x="63506" y="234475"/>
                  </a:moveTo>
                  <a:cubicBezTo>
                    <a:pt x="61654" y="248233"/>
                    <a:pt x="10325" y="164625"/>
                    <a:pt x="3181" y="126525"/>
                  </a:cubicBezTo>
                  <a:cubicBezTo>
                    <a:pt x="-3963" y="88425"/>
                    <a:pt x="536" y="21485"/>
                    <a:pt x="20644" y="5875"/>
                  </a:cubicBezTo>
                  <a:cubicBezTo>
                    <a:pt x="40752" y="-9735"/>
                    <a:pt x="97637" y="7992"/>
                    <a:pt x="123831" y="32863"/>
                  </a:cubicBezTo>
                  <a:cubicBezTo>
                    <a:pt x="150025" y="57734"/>
                    <a:pt x="167223" y="132346"/>
                    <a:pt x="177806" y="155100"/>
                  </a:cubicBezTo>
                  <a:cubicBezTo>
                    <a:pt x="188389" y="177854"/>
                    <a:pt x="198179" y="187909"/>
                    <a:pt x="187331" y="169388"/>
                  </a:cubicBezTo>
                  <a:cubicBezTo>
                    <a:pt x="176483" y="150867"/>
                    <a:pt x="132563" y="69111"/>
                    <a:pt x="112719" y="43975"/>
                  </a:cubicBezTo>
                  <a:cubicBezTo>
                    <a:pt x="92875" y="18839"/>
                    <a:pt x="84673" y="18575"/>
                    <a:pt x="68269" y="18575"/>
                  </a:cubicBezTo>
                  <a:cubicBezTo>
                    <a:pt x="51865" y="18575"/>
                    <a:pt x="19321" y="10373"/>
                    <a:pt x="14294" y="43975"/>
                  </a:cubicBezTo>
                  <a:cubicBezTo>
                    <a:pt x="9267" y="77577"/>
                    <a:pt x="65358" y="220717"/>
                    <a:pt x="63506" y="23447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0" name="フリーフォーム: 図形 529">
              <a:extLst>
                <a:ext uri="{FF2B5EF4-FFF2-40B4-BE49-F238E27FC236}">
                  <a16:creationId xmlns:a16="http://schemas.microsoft.com/office/drawing/2014/main" id="{282FB1BA-CD7B-4279-82EF-AF4EBB3C01E6}"/>
                </a:ext>
              </a:extLst>
            </p:cNvPr>
            <p:cNvSpPr/>
            <p:nvPr/>
          </p:nvSpPr>
          <p:spPr>
            <a:xfrm>
              <a:off x="3435245" y="8065666"/>
              <a:ext cx="424307" cy="124073"/>
            </a:xfrm>
            <a:custGeom>
              <a:avLst/>
              <a:gdLst>
                <a:gd name="connsiteX0" fmla="*/ 1693 w 424307"/>
                <a:gd name="connsiteY0" fmla="*/ 2009 h 124073"/>
                <a:gd name="connsiteX1" fmla="*/ 217593 w 424307"/>
                <a:gd name="connsiteY1" fmla="*/ 21059 h 124073"/>
                <a:gd name="connsiteX2" fmla="*/ 379518 w 424307"/>
                <a:gd name="connsiteY2" fmla="*/ 119484 h 124073"/>
                <a:gd name="connsiteX3" fmla="*/ 422380 w 424307"/>
                <a:gd name="connsiteY3" fmla="*/ 98847 h 124073"/>
                <a:gd name="connsiteX4" fmla="*/ 416030 w 424307"/>
                <a:gd name="connsiteY4" fmla="*/ 19472 h 124073"/>
                <a:gd name="connsiteX5" fmla="*/ 408093 w 424307"/>
                <a:gd name="connsiteY5" fmla="*/ 103609 h 124073"/>
                <a:gd name="connsiteX6" fmla="*/ 341418 w 424307"/>
                <a:gd name="connsiteY6" fmla="*/ 52809 h 124073"/>
                <a:gd name="connsiteX7" fmla="*/ 1693 w 424307"/>
                <a:gd name="connsiteY7" fmla="*/ 2009 h 124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4307" h="124073">
                  <a:moveTo>
                    <a:pt x="1693" y="2009"/>
                  </a:moveTo>
                  <a:cubicBezTo>
                    <a:pt x="-18944" y="-3283"/>
                    <a:pt x="154622" y="1480"/>
                    <a:pt x="217593" y="21059"/>
                  </a:cubicBezTo>
                  <a:cubicBezTo>
                    <a:pt x="280564" y="40638"/>
                    <a:pt x="345387" y="106519"/>
                    <a:pt x="379518" y="119484"/>
                  </a:cubicBezTo>
                  <a:cubicBezTo>
                    <a:pt x="413649" y="132449"/>
                    <a:pt x="416295" y="115515"/>
                    <a:pt x="422380" y="98847"/>
                  </a:cubicBezTo>
                  <a:cubicBezTo>
                    <a:pt x="428465" y="82179"/>
                    <a:pt x="418411" y="18678"/>
                    <a:pt x="416030" y="19472"/>
                  </a:cubicBezTo>
                  <a:cubicBezTo>
                    <a:pt x="413649" y="20266"/>
                    <a:pt x="420528" y="98053"/>
                    <a:pt x="408093" y="103609"/>
                  </a:cubicBezTo>
                  <a:cubicBezTo>
                    <a:pt x="395658" y="109165"/>
                    <a:pt x="404918" y="71330"/>
                    <a:pt x="341418" y="52809"/>
                  </a:cubicBezTo>
                  <a:cubicBezTo>
                    <a:pt x="277918" y="34288"/>
                    <a:pt x="22330" y="7301"/>
                    <a:pt x="1693" y="200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1" name="フリーフォーム: 図形 530">
              <a:extLst>
                <a:ext uri="{FF2B5EF4-FFF2-40B4-BE49-F238E27FC236}">
                  <a16:creationId xmlns:a16="http://schemas.microsoft.com/office/drawing/2014/main" id="{6EAE0C7C-73FD-4E18-BD12-BAF6007C6D52}"/>
                </a:ext>
              </a:extLst>
            </p:cNvPr>
            <p:cNvSpPr/>
            <p:nvPr/>
          </p:nvSpPr>
          <p:spPr>
            <a:xfrm>
              <a:off x="4262710" y="6550434"/>
              <a:ext cx="156258" cy="63254"/>
            </a:xfrm>
            <a:custGeom>
              <a:avLst/>
              <a:gdLst>
                <a:gd name="connsiteX0" fmla="*/ 18778 w 156258"/>
                <a:gd name="connsiteY0" fmla="*/ 2766 h 63254"/>
                <a:gd name="connsiteX1" fmla="*/ 152128 w 156258"/>
                <a:gd name="connsiteY1" fmla="*/ 13879 h 63254"/>
                <a:gd name="connsiteX2" fmla="*/ 112440 w 156258"/>
                <a:gd name="connsiteY2" fmla="*/ 51979 h 63254"/>
                <a:gd name="connsiteX3" fmla="*/ 12428 w 156258"/>
                <a:gd name="connsiteY3" fmla="*/ 61504 h 63254"/>
                <a:gd name="connsiteX4" fmla="*/ 18778 w 156258"/>
                <a:gd name="connsiteY4" fmla="*/ 2766 h 63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258" h="63254">
                  <a:moveTo>
                    <a:pt x="18778" y="2766"/>
                  </a:moveTo>
                  <a:cubicBezTo>
                    <a:pt x="42061" y="-5172"/>
                    <a:pt x="136518" y="5677"/>
                    <a:pt x="152128" y="13879"/>
                  </a:cubicBezTo>
                  <a:cubicBezTo>
                    <a:pt x="167738" y="22081"/>
                    <a:pt x="135723" y="44042"/>
                    <a:pt x="112440" y="51979"/>
                  </a:cubicBezTo>
                  <a:cubicBezTo>
                    <a:pt x="89157" y="59917"/>
                    <a:pt x="30420" y="66531"/>
                    <a:pt x="12428" y="61504"/>
                  </a:cubicBezTo>
                  <a:cubicBezTo>
                    <a:pt x="-5564" y="56477"/>
                    <a:pt x="-4505" y="10704"/>
                    <a:pt x="18778" y="276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2" name="フリーフォーム: 図形 531">
              <a:extLst>
                <a:ext uri="{FF2B5EF4-FFF2-40B4-BE49-F238E27FC236}">
                  <a16:creationId xmlns:a16="http://schemas.microsoft.com/office/drawing/2014/main" id="{434466B0-60F3-40FB-B57E-3886141C3E83}"/>
                </a:ext>
              </a:extLst>
            </p:cNvPr>
            <p:cNvSpPr/>
            <p:nvPr/>
          </p:nvSpPr>
          <p:spPr>
            <a:xfrm>
              <a:off x="4142634" y="6627642"/>
              <a:ext cx="77196" cy="143631"/>
            </a:xfrm>
            <a:custGeom>
              <a:avLst/>
              <a:gdLst>
                <a:gd name="connsiteX0" fmla="*/ 32491 w 77196"/>
                <a:gd name="connsiteY0" fmla="*/ 171 h 143631"/>
                <a:gd name="connsiteX1" fmla="*/ 76941 w 77196"/>
                <a:gd name="connsiteY1" fmla="*/ 106533 h 143631"/>
                <a:gd name="connsiteX2" fmla="*/ 48366 w 77196"/>
                <a:gd name="connsiteY2" fmla="*/ 143046 h 143631"/>
                <a:gd name="connsiteX3" fmla="*/ 741 w 77196"/>
                <a:gd name="connsiteY3" fmla="*/ 82721 h 143631"/>
                <a:gd name="connsiteX4" fmla="*/ 32491 w 77196"/>
                <a:gd name="connsiteY4" fmla="*/ 171 h 143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196" h="143631">
                  <a:moveTo>
                    <a:pt x="32491" y="171"/>
                  </a:moveTo>
                  <a:cubicBezTo>
                    <a:pt x="45191" y="4140"/>
                    <a:pt x="74295" y="82721"/>
                    <a:pt x="76941" y="106533"/>
                  </a:cubicBezTo>
                  <a:cubicBezTo>
                    <a:pt x="79587" y="130345"/>
                    <a:pt x="61066" y="147015"/>
                    <a:pt x="48366" y="143046"/>
                  </a:cubicBezTo>
                  <a:cubicBezTo>
                    <a:pt x="35666" y="139077"/>
                    <a:pt x="6033" y="103358"/>
                    <a:pt x="741" y="82721"/>
                  </a:cubicBezTo>
                  <a:cubicBezTo>
                    <a:pt x="-4551" y="62084"/>
                    <a:pt x="19791" y="-3798"/>
                    <a:pt x="32491" y="17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3" name="フリーフォーム: 図形 532">
              <a:extLst>
                <a:ext uri="{FF2B5EF4-FFF2-40B4-BE49-F238E27FC236}">
                  <a16:creationId xmlns:a16="http://schemas.microsoft.com/office/drawing/2014/main" id="{A388503D-4564-4455-B949-C73448AFCB93}"/>
                </a:ext>
              </a:extLst>
            </p:cNvPr>
            <p:cNvSpPr/>
            <p:nvPr/>
          </p:nvSpPr>
          <p:spPr>
            <a:xfrm>
              <a:off x="4014634" y="6568542"/>
              <a:ext cx="92230" cy="110729"/>
            </a:xfrm>
            <a:custGeom>
              <a:avLst/>
              <a:gdLst>
                <a:gd name="connsiteX0" fmla="*/ 28729 w 92230"/>
                <a:gd name="connsiteY0" fmla="*/ 533 h 110729"/>
                <a:gd name="connsiteX1" fmla="*/ 92229 w 92230"/>
                <a:gd name="connsiteY1" fmla="*/ 95783 h 110729"/>
                <a:gd name="connsiteX2" fmla="*/ 27141 w 92230"/>
                <a:gd name="connsiteY2" fmla="*/ 106896 h 110729"/>
                <a:gd name="connsiteX3" fmla="*/ 154 w 92230"/>
                <a:gd name="connsiteY3" fmla="*/ 59271 h 110729"/>
                <a:gd name="connsiteX4" fmla="*/ 28729 w 92230"/>
                <a:gd name="connsiteY4" fmla="*/ 533 h 110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230" h="110729">
                  <a:moveTo>
                    <a:pt x="28729" y="533"/>
                  </a:moveTo>
                  <a:cubicBezTo>
                    <a:pt x="44075" y="6618"/>
                    <a:pt x="92494" y="78056"/>
                    <a:pt x="92229" y="95783"/>
                  </a:cubicBezTo>
                  <a:cubicBezTo>
                    <a:pt x="91964" y="113510"/>
                    <a:pt x="42487" y="112981"/>
                    <a:pt x="27141" y="106896"/>
                  </a:cubicBezTo>
                  <a:cubicBezTo>
                    <a:pt x="11795" y="100811"/>
                    <a:pt x="2006" y="76469"/>
                    <a:pt x="154" y="59271"/>
                  </a:cubicBezTo>
                  <a:cubicBezTo>
                    <a:pt x="-1698" y="42073"/>
                    <a:pt x="13383" y="-5552"/>
                    <a:pt x="28729" y="53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4" name="フリーフォーム: 図形 533">
              <a:extLst>
                <a:ext uri="{FF2B5EF4-FFF2-40B4-BE49-F238E27FC236}">
                  <a16:creationId xmlns:a16="http://schemas.microsoft.com/office/drawing/2014/main" id="{49FF4FCA-BAC6-43A8-889B-4988B80CC090}"/>
                </a:ext>
              </a:extLst>
            </p:cNvPr>
            <p:cNvSpPr/>
            <p:nvPr/>
          </p:nvSpPr>
          <p:spPr>
            <a:xfrm>
              <a:off x="3868635" y="6661615"/>
              <a:ext cx="132999" cy="74175"/>
            </a:xfrm>
            <a:custGeom>
              <a:avLst/>
              <a:gdLst>
                <a:gd name="connsiteX0" fmla="*/ 1690 w 132999"/>
                <a:gd name="connsiteY0" fmla="*/ 1123 h 74175"/>
                <a:gd name="connsiteX1" fmla="*/ 131865 w 132999"/>
                <a:gd name="connsiteY1" fmla="*/ 32873 h 74175"/>
                <a:gd name="connsiteX2" fmla="*/ 62015 w 132999"/>
                <a:gd name="connsiteY2" fmla="*/ 74148 h 74175"/>
                <a:gd name="connsiteX3" fmla="*/ 1690 w 132999"/>
                <a:gd name="connsiteY3" fmla="*/ 1123 h 74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999" h="74175">
                  <a:moveTo>
                    <a:pt x="1690" y="1123"/>
                  </a:moveTo>
                  <a:cubicBezTo>
                    <a:pt x="13332" y="-5756"/>
                    <a:pt x="121811" y="20702"/>
                    <a:pt x="131865" y="32873"/>
                  </a:cubicBezTo>
                  <a:cubicBezTo>
                    <a:pt x="141919" y="45044"/>
                    <a:pt x="82388" y="75206"/>
                    <a:pt x="62015" y="74148"/>
                  </a:cubicBezTo>
                  <a:cubicBezTo>
                    <a:pt x="41642" y="73090"/>
                    <a:pt x="-9952" y="8002"/>
                    <a:pt x="1690" y="112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5" name="フリーフォーム: 図形 534">
              <a:extLst>
                <a:ext uri="{FF2B5EF4-FFF2-40B4-BE49-F238E27FC236}">
                  <a16:creationId xmlns:a16="http://schemas.microsoft.com/office/drawing/2014/main" id="{7627736D-D68B-4A57-921B-5BA8FBD403B4}"/>
                </a:ext>
              </a:extLst>
            </p:cNvPr>
            <p:cNvSpPr/>
            <p:nvPr/>
          </p:nvSpPr>
          <p:spPr>
            <a:xfrm>
              <a:off x="4038148" y="6694407"/>
              <a:ext cx="96444" cy="93334"/>
            </a:xfrm>
            <a:custGeom>
              <a:avLst/>
              <a:gdLst>
                <a:gd name="connsiteX0" fmla="*/ 452 w 96444"/>
                <a:gd name="connsiteY0" fmla="*/ 81 h 93334"/>
                <a:gd name="connsiteX1" fmla="*/ 94115 w 96444"/>
                <a:gd name="connsiteY1" fmla="*/ 74693 h 93334"/>
                <a:gd name="connsiteX2" fmla="*/ 60777 w 96444"/>
                <a:gd name="connsiteY2" fmla="*/ 90568 h 93334"/>
                <a:gd name="connsiteX3" fmla="*/ 452 w 96444"/>
                <a:gd name="connsiteY3" fmla="*/ 81 h 93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444" h="93334">
                  <a:moveTo>
                    <a:pt x="452" y="81"/>
                  </a:moveTo>
                  <a:cubicBezTo>
                    <a:pt x="6008" y="-2565"/>
                    <a:pt x="84061" y="59612"/>
                    <a:pt x="94115" y="74693"/>
                  </a:cubicBezTo>
                  <a:cubicBezTo>
                    <a:pt x="104169" y="89774"/>
                    <a:pt x="79562" y="97976"/>
                    <a:pt x="60777" y="90568"/>
                  </a:cubicBezTo>
                  <a:cubicBezTo>
                    <a:pt x="41992" y="83160"/>
                    <a:pt x="-5104" y="2727"/>
                    <a:pt x="452" y="8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6" name="フリーフォーム: 図形 535">
              <a:extLst>
                <a:ext uri="{FF2B5EF4-FFF2-40B4-BE49-F238E27FC236}">
                  <a16:creationId xmlns:a16="http://schemas.microsoft.com/office/drawing/2014/main" id="{581E18D3-2640-4084-BCCE-ECDAE62B184F}"/>
                </a:ext>
              </a:extLst>
            </p:cNvPr>
            <p:cNvSpPr/>
            <p:nvPr/>
          </p:nvSpPr>
          <p:spPr>
            <a:xfrm>
              <a:off x="3817665" y="6737239"/>
              <a:ext cx="60750" cy="144532"/>
            </a:xfrm>
            <a:custGeom>
              <a:avLst/>
              <a:gdLst>
                <a:gd name="connsiteX0" fmla="*/ 60598 w 60750"/>
                <a:gd name="connsiteY0" fmla="*/ 8049 h 144532"/>
                <a:gd name="connsiteX1" fmla="*/ 20910 w 60750"/>
                <a:gd name="connsiteY1" fmla="*/ 136636 h 144532"/>
                <a:gd name="connsiteX2" fmla="*/ 1860 w 60750"/>
                <a:gd name="connsiteY2" fmla="*/ 119174 h 144532"/>
                <a:gd name="connsiteX3" fmla="*/ 5035 w 60750"/>
                <a:gd name="connsiteY3" fmla="*/ 25511 h 144532"/>
                <a:gd name="connsiteX4" fmla="*/ 60598 w 60750"/>
                <a:gd name="connsiteY4" fmla="*/ 8049 h 144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750" h="144532">
                  <a:moveTo>
                    <a:pt x="60598" y="8049"/>
                  </a:moveTo>
                  <a:cubicBezTo>
                    <a:pt x="63244" y="26570"/>
                    <a:pt x="30700" y="118115"/>
                    <a:pt x="20910" y="136636"/>
                  </a:cubicBezTo>
                  <a:cubicBezTo>
                    <a:pt x="11120" y="155157"/>
                    <a:pt x="4506" y="137695"/>
                    <a:pt x="1860" y="119174"/>
                  </a:cubicBezTo>
                  <a:cubicBezTo>
                    <a:pt x="-786" y="100653"/>
                    <a:pt x="-1315" y="44826"/>
                    <a:pt x="5035" y="25511"/>
                  </a:cubicBezTo>
                  <a:cubicBezTo>
                    <a:pt x="11385" y="6196"/>
                    <a:pt x="57952" y="-10472"/>
                    <a:pt x="60598" y="804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7" name="フリーフォーム: 図形 536">
              <a:extLst>
                <a:ext uri="{FF2B5EF4-FFF2-40B4-BE49-F238E27FC236}">
                  <a16:creationId xmlns:a16="http://schemas.microsoft.com/office/drawing/2014/main" id="{3E3BD922-2793-419E-AE12-06FAE940DD78}"/>
                </a:ext>
              </a:extLst>
            </p:cNvPr>
            <p:cNvSpPr/>
            <p:nvPr/>
          </p:nvSpPr>
          <p:spPr>
            <a:xfrm>
              <a:off x="4039619" y="6802187"/>
              <a:ext cx="85203" cy="84262"/>
            </a:xfrm>
            <a:custGeom>
              <a:avLst/>
              <a:gdLst>
                <a:gd name="connsiteX0" fmla="*/ 3744 w 85203"/>
                <a:gd name="connsiteY0" fmla="*/ 76451 h 84262"/>
                <a:gd name="connsiteX1" fmla="*/ 78356 w 85203"/>
                <a:gd name="connsiteY1" fmla="*/ 74863 h 84262"/>
                <a:gd name="connsiteX2" fmla="*/ 75181 w 85203"/>
                <a:gd name="connsiteY2" fmla="*/ 11363 h 84262"/>
                <a:gd name="connsiteX3" fmla="*/ 19619 w 85203"/>
                <a:gd name="connsiteY3" fmla="*/ 3426 h 84262"/>
                <a:gd name="connsiteX4" fmla="*/ 3744 w 85203"/>
                <a:gd name="connsiteY4" fmla="*/ 76451 h 84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203" h="84262">
                  <a:moveTo>
                    <a:pt x="3744" y="76451"/>
                  </a:moveTo>
                  <a:cubicBezTo>
                    <a:pt x="13533" y="88357"/>
                    <a:pt x="66450" y="85711"/>
                    <a:pt x="78356" y="74863"/>
                  </a:cubicBezTo>
                  <a:cubicBezTo>
                    <a:pt x="90262" y="64015"/>
                    <a:pt x="84970" y="23269"/>
                    <a:pt x="75181" y="11363"/>
                  </a:cubicBezTo>
                  <a:cubicBezTo>
                    <a:pt x="65392" y="-543"/>
                    <a:pt x="34436" y="-2924"/>
                    <a:pt x="19619" y="3426"/>
                  </a:cubicBezTo>
                  <a:cubicBezTo>
                    <a:pt x="4802" y="9776"/>
                    <a:pt x="-6045" y="64545"/>
                    <a:pt x="3744" y="7645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8" name="フリーフォーム: 図形 537">
              <a:extLst>
                <a:ext uri="{FF2B5EF4-FFF2-40B4-BE49-F238E27FC236}">
                  <a16:creationId xmlns:a16="http://schemas.microsoft.com/office/drawing/2014/main" id="{5BE77F8F-F919-4C91-9CB9-33100211CA2C}"/>
                </a:ext>
              </a:extLst>
            </p:cNvPr>
            <p:cNvSpPr/>
            <p:nvPr/>
          </p:nvSpPr>
          <p:spPr>
            <a:xfrm>
              <a:off x="3656186" y="6897564"/>
              <a:ext cx="150926" cy="108346"/>
            </a:xfrm>
            <a:custGeom>
              <a:avLst/>
              <a:gdLst>
                <a:gd name="connsiteX0" fmla="*/ 1414 w 150926"/>
                <a:gd name="connsiteY0" fmla="*/ 3299 h 108346"/>
                <a:gd name="connsiteX1" fmla="*/ 120477 w 150926"/>
                <a:gd name="connsiteY1" fmla="*/ 30286 h 108346"/>
                <a:gd name="connsiteX2" fmla="*/ 147464 w 150926"/>
                <a:gd name="connsiteY2" fmla="*/ 92199 h 108346"/>
                <a:gd name="connsiteX3" fmla="*/ 60152 w 150926"/>
                <a:gd name="connsiteY3" fmla="*/ 103311 h 108346"/>
                <a:gd name="connsiteX4" fmla="*/ 1414 w 150926"/>
                <a:gd name="connsiteY4" fmla="*/ 3299 h 108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926" h="108346">
                  <a:moveTo>
                    <a:pt x="1414" y="3299"/>
                  </a:moveTo>
                  <a:cubicBezTo>
                    <a:pt x="11468" y="-8872"/>
                    <a:pt x="96135" y="15469"/>
                    <a:pt x="120477" y="30286"/>
                  </a:cubicBezTo>
                  <a:cubicBezTo>
                    <a:pt x="144819" y="45103"/>
                    <a:pt x="157518" y="80028"/>
                    <a:pt x="147464" y="92199"/>
                  </a:cubicBezTo>
                  <a:cubicBezTo>
                    <a:pt x="137410" y="104370"/>
                    <a:pt x="82906" y="114953"/>
                    <a:pt x="60152" y="103311"/>
                  </a:cubicBezTo>
                  <a:cubicBezTo>
                    <a:pt x="37398" y="91669"/>
                    <a:pt x="-8640" y="15470"/>
                    <a:pt x="1414" y="329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9" name="フリーフォーム: 図形 538">
              <a:extLst>
                <a:ext uri="{FF2B5EF4-FFF2-40B4-BE49-F238E27FC236}">
                  <a16:creationId xmlns:a16="http://schemas.microsoft.com/office/drawing/2014/main" id="{910E6637-C65F-4278-B2E8-5D365BCFC3D4}"/>
                </a:ext>
              </a:extLst>
            </p:cNvPr>
            <p:cNvSpPr/>
            <p:nvPr/>
          </p:nvSpPr>
          <p:spPr>
            <a:xfrm>
              <a:off x="3542141" y="7057674"/>
              <a:ext cx="235556" cy="289569"/>
            </a:xfrm>
            <a:custGeom>
              <a:avLst/>
              <a:gdLst>
                <a:gd name="connsiteX0" fmla="*/ 137684 w 235556"/>
                <a:gd name="connsiteY0" fmla="*/ 351 h 289569"/>
                <a:gd name="connsiteX1" fmla="*/ 234522 w 235556"/>
                <a:gd name="connsiteY1" fmla="*/ 43214 h 289569"/>
                <a:gd name="connsiteX2" fmla="*/ 186897 w 235556"/>
                <a:gd name="connsiteY2" fmla="*/ 71789 h 289569"/>
                <a:gd name="connsiteX3" fmla="*/ 156734 w 235556"/>
                <a:gd name="connsiteY3" fmla="*/ 71789 h 289569"/>
                <a:gd name="connsiteX4" fmla="*/ 124984 w 235556"/>
                <a:gd name="connsiteY4" fmla="*/ 116239 h 289569"/>
                <a:gd name="connsiteX5" fmla="*/ 64659 w 235556"/>
                <a:gd name="connsiteY5" fmla="*/ 147989 h 289569"/>
                <a:gd name="connsiteX6" fmla="*/ 91647 w 235556"/>
                <a:gd name="connsiteY6" fmla="*/ 189264 h 289569"/>
                <a:gd name="connsiteX7" fmla="*/ 137684 w 235556"/>
                <a:gd name="connsiteY7" fmla="*/ 249589 h 289569"/>
                <a:gd name="connsiteX8" fmla="*/ 78947 w 235556"/>
                <a:gd name="connsiteY8" fmla="*/ 286101 h 289569"/>
                <a:gd name="connsiteX9" fmla="*/ 36084 w 235556"/>
                <a:gd name="connsiteY9" fmla="*/ 162276 h 289569"/>
                <a:gd name="connsiteX10" fmla="*/ 2747 w 235556"/>
                <a:gd name="connsiteY10" fmla="*/ 101951 h 289569"/>
                <a:gd name="connsiteX11" fmla="*/ 110697 w 235556"/>
                <a:gd name="connsiteY11" fmla="*/ 68614 h 289569"/>
                <a:gd name="connsiteX12" fmla="*/ 137684 w 235556"/>
                <a:gd name="connsiteY12" fmla="*/ 351 h 28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5556" h="289569">
                  <a:moveTo>
                    <a:pt x="137684" y="351"/>
                  </a:moveTo>
                  <a:cubicBezTo>
                    <a:pt x="158321" y="-3882"/>
                    <a:pt x="226320" y="31308"/>
                    <a:pt x="234522" y="43214"/>
                  </a:cubicBezTo>
                  <a:cubicBezTo>
                    <a:pt x="242724" y="55120"/>
                    <a:pt x="199862" y="67027"/>
                    <a:pt x="186897" y="71789"/>
                  </a:cubicBezTo>
                  <a:cubicBezTo>
                    <a:pt x="173932" y="76552"/>
                    <a:pt x="167053" y="64381"/>
                    <a:pt x="156734" y="71789"/>
                  </a:cubicBezTo>
                  <a:cubicBezTo>
                    <a:pt x="146415" y="79197"/>
                    <a:pt x="140330" y="103539"/>
                    <a:pt x="124984" y="116239"/>
                  </a:cubicBezTo>
                  <a:cubicBezTo>
                    <a:pt x="109638" y="128939"/>
                    <a:pt x="70215" y="135818"/>
                    <a:pt x="64659" y="147989"/>
                  </a:cubicBezTo>
                  <a:cubicBezTo>
                    <a:pt x="59103" y="160160"/>
                    <a:pt x="79476" y="172331"/>
                    <a:pt x="91647" y="189264"/>
                  </a:cubicBezTo>
                  <a:cubicBezTo>
                    <a:pt x="103818" y="206197"/>
                    <a:pt x="139801" y="233450"/>
                    <a:pt x="137684" y="249589"/>
                  </a:cubicBezTo>
                  <a:cubicBezTo>
                    <a:pt x="135567" y="265728"/>
                    <a:pt x="95880" y="300653"/>
                    <a:pt x="78947" y="286101"/>
                  </a:cubicBezTo>
                  <a:cubicBezTo>
                    <a:pt x="62014" y="271549"/>
                    <a:pt x="48784" y="192968"/>
                    <a:pt x="36084" y="162276"/>
                  </a:cubicBezTo>
                  <a:cubicBezTo>
                    <a:pt x="23384" y="131584"/>
                    <a:pt x="-9688" y="117561"/>
                    <a:pt x="2747" y="101951"/>
                  </a:cubicBezTo>
                  <a:cubicBezTo>
                    <a:pt x="15182" y="86341"/>
                    <a:pt x="91118" y="78403"/>
                    <a:pt x="110697" y="68614"/>
                  </a:cubicBezTo>
                  <a:cubicBezTo>
                    <a:pt x="130276" y="58825"/>
                    <a:pt x="117047" y="4584"/>
                    <a:pt x="137684" y="35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0" name="フリーフォーム: 図形 539">
              <a:extLst>
                <a:ext uri="{FF2B5EF4-FFF2-40B4-BE49-F238E27FC236}">
                  <a16:creationId xmlns:a16="http://schemas.microsoft.com/office/drawing/2014/main" id="{AD7710B4-2ECF-4538-A723-9A9A04B987FC}"/>
                </a:ext>
              </a:extLst>
            </p:cNvPr>
            <p:cNvSpPr/>
            <p:nvPr/>
          </p:nvSpPr>
          <p:spPr>
            <a:xfrm>
              <a:off x="3832195" y="6986228"/>
              <a:ext cx="95153" cy="90470"/>
            </a:xfrm>
            <a:custGeom>
              <a:avLst/>
              <a:gdLst>
                <a:gd name="connsiteX0" fmla="*/ 87343 w 95153"/>
                <a:gd name="connsiteY0" fmla="*/ 360 h 90470"/>
                <a:gd name="connsiteX1" fmla="*/ 30 w 95153"/>
                <a:gd name="connsiteY1" fmla="*/ 59097 h 90470"/>
                <a:gd name="connsiteX2" fmla="*/ 77818 w 95153"/>
                <a:gd name="connsiteY2" fmla="*/ 89260 h 90470"/>
                <a:gd name="connsiteX3" fmla="*/ 87343 w 95153"/>
                <a:gd name="connsiteY3" fmla="*/ 360 h 90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153" h="90470">
                  <a:moveTo>
                    <a:pt x="87343" y="360"/>
                  </a:moveTo>
                  <a:cubicBezTo>
                    <a:pt x="74378" y="-4667"/>
                    <a:pt x="1617" y="44280"/>
                    <a:pt x="30" y="59097"/>
                  </a:cubicBezTo>
                  <a:cubicBezTo>
                    <a:pt x="-1557" y="73914"/>
                    <a:pt x="58503" y="95874"/>
                    <a:pt x="77818" y="89260"/>
                  </a:cubicBezTo>
                  <a:cubicBezTo>
                    <a:pt x="97133" y="82646"/>
                    <a:pt x="100308" y="5387"/>
                    <a:pt x="87343" y="36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1" name="フリーフォーム: 図形 540">
              <a:extLst>
                <a:ext uri="{FF2B5EF4-FFF2-40B4-BE49-F238E27FC236}">
                  <a16:creationId xmlns:a16="http://schemas.microsoft.com/office/drawing/2014/main" id="{7CC9CA01-F9A0-405C-9263-A5572BF9428B}"/>
                </a:ext>
              </a:extLst>
            </p:cNvPr>
            <p:cNvSpPr/>
            <p:nvPr/>
          </p:nvSpPr>
          <p:spPr>
            <a:xfrm>
              <a:off x="3658682" y="7185020"/>
              <a:ext cx="159080" cy="81307"/>
            </a:xfrm>
            <a:custGeom>
              <a:avLst/>
              <a:gdLst>
                <a:gd name="connsiteX0" fmla="*/ 2093 w 159080"/>
                <a:gd name="connsiteY0" fmla="*/ 53980 h 81307"/>
                <a:gd name="connsiteX1" fmla="*/ 133856 w 159080"/>
                <a:gd name="connsiteY1" fmla="*/ 5 h 81307"/>
                <a:gd name="connsiteX2" fmla="*/ 152906 w 159080"/>
                <a:gd name="connsiteY2" fmla="*/ 50805 h 81307"/>
                <a:gd name="connsiteX3" fmla="*/ 59243 w 159080"/>
                <a:gd name="connsiteY3" fmla="*/ 80968 h 81307"/>
                <a:gd name="connsiteX4" fmla="*/ 2093 w 159080"/>
                <a:gd name="connsiteY4" fmla="*/ 53980 h 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080" h="81307">
                  <a:moveTo>
                    <a:pt x="2093" y="53980"/>
                  </a:moveTo>
                  <a:cubicBezTo>
                    <a:pt x="14529" y="40486"/>
                    <a:pt x="108721" y="534"/>
                    <a:pt x="133856" y="5"/>
                  </a:cubicBezTo>
                  <a:cubicBezTo>
                    <a:pt x="158991" y="-524"/>
                    <a:pt x="165342" y="37311"/>
                    <a:pt x="152906" y="50805"/>
                  </a:cubicBezTo>
                  <a:cubicBezTo>
                    <a:pt x="140471" y="64299"/>
                    <a:pt x="82791" y="78058"/>
                    <a:pt x="59243" y="80968"/>
                  </a:cubicBezTo>
                  <a:cubicBezTo>
                    <a:pt x="35695" y="83878"/>
                    <a:pt x="-10343" y="67474"/>
                    <a:pt x="2093" y="5398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2" name="フリーフォーム: 図形 541">
              <a:extLst>
                <a:ext uri="{FF2B5EF4-FFF2-40B4-BE49-F238E27FC236}">
                  <a16:creationId xmlns:a16="http://schemas.microsoft.com/office/drawing/2014/main" id="{90E82F41-7573-4187-BDED-BBCADDDAC5C4}"/>
                </a:ext>
              </a:extLst>
            </p:cNvPr>
            <p:cNvSpPr/>
            <p:nvPr/>
          </p:nvSpPr>
          <p:spPr>
            <a:xfrm>
              <a:off x="3993809" y="7005606"/>
              <a:ext cx="107159" cy="104854"/>
            </a:xfrm>
            <a:custGeom>
              <a:avLst/>
              <a:gdLst>
                <a:gd name="connsiteX0" fmla="*/ 67016 w 107159"/>
                <a:gd name="connsiteY0" fmla="*/ 32 h 104854"/>
                <a:gd name="connsiteX1" fmla="*/ 106704 w 107159"/>
                <a:gd name="connsiteY1" fmla="*/ 61944 h 104854"/>
                <a:gd name="connsiteX2" fmla="*/ 41616 w 107159"/>
                <a:gd name="connsiteY2" fmla="*/ 104807 h 104854"/>
                <a:gd name="connsiteX3" fmla="*/ 341 w 107159"/>
                <a:gd name="connsiteY3" fmla="*/ 54007 h 104854"/>
                <a:gd name="connsiteX4" fmla="*/ 67016 w 107159"/>
                <a:gd name="connsiteY4" fmla="*/ 32 h 104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159" h="104854">
                  <a:moveTo>
                    <a:pt x="67016" y="32"/>
                  </a:moveTo>
                  <a:cubicBezTo>
                    <a:pt x="84743" y="1355"/>
                    <a:pt x="110937" y="44482"/>
                    <a:pt x="106704" y="61944"/>
                  </a:cubicBezTo>
                  <a:cubicBezTo>
                    <a:pt x="102471" y="79406"/>
                    <a:pt x="59343" y="106130"/>
                    <a:pt x="41616" y="104807"/>
                  </a:cubicBezTo>
                  <a:cubicBezTo>
                    <a:pt x="23889" y="103484"/>
                    <a:pt x="-3363" y="70147"/>
                    <a:pt x="341" y="54007"/>
                  </a:cubicBezTo>
                  <a:cubicBezTo>
                    <a:pt x="4045" y="37867"/>
                    <a:pt x="49289" y="-1291"/>
                    <a:pt x="67016" y="3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3" name="フリーフォーム: 図形 542">
              <a:extLst>
                <a:ext uri="{FF2B5EF4-FFF2-40B4-BE49-F238E27FC236}">
                  <a16:creationId xmlns:a16="http://schemas.microsoft.com/office/drawing/2014/main" id="{92B3735D-D035-4E4C-9791-35AB0EF979B1}"/>
                </a:ext>
              </a:extLst>
            </p:cNvPr>
            <p:cNvSpPr/>
            <p:nvPr/>
          </p:nvSpPr>
          <p:spPr>
            <a:xfrm>
              <a:off x="3954266" y="7216536"/>
              <a:ext cx="123991" cy="73766"/>
            </a:xfrm>
            <a:custGeom>
              <a:avLst/>
              <a:gdLst>
                <a:gd name="connsiteX0" fmla="*/ 120847 w 123991"/>
                <a:gd name="connsiteY0" fmla="*/ 239 h 73766"/>
                <a:gd name="connsiteX1" fmla="*/ 81159 w 123991"/>
                <a:gd name="connsiteY1" fmla="*/ 71677 h 73766"/>
                <a:gd name="connsiteX2" fmla="*/ 197 w 123991"/>
                <a:gd name="connsiteY2" fmla="*/ 49452 h 73766"/>
                <a:gd name="connsiteX3" fmla="*/ 120847 w 123991"/>
                <a:gd name="connsiteY3" fmla="*/ 239 h 7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991" h="73766">
                  <a:moveTo>
                    <a:pt x="120847" y="239"/>
                  </a:moveTo>
                  <a:cubicBezTo>
                    <a:pt x="134341" y="3943"/>
                    <a:pt x="101267" y="63475"/>
                    <a:pt x="81159" y="71677"/>
                  </a:cubicBezTo>
                  <a:cubicBezTo>
                    <a:pt x="61051" y="79879"/>
                    <a:pt x="-4036" y="62152"/>
                    <a:pt x="197" y="49452"/>
                  </a:cubicBezTo>
                  <a:cubicBezTo>
                    <a:pt x="4430" y="36752"/>
                    <a:pt x="107353" y="-3465"/>
                    <a:pt x="120847" y="23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4" name="フリーフォーム: 図形 543">
              <a:extLst>
                <a:ext uri="{FF2B5EF4-FFF2-40B4-BE49-F238E27FC236}">
                  <a16:creationId xmlns:a16="http://schemas.microsoft.com/office/drawing/2014/main" id="{B6AF5D46-37D3-464F-A3F9-12C72B73C99D}"/>
                </a:ext>
              </a:extLst>
            </p:cNvPr>
            <p:cNvSpPr/>
            <p:nvPr/>
          </p:nvSpPr>
          <p:spPr>
            <a:xfrm>
              <a:off x="3937824" y="7298847"/>
              <a:ext cx="159648" cy="93743"/>
            </a:xfrm>
            <a:custGeom>
              <a:avLst/>
              <a:gdLst>
                <a:gd name="connsiteX0" fmla="*/ 40451 w 159648"/>
                <a:gd name="connsiteY0" fmla="*/ 478 h 93743"/>
                <a:gd name="connsiteX1" fmla="*/ 159514 w 159648"/>
                <a:gd name="connsiteY1" fmla="*/ 71916 h 93743"/>
                <a:gd name="connsiteX2" fmla="*/ 62676 w 159648"/>
                <a:gd name="connsiteY2" fmla="*/ 92553 h 93743"/>
                <a:gd name="connsiteX3" fmla="*/ 764 w 159648"/>
                <a:gd name="connsiteY3" fmla="*/ 43341 h 93743"/>
                <a:gd name="connsiteX4" fmla="*/ 40451 w 159648"/>
                <a:gd name="connsiteY4" fmla="*/ 478 h 93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648" h="93743">
                  <a:moveTo>
                    <a:pt x="40451" y="478"/>
                  </a:moveTo>
                  <a:cubicBezTo>
                    <a:pt x="66909" y="5240"/>
                    <a:pt x="155810" y="56570"/>
                    <a:pt x="159514" y="71916"/>
                  </a:cubicBezTo>
                  <a:cubicBezTo>
                    <a:pt x="163218" y="87262"/>
                    <a:pt x="89134" y="97315"/>
                    <a:pt x="62676" y="92553"/>
                  </a:cubicBezTo>
                  <a:cubicBezTo>
                    <a:pt x="36218" y="87791"/>
                    <a:pt x="5526" y="58951"/>
                    <a:pt x="764" y="43341"/>
                  </a:cubicBezTo>
                  <a:cubicBezTo>
                    <a:pt x="-3998" y="27731"/>
                    <a:pt x="13993" y="-4284"/>
                    <a:pt x="40451" y="47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5" name="フリーフォーム: 図形 544">
              <a:extLst>
                <a:ext uri="{FF2B5EF4-FFF2-40B4-BE49-F238E27FC236}">
                  <a16:creationId xmlns:a16="http://schemas.microsoft.com/office/drawing/2014/main" id="{60F03ACC-6C05-47D0-84E0-F4BCA21F6B8B}"/>
                </a:ext>
              </a:extLst>
            </p:cNvPr>
            <p:cNvSpPr/>
            <p:nvPr/>
          </p:nvSpPr>
          <p:spPr>
            <a:xfrm>
              <a:off x="4093769" y="7216567"/>
              <a:ext cx="125902" cy="63606"/>
            </a:xfrm>
            <a:custGeom>
              <a:avLst/>
              <a:gdLst>
                <a:gd name="connsiteX0" fmla="*/ 3569 w 125902"/>
                <a:gd name="connsiteY0" fmla="*/ 8146 h 63606"/>
                <a:gd name="connsiteX1" fmla="*/ 114694 w 125902"/>
                <a:gd name="connsiteY1" fmla="*/ 4971 h 63606"/>
                <a:gd name="connsiteX2" fmla="*/ 113106 w 125902"/>
                <a:gd name="connsiteY2" fmla="*/ 54183 h 63606"/>
                <a:gd name="connsiteX3" fmla="*/ 35319 w 125902"/>
                <a:gd name="connsiteY3" fmla="*/ 62121 h 63606"/>
                <a:gd name="connsiteX4" fmla="*/ 3569 w 125902"/>
                <a:gd name="connsiteY4" fmla="*/ 8146 h 63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902" h="63606">
                  <a:moveTo>
                    <a:pt x="3569" y="8146"/>
                  </a:moveTo>
                  <a:cubicBezTo>
                    <a:pt x="16798" y="-1379"/>
                    <a:pt x="96438" y="-2702"/>
                    <a:pt x="114694" y="4971"/>
                  </a:cubicBezTo>
                  <a:cubicBezTo>
                    <a:pt x="132950" y="12644"/>
                    <a:pt x="126335" y="44658"/>
                    <a:pt x="113106" y="54183"/>
                  </a:cubicBezTo>
                  <a:cubicBezTo>
                    <a:pt x="99877" y="63708"/>
                    <a:pt x="53840" y="65296"/>
                    <a:pt x="35319" y="62121"/>
                  </a:cubicBezTo>
                  <a:cubicBezTo>
                    <a:pt x="16798" y="58946"/>
                    <a:pt x="-9660" y="17671"/>
                    <a:pt x="3569" y="814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6" name="フリーフォーム: 図形 545">
              <a:extLst>
                <a:ext uri="{FF2B5EF4-FFF2-40B4-BE49-F238E27FC236}">
                  <a16:creationId xmlns:a16="http://schemas.microsoft.com/office/drawing/2014/main" id="{21AF3637-9EFF-4D23-B07A-07243394CA05}"/>
                </a:ext>
              </a:extLst>
            </p:cNvPr>
            <p:cNvSpPr/>
            <p:nvPr/>
          </p:nvSpPr>
          <p:spPr>
            <a:xfrm>
              <a:off x="4235427" y="7248381"/>
              <a:ext cx="158798" cy="92651"/>
            </a:xfrm>
            <a:custGeom>
              <a:avLst/>
              <a:gdLst>
                <a:gd name="connsiteX0" fmla="*/ 23 w 158798"/>
                <a:gd name="connsiteY0" fmla="*/ 81107 h 92651"/>
                <a:gd name="connsiteX1" fmla="*/ 82573 w 158798"/>
                <a:gd name="connsiteY1" fmla="*/ 144 h 92651"/>
                <a:gd name="connsiteX2" fmla="*/ 158773 w 158798"/>
                <a:gd name="connsiteY2" fmla="*/ 62057 h 92651"/>
                <a:gd name="connsiteX3" fmla="*/ 74636 w 158798"/>
                <a:gd name="connsiteY3" fmla="*/ 90632 h 92651"/>
                <a:gd name="connsiteX4" fmla="*/ 23 w 158798"/>
                <a:gd name="connsiteY4" fmla="*/ 81107 h 92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798" h="92651">
                  <a:moveTo>
                    <a:pt x="23" y="81107"/>
                  </a:moveTo>
                  <a:cubicBezTo>
                    <a:pt x="1346" y="66026"/>
                    <a:pt x="56115" y="3319"/>
                    <a:pt x="82573" y="144"/>
                  </a:cubicBezTo>
                  <a:cubicBezTo>
                    <a:pt x="109031" y="-3031"/>
                    <a:pt x="160096" y="46976"/>
                    <a:pt x="158773" y="62057"/>
                  </a:cubicBezTo>
                  <a:cubicBezTo>
                    <a:pt x="157450" y="77138"/>
                    <a:pt x="95274" y="88251"/>
                    <a:pt x="74636" y="90632"/>
                  </a:cubicBezTo>
                  <a:cubicBezTo>
                    <a:pt x="53999" y="93013"/>
                    <a:pt x="-1300" y="96188"/>
                    <a:pt x="23" y="8110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7" name="フリーフォーム: 図形 546">
              <a:extLst>
                <a:ext uri="{FF2B5EF4-FFF2-40B4-BE49-F238E27FC236}">
                  <a16:creationId xmlns:a16="http://schemas.microsoft.com/office/drawing/2014/main" id="{05CCA21D-CBC0-4A78-B53A-0763D01CF60E}"/>
                </a:ext>
              </a:extLst>
            </p:cNvPr>
            <p:cNvSpPr/>
            <p:nvPr/>
          </p:nvSpPr>
          <p:spPr>
            <a:xfrm>
              <a:off x="3921004" y="7509951"/>
              <a:ext cx="124345" cy="130038"/>
            </a:xfrm>
            <a:custGeom>
              <a:avLst/>
              <a:gdLst>
                <a:gd name="connsiteX0" fmla="*/ 1709 w 124345"/>
                <a:gd name="connsiteY0" fmla="*/ 512 h 130038"/>
                <a:gd name="connsiteX1" fmla="*/ 90609 w 124345"/>
                <a:gd name="connsiteY1" fmla="*/ 78299 h 130038"/>
                <a:gd name="connsiteX2" fmla="*/ 122359 w 124345"/>
                <a:gd name="connsiteY2" fmla="*/ 122749 h 130038"/>
                <a:gd name="connsiteX3" fmla="*/ 39809 w 124345"/>
                <a:gd name="connsiteY3" fmla="*/ 119574 h 130038"/>
                <a:gd name="connsiteX4" fmla="*/ 1709 w 124345"/>
                <a:gd name="connsiteY4" fmla="*/ 512 h 13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345" h="130038">
                  <a:moveTo>
                    <a:pt x="1709" y="512"/>
                  </a:moveTo>
                  <a:cubicBezTo>
                    <a:pt x="10176" y="-6367"/>
                    <a:pt x="70501" y="57926"/>
                    <a:pt x="90609" y="78299"/>
                  </a:cubicBezTo>
                  <a:cubicBezTo>
                    <a:pt x="110717" y="98672"/>
                    <a:pt x="130826" y="115870"/>
                    <a:pt x="122359" y="122749"/>
                  </a:cubicBezTo>
                  <a:cubicBezTo>
                    <a:pt x="113892" y="129628"/>
                    <a:pt x="61769" y="136243"/>
                    <a:pt x="39809" y="119574"/>
                  </a:cubicBezTo>
                  <a:cubicBezTo>
                    <a:pt x="17849" y="102905"/>
                    <a:pt x="-6758" y="7391"/>
                    <a:pt x="1709" y="51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9" name="フリーフォーム: 図形 548">
              <a:extLst>
                <a:ext uri="{FF2B5EF4-FFF2-40B4-BE49-F238E27FC236}">
                  <a16:creationId xmlns:a16="http://schemas.microsoft.com/office/drawing/2014/main" id="{3C41C897-74FA-473E-AD6F-41790F1A00EB}"/>
                </a:ext>
              </a:extLst>
            </p:cNvPr>
            <p:cNvSpPr/>
            <p:nvPr/>
          </p:nvSpPr>
          <p:spPr>
            <a:xfrm rot="10800000">
              <a:off x="2698110" y="7313985"/>
              <a:ext cx="401736" cy="782265"/>
            </a:xfrm>
            <a:custGeom>
              <a:avLst/>
              <a:gdLst>
                <a:gd name="connsiteX0" fmla="*/ 358775 w 358800"/>
                <a:gd name="connsiteY0" fmla="*/ 23 h 698659"/>
                <a:gd name="connsiteX1" fmla="*/ 196850 w 358800"/>
                <a:gd name="connsiteY1" fmla="*/ 147660 h 698659"/>
                <a:gd name="connsiteX2" fmla="*/ 185737 w 358800"/>
                <a:gd name="connsiteY2" fmla="*/ 241323 h 698659"/>
                <a:gd name="connsiteX3" fmla="*/ 233362 w 358800"/>
                <a:gd name="connsiteY3" fmla="*/ 285773 h 698659"/>
                <a:gd name="connsiteX4" fmla="*/ 231775 w 358800"/>
                <a:gd name="connsiteY4" fmla="*/ 341335 h 698659"/>
                <a:gd name="connsiteX5" fmla="*/ 130175 w 358800"/>
                <a:gd name="connsiteY5" fmla="*/ 428648 h 698659"/>
                <a:gd name="connsiteX6" fmla="*/ 115887 w 358800"/>
                <a:gd name="connsiteY6" fmla="*/ 511198 h 698659"/>
                <a:gd name="connsiteX7" fmla="*/ 76200 w 358800"/>
                <a:gd name="connsiteY7" fmla="*/ 600098 h 698659"/>
                <a:gd name="connsiteX8" fmla="*/ 0 w 358800"/>
                <a:gd name="connsiteY8" fmla="*/ 698523 h 698659"/>
                <a:gd name="connsiteX9" fmla="*/ 76200 w 358800"/>
                <a:gd name="connsiteY9" fmla="*/ 619148 h 698659"/>
                <a:gd name="connsiteX10" fmla="*/ 134937 w 358800"/>
                <a:gd name="connsiteY10" fmla="*/ 520723 h 698659"/>
                <a:gd name="connsiteX11" fmla="*/ 157162 w 358800"/>
                <a:gd name="connsiteY11" fmla="*/ 438173 h 698659"/>
                <a:gd name="connsiteX12" fmla="*/ 274637 w 358800"/>
                <a:gd name="connsiteY12" fmla="*/ 292123 h 698659"/>
                <a:gd name="connsiteX13" fmla="*/ 212725 w 358800"/>
                <a:gd name="connsiteY13" fmla="*/ 198460 h 698659"/>
                <a:gd name="connsiteX14" fmla="*/ 209550 w 358800"/>
                <a:gd name="connsiteY14" fmla="*/ 158773 h 698659"/>
                <a:gd name="connsiteX15" fmla="*/ 358775 w 358800"/>
                <a:gd name="connsiteY15" fmla="*/ 23 h 698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58800" h="698659">
                  <a:moveTo>
                    <a:pt x="358775" y="23"/>
                  </a:moveTo>
                  <a:cubicBezTo>
                    <a:pt x="356658" y="-1829"/>
                    <a:pt x="225690" y="107443"/>
                    <a:pt x="196850" y="147660"/>
                  </a:cubicBezTo>
                  <a:cubicBezTo>
                    <a:pt x="168010" y="187877"/>
                    <a:pt x="179652" y="218304"/>
                    <a:pt x="185737" y="241323"/>
                  </a:cubicBezTo>
                  <a:cubicBezTo>
                    <a:pt x="191822" y="264342"/>
                    <a:pt x="225689" y="269104"/>
                    <a:pt x="233362" y="285773"/>
                  </a:cubicBezTo>
                  <a:cubicBezTo>
                    <a:pt x="241035" y="302442"/>
                    <a:pt x="248973" y="317523"/>
                    <a:pt x="231775" y="341335"/>
                  </a:cubicBezTo>
                  <a:cubicBezTo>
                    <a:pt x="214577" y="365147"/>
                    <a:pt x="149490" y="400338"/>
                    <a:pt x="130175" y="428648"/>
                  </a:cubicBezTo>
                  <a:cubicBezTo>
                    <a:pt x="110860" y="456959"/>
                    <a:pt x="124883" y="482623"/>
                    <a:pt x="115887" y="511198"/>
                  </a:cubicBezTo>
                  <a:cubicBezTo>
                    <a:pt x="106891" y="539773"/>
                    <a:pt x="95514" y="568877"/>
                    <a:pt x="76200" y="600098"/>
                  </a:cubicBezTo>
                  <a:cubicBezTo>
                    <a:pt x="56886" y="631319"/>
                    <a:pt x="0" y="695348"/>
                    <a:pt x="0" y="698523"/>
                  </a:cubicBezTo>
                  <a:cubicBezTo>
                    <a:pt x="0" y="701698"/>
                    <a:pt x="53710" y="648781"/>
                    <a:pt x="76200" y="619148"/>
                  </a:cubicBezTo>
                  <a:cubicBezTo>
                    <a:pt x="98690" y="589515"/>
                    <a:pt x="121443" y="550885"/>
                    <a:pt x="134937" y="520723"/>
                  </a:cubicBezTo>
                  <a:cubicBezTo>
                    <a:pt x="148431" y="490561"/>
                    <a:pt x="133879" y="476273"/>
                    <a:pt x="157162" y="438173"/>
                  </a:cubicBezTo>
                  <a:cubicBezTo>
                    <a:pt x="180445" y="400073"/>
                    <a:pt x="265377" y="332075"/>
                    <a:pt x="274637" y="292123"/>
                  </a:cubicBezTo>
                  <a:cubicBezTo>
                    <a:pt x="283897" y="252171"/>
                    <a:pt x="223573" y="220685"/>
                    <a:pt x="212725" y="198460"/>
                  </a:cubicBezTo>
                  <a:cubicBezTo>
                    <a:pt x="201877" y="176235"/>
                    <a:pt x="187325" y="188142"/>
                    <a:pt x="209550" y="158773"/>
                  </a:cubicBezTo>
                  <a:cubicBezTo>
                    <a:pt x="231775" y="129404"/>
                    <a:pt x="360892" y="1875"/>
                    <a:pt x="358775" y="2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0" name="フリーフォーム: 図形 549">
              <a:extLst>
                <a:ext uri="{FF2B5EF4-FFF2-40B4-BE49-F238E27FC236}">
                  <a16:creationId xmlns:a16="http://schemas.microsoft.com/office/drawing/2014/main" id="{C9829F06-2D7C-440F-ACA9-8E395CC70AE0}"/>
                </a:ext>
              </a:extLst>
            </p:cNvPr>
            <p:cNvSpPr/>
            <p:nvPr/>
          </p:nvSpPr>
          <p:spPr>
            <a:xfrm rot="10800000">
              <a:off x="1975103" y="7838438"/>
              <a:ext cx="688933" cy="184063"/>
            </a:xfrm>
            <a:custGeom>
              <a:avLst/>
              <a:gdLst>
                <a:gd name="connsiteX0" fmla="*/ 169568 w 615302"/>
                <a:gd name="connsiteY0" fmla="*/ 140531 h 164391"/>
                <a:gd name="connsiteX1" fmla="*/ 10818 w 615302"/>
                <a:gd name="connsiteY1" fmla="*/ 75443 h 164391"/>
                <a:gd name="connsiteX2" fmla="*/ 37805 w 615302"/>
                <a:gd name="connsiteY2" fmla="*/ 24643 h 164391"/>
                <a:gd name="connsiteX3" fmla="*/ 228305 w 615302"/>
                <a:gd name="connsiteY3" fmla="*/ 18293 h 164391"/>
                <a:gd name="connsiteX4" fmla="*/ 325143 w 615302"/>
                <a:gd name="connsiteY4" fmla="*/ 48456 h 164391"/>
                <a:gd name="connsiteX5" fmla="*/ 402930 w 615302"/>
                <a:gd name="connsiteY5" fmla="*/ 10356 h 164391"/>
                <a:gd name="connsiteX6" fmla="*/ 477543 w 615302"/>
                <a:gd name="connsiteY6" fmla="*/ 4006 h 164391"/>
                <a:gd name="connsiteX7" fmla="*/ 545805 w 615302"/>
                <a:gd name="connsiteY7" fmla="*/ 64331 h 164391"/>
                <a:gd name="connsiteX8" fmla="*/ 601368 w 615302"/>
                <a:gd name="connsiteY8" fmla="*/ 142118 h 164391"/>
                <a:gd name="connsiteX9" fmla="*/ 606130 w 615302"/>
                <a:gd name="connsiteY9" fmla="*/ 156406 h 164391"/>
                <a:gd name="connsiteX10" fmla="*/ 491830 w 615302"/>
                <a:gd name="connsiteY10" fmla="*/ 30993 h 164391"/>
                <a:gd name="connsiteX11" fmla="*/ 342605 w 615302"/>
                <a:gd name="connsiteY11" fmla="*/ 61156 h 164391"/>
                <a:gd name="connsiteX12" fmla="*/ 191793 w 615302"/>
                <a:gd name="connsiteY12" fmla="*/ 45281 h 164391"/>
                <a:gd name="connsiteX13" fmla="*/ 33043 w 615302"/>
                <a:gd name="connsiteY13" fmla="*/ 51631 h 164391"/>
                <a:gd name="connsiteX14" fmla="*/ 169568 w 615302"/>
                <a:gd name="connsiteY14" fmla="*/ 140531 h 164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15302" h="164391">
                  <a:moveTo>
                    <a:pt x="169568" y="140531"/>
                  </a:moveTo>
                  <a:cubicBezTo>
                    <a:pt x="165864" y="144500"/>
                    <a:pt x="32778" y="94758"/>
                    <a:pt x="10818" y="75443"/>
                  </a:cubicBezTo>
                  <a:cubicBezTo>
                    <a:pt x="-11142" y="56128"/>
                    <a:pt x="1557" y="34168"/>
                    <a:pt x="37805" y="24643"/>
                  </a:cubicBezTo>
                  <a:cubicBezTo>
                    <a:pt x="74053" y="15118"/>
                    <a:pt x="180415" y="14324"/>
                    <a:pt x="228305" y="18293"/>
                  </a:cubicBezTo>
                  <a:cubicBezTo>
                    <a:pt x="276195" y="22262"/>
                    <a:pt x="296039" y="49779"/>
                    <a:pt x="325143" y="48456"/>
                  </a:cubicBezTo>
                  <a:cubicBezTo>
                    <a:pt x="354247" y="47133"/>
                    <a:pt x="377530" y="17764"/>
                    <a:pt x="402930" y="10356"/>
                  </a:cubicBezTo>
                  <a:cubicBezTo>
                    <a:pt x="428330" y="2948"/>
                    <a:pt x="453731" y="-4990"/>
                    <a:pt x="477543" y="4006"/>
                  </a:cubicBezTo>
                  <a:cubicBezTo>
                    <a:pt x="501355" y="13002"/>
                    <a:pt x="525168" y="41312"/>
                    <a:pt x="545805" y="64331"/>
                  </a:cubicBezTo>
                  <a:cubicBezTo>
                    <a:pt x="566442" y="87350"/>
                    <a:pt x="591314" y="126772"/>
                    <a:pt x="601368" y="142118"/>
                  </a:cubicBezTo>
                  <a:cubicBezTo>
                    <a:pt x="611422" y="157464"/>
                    <a:pt x="624386" y="174927"/>
                    <a:pt x="606130" y="156406"/>
                  </a:cubicBezTo>
                  <a:cubicBezTo>
                    <a:pt x="587874" y="137885"/>
                    <a:pt x="535751" y="46868"/>
                    <a:pt x="491830" y="30993"/>
                  </a:cubicBezTo>
                  <a:cubicBezTo>
                    <a:pt x="447909" y="15118"/>
                    <a:pt x="392611" y="58775"/>
                    <a:pt x="342605" y="61156"/>
                  </a:cubicBezTo>
                  <a:cubicBezTo>
                    <a:pt x="292599" y="63537"/>
                    <a:pt x="243387" y="46868"/>
                    <a:pt x="191793" y="45281"/>
                  </a:cubicBezTo>
                  <a:cubicBezTo>
                    <a:pt x="140199" y="43693"/>
                    <a:pt x="40980" y="35756"/>
                    <a:pt x="33043" y="51631"/>
                  </a:cubicBezTo>
                  <a:cubicBezTo>
                    <a:pt x="25106" y="67506"/>
                    <a:pt x="173272" y="136562"/>
                    <a:pt x="169568" y="14053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1" name="フリーフォーム: 図形 550">
              <a:extLst>
                <a:ext uri="{FF2B5EF4-FFF2-40B4-BE49-F238E27FC236}">
                  <a16:creationId xmlns:a16="http://schemas.microsoft.com/office/drawing/2014/main" id="{368618B9-CC6A-41FE-BC5F-7A04C440DCD3}"/>
                </a:ext>
              </a:extLst>
            </p:cNvPr>
            <p:cNvSpPr/>
            <p:nvPr/>
          </p:nvSpPr>
          <p:spPr>
            <a:xfrm rot="10800000">
              <a:off x="1789851" y="7794054"/>
              <a:ext cx="188412" cy="115890"/>
            </a:xfrm>
            <a:custGeom>
              <a:avLst/>
              <a:gdLst>
                <a:gd name="connsiteX0" fmla="*/ 0 w 168275"/>
                <a:gd name="connsiteY0" fmla="*/ 103504 h 103504"/>
                <a:gd name="connsiteX1" fmla="*/ 136525 w 168275"/>
                <a:gd name="connsiteY1" fmla="*/ 6666 h 103504"/>
                <a:gd name="connsiteX2" fmla="*/ 168275 w 168275"/>
                <a:gd name="connsiteY2" fmla="*/ 8254 h 103504"/>
                <a:gd name="connsiteX3" fmla="*/ 168275 w 168275"/>
                <a:gd name="connsiteY3" fmla="*/ 8254 h 103504"/>
                <a:gd name="connsiteX4" fmla="*/ 0 w 168275"/>
                <a:gd name="connsiteY4" fmla="*/ 103504 h 103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275" h="103504">
                  <a:moveTo>
                    <a:pt x="0" y="103504"/>
                  </a:moveTo>
                  <a:cubicBezTo>
                    <a:pt x="54239" y="63022"/>
                    <a:pt x="108479" y="22541"/>
                    <a:pt x="136525" y="6666"/>
                  </a:cubicBezTo>
                  <a:cubicBezTo>
                    <a:pt x="164571" y="-9209"/>
                    <a:pt x="168275" y="8254"/>
                    <a:pt x="168275" y="8254"/>
                  </a:cubicBezTo>
                  <a:lnTo>
                    <a:pt x="168275" y="8254"/>
                  </a:lnTo>
                  <a:lnTo>
                    <a:pt x="0" y="103504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2" name="フリーフォーム: 図形 551">
              <a:extLst>
                <a:ext uri="{FF2B5EF4-FFF2-40B4-BE49-F238E27FC236}">
                  <a16:creationId xmlns:a16="http://schemas.microsoft.com/office/drawing/2014/main" id="{33491011-1135-465B-8F21-606F95DC9284}"/>
                </a:ext>
              </a:extLst>
            </p:cNvPr>
            <p:cNvSpPr/>
            <p:nvPr/>
          </p:nvSpPr>
          <p:spPr>
            <a:xfrm rot="10800000">
              <a:off x="1605766" y="7548586"/>
              <a:ext cx="251708" cy="408657"/>
            </a:xfrm>
            <a:custGeom>
              <a:avLst/>
              <a:gdLst>
                <a:gd name="connsiteX0" fmla="*/ 70 w 224806"/>
                <a:gd name="connsiteY0" fmla="*/ 266398 h 364981"/>
                <a:gd name="connsiteX1" fmla="*/ 30233 w 224806"/>
                <a:gd name="connsiteY1" fmla="*/ 140985 h 364981"/>
                <a:gd name="connsiteX2" fmla="*/ 34995 w 224806"/>
                <a:gd name="connsiteY2" fmla="*/ 104473 h 364981"/>
                <a:gd name="connsiteX3" fmla="*/ 103258 w 224806"/>
                <a:gd name="connsiteY3" fmla="*/ 40973 h 364981"/>
                <a:gd name="connsiteX4" fmla="*/ 165170 w 224806"/>
                <a:gd name="connsiteY4" fmla="*/ 18748 h 364981"/>
                <a:gd name="connsiteX5" fmla="*/ 204858 w 224806"/>
                <a:gd name="connsiteY5" fmla="*/ 104473 h 364981"/>
                <a:gd name="connsiteX6" fmla="*/ 196920 w 224806"/>
                <a:gd name="connsiteY6" fmla="*/ 202898 h 364981"/>
                <a:gd name="connsiteX7" fmla="*/ 158820 w 224806"/>
                <a:gd name="connsiteY7" fmla="*/ 302910 h 364981"/>
                <a:gd name="connsiteX8" fmla="*/ 92145 w 224806"/>
                <a:gd name="connsiteY8" fmla="*/ 364823 h 364981"/>
                <a:gd name="connsiteX9" fmla="*/ 184220 w 224806"/>
                <a:gd name="connsiteY9" fmla="*/ 285448 h 364981"/>
                <a:gd name="connsiteX10" fmla="*/ 223908 w 224806"/>
                <a:gd name="connsiteY10" fmla="*/ 134635 h 364981"/>
                <a:gd name="connsiteX11" fmla="*/ 149295 w 224806"/>
                <a:gd name="connsiteY11" fmla="*/ 1285 h 364981"/>
                <a:gd name="connsiteX12" fmla="*/ 46108 w 224806"/>
                <a:gd name="connsiteY12" fmla="*/ 69548 h 364981"/>
                <a:gd name="connsiteX13" fmla="*/ 22295 w 224806"/>
                <a:gd name="connsiteY13" fmla="*/ 110823 h 364981"/>
                <a:gd name="connsiteX14" fmla="*/ 70 w 224806"/>
                <a:gd name="connsiteY14" fmla="*/ 266398 h 364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4806" h="364981">
                  <a:moveTo>
                    <a:pt x="70" y="266398"/>
                  </a:moveTo>
                  <a:cubicBezTo>
                    <a:pt x="1393" y="271425"/>
                    <a:pt x="24412" y="167973"/>
                    <a:pt x="30233" y="140985"/>
                  </a:cubicBezTo>
                  <a:cubicBezTo>
                    <a:pt x="36054" y="113997"/>
                    <a:pt x="22824" y="121142"/>
                    <a:pt x="34995" y="104473"/>
                  </a:cubicBezTo>
                  <a:cubicBezTo>
                    <a:pt x="47166" y="87804"/>
                    <a:pt x="81562" y="55260"/>
                    <a:pt x="103258" y="40973"/>
                  </a:cubicBezTo>
                  <a:cubicBezTo>
                    <a:pt x="124954" y="26685"/>
                    <a:pt x="148237" y="8165"/>
                    <a:pt x="165170" y="18748"/>
                  </a:cubicBezTo>
                  <a:cubicBezTo>
                    <a:pt x="182103" y="29331"/>
                    <a:pt x="199566" y="73781"/>
                    <a:pt x="204858" y="104473"/>
                  </a:cubicBezTo>
                  <a:cubicBezTo>
                    <a:pt x="210150" y="135165"/>
                    <a:pt x="204593" y="169825"/>
                    <a:pt x="196920" y="202898"/>
                  </a:cubicBezTo>
                  <a:cubicBezTo>
                    <a:pt x="189247" y="235971"/>
                    <a:pt x="176283" y="275922"/>
                    <a:pt x="158820" y="302910"/>
                  </a:cubicBezTo>
                  <a:cubicBezTo>
                    <a:pt x="141357" y="329898"/>
                    <a:pt x="87912" y="367733"/>
                    <a:pt x="92145" y="364823"/>
                  </a:cubicBezTo>
                  <a:cubicBezTo>
                    <a:pt x="96378" y="361913"/>
                    <a:pt x="162260" y="323813"/>
                    <a:pt x="184220" y="285448"/>
                  </a:cubicBezTo>
                  <a:cubicBezTo>
                    <a:pt x="206180" y="247083"/>
                    <a:pt x="229729" y="181995"/>
                    <a:pt x="223908" y="134635"/>
                  </a:cubicBezTo>
                  <a:cubicBezTo>
                    <a:pt x="218087" y="87274"/>
                    <a:pt x="178928" y="12133"/>
                    <a:pt x="149295" y="1285"/>
                  </a:cubicBezTo>
                  <a:cubicBezTo>
                    <a:pt x="119662" y="-9563"/>
                    <a:pt x="67275" y="51292"/>
                    <a:pt x="46108" y="69548"/>
                  </a:cubicBezTo>
                  <a:cubicBezTo>
                    <a:pt x="24941" y="87804"/>
                    <a:pt x="28116" y="82513"/>
                    <a:pt x="22295" y="110823"/>
                  </a:cubicBezTo>
                  <a:cubicBezTo>
                    <a:pt x="16474" y="139133"/>
                    <a:pt x="-1253" y="261371"/>
                    <a:pt x="70" y="26639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3" name="フリーフォーム: 図形 552">
              <a:extLst>
                <a:ext uri="{FF2B5EF4-FFF2-40B4-BE49-F238E27FC236}">
                  <a16:creationId xmlns:a16="http://schemas.microsoft.com/office/drawing/2014/main" id="{54A876FE-6FE3-4382-9FB8-3B7494C33C75}"/>
                </a:ext>
              </a:extLst>
            </p:cNvPr>
            <p:cNvSpPr/>
            <p:nvPr/>
          </p:nvSpPr>
          <p:spPr>
            <a:xfrm rot="10800000">
              <a:off x="1927086" y="7426140"/>
              <a:ext cx="225424" cy="359042"/>
            </a:xfrm>
            <a:custGeom>
              <a:avLst/>
              <a:gdLst>
                <a:gd name="connsiteX0" fmla="*/ 147687 w 201331"/>
                <a:gd name="connsiteY0" fmla="*/ 13 h 320669"/>
                <a:gd name="connsiteX1" fmla="*/ 101649 w 201331"/>
                <a:gd name="connsiteY1" fmla="*/ 133363 h 320669"/>
                <a:gd name="connsiteX2" fmla="*/ 23862 w 201331"/>
                <a:gd name="connsiteY2" fmla="*/ 214326 h 320669"/>
                <a:gd name="connsiteX3" fmla="*/ 1637 w 201331"/>
                <a:gd name="connsiteY3" fmla="*/ 222263 h 320669"/>
                <a:gd name="connsiteX4" fmla="*/ 60374 w 201331"/>
                <a:gd name="connsiteY4" fmla="*/ 300051 h 320669"/>
                <a:gd name="connsiteX5" fmla="*/ 71487 w 201331"/>
                <a:gd name="connsiteY5" fmla="*/ 307988 h 320669"/>
                <a:gd name="connsiteX6" fmla="*/ 198487 w 201331"/>
                <a:gd name="connsiteY6" fmla="*/ 144476 h 320669"/>
                <a:gd name="connsiteX7" fmla="*/ 160387 w 201331"/>
                <a:gd name="connsiteY7" fmla="*/ 122251 h 320669"/>
                <a:gd name="connsiteX8" fmla="*/ 166737 w 201331"/>
                <a:gd name="connsiteY8" fmla="*/ 171463 h 320669"/>
                <a:gd name="connsiteX9" fmla="*/ 71487 w 201331"/>
                <a:gd name="connsiteY9" fmla="*/ 281001 h 320669"/>
                <a:gd name="connsiteX10" fmla="*/ 39737 w 201331"/>
                <a:gd name="connsiteY10" fmla="*/ 239726 h 320669"/>
                <a:gd name="connsiteX11" fmla="*/ 71487 w 201331"/>
                <a:gd name="connsiteY11" fmla="*/ 141301 h 320669"/>
                <a:gd name="connsiteX12" fmla="*/ 147687 w 201331"/>
                <a:gd name="connsiteY12" fmla="*/ 13 h 320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1331" h="320669">
                  <a:moveTo>
                    <a:pt x="147687" y="13"/>
                  </a:moveTo>
                  <a:cubicBezTo>
                    <a:pt x="152714" y="-1310"/>
                    <a:pt x="122286" y="97644"/>
                    <a:pt x="101649" y="133363"/>
                  </a:cubicBezTo>
                  <a:cubicBezTo>
                    <a:pt x="81012" y="169082"/>
                    <a:pt x="40531" y="199509"/>
                    <a:pt x="23862" y="214326"/>
                  </a:cubicBezTo>
                  <a:cubicBezTo>
                    <a:pt x="7193" y="229143"/>
                    <a:pt x="-4448" y="207976"/>
                    <a:pt x="1637" y="222263"/>
                  </a:cubicBezTo>
                  <a:cubicBezTo>
                    <a:pt x="7722" y="236550"/>
                    <a:pt x="48732" y="285764"/>
                    <a:pt x="60374" y="300051"/>
                  </a:cubicBezTo>
                  <a:cubicBezTo>
                    <a:pt x="72016" y="314338"/>
                    <a:pt x="48468" y="333917"/>
                    <a:pt x="71487" y="307988"/>
                  </a:cubicBezTo>
                  <a:cubicBezTo>
                    <a:pt x="94506" y="282059"/>
                    <a:pt x="183670" y="175432"/>
                    <a:pt x="198487" y="144476"/>
                  </a:cubicBezTo>
                  <a:cubicBezTo>
                    <a:pt x="213304" y="113520"/>
                    <a:pt x="165679" y="117753"/>
                    <a:pt x="160387" y="122251"/>
                  </a:cubicBezTo>
                  <a:cubicBezTo>
                    <a:pt x="155095" y="126749"/>
                    <a:pt x="181554" y="145005"/>
                    <a:pt x="166737" y="171463"/>
                  </a:cubicBezTo>
                  <a:cubicBezTo>
                    <a:pt x="151920" y="197921"/>
                    <a:pt x="92654" y="269624"/>
                    <a:pt x="71487" y="281001"/>
                  </a:cubicBezTo>
                  <a:cubicBezTo>
                    <a:pt x="50320" y="292378"/>
                    <a:pt x="39737" y="263009"/>
                    <a:pt x="39737" y="239726"/>
                  </a:cubicBezTo>
                  <a:cubicBezTo>
                    <a:pt x="39737" y="216443"/>
                    <a:pt x="52702" y="178872"/>
                    <a:pt x="71487" y="141301"/>
                  </a:cubicBezTo>
                  <a:cubicBezTo>
                    <a:pt x="90272" y="103730"/>
                    <a:pt x="142660" y="1336"/>
                    <a:pt x="147687" y="1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4" name="フリーフォーム: 図形 553">
              <a:extLst>
                <a:ext uri="{FF2B5EF4-FFF2-40B4-BE49-F238E27FC236}">
                  <a16:creationId xmlns:a16="http://schemas.microsoft.com/office/drawing/2014/main" id="{BDC70C57-9049-4D33-976E-92CCA1FCC160}"/>
                </a:ext>
              </a:extLst>
            </p:cNvPr>
            <p:cNvSpPr/>
            <p:nvPr/>
          </p:nvSpPr>
          <p:spPr>
            <a:xfrm rot="10800000">
              <a:off x="2477955" y="7225264"/>
              <a:ext cx="372558" cy="177996"/>
            </a:xfrm>
            <a:custGeom>
              <a:avLst/>
              <a:gdLst>
                <a:gd name="connsiteX0" fmla="*/ 2739 w 332740"/>
                <a:gd name="connsiteY0" fmla="*/ 16097 h 158972"/>
                <a:gd name="connsiteX1" fmla="*/ 137676 w 332740"/>
                <a:gd name="connsiteY1" fmla="*/ 1809 h 158972"/>
                <a:gd name="connsiteX2" fmla="*/ 298014 w 332740"/>
                <a:gd name="connsiteY2" fmla="*/ 60547 h 158972"/>
                <a:gd name="connsiteX3" fmla="*/ 331351 w 332740"/>
                <a:gd name="connsiteY3" fmla="*/ 158972 h 158972"/>
                <a:gd name="connsiteX4" fmla="*/ 320239 w 332740"/>
                <a:gd name="connsiteY4" fmla="*/ 60547 h 158972"/>
                <a:gd name="connsiteX5" fmla="*/ 264676 w 332740"/>
                <a:gd name="connsiteY5" fmla="*/ 27209 h 158972"/>
                <a:gd name="connsiteX6" fmla="*/ 2739 w 332740"/>
                <a:gd name="connsiteY6" fmla="*/ 16097 h 158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2740" h="158972">
                  <a:moveTo>
                    <a:pt x="2739" y="16097"/>
                  </a:moveTo>
                  <a:cubicBezTo>
                    <a:pt x="-18428" y="11864"/>
                    <a:pt x="88464" y="-5599"/>
                    <a:pt x="137676" y="1809"/>
                  </a:cubicBezTo>
                  <a:cubicBezTo>
                    <a:pt x="186888" y="9217"/>
                    <a:pt x="265735" y="34353"/>
                    <a:pt x="298014" y="60547"/>
                  </a:cubicBezTo>
                  <a:cubicBezTo>
                    <a:pt x="330293" y="86741"/>
                    <a:pt x="327647" y="158972"/>
                    <a:pt x="331351" y="158972"/>
                  </a:cubicBezTo>
                  <a:cubicBezTo>
                    <a:pt x="335055" y="158972"/>
                    <a:pt x="331351" y="82507"/>
                    <a:pt x="320239" y="60547"/>
                  </a:cubicBezTo>
                  <a:cubicBezTo>
                    <a:pt x="309127" y="38587"/>
                    <a:pt x="316270" y="35411"/>
                    <a:pt x="264676" y="27209"/>
                  </a:cubicBezTo>
                  <a:cubicBezTo>
                    <a:pt x="213082" y="19007"/>
                    <a:pt x="23906" y="20330"/>
                    <a:pt x="2739" y="1609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5" name="フリーフォーム: 図形 554">
              <a:extLst>
                <a:ext uri="{FF2B5EF4-FFF2-40B4-BE49-F238E27FC236}">
                  <a16:creationId xmlns:a16="http://schemas.microsoft.com/office/drawing/2014/main" id="{8C9B70FB-4476-4329-BE41-DD6D2964EFC1}"/>
                </a:ext>
              </a:extLst>
            </p:cNvPr>
            <p:cNvSpPr/>
            <p:nvPr/>
          </p:nvSpPr>
          <p:spPr>
            <a:xfrm rot="10800000">
              <a:off x="2587183" y="7402405"/>
              <a:ext cx="232843" cy="107288"/>
            </a:xfrm>
            <a:custGeom>
              <a:avLst/>
              <a:gdLst>
                <a:gd name="connsiteX0" fmla="*/ 910 w 207957"/>
                <a:gd name="connsiteY0" fmla="*/ 30 h 95821"/>
                <a:gd name="connsiteX1" fmla="*/ 121560 w 207957"/>
                <a:gd name="connsiteY1" fmla="*/ 25430 h 95821"/>
                <a:gd name="connsiteX2" fmla="*/ 202522 w 207957"/>
                <a:gd name="connsiteY2" fmla="*/ 54005 h 95821"/>
                <a:gd name="connsiteX3" fmla="*/ 199347 w 207957"/>
                <a:gd name="connsiteY3" fmla="*/ 95280 h 95821"/>
                <a:gd name="connsiteX4" fmla="*/ 189822 w 207957"/>
                <a:gd name="connsiteY4" fmla="*/ 22255 h 95821"/>
                <a:gd name="connsiteX5" fmla="*/ 910 w 207957"/>
                <a:gd name="connsiteY5" fmla="*/ 30 h 95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957" h="95821">
                  <a:moveTo>
                    <a:pt x="910" y="30"/>
                  </a:moveTo>
                  <a:cubicBezTo>
                    <a:pt x="-10467" y="559"/>
                    <a:pt x="87958" y="16434"/>
                    <a:pt x="121560" y="25430"/>
                  </a:cubicBezTo>
                  <a:cubicBezTo>
                    <a:pt x="155162" y="34426"/>
                    <a:pt x="189558" y="42364"/>
                    <a:pt x="202522" y="54005"/>
                  </a:cubicBezTo>
                  <a:cubicBezTo>
                    <a:pt x="215486" y="65646"/>
                    <a:pt x="201464" y="100572"/>
                    <a:pt x="199347" y="95280"/>
                  </a:cubicBezTo>
                  <a:cubicBezTo>
                    <a:pt x="197230" y="89988"/>
                    <a:pt x="218662" y="38659"/>
                    <a:pt x="189822" y="22255"/>
                  </a:cubicBezTo>
                  <a:cubicBezTo>
                    <a:pt x="160983" y="5851"/>
                    <a:pt x="12287" y="-499"/>
                    <a:pt x="910" y="3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6" name="フリーフォーム: 図形 555">
              <a:extLst>
                <a:ext uri="{FF2B5EF4-FFF2-40B4-BE49-F238E27FC236}">
                  <a16:creationId xmlns:a16="http://schemas.microsoft.com/office/drawing/2014/main" id="{63C000F0-20EE-46E9-A143-1C0C28F02B2C}"/>
                </a:ext>
              </a:extLst>
            </p:cNvPr>
            <p:cNvSpPr/>
            <p:nvPr/>
          </p:nvSpPr>
          <p:spPr>
            <a:xfrm rot="10800000">
              <a:off x="1372977" y="7687977"/>
              <a:ext cx="221403" cy="257163"/>
            </a:xfrm>
            <a:custGeom>
              <a:avLst/>
              <a:gdLst>
                <a:gd name="connsiteX0" fmla="*/ 45 w 197740"/>
                <a:gd name="connsiteY0" fmla="*/ 0 h 229678"/>
                <a:gd name="connsiteX1" fmla="*/ 192133 w 197740"/>
                <a:gd name="connsiteY1" fmla="*/ 128588 h 229678"/>
                <a:gd name="connsiteX2" fmla="*/ 141333 w 197740"/>
                <a:gd name="connsiteY2" fmla="*/ 179388 h 229678"/>
                <a:gd name="connsiteX3" fmla="*/ 88945 w 197740"/>
                <a:gd name="connsiteY3" fmla="*/ 228600 h 229678"/>
                <a:gd name="connsiteX4" fmla="*/ 173083 w 197740"/>
                <a:gd name="connsiteY4" fmla="*/ 130175 h 229678"/>
                <a:gd name="connsiteX5" fmla="*/ 45 w 197740"/>
                <a:gd name="connsiteY5" fmla="*/ 0 h 229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740" h="229678">
                  <a:moveTo>
                    <a:pt x="45" y="0"/>
                  </a:moveTo>
                  <a:cubicBezTo>
                    <a:pt x="3220" y="-265"/>
                    <a:pt x="168585" y="98690"/>
                    <a:pt x="192133" y="128588"/>
                  </a:cubicBezTo>
                  <a:cubicBezTo>
                    <a:pt x="215681" y="158486"/>
                    <a:pt x="158531" y="162719"/>
                    <a:pt x="141333" y="179388"/>
                  </a:cubicBezTo>
                  <a:cubicBezTo>
                    <a:pt x="124135" y="196057"/>
                    <a:pt x="83653" y="236802"/>
                    <a:pt x="88945" y="228600"/>
                  </a:cubicBezTo>
                  <a:cubicBezTo>
                    <a:pt x="94237" y="220398"/>
                    <a:pt x="185518" y="164306"/>
                    <a:pt x="173083" y="130175"/>
                  </a:cubicBezTo>
                  <a:cubicBezTo>
                    <a:pt x="160648" y="96044"/>
                    <a:pt x="-3130" y="265"/>
                    <a:pt x="45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7" name="フリーフォーム: 図形 556">
              <a:extLst>
                <a:ext uri="{FF2B5EF4-FFF2-40B4-BE49-F238E27FC236}">
                  <a16:creationId xmlns:a16="http://schemas.microsoft.com/office/drawing/2014/main" id="{C97AEB95-206E-410D-A03F-495C1E5ECDD2}"/>
                </a:ext>
              </a:extLst>
            </p:cNvPr>
            <p:cNvSpPr/>
            <p:nvPr/>
          </p:nvSpPr>
          <p:spPr>
            <a:xfrm rot="10800000">
              <a:off x="1261148" y="7602063"/>
              <a:ext cx="241264" cy="177999"/>
            </a:xfrm>
            <a:custGeom>
              <a:avLst/>
              <a:gdLst>
                <a:gd name="connsiteX0" fmla="*/ 2044 w 215478"/>
                <a:gd name="connsiteY0" fmla="*/ 154190 h 158975"/>
                <a:gd name="connsiteX1" fmla="*/ 33794 w 215478"/>
                <a:gd name="connsiteY1" fmla="*/ 70053 h 158975"/>
                <a:gd name="connsiteX2" fmla="*/ 143331 w 215478"/>
                <a:gd name="connsiteY2" fmla="*/ 203 h 158975"/>
                <a:gd name="connsiteX3" fmla="*/ 214769 w 215478"/>
                <a:gd name="connsiteY3" fmla="*/ 52590 h 158975"/>
                <a:gd name="connsiteX4" fmla="*/ 100469 w 215478"/>
                <a:gd name="connsiteY4" fmla="*/ 158953 h 158975"/>
                <a:gd name="connsiteX5" fmla="*/ 197306 w 215478"/>
                <a:gd name="connsiteY5" fmla="*/ 43065 h 158975"/>
                <a:gd name="connsiteX6" fmla="*/ 165556 w 215478"/>
                <a:gd name="connsiteY6" fmla="*/ 19253 h 158975"/>
                <a:gd name="connsiteX7" fmla="*/ 81419 w 215478"/>
                <a:gd name="connsiteY7" fmla="*/ 52590 h 158975"/>
                <a:gd name="connsiteX8" fmla="*/ 2044 w 215478"/>
                <a:gd name="connsiteY8" fmla="*/ 154190 h 158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478" h="158975">
                  <a:moveTo>
                    <a:pt x="2044" y="154190"/>
                  </a:moveTo>
                  <a:cubicBezTo>
                    <a:pt x="-5893" y="157100"/>
                    <a:pt x="10246" y="95717"/>
                    <a:pt x="33794" y="70053"/>
                  </a:cubicBezTo>
                  <a:cubicBezTo>
                    <a:pt x="57342" y="44389"/>
                    <a:pt x="113169" y="3113"/>
                    <a:pt x="143331" y="203"/>
                  </a:cubicBezTo>
                  <a:cubicBezTo>
                    <a:pt x="173494" y="-2708"/>
                    <a:pt x="221913" y="26132"/>
                    <a:pt x="214769" y="52590"/>
                  </a:cubicBezTo>
                  <a:cubicBezTo>
                    <a:pt x="207625" y="79048"/>
                    <a:pt x="103379" y="160540"/>
                    <a:pt x="100469" y="158953"/>
                  </a:cubicBezTo>
                  <a:cubicBezTo>
                    <a:pt x="97559" y="157366"/>
                    <a:pt x="186458" y="66348"/>
                    <a:pt x="197306" y="43065"/>
                  </a:cubicBezTo>
                  <a:cubicBezTo>
                    <a:pt x="208154" y="19782"/>
                    <a:pt x="184870" y="17666"/>
                    <a:pt x="165556" y="19253"/>
                  </a:cubicBezTo>
                  <a:cubicBezTo>
                    <a:pt x="146242" y="20840"/>
                    <a:pt x="108406" y="33011"/>
                    <a:pt x="81419" y="52590"/>
                  </a:cubicBezTo>
                  <a:cubicBezTo>
                    <a:pt x="54432" y="72169"/>
                    <a:pt x="9981" y="151280"/>
                    <a:pt x="2044" y="15419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8" name="フリーフォーム: 図形 557">
              <a:extLst>
                <a:ext uri="{FF2B5EF4-FFF2-40B4-BE49-F238E27FC236}">
                  <a16:creationId xmlns:a16="http://schemas.microsoft.com/office/drawing/2014/main" id="{E1C29DAE-27E9-45DF-966B-2328AB772E8F}"/>
                </a:ext>
              </a:extLst>
            </p:cNvPr>
            <p:cNvSpPr/>
            <p:nvPr/>
          </p:nvSpPr>
          <p:spPr>
            <a:xfrm rot="10800000">
              <a:off x="982568" y="6818732"/>
              <a:ext cx="387564" cy="468687"/>
            </a:xfrm>
            <a:custGeom>
              <a:avLst/>
              <a:gdLst>
                <a:gd name="connsiteX0" fmla="*/ 345864 w 346142"/>
                <a:gd name="connsiteY0" fmla="*/ 1007 h 418595"/>
                <a:gd name="connsiteX1" fmla="*/ 206164 w 346142"/>
                <a:gd name="connsiteY1" fmla="*/ 72974 h 418595"/>
                <a:gd name="connsiteX2" fmla="*/ 98214 w 346142"/>
                <a:gd name="connsiteY2" fmla="*/ 87791 h 418595"/>
                <a:gd name="connsiteX3" fmla="*/ 89747 w 346142"/>
                <a:gd name="connsiteY3" fmla="*/ 183041 h 418595"/>
                <a:gd name="connsiteX4" fmla="*/ 144781 w 346142"/>
                <a:gd name="connsiteY4" fmla="*/ 238074 h 418595"/>
                <a:gd name="connsiteX5" fmla="*/ 41064 w 346142"/>
                <a:gd name="connsiteY5" fmla="*/ 316391 h 418595"/>
                <a:gd name="connsiteX6" fmla="*/ 13547 w 346142"/>
                <a:gd name="connsiteY6" fmla="*/ 371424 h 418595"/>
                <a:gd name="connsiteX7" fmla="*/ 24131 w 346142"/>
                <a:gd name="connsiteY7" fmla="*/ 417991 h 418595"/>
                <a:gd name="connsiteX8" fmla="*/ 2964 w 346142"/>
                <a:gd name="connsiteY8" fmla="*/ 337557 h 418595"/>
                <a:gd name="connsiteX9" fmla="*/ 100331 w 346142"/>
                <a:gd name="connsiteY9" fmla="*/ 242307 h 418595"/>
                <a:gd name="connsiteX10" fmla="*/ 68581 w 346142"/>
                <a:gd name="connsiteY10" fmla="*/ 83557 h 418595"/>
                <a:gd name="connsiteX11" fmla="*/ 237914 w 346142"/>
                <a:gd name="connsiteY11" fmla="*/ 32757 h 418595"/>
                <a:gd name="connsiteX12" fmla="*/ 345864 w 346142"/>
                <a:gd name="connsiteY12" fmla="*/ 1007 h 418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6142" h="418595">
                  <a:moveTo>
                    <a:pt x="345864" y="1007"/>
                  </a:moveTo>
                  <a:cubicBezTo>
                    <a:pt x="340572" y="7710"/>
                    <a:pt x="247439" y="58510"/>
                    <a:pt x="206164" y="72974"/>
                  </a:cubicBezTo>
                  <a:cubicBezTo>
                    <a:pt x="164889" y="87438"/>
                    <a:pt x="117617" y="69447"/>
                    <a:pt x="98214" y="87791"/>
                  </a:cubicBezTo>
                  <a:cubicBezTo>
                    <a:pt x="78811" y="106136"/>
                    <a:pt x="81986" y="157994"/>
                    <a:pt x="89747" y="183041"/>
                  </a:cubicBezTo>
                  <a:cubicBezTo>
                    <a:pt x="97508" y="208088"/>
                    <a:pt x="152895" y="215849"/>
                    <a:pt x="144781" y="238074"/>
                  </a:cubicBezTo>
                  <a:cubicBezTo>
                    <a:pt x="136667" y="260299"/>
                    <a:pt x="62936" y="294166"/>
                    <a:pt x="41064" y="316391"/>
                  </a:cubicBezTo>
                  <a:cubicBezTo>
                    <a:pt x="19192" y="338616"/>
                    <a:pt x="16369" y="354491"/>
                    <a:pt x="13547" y="371424"/>
                  </a:cubicBezTo>
                  <a:cubicBezTo>
                    <a:pt x="10725" y="388357"/>
                    <a:pt x="25895" y="423635"/>
                    <a:pt x="24131" y="417991"/>
                  </a:cubicBezTo>
                  <a:cubicBezTo>
                    <a:pt x="22367" y="412347"/>
                    <a:pt x="-9736" y="366838"/>
                    <a:pt x="2964" y="337557"/>
                  </a:cubicBezTo>
                  <a:cubicBezTo>
                    <a:pt x="15664" y="308276"/>
                    <a:pt x="89395" y="284640"/>
                    <a:pt x="100331" y="242307"/>
                  </a:cubicBezTo>
                  <a:cubicBezTo>
                    <a:pt x="111267" y="199974"/>
                    <a:pt x="45651" y="118482"/>
                    <a:pt x="68581" y="83557"/>
                  </a:cubicBezTo>
                  <a:cubicBezTo>
                    <a:pt x="91511" y="48632"/>
                    <a:pt x="195933" y="42635"/>
                    <a:pt x="237914" y="32757"/>
                  </a:cubicBezTo>
                  <a:cubicBezTo>
                    <a:pt x="279894" y="22879"/>
                    <a:pt x="351156" y="-5696"/>
                    <a:pt x="345864" y="100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9" name="フリーフォーム: 図形 558">
              <a:extLst>
                <a:ext uri="{FF2B5EF4-FFF2-40B4-BE49-F238E27FC236}">
                  <a16:creationId xmlns:a16="http://schemas.microsoft.com/office/drawing/2014/main" id="{7898CAFE-01E9-4109-BABF-AC742369B430}"/>
                </a:ext>
              </a:extLst>
            </p:cNvPr>
            <p:cNvSpPr/>
            <p:nvPr/>
          </p:nvSpPr>
          <p:spPr>
            <a:xfrm rot="10800000">
              <a:off x="1316522" y="6453785"/>
              <a:ext cx="331660" cy="432018"/>
            </a:xfrm>
            <a:custGeom>
              <a:avLst/>
              <a:gdLst>
                <a:gd name="connsiteX0" fmla="*/ 149697 w 296213"/>
                <a:gd name="connsiteY0" fmla="*/ 32 h 385845"/>
                <a:gd name="connsiteX1" fmla="*/ 295747 w 296213"/>
                <a:gd name="connsiteY1" fmla="*/ 133382 h 385845"/>
                <a:gd name="connsiteX2" fmla="*/ 192030 w 296213"/>
                <a:gd name="connsiteY2" fmla="*/ 201115 h 385845"/>
                <a:gd name="connsiteX3" fmla="*/ 79847 w 296213"/>
                <a:gd name="connsiteY3" fmla="*/ 266732 h 385845"/>
                <a:gd name="connsiteX4" fmla="*/ 54447 w 296213"/>
                <a:gd name="connsiteY4" fmla="*/ 325999 h 385845"/>
                <a:gd name="connsiteX5" fmla="*/ 1530 w 296213"/>
                <a:gd name="connsiteY5" fmla="*/ 383149 h 385845"/>
                <a:gd name="connsiteX6" fmla="*/ 120064 w 296213"/>
                <a:gd name="connsiteY6" fmla="*/ 234982 h 385845"/>
                <a:gd name="connsiteX7" fmla="*/ 283047 w 296213"/>
                <a:gd name="connsiteY7" fmla="*/ 146082 h 385845"/>
                <a:gd name="connsiteX8" fmla="*/ 149697 w 296213"/>
                <a:gd name="connsiteY8" fmla="*/ 32 h 385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213" h="385845">
                  <a:moveTo>
                    <a:pt x="149697" y="32"/>
                  </a:moveTo>
                  <a:cubicBezTo>
                    <a:pt x="151814" y="-2085"/>
                    <a:pt x="288692" y="99868"/>
                    <a:pt x="295747" y="133382"/>
                  </a:cubicBezTo>
                  <a:cubicBezTo>
                    <a:pt x="302802" y="166896"/>
                    <a:pt x="228013" y="178890"/>
                    <a:pt x="192030" y="201115"/>
                  </a:cubicBezTo>
                  <a:cubicBezTo>
                    <a:pt x="156047" y="223340"/>
                    <a:pt x="102778" y="245918"/>
                    <a:pt x="79847" y="266732"/>
                  </a:cubicBezTo>
                  <a:cubicBezTo>
                    <a:pt x="56916" y="287546"/>
                    <a:pt x="67500" y="306596"/>
                    <a:pt x="54447" y="325999"/>
                  </a:cubicBezTo>
                  <a:cubicBezTo>
                    <a:pt x="41394" y="345402"/>
                    <a:pt x="-9406" y="398319"/>
                    <a:pt x="1530" y="383149"/>
                  </a:cubicBezTo>
                  <a:cubicBezTo>
                    <a:pt x="12466" y="367980"/>
                    <a:pt x="73144" y="274493"/>
                    <a:pt x="120064" y="234982"/>
                  </a:cubicBezTo>
                  <a:cubicBezTo>
                    <a:pt x="166984" y="195471"/>
                    <a:pt x="275639" y="180654"/>
                    <a:pt x="283047" y="146082"/>
                  </a:cubicBezTo>
                  <a:cubicBezTo>
                    <a:pt x="290455" y="111510"/>
                    <a:pt x="147580" y="2149"/>
                    <a:pt x="149697" y="3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0" name="フリーフォーム: 図形 559">
              <a:extLst>
                <a:ext uri="{FF2B5EF4-FFF2-40B4-BE49-F238E27FC236}">
                  <a16:creationId xmlns:a16="http://schemas.microsoft.com/office/drawing/2014/main" id="{038EE487-5026-412C-A25A-A87F57041F83}"/>
                </a:ext>
              </a:extLst>
            </p:cNvPr>
            <p:cNvSpPr/>
            <p:nvPr/>
          </p:nvSpPr>
          <p:spPr>
            <a:xfrm rot="10800000">
              <a:off x="1496575" y="6134294"/>
              <a:ext cx="185444" cy="348618"/>
            </a:xfrm>
            <a:custGeom>
              <a:avLst/>
              <a:gdLst>
                <a:gd name="connsiteX0" fmla="*/ 165100 w 165624"/>
                <a:gd name="connsiteY0" fmla="*/ 34 h 311359"/>
                <a:gd name="connsiteX1" fmla="*/ 118534 w 165624"/>
                <a:gd name="connsiteY1" fmla="*/ 222284 h 311359"/>
                <a:gd name="connsiteX2" fmla="*/ 42334 w 165624"/>
                <a:gd name="connsiteY2" fmla="*/ 311184 h 311359"/>
                <a:gd name="connsiteX3" fmla="*/ 0 w 165624"/>
                <a:gd name="connsiteY3" fmla="*/ 203234 h 311359"/>
                <a:gd name="connsiteX4" fmla="*/ 42334 w 165624"/>
                <a:gd name="connsiteY4" fmla="*/ 42368 h 311359"/>
                <a:gd name="connsiteX5" fmla="*/ 59267 w 165624"/>
                <a:gd name="connsiteY5" fmla="*/ 23318 h 311359"/>
                <a:gd name="connsiteX6" fmla="*/ 27517 w 165624"/>
                <a:gd name="connsiteY6" fmla="*/ 127034 h 311359"/>
                <a:gd name="connsiteX7" fmla="*/ 21167 w 165624"/>
                <a:gd name="connsiteY7" fmla="*/ 194768 h 311359"/>
                <a:gd name="connsiteX8" fmla="*/ 29634 w 165624"/>
                <a:gd name="connsiteY8" fmla="*/ 258268 h 311359"/>
                <a:gd name="connsiteX9" fmla="*/ 88900 w 165624"/>
                <a:gd name="connsiteY9" fmla="*/ 239218 h 311359"/>
                <a:gd name="connsiteX10" fmla="*/ 165100 w 165624"/>
                <a:gd name="connsiteY10" fmla="*/ 34 h 311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5624" h="311359">
                  <a:moveTo>
                    <a:pt x="165100" y="34"/>
                  </a:moveTo>
                  <a:cubicBezTo>
                    <a:pt x="170039" y="-2788"/>
                    <a:pt x="138995" y="170426"/>
                    <a:pt x="118534" y="222284"/>
                  </a:cubicBezTo>
                  <a:cubicBezTo>
                    <a:pt x="98073" y="274142"/>
                    <a:pt x="62090" y="314359"/>
                    <a:pt x="42334" y="311184"/>
                  </a:cubicBezTo>
                  <a:cubicBezTo>
                    <a:pt x="22578" y="308009"/>
                    <a:pt x="0" y="248037"/>
                    <a:pt x="0" y="203234"/>
                  </a:cubicBezTo>
                  <a:cubicBezTo>
                    <a:pt x="0" y="158431"/>
                    <a:pt x="32456" y="72354"/>
                    <a:pt x="42334" y="42368"/>
                  </a:cubicBezTo>
                  <a:cubicBezTo>
                    <a:pt x="52212" y="12382"/>
                    <a:pt x="61737" y="9207"/>
                    <a:pt x="59267" y="23318"/>
                  </a:cubicBezTo>
                  <a:cubicBezTo>
                    <a:pt x="56797" y="37429"/>
                    <a:pt x="33867" y="98459"/>
                    <a:pt x="27517" y="127034"/>
                  </a:cubicBezTo>
                  <a:cubicBezTo>
                    <a:pt x="21167" y="155609"/>
                    <a:pt x="20814" y="172896"/>
                    <a:pt x="21167" y="194768"/>
                  </a:cubicBezTo>
                  <a:cubicBezTo>
                    <a:pt x="21520" y="216640"/>
                    <a:pt x="18345" y="250860"/>
                    <a:pt x="29634" y="258268"/>
                  </a:cubicBezTo>
                  <a:cubicBezTo>
                    <a:pt x="40923" y="265676"/>
                    <a:pt x="65617" y="279788"/>
                    <a:pt x="88900" y="239218"/>
                  </a:cubicBezTo>
                  <a:cubicBezTo>
                    <a:pt x="112183" y="198649"/>
                    <a:pt x="160161" y="2856"/>
                    <a:pt x="165100" y="3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1" name="フリーフォーム: 図形 560">
              <a:extLst>
                <a:ext uri="{FF2B5EF4-FFF2-40B4-BE49-F238E27FC236}">
                  <a16:creationId xmlns:a16="http://schemas.microsoft.com/office/drawing/2014/main" id="{B3752AC6-1D42-4925-A37B-6663795C6454}"/>
                </a:ext>
              </a:extLst>
            </p:cNvPr>
            <p:cNvSpPr/>
            <p:nvPr/>
          </p:nvSpPr>
          <p:spPr>
            <a:xfrm rot="10800000">
              <a:off x="1716898" y="5650732"/>
              <a:ext cx="292950" cy="552486"/>
            </a:xfrm>
            <a:custGeom>
              <a:avLst/>
              <a:gdLst>
                <a:gd name="connsiteX0" fmla="*/ 195426 w 261640"/>
                <a:gd name="connsiteY0" fmla="*/ 0 h 493438"/>
                <a:gd name="connsiteX1" fmla="*/ 261042 w 261640"/>
                <a:gd name="connsiteY1" fmla="*/ 120650 h 493438"/>
                <a:gd name="connsiteX2" fmla="*/ 148859 w 261640"/>
                <a:gd name="connsiteY2" fmla="*/ 232833 h 493438"/>
                <a:gd name="connsiteX3" fmla="*/ 150976 w 261640"/>
                <a:gd name="connsiteY3" fmla="*/ 277283 h 493438"/>
                <a:gd name="connsiteX4" fmla="*/ 165792 w 261640"/>
                <a:gd name="connsiteY4" fmla="*/ 302683 h 493438"/>
                <a:gd name="connsiteX5" fmla="*/ 85359 w 261640"/>
                <a:gd name="connsiteY5" fmla="*/ 436033 h 493438"/>
                <a:gd name="connsiteX6" fmla="*/ 692 w 261640"/>
                <a:gd name="connsiteY6" fmla="*/ 488950 h 493438"/>
                <a:gd name="connsiteX7" fmla="*/ 134042 w 261640"/>
                <a:gd name="connsiteY7" fmla="*/ 328083 h 493438"/>
                <a:gd name="connsiteX8" fmla="*/ 121342 w 261640"/>
                <a:gd name="connsiteY8" fmla="*/ 220133 h 493438"/>
                <a:gd name="connsiteX9" fmla="*/ 241992 w 261640"/>
                <a:gd name="connsiteY9" fmla="*/ 120650 h 493438"/>
                <a:gd name="connsiteX10" fmla="*/ 195426 w 261640"/>
                <a:gd name="connsiteY10" fmla="*/ 0 h 493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61640" h="493438">
                  <a:moveTo>
                    <a:pt x="195426" y="0"/>
                  </a:moveTo>
                  <a:cubicBezTo>
                    <a:pt x="198601" y="0"/>
                    <a:pt x="268803" y="81845"/>
                    <a:pt x="261042" y="120650"/>
                  </a:cubicBezTo>
                  <a:cubicBezTo>
                    <a:pt x="253281" y="159455"/>
                    <a:pt x="167203" y="206728"/>
                    <a:pt x="148859" y="232833"/>
                  </a:cubicBezTo>
                  <a:cubicBezTo>
                    <a:pt x="130515" y="258938"/>
                    <a:pt x="148154" y="265641"/>
                    <a:pt x="150976" y="277283"/>
                  </a:cubicBezTo>
                  <a:cubicBezTo>
                    <a:pt x="153798" y="288925"/>
                    <a:pt x="176728" y="276225"/>
                    <a:pt x="165792" y="302683"/>
                  </a:cubicBezTo>
                  <a:cubicBezTo>
                    <a:pt x="154856" y="329141"/>
                    <a:pt x="112876" y="404989"/>
                    <a:pt x="85359" y="436033"/>
                  </a:cubicBezTo>
                  <a:cubicBezTo>
                    <a:pt x="57842" y="467077"/>
                    <a:pt x="-7422" y="506942"/>
                    <a:pt x="692" y="488950"/>
                  </a:cubicBezTo>
                  <a:cubicBezTo>
                    <a:pt x="8806" y="470958"/>
                    <a:pt x="113934" y="372886"/>
                    <a:pt x="134042" y="328083"/>
                  </a:cubicBezTo>
                  <a:cubicBezTo>
                    <a:pt x="154150" y="283280"/>
                    <a:pt x="103350" y="254705"/>
                    <a:pt x="121342" y="220133"/>
                  </a:cubicBezTo>
                  <a:cubicBezTo>
                    <a:pt x="139334" y="185561"/>
                    <a:pt x="227528" y="155575"/>
                    <a:pt x="241992" y="120650"/>
                  </a:cubicBezTo>
                  <a:cubicBezTo>
                    <a:pt x="256456" y="85725"/>
                    <a:pt x="192251" y="0"/>
                    <a:pt x="195426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2" name="フリーフォーム: 図形 561">
              <a:extLst>
                <a:ext uri="{FF2B5EF4-FFF2-40B4-BE49-F238E27FC236}">
                  <a16:creationId xmlns:a16="http://schemas.microsoft.com/office/drawing/2014/main" id="{63052EBD-3175-4C90-96F6-90BA65A0690D}"/>
                </a:ext>
              </a:extLst>
            </p:cNvPr>
            <p:cNvSpPr/>
            <p:nvPr/>
          </p:nvSpPr>
          <p:spPr>
            <a:xfrm rot="10800000">
              <a:off x="2010705" y="5408590"/>
              <a:ext cx="451556" cy="337410"/>
            </a:xfrm>
            <a:custGeom>
              <a:avLst/>
              <a:gdLst>
                <a:gd name="connsiteX0" fmla="*/ 315853 w 403295"/>
                <a:gd name="connsiteY0" fmla="*/ 146215 h 301349"/>
                <a:gd name="connsiteX1" fmla="*/ 402637 w 403295"/>
                <a:gd name="connsiteY1" fmla="*/ 285915 h 301349"/>
                <a:gd name="connsiteX2" fmla="*/ 260820 w 403295"/>
                <a:gd name="connsiteY2" fmla="*/ 266865 h 301349"/>
                <a:gd name="connsiteX3" fmla="*/ 470 w 403295"/>
                <a:gd name="connsiteY3" fmla="*/ 10748 h 301349"/>
                <a:gd name="connsiteX4" fmla="*/ 193087 w 403295"/>
                <a:gd name="connsiteY4" fmla="*/ 44615 h 301349"/>
                <a:gd name="connsiteX5" fmla="*/ 51270 w 403295"/>
                <a:gd name="connsiteY5" fmla="*/ 12865 h 301349"/>
                <a:gd name="connsiteX6" fmla="*/ 38570 w 403295"/>
                <a:gd name="connsiteY6" fmla="*/ 25565 h 301349"/>
                <a:gd name="connsiteX7" fmla="*/ 224837 w 403295"/>
                <a:gd name="connsiteY7" fmla="*/ 230881 h 301349"/>
                <a:gd name="connsiteX8" fmla="*/ 364537 w 403295"/>
                <a:gd name="connsiteY8" fmla="*/ 283798 h 301349"/>
                <a:gd name="connsiteX9" fmla="*/ 315853 w 403295"/>
                <a:gd name="connsiteY9" fmla="*/ 146215 h 301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3295" h="301349">
                  <a:moveTo>
                    <a:pt x="315853" y="146215"/>
                  </a:moveTo>
                  <a:cubicBezTo>
                    <a:pt x="322203" y="146568"/>
                    <a:pt x="411809" y="265807"/>
                    <a:pt x="402637" y="285915"/>
                  </a:cubicBezTo>
                  <a:cubicBezTo>
                    <a:pt x="393465" y="306023"/>
                    <a:pt x="327848" y="312726"/>
                    <a:pt x="260820" y="266865"/>
                  </a:cubicBezTo>
                  <a:cubicBezTo>
                    <a:pt x="193792" y="221004"/>
                    <a:pt x="11759" y="47790"/>
                    <a:pt x="470" y="10748"/>
                  </a:cubicBezTo>
                  <a:cubicBezTo>
                    <a:pt x="-10819" y="-26294"/>
                    <a:pt x="184620" y="44262"/>
                    <a:pt x="193087" y="44615"/>
                  </a:cubicBezTo>
                  <a:cubicBezTo>
                    <a:pt x="201554" y="44968"/>
                    <a:pt x="77023" y="16040"/>
                    <a:pt x="51270" y="12865"/>
                  </a:cubicBezTo>
                  <a:cubicBezTo>
                    <a:pt x="25517" y="9690"/>
                    <a:pt x="9642" y="-10771"/>
                    <a:pt x="38570" y="25565"/>
                  </a:cubicBezTo>
                  <a:cubicBezTo>
                    <a:pt x="67498" y="61901"/>
                    <a:pt x="170509" y="187842"/>
                    <a:pt x="224837" y="230881"/>
                  </a:cubicBezTo>
                  <a:cubicBezTo>
                    <a:pt x="279165" y="273920"/>
                    <a:pt x="347251" y="297204"/>
                    <a:pt x="364537" y="283798"/>
                  </a:cubicBezTo>
                  <a:cubicBezTo>
                    <a:pt x="381823" y="270393"/>
                    <a:pt x="309503" y="145862"/>
                    <a:pt x="315853" y="14621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3" name="フリーフォーム: 図形 562">
              <a:extLst>
                <a:ext uri="{FF2B5EF4-FFF2-40B4-BE49-F238E27FC236}">
                  <a16:creationId xmlns:a16="http://schemas.microsoft.com/office/drawing/2014/main" id="{312D6B6D-D059-440A-993B-6A21621661B6}"/>
                </a:ext>
              </a:extLst>
            </p:cNvPr>
            <p:cNvSpPr/>
            <p:nvPr/>
          </p:nvSpPr>
          <p:spPr>
            <a:xfrm rot="10800000">
              <a:off x="3073366" y="6652918"/>
              <a:ext cx="271877" cy="657751"/>
            </a:xfrm>
            <a:custGeom>
              <a:avLst/>
              <a:gdLst>
                <a:gd name="connsiteX0" fmla="*/ 241394 w 242820"/>
                <a:gd name="connsiteY0" fmla="*/ 78 h 587453"/>
                <a:gd name="connsiteX1" fmla="*/ 201706 w 242820"/>
                <a:gd name="connsiteY1" fmla="*/ 88978 h 587453"/>
                <a:gd name="connsiteX2" fmla="*/ 208056 w 242820"/>
                <a:gd name="connsiteY2" fmla="*/ 152478 h 587453"/>
                <a:gd name="connsiteX3" fmla="*/ 103281 w 242820"/>
                <a:gd name="connsiteY3" fmla="*/ 442990 h 587453"/>
                <a:gd name="connsiteX4" fmla="*/ 104869 w 242820"/>
                <a:gd name="connsiteY4" fmla="*/ 490615 h 587453"/>
                <a:gd name="connsiteX5" fmla="*/ 94 w 242820"/>
                <a:gd name="connsiteY5" fmla="*/ 587453 h 587453"/>
                <a:gd name="connsiteX6" fmla="*/ 125506 w 242820"/>
                <a:gd name="connsiteY6" fmla="*/ 492203 h 587453"/>
                <a:gd name="connsiteX7" fmla="*/ 135031 w 242820"/>
                <a:gd name="connsiteY7" fmla="*/ 422353 h 587453"/>
                <a:gd name="connsiteX8" fmla="*/ 238219 w 242820"/>
                <a:gd name="connsiteY8" fmla="*/ 88978 h 587453"/>
                <a:gd name="connsiteX9" fmla="*/ 225519 w 242820"/>
                <a:gd name="connsiteY9" fmla="*/ 73103 h 587453"/>
                <a:gd name="connsiteX10" fmla="*/ 241394 w 242820"/>
                <a:gd name="connsiteY10" fmla="*/ 78 h 587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2820" h="587453">
                  <a:moveTo>
                    <a:pt x="241394" y="78"/>
                  </a:moveTo>
                  <a:cubicBezTo>
                    <a:pt x="237425" y="2724"/>
                    <a:pt x="207262" y="63578"/>
                    <a:pt x="201706" y="88978"/>
                  </a:cubicBezTo>
                  <a:cubicBezTo>
                    <a:pt x="196150" y="114378"/>
                    <a:pt x="224460" y="93476"/>
                    <a:pt x="208056" y="152478"/>
                  </a:cubicBezTo>
                  <a:cubicBezTo>
                    <a:pt x="191652" y="211480"/>
                    <a:pt x="120479" y="386634"/>
                    <a:pt x="103281" y="442990"/>
                  </a:cubicBezTo>
                  <a:cubicBezTo>
                    <a:pt x="86083" y="499346"/>
                    <a:pt x="122067" y="466538"/>
                    <a:pt x="104869" y="490615"/>
                  </a:cubicBezTo>
                  <a:cubicBezTo>
                    <a:pt x="87671" y="514692"/>
                    <a:pt x="-3345" y="587188"/>
                    <a:pt x="94" y="587453"/>
                  </a:cubicBezTo>
                  <a:cubicBezTo>
                    <a:pt x="3533" y="587718"/>
                    <a:pt x="103016" y="519720"/>
                    <a:pt x="125506" y="492203"/>
                  </a:cubicBezTo>
                  <a:cubicBezTo>
                    <a:pt x="147995" y="464686"/>
                    <a:pt x="116246" y="489557"/>
                    <a:pt x="135031" y="422353"/>
                  </a:cubicBezTo>
                  <a:cubicBezTo>
                    <a:pt x="153816" y="355149"/>
                    <a:pt x="223138" y="147186"/>
                    <a:pt x="238219" y="88978"/>
                  </a:cubicBezTo>
                  <a:cubicBezTo>
                    <a:pt x="253300" y="30770"/>
                    <a:pt x="226577" y="83951"/>
                    <a:pt x="225519" y="73103"/>
                  </a:cubicBezTo>
                  <a:cubicBezTo>
                    <a:pt x="224461" y="62255"/>
                    <a:pt x="245363" y="-2568"/>
                    <a:pt x="241394" y="7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4" name="フリーフォーム: 図形 563">
              <a:extLst>
                <a:ext uri="{FF2B5EF4-FFF2-40B4-BE49-F238E27FC236}">
                  <a16:creationId xmlns:a16="http://schemas.microsoft.com/office/drawing/2014/main" id="{0B7C1F4E-C588-4B2F-BD39-F6713E0C0C7B}"/>
                </a:ext>
              </a:extLst>
            </p:cNvPr>
            <p:cNvSpPr/>
            <p:nvPr/>
          </p:nvSpPr>
          <p:spPr>
            <a:xfrm rot="10800000">
              <a:off x="2925693" y="5661174"/>
              <a:ext cx="215043" cy="264227"/>
            </a:xfrm>
            <a:custGeom>
              <a:avLst/>
              <a:gdLst>
                <a:gd name="connsiteX0" fmla="*/ 63506 w 192060"/>
                <a:gd name="connsiteY0" fmla="*/ 234475 h 235987"/>
                <a:gd name="connsiteX1" fmla="*/ 3181 w 192060"/>
                <a:gd name="connsiteY1" fmla="*/ 126525 h 235987"/>
                <a:gd name="connsiteX2" fmla="*/ 20644 w 192060"/>
                <a:gd name="connsiteY2" fmla="*/ 5875 h 235987"/>
                <a:gd name="connsiteX3" fmla="*/ 123831 w 192060"/>
                <a:gd name="connsiteY3" fmla="*/ 32863 h 235987"/>
                <a:gd name="connsiteX4" fmla="*/ 177806 w 192060"/>
                <a:gd name="connsiteY4" fmla="*/ 155100 h 235987"/>
                <a:gd name="connsiteX5" fmla="*/ 187331 w 192060"/>
                <a:gd name="connsiteY5" fmla="*/ 169388 h 235987"/>
                <a:gd name="connsiteX6" fmla="*/ 112719 w 192060"/>
                <a:gd name="connsiteY6" fmla="*/ 43975 h 235987"/>
                <a:gd name="connsiteX7" fmla="*/ 68269 w 192060"/>
                <a:gd name="connsiteY7" fmla="*/ 18575 h 235987"/>
                <a:gd name="connsiteX8" fmla="*/ 14294 w 192060"/>
                <a:gd name="connsiteY8" fmla="*/ 43975 h 235987"/>
                <a:gd name="connsiteX9" fmla="*/ 63506 w 192060"/>
                <a:gd name="connsiteY9" fmla="*/ 234475 h 235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2060" h="235987">
                  <a:moveTo>
                    <a:pt x="63506" y="234475"/>
                  </a:moveTo>
                  <a:cubicBezTo>
                    <a:pt x="61654" y="248233"/>
                    <a:pt x="10325" y="164625"/>
                    <a:pt x="3181" y="126525"/>
                  </a:cubicBezTo>
                  <a:cubicBezTo>
                    <a:pt x="-3963" y="88425"/>
                    <a:pt x="536" y="21485"/>
                    <a:pt x="20644" y="5875"/>
                  </a:cubicBezTo>
                  <a:cubicBezTo>
                    <a:pt x="40752" y="-9735"/>
                    <a:pt x="97637" y="7992"/>
                    <a:pt x="123831" y="32863"/>
                  </a:cubicBezTo>
                  <a:cubicBezTo>
                    <a:pt x="150025" y="57734"/>
                    <a:pt x="167223" y="132346"/>
                    <a:pt x="177806" y="155100"/>
                  </a:cubicBezTo>
                  <a:cubicBezTo>
                    <a:pt x="188389" y="177854"/>
                    <a:pt x="198179" y="187909"/>
                    <a:pt x="187331" y="169388"/>
                  </a:cubicBezTo>
                  <a:cubicBezTo>
                    <a:pt x="176483" y="150867"/>
                    <a:pt x="132563" y="69111"/>
                    <a:pt x="112719" y="43975"/>
                  </a:cubicBezTo>
                  <a:cubicBezTo>
                    <a:pt x="92875" y="18839"/>
                    <a:pt x="84673" y="18575"/>
                    <a:pt x="68269" y="18575"/>
                  </a:cubicBezTo>
                  <a:cubicBezTo>
                    <a:pt x="51865" y="18575"/>
                    <a:pt x="19321" y="10373"/>
                    <a:pt x="14294" y="43975"/>
                  </a:cubicBezTo>
                  <a:cubicBezTo>
                    <a:pt x="9267" y="77577"/>
                    <a:pt x="65358" y="220717"/>
                    <a:pt x="63506" y="23447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5" name="フリーフォーム: 図形 564">
              <a:extLst>
                <a:ext uri="{FF2B5EF4-FFF2-40B4-BE49-F238E27FC236}">
                  <a16:creationId xmlns:a16="http://schemas.microsoft.com/office/drawing/2014/main" id="{F0450AC8-DA3F-46DA-99C0-8FE5FD7572DC}"/>
                </a:ext>
              </a:extLst>
            </p:cNvPr>
            <p:cNvSpPr/>
            <p:nvPr/>
          </p:nvSpPr>
          <p:spPr>
            <a:xfrm rot="10800000">
              <a:off x="2427583" y="5600850"/>
              <a:ext cx="475082" cy="138920"/>
            </a:xfrm>
            <a:custGeom>
              <a:avLst/>
              <a:gdLst>
                <a:gd name="connsiteX0" fmla="*/ 1693 w 424307"/>
                <a:gd name="connsiteY0" fmla="*/ 2009 h 124073"/>
                <a:gd name="connsiteX1" fmla="*/ 217593 w 424307"/>
                <a:gd name="connsiteY1" fmla="*/ 21059 h 124073"/>
                <a:gd name="connsiteX2" fmla="*/ 379518 w 424307"/>
                <a:gd name="connsiteY2" fmla="*/ 119484 h 124073"/>
                <a:gd name="connsiteX3" fmla="*/ 422380 w 424307"/>
                <a:gd name="connsiteY3" fmla="*/ 98847 h 124073"/>
                <a:gd name="connsiteX4" fmla="*/ 416030 w 424307"/>
                <a:gd name="connsiteY4" fmla="*/ 19472 h 124073"/>
                <a:gd name="connsiteX5" fmla="*/ 408093 w 424307"/>
                <a:gd name="connsiteY5" fmla="*/ 103609 h 124073"/>
                <a:gd name="connsiteX6" fmla="*/ 341418 w 424307"/>
                <a:gd name="connsiteY6" fmla="*/ 52809 h 124073"/>
                <a:gd name="connsiteX7" fmla="*/ 1693 w 424307"/>
                <a:gd name="connsiteY7" fmla="*/ 2009 h 124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4307" h="124073">
                  <a:moveTo>
                    <a:pt x="1693" y="2009"/>
                  </a:moveTo>
                  <a:cubicBezTo>
                    <a:pt x="-18944" y="-3283"/>
                    <a:pt x="154622" y="1480"/>
                    <a:pt x="217593" y="21059"/>
                  </a:cubicBezTo>
                  <a:cubicBezTo>
                    <a:pt x="280564" y="40638"/>
                    <a:pt x="345387" y="106519"/>
                    <a:pt x="379518" y="119484"/>
                  </a:cubicBezTo>
                  <a:cubicBezTo>
                    <a:pt x="413649" y="132449"/>
                    <a:pt x="416295" y="115515"/>
                    <a:pt x="422380" y="98847"/>
                  </a:cubicBezTo>
                  <a:cubicBezTo>
                    <a:pt x="428465" y="82179"/>
                    <a:pt x="418411" y="18678"/>
                    <a:pt x="416030" y="19472"/>
                  </a:cubicBezTo>
                  <a:cubicBezTo>
                    <a:pt x="413649" y="20266"/>
                    <a:pt x="420528" y="98053"/>
                    <a:pt x="408093" y="103609"/>
                  </a:cubicBezTo>
                  <a:cubicBezTo>
                    <a:pt x="395658" y="109165"/>
                    <a:pt x="404918" y="71330"/>
                    <a:pt x="341418" y="52809"/>
                  </a:cubicBezTo>
                  <a:cubicBezTo>
                    <a:pt x="277918" y="34288"/>
                    <a:pt x="22330" y="7301"/>
                    <a:pt x="1693" y="200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6" name="フリーフォーム: 図形 565">
              <a:extLst>
                <a:ext uri="{FF2B5EF4-FFF2-40B4-BE49-F238E27FC236}">
                  <a16:creationId xmlns:a16="http://schemas.microsoft.com/office/drawing/2014/main" id="{2EF415D1-3F31-4D30-A2E1-F20AD48FC41E}"/>
                </a:ext>
              </a:extLst>
            </p:cNvPr>
            <p:cNvSpPr/>
            <p:nvPr/>
          </p:nvSpPr>
          <p:spPr>
            <a:xfrm rot="10800000">
              <a:off x="1801224" y="7365502"/>
              <a:ext cx="174957" cy="70823"/>
            </a:xfrm>
            <a:custGeom>
              <a:avLst/>
              <a:gdLst>
                <a:gd name="connsiteX0" fmla="*/ 18778 w 156258"/>
                <a:gd name="connsiteY0" fmla="*/ 2766 h 63254"/>
                <a:gd name="connsiteX1" fmla="*/ 152128 w 156258"/>
                <a:gd name="connsiteY1" fmla="*/ 13879 h 63254"/>
                <a:gd name="connsiteX2" fmla="*/ 112440 w 156258"/>
                <a:gd name="connsiteY2" fmla="*/ 51979 h 63254"/>
                <a:gd name="connsiteX3" fmla="*/ 12428 w 156258"/>
                <a:gd name="connsiteY3" fmla="*/ 61504 h 63254"/>
                <a:gd name="connsiteX4" fmla="*/ 18778 w 156258"/>
                <a:gd name="connsiteY4" fmla="*/ 2766 h 63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258" h="63254">
                  <a:moveTo>
                    <a:pt x="18778" y="2766"/>
                  </a:moveTo>
                  <a:cubicBezTo>
                    <a:pt x="42061" y="-5172"/>
                    <a:pt x="136518" y="5677"/>
                    <a:pt x="152128" y="13879"/>
                  </a:cubicBezTo>
                  <a:cubicBezTo>
                    <a:pt x="167738" y="22081"/>
                    <a:pt x="135723" y="44042"/>
                    <a:pt x="112440" y="51979"/>
                  </a:cubicBezTo>
                  <a:cubicBezTo>
                    <a:pt x="89157" y="59917"/>
                    <a:pt x="30420" y="66531"/>
                    <a:pt x="12428" y="61504"/>
                  </a:cubicBezTo>
                  <a:cubicBezTo>
                    <a:pt x="-5564" y="56477"/>
                    <a:pt x="-4505" y="10704"/>
                    <a:pt x="18778" y="276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7" name="フリーフォーム: 図形 566">
              <a:extLst>
                <a:ext uri="{FF2B5EF4-FFF2-40B4-BE49-F238E27FC236}">
                  <a16:creationId xmlns:a16="http://schemas.microsoft.com/office/drawing/2014/main" id="{C2861314-4642-4392-9732-6EA627CA325D}"/>
                </a:ext>
              </a:extLst>
            </p:cNvPr>
            <p:cNvSpPr/>
            <p:nvPr/>
          </p:nvSpPr>
          <p:spPr>
            <a:xfrm rot="10800000">
              <a:off x="2024192" y="7189059"/>
              <a:ext cx="86434" cy="160819"/>
            </a:xfrm>
            <a:custGeom>
              <a:avLst/>
              <a:gdLst>
                <a:gd name="connsiteX0" fmla="*/ 32491 w 77196"/>
                <a:gd name="connsiteY0" fmla="*/ 171 h 143631"/>
                <a:gd name="connsiteX1" fmla="*/ 76941 w 77196"/>
                <a:gd name="connsiteY1" fmla="*/ 106533 h 143631"/>
                <a:gd name="connsiteX2" fmla="*/ 48366 w 77196"/>
                <a:gd name="connsiteY2" fmla="*/ 143046 h 143631"/>
                <a:gd name="connsiteX3" fmla="*/ 741 w 77196"/>
                <a:gd name="connsiteY3" fmla="*/ 82721 h 143631"/>
                <a:gd name="connsiteX4" fmla="*/ 32491 w 77196"/>
                <a:gd name="connsiteY4" fmla="*/ 171 h 143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196" h="143631">
                  <a:moveTo>
                    <a:pt x="32491" y="171"/>
                  </a:moveTo>
                  <a:cubicBezTo>
                    <a:pt x="45191" y="4140"/>
                    <a:pt x="74295" y="82721"/>
                    <a:pt x="76941" y="106533"/>
                  </a:cubicBezTo>
                  <a:cubicBezTo>
                    <a:pt x="79587" y="130345"/>
                    <a:pt x="61066" y="147015"/>
                    <a:pt x="48366" y="143046"/>
                  </a:cubicBezTo>
                  <a:cubicBezTo>
                    <a:pt x="35666" y="139077"/>
                    <a:pt x="6033" y="103358"/>
                    <a:pt x="741" y="82721"/>
                  </a:cubicBezTo>
                  <a:cubicBezTo>
                    <a:pt x="-4551" y="62084"/>
                    <a:pt x="19791" y="-3798"/>
                    <a:pt x="32491" y="17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8" name="フリーフォーム: 図形 567">
              <a:extLst>
                <a:ext uri="{FF2B5EF4-FFF2-40B4-BE49-F238E27FC236}">
                  <a16:creationId xmlns:a16="http://schemas.microsoft.com/office/drawing/2014/main" id="{85711F7F-0FF4-4F2F-8C18-84E7770D8F34}"/>
                </a:ext>
              </a:extLst>
            </p:cNvPr>
            <p:cNvSpPr/>
            <p:nvPr/>
          </p:nvSpPr>
          <p:spPr>
            <a:xfrm rot="10800000">
              <a:off x="2150676" y="7292071"/>
              <a:ext cx="103267" cy="123980"/>
            </a:xfrm>
            <a:custGeom>
              <a:avLst/>
              <a:gdLst>
                <a:gd name="connsiteX0" fmla="*/ 28729 w 92230"/>
                <a:gd name="connsiteY0" fmla="*/ 533 h 110729"/>
                <a:gd name="connsiteX1" fmla="*/ 92229 w 92230"/>
                <a:gd name="connsiteY1" fmla="*/ 95783 h 110729"/>
                <a:gd name="connsiteX2" fmla="*/ 27141 w 92230"/>
                <a:gd name="connsiteY2" fmla="*/ 106896 h 110729"/>
                <a:gd name="connsiteX3" fmla="*/ 154 w 92230"/>
                <a:gd name="connsiteY3" fmla="*/ 59271 h 110729"/>
                <a:gd name="connsiteX4" fmla="*/ 28729 w 92230"/>
                <a:gd name="connsiteY4" fmla="*/ 533 h 110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230" h="110729">
                  <a:moveTo>
                    <a:pt x="28729" y="533"/>
                  </a:moveTo>
                  <a:cubicBezTo>
                    <a:pt x="44075" y="6618"/>
                    <a:pt x="92494" y="78056"/>
                    <a:pt x="92229" y="95783"/>
                  </a:cubicBezTo>
                  <a:cubicBezTo>
                    <a:pt x="91964" y="113510"/>
                    <a:pt x="42487" y="112981"/>
                    <a:pt x="27141" y="106896"/>
                  </a:cubicBezTo>
                  <a:cubicBezTo>
                    <a:pt x="11795" y="100811"/>
                    <a:pt x="2006" y="76469"/>
                    <a:pt x="154" y="59271"/>
                  </a:cubicBezTo>
                  <a:cubicBezTo>
                    <a:pt x="-1698" y="42073"/>
                    <a:pt x="13383" y="-5552"/>
                    <a:pt x="28729" y="53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9" name="フリーフォーム: 図形 568">
              <a:extLst>
                <a:ext uri="{FF2B5EF4-FFF2-40B4-BE49-F238E27FC236}">
                  <a16:creationId xmlns:a16="http://schemas.microsoft.com/office/drawing/2014/main" id="{4DDE21E8-F92C-46DF-BA12-5FACE0276695}"/>
                </a:ext>
              </a:extLst>
            </p:cNvPr>
            <p:cNvSpPr/>
            <p:nvPr/>
          </p:nvSpPr>
          <p:spPr>
            <a:xfrm rot="10800000">
              <a:off x="2268499" y="7228788"/>
              <a:ext cx="148915" cy="83051"/>
            </a:xfrm>
            <a:custGeom>
              <a:avLst/>
              <a:gdLst>
                <a:gd name="connsiteX0" fmla="*/ 1690 w 132999"/>
                <a:gd name="connsiteY0" fmla="*/ 1123 h 74175"/>
                <a:gd name="connsiteX1" fmla="*/ 131865 w 132999"/>
                <a:gd name="connsiteY1" fmla="*/ 32873 h 74175"/>
                <a:gd name="connsiteX2" fmla="*/ 62015 w 132999"/>
                <a:gd name="connsiteY2" fmla="*/ 74148 h 74175"/>
                <a:gd name="connsiteX3" fmla="*/ 1690 w 132999"/>
                <a:gd name="connsiteY3" fmla="*/ 1123 h 74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999" h="74175">
                  <a:moveTo>
                    <a:pt x="1690" y="1123"/>
                  </a:moveTo>
                  <a:cubicBezTo>
                    <a:pt x="13332" y="-5756"/>
                    <a:pt x="121811" y="20702"/>
                    <a:pt x="131865" y="32873"/>
                  </a:cubicBezTo>
                  <a:cubicBezTo>
                    <a:pt x="141919" y="45044"/>
                    <a:pt x="82388" y="75206"/>
                    <a:pt x="62015" y="74148"/>
                  </a:cubicBezTo>
                  <a:cubicBezTo>
                    <a:pt x="41642" y="73090"/>
                    <a:pt x="-9952" y="8002"/>
                    <a:pt x="1690" y="112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0" name="フリーフォーム: 図形 569">
              <a:extLst>
                <a:ext uri="{FF2B5EF4-FFF2-40B4-BE49-F238E27FC236}">
                  <a16:creationId xmlns:a16="http://schemas.microsoft.com/office/drawing/2014/main" id="{29C4C631-83EF-4C31-B8C7-BD2842BD6F8B}"/>
                </a:ext>
              </a:extLst>
            </p:cNvPr>
            <p:cNvSpPr/>
            <p:nvPr/>
          </p:nvSpPr>
          <p:spPr>
            <a:xfrm rot="10800000">
              <a:off x="2119630" y="7170621"/>
              <a:ext cx="107985" cy="104503"/>
            </a:xfrm>
            <a:custGeom>
              <a:avLst/>
              <a:gdLst>
                <a:gd name="connsiteX0" fmla="*/ 452 w 96444"/>
                <a:gd name="connsiteY0" fmla="*/ 81 h 93334"/>
                <a:gd name="connsiteX1" fmla="*/ 94115 w 96444"/>
                <a:gd name="connsiteY1" fmla="*/ 74693 h 93334"/>
                <a:gd name="connsiteX2" fmla="*/ 60777 w 96444"/>
                <a:gd name="connsiteY2" fmla="*/ 90568 h 93334"/>
                <a:gd name="connsiteX3" fmla="*/ 452 w 96444"/>
                <a:gd name="connsiteY3" fmla="*/ 81 h 93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444" h="93334">
                  <a:moveTo>
                    <a:pt x="452" y="81"/>
                  </a:moveTo>
                  <a:cubicBezTo>
                    <a:pt x="6008" y="-2565"/>
                    <a:pt x="84061" y="59612"/>
                    <a:pt x="94115" y="74693"/>
                  </a:cubicBezTo>
                  <a:cubicBezTo>
                    <a:pt x="104169" y="89774"/>
                    <a:pt x="79562" y="97976"/>
                    <a:pt x="60777" y="90568"/>
                  </a:cubicBezTo>
                  <a:cubicBezTo>
                    <a:pt x="41992" y="83160"/>
                    <a:pt x="-5104" y="2727"/>
                    <a:pt x="452" y="8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1" name="フリーフォーム: 図形 570">
              <a:extLst>
                <a:ext uri="{FF2B5EF4-FFF2-40B4-BE49-F238E27FC236}">
                  <a16:creationId xmlns:a16="http://schemas.microsoft.com/office/drawing/2014/main" id="{BE4A3B17-4A0E-41A0-9C4B-4B83E646D8E4}"/>
                </a:ext>
              </a:extLst>
            </p:cNvPr>
            <p:cNvSpPr/>
            <p:nvPr/>
          </p:nvSpPr>
          <p:spPr>
            <a:xfrm rot="10800000">
              <a:off x="2406463" y="7065338"/>
              <a:ext cx="68020" cy="161828"/>
            </a:xfrm>
            <a:custGeom>
              <a:avLst/>
              <a:gdLst>
                <a:gd name="connsiteX0" fmla="*/ 60598 w 60750"/>
                <a:gd name="connsiteY0" fmla="*/ 8049 h 144532"/>
                <a:gd name="connsiteX1" fmla="*/ 20910 w 60750"/>
                <a:gd name="connsiteY1" fmla="*/ 136636 h 144532"/>
                <a:gd name="connsiteX2" fmla="*/ 1860 w 60750"/>
                <a:gd name="connsiteY2" fmla="*/ 119174 h 144532"/>
                <a:gd name="connsiteX3" fmla="*/ 5035 w 60750"/>
                <a:gd name="connsiteY3" fmla="*/ 25511 h 144532"/>
                <a:gd name="connsiteX4" fmla="*/ 60598 w 60750"/>
                <a:gd name="connsiteY4" fmla="*/ 8049 h 144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750" h="144532">
                  <a:moveTo>
                    <a:pt x="60598" y="8049"/>
                  </a:moveTo>
                  <a:cubicBezTo>
                    <a:pt x="63244" y="26570"/>
                    <a:pt x="30700" y="118115"/>
                    <a:pt x="20910" y="136636"/>
                  </a:cubicBezTo>
                  <a:cubicBezTo>
                    <a:pt x="11120" y="155157"/>
                    <a:pt x="4506" y="137695"/>
                    <a:pt x="1860" y="119174"/>
                  </a:cubicBezTo>
                  <a:cubicBezTo>
                    <a:pt x="-786" y="100653"/>
                    <a:pt x="-1315" y="44826"/>
                    <a:pt x="5035" y="25511"/>
                  </a:cubicBezTo>
                  <a:cubicBezTo>
                    <a:pt x="11385" y="6196"/>
                    <a:pt x="57952" y="-10472"/>
                    <a:pt x="60598" y="804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2" name="フリーフォーム: 図形 571">
              <a:extLst>
                <a:ext uri="{FF2B5EF4-FFF2-40B4-BE49-F238E27FC236}">
                  <a16:creationId xmlns:a16="http://schemas.microsoft.com/office/drawing/2014/main" id="{494C41AE-B2E5-4A74-BDDF-36A0740FC735}"/>
                </a:ext>
              </a:extLst>
            </p:cNvPr>
            <p:cNvSpPr/>
            <p:nvPr/>
          </p:nvSpPr>
          <p:spPr>
            <a:xfrm rot="10800000">
              <a:off x="2130569" y="7060100"/>
              <a:ext cx="95399" cy="94345"/>
            </a:xfrm>
            <a:custGeom>
              <a:avLst/>
              <a:gdLst>
                <a:gd name="connsiteX0" fmla="*/ 3744 w 85203"/>
                <a:gd name="connsiteY0" fmla="*/ 76451 h 84262"/>
                <a:gd name="connsiteX1" fmla="*/ 78356 w 85203"/>
                <a:gd name="connsiteY1" fmla="*/ 74863 h 84262"/>
                <a:gd name="connsiteX2" fmla="*/ 75181 w 85203"/>
                <a:gd name="connsiteY2" fmla="*/ 11363 h 84262"/>
                <a:gd name="connsiteX3" fmla="*/ 19619 w 85203"/>
                <a:gd name="connsiteY3" fmla="*/ 3426 h 84262"/>
                <a:gd name="connsiteX4" fmla="*/ 3744 w 85203"/>
                <a:gd name="connsiteY4" fmla="*/ 76451 h 84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203" h="84262">
                  <a:moveTo>
                    <a:pt x="3744" y="76451"/>
                  </a:moveTo>
                  <a:cubicBezTo>
                    <a:pt x="13533" y="88357"/>
                    <a:pt x="66450" y="85711"/>
                    <a:pt x="78356" y="74863"/>
                  </a:cubicBezTo>
                  <a:cubicBezTo>
                    <a:pt x="90262" y="64015"/>
                    <a:pt x="84970" y="23269"/>
                    <a:pt x="75181" y="11363"/>
                  </a:cubicBezTo>
                  <a:cubicBezTo>
                    <a:pt x="65392" y="-543"/>
                    <a:pt x="34436" y="-2924"/>
                    <a:pt x="19619" y="3426"/>
                  </a:cubicBezTo>
                  <a:cubicBezTo>
                    <a:pt x="4802" y="9776"/>
                    <a:pt x="-6045" y="64545"/>
                    <a:pt x="3744" y="7645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3" name="フリーフォーム: 図形 572">
              <a:extLst>
                <a:ext uri="{FF2B5EF4-FFF2-40B4-BE49-F238E27FC236}">
                  <a16:creationId xmlns:a16="http://schemas.microsoft.com/office/drawing/2014/main" id="{22B0D89F-3C75-4B5B-8C91-874EE6DA54FC}"/>
                </a:ext>
              </a:extLst>
            </p:cNvPr>
            <p:cNvSpPr/>
            <p:nvPr/>
          </p:nvSpPr>
          <p:spPr>
            <a:xfrm rot="10800000">
              <a:off x="2486298" y="6926344"/>
              <a:ext cx="168987" cy="121311"/>
            </a:xfrm>
            <a:custGeom>
              <a:avLst/>
              <a:gdLst>
                <a:gd name="connsiteX0" fmla="*/ 1414 w 150926"/>
                <a:gd name="connsiteY0" fmla="*/ 3299 h 108346"/>
                <a:gd name="connsiteX1" fmla="*/ 120477 w 150926"/>
                <a:gd name="connsiteY1" fmla="*/ 30286 h 108346"/>
                <a:gd name="connsiteX2" fmla="*/ 147464 w 150926"/>
                <a:gd name="connsiteY2" fmla="*/ 92199 h 108346"/>
                <a:gd name="connsiteX3" fmla="*/ 60152 w 150926"/>
                <a:gd name="connsiteY3" fmla="*/ 103311 h 108346"/>
                <a:gd name="connsiteX4" fmla="*/ 1414 w 150926"/>
                <a:gd name="connsiteY4" fmla="*/ 3299 h 108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926" h="108346">
                  <a:moveTo>
                    <a:pt x="1414" y="3299"/>
                  </a:moveTo>
                  <a:cubicBezTo>
                    <a:pt x="11468" y="-8872"/>
                    <a:pt x="96135" y="15469"/>
                    <a:pt x="120477" y="30286"/>
                  </a:cubicBezTo>
                  <a:cubicBezTo>
                    <a:pt x="144819" y="45103"/>
                    <a:pt x="157518" y="80028"/>
                    <a:pt x="147464" y="92199"/>
                  </a:cubicBezTo>
                  <a:cubicBezTo>
                    <a:pt x="137410" y="104370"/>
                    <a:pt x="82906" y="114953"/>
                    <a:pt x="60152" y="103311"/>
                  </a:cubicBezTo>
                  <a:cubicBezTo>
                    <a:pt x="37398" y="91669"/>
                    <a:pt x="-8640" y="15470"/>
                    <a:pt x="1414" y="329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4" name="フリーフォーム: 図形 573">
              <a:extLst>
                <a:ext uri="{FF2B5EF4-FFF2-40B4-BE49-F238E27FC236}">
                  <a16:creationId xmlns:a16="http://schemas.microsoft.com/office/drawing/2014/main" id="{FE344885-6F20-490D-9EC7-25A839D09E5F}"/>
                </a:ext>
              </a:extLst>
            </p:cNvPr>
            <p:cNvSpPr/>
            <p:nvPr/>
          </p:nvSpPr>
          <p:spPr>
            <a:xfrm rot="10800000">
              <a:off x="2519233" y="6544165"/>
              <a:ext cx="263744" cy="324221"/>
            </a:xfrm>
            <a:custGeom>
              <a:avLst/>
              <a:gdLst>
                <a:gd name="connsiteX0" fmla="*/ 137684 w 235556"/>
                <a:gd name="connsiteY0" fmla="*/ 351 h 289569"/>
                <a:gd name="connsiteX1" fmla="*/ 234522 w 235556"/>
                <a:gd name="connsiteY1" fmla="*/ 43214 h 289569"/>
                <a:gd name="connsiteX2" fmla="*/ 186897 w 235556"/>
                <a:gd name="connsiteY2" fmla="*/ 71789 h 289569"/>
                <a:gd name="connsiteX3" fmla="*/ 156734 w 235556"/>
                <a:gd name="connsiteY3" fmla="*/ 71789 h 289569"/>
                <a:gd name="connsiteX4" fmla="*/ 124984 w 235556"/>
                <a:gd name="connsiteY4" fmla="*/ 116239 h 289569"/>
                <a:gd name="connsiteX5" fmla="*/ 64659 w 235556"/>
                <a:gd name="connsiteY5" fmla="*/ 147989 h 289569"/>
                <a:gd name="connsiteX6" fmla="*/ 91647 w 235556"/>
                <a:gd name="connsiteY6" fmla="*/ 189264 h 289569"/>
                <a:gd name="connsiteX7" fmla="*/ 137684 w 235556"/>
                <a:gd name="connsiteY7" fmla="*/ 249589 h 289569"/>
                <a:gd name="connsiteX8" fmla="*/ 78947 w 235556"/>
                <a:gd name="connsiteY8" fmla="*/ 286101 h 289569"/>
                <a:gd name="connsiteX9" fmla="*/ 36084 w 235556"/>
                <a:gd name="connsiteY9" fmla="*/ 162276 h 289569"/>
                <a:gd name="connsiteX10" fmla="*/ 2747 w 235556"/>
                <a:gd name="connsiteY10" fmla="*/ 101951 h 289569"/>
                <a:gd name="connsiteX11" fmla="*/ 110697 w 235556"/>
                <a:gd name="connsiteY11" fmla="*/ 68614 h 289569"/>
                <a:gd name="connsiteX12" fmla="*/ 137684 w 235556"/>
                <a:gd name="connsiteY12" fmla="*/ 351 h 28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5556" h="289569">
                  <a:moveTo>
                    <a:pt x="137684" y="351"/>
                  </a:moveTo>
                  <a:cubicBezTo>
                    <a:pt x="158321" y="-3882"/>
                    <a:pt x="226320" y="31308"/>
                    <a:pt x="234522" y="43214"/>
                  </a:cubicBezTo>
                  <a:cubicBezTo>
                    <a:pt x="242724" y="55120"/>
                    <a:pt x="199862" y="67027"/>
                    <a:pt x="186897" y="71789"/>
                  </a:cubicBezTo>
                  <a:cubicBezTo>
                    <a:pt x="173932" y="76552"/>
                    <a:pt x="167053" y="64381"/>
                    <a:pt x="156734" y="71789"/>
                  </a:cubicBezTo>
                  <a:cubicBezTo>
                    <a:pt x="146415" y="79197"/>
                    <a:pt x="140330" y="103539"/>
                    <a:pt x="124984" y="116239"/>
                  </a:cubicBezTo>
                  <a:cubicBezTo>
                    <a:pt x="109638" y="128939"/>
                    <a:pt x="70215" y="135818"/>
                    <a:pt x="64659" y="147989"/>
                  </a:cubicBezTo>
                  <a:cubicBezTo>
                    <a:pt x="59103" y="160160"/>
                    <a:pt x="79476" y="172331"/>
                    <a:pt x="91647" y="189264"/>
                  </a:cubicBezTo>
                  <a:cubicBezTo>
                    <a:pt x="103818" y="206197"/>
                    <a:pt x="139801" y="233450"/>
                    <a:pt x="137684" y="249589"/>
                  </a:cubicBezTo>
                  <a:cubicBezTo>
                    <a:pt x="135567" y="265728"/>
                    <a:pt x="95880" y="300653"/>
                    <a:pt x="78947" y="286101"/>
                  </a:cubicBezTo>
                  <a:cubicBezTo>
                    <a:pt x="62014" y="271549"/>
                    <a:pt x="48784" y="192968"/>
                    <a:pt x="36084" y="162276"/>
                  </a:cubicBezTo>
                  <a:cubicBezTo>
                    <a:pt x="23384" y="131584"/>
                    <a:pt x="-9688" y="117561"/>
                    <a:pt x="2747" y="101951"/>
                  </a:cubicBezTo>
                  <a:cubicBezTo>
                    <a:pt x="15182" y="86341"/>
                    <a:pt x="91118" y="78403"/>
                    <a:pt x="110697" y="68614"/>
                  </a:cubicBezTo>
                  <a:cubicBezTo>
                    <a:pt x="130276" y="58825"/>
                    <a:pt x="117047" y="4584"/>
                    <a:pt x="137684" y="35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5" name="フリーフォーム: 図形 574">
              <a:extLst>
                <a:ext uri="{FF2B5EF4-FFF2-40B4-BE49-F238E27FC236}">
                  <a16:creationId xmlns:a16="http://schemas.microsoft.com/office/drawing/2014/main" id="{51383D82-E0AC-4A2C-82E4-5D49BC869226}"/>
                </a:ext>
              </a:extLst>
            </p:cNvPr>
            <p:cNvSpPr/>
            <p:nvPr/>
          </p:nvSpPr>
          <p:spPr>
            <a:xfrm rot="10800000">
              <a:off x="2351674" y="6847085"/>
              <a:ext cx="106540" cy="101296"/>
            </a:xfrm>
            <a:custGeom>
              <a:avLst/>
              <a:gdLst>
                <a:gd name="connsiteX0" fmla="*/ 87343 w 95153"/>
                <a:gd name="connsiteY0" fmla="*/ 360 h 90470"/>
                <a:gd name="connsiteX1" fmla="*/ 30 w 95153"/>
                <a:gd name="connsiteY1" fmla="*/ 59097 h 90470"/>
                <a:gd name="connsiteX2" fmla="*/ 77818 w 95153"/>
                <a:gd name="connsiteY2" fmla="*/ 89260 h 90470"/>
                <a:gd name="connsiteX3" fmla="*/ 87343 w 95153"/>
                <a:gd name="connsiteY3" fmla="*/ 360 h 90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153" h="90470">
                  <a:moveTo>
                    <a:pt x="87343" y="360"/>
                  </a:moveTo>
                  <a:cubicBezTo>
                    <a:pt x="74378" y="-4667"/>
                    <a:pt x="1617" y="44280"/>
                    <a:pt x="30" y="59097"/>
                  </a:cubicBezTo>
                  <a:cubicBezTo>
                    <a:pt x="-1557" y="73914"/>
                    <a:pt x="58503" y="95874"/>
                    <a:pt x="77818" y="89260"/>
                  </a:cubicBezTo>
                  <a:cubicBezTo>
                    <a:pt x="97133" y="82646"/>
                    <a:pt x="100308" y="5387"/>
                    <a:pt x="87343" y="36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6" name="フリーフォーム: 図形 575">
              <a:extLst>
                <a:ext uri="{FF2B5EF4-FFF2-40B4-BE49-F238E27FC236}">
                  <a16:creationId xmlns:a16="http://schemas.microsoft.com/office/drawing/2014/main" id="{91C6890B-F17B-40FF-9F43-E12599AE9389}"/>
                </a:ext>
              </a:extLst>
            </p:cNvPr>
            <p:cNvSpPr/>
            <p:nvPr/>
          </p:nvSpPr>
          <p:spPr>
            <a:xfrm rot="10800000">
              <a:off x="2474374" y="6634764"/>
              <a:ext cx="178117" cy="91037"/>
            </a:xfrm>
            <a:custGeom>
              <a:avLst/>
              <a:gdLst>
                <a:gd name="connsiteX0" fmla="*/ 2093 w 159080"/>
                <a:gd name="connsiteY0" fmla="*/ 53980 h 81307"/>
                <a:gd name="connsiteX1" fmla="*/ 133856 w 159080"/>
                <a:gd name="connsiteY1" fmla="*/ 5 h 81307"/>
                <a:gd name="connsiteX2" fmla="*/ 152906 w 159080"/>
                <a:gd name="connsiteY2" fmla="*/ 50805 h 81307"/>
                <a:gd name="connsiteX3" fmla="*/ 59243 w 159080"/>
                <a:gd name="connsiteY3" fmla="*/ 80968 h 81307"/>
                <a:gd name="connsiteX4" fmla="*/ 2093 w 159080"/>
                <a:gd name="connsiteY4" fmla="*/ 53980 h 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080" h="81307">
                  <a:moveTo>
                    <a:pt x="2093" y="53980"/>
                  </a:moveTo>
                  <a:cubicBezTo>
                    <a:pt x="14529" y="40486"/>
                    <a:pt x="108721" y="534"/>
                    <a:pt x="133856" y="5"/>
                  </a:cubicBezTo>
                  <a:cubicBezTo>
                    <a:pt x="158991" y="-524"/>
                    <a:pt x="165342" y="37311"/>
                    <a:pt x="152906" y="50805"/>
                  </a:cubicBezTo>
                  <a:cubicBezTo>
                    <a:pt x="140471" y="64299"/>
                    <a:pt x="82791" y="78058"/>
                    <a:pt x="59243" y="80968"/>
                  </a:cubicBezTo>
                  <a:cubicBezTo>
                    <a:pt x="35695" y="83878"/>
                    <a:pt x="-10343" y="67474"/>
                    <a:pt x="2093" y="5398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7" name="フリーフォーム: 図形 576">
              <a:extLst>
                <a:ext uri="{FF2B5EF4-FFF2-40B4-BE49-F238E27FC236}">
                  <a16:creationId xmlns:a16="http://schemas.microsoft.com/office/drawing/2014/main" id="{B9CAD6AC-3A57-42A7-B3A3-158764DC3227}"/>
                </a:ext>
              </a:extLst>
            </p:cNvPr>
            <p:cNvSpPr/>
            <p:nvPr/>
          </p:nvSpPr>
          <p:spPr>
            <a:xfrm rot="10800000">
              <a:off x="2157278" y="6809283"/>
              <a:ext cx="119982" cy="117402"/>
            </a:xfrm>
            <a:custGeom>
              <a:avLst/>
              <a:gdLst>
                <a:gd name="connsiteX0" fmla="*/ 67016 w 107159"/>
                <a:gd name="connsiteY0" fmla="*/ 32 h 104854"/>
                <a:gd name="connsiteX1" fmla="*/ 106704 w 107159"/>
                <a:gd name="connsiteY1" fmla="*/ 61944 h 104854"/>
                <a:gd name="connsiteX2" fmla="*/ 41616 w 107159"/>
                <a:gd name="connsiteY2" fmla="*/ 104807 h 104854"/>
                <a:gd name="connsiteX3" fmla="*/ 341 w 107159"/>
                <a:gd name="connsiteY3" fmla="*/ 54007 h 104854"/>
                <a:gd name="connsiteX4" fmla="*/ 67016 w 107159"/>
                <a:gd name="connsiteY4" fmla="*/ 32 h 104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159" h="104854">
                  <a:moveTo>
                    <a:pt x="67016" y="32"/>
                  </a:moveTo>
                  <a:cubicBezTo>
                    <a:pt x="84743" y="1355"/>
                    <a:pt x="110937" y="44482"/>
                    <a:pt x="106704" y="61944"/>
                  </a:cubicBezTo>
                  <a:cubicBezTo>
                    <a:pt x="102471" y="79406"/>
                    <a:pt x="59343" y="106130"/>
                    <a:pt x="41616" y="104807"/>
                  </a:cubicBezTo>
                  <a:cubicBezTo>
                    <a:pt x="23889" y="103484"/>
                    <a:pt x="-3363" y="70147"/>
                    <a:pt x="341" y="54007"/>
                  </a:cubicBezTo>
                  <a:cubicBezTo>
                    <a:pt x="4045" y="37867"/>
                    <a:pt x="49289" y="-1291"/>
                    <a:pt x="67016" y="3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8" name="フリーフォーム: 図形 577">
              <a:extLst>
                <a:ext uri="{FF2B5EF4-FFF2-40B4-BE49-F238E27FC236}">
                  <a16:creationId xmlns:a16="http://schemas.microsoft.com/office/drawing/2014/main" id="{D0C60FFE-0BC5-402E-A0CE-160EBA8FA595}"/>
                </a:ext>
              </a:extLst>
            </p:cNvPr>
            <p:cNvSpPr/>
            <p:nvPr/>
          </p:nvSpPr>
          <p:spPr>
            <a:xfrm rot="10800000">
              <a:off x="2182706" y="6607920"/>
              <a:ext cx="138829" cy="82593"/>
            </a:xfrm>
            <a:custGeom>
              <a:avLst/>
              <a:gdLst>
                <a:gd name="connsiteX0" fmla="*/ 120847 w 123991"/>
                <a:gd name="connsiteY0" fmla="*/ 239 h 73766"/>
                <a:gd name="connsiteX1" fmla="*/ 81159 w 123991"/>
                <a:gd name="connsiteY1" fmla="*/ 71677 h 73766"/>
                <a:gd name="connsiteX2" fmla="*/ 197 w 123991"/>
                <a:gd name="connsiteY2" fmla="*/ 49452 h 73766"/>
                <a:gd name="connsiteX3" fmla="*/ 120847 w 123991"/>
                <a:gd name="connsiteY3" fmla="*/ 239 h 7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991" h="73766">
                  <a:moveTo>
                    <a:pt x="120847" y="239"/>
                  </a:moveTo>
                  <a:cubicBezTo>
                    <a:pt x="134341" y="3943"/>
                    <a:pt x="101267" y="63475"/>
                    <a:pt x="81159" y="71677"/>
                  </a:cubicBezTo>
                  <a:cubicBezTo>
                    <a:pt x="61051" y="79879"/>
                    <a:pt x="-4036" y="62152"/>
                    <a:pt x="197" y="49452"/>
                  </a:cubicBezTo>
                  <a:cubicBezTo>
                    <a:pt x="4430" y="36752"/>
                    <a:pt x="107353" y="-3465"/>
                    <a:pt x="120847" y="23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9" name="フリーフォーム: 図形 578">
              <a:extLst>
                <a:ext uri="{FF2B5EF4-FFF2-40B4-BE49-F238E27FC236}">
                  <a16:creationId xmlns:a16="http://schemas.microsoft.com/office/drawing/2014/main" id="{6C31E37A-B368-47A8-8E29-05D2B33037B5}"/>
                </a:ext>
              </a:extLst>
            </p:cNvPr>
            <p:cNvSpPr/>
            <p:nvPr/>
          </p:nvSpPr>
          <p:spPr>
            <a:xfrm rot="10800000">
              <a:off x="2161192" y="6493391"/>
              <a:ext cx="178753" cy="104961"/>
            </a:xfrm>
            <a:custGeom>
              <a:avLst/>
              <a:gdLst>
                <a:gd name="connsiteX0" fmla="*/ 40451 w 159648"/>
                <a:gd name="connsiteY0" fmla="*/ 478 h 93743"/>
                <a:gd name="connsiteX1" fmla="*/ 159514 w 159648"/>
                <a:gd name="connsiteY1" fmla="*/ 71916 h 93743"/>
                <a:gd name="connsiteX2" fmla="*/ 62676 w 159648"/>
                <a:gd name="connsiteY2" fmla="*/ 92553 h 93743"/>
                <a:gd name="connsiteX3" fmla="*/ 764 w 159648"/>
                <a:gd name="connsiteY3" fmla="*/ 43341 h 93743"/>
                <a:gd name="connsiteX4" fmla="*/ 40451 w 159648"/>
                <a:gd name="connsiteY4" fmla="*/ 478 h 93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648" h="93743">
                  <a:moveTo>
                    <a:pt x="40451" y="478"/>
                  </a:moveTo>
                  <a:cubicBezTo>
                    <a:pt x="66909" y="5240"/>
                    <a:pt x="155810" y="56570"/>
                    <a:pt x="159514" y="71916"/>
                  </a:cubicBezTo>
                  <a:cubicBezTo>
                    <a:pt x="163218" y="87262"/>
                    <a:pt x="89134" y="97315"/>
                    <a:pt x="62676" y="92553"/>
                  </a:cubicBezTo>
                  <a:cubicBezTo>
                    <a:pt x="36218" y="87791"/>
                    <a:pt x="5526" y="58951"/>
                    <a:pt x="764" y="43341"/>
                  </a:cubicBezTo>
                  <a:cubicBezTo>
                    <a:pt x="-3998" y="27731"/>
                    <a:pt x="13993" y="-4284"/>
                    <a:pt x="40451" y="47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0" name="フリーフォーム: 図形 579">
              <a:extLst>
                <a:ext uri="{FF2B5EF4-FFF2-40B4-BE49-F238E27FC236}">
                  <a16:creationId xmlns:a16="http://schemas.microsoft.com/office/drawing/2014/main" id="{96097B90-B773-451C-A7AA-9311B80412A9}"/>
                </a:ext>
              </a:extLst>
            </p:cNvPr>
            <p:cNvSpPr/>
            <p:nvPr/>
          </p:nvSpPr>
          <p:spPr>
            <a:xfrm rot="10800000">
              <a:off x="2024370" y="6619261"/>
              <a:ext cx="140968" cy="71218"/>
            </a:xfrm>
            <a:custGeom>
              <a:avLst/>
              <a:gdLst>
                <a:gd name="connsiteX0" fmla="*/ 3569 w 125902"/>
                <a:gd name="connsiteY0" fmla="*/ 8146 h 63606"/>
                <a:gd name="connsiteX1" fmla="*/ 114694 w 125902"/>
                <a:gd name="connsiteY1" fmla="*/ 4971 h 63606"/>
                <a:gd name="connsiteX2" fmla="*/ 113106 w 125902"/>
                <a:gd name="connsiteY2" fmla="*/ 54183 h 63606"/>
                <a:gd name="connsiteX3" fmla="*/ 35319 w 125902"/>
                <a:gd name="connsiteY3" fmla="*/ 62121 h 63606"/>
                <a:gd name="connsiteX4" fmla="*/ 3569 w 125902"/>
                <a:gd name="connsiteY4" fmla="*/ 8146 h 63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902" h="63606">
                  <a:moveTo>
                    <a:pt x="3569" y="8146"/>
                  </a:moveTo>
                  <a:cubicBezTo>
                    <a:pt x="16798" y="-1379"/>
                    <a:pt x="96438" y="-2702"/>
                    <a:pt x="114694" y="4971"/>
                  </a:cubicBezTo>
                  <a:cubicBezTo>
                    <a:pt x="132950" y="12644"/>
                    <a:pt x="126335" y="44658"/>
                    <a:pt x="113106" y="54183"/>
                  </a:cubicBezTo>
                  <a:cubicBezTo>
                    <a:pt x="99877" y="63708"/>
                    <a:pt x="53840" y="65296"/>
                    <a:pt x="35319" y="62121"/>
                  </a:cubicBezTo>
                  <a:cubicBezTo>
                    <a:pt x="16798" y="58946"/>
                    <a:pt x="-9660" y="17671"/>
                    <a:pt x="3569" y="814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1" name="フリーフォーム: 図形 580">
              <a:extLst>
                <a:ext uri="{FF2B5EF4-FFF2-40B4-BE49-F238E27FC236}">
                  <a16:creationId xmlns:a16="http://schemas.microsoft.com/office/drawing/2014/main" id="{86745935-43E5-47DA-A9A5-25B668D5E157}"/>
                </a:ext>
              </a:extLst>
            </p:cNvPr>
            <p:cNvSpPr/>
            <p:nvPr/>
          </p:nvSpPr>
          <p:spPr>
            <a:xfrm rot="10800000">
              <a:off x="1828928" y="6551119"/>
              <a:ext cx="177801" cy="103738"/>
            </a:xfrm>
            <a:custGeom>
              <a:avLst/>
              <a:gdLst>
                <a:gd name="connsiteX0" fmla="*/ 23 w 158798"/>
                <a:gd name="connsiteY0" fmla="*/ 81107 h 92651"/>
                <a:gd name="connsiteX1" fmla="*/ 82573 w 158798"/>
                <a:gd name="connsiteY1" fmla="*/ 144 h 92651"/>
                <a:gd name="connsiteX2" fmla="*/ 158773 w 158798"/>
                <a:gd name="connsiteY2" fmla="*/ 62057 h 92651"/>
                <a:gd name="connsiteX3" fmla="*/ 74636 w 158798"/>
                <a:gd name="connsiteY3" fmla="*/ 90632 h 92651"/>
                <a:gd name="connsiteX4" fmla="*/ 23 w 158798"/>
                <a:gd name="connsiteY4" fmla="*/ 81107 h 92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798" h="92651">
                  <a:moveTo>
                    <a:pt x="23" y="81107"/>
                  </a:moveTo>
                  <a:cubicBezTo>
                    <a:pt x="1346" y="66026"/>
                    <a:pt x="56115" y="3319"/>
                    <a:pt x="82573" y="144"/>
                  </a:cubicBezTo>
                  <a:cubicBezTo>
                    <a:pt x="109031" y="-3031"/>
                    <a:pt x="160096" y="46976"/>
                    <a:pt x="158773" y="62057"/>
                  </a:cubicBezTo>
                  <a:cubicBezTo>
                    <a:pt x="157450" y="77138"/>
                    <a:pt x="95274" y="88251"/>
                    <a:pt x="74636" y="90632"/>
                  </a:cubicBezTo>
                  <a:cubicBezTo>
                    <a:pt x="53999" y="93013"/>
                    <a:pt x="-1300" y="96188"/>
                    <a:pt x="23" y="8110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2" name="フリーフォーム: 図形 581">
              <a:extLst>
                <a:ext uri="{FF2B5EF4-FFF2-40B4-BE49-F238E27FC236}">
                  <a16:creationId xmlns:a16="http://schemas.microsoft.com/office/drawing/2014/main" id="{98D15BF8-BD68-4E3D-9AFF-BB7D32885972}"/>
                </a:ext>
              </a:extLst>
            </p:cNvPr>
            <p:cNvSpPr/>
            <p:nvPr/>
          </p:nvSpPr>
          <p:spPr>
            <a:xfrm rot="10800000">
              <a:off x="2219552" y="6216387"/>
              <a:ext cx="139225" cy="145599"/>
            </a:xfrm>
            <a:custGeom>
              <a:avLst/>
              <a:gdLst>
                <a:gd name="connsiteX0" fmla="*/ 1709 w 124345"/>
                <a:gd name="connsiteY0" fmla="*/ 512 h 130038"/>
                <a:gd name="connsiteX1" fmla="*/ 90609 w 124345"/>
                <a:gd name="connsiteY1" fmla="*/ 78299 h 130038"/>
                <a:gd name="connsiteX2" fmla="*/ 122359 w 124345"/>
                <a:gd name="connsiteY2" fmla="*/ 122749 h 130038"/>
                <a:gd name="connsiteX3" fmla="*/ 39809 w 124345"/>
                <a:gd name="connsiteY3" fmla="*/ 119574 h 130038"/>
                <a:gd name="connsiteX4" fmla="*/ 1709 w 124345"/>
                <a:gd name="connsiteY4" fmla="*/ 512 h 13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345" h="130038">
                  <a:moveTo>
                    <a:pt x="1709" y="512"/>
                  </a:moveTo>
                  <a:cubicBezTo>
                    <a:pt x="10176" y="-6367"/>
                    <a:pt x="70501" y="57926"/>
                    <a:pt x="90609" y="78299"/>
                  </a:cubicBezTo>
                  <a:cubicBezTo>
                    <a:pt x="110717" y="98672"/>
                    <a:pt x="130826" y="115870"/>
                    <a:pt x="122359" y="122749"/>
                  </a:cubicBezTo>
                  <a:cubicBezTo>
                    <a:pt x="113892" y="129628"/>
                    <a:pt x="61769" y="136243"/>
                    <a:pt x="39809" y="119574"/>
                  </a:cubicBezTo>
                  <a:cubicBezTo>
                    <a:pt x="17849" y="102905"/>
                    <a:pt x="-6758" y="7391"/>
                    <a:pt x="1709" y="51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4" name="フリーフォーム: 図形 583">
              <a:extLst>
                <a:ext uri="{FF2B5EF4-FFF2-40B4-BE49-F238E27FC236}">
                  <a16:creationId xmlns:a16="http://schemas.microsoft.com/office/drawing/2014/main" id="{B7494F87-ECFD-46A1-8349-2939ECD420F2}"/>
                </a:ext>
              </a:extLst>
            </p:cNvPr>
            <p:cNvSpPr/>
            <p:nvPr/>
          </p:nvSpPr>
          <p:spPr>
            <a:xfrm rot="10800000">
              <a:off x="2130843" y="9235918"/>
              <a:ext cx="401736" cy="782265"/>
            </a:xfrm>
            <a:custGeom>
              <a:avLst/>
              <a:gdLst>
                <a:gd name="connsiteX0" fmla="*/ 358775 w 358800"/>
                <a:gd name="connsiteY0" fmla="*/ 23 h 698659"/>
                <a:gd name="connsiteX1" fmla="*/ 196850 w 358800"/>
                <a:gd name="connsiteY1" fmla="*/ 147660 h 698659"/>
                <a:gd name="connsiteX2" fmla="*/ 185737 w 358800"/>
                <a:gd name="connsiteY2" fmla="*/ 241323 h 698659"/>
                <a:gd name="connsiteX3" fmla="*/ 233362 w 358800"/>
                <a:gd name="connsiteY3" fmla="*/ 285773 h 698659"/>
                <a:gd name="connsiteX4" fmla="*/ 231775 w 358800"/>
                <a:gd name="connsiteY4" fmla="*/ 341335 h 698659"/>
                <a:gd name="connsiteX5" fmla="*/ 130175 w 358800"/>
                <a:gd name="connsiteY5" fmla="*/ 428648 h 698659"/>
                <a:gd name="connsiteX6" fmla="*/ 115887 w 358800"/>
                <a:gd name="connsiteY6" fmla="*/ 511198 h 698659"/>
                <a:gd name="connsiteX7" fmla="*/ 76200 w 358800"/>
                <a:gd name="connsiteY7" fmla="*/ 600098 h 698659"/>
                <a:gd name="connsiteX8" fmla="*/ 0 w 358800"/>
                <a:gd name="connsiteY8" fmla="*/ 698523 h 698659"/>
                <a:gd name="connsiteX9" fmla="*/ 76200 w 358800"/>
                <a:gd name="connsiteY9" fmla="*/ 619148 h 698659"/>
                <a:gd name="connsiteX10" fmla="*/ 134937 w 358800"/>
                <a:gd name="connsiteY10" fmla="*/ 520723 h 698659"/>
                <a:gd name="connsiteX11" fmla="*/ 157162 w 358800"/>
                <a:gd name="connsiteY11" fmla="*/ 438173 h 698659"/>
                <a:gd name="connsiteX12" fmla="*/ 274637 w 358800"/>
                <a:gd name="connsiteY12" fmla="*/ 292123 h 698659"/>
                <a:gd name="connsiteX13" fmla="*/ 212725 w 358800"/>
                <a:gd name="connsiteY13" fmla="*/ 198460 h 698659"/>
                <a:gd name="connsiteX14" fmla="*/ 209550 w 358800"/>
                <a:gd name="connsiteY14" fmla="*/ 158773 h 698659"/>
                <a:gd name="connsiteX15" fmla="*/ 358775 w 358800"/>
                <a:gd name="connsiteY15" fmla="*/ 23 h 698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58800" h="698659">
                  <a:moveTo>
                    <a:pt x="358775" y="23"/>
                  </a:moveTo>
                  <a:cubicBezTo>
                    <a:pt x="356658" y="-1829"/>
                    <a:pt x="225690" y="107443"/>
                    <a:pt x="196850" y="147660"/>
                  </a:cubicBezTo>
                  <a:cubicBezTo>
                    <a:pt x="168010" y="187877"/>
                    <a:pt x="179652" y="218304"/>
                    <a:pt x="185737" y="241323"/>
                  </a:cubicBezTo>
                  <a:cubicBezTo>
                    <a:pt x="191822" y="264342"/>
                    <a:pt x="225689" y="269104"/>
                    <a:pt x="233362" y="285773"/>
                  </a:cubicBezTo>
                  <a:cubicBezTo>
                    <a:pt x="241035" y="302442"/>
                    <a:pt x="248973" y="317523"/>
                    <a:pt x="231775" y="341335"/>
                  </a:cubicBezTo>
                  <a:cubicBezTo>
                    <a:pt x="214577" y="365147"/>
                    <a:pt x="149490" y="400338"/>
                    <a:pt x="130175" y="428648"/>
                  </a:cubicBezTo>
                  <a:cubicBezTo>
                    <a:pt x="110860" y="456959"/>
                    <a:pt x="124883" y="482623"/>
                    <a:pt x="115887" y="511198"/>
                  </a:cubicBezTo>
                  <a:cubicBezTo>
                    <a:pt x="106891" y="539773"/>
                    <a:pt x="95514" y="568877"/>
                    <a:pt x="76200" y="600098"/>
                  </a:cubicBezTo>
                  <a:cubicBezTo>
                    <a:pt x="56886" y="631319"/>
                    <a:pt x="0" y="695348"/>
                    <a:pt x="0" y="698523"/>
                  </a:cubicBezTo>
                  <a:cubicBezTo>
                    <a:pt x="0" y="701698"/>
                    <a:pt x="53710" y="648781"/>
                    <a:pt x="76200" y="619148"/>
                  </a:cubicBezTo>
                  <a:cubicBezTo>
                    <a:pt x="98690" y="589515"/>
                    <a:pt x="121443" y="550885"/>
                    <a:pt x="134937" y="520723"/>
                  </a:cubicBezTo>
                  <a:cubicBezTo>
                    <a:pt x="148431" y="490561"/>
                    <a:pt x="133879" y="476273"/>
                    <a:pt x="157162" y="438173"/>
                  </a:cubicBezTo>
                  <a:cubicBezTo>
                    <a:pt x="180445" y="400073"/>
                    <a:pt x="265377" y="332075"/>
                    <a:pt x="274637" y="292123"/>
                  </a:cubicBezTo>
                  <a:cubicBezTo>
                    <a:pt x="283897" y="252171"/>
                    <a:pt x="223573" y="220685"/>
                    <a:pt x="212725" y="198460"/>
                  </a:cubicBezTo>
                  <a:cubicBezTo>
                    <a:pt x="201877" y="176235"/>
                    <a:pt x="187325" y="188142"/>
                    <a:pt x="209550" y="158773"/>
                  </a:cubicBezTo>
                  <a:cubicBezTo>
                    <a:pt x="231775" y="129404"/>
                    <a:pt x="360892" y="1875"/>
                    <a:pt x="358775" y="2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5" name="フリーフォーム: 図形 584">
              <a:extLst>
                <a:ext uri="{FF2B5EF4-FFF2-40B4-BE49-F238E27FC236}">
                  <a16:creationId xmlns:a16="http://schemas.microsoft.com/office/drawing/2014/main" id="{4FC5C98F-5953-4540-AE02-6DD99D13E03A}"/>
                </a:ext>
              </a:extLst>
            </p:cNvPr>
            <p:cNvSpPr/>
            <p:nvPr/>
          </p:nvSpPr>
          <p:spPr>
            <a:xfrm rot="10800000">
              <a:off x="1407836" y="9760371"/>
              <a:ext cx="688933" cy="184063"/>
            </a:xfrm>
            <a:custGeom>
              <a:avLst/>
              <a:gdLst>
                <a:gd name="connsiteX0" fmla="*/ 169568 w 615302"/>
                <a:gd name="connsiteY0" fmla="*/ 140531 h 164391"/>
                <a:gd name="connsiteX1" fmla="*/ 10818 w 615302"/>
                <a:gd name="connsiteY1" fmla="*/ 75443 h 164391"/>
                <a:gd name="connsiteX2" fmla="*/ 37805 w 615302"/>
                <a:gd name="connsiteY2" fmla="*/ 24643 h 164391"/>
                <a:gd name="connsiteX3" fmla="*/ 228305 w 615302"/>
                <a:gd name="connsiteY3" fmla="*/ 18293 h 164391"/>
                <a:gd name="connsiteX4" fmla="*/ 325143 w 615302"/>
                <a:gd name="connsiteY4" fmla="*/ 48456 h 164391"/>
                <a:gd name="connsiteX5" fmla="*/ 402930 w 615302"/>
                <a:gd name="connsiteY5" fmla="*/ 10356 h 164391"/>
                <a:gd name="connsiteX6" fmla="*/ 477543 w 615302"/>
                <a:gd name="connsiteY6" fmla="*/ 4006 h 164391"/>
                <a:gd name="connsiteX7" fmla="*/ 545805 w 615302"/>
                <a:gd name="connsiteY7" fmla="*/ 64331 h 164391"/>
                <a:gd name="connsiteX8" fmla="*/ 601368 w 615302"/>
                <a:gd name="connsiteY8" fmla="*/ 142118 h 164391"/>
                <a:gd name="connsiteX9" fmla="*/ 606130 w 615302"/>
                <a:gd name="connsiteY9" fmla="*/ 156406 h 164391"/>
                <a:gd name="connsiteX10" fmla="*/ 491830 w 615302"/>
                <a:gd name="connsiteY10" fmla="*/ 30993 h 164391"/>
                <a:gd name="connsiteX11" fmla="*/ 342605 w 615302"/>
                <a:gd name="connsiteY11" fmla="*/ 61156 h 164391"/>
                <a:gd name="connsiteX12" fmla="*/ 191793 w 615302"/>
                <a:gd name="connsiteY12" fmla="*/ 45281 h 164391"/>
                <a:gd name="connsiteX13" fmla="*/ 33043 w 615302"/>
                <a:gd name="connsiteY13" fmla="*/ 51631 h 164391"/>
                <a:gd name="connsiteX14" fmla="*/ 169568 w 615302"/>
                <a:gd name="connsiteY14" fmla="*/ 140531 h 164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15302" h="164391">
                  <a:moveTo>
                    <a:pt x="169568" y="140531"/>
                  </a:moveTo>
                  <a:cubicBezTo>
                    <a:pt x="165864" y="144500"/>
                    <a:pt x="32778" y="94758"/>
                    <a:pt x="10818" y="75443"/>
                  </a:cubicBezTo>
                  <a:cubicBezTo>
                    <a:pt x="-11142" y="56128"/>
                    <a:pt x="1557" y="34168"/>
                    <a:pt x="37805" y="24643"/>
                  </a:cubicBezTo>
                  <a:cubicBezTo>
                    <a:pt x="74053" y="15118"/>
                    <a:pt x="180415" y="14324"/>
                    <a:pt x="228305" y="18293"/>
                  </a:cubicBezTo>
                  <a:cubicBezTo>
                    <a:pt x="276195" y="22262"/>
                    <a:pt x="296039" y="49779"/>
                    <a:pt x="325143" y="48456"/>
                  </a:cubicBezTo>
                  <a:cubicBezTo>
                    <a:pt x="354247" y="47133"/>
                    <a:pt x="377530" y="17764"/>
                    <a:pt x="402930" y="10356"/>
                  </a:cubicBezTo>
                  <a:cubicBezTo>
                    <a:pt x="428330" y="2948"/>
                    <a:pt x="453731" y="-4990"/>
                    <a:pt x="477543" y="4006"/>
                  </a:cubicBezTo>
                  <a:cubicBezTo>
                    <a:pt x="501355" y="13002"/>
                    <a:pt x="525168" y="41312"/>
                    <a:pt x="545805" y="64331"/>
                  </a:cubicBezTo>
                  <a:cubicBezTo>
                    <a:pt x="566442" y="87350"/>
                    <a:pt x="591314" y="126772"/>
                    <a:pt x="601368" y="142118"/>
                  </a:cubicBezTo>
                  <a:cubicBezTo>
                    <a:pt x="611422" y="157464"/>
                    <a:pt x="624386" y="174927"/>
                    <a:pt x="606130" y="156406"/>
                  </a:cubicBezTo>
                  <a:cubicBezTo>
                    <a:pt x="587874" y="137885"/>
                    <a:pt x="535751" y="46868"/>
                    <a:pt x="491830" y="30993"/>
                  </a:cubicBezTo>
                  <a:cubicBezTo>
                    <a:pt x="447909" y="15118"/>
                    <a:pt x="392611" y="58775"/>
                    <a:pt x="342605" y="61156"/>
                  </a:cubicBezTo>
                  <a:cubicBezTo>
                    <a:pt x="292599" y="63537"/>
                    <a:pt x="243387" y="46868"/>
                    <a:pt x="191793" y="45281"/>
                  </a:cubicBezTo>
                  <a:cubicBezTo>
                    <a:pt x="140199" y="43693"/>
                    <a:pt x="40980" y="35756"/>
                    <a:pt x="33043" y="51631"/>
                  </a:cubicBezTo>
                  <a:cubicBezTo>
                    <a:pt x="25106" y="67506"/>
                    <a:pt x="173272" y="136562"/>
                    <a:pt x="169568" y="14053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6" name="フリーフォーム: 図形 585">
              <a:extLst>
                <a:ext uri="{FF2B5EF4-FFF2-40B4-BE49-F238E27FC236}">
                  <a16:creationId xmlns:a16="http://schemas.microsoft.com/office/drawing/2014/main" id="{033BDAFD-FC95-40E3-83A3-FA2D2D9C7B0D}"/>
                </a:ext>
              </a:extLst>
            </p:cNvPr>
            <p:cNvSpPr/>
            <p:nvPr/>
          </p:nvSpPr>
          <p:spPr>
            <a:xfrm rot="10800000">
              <a:off x="1222584" y="9715987"/>
              <a:ext cx="188412" cy="115890"/>
            </a:xfrm>
            <a:custGeom>
              <a:avLst/>
              <a:gdLst>
                <a:gd name="connsiteX0" fmla="*/ 0 w 168275"/>
                <a:gd name="connsiteY0" fmla="*/ 103504 h 103504"/>
                <a:gd name="connsiteX1" fmla="*/ 136525 w 168275"/>
                <a:gd name="connsiteY1" fmla="*/ 6666 h 103504"/>
                <a:gd name="connsiteX2" fmla="*/ 168275 w 168275"/>
                <a:gd name="connsiteY2" fmla="*/ 8254 h 103504"/>
                <a:gd name="connsiteX3" fmla="*/ 168275 w 168275"/>
                <a:gd name="connsiteY3" fmla="*/ 8254 h 103504"/>
                <a:gd name="connsiteX4" fmla="*/ 0 w 168275"/>
                <a:gd name="connsiteY4" fmla="*/ 103504 h 103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275" h="103504">
                  <a:moveTo>
                    <a:pt x="0" y="103504"/>
                  </a:moveTo>
                  <a:cubicBezTo>
                    <a:pt x="54239" y="63022"/>
                    <a:pt x="108479" y="22541"/>
                    <a:pt x="136525" y="6666"/>
                  </a:cubicBezTo>
                  <a:cubicBezTo>
                    <a:pt x="164571" y="-9209"/>
                    <a:pt x="168275" y="8254"/>
                    <a:pt x="168275" y="8254"/>
                  </a:cubicBezTo>
                  <a:lnTo>
                    <a:pt x="168275" y="8254"/>
                  </a:lnTo>
                  <a:lnTo>
                    <a:pt x="0" y="103504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7" name="フリーフォーム: 図形 586">
              <a:extLst>
                <a:ext uri="{FF2B5EF4-FFF2-40B4-BE49-F238E27FC236}">
                  <a16:creationId xmlns:a16="http://schemas.microsoft.com/office/drawing/2014/main" id="{A135EE0A-B428-4E2C-8753-CFE7F5297E17}"/>
                </a:ext>
              </a:extLst>
            </p:cNvPr>
            <p:cNvSpPr/>
            <p:nvPr/>
          </p:nvSpPr>
          <p:spPr>
            <a:xfrm rot="10800000">
              <a:off x="1038499" y="9470519"/>
              <a:ext cx="251708" cy="408657"/>
            </a:xfrm>
            <a:custGeom>
              <a:avLst/>
              <a:gdLst>
                <a:gd name="connsiteX0" fmla="*/ 70 w 224806"/>
                <a:gd name="connsiteY0" fmla="*/ 266398 h 364981"/>
                <a:gd name="connsiteX1" fmla="*/ 30233 w 224806"/>
                <a:gd name="connsiteY1" fmla="*/ 140985 h 364981"/>
                <a:gd name="connsiteX2" fmla="*/ 34995 w 224806"/>
                <a:gd name="connsiteY2" fmla="*/ 104473 h 364981"/>
                <a:gd name="connsiteX3" fmla="*/ 103258 w 224806"/>
                <a:gd name="connsiteY3" fmla="*/ 40973 h 364981"/>
                <a:gd name="connsiteX4" fmla="*/ 165170 w 224806"/>
                <a:gd name="connsiteY4" fmla="*/ 18748 h 364981"/>
                <a:gd name="connsiteX5" fmla="*/ 204858 w 224806"/>
                <a:gd name="connsiteY5" fmla="*/ 104473 h 364981"/>
                <a:gd name="connsiteX6" fmla="*/ 196920 w 224806"/>
                <a:gd name="connsiteY6" fmla="*/ 202898 h 364981"/>
                <a:gd name="connsiteX7" fmla="*/ 158820 w 224806"/>
                <a:gd name="connsiteY7" fmla="*/ 302910 h 364981"/>
                <a:gd name="connsiteX8" fmla="*/ 92145 w 224806"/>
                <a:gd name="connsiteY8" fmla="*/ 364823 h 364981"/>
                <a:gd name="connsiteX9" fmla="*/ 184220 w 224806"/>
                <a:gd name="connsiteY9" fmla="*/ 285448 h 364981"/>
                <a:gd name="connsiteX10" fmla="*/ 223908 w 224806"/>
                <a:gd name="connsiteY10" fmla="*/ 134635 h 364981"/>
                <a:gd name="connsiteX11" fmla="*/ 149295 w 224806"/>
                <a:gd name="connsiteY11" fmla="*/ 1285 h 364981"/>
                <a:gd name="connsiteX12" fmla="*/ 46108 w 224806"/>
                <a:gd name="connsiteY12" fmla="*/ 69548 h 364981"/>
                <a:gd name="connsiteX13" fmla="*/ 22295 w 224806"/>
                <a:gd name="connsiteY13" fmla="*/ 110823 h 364981"/>
                <a:gd name="connsiteX14" fmla="*/ 70 w 224806"/>
                <a:gd name="connsiteY14" fmla="*/ 266398 h 364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4806" h="364981">
                  <a:moveTo>
                    <a:pt x="70" y="266398"/>
                  </a:moveTo>
                  <a:cubicBezTo>
                    <a:pt x="1393" y="271425"/>
                    <a:pt x="24412" y="167973"/>
                    <a:pt x="30233" y="140985"/>
                  </a:cubicBezTo>
                  <a:cubicBezTo>
                    <a:pt x="36054" y="113997"/>
                    <a:pt x="22824" y="121142"/>
                    <a:pt x="34995" y="104473"/>
                  </a:cubicBezTo>
                  <a:cubicBezTo>
                    <a:pt x="47166" y="87804"/>
                    <a:pt x="81562" y="55260"/>
                    <a:pt x="103258" y="40973"/>
                  </a:cubicBezTo>
                  <a:cubicBezTo>
                    <a:pt x="124954" y="26685"/>
                    <a:pt x="148237" y="8165"/>
                    <a:pt x="165170" y="18748"/>
                  </a:cubicBezTo>
                  <a:cubicBezTo>
                    <a:pt x="182103" y="29331"/>
                    <a:pt x="199566" y="73781"/>
                    <a:pt x="204858" y="104473"/>
                  </a:cubicBezTo>
                  <a:cubicBezTo>
                    <a:pt x="210150" y="135165"/>
                    <a:pt x="204593" y="169825"/>
                    <a:pt x="196920" y="202898"/>
                  </a:cubicBezTo>
                  <a:cubicBezTo>
                    <a:pt x="189247" y="235971"/>
                    <a:pt x="176283" y="275922"/>
                    <a:pt x="158820" y="302910"/>
                  </a:cubicBezTo>
                  <a:cubicBezTo>
                    <a:pt x="141357" y="329898"/>
                    <a:pt x="87912" y="367733"/>
                    <a:pt x="92145" y="364823"/>
                  </a:cubicBezTo>
                  <a:cubicBezTo>
                    <a:pt x="96378" y="361913"/>
                    <a:pt x="162260" y="323813"/>
                    <a:pt x="184220" y="285448"/>
                  </a:cubicBezTo>
                  <a:cubicBezTo>
                    <a:pt x="206180" y="247083"/>
                    <a:pt x="229729" y="181995"/>
                    <a:pt x="223908" y="134635"/>
                  </a:cubicBezTo>
                  <a:cubicBezTo>
                    <a:pt x="218087" y="87274"/>
                    <a:pt x="178928" y="12133"/>
                    <a:pt x="149295" y="1285"/>
                  </a:cubicBezTo>
                  <a:cubicBezTo>
                    <a:pt x="119662" y="-9563"/>
                    <a:pt x="67275" y="51292"/>
                    <a:pt x="46108" y="69548"/>
                  </a:cubicBezTo>
                  <a:cubicBezTo>
                    <a:pt x="24941" y="87804"/>
                    <a:pt x="28116" y="82513"/>
                    <a:pt x="22295" y="110823"/>
                  </a:cubicBezTo>
                  <a:cubicBezTo>
                    <a:pt x="16474" y="139133"/>
                    <a:pt x="-1253" y="261371"/>
                    <a:pt x="70" y="26639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8" name="フリーフォーム: 図形 587">
              <a:extLst>
                <a:ext uri="{FF2B5EF4-FFF2-40B4-BE49-F238E27FC236}">
                  <a16:creationId xmlns:a16="http://schemas.microsoft.com/office/drawing/2014/main" id="{B09CB005-6BD3-42C7-845F-81896F28B190}"/>
                </a:ext>
              </a:extLst>
            </p:cNvPr>
            <p:cNvSpPr/>
            <p:nvPr/>
          </p:nvSpPr>
          <p:spPr>
            <a:xfrm rot="10800000">
              <a:off x="1359819" y="9348073"/>
              <a:ext cx="225424" cy="359042"/>
            </a:xfrm>
            <a:custGeom>
              <a:avLst/>
              <a:gdLst>
                <a:gd name="connsiteX0" fmla="*/ 147687 w 201331"/>
                <a:gd name="connsiteY0" fmla="*/ 13 h 320669"/>
                <a:gd name="connsiteX1" fmla="*/ 101649 w 201331"/>
                <a:gd name="connsiteY1" fmla="*/ 133363 h 320669"/>
                <a:gd name="connsiteX2" fmla="*/ 23862 w 201331"/>
                <a:gd name="connsiteY2" fmla="*/ 214326 h 320669"/>
                <a:gd name="connsiteX3" fmla="*/ 1637 w 201331"/>
                <a:gd name="connsiteY3" fmla="*/ 222263 h 320669"/>
                <a:gd name="connsiteX4" fmla="*/ 60374 w 201331"/>
                <a:gd name="connsiteY4" fmla="*/ 300051 h 320669"/>
                <a:gd name="connsiteX5" fmla="*/ 71487 w 201331"/>
                <a:gd name="connsiteY5" fmla="*/ 307988 h 320669"/>
                <a:gd name="connsiteX6" fmla="*/ 198487 w 201331"/>
                <a:gd name="connsiteY6" fmla="*/ 144476 h 320669"/>
                <a:gd name="connsiteX7" fmla="*/ 160387 w 201331"/>
                <a:gd name="connsiteY7" fmla="*/ 122251 h 320669"/>
                <a:gd name="connsiteX8" fmla="*/ 166737 w 201331"/>
                <a:gd name="connsiteY8" fmla="*/ 171463 h 320669"/>
                <a:gd name="connsiteX9" fmla="*/ 71487 w 201331"/>
                <a:gd name="connsiteY9" fmla="*/ 281001 h 320669"/>
                <a:gd name="connsiteX10" fmla="*/ 39737 w 201331"/>
                <a:gd name="connsiteY10" fmla="*/ 239726 h 320669"/>
                <a:gd name="connsiteX11" fmla="*/ 71487 w 201331"/>
                <a:gd name="connsiteY11" fmla="*/ 141301 h 320669"/>
                <a:gd name="connsiteX12" fmla="*/ 147687 w 201331"/>
                <a:gd name="connsiteY12" fmla="*/ 13 h 320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1331" h="320669">
                  <a:moveTo>
                    <a:pt x="147687" y="13"/>
                  </a:moveTo>
                  <a:cubicBezTo>
                    <a:pt x="152714" y="-1310"/>
                    <a:pt x="122286" y="97644"/>
                    <a:pt x="101649" y="133363"/>
                  </a:cubicBezTo>
                  <a:cubicBezTo>
                    <a:pt x="81012" y="169082"/>
                    <a:pt x="40531" y="199509"/>
                    <a:pt x="23862" y="214326"/>
                  </a:cubicBezTo>
                  <a:cubicBezTo>
                    <a:pt x="7193" y="229143"/>
                    <a:pt x="-4448" y="207976"/>
                    <a:pt x="1637" y="222263"/>
                  </a:cubicBezTo>
                  <a:cubicBezTo>
                    <a:pt x="7722" y="236550"/>
                    <a:pt x="48732" y="285764"/>
                    <a:pt x="60374" y="300051"/>
                  </a:cubicBezTo>
                  <a:cubicBezTo>
                    <a:pt x="72016" y="314338"/>
                    <a:pt x="48468" y="333917"/>
                    <a:pt x="71487" y="307988"/>
                  </a:cubicBezTo>
                  <a:cubicBezTo>
                    <a:pt x="94506" y="282059"/>
                    <a:pt x="183670" y="175432"/>
                    <a:pt x="198487" y="144476"/>
                  </a:cubicBezTo>
                  <a:cubicBezTo>
                    <a:pt x="213304" y="113520"/>
                    <a:pt x="165679" y="117753"/>
                    <a:pt x="160387" y="122251"/>
                  </a:cubicBezTo>
                  <a:cubicBezTo>
                    <a:pt x="155095" y="126749"/>
                    <a:pt x="181554" y="145005"/>
                    <a:pt x="166737" y="171463"/>
                  </a:cubicBezTo>
                  <a:cubicBezTo>
                    <a:pt x="151920" y="197921"/>
                    <a:pt x="92654" y="269624"/>
                    <a:pt x="71487" y="281001"/>
                  </a:cubicBezTo>
                  <a:cubicBezTo>
                    <a:pt x="50320" y="292378"/>
                    <a:pt x="39737" y="263009"/>
                    <a:pt x="39737" y="239726"/>
                  </a:cubicBezTo>
                  <a:cubicBezTo>
                    <a:pt x="39737" y="216443"/>
                    <a:pt x="52702" y="178872"/>
                    <a:pt x="71487" y="141301"/>
                  </a:cubicBezTo>
                  <a:cubicBezTo>
                    <a:pt x="90272" y="103730"/>
                    <a:pt x="142660" y="1336"/>
                    <a:pt x="147687" y="1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9" name="フリーフォーム: 図形 588">
              <a:extLst>
                <a:ext uri="{FF2B5EF4-FFF2-40B4-BE49-F238E27FC236}">
                  <a16:creationId xmlns:a16="http://schemas.microsoft.com/office/drawing/2014/main" id="{BC33F8EA-DF20-44B6-8AE5-E1C75432623F}"/>
                </a:ext>
              </a:extLst>
            </p:cNvPr>
            <p:cNvSpPr/>
            <p:nvPr/>
          </p:nvSpPr>
          <p:spPr>
            <a:xfrm rot="10800000">
              <a:off x="1910688" y="9147197"/>
              <a:ext cx="372558" cy="177996"/>
            </a:xfrm>
            <a:custGeom>
              <a:avLst/>
              <a:gdLst>
                <a:gd name="connsiteX0" fmla="*/ 2739 w 332740"/>
                <a:gd name="connsiteY0" fmla="*/ 16097 h 158972"/>
                <a:gd name="connsiteX1" fmla="*/ 137676 w 332740"/>
                <a:gd name="connsiteY1" fmla="*/ 1809 h 158972"/>
                <a:gd name="connsiteX2" fmla="*/ 298014 w 332740"/>
                <a:gd name="connsiteY2" fmla="*/ 60547 h 158972"/>
                <a:gd name="connsiteX3" fmla="*/ 331351 w 332740"/>
                <a:gd name="connsiteY3" fmla="*/ 158972 h 158972"/>
                <a:gd name="connsiteX4" fmla="*/ 320239 w 332740"/>
                <a:gd name="connsiteY4" fmla="*/ 60547 h 158972"/>
                <a:gd name="connsiteX5" fmla="*/ 264676 w 332740"/>
                <a:gd name="connsiteY5" fmla="*/ 27209 h 158972"/>
                <a:gd name="connsiteX6" fmla="*/ 2739 w 332740"/>
                <a:gd name="connsiteY6" fmla="*/ 16097 h 158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2740" h="158972">
                  <a:moveTo>
                    <a:pt x="2739" y="16097"/>
                  </a:moveTo>
                  <a:cubicBezTo>
                    <a:pt x="-18428" y="11864"/>
                    <a:pt x="88464" y="-5599"/>
                    <a:pt x="137676" y="1809"/>
                  </a:cubicBezTo>
                  <a:cubicBezTo>
                    <a:pt x="186888" y="9217"/>
                    <a:pt x="265735" y="34353"/>
                    <a:pt x="298014" y="60547"/>
                  </a:cubicBezTo>
                  <a:cubicBezTo>
                    <a:pt x="330293" y="86741"/>
                    <a:pt x="327647" y="158972"/>
                    <a:pt x="331351" y="158972"/>
                  </a:cubicBezTo>
                  <a:cubicBezTo>
                    <a:pt x="335055" y="158972"/>
                    <a:pt x="331351" y="82507"/>
                    <a:pt x="320239" y="60547"/>
                  </a:cubicBezTo>
                  <a:cubicBezTo>
                    <a:pt x="309127" y="38587"/>
                    <a:pt x="316270" y="35411"/>
                    <a:pt x="264676" y="27209"/>
                  </a:cubicBezTo>
                  <a:cubicBezTo>
                    <a:pt x="213082" y="19007"/>
                    <a:pt x="23906" y="20330"/>
                    <a:pt x="2739" y="1609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0" name="フリーフォーム: 図形 589">
              <a:extLst>
                <a:ext uri="{FF2B5EF4-FFF2-40B4-BE49-F238E27FC236}">
                  <a16:creationId xmlns:a16="http://schemas.microsoft.com/office/drawing/2014/main" id="{24D1FBA9-BC3E-4751-9CA2-70B758F6B136}"/>
                </a:ext>
              </a:extLst>
            </p:cNvPr>
            <p:cNvSpPr/>
            <p:nvPr/>
          </p:nvSpPr>
          <p:spPr>
            <a:xfrm rot="10800000">
              <a:off x="2019916" y="9324338"/>
              <a:ext cx="232843" cy="107288"/>
            </a:xfrm>
            <a:custGeom>
              <a:avLst/>
              <a:gdLst>
                <a:gd name="connsiteX0" fmla="*/ 910 w 207957"/>
                <a:gd name="connsiteY0" fmla="*/ 30 h 95821"/>
                <a:gd name="connsiteX1" fmla="*/ 121560 w 207957"/>
                <a:gd name="connsiteY1" fmla="*/ 25430 h 95821"/>
                <a:gd name="connsiteX2" fmla="*/ 202522 w 207957"/>
                <a:gd name="connsiteY2" fmla="*/ 54005 h 95821"/>
                <a:gd name="connsiteX3" fmla="*/ 199347 w 207957"/>
                <a:gd name="connsiteY3" fmla="*/ 95280 h 95821"/>
                <a:gd name="connsiteX4" fmla="*/ 189822 w 207957"/>
                <a:gd name="connsiteY4" fmla="*/ 22255 h 95821"/>
                <a:gd name="connsiteX5" fmla="*/ 910 w 207957"/>
                <a:gd name="connsiteY5" fmla="*/ 30 h 95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957" h="95821">
                  <a:moveTo>
                    <a:pt x="910" y="30"/>
                  </a:moveTo>
                  <a:cubicBezTo>
                    <a:pt x="-10467" y="559"/>
                    <a:pt x="87958" y="16434"/>
                    <a:pt x="121560" y="25430"/>
                  </a:cubicBezTo>
                  <a:cubicBezTo>
                    <a:pt x="155162" y="34426"/>
                    <a:pt x="189558" y="42364"/>
                    <a:pt x="202522" y="54005"/>
                  </a:cubicBezTo>
                  <a:cubicBezTo>
                    <a:pt x="215486" y="65646"/>
                    <a:pt x="201464" y="100572"/>
                    <a:pt x="199347" y="95280"/>
                  </a:cubicBezTo>
                  <a:cubicBezTo>
                    <a:pt x="197230" y="89988"/>
                    <a:pt x="218662" y="38659"/>
                    <a:pt x="189822" y="22255"/>
                  </a:cubicBezTo>
                  <a:cubicBezTo>
                    <a:pt x="160983" y="5851"/>
                    <a:pt x="12287" y="-499"/>
                    <a:pt x="910" y="3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1" name="フリーフォーム: 図形 590">
              <a:extLst>
                <a:ext uri="{FF2B5EF4-FFF2-40B4-BE49-F238E27FC236}">
                  <a16:creationId xmlns:a16="http://schemas.microsoft.com/office/drawing/2014/main" id="{0D3BB2A9-B3AC-4898-BFFC-F7A5B927912C}"/>
                </a:ext>
              </a:extLst>
            </p:cNvPr>
            <p:cNvSpPr/>
            <p:nvPr/>
          </p:nvSpPr>
          <p:spPr>
            <a:xfrm rot="10800000">
              <a:off x="805710" y="9609910"/>
              <a:ext cx="221403" cy="257163"/>
            </a:xfrm>
            <a:custGeom>
              <a:avLst/>
              <a:gdLst>
                <a:gd name="connsiteX0" fmla="*/ 45 w 197740"/>
                <a:gd name="connsiteY0" fmla="*/ 0 h 229678"/>
                <a:gd name="connsiteX1" fmla="*/ 192133 w 197740"/>
                <a:gd name="connsiteY1" fmla="*/ 128588 h 229678"/>
                <a:gd name="connsiteX2" fmla="*/ 141333 w 197740"/>
                <a:gd name="connsiteY2" fmla="*/ 179388 h 229678"/>
                <a:gd name="connsiteX3" fmla="*/ 88945 w 197740"/>
                <a:gd name="connsiteY3" fmla="*/ 228600 h 229678"/>
                <a:gd name="connsiteX4" fmla="*/ 173083 w 197740"/>
                <a:gd name="connsiteY4" fmla="*/ 130175 h 229678"/>
                <a:gd name="connsiteX5" fmla="*/ 45 w 197740"/>
                <a:gd name="connsiteY5" fmla="*/ 0 h 229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740" h="229678">
                  <a:moveTo>
                    <a:pt x="45" y="0"/>
                  </a:moveTo>
                  <a:cubicBezTo>
                    <a:pt x="3220" y="-265"/>
                    <a:pt x="168585" y="98690"/>
                    <a:pt x="192133" y="128588"/>
                  </a:cubicBezTo>
                  <a:cubicBezTo>
                    <a:pt x="215681" y="158486"/>
                    <a:pt x="158531" y="162719"/>
                    <a:pt x="141333" y="179388"/>
                  </a:cubicBezTo>
                  <a:cubicBezTo>
                    <a:pt x="124135" y="196057"/>
                    <a:pt x="83653" y="236802"/>
                    <a:pt x="88945" y="228600"/>
                  </a:cubicBezTo>
                  <a:cubicBezTo>
                    <a:pt x="94237" y="220398"/>
                    <a:pt x="185518" y="164306"/>
                    <a:pt x="173083" y="130175"/>
                  </a:cubicBezTo>
                  <a:cubicBezTo>
                    <a:pt x="160648" y="96044"/>
                    <a:pt x="-3130" y="265"/>
                    <a:pt x="45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2" name="フリーフォーム: 図形 591">
              <a:extLst>
                <a:ext uri="{FF2B5EF4-FFF2-40B4-BE49-F238E27FC236}">
                  <a16:creationId xmlns:a16="http://schemas.microsoft.com/office/drawing/2014/main" id="{90A9D476-C9A2-4E24-A9E8-5246F4ED553D}"/>
                </a:ext>
              </a:extLst>
            </p:cNvPr>
            <p:cNvSpPr/>
            <p:nvPr/>
          </p:nvSpPr>
          <p:spPr>
            <a:xfrm rot="10800000">
              <a:off x="693881" y="9523996"/>
              <a:ext cx="241264" cy="177999"/>
            </a:xfrm>
            <a:custGeom>
              <a:avLst/>
              <a:gdLst>
                <a:gd name="connsiteX0" fmla="*/ 2044 w 215478"/>
                <a:gd name="connsiteY0" fmla="*/ 154190 h 158975"/>
                <a:gd name="connsiteX1" fmla="*/ 33794 w 215478"/>
                <a:gd name="connsiteY1" fmla="*/ 70053 h 158975"/>
                <a:gd name="connsiteX2" fmla="*/ 143331 w 215478"/>
                <a:gd name="connsiteY2" fmla="*/ 203 h 158975"/>
                <a:gd name="connsiteX3" fmla="*/ 214769 w 215478"/>
                <a:gd name="connsiteY3" fmla="*/ 52590 h 158975"/>
                <a:gd name="connsiteX4" fmla="*/ 100469 w 215478"/>
                <a:gd name="connsiteY4" fmla="*/ 158953 h 158975"/>
                <a:gd name="connsiteX5" fmla="*/ 197306 w 215478"/>
                <a:gd name="connsiteY5" fmla="*/ 43065 h 158975"/>
                <a:gd name="connsiteX6" fmla="*/ 165556 w 215478"/>
                <a:gd name="connsiteY6" fmla="*/ 19253 h 158975"/>
                <a:gd name="connsiteX7" fmla="*/ 81419 w 215478"/>
                <a:gd name="connsiteY7" fmla="*/ 52590 h 158975"/>
                <a:gd name="connsiteX8" fmla="*/ 2044 w 215478"/>
                <a:gd name="connsiteY8" fmla="*/ 154190 h 158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478" h="158975">
                  <a:moveTo>
                    <a:pt x="2044" y="154190"/>
                  </a:moveTo>
                  <a:cubicBezTo>
                    <a:pt x="-5893" y="157100"/>
                    <a:pt x="10246" y="95717"/>
                    <a:pt x="33794" y="70053"/>
                  </a:cubicBezTo>
                  <a:cubicBezTo>
                    <a:pt x="57342" y="44389"/>
                    <a:pt x="113169" y="3113"/>
                    <a:pt x="143331" y="203"/>
                  </a:cubicBezTo>
                  <a:cubicBezTo>
                    <a:pt x="173494" y="-2708"/>
                    <a:pt x="221913" y="26132"/>
                    <a:pt x="214769" y="52590"/>
                  </a:cubicBezTo>
                  <a:cubicBezTo>
                    <a:pt x="207625" y="79048"/>
                    <a:pt x="103379" y="160540"/>
                    <a:pt x="100469" y="158953"/>
                  </a:cubicBezTo>
                  <a:cubicBezTo>
                    <a:pt x="97559" y="157366"/>
                    <a:pt x="186458" y="66348"/>
                    <a:pt x="197306" y="43065"/>
                  </a:cubicBezTo>
                  <a:cubicBezTo>
                    <a:pt x="208154" y="19782"/>
                    <a:pt x="184870" y="17666"/>
                    <a:pt x="165556" y="19253"/>
                  </a:cubicBezTo>
                  <a:cubicBezTo>
                    <a:pt x="146242" y="20840"/>
                    <a:pt x="108406" y="33011"/>
                    <a:pt x="81419" y="52590"/>
                  </a:cubicBezTo>
                  <a:cubicBezTo>
                    <a:pt x="54432" y="72169"/>
                    <a:pt x="9981" y="151280"/>
                    <a:pt x="2044" y="15419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3" name="フリーフォーム: 図形 592">
              <a:extLst>
                <a:ext uri="{FF2B5EF4-FFF2-40B4-BE49-F238E27FC236}">
                  <a16:creationId xmlns:a16="http://schemas.microsoft.com/office/drawing/2014/main" id="{EFA9AF5F-848B-4FA9-91C7-BC9B8CFF5245}"/>
                </a:ext>
              </a:extLst>
            </p:cNvPr>
            <p:cNvSpPr/>
            <p:nvPr/>
          </p:nvSpPr>
          <p:spPr>
            <a:xfrm rot="10800000">
              <a:off x="415301" y="8740665"/>
              <a:ext cx="387564" cy="468687"/>
            </a:xfrm>
            <a:custGeom>
              <a:avLst/>
              <a:gdLst>
                <a:gd name="connsiteX0" fmla="*/ 345864 w 346142"/>
                <a:gd name="connsiteY0" fmla="*/ 1007 h 418595"/>
                <a:gd name="connsiteX1" fmla="*/ 206164 w 346142"/>
                <a:gd name="connsiteY1" fmla="*/ 72974 h 418595"/>
                <a:gd name="connsiteX2" fmla="*/ 98214 w 346142"/>
                <a:gd name="connsiteY2" fmla="*/ 87791 h 418595"/>
                <a:gd name="connsiteX3" fmla="*/ 89747 w 346142"/>
                <a:gd name="connsiteY3" fmla="*/ 183041 h 418595"/>
                <a:gd name="connsiteX4" fmla="*/ 144781 w 346142"/>
                <a:gd name="connsiteY4" fmla="*/ 238074 h 418595"/>
                <a:gd name="connsiteX5" fmla="*/ 41064 w 346142"/>
                <a:gd name="connsiteY5" fmla="*/ 316391 h 418595"/>
                <a:gd name="connsiteX6" fmla="*/ 13547 w 346142"/>
                <a:gd name="connsiteY6" fmla="*/ 371424 h 418595"/>
                <a:gd name="connsiteX7" fmla="*/ 24131 w 346142"/>
                <a:gd name="connsiteY7" fmla="*/ 417991 h 418595"/>
                <a:gd name="connsiteX8" fmla="*/ 2964 w 346142"/>
                <a:gd name="connsiteY8" fmla="*/ 337557 h 418595"/>
                <a:gd name="connsiteX9" fmla="*/ 100331 w 346142"/>
                <a:gd name="connsiteY9" fmla="*/ 242307 h 418595"/>
                <a:gd name="connsiteX10" fmla="*/ 68581 w 346142"/>
                <a:gd name="connsiteY10" fmla="*/ 83557 h 418595"/>
                <a:gd name="connsiteX11" fmla="*/ 237914 w 346142"/>
                <a:gd name="connsiteY11" fmla="*/ 32757 h 418595"/>
                <a:gd name="connsiteX12" fmla="*/ 345864 w 346142"/>
                <a:gd name="connsiteY12" fmla="*/ 1007 h 418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6142" h="418595">
                  <a:moveTo>
                    <a:pt x="345864" y="1007"/>
                  </a:moveTo>
                  <a:cubicBezTo>
                    <a:pt x="340572" y="7710"/>
                    <a:pt x="247439" y="58510"/>
                    <a:pt x="206164" y="72974"/>
                  </a:cubicBezTo>
                  <a:cubicBezTo>
                    <a:pt x="164889" y="87438"/>
                    <a:pt x="117617" y="69447"/>
                    <a:pt x="98214" y="87791"/>
                  </a:cubicBezTo>
                  <a:cubicBezTo>
                    <a:pt x="78811" y="106136"/>
                    <a:pt x="81986" y="157994"/>
                    <a:pt x="89747" y="183041"/>
                  </a:cubicBezTo>
                  <a:cubicBezTo>
                    <a:pt x="97508" y="208088"/>
                    <a:pt x="152895" y="215849"/>
                    <a:pt x="144781" y="238074"/>
                  </a:cubicBezTo>
                  <a:cubicBezTo>
                    <a:pt x="136667" y="260299"/>
                    <a:pt x="62936" y="294166"/>
                    <a:pt x="41064" y="316391"/>
                  </a:cubicBezTo>
                  <a:cubicBezTo>
                    <a:pt x="19192" y="338616"/>
                    <a:pt x="16369" y="354491"/>
                    <a:pt x="13547" y="371424"/>
                  </a:cubicBezTo>
                  <a:cubicBezTo>
                    <a:pt x="10725" y="388357"/>
                    <a:pt x="25895" y="423635"/>
                    <a:pt x="24131" y="417991"/>
                  </a:cubicBezTo>
                  <a:cubicBezTo>
                    <a:pt x="22367" y="412347"/>
                    <a:pt x="-9736" y="366838"/>
                    <a:pt x="2964" y="337557"/>
                  </a:cubicBezTo>
                  <a:cubicBezTo>
                    <a:pt x="15664" y="308276"/>
                    <a:pt x="89395" y="284640"/>
                    <a:pt x="100331" y="242307"/>
                  </a:cubicBezTo>
                  <a:cubicBezTo>
                    <a:pt x="111267" y="199974"/>
                    <a:pt x="45651" y="118482"/>
                    <a:pt x="68581" y="83557"/>
                  </a:cubicBezTo>
                  <a:cubicBezTo>
                    <a:pt x="91511" y="48632"/>
                    <a:pt x="195933" y="42635"/>
                    <a:pt x="237914" y="32757"/>
                  </a:cubicBezTo>
                  <a:cubicBezTo>
                    <a:pt x="279894" y="22879"/>
                    <a:pt x="351156" y="-5696"/>
                    <a:pt x="345864" y="100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4" name="フリーフォーム: 図形 593">
              <a:extLst>
                <a:ext uri="{FF2B5EF4-FFF2-40B4-BE49-F238E27FC236}">
                  <a16:creationId xmlns:a16="http://schemas.microsoft.com/office/drawing/2014/main" id="{D17BE74C-535C-476E-A1D0-BB795E8461CA}"/>
                </a:ext>
              </a:extLst>
            </p:cNvPr>
            <p:cNvSpPr/>
            <p:nvPr/>
          </p:nvSpPr>
          <p:spPr>
            <a:xfrm rot="10800000">
              <a:off x="749255" y="8375718"/>
              <a:ext cx="331660" cy="432018"/>
            </a:xfrm>
            <a:custGeom>
              <a:avLst/>
              <a:gdLst>
                <a:gd name="connsiteX0" fmla="*/ 149697 w 296213"/>
                <a:gd name="connsiteY0" fmla="*/ 32 h 385845"/>
                <a:gd name="connsiteX1" fmla="*/ 295747 w 296213"/>
                <a:gd name="connsiteY1" fmla="*/ 133382 h 385845"/>
                <a:gd name="connsiteX2" fmla="*/ 192030 w 296213"/>
                <a:gd name="connsiteY2" fmla="*/ 201115 h 385845"/>
                <a:gd name="connsiteX3" fmla="*/ 79847 w 296213"/>
                <a:gd name="connsiteY3" fmla="*/ 266732 h 385845"/>
                <a:gd name="connsiteX4" fmla="*/ 54447 w 296213"/>
                <a:gd name="connsiteY4" fmla="*/ 325999 h 385845"/>
                <a:gd name="connsiteX5" fmla="*/ 1530 w 296213"/>
                <a:gd name="connsiteY5" fmla="*/ 383149 h 385845"/>
                <a:gd name="connsiteX6" fmla="*/ 120064 w 296213"/>
                <a:gd name="connsiteY6" fmla="*/ 234982 h 385845"/>
                <a:gd name="connsiteX7" fmla="*/ 283047 w 296213"/>
                <a:gd name="connsiteY7" fmla="*/ 146082 h 385845"/>
                <a:gd name="connsiteX8" fmla="*/ 149697 w 296213"/>
                <a:gd name="connsiteY8" fmla="*/ 32 h 385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213" h="385845">
                  <a:moveTo>
                    <a:pt x="149697" y="32"/>
                  </a:moveTo>
                  <a:cubicBezTo>
                    <a:pt x="151814" y="-2085"/>
                    <a:pt x="288692" y="99868"/>
                    <a:pt x="295747" y="133382"/>
                  </a:cubicBezTo>
                  <a:cubicBezTo>
                    <a:pt x="302802" y="166896"/>
                    <a:pt x="228013" y="178890"/>
                    <a:pt x="192030" y="201115"/>
                  </a:cubicBezTo>
                  <a:cubicBezTo>
                    <a:pt x="156047" y="223340"/>
                    <a:pt x="102778" y="245918"/>
                    <a:pt x="79847" y="266732"/>
                  </a:cubicBezTo>
                  <a:cubicBezTo>
                    <a:pt x="56916" y="287546"/>
                    <a:pt x="67500" y="306596"/>
                    <a:pt x="54447" y="325999"/>
                  </a:cubicBezTo>
                  <a:cubicBezTo>
                    <a:pt x="41394" y="345402"/>
                    <a:pt x="-9406" y="398319"/>
                    <a:pt x="1530" y="383149"/>
                  </a:cubicBezTo>
                  <a:cubicBezTo>
                    <a:pt x="12466" y="367980"/>
                    <a:pt x="73144" y="274493"/>
                    <a:pt x="120064" y="234982"/>
                  </a:cubicBezTo>
                  <a:cubicBezTo>
                    <a:pt x="166984" y="195471"/>
                    <a:pt x="275639" y="180654"/>
                    <a:pt x="283047" y="146082"/>
                  </a:cubicBezTo>
                  <a:cubicBezTo>
                    <a:pt x="290455" y="111510"/>
                    <a:pt x="147580" y="2149"/>
                    <a:pt x="149697" y="3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5" name="フリーフォーム: 図形 594">
              <a:extLst>
                <a:ext uri="{FF2B5EF4-FFF2-40B4-BE49-F238E27FC236}">
                  <a16:creationId xmlns:a16="http://schemas.microsoft.com/office/drawing/2014/main" id="{2613F9CB-9D8B-4EDF-B5DA-E3B17A7F8583}"/>
                </a:ext>
              </a:extLst>
            </p:cNvPr>
            <p:cNvSpPr/>
            <p:nvPr/>
          </p:nvSpPr>
          <p:spPr>
            <a:xfrm rot="10800000">
              <a:off x="929308" y="8056227"/>
              <a:ext cx="185444" cy="348618"/>
            </a:xfrm>
            <a:custGeom>
              <a:avLst/>
              <a:gdLst>
                <a:gd name="connsiteX0" fmla="*/ 165100 w 165624"/>
                <a:gd name="connsiteY0" fmla="*/ 34 h 311359"/>
                <a:gd name="connsiteX1" fmla="*/ 118534 w 165624"/>
                <a:gd name="connsiteY1" fmla="*/ 222284 h 311359"/>
                <a:gd name="connsiteX2" fmla="*/ 42334 w 165624"/>
                <a:gd name="connsiteY2" fmla="*/ 311184 h 311359"/>
                <a:gd name="connsiteX3" fmla="*/ 0 w 165624"/>
                <a:gd name="connsiteY3" fmla="*/ 203234 h 311359"/>
                <a:gd name="connsiteX4" fmla="*/ 42334 w 165624"/>
                <a:gd name="connsiteY4" fmla="*/ 42368 h 311359"/>
                <a:gd name="connsiteX5" fmla="*/ 59267 w 165624"/>
                <a:gd name="connsiteY5" fmla="*/ 23318 h 311359"/>
                <a:gd name="connsiteX6" fmla="*/ 27517 w 165624"/>
                <a:gd name="connsiteY6" fmla="*/ 127034 h 311359"/>
                <a:gd name="connsiteX7" fmla="*/ 21167 w 165624"/>
                <a:gd name="connsiteY7" fmla="*/ 194768 h 311359"/>
                <a:gd name="connsiteX8" fmla="*/ 29634 w 165624"/>
                <a:gd name="connsiteY8" fmla="*/ 258268 h 311359"/>
                <a:gd name="connsiteX9" fmla="*/ 88900 w 165624"/>
                <a:gd name="connsiteY9" fmla="*/ 239218 h 311359"/>
                <a:gd name="connsiteX10" fmla="*/ 165100 w 165624"/>
                <a:gd name="connsiteY10" fmla="*/ 34 h 311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5624" h="311359">
                  <a:moveTo>
                    <a:pt x="165100" y="34"/>
                  </a:moveTo>
                  <a:cubicBezTo>
                    <a:pt x="170039" y="-2788"/>
                    <a:pt x="138995" y="170426"/>
                    <a:pt x="118534" y="222284"/>
                  </a:cubicBezTo>
                  <a:cubicBezTo>
                    <a:pt x="98073" y="274142"/>
                    <a:pt x="62090" y="314359"/>
                    <a:pt x="42334" y="311184"/>
                  </a:cubicBezTo>
                  <a:cubicBezTo>
                    <a:pt x="22578" y="308009"/>
                    <a:pt x="0" y="248037"/>
                    <a:pt x="0" y="203234"/>
                  </a:cubicBezTo>
                  <a:cubicBezTo>
                    <a:pt x="0" y="158431"/>
                    <a:pt x="32456" y="72354"/>
                    <a:pt x="42334" y="42368"/>
                  </a:cubicBezTo>
                  <a:cubicBezTo>
                    <a:pt x="52212" y="12382"/>
                    <a:pt x="61737" y="9207"/>
                    <a:pt x="59267" y="23318"/>
                  </a:cubicBezTo>
                  <a:cubicBezTo>
                    <a:pt x="56797" y="37429"/>
                    <a:pt x="33867" y="98459"/>
                    <a:pt x="27517" y="127034"/>
                  </a:cubicBezTo>
                  <a:cubicBezTo>
                    <a:pt x="21167" y="155609"/>
                    <a:pt x="20814" y="172896"/>
                    <a:pt x="21167" y="194768"/>
                  </a:cubicBezTo>
                  <a:cubicBezTo>
                    <a:pt x="21520" y="216640"/>
                    <a:pt x="18345" y="250860"/>
                    <a:pt x="29634" y="258268"/>
                  </a:cubicBezTo>
                  <a:cubicBezTo>
                    <a:pt x="40923" y="265676"/>
                    <a:pt x="65617" y="279788"/>
                    <a:pt x="88900" y="239218"/>
                  </a:cubicBezTo>
                  <a:cubicBezTo>
                    <a:pt x="112183" y="198649"/>
                    <a:pt x="160161" y="2856"/>
                    <a:pt x="165100" y="3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6" name="フリーフォーム: 図形 595">
              <a:extLst>
                <a:ext uri="{FF2B5EF4-FFF2-40B4-BE49-F238E27FC236}">
                  <a16:creationId xmlns:a16="http://schemas.microsoft.com/office/drawing/2014/main" id="{02C862F2-65B4-4AB5-A894-597A5EF557F6}"/>
                </a:ext>
              </a:extLst>
            </p:cNvPr>
            <p:cNvSpPr/>
            <p:nvPr/>
          </p:nvSpPr>
          <p:spPr>
            <a:xfrm rot="10800000">
              <a:off x="1149631" y="7572665"/>
              <a:ext cx="292950" cy="552486"/>
            </a:xfrm>
            <a:custGeom>
              <a:avLst/>
              <a:gdLst>
                <a:gd name="connsiteX0" fmla="*/ 195426 w 261640"/>
                <a:gd name="connsiteY0" fmla="*/ 0 h 493438"/>
                <a:gd name="connsiteX1" fmla="*/ 261042 w 261640"/>
                <a:gd name="connsiteY1" fmla="*/ 120650 h 493438"/>
                <a:gd name="connsiteX2" fmla="*/ 148859 w 261640"/>
                <a:gd name="connsiteY2" fmla="*/ 232833 h 493438"/>
                <a:gd name="connsiteX3" fmla="*/ 150976 w 261640"/>
                <a:gd name="connsiteY3" fmla="*/ 277283 h 493438"/>
                <a:gd name="connsiteX4" fmla="*/ 165792 w 261640"/>
                <a:gd name="connsiteY4" fmla="*/ 302683 h 493438"/>
                <a:gd name="connsiteX5" fmla="*/ 85359 w 261640"/>
                <a:gd name="connsiteY5" fmla="*/ 436033 h 493438"/>
                <a:gd name="connsiteX6" fmla="*/ 692 w 261640"/>
                <a:gd name="connsiteY6" fmla="*/ 488950 h 493438"/>
                <a:gd name="connsiteX7" fmla="*/ 134042 w 261640"/>
                <a:gd name="connsiteY7" fmla="*/ 328083 h 493438"/>
                <a:gd name="connsiteX8" fmla="*/ 121342 w 261640"/>
                <a:gd name="connsiteY8" fmla="*/ 220133 h 493438"/>
                <a:gd name="connsiteX9" fmla="*/ 241992 w 261640"/>
                <a:gd name="connsiteY9" fmla="*/ 120650 h 493438"/>
                <a:gd name="connsiteX10" fmla="*/ 195426 w 261640"/>
                <a:gd name="connsiteY10" fmla="*/ 0 h 493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61640" h="493438">
                  <a:moveTo>
                    <a:pt x="195426" y="0"/>
                  </a:moveTo>
                  <a:cubicBezTo>
                    <a:pt x="198601" y="0"/>
                    <a:pt x="268803" y="81845"/>
                    <a:pt x="261042" y="120650"/>
                  </a:cubicBezTo>
                  <a:cubicBezTo>
                    <a:pt x="253281" y="159455"/>
                    <a:pt x="167203" y="206728"/>
                    <a:pt x="148859" y="232833"/>
                  </a:cubicBezTo>
                  <a:cubicBezTo>
                    <a:pt x="130515" y="258938"/>
                    <a:pt x="148154" y="265641"/>
                    <a:pt x="150976" y="277283"/>
                  </a:cubicBezTo>
                  <a:cubicBezTo>
                    <a:pt x="153798" y="288925"/>
                    <a:pt x="176728" y="276225"/>
                    <a:pt x="165792" y="302683"/>
                  </a:cubicBezTo>
                  <a:cubicBezTo>
                    <a:pt x="154856" y="329141"/>
                    <a:pt x="112876" y="404989"/>
                    <a:pt x="85359" y="436033"/>
                  </a:cubicBezTo>
                  <a:cubicBezTo>
                    <a:pt x="57842" y="467077"/>
                    <a:pt x="-7422" y="506942"/>
                    <a:pt x="692" y="488950"/>
                  </a:cubicBezTo>
                  <a:cubicBezTo>
                    <a:pt x="8806" y="470958"/>
                    <a:pt x="113934" y="372886"/>
                    <a:pt x="134042" y="328083"/>
                  </a:cubicBezTo>
                  <a:cubicBezTo>
                    <a:pt x="154150" y="283280"/>
                    <a:pt x="103350" y="254705"/>
                    <a:pt x="121342" y="220133"/>
                  </a:cubicBezTo>
                  <a:cubicBezTo>
                    <a:pt x="139334" y="185561"/>
                    <a:pt x="227528" y="155575"/>
                    <a:pt x="241992" y="120650"/>
                  </a:cubicBezTo>
                  <a:cubicBezTo>
                    <a:pt x="256456" y="85725"/>
                    <a:pt x="192251" y="0"/>
                    <a:pt x="195426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7" name="フリーフォーム: 図形 596">
              <a:extLst>
                <a:ext uri="{FF2B5EF4-FFF2-40B4-BE49-F238E27FC236}">
                  <a16:creationId xmlns:a16="http://schemas.microsoft.com/office/drawing/2014/main" id="{DE1E97BD-0AAB-4084-8173-962F69E1C421}"/>
                </a:ext>
              </a:extLst>
            </p:cNvPr>
            <p:cNvSpPr/>
            <p:nvPr/>
          </p:nvSpPr>
          <p:spPr>
            <a:xfrm rot="10800000">
              <a:off x="1443438" y="7330523"/>
              <a:ext cx="451556" cy="337410"/>
            </a:xfrm>
            <a:custGeom>
              <a:avLst/>
              <a:gdLst>
                <a:gd name="connsiteX0" fmla="*/ 315853 w 403295"/>
                <a:gd name="connsiteY0" fmla="*/ 146215 h 301349"/>
                <a:gd name="connsiteX1" fmla="*/ 402637 w 403295"/>
                <a:gd name="connsiteY1" fmla="*/ 285915 h 301349"/>
                <a:gd name="connsiteX2" fmla="*/ 260820 w 403295"/>
                <a:gd name="connsiteY2" fmla="*/ 266865 h 301349"/>
                <a:gd name="connsiteX3" fmla="*/ 470 w 403295"/>
                <a:gd name="connsiteY3" fmla="*/ 10748 h 301349"/>
                <a:gd name="connsiteX4" fmla="*/ 193087 w 403295"/>
                <a:gd name="connsiteY4" fmla="*/ 44615 h 301349"/>
                <a:gd name="connsiteX5" fmla="*/ 51270 w 403295"/>
                <a:gd name="connsiteY5" fmla="*/ 12865 h 301349"/>
                <a:gd name="connsiteX6" fmla="*/ 38570 w 403295"/>
                <a:gd name="connsiteY6" fmla="*/ 25565 h 301349"/>
                <a:gd name="connsiteX7" fmla="*/ 224837 w 403295"/>
                <a:gd name="connsiteY7" fmla="*/ 230881 h 301349"/>
                <a:gd name="connsiteX8" fmla="*/ 364537 w 403295"/>
                <a:gd name="connsiteY8" fmla="*/ 283798 h 301349"/>
                <a:gd name="connsiteX9" fmla="*/ 315853 w 403295"/>
                <a:gd name="connsiteY9" fmla="*/ 146215 h 301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3295" h="301349">
                  <a:moveTo>
                    <a:pt x="315853" y="146215"/>
                  </a:moveTo>
                  <a:cubicBezTo>
                    <a:pt x="322203" y="146568"/>
                    <a:pt x="411809" y="265807"/>
                    <a:pt x="402637" y="285915"/>
                  </a:cubicBezTo>
                  <a:cubicBezTo>
                    <a:pt x="393465" y="306023"/>
                    <a:pt x="327848" y="312726"/>
                    <a:pt x="260820" y="266865"/>
                  </a:cubicBezTo>
                  <a:cubicBezTo>
                    <a:pt x="193792" y="221004"/>
                    <a:pt x="11759" y="47790"/>
                    <a:pt x="470" y="10748"/>
                  </a:cubicBezTo>
                  <a:cubicBezTo>
                    <a:pt x="-10819" y="-26294"/>
                    <a:pt x="184620" y="44262"/>
                    <a:pt x="193087" y="44615"/>
                  </a:cubicBezTo>
                  <a:cubicBezTo>
                    <a:pt x="201554" y="44968"/>
                    <a:pt x="77023" y="16040"/>
                    <a:pt x="51270" y="12865"/>
                  </a:cubicBezTo>
                  <a:cubicBezTo>
                    <a:pt x="25517" y="9690"/>
                    <a:pt x="9642" y="-10771"/>
                    <a:pt x="38570" y="25565"/>
                  </a:cubicBezTo>
                  <a:cubicBezTo>
                    <a:pt x="67498" y="61901"/>
                    <a:pt x="170509" y="187842"/>
                    <a:pt x="224837" y="230881"/>
                  </a:cubicBezTo>
                  <a:cubicBezTo>
                    <a:pt x="279165" y="273920"/>
                    <a:pt x="347251" y="297204"/>
                    <a:pt x="364537" y="283798"/>
                  </a:cubicBezTo>
                  <a:cubicBezTo>
                    <a:pt x="381823" y="270393"/>
                    <a:pt x="309503" y="145862"/>
                    <a:pt x="315853" y="14621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8" name="フリーフォーム: 図形 597">
              <a:extLst>
                <a:ext uri="{FF2B5EF4-FFF2-40B4-BE49-F238E27FC236}">
                  <a16:creationId xmlns:a16="http://schemas.microsoft.com/office/drawing/2014/main" id="{6433803E-93C0-4464-BAA6-0448F8C0E258}"/>
                </a:ext>
              </a:extLst>
            </p:cNvPr>
            <p:cNvSpPr/>
            <p:nvPr/>
          </p:nvSpPr>
          <p:spPr>
            <a:xfrm rot="10800000">
              <a:off x="2506099" y="8574851"/>
              <a:ext cx="271877" cy="657751"/>
            </a:xfrm>
            <a:custGeom>
              <a:avLst/>
              <a:gdLst>
                <a:gd name="connsiteX0" fmla="*/ 241394 w 242820"/>
                <a:gd name="connsiteY0" fmla="*/ 78 h 587453"/>
                <a:gd name="connsiteX1" fmla="*/ 201706 w 242820"/>
                <a:gd name="connsiteY1" fmla="*/ 88978 h 587453"/>
                <a:gd name="connsiteX2" fmla="*/ 208056 w 242820"/>
                <a:gd name="connsiteY2" fmla="*/ 152478 h 587453"/>
                <a:gd name="connsiteX3" fmla="*/ 103281 w 242820"/>
                <a:gd name="connsiteY3" fmla="*/ 442990 h 587453"/>
                <a:gd name="connsiteX4" fmla="*/ 104869 w 242820"/>
                <a:gd name="connsiteY4" fmla="*/ 490615 h 587453"/>
                <a:gd name="connsiteX5" fmla="*/ 94 w 242820"/>
                <a:gd name="connsiteY5" fmla="*/ 587453 h 587453"/>
                <a:gd name="connsiteX6" fmla="*/ 125506 w 242820"/>
                <a:gd name="connsiteY6" fmla="*/ 492203 h 587453"/>
                <a:gd name="connsiteX7" fmla="*/ 135031 w 242820"/>
                <a:gd name="connsiteY7" fmla="*/ 422353 h 587453"/>
                <a:gd name="connsiteX8" fmla="*/ 238219 w 242820"/>
                <a:gd name="connsiteY8" fmla="*/ 88978 h 587453"/>
                <a:gd name="connsiteX9" fmla="*/ 225519 w 242820"/>
                <a:gd name="connsiteY9" fmla="*/ 73103 h 587453"/>
                <a:gd name="connsiteX10" fmla="*/ 241394 w 242820"/>
                <a:gd name="connsiteY10" fmla="*/ 78 h 587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2820" h="587453">
                  <a:moveTo>
                    <a:pt x="241394" y="78"/>
                  </a:moveTo>
                  <a:cubicBezTo>
                    <a:pt x="237425" y="2724"/>
                    <a:pt x="207262" y="63578"/>
                    <a:pt x="201706" y="88978"/>
                  </a:cubicBezTo>
                  <a:cubicBezTo>
                    <a:pt x="196150" y="114378"/>
                    <a:pt x="224460" y="93476"/>
                    <a:pt x="208056" y="152478"/>
                  </a:cubicBezTo>
                  <a:cubicBezTo>
                    <a:pt x="191652" y="211480"/>
                    <a:pt x="120479" y="386634"/>
                    <a:pt x="103281" y="442990"/>
                  </a:cubicBezTo>
                  <a:cubicBezTo>
                    <a:pt x="86083" y="499346"/>
                    <a:pt x="122067" y="466538"/>
                    <a:pt x="104869" y="490615"/>
                  </a:cubicBezTo>
                  <a:cubicBezTo>
                    <a:pt x="87671" y="514692"/>
                    <a:pt x="-3345" y="587188"/>
                    <a:pt x="94" y="587453"/>
                  </a:cubicBezTo>
                  <a:cubicBezTo>
                    <a:pt x="3533" y="587718"/>
                    <a:pt x="103016" y="519720"/>
                    <a:pt x="125506" y="492203"/>
                  </a:cubicBezTo>
                  <a:cubicBezTo>
                    <a:pt x="147995" y="464686"/>
                    <a:pt x="116246" y="489557"/>
                    <a:pt x="135031" y="422353"/>
                  </a:cubicBezTo>
                  <a:cubicBezTo>
                    <a:pt x="153816" y="355149"/>
                    <a:pt x="223138" y="147186"/>
                    <a:pt x="238219" y="88978"/>
                  </a:cubicBezTo>
                  <a:cubicBezTo>
                    <a:pt x="253300" y="30770"/>
                    <a:pt x="226577" y="83951"/>
                    <a:pt x="225519" y="73103"/>
                  </a:cubicBezTo>
                  <a:cubicBezTo>
                    <a:pt x="224461" y="62255"/>
                    <a:pt x="245363" y="-2568"/>
                    <a:pt x="241394" y="7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9" name="フリーフォーム: 図形 598">
              <a:extLst>
                <a:ext uri="{FF2B5EF4-FFF2-40B4-BE49-F238E27FC236}">
                  <a16:creationId xmlns:a16="http://schemas.microsoft.com/office/drawing/2014/main" id="{2F040772-B96D-43E2-B0A7-965DC12E6ED2}"/>
                </a:ext>
              </a:extLst>
            </p:cNvPr>
            <p:cNvSpPr/>
            <p:nvPr/>
          </p:nvSpPr>
          <p:spPr>
            <a:xfrm rot="10800000">
              <a:off x="2358426" y="7583107"/>
              <a:ext cx="215043" cy="264227"/>
            </a:xfrm>
            <a:custGeom>
              <a:avLst/>
              <a:gdLst>
                <a:gd name="connsiteX0" fmla="*/ 63506 w 192060"/>
                <a:gd name="connsiteY0" fmla="*/ 234475 h 235987"/>
                <a:gd name="connsiteX1" fmla="*/ 3181 w 192060"/>
                <a:gd name="connsiteY1" fmla="*/ 126525 h 235987"/>
                <a:gd name="connsiteX2" fmla="*/ 20644 w 192060"/>
                <a:gd name="connsiteY2" fmla="*/ 5875 h 235987"/>
                <a:gd name="connsiteX3" fmla="*/ 123831 w 192060"/>
                <a:gd name="connsiteY3" fmla="*/ 32863 h 235987"/>
                <a:gd name="connsiteX4" fmla="*/ 177806 w 192060"/>
                <a:gd name="connsiteY4" fmla="*/ 155100 h 235987"/>
                <a:gd name="connsiteX5" fmla="*/ 187331 w 192060"/>
                <a:gd name="connsiteY5" fmla="*/ 169388 h 235987"/>
                <a:gd name="connsiteX6" fmla="*/ 112719 w 192060"/>
                <a:gd name="connsiteY6" fmla="*/ 43975 h 235987"/>
                <a:gd name="connsiteX7" fmla="*/ 68269 w 192060"/>
                <a:gd name="connsiteY7" fmla="*/ 18575 h 235987"/>
                <a:gd name="connsiteX8" fmla="*/ 14294 w 192060"/>
                <a:gd name="connsiteY8" fmla="*/ 43975 h 235987"/>
                <a:gd name="connsiteX9" fmla="*/ 63506 w 192060"/>
                <a:gd name="connsiteY9" fmla="*/ 234475 h 235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2060" h="235987">
                  <a:moveTo>
                    <a:pt x="63506" y="234475"/>
                  </a:moveTo>
                  <a:cubicBezTo>
                    <a:pt x="61654" y="248233"/>
                    <a:pt x="10325" y="164625"/>
                    <a:pt x="3181" y="126525"/>
                  </a:cubicBezTo>
                  <a:cubicBezTo>
                    <a:pt x="-3963" y="88425"/>
                    <a:pt x="536" y="21485"/>
                    <a:pt x="20644" y="5875"/>
                  </a:cubicBezTo>
                  <a:cubicBezTo>
                    <a:pt x="40752" y="-9735"/>
                    <a:pt x="97637" y="7992"/>
                    <a:pt x="123831" y="32863"/>
                  </a:cubicBezTo>
                  <a:cubicBezTo>
                    <a:pt x="150025" y="57734"/>
                    <a:pt x="167223" y="132346"/>
                    <a:pt x="177806" y="155100"/>
                  </a:cubicBezTo>
                  <a:cubicBezTo>
                    <a:pt x="188389" y="177854"/>
                    <a:pt x="198179" y="187909"/>
                    <a:pt x="187331" y="169388"/>
                  </a:cubicBezTo>
                  <a:cubicBezTo>
                    <a:pt x="176483" y="150867"/>
                    <a:pt x="132563" y="69111"/>
                    <a:pt x="112719" y="43975"/>
                  </a:cubicBezTo>
                  <a:cubicBezTo>
                    <a:pt x="92875" y="18839"/>
                    <a:pt x="84673" y="18575"/>
                    <a:pt x="68269" y="18575"/>
                  </a:cubicBezTo>
                  <a:cubicBezTo>
                    <a:pt x="51865" y="18575"/>
                    <a:pt x="19321" y="10373"/>
                    <a:pt x="14294" y="43975"/>
                  </a:cubicBezTo>
                  <a:cubicBezTo>
                    <a:pt x="9267" y="77577"/>
                    <a:pt x="65358" y="220717"/>
                    <a:pt x="63506" y="23447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0" name="フリーフォーム: 図形 599">
              <a:extLst>
                <a:ext uri="{FF2B5EF4-FFF2-40B4-BE49-F238E27FC236}">
                  <a16:creationId xmlns:a16="http://schemas.microsoft.com/office/drawing/2014/main" id="{FD0D41DD-1861-48EF-807C-F1C51443E009}"/>
                </a:ext>
              </a:extLst>
            </p:cNvPr>
            <p:cNvSpPr/>
            <p:nvPr/>
          </p:nvSpPr>
          <p:spPr>
            <a:xfrm rot="10800000">
              <a:off x="1860316" y="7522783"/>
              <a:ext cx="475082" cy="138920"/>
            </a:xfrm>
            <a:custGeom>
              <a:avLst/>
              <a:gdLst>
                <a:gd name="connsiteX0" fmla="*/ 1693 w 424307"/>
                <a:gd name="connsiteY0" fmla="*/ 2009 h 124073"/>
                <a:gd name="connsiteX1" fmla="*/ 217593 w 424307"/>
                <a:gd name="connsiteY1" fmla="*/ 21059 h 124073"/>
                <a:gd name="connsiteX2" fmla="*/ 379518 w 424307"/>
                <a:gd name="connsiteY2" fmla="*/ 119484 h 124073"/>
                <a:gd name="connsiteX3" fmla="*/ 422380 w 424307"/>
                <a:gd name="connsiteY3" fmla="*/ 98847 h 124073"/>
                <a:gd name="connsiteX4" fmla="*/ 416030 w 424307"/>
                <a:gd name="connsiteY4" fmla="*/ 19472 h 124073"/>
                <a:gd name="connsiteX5" fmla="*/ 408093 w 424307"/>
                <a:gd name="connsiteY5" fmla="*/ 103609 h 124073"/>
                <a:gd name="connsiteX6" fmla="*/ 341418 w 424307"/>
                <a:gd name="connsiteY6" fmla="*/ 52809 h 124073"/>
                <a:gd name="connsiteX7" fmla="*/ 1693 w 424307"/>
                <a:gd name="connsiteY7" fmla="*/ 2009 h 124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4307" h="124073">
                  <a:moveTo>
                    <a:pt x="1693" y="2009"/>
                  </a:moveTo>
                  <a:cubicBezTo>
                    <a:pt x="-18944" y="-3283"/>
                    <a:pt x="154622" y="1480"/>
                    <a:pt x="217593" y="21059"/>
                  </a:cubicBezTo>
                  <a:cubicBezTo>
                    <a:pt x="280564" y="40638"/>
                    <a:pt x="345387" y="106519"/>
                    <a:pt x="379518" y="119484"/>
                  </a:cubicBezTo>
                  <a:cubicBezTo>
                    <a:pt x="413649" y="132449"/>
                    <a:pt x="416295" y="115515"/>
                    <a:pt x="422380" y="98847"/>
                  </a:cubicBezTo>
                  <a:cubicBezTo>
                    <a:pt x="428465" y="82179"/>
                    <a:pt x="418411" y="18678"/>
                    <a:pt x="416030" y="19472"/>
                  </a:cubicBezTo>
                  <a:cubicBezTo>
                    <a:pt x="413649" y="20266"/>
                    <a:pt x="420528" y="98053"/>
                    <a:pt x="408093" y="103609"/>
                  </a:cubicBezTo>
                  <a:cubicBezTo>
                    <a:pt x="395658" y="109165"/>
                    <a:pt x="404918" y="71330"/>
                    <a:pt x="341418" y="52809"/>
                  </a:cubicBezTo>
                  <a:cubicBezTo>
                    <a:pt x="277918" y="34288"/>
                    <a:pt x="22330" y="7301"/>
                    <a:pt x="1693" y="200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1" name="フリーフォーム: 図形 600">
              <a:extLst>
                <a:ext uri="{FF2B5EF4-FFF2-40B4-BE49-F238E27FC236}">
                  <a16:creationId xmlns:a16="http://schemas.microsoft.com/office/drawing/2014/main" id="{2AE80763-6F45-4535-83F6-E64F47234202}"/>
                </a:ext>
              </a:extLst>
            </p:cNvPr>
            <p:cNvSpPr/>
            <p:nvPr/>
          </p:nvSpPr>
          <p:spPr>
            <a:xfrm rot="10800000">
              <a:off x="1233957" y="9287435"/>
              <a:ext cx="174957" cy="70823"/>
            </a:xfrm>
            <a:custGeom>
              <a:avLst/>
              <a:gdLst>
                <a:gd name="connsiteX0" fmla="*/ 18778 w 156258"/>
                <a:gd name="connsiteY0" fmla="*/ 2766 h 63254"/>
                <a:gd name="connsiteX1" fmla="*/ 152128 w 156258"/>
                <a:gd name="connsiteY1" fmla="*/ 13879 h 63254"/>
                <a:gd name="connsiteX2" fmla="*/ 112440 w 156258"/>
                <a:gd name="connsiteY2" fmla="*/ 51979 h 63254"/>
                <a:gd name="connsiteX3" fmla="*/ 12428 w 156258"/>
                <a:gd name="connsiteY3" fmla="*/ 61504 h 63254"/>
                <a:gd name="connsiteX4" fmla="*/ 18778 w 156258"/>
                <a:gd name="connsiteY4" fmla="*/ 2766 h 63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258" h="63254">
                  <a:moveTo>
                    <a:pt x="18778" y="2766"/>
                  </a:moveTo>
                  <a:cubicBezTo>
                    <a:pt x="42061" y="-5172"/>
                    <a:pt x="136518" y="5677"/>
                    <a:pt x="152128" y="13879"/>
                  </a:cubicBezTo>
                  <a:cubicBezTo>
                    <a:pt x="167738" y="22081"/>
                    <a:pt x="135723" y="44042"/>
                    <a:pt x="112440" y="51979"/>
                  </a:cubicBezTo>
                  <a:cubicBezTo>
                    <a:pt x="89157" y="59917"/>
                    <a:pt x="30420" y="66531"/>
                    <a:pt x="12428" y="61504"/>
                  </a:cubicBezTo>
                  <a:cubicBezTo>
                    <a:pt x="-5564" y="56477"/>
                    <a:pt x="-4505" y="10704"/>
                    <a:pt x="18778" y="276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2" name="フリーフォーム: 図形 601">
              <a:extLst>
                <a:ext uri="{FF2B5EF4-FFF2-40B4-BE49-F238E27FC236}">
                  <a16:creationId xmlns:a16="http://schemas.microsoft.com/office/drawing/2014/main" id="{48A0D47E-AE21-41DC-8338-DA6954BD1A01}"/>
                </a:ext>
              </a:extLst>
            </p:cNvPr>
            <p:cNvSpPr/>
            <p:nvPr/>
          </p:nvSpPr>
          <p:spPr>
            <a:xfrm rot="10800000">
              <a:off x="1456925" y="9110992"/>
              <a:ext cx="86434" cy="160819"/>
            </a:xfrm>
            <a:custGeom>
              <a:avLst/>
              <a:gdLst>
                <a:gd name="connsiteX0" fmla="*/ 32491 w 77196"/>
                <a:gd name="connsiteY0" fmla="*/ 171 h 143631"/>
                <a:gd name="connsiteX1" fmla="*/ 76941 w 77196"/>
                <a:gd name="connsiteY1" fmla="*/ 106533 h 143631"/>
                <a:gd name="connsiteX2" fmla="*/ 48366 w 77196"/>
                <a:gd name="connsiteY2" fmla="*/ 143046 h 143631"/>
                <a:gd name="connsiteX3" fmla="*/ 741 w 77196"/>
                <a:gd name="connsiteY3" fmla="*/ 82721 h 143631"/>
                <a:gd name="connsiteX4" fmla="*/ 32491 w 77196"/>
                <a:gd name="connsiteY4" fmla="*/ 171 h 143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196" h="143631">
                  <a:moveTo>
                    <a:pt x="32491" y="171"/>
                  </a:moveTo>
                  <a:cubicBezTo>
                    <a:pt x="45191" y="4140"/>
                    <a:pt x="74295" y="82721"/>
                    <a:pt x="76941" y="106533"/>
                  </a:cubicBezTo>
                  <a:cubicBezTo>
                    <a:pt x="79587" y="130345"/>
                    <a:pt x="61066" y="147015"/>
                    <a:pt x="48366" y="143046"/>
                  </a:cubicBezTo>
                  <a:cubicBezTo>
                    <a:pt x="35666" y="139077"/>
                    <a:pt x="6033" y="103358"/>
                    <a:pt x="741" y="82721"/>
                  </a:cubicBezTo>
                  <a:cubicBezTo>
                    <a:pt x="-4551" y="62084"/>
                    <a:pt x="19791" y="-3798"/>
                    <a:pt x="32491" y="17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3" name="フリーフォーム: 図形 602">
              <a:extLst>
                <a:ext uri="{FF2B5EF4-FFF2-40B4-BE49-F238E27FC236}">
                  <a16:creationId xmlns:a16="http://schemas.microsoft.com/office/drawing/2014/main" id="{49AC0DB9-DA69-4109-B567-BD6632893AD4}"/>
                </a:ext>
              </a:extLst>
            </p:cNvPr>
            <p:cNvSpPr/>
            <p:nvPr/>
          </p:nvSpPr>
          <p:spPr>
            <a:xfrm rot="10800000">
              <a:off x="1583409" y="9214004"/>
              <a:ext cx="103267" cy="123980"/>
            </a:xfrm>
            <a:custGeom>
              <a:avLst/>
              <a:gdLst>
                <a:gd name="connsiteX0" fmla="*/ 28729 w 92230"/>
                <a:gd name="connsiteY0" fmla="*/ 533 h 110729"/>
                <a:gd name="connsiteX1" fmla="*/ 92229 w 92230"/>
                <a:gd name="connsiteY1" fmla="*/ 95783 h 110729"/>
                <a:gd name="connsiteX2" fmla="*/ 27141 w 92230"/>
                <a:gd name="connsiteY2" fmla="*/ 106896 h 110729"/>
                <a:gd name="connsiteX3" fmla="*/ 154 w 92230"/>
                <a:gd name="connsiteY3" fmla="*/ 59271 h 110729"/>
                <a:gd name="connsiteX4" fmla="*/ 28729 w 92230"/>
                <a:gd name="connsiteY4" fmla="*/ 533 h 110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230" h="110729">
                  <a:moveTo>
                    <a:pt x="28729" y="533"/>
                  </a:moveTo>
                  <a:cubicBezTo>
                    <a:pt x="44075" y="6618"/>
                    <a:pt x="92494" y="78056"/>
                    <a:pt x="92229" y="95783"/>
                  </a:cubicBezTo>
                  <a:cubicBezTo>
                    <a:pt x="91964" y="113510"/>
                    <a:pt x="42487" y="112981"/>
                    <a:pt x="27141" y="106896"/>
                  </a:cubicBezTo>
                  <a:cubicBezTo>
                    <a:pt x="11795" y="100811"/>
                    <a:pt x="2006" y="76469"/>
                    <a:pt x="154" y="59271"/>
                  </a:cubicBezTo>
                  <a:cubicBezTo>
                    <a:pt x="-1698" y="42073"/>
                    <a:pt x="13383" y="-5552"/>
                    <a:pt x="28729" y="53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4" name="フリーフォーム: 図形 603">
              <a:extLst>
                <a:ext uri="{FF2B5EF4-FFF2-40B4-BE49-F238E27FC236}">
                  <a16:creationId xmlns:a16="http://schemas.microsoft.com/office/drawing/2014/main" id="{235ED519-0F5A-4534-BB0E-DF5CFD47B766}"/>
                </a:ext>
              </a:extLst>
            </p:cNvPr>
            <p:cNvSpPr/>
            <p:nvPr/>
          </p:nvSpPr>
          <p:spPr>
            <a:xfrm rot="10800000">
              <a:off x="1701232" y="9150721"/>
              <a:ext cx="148915" cy="83051"/>
            </a:xfrm>
            <a:custGeom>
              <a:avLst/>
              <a:gdLst>
                <a:gd name="connsiteX0" fmla="*/ 1690 w 132999"/>
                <a:gd name="connsiteY0" fmla="*/ 1123 h 74175"/>
                <a:gd name="connsiteX1" fmla="*/ 131865 w 132999"/>
                <a:gd name="connsiteY1" fmla="*/ 32873 h 74175"/>
                <a:gd name="connsiteX2" fmla="*/ 62015 w 132999"/>
                <a:gd name="connsiteY2" fmla="*/ 74148 h 74175"/>
                <a:gd name="connsiteX3" fmla="*/ 1690 w 132999"/>
                <a:gd name="connsiteY3" fmla="*/ 1123 h 74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999" h="74175">
                  <a:moveTo>
                    <a:pt x="1690" y="1123"/>
                  </a:moveTo>
                  <a:cubicBezTo>
                    <a:pt x="13332" y="-5756"/>
                    <a:pt x="121811" y="20702"/>
                    <a:pt x="131865" y="32873"/>
                  </a:cubicBezTo>
                  <a:cubicBezTo>
                    <a:pt x="141919" y="45044"/>
                    <a:pt x="82388" y="75206"/>
                    <a:pt x="62015" y="74148"/>
                  </a:cubicBezTo>
                  <a:cubicBezTo>
                    <a:pt x="41642" y="73090"/>
                    <a:pt x="-9952" y="8002"/>
                    <a:pt x="1690" y="112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5" name="フリーフォーム: 図形 604">
              <a:extLst>
                <a:ext uri="{FF2B5EF4-FFF2-40B4-BE49-F238E27FC236}">
                  <a16:creationId xmlns:a16="http://schemas.microsoft.com/office/drawing/2014/main" id="{AAB7FF2A-3074-4BDA-A63E-D1C2EE335DA3}"/>
                </a:ext>
              </a:extLst>
            </p:cNvPr>
            <p:cNvSpPr/>
            <p:nvPr/>
          </p:nvSpPr>
          <p:spPr>
            <a:xfrm rot="10800000">
              <a:off x="1552363" y="9092554"/>
              <a:ext cx="107985" cy="104503"/>
            </a:xfrm>
            <a:custGeom>
              <a:avLst/>
              <a:gdLst>
                <a:gd name="connsiteX0" fmla="*/ 452 w 96444"/>
                <a:gd name="connsiteY0" fmla="*/ 81 h 93334"/>
                <a:gd name="connsiteX1" fmla="*/ 94115 w 96444"/>
                <a:gd name="connsiteY1" fmla="*/ 74693 h 93334"/>
                <a:gd name="connsiteX2" fmla="*/ 60777 w 96444"/>
                <a:gd name="connsiteY2" fmla="*/ 90568 h 93334"/>
                <a:gd name="connsiteX3" fmla="*/ 452 w 96444"/>
                <a:gd name="connsiteY3" fmla="*/ 81 h 93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444" h="93334">
                  <a:moveTo>
                    <a:pt x="452" y="81"/>
                  </a:moveTo>
                  <a:cubicBezTo>
                    <a:pt x="6008" y="-2565"/>
                    <a:pt x="84061" y="59612"/>
                    <a:pt x="94115" y="74693"/>
                  </a:cubicBezTo>
                  <a:cubicBezTo>
                    <a:pt x="104169" y="89774"/>
                    <a:pt x="79562" y="97976"/>
                    <a:pt x="60777" y="90568"/>
                  </a:cubicBezTo>
                  <a:cubicBezTo>
                    <a:pt x="41992" y="83160"/>
                    <a:pt x="-5104" y="2727"/>
                    <a:pt x="452" y="8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6" name="フリーフォーム: 図形 605">
              <a:extLst>
                <a:ext uri="{FF2B5EF4-FFF2-40B4-BE49-F238E27FC236}">
                  <a16:creationId xmlns:a16="http://schemas.microsoft.com/office/drawing/2014/main" id="{5292969E-BDA9-409B-8A0A-3F72A2582ED5}"/>
                </a:ext>
              </a:extLst>
            </p:cNvPr>
            <p:cNvSpPr/>
            <p:nvPr/>
          </p:nvSpPr>
          <p:spPr>
            <a:xfrm rot="10800000">
              <a:off x="1839196" y="8987271"/>
              <a:ext cx="68020" cy="161828"/>
            </a:xfrm>
            <a:custGeom>
              <a:avLst/>
              <a:gdLst>
                <a:gd name="connsiteX0" fmla="*/ 60598 w 60750"/>
                <a:gd name="connsiteY0" fmla="*/ 8049 h 144532"/>
                <a:gd name="connsiteX1" fmla="*/ 20910 w 60750"/>
                <a:gd name="connsiteY1" fmla="*/ 136636 h 144532"/>
                <a:gd name="connsiteX2" fmla="*/ 1860 w 60750"/>
                <a:gd name="connsiteY2" fmla="*/ 119174 h 144532"/>
                <a:gd name="connsiteX3" fmla="*/ 5035 w 60750"/>
                <a:gd name="connsiteY3" fmla="*/ 25511 h 144532"/>
                <a:gd name="connsiteX4" fmla="*/ 60598 w 60750"/>
                <a:gd name="connsiteY4" fmla="*/ 8049 h 144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750" h="144532">
                  <a:moveTo>
                    <a:pt x="60598" y="8049"/>
                  </a:moveTo>
                  <a:cubicBezTo>
                    <a:pt x="63244" y="26570"/>
                    <a:pt x="30700" y="118115"/>
                    <a:pt x="20910" y="136636"/>
                  </a:cubicBezTo>
                  <a:cubicBezTo>
                    <a:pt x="11120" y="155157"/>
                    <a:pt x="4506" y="137695"/>
                    <a:pt x="1860" y="119174"/>
                  </a:cubicBezTo>
                  <a:cubicBezTo>
                    <a:pt x="-786" y="100653"/>
                    <a:pt x="-1315" y="44826"/>
                    <a:pt x="5035" y="25511"/>
                  </a:cubicBezTo>
                  <a:cubicBezTo>
                    <a:pt x="11385" y="6196"/>
                    <a:pt x="57952" y="-10472"/>
                    <a:pt x="60598" y="804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7" name="フリーフォーム: 図形 606">
              <a:extLst>
                <a:ext uri="{FF2B5EF4-FFF2-40B4-BE49-F238E27FC236}">
                  <a16:creationId xmlns:a16="http://schemas.microsoft.com/office/drawing/2014/main" id="{0E7F57BC-6164-4BBE-8F5C-B53EA01E1FD9}"/>
                </a:ext>
              </a:extLst>
            </p:cNvPr>
            <p:cNvSpPr/>
            <p:nvPr/>
          </p:nvSpPr>
          <p:spPr>
            <a:xfrm rot="10800000">
              <a:off x="1563302" y="8982033"/>
              <a:ext cx="95399" cy="94345"/>
            </a:xfrm>
            <a:custGeom>
              <a:avLst/>
              <a:gdLst>
                <a:gd name="connsiteX0" fmla="*/ 3744 w 85203"/>
                <a:gd name="connsiteY0" fmla="*/ 76451 h 84262"/>
                <a:gd name="connsiteX1" fmla="*/ 78356 w 85203"/>
                <a:gd name="connsiteY1" fmla="*/ 74863 h 84262"/>
                <a:gd name="connsiteX2" fmla="*/ 75181 w 85203"/>
                <a:gd name="connsiteY2" fmla="*/ 11363 h 84262"/>
                <a:gd name="connsiteX3" fmla="*/ 19619 w 85203"/>
                <a:gd name="connsiteY3" fmla="*/ 3426 h 84262"/>
                <a:gd name="connsiteX4" fmla="*/ 3744 w 85203"/>
                <a:gd name="connsiteY4" fmla="*/ 76451 h 84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203" h="84262">
                  <a:moveTo>
                    <a:pt x="3744" y="76451"/>
                  </a:moveTo>
                  <a:cubicBezTo>
                    <a:pt x="13533" y="88357"/>
                    <a:pt x="66450" y="85711"/>
                    <a:pt x="78356" y="74863"/>
                  </a:cubicBezTo>
                  <a:cubicBezTo>
                    <a:pt x="90262" y="64015"/>
                    <a:pt x="84970" y="23269"/>
                    <a:pt x="75181" y="11363"/>
                  </a:cubicBezTo>
                  <a:cubicBezTo>
                    <a:pt x="65392" y="-543"/>
                    <a:pt x="34436" y="-2924"/>
                    <a:pt x="19619" y="3426"/>
                  </a:cubicBezTo>
                  <a:cubicBezTo>
                    <a:pt x="4802" y="9776"/>
                    <a:pt x="-6045" y="64545"/>
                    <a:pt x="3744" y="7645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8" name="フリーフォーム: 図形 607">
              <a:extLst>
                <a:ext uri="{FF2B5EF4-FFF2-40B4-BE49-F238E27FC236}">
                  <a16:creationId xmlns:a16="http://schemas.microsoft.com/office/drawing/2014/main" id="{8C1E4B54-9095-4A59-8A22-9C2A71D3D168}"/>
                </a:ext>
              </a:extLst>
            </p:cNvPr>
            <p:cNvSpPr/>
            <p:nvPr/>
          </p:nvSpPr>
          <p:spPr>
            <a:xfrm rot="10800000">
              <a:off x="1919031" y="8848277"/>
              <a:ext cx="168987" cy="121311"/>
            </a:xfrm>
            <a:custGeom>
              <a:avLst/>
              <a:gdLst>
                <a:gd name="connsiteX0" fmla="*/ 1414 w 150926"/>
                <a:gd name="connsiteY0" fmla="*/ 3299 h 108346"/>
                <a:gd name="connsiteX1" fmla="*/ 120477 w 150926"/>
                <a:gd name="connsiteY1" fmla="*/ 30286 h 108346"/>
                <a:gd name="connsiteX2" fmla="*/ 147464 w 150926"/>
                <a:gd name="connsiteY2" fmla="*/ 92199 h 108346"/>
                <a:gd name="connsiteX3" fmla="*/ 60152 w 150926"/>
                <a:gd name="connsiteY3" fmla="*/ 103311 h 108346"/>
                <a:gd name="connsiteX4" fmla="*/ 1414 w 150926"/>
                <a:gd name="connsiteY4" fmla="*/ 3299 h 108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926" h="108346">
                  <a:moveTo>
                    <a:pt x="1414" y="3299"/>
                  </a:moveTo>
                  <a:cubicBezTo>
                    <a:pt x="11468" y="-8872"/>
                    <a:pt x="96135" y="15469"/>
                    <a:pt x="120477" y="30286"/>
                  </a:cubicBezTo>
                  <a:cubicBezTo>
                    <a:pt x="144819" y="45103"/>
                    <a:pt x="157518" y="80028"/>
                    <a:pt x="147464" y="92199"/>
                  </a:cubicBezTo>
                  <a:cubicBezTo>
                    <a:pt x="137410" y="104370"/>
                    <a:pt x="82906" y="114953"/>
                    <a:pt x="60152" y="103311"/>
                  </a:cubicBezTo>
                  <a:cubicBezTo>
                    <a:pt x="37398" y="91669"/>
                    <a:pt x="-8640" y="15470"/>
                    <a:pt x="1414" y="329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9" name="フリーフォーム: 図形 608">
              <a:extLst>
                <a:ext uri="{FF2B5EF4-FFF2-40B4-BE49-F238E27FC236}">
                  <a16:creationId xmlns:a16="http://schemas.microsoft.com/office/drawing/2014/main" id="{F7002D6B-8FEF-4371-98B5-0960A3EB13F6}"/>
                </a:ext>
              </a:extLst>
            </p:cNvPr>
            <p:cNvSpPr/>
            <p:nvPr/>
          </p:nvSpPr>
          <p:spPr>
            <a:xfrm rot="10800000">
              <a:off x="1951966" y="8466098"/>
              <a:ext cx="263744" cy="324221"/>
            </a:xfrm>
            <a:custGeom>
              <a:avLst/>
              <a:gdLst>
                <a:gd name="connsiteX0" fmla="*/ 137684 w 235556"/>
                <a:gd name="connsiteY0" fmla="*/ 351 h 289569"/>
                <a:gd name="connsiteX1" fmla="*/ 234522 w 235556"/>
                <a:gd name="connsiteY1" fmla="*/ 43214 h 289569"/>
                <a:gd name="connsiteX2" fmla="*/ 186897 w 235556"/>
                <a:gd name="connsiteY2" fmla="*/ 71789 h 289569"/>
                <a:gd name="connsiteX3" fmla="*/ 156734 w 235556"/>
                <a:gd name="connsiteY3" fmla="*/ 71789 h 289569"/>
                <a:gd name="connsiteX4" fmla="*/ 124984 w 235556"/>
                <a:gd name="connsiteY4" fmla="*/ 116239 h 289569"/>
                <a:gd name="connsiteX5" fmla="*/ 64659 w 235556"/>
                <a:gd name="connsiteY5" fmla="*/ 147989 h 289569"/>
                <a:gd name="connsiteX6" fmla="*/ 91647 w 235556"/>
                <a:gd name="connsiteY6" fmla="*/ 189264 h 289569"/>
                <a:gd name="connsiteX7" fmla="*/ 137684 w 235556"/>
                <a:gd name="connsiteY7" fmla="*/ 249589 h 289569"/>
                <a:gd name="connsiteX8" fmla="*/ 78947 w 235556"/>
                <a:gd name="connsiteY8" fmla="*/ 286101 h 289569"/>
                <a:gd name="connsiteX9" fmla="*/ 36084 w 235556"/>
                <a:gd name="connsiteY9" fmla="*/ 162276 h 289569"/>
                <a:gd name="connsiteX10" fmla="*/ 2747 w 235556"/>
                <a:gd name="connsiteY10" fmla="*/ 101951 h 289569"/>
                <a:gd name="connsiteX11" fmla="*/ 110697 w 235556"/>
                <a:gd name="connsiteY11" fmla="*/ 68614 h 289569"/>
                <a:gd name="connsiteX12" fmla="*/ 137684 w 235556"/>
                <a:gd name="connsiteY12" fmla="*/ 351 h 28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5556" h="289569">
                  <a:moveTo>
                    <a:pt x="137684" y="351"/>
                  </a:moveTo>
                  <a:cubicBezTo>
                    <a:pt x="158321" y="-3882"/>
                    <a:pt x="226320" y="31308"/>
                    <a:pt x="234522" y="43214"/>
                  </a:cubicBezTo>
                  <a:cubicBezTo>
                    <a:pt x="242724" y="55120"/>
                    <a:pt x="199862" y="67027"/>
                    <a:pt x="186897" y="71789"/>
                  </a:cubicBezTo>
                  <a:cubicBezTo>
                    <a:pt x="173932" y="76552"/>
                    <a:pt x="167053" y="64381"/>
                    <a:pt x="156734" y="71789"/>
                  </a:cubicBezTo>
                  <a:cubicBezTo>
                    <a:pt x="146415" y="79197"/>
                    <a:pt x="140330" y="103539"/>
                    <a:pt x="124984" y="116239"/>
                  </a:cubicBezTo>
                  <a:cubicBezTo>
                    <a:pt x="109638" y="128939"/>
                    <a:pt x="70215" y="135818"/>
                    <a:pt x="64659" y="147989"/>
                  </a:cubicBezTo>
                  <a:cubicBezTo>
                    <a:pt x="59103" y="160160"/>
                    <a:pt x="79476" y="172331"/>
                    <a:pt x="91647" y="189264"/>
                  </a:cubicBezTo>
                  <a:cubicBezTo>
                    <a:pt x="103818" y="206197"/>
                    <a:pt x="139801" y="233450"/>
                    <a:pt x="137684" y="249589"/>
                  </a:cubicBezTo>
                  <a:cubicBezTo>
                    <a:pt x="135567" y="265728"/>
                    <a:pt x="95880" y="300653"/>
                    <a:pt x="78947" y="286101"/>
                  </a:cubicBezTo>
                  <a:cubicBezTo>
                    <a:pt x="62014" y="271549"/>
                    <a:pt x="48784" y="192968"/>
                    <a:pt x="36084" y="162276"/>
                  </a:cubicBezTo>
                  <a:cubicBezTo>
                    <a:pt x="23384" y="131584"/>
                    <a:pt x="-9688" y="117561"/>
                    <a:pt x="2747" y="101951"/>
                  </a:cubicBezTo>
                  <a:cubicBezTo>
                    <a:pt x="15182" y="86341"/>
                    <a:pt x="91118" y="78403"/>
                    <a:pt x="110697" y="68614"/>
                  </a:cubicBezTo>
                  <a:cubicBezTo>
                    <a:pt x="130276" y="58825"/>
                    <a:pt x="117047" y="4584"/>
                    <a:pt x="137684" y="35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0" name="フリーフォーム: 図形 609">
              <a:extLst>
                <a:ext uri="{FF2B5EF4-FFF2-40B4-BE49-F238E27FC236}">
                  <a16:creationId xmlns:a16="http://schemas.microsoft.com/office/drawing/2014/main" id="{59B0917B-A6E2-429D-99F0-D84B1BE1228F}"/>
                </a:ext>
              </a:extLst>
            </p:cNvPr>
            <p:cNvSpPr/>
            <p:nvPr/>
          </p:nvSpPr>
          <p:spPr>
            <a:xfrm rot="10800000">
              <a:off x="1784407" y="8769018"/>
              <a:ext cx="106540" cy="101296"/>
            </a:xfrm>
            <a:custGeom>
              <a:avLst/>
              <a:gdLst>
                <a:gd name="connsiteX0" fmla="*/ 87343 w 95153"/>
                <a:gd name="connsiteY0" fmla="*/ 360 h 90470"/>
                <a:gd name="connsiteX1" fmla="*/ 30 w 95153"/>
                <a:gd name="connsiteY1" fmla="*/ 59097 h 90470"/>
                <a:gd name="connsiteX2" fmla="*/ 77818 w 95153"/>
                <a:gd name="connsiteY2" fmla="*/ 89260 h 90470"/>
                <a:gd name="connsiteX3" fmla="*/ 87343 w 95153"/>
                <a:gd name="connsiteY3" fmla="*/ 360 h 90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153" h="90470">
                  <a:moveTo>
                    <a:pt x="87343" y="360"/>
                  </a:moveTo>
                  <a:cubicBezTo>
                    <a:pt x="74378" y="-4667"/>
                    <a:pt x="1617" y="44280"/>
                    <a:pt x="30" y="59097"/>
                  </a:cubicBezTo>
                  <a:cubicBezTo>
                    <a:pt x="-1557" y="73914"/>
                    <a:pt x="58503" y="95874"/>
                    <a:pt x="77818" y="89260"/>
                  </a:cubicBezTo>
                  <a:cubicBezTo>
                    <a:pt x="97133" y="82646"/>
                    <a:pt x="100308" y="5387"/>
                    <a:pt x="87343" y="36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1" name="フリーフォーム: 図形 610">
              <a:extLst>
                <a:ext uri="{FF2B5EF4-FFF2-40B4-BE49-F238E27FC236}">
                  <a16:creationId xmlns:a16="http://schemas.microsoft.com/office/drawing/2014/main" id="{DD9486C1-AE0C-4B0F-8421-AA58416993C2}"/>
                </a:ext>
              </a:extLst>
            </p:cNvPr>
            <p:cNvSpPr/>
            <p:nvPr/>
          </p:nvSpPr>
          <p:spPr>
            <a:xfrm rot="10800000">
              <a:off x="1907107" y="8556697"/>
              <a:ext cx="178117" cy="91037"/>
            </a:xfrm>
            <a:custGeom>
              <a:avLst/>
              <a:gdLst>
                <a:gd name="connsiteX0" fmla="*/ 2093 w 159080"/>
                <a:gd name="connsiteY0" fmla="*/ 53980 h 81307"/>
                <a:gd name="connsiteX1" fmla="*/ 133856 w 159080"/>
                <a:gd name="connsiteY1" fmla="*/ 5 h 81307"/>
                <a:gd name="connsiteX2" fmla="*/ 152906 w 159080"/>
                <a:gd name="connsiteY2" fmla="*/ 50805 h 81307"/>
                <a:gd name="connsiteX3" fmla="*/ 59243 w 159080"/>
                <a:gd name="connsiteY3" fmla="*/ 80968 h 81307"/>
                <a:gd name="connsiteX4" fmla="*/ 2093 w 159080"/>
                <a:gd name="connsiteY4" fmla="*/ 53980 h 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080" h="81307">
                  <a:moveTo>
                    <a:pt x="2093" y="53980"/>
                  </a:moveTo>
                  <a:cubicBezTo>
                    <a:pt x="14529" y="40486"/>
                    <a:pt x="108721" y="534"/>
                    <a:pt x="133856" y="5"/>
                  </a:cubicBezTo>
                  <a:cubicBezTo>
                    <a:pt x="158991" y="-524"/>
                    <a:pt x="165342" y="37311"/>
                    <a:pt x="152906" y="50805"/>
                  </a:cubicBezTo>
                  <a:cubicBezTo>
                    <a:pt x="140471" y="64299"/>
                    <a:pt x="82791" y="78058"/>
                    <a:pt x="59243" y="80968"/>
                  </a:cubicBezTo>
                  <a:cubicBezTo>
                    <a:pt x="35695" y="83878"/>
                    <a:pt x="-10343" y="67474"/>
                    <a:pt x="2093" y="5398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2" name="フリーフォーム: 図形 611">
              <a:extLst>
                <a:ext uri="{FF2B5EF4-FFF2-40B4-BE49-F238E27FC236}">
                  <a16:creationId xmlns:a16="http://schemas.microsoft.com/office/drawing/2014/main" id="{CF2F8429-7543-475E-A566-7194026E452A}"/>
                </a:ext>
              </a:extLst>
            </p:cNvPr>
            <p:cNvSpPr/>
            <p:nvPr/>
          </p:nvSpPr>
          <p:spPr>
            <a:xfrm rot="10800000">
              <a:off x="1590011" y="8731216"/>
              <a:ext cx="119982" cy="117402"/>
            </a:xfrm>
            <a:custGeom>
              <a:avLst/>
              <a:gdLst>
                <a:gd name="connsiteX0" fmla="*/ 67016 w 107159"/>
                <a:gd name="connsiteY0" fmla="*/ 32 h 104854"/>
                <a:gd name="connsiteX1" fmla="*/ 106704 w 107159"/>
                <a:gd name="connsiteY1" fmla="*/ 61944 h 104854"/>
                <a:gd name="connsiteX2" fmla="*/ 41616 w 107159"/>
                <a:gd name="connsiteY2" fmla="*/ 104807 h 104854"/>
                <a:gd name="connsiteX3" fmla="*/ 341 w 107159"/>
                <a:gd name="connsiteY3" fmla="*/ 54007 h 104854"/>
                <a:gd name="connsiteX4" fmla="*/ 67016 w 107159"/>
                <a:gd name="connsiteY4" fmla="*/ 32 h 104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159" h="104854">
                  <a:moveTo>
                    <a:pt x="67016" y="32"/>
                  </a:moveTo>
                  <a:cubicBezTo>
                    <a:pt x="84743" y="1355"/>
                    <a:pt x="110937" y="44482"/>
                    <a:pt x="106704" y="61944"/>
                  </a:cubicBezTo>
                  <a:cubicBezTo>
                    <a:pt x="102471" y="79406"/>
                    <a:pt x="59343" y="106130"/>
                    <a:pt x="41616" y="104807"/>
                  </a:cubicBezTo>
                  <a:cubicBezTo>
                    <a:pt x="23889" y="103484"/>
                    <a:pt x="-3363" y="70147"/>
                    <a:pt x="341" y="54007"/>
                  </a:cubicBezTo>
                  <a:cubicBezTo>
                    <a:pt x="4045" y="37867"/>
                    <a:pt x="49289" y="-1291"/>
                    <a:pt x="67016" y="3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3" name="フリーフォーム: 図形 612">
              <a:extLst>
                <a:ext uri="{FF2B5EF4-FFF2-40B4-BE49-F238E27FC236}">
                  <a16:creationId xmlns:a16="http://schemas.microsoft.com/office/drawing/2014/main" id="{40612909-A872-463D-ADDC-6F9FF13EF8EB}"/>
                </a:ext>
              </a:extLst>
            </p:cNvPr>
            <p:cNvSpPr/>
            <p:nvPr/>
          </p:nvSpPr>
          <p:spPr>
            <a:xfrm rot="10800000">
              <a:off x="1615439" y="8529853"/>
              <a:ext cx="138829" cy="82593"/>
            </a:xfrm>
            <a:custGeom>
              <a:avLst/>
              <a:gdLst>
                <a:gd name="connsiteX0" fmla="*/ 120847 w 123991"/>
                <a:gd name="connsiteY0" fmla="*/ 239 h 73766"/>
                <a:gd name="connsiteX1" fmla="*/ 81159 w 123991"/>
                <a:gd name="connsiteY1" fmla="*/ 71677 h 73766"/>
                <a:gd name="connsiteX2" fmla="*/ 197 w 123991"/>
                <a:gd name="connsiteY2" fmla="*/ 49452 h 73766"/>
                <a:gd name="connsiteX3" fmla="*/ 120847 w 123991"/>
                <a:gd name="connsiteY3" fmla="*/ 239 h 7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991" h="73766">
                  <a:moveTo>
                    <a:pt x="120847" y="239"/>
                  </a:moveTo>
                  <a:cubicBezTo>
                    <a:pt x="134341" y="3943"/>
                    <a:pt x="101267" y="63475"/>
                    <a:pt x="81159" y="71677"/>
                  </a:cubicBezTo>
                  <a:cubicBezTo>
                    <a:pt x="61051" y="79879"/>
                    <a:pt x="-4036" y="62152"/>
                    <a:pt x="197" y="49452"/>
                  </a:cubicBezTo>
                  <a:cubicBezTo>
                    <a:pt x="4430" y="36752"/>
                    <a:pt x="107353" y="-3465"/>
                    <a:pt x="120847" y="23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4" name="フリーフォーム: 図形 613">
              <a:extLst>
                <a:ext uri="{FF2B5EF4-FFF2-40B4-BE49-F238E27FC236}">
                  <a16:creationId xmlns:a16="http://schemas.microsoft.com/office/drawing/2014/main" id="{D24D3BC5-B6EA-4E56-AE4E-E2D5668B7E3D}"/>
                </a:ext>
              </a:extLst>
            </p:cNvPr>
            <p:cNvSpPr/>
            <p:nvPr/>
          </p:nvSpPr>
          <p:spPr>
            <a:xfrm rot="10800000">
              <a:off x="1593925" y="8415324"/>
              <a:ext cx="178753" cy="104961"/>
            </a:xfrm>
            <a:custGeom>
              <a:avLst/>
              <a:gdLst>
                <a:gd name="connsiteX0" fmla="*/ 40451 w 159648"/>
                <a:gd name="connsiteY0" fmla="*/ 478 h 93743"/>
                <a:gd name="connsiteX1" fmla="*/ 159514 w 159648"/>
                <a:gd name="connsiteY1" fmla="*/ 71916 h 93743"/>
                <a:gd name="connsiteX2" fmla="*/ 62676 w 159648"/>
                <a:gd name="connsiteY2" fmla="*/ 92553 h 93743"/>
                <a:gd name="connsiteX3" fmla="*/ 764 w 159648"/>
                <a:gd name="connsiteY3" fmla="*/ 43341 h 93743"/>
                <a:gd name="connsiteX4" fmla="*/ 40451 w 159648"/>
                <a:gd name="connsiteY4" fmla="*/ 478 h 93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648" h="93743">
                  <a:moveTo>
                    <a:pt x="40451" y="478"/>
                  </a:moveTo>
                  <a:cubicBezTo>
                    <a:pt x="66909" y="5240"/>
                    <a:pt x="155810" y="56570"/>
                    <a:pt x="159514" y="71916"/>
                  </a:cubicBezTo>
                  <a:cubicBezTo>
                    <a:pt x="163218" y="87262"/>
                    <a:pt x="89134" y="97315"/>
                    <a:pt x="62676" y="92553"/>
                  </a:cubicBezTo>
                  <a:cubicBezTo>
                    <a:pt x="36218" y="87791"/>
                    <a:pt x="5526" y="58951"/>
                    <a:pt x="764" y="43341"/>
                  </a:cubicBezTo>
                  <a:cubicBezTo>
                    <a:pt x="-3998" y="27731"/>
                    <a:pt x="13993" y="-4284"/>
                    <a:pt x="40451" y="47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5" name="フリーフォーム: 図形 614">
              <a:extLst>
                <a:ext uri="{FF2B5EF4-FFF2-40B4-BE49-F238E27FC236}">
                  <a16:creationId xmlns:a16="http://schemas.microsoft.com/office/drawing/2014/main" id="{CA65E3BD-BEA0-4224-BD8F-13798F9B65FE}"/>
                </a:ext>
              </a:extLst>
            </p:cNvPr>
            <p:cNvSpPr/>
            <p:nvPr/>
          </p:nvSpPr>
          <p:spPr>
            <a:xfrm rot="10800000">
              <a:off x="1457103" y="8541194"/>
              <a:ext cx="140968" cy="71218"/>
            </a:xfrm>
            <a:custGeom>
              <a:avLst/>
              <a:gdLst>
                <a:gd name="connsiteX0" fmla="*/ 3569 w 125902"/>
                <a:gd name="connsiteY0" fmla="*/ 8146 h 63606"/>
                <a:gd name="connsiteX1" fmla="*/ 114694 w 125902"/>
                <a:gd name="connsiteY1" fmla="*/ 4971 h 63606"/>
                <a:gd name="connsiteX2" fmla="*/ 113106 w 125902"/>
                <a:gd name="connsiteY2" fmla="*/ 54183 h 63606"/>
                <a:gd name="connsiteX3" fmla="*/ 35319 w 125902"/>
                <a:gd name="connsiteY3" fmla="*/ 62121 h 63606"/>
                <a:gd name="connsiteX4" fmla="*/ 3569 w 125902"/>
                <a:gd name="connsiteY4" fmla="*/ 8146 h 63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902" h="63606">
                  <a:moveTo>
                    <a:pt x="3569" y="8146"/>
                  </a:moveTo>
                  <a:cubicBezTo>
                    <a:pt x="16798" y="-1379"/>
                    <a:pt x="96438" y="-2702"/>
                    <a:pt x="114694" y="4971"/>
                  </a:cubicBezTo>
                  <a:cubicBezTo>
                    <a:pt x="132950" y="12644"/>
                    <a:pt x="126335" y="44658"/>
                    <a:pt x="113106" y="54183"/>
                  </a:cubicBezTo>
                  <a:cubicBezTo>
                    <a:pt x="99877" y="63708"/>
                    <a:pt x="53840" y="65296"/>
                    <a:pt x="35319" y="62121"/>
                  </a:cubicBezTo>
                  <a:cubicBezTo>
                    <a:pt x="16798" y="58946"/>
                    <a:pt x="-9660" y="17671"/>
                    <a:pt x="3569" y="814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6" name="フリーフォーム: 図形 615">
              <a:extLst>
                <a:ext uri="{FF2B5EF4-FFF2-40B4-BE49-F238E27FC236}">
                  <a16:creationId xmlns:a16="http://schemas.microsoft.com/office/drawing/2014/main" id="{18522EDF-6D6F-494A-91D9-5E7953951E18}"/>
                </a:ext>
              </a:extLst>
            </p:cNvPr>
            <p:cNvSpPr/>
            <p:nvPr/>
          </p:nvSpPr>
          <p:spPr>
            <a:xfrm rot="10800000">
              <a:off x="1261661" y="8473052"/>
              <a:ext cx="177801" cy="103738"/>
            </a:xfrm>
            <a:custGeom>
              <a:avLst/>
              <a:gdLst>
                <a:gd name="connsiteX0" fmla="*/ 23 w 158798"/>
                <a:gd name="connsiteY0" fmla="*/ 81107 h 92651"/>
                <a:gd name="connsiteX1" fmla="*/ 82573 w 158798"/>
                <a:gd name="connsiteY1" fmla="*/ 144 h 92651"/>
                <a:gd name="connsiteX2" fmla="*/ 158773 w 158798"/>
                <a:gd name="connsiteY2" fmla="*/ 62057 h 92651"/>
                <a:gd name="connsiteX3" fmla="*/ 74636 w 158798"/>
                <a:gd name="connsiteY3" fmla="*/ 90632 h 92651"/>
                <a:gd name="connsiteX4" fmla="*/ 23 w 158798"/>
                <a:gd name="connsiteY4" fmla="*/ 81107 h 92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798" h="92651">
                  <a:moveTo>
                    <a:pt x="23" y="81107"/>
                  </a:moveTo>
                  <a:cubicBezTo>
                    <a:pt x="1346" y="66026"/>
                    <a:pt x="56115" y="3319"/>
                    <a:pt x="82573" y="144"/>
                  </a:cubicBezTo>
                  <a:cubicBezTo>
                    <a:pt x="109031" y="-3031"/>
                    <a:pt x="160096" y="46976"/>
                    <a:pt x="158773" y="62057"/>
                  </a:cubicBezTo>
                  <a:cubicBezTo>
                    <a:pt x="157450" y="77138"/>
                    <a:pt x="95274" y="88251"/>
                    <a:pt x="74636" y="90632"/>
                  </a:cubicBezTo>
                  <a:cubicBezTo>
                    <a:pt x="53999" y="93013"/>
                    <a:pt x="-1300" y="96188"/>
                    <a:pt x="23" y="8110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7" name="フリーフォーム: 図形 616">
              <a:extLst>
                <a:ext uri="{FF2B5EF4-FFF2-40B4-BE49-F238E27FC236}">
                  <a16:creationId xmlns:a16="http://schemas.microsoft.com/office/drawing/2014/main" id="{07C10A3E-4BCB-4392-B037-5DEA18A8E1F4}"/>
                </a:ext>
              </a:extLst>
            </p:cNvPr>
            <p:cNvSpPr/>
            <p:nvPr/>
          </p:nvSpPr>
          <p:spPr>
            <a:xfrm rot="10800000">
              <a:off x="1652285" y="8138320"/>
              <a:ext cx="139225" cy="145599"/>
            </a:xfrm>
            <a:custGeom>
              <a:avLst/>
              <a:gdLst>
                <a:gd name="connsiteX0" fmla="*/ 1709 w 124345"/>
                <a:gd name="connsiteY0" fmla="*/ 512 h 130038"/>
                <a:gd name="connsiteX1" fmla="*/ 90609 w 124345"/>
                <a:gd name="connsiteY1" fmla="*/ 78299 h 130038"/>
                <a:gd name="connsiteX2" fmla="*/ 122359 w 124345"/>
                <a:gd name="connsiteY2" fmla="*/ 122749 h 130038"/>
                <a:gd name="connsiteX3" fmla="*/ 39809 w 124345"/>
                <a:gd name="connsiteY3" fmla="*/ 119574 h 130038"/>
                <a:gd name="connsiteX4" fmla="*/ 1709 w 124345"/>
                <a:gd name="connsiteY4" fmla="*/ 512 h 13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345" h="130038">
                  <a:moveTo>
                    <a:pt x="1709" y="512"/>
                  </a:moveTo>
                  <a:cubicBezTo>
                    <a:pt x="10176" y="-6367"/>
                    <a:pt x="70501" y="57926"/>
                    <a:pt x="90609" y="78299"/>
                  </a:cubicBezTo>
                  <a:cubicBezTo>
                    <a:pt x="110717" y="98672"/>
                    <a:pt x="130826" y="115870"/>
                    <a:pt x="122359" y="122749"/>
                  </a:cubicBezTo>
                  <a:cubicBezTo>
                    <a:pt x="113892" y="129628"/>
                    <a:pt x="61769" y="136243"/>
                    <a:pt x="39809" y="119574"/>
                  </a:cubicBezTo>
                  <a:cubicBezTo>
                    <a:pt x="17849" y="102905"/>
                    <a:pt x="-6758" y="7391"/>
                    <a:pt x="1709" y="51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9" name="フリーフォーム: 図形 618">
              <a:extLst>
                <a:ext uri="{FF2B5EF4-FFF2-40B4-BE49-F238E27FC236}">
                  <a16:creationId xmlns:a16="http://schemas.microsoft.com/office/drawing/2014/main" id="{5EE7587D-693B-4797-B962-844F7B77D3EB}"/>
                </a:ext>
              </a:extLst>
            </p:cNvPr>
            <p:cNvSpPr/>
            <p:nvPr/>
          </p:nvSpPr>
          <p:spPr>
            <a:xfrm rot="10800000">
              <a:off x="5038457" y="9890564"/>
              <a:ext cx="358800" cy="698659"/>
            </a:xfrm>
            <a:custGeom>
              <a:avLst/>
              <a:gdLst>
                <a:gd name="connsiteX0" fmla="*/ 358775 w 358800"/>
                <a:gd name="connsiteY0" fmla="*/ 23 h 698659"/>
                <a:gd name="connsiteX1" fmla="*/ 196850 w 358800"/>
                <a:gd name="connsiteY1" fmla="*/ 147660 h 698659"/>
                <a:gd name="connsiteX2" fmla="*/ 185737 w 358800"/>
                <a:gd name="connsiteY2" fmla="*/ 241323 h 698659"/>
                <a:gd name="connsiteX3" fmla="*/ 233362 w 358800"/>
                <a:gd name="connsiteY3" fmla="*/ 285773 h 698659"/>
                <a:gd name="connsiteX4" fmla="*/ 231775 w 358800"/>
                <a:gd name="connsiteY4" fmla="*/ 341335 h 698659"/>
                <a:gd name="connsiteX5" fmla="*/ 130175 w 358800"/>
                <a:gd name="connsiteY5" fmla="*/ 428648 h 698659"/>
                <a:gd name="connsiteX6" fmla="*/ 115887 w 358800"/>
                <a:gd name="connsiteY6" fmla="*/ 511198 h 698659"/>
                <a:gd name="connsiteX7" fmla="*/ 76200 w 358800"/>
                <a:gd name="connsiteY7" fmla="*/ 600098 h 698659"/>
                <a:gd name="connsiteX8" fmla="*/ 0 w 358800"/>
                <a:gd name="connsiteY8" fmla="*/ 698523 h 698659"/>
                <a:gd name="connsiteX9" fmla="*/ 76200 w 358800"/>
                <a:gd name="connsiteY9" fmla="*/ 619148 h 698659"/>
                <a:gd name="connsiteX10" fmla="*/ 134937 w 358800"/>
                <a:gd name="connsiteY10" fmla="*/ 520723 h 698659"/>
                <a:gd name="connsiteX11" fmla="*/ 157162 w 358800"/>
                <a:gd name="connsiteY11" fmla="*/ 438173 h 698659"/>
                <a:gd name="connsiteX12" fmla="*/ 274637 w 358800"/>
                <a:gd name="connsiteY12" fmla="*/ 292123 h 698659"/>
                <a:gd name="connsiteX13" fmla="*/ 212725 w 358800"/>
                <a:gd name="connsiteY13" fmla="*/ 198460 h 698659"/>
                <a:gd name="connsiteX14" fmla="*/ 209550 w 358800"/>
                <a:gd name="connsiteY14" fmla="*/ 158773 h 698659"/>
                <a:gd name="connsiteX15" fmla="*/ 358775 w 358800"/>
                <a:gd name="connsiteY15" fmla="*/ 23 h 698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58800" h="698659">
                  <a:moveTo>
                    <a:pt x="358775" y="23"/>
                  </a:moveTo>
                  <a:cubicBezTo>
                    <a:pt x="356658" y="-1829"/>
                    <a:pt x="225690" y="107443"/>
                    <a:pt x="196850" y="147660"/>
                  </a:cubicBezTo>
                  <a:cubicBezTo>
                    <a:pt x="168010" y="187877"/>
                    <a:pt x="179652" y="218304"/>
                    <a:pt x="185737" y="241323"/>
                  </a:cubicBezTo>
                  <a:cubicBezTo>
                    <a:pt x="191822" y="264342"/>
                    <a:pt x="225689" y="269104"/>
                    <a:pt x="233362" y="285773"/>
                  </a:cubicBezTo>
                  <a:cubicBezTo>
                    <a:pt x="241035" y="302442"/>
                    <a:pt x="248973" y="317523"/>
                    <a:pt x="231775" y="341335"/>
                  </a:cubicBezTo>
                  <a:cubicBezTo>
                    <a:pt x="214577" y="365147"/>
                    <a:pt x="149490" y="400338"/>
                    <a:pt x="130175" y="428648"/>
                  </a:cubicBezTo>
                  <a:cubicBezTo>
                    <a:pt x="110860" y="456959"/>
                    <a:pt x="124883" y="482623"/>
                    <a:pt x="115887" y="511198"/>
                  </a:cubicBezTo>
                  <a:cubicBezTo>
                    <a:pt x="106891" y="539773"/>
                    <a:pt x="95514" y="568877"/>
                    <a:pt x="76200" y="600098"/>
                  </a:cubicBezTo>
                  <a:cubicBezTo>
                    <a:pt x="56886" y="631319"/>
                    <a:pt x="0" y="695348"/>
                    <a:pt x="0" y="698523"/>
                  </a:cubicBezTo>
                  <a:cubicBezTo>
                    <a:pt x="0" y="701698"/>
                    <a:pt x="53710" y="648781"/>
                    <a:pt x="76200" y="619148"/>
                  </a:cubicBezTo>
                  <a:cubicBezTo>
                    <a:pt x="98690" y="589515"/>
                    <a:pt x="121443" y="550885"/>
                    <a:pt x="134937" y="520723"/>
                  </a:cubicBezTo>
                  <a:cubicBezTo>
                    <a:pt x="148431" y="490561"/>
                    <a:pt x="133879" y="476273"/>
                    <a:pt x="157162" y="438173"/>
                  </a:cubicBezTo>
                  <a:cubicBezTo>
                    <a:pt x="180445" y="400073"/>
                    <a:pt x="265377" y="332075"/>
                    <a:pt x="274637" y="292123"/>
                  </a:cubicBezTo>
                  <a:cubicBezTo>
                    <a:pt x="283897" y="252171"/>
                    <a:pt x="223573" y="220685"/>
                    <a:pt x="212725" y="198460"/>
                  </a:cubicBezTo>
                  <a:cubicBezTo>
                    <a:pt x="201877" y="176235"/>
                    <a:pt x="187325" y="188142"/>
                    <a:pt x="209550" y="158773"/>
                  </a:cubicBezTo>
                  <a:cubicBezTo>
                    <a:pt x="231775" y="129404"/>
                    <a:pt x="360892" y="1875"/>
                    <a:pt x="358775" y="2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0" name="フリーフォーム: 図形 619">
              <a:extLst>
                <a:ext uri="{FF2B5EF4-FFF2-40B4-BE49-F238E27FC236}">
                  <a16:creationId xmlns:a16="http://schemas.microsoft.com/office/drawing/2014/main" id="{E5C019A9-6897-40A2-9760-6C189ADA492B}"/>
                </a:ext>
              </a:extLst>
            </p:cNvPr>
            <p:cNvSpPr/>
            <p:nvPr/>
          </p:nvSpPr>
          <p:spPr>
            <a:xfrm rot="10800000">
              <a:off x="4392723" y="10358965"/>
              <a:ext cx="615302" cy="164391"/>
            </a:xfrm>
            <a:custGeom>
              <a:avLst/>
              <a:gdLst>
                <a:gd name="connsiteX0" fmla="*/ 169568 w 615302"/>
                <a:gd name="connsiteY0" fmla="*/ 140531 h 164391"/>
                <a:gd name="connsiteX1" fmla="*/ 10818 w 615302"/>
                <a:gd name="connsiteY1" fmla="*/ 75443 h 164391"/>
                <a:gd name="connsiteX2" fmla="*/ 37805 w 615302"/>
                <a:gd name="connsiteY2" fmla="*/ 24643 h 164391"/>
                <a:gd name="connsiteX3" fmla="*/ 228305 w 615302"/>
                <a:gd name="connsiteY3" fmla="*/ 18293 h 164391"/>
                <a:gd name="connsiteX4" fmla="*/ 325143 w 615302"/>
                <a:gd name="connsiteY4" fmla="*/ 48456 h 164391"/>
                <a:gd name="connsiteX5" fmla="*/ 402930 w 615302"/>
                <a:gd name="connsiteY5" fmla="*/ 10356 h 164391"/>
                <a:gd name="connsiteX6" fmla="*/ 477543 w 615302"/>
                <a:gd name="connsiteY6" fmla="*/ 4006 h 164391"/>
                <a:gd name="connsiteX7" fmla="*/ 545805 w 615302"/>
                <a:gd name="connsiteY7" fmla="*/ 64331 h 164391"/>
                <a:gd name="connsiteX8" fmla="*/ 601368 w 615302"/>
                <a:gd name="connsiteY8" fmla="*/ 142118 h 164391"/>
                <a:gd name="connsiteX9" fmla="*/ 606130 w 615302"/>
                <a:gd name="connsiteY9" fmla="*/ 156406 h 164391"/>
                <a:gd name="connsiteX10" fmla="*/ 491830 w 615302"/>
                <a:gd name="connsiteY10" fmla="*/ 30993 h 164391"/>
                <a:gd name="connsiteX11" fmla="*/ 342605 w 615302"/>
                <a:gd name="connsiteY11" fmla="*/ 61156 h 164391"/>
                <a:gd name="connsiteX12" fmla="*/ 191793 w 615302"/>
                <a:gd name="connsiteY12" fmla="*/ 45281 h 164391"/>
                <a:gd name="connsiteX13" fmla="*/ 33043 w 615302"/>
                <a:gd name="connsiteY13" fmla="*/ 51631 h 164391"/>
                <a:gd name="connsiteX14" fmla="*/ 169568 w 615302"/>
                <a:gd name="connsiteY14" fmla="*/ 140531 h 164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15302" h="164391">
                  <a:moveTo>
                    <a:pt x="169568" y="140531"/>
                  </a:moveTo>
                  <a:cubicBezTo>
                    <a:pt x="165864" y="144500"/>
                    <a:pt x="32778" y="94758"/>
                    <a:pt x="10818" y="75443"/>
                  </a:cubicBezTo>
                  <a:cubicBezTo>
                    <a:pt x="-11142" y="56128"/>
                    <a:pt x="1557" y="34168"/>
                    <a:pt x="37805" y="24643"/>
                  </a:cubicBezTo>
                  <a:cubicBezTo>
                    <a:pt x="74053" y="15118"/>
                    <a:pt x="180415" y="14324"/>
                    <a:pt x="228305" y="18293"/>
                  </a:cubicBezTo>
                  <a:cubicBezTo>
                    <a:pt x="276195" y="22262"/>
                    <a:pt x="296039" y="49779"/>
                    <a:pt x="325143" y="48456"/>
                  </a:cubicBezTo>
                  <a:cubicBezTo>
                    <a:pt x="354247" y="47133"/>
                    <a:pt x="377530" y="17764"/>
                    <a:pt x="402930" y="10356"/>
                  </a:cubicBezTo>
                  <a:cubicBezTo>
                    <a:pt x="428330" y="2948"/>
                    <a:pt x="453731" y="-4990"/>
                    <a:pt x="477543" y="4006"/>
                  </a:cubicBezTo>
                  <a:cubicBezTo>
                    <a:pt x="501355" y="13002"/>
                    <a:pt x="525168" y="41312"/>
                    <a:pt x="545805" y="64331"/>
                  </a:cubicBezTo>
                  <a:cubicBezTo>
                    <a:pt x="566442" y="87350"/>
                    <a:pt x="591314" y="126772"/>
                    <a:pt x="601368" y="142118"/>
                  </a:cubicBezTo>
                  <a:cubicBezTo>
                    <a:pt x="611422" y="157464"/>
                    <a:pt x="624386" y="174927"/>
                    <a:pt x="606130" y="156406"/>
                  </a:cubicBezTo>
                  <a:cubicBezTo>
                    <a:pt x="587874" y="137885"/>
                    <a:pt x="535751" y="46868"/>
                    <a:pt x="491830" y="30993"/>
                  </a:cubicBezTo>
                  <a:cubicBezTo>
                    <a:pt x="447909" y="15118"/>
                    <a:pt x="392611" y="58775"/>
                    <a:pt x="342605" y="61156"/>
                  </a:cubicBezTo>
                  <a:cubicBezTo>
                    <a:pt x="292599" y="63537"/>
                    <a:pt x="243387" y="46868"/>
                    <a:pt x="191793" y="45281"/>
                  </a:cubicBezTo>
                  <a:cubicBezTo>
                    <a:pt x="140199" y="43693"/>
                    <a:pt x="40980" y="35756"/>
                    <a:pt x="33043" y="51631"/>
                  </a:cubicBezTo>
                  <a:cubicBezTo>
                    <a:pt x="25106" y="67506"/>
                    <a:pt x="173272" y="136562"/>
                    <a:pt x="169568" y="14053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1" name="フリーフォーム: 図形 620">
              <a:extLst>
                <a:ext uri="{FF2B5EF4-FFF2-40B4-BE49-F238E27FC236}">
                  <a16:creationId xmlns:a16="http://schemas.microsoft.com/office/drawing/2014/main" id="{5B596E8F-7D92-45ED-B79A-8D3F78513EAF}"/>
                </a:ext>
              </a:extLst>
            </p:cNvPr>
            <p:cNvSpPr/>
            <p:nvPr/>
          </p:nvSpPr>
          <p:spPr>
            <a:xfrm rot="10800000">
              <a:off x="4227270" y="10319325"/>
              <a:ext cx="168275" cy="103504"/>
            </a:xfrm>
            <a:custGeom>
              <a:avLst/>
              <a:gdLst>
                <a:gd name="connsiteX0" fmla="*/ 0 w 168275"/>
                <a:gd name="connsiteY0" fmla="*/ 103504 h 103504"/>
                <a:gd name="connsiteX1" fmla="*/ 136525 w 168275"/>
                <a:gd name="connsiteY1" fmla="*/ 6666 h 103504"/>
                <a:gd name="connsiteX2" fmla="*/ 168275 w 168275"/>
                <a:gd name="connsiteY2" fmla="*/ 8254 h 103504"/>
                <a:gd name="connsiteX3" fmla="*/ 168275 w 168275"/>
                <a:gd name="connsiteY3" fmla="*/ 8254 h 103504"/>
                <a:gd name="connsiteX4" fmla="*/ 0 w 168275"/>
                <a:gd name="connsiteY4" fmla="*/ 103504 h 103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275" h="103504">
                  <a:moveTo>
                    <a:pt x="0" y="103504"/>
                  </a:moveTo>
                  <a:cubicBezTo>
                    <a:pt x="54239" y="63022"/>
                    <a:pt x="108479" y="22541"/>
                    <a:pt x="136525" y="6666"/>
                  </a:cubicBezTo>
                  <a:cubicBezTo>
                    <a:pt x="164571" y="-9209"/>
                    <a:pt x="168275" y="8254"/>
                    <a:pt x="168275" y="8254"/>
                  </a:cubicBezTo>
                  <a:lnTo>
                    <a:pt x="168275" y="8254"/>
                  </a:lnTo>
                  <a:lnTo>
                    <a:pt x="0" y="103504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2" name="フリーフォーム: 図形 621">
              <a:extLst>
                <a:ext uri="{FF2B5EF4-FFF2-40B4-BE49-F238E27FC236}">
                  <a16:creationId xmlns:a16="http://schemas.microsoft.com/office/drawing/2014/main" id="{8B821C7F-8994-495D-B965-CAC686CE049F}"/>
                </a:ext>
              </a:extLst>
            </p:cNvPr>
            <p:cNvSpPr/>
            <p:nvPr/>
          </p:nvSpPr>
          <p:spPr>
            <a:xfrm rot="10800000">
              <a:off x="4062859" y="10100092"/>
              <a:ext cx="224806" cy="364981"/>
            </a:xfrm>
            <a:custGeom>
              <a:avLst/>
              <a:gdLst>
                <a:gd name="connsiteX0" fmla="*/ 70 w 224806"/>
                <a:gd name="connsiteY0" fmla="*/ 266398 h 364981"/>
                <a:gd name="connsiteX1" fmla="*/ 30233 w 224806"/>
                <a:gd name="connsiteY1" fmla="*/ 140985 h 364981"/>
                <a:gd name="connsiteX2" fmla="*/ 34995 w 224806"/>
                <a:gd name="connsiteY2" fmla="*/ 104473 h 364981"/>
                <a:gd name="connsiteX3" fmla="*/ 103258 w 224806"/>
                <a:gd name="connsiteY3" fmla="*/ 40973 h 364981"/>
                <a:gd name="connsiteX4" fmla="*/ 165170 w 224806"/>
                <a:gd name="connsiteY4" fmla="*/ 18748 h 364981"/>
                <a:gd name="connsiteX5" fmla="*/ 204858 w 224806"/>
                <a:gd name="connsiteY5" fmla="*/ 104473 h 364981"/>
                <a:gd name="connsiteX6" fmla="*/ 196920 w 224806"/>
                <a:gd name="connsiteY6" fmla="*/ 202898 h 364981"/>
                <a:gd name="connsiteX7" fmla="*/ 158820 w 224806"/>
                <a:gd name="connsiteY7" fmla="*/ 302910 h 364981"/>
                <a:gd name="connsiteX8" fmla="*/ 92145 w 224806"/>
                <a:gd name="connsiteY8" fmla="*/ 364823 h 364981"/>
                <a:gd name="connsiteX9" fmla="*/ 184220 w 224806"/>
                <a:gd name="connsiteY9" fmla="*/ 285448 h 364981"/>
                <a:gd name="connsiteX10" fmla="*/ 223908 w 224806"/>
                <a:gd name="connsiteY10" fmla="*/ 134635 h 364981"/>
                <a:gd name="connsiteX11" fmla="*/ 149295 w 224806"/>
                <a:gd name="connsiteY11" fmla="*/ 1285 h 364981"/>
                <a:gd name="connsiteX12" fmla="*/ 46108 w 224806"/>
                <a:gd name="connsiteY12" fmla="*/ 69548 h 364981"/>
                <a:gd name="connsiteX13" fmla="*/ 22295 w 224806"/>
                <a:gd name="connsiteY13" fmla="*/ 110823 h 364981"/>
                <a:gd name="connsiteX14" fmla="*/ 70 w 224806"/>
                <a:gd name="connsiteY14" fmla="*/ 266398 h 364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4806" h="364981">
                  <a:moveTo>
                    <a:pt x="70" y="266398"/>
                  </a:moveTo>
                  <a:cubicBezTo>
                    <a:pt x="1393" y="271425"/>
                    <a:pt x="24412" y="167973"/>
                    <a:pt x="30233" y="140985"/>
                  </a:cubicBezTo>
                  <a:cubicBezTo>
                    <a:pt x="36054" y="113997"/>
                    <a:pt x="22824" y="121142"/>
                    <a:pt x="34995" y="104473"/>
                  </a:cubicBezTo>
                  <a:cubicBezTo>
                    <a:pt x="47166" y="87804"/>
                    <a:pt x="81562" y="55260"/>
                    <a:pt x="103258" y="40973"/>
                  </a:cubicBezTo>
                  <a:cubicBezTo>
                    <a:pt x="124954" y="26685"/>
                    <a:pt x="148237" y="8165"/>
                    <a:pt x="165170" y="18748"/>
                  </a:cubicBezTo>
                  <a:cubicBezTo>
                    <a:pt x="182103" y="29331"/>
                    <a:pt x="199566" y="73781"/>
                    <a:pt x="204858" y="104473"/>
                  </a:cubicBezTo>
                  <a:cubicBezTo>
                    <a:pt x="210150" y="135165"/>
                    <a:pt x="204593" y="169825"/>
                    <a:pt x="196920" y="202898"/>
                  </a:cubicBezTo>
                  <a:cubicBezTo>
                    <a:pt x="189247" y="235971"/>
                    <a:pt x="176283" y="275922"/>
                    <a:pt x="158820" y="302910"/>
                  </a:cubicBezTo>
                  <a:cubicBezTo>
                    <a:pt x="141357" y="329898"/>
                    <a:pt x="87912" y="367733"/>
                    <a:pt x="92145" y="364823"/>
                  </a:cubicBezTo>
                  <a:cubicBezTo>
                    <a:pt x="96378" y="361913"/>
                    <a:pt x="162260" y="323813"/>
                    <a:pt x="184220" y="285448"/>
                  </a:cubicBezTo>
                  <a:cubicBezTo>
                    <a:pt x="206180" y="247083"/>
                    <a:pt x="229729" y="181995"/>
                    <a:pt x="223908" y="134635"/>
                  </a:cubicBezTo>
                  <a:cubicBezTo>
                    <a:pt x="218087" y="87274"/>
                    <a:pt x="178928" y="12133"/>
                    <a:pt x="149295" y="1285"/>
                  </a:cubicBezTo>
                  <a:cubicBezTo>
                    <a:pt x="119662" y="-9563"/>
                    <a:pt x="67275" y="51292"/>
                    <a:pt x="46108" y="69548"/>
                  </a:cubicBezTo>
                  <a:cubicBezTo>
                    <a:pt x="24941" y="87804"/>
                    <a:pt x="28116" y="82513"/>
                    <a:pt x="22295" y="110823"/>
                  </a:cubicBezTo>
                  <a:cubicBezTo>
                    <a:pt x="16474" y="139133"/>
                    <a:pt x="-1253" y="261371"/>
                    <a:pt x="70" y="26639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3" name="フリーフォーム: 図形 622">
              <a:extLst>
                <a:ext uri="{FF2B5EF4-FFF2-40B4-BE49-F238E27FC236}">
                  <a16:creationId xmlns:a16="http://schemas.microsoft.com/office/drawing/2014/main" id="{81F9EF95-04BE-4E88-AB07-5FD3BE97AC7F}"/>
                </a:ext>
              </a:extLst>
            </p:cNvPr>
            <p:cNvSpPr/>
            <p:nvPr/>
          </p:nvSpPr>
          <p:spPr>
            <a:xfrm rot="10800000">
              <a:off x="4349838" y="9990732"/>
              <a:ext cx="201331" cy="320669"/>
            </a:xfrm>
            <a:custGeom>
              <a:avLst/>
              <a:gdLst>
                <a:gd name="connsiteX0" fmla="*/ 147687 w 201331"/>
                <a:gd name="connsiteY0" fmla="*/ 13 h 320669"/>
                <a:gd name="connsiteX1" fmla="*/ 101649 w 201331"/>
                <a:gd name="connsiteY1" fmla="*/ 133363 h 320669"/>
                <a:gd name="connsiteX2" fmla="*/ 23862 w 201331"/>
                <a:gd name="connsiteY2" fmla="*/ 214326 h 320669"/>
                <a:gd name="connsiteX3" fmla="*/ 1637 w 201331"/>
                <a:gd name="connsiteY3" fmla="*/ 222263 h 320669"/>
                <a:gd name="connsiteX4" fmla="*/ 60374 w 201331"/>
                <a:gd name="connsiteY4" fmla="*/ 300051 h 320669"/>
                <a:gd name="connsiteX5" fmla="*/ 71487 w 201331"/>
                <a:gd name="connsiteY5" fmla="*/ 307988 h 320669"/>
                <a:gd name="connsiteX6" fmla="*/ 198487 w 201331"/>
                <a:gd name="connsiteY6" fmla="*/ 144476 h 320669"/>
                <a:gd name="connsiteX7" fmla="*/ 160387 w 201331"/>
                <a:gd name="connsiteY7" fmla="*/ 122251 h 320669"/>
                <a:gd name="connsiteX8" fmla="*/ 166737 w 201331"/>
                <a:gd name="connsiteY8" fmla="*/ 171463 h 320669"/>
                <a:gd name="connsiteX9" fmla="*/ 71487 w 201331"/>
                <a:gd name="connsiteY9" fmla="*/ 281001 h 320669"/>
                <a:gd name="connsiteX10" fmla="*/ 39737 w 201331"/>
                <a:gd name="connsiteY10" fmla="*/ 239726 h 320669"/>
                <a:gd name="connsiteX11" fmla="*/ 71487 w 201331"/>
                <a:gd name="connsiteY11" fmla="*/ 141301 h 320669"/>
                <a:gd name="connsiteX12" fmla="*/ 147687 w 201331"/>
                <a:gd name="connsiteY12" fmla="*/ 13 h 320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1331" h="320669">
                  <a:moveTo>
                    <a:pt x="147687" y="13"/>
                  </a:moveTo>
                  <a:cubicBezTo>
                    <a:pt x="152714" y="-1310"/>
                    <a:pt x="122286" y="97644"/>
                    <a:pt x="101649" y="133363"/>
                  </a:cubicBezTo>
                  <a:cubicBezTo>
                    <a:pt x="81012" y="169082"/>
                    <a:pt x="40531" y="199509"/>
                    <a:pt x="23862" y="214326"/>
                  </a:cubicBezTo>
                  <a:cubicBezTo>
                    <a:pt x="7193" y="229143"/>
                    <a:pt x="-4448" y="207976"/>
                    <a:pt x="1637" y="222263"/>
                  </a:cubicBezTo>
                  <a:cubicBezTo>
                    <a:pt x="7722" y="236550"/>
                    <a:pt x="48732" y="285764"/>
                    <a:pt x="60374" y="300051"/>
                  </a:cubicBezTo>
                  <a:cubicBezTo>
                    <a:pt x="72016" y="314338"/>
                    <a:pt x="48468" y="333917"/>
                    <a:pt x="71487" y="307988"/>
                  </a:cubicBezTo>
                  <a:cubicBezTo>
                    <a:pt x="94506" y="282059"/>
                    <a:pt x="183670" y="175432"/>
                    <a:pt x="198487" y="144476"/>
                  </a:cubicBezTo>
                  <a:cubicBezTo>
                    <a:pt x="213304" y="113520"/>
                    <a:pt x="165679" y="117753"/>
                    <a:pt x="160387" y="122251"/>
                  </a:cubicBezTo>
                  <a:cubicBezTo>
                    <a:pt x="155095" y="126749"/>
                    <a:pt x="181554" y="145005"/>
                    <a:pt x="166737" y="171463"/>
                  </a:cubicBezTo>
                  <a:cubicBezTo>
                    <a:pt x="151920" y="197921"/>
                    <a:pt x="92654" y="269624"/>
                    <a:pt x="71487" y="281001"/>
                  </a:cubicBezTo>
                  <a:cubicBezTo>
                    <a:pt x="50320" y="292378"/>
                    <a:pt x="39737" y="263009"/>
                    <a:pt x="39737" y="239726"/>
                  </a:cubicBezTo>
                  <a:cubicBezTo>
                    <a:pt x="39737" y="216443"/>
                    <a:pt x="52702" y="178872"/>
                    <a:pt x="71487" y="141301"/>
                  </a:cubicBezTo>
                  <a:cubicBezTo>
                    <a:pt x="90272" y="103730"/>
                    <a:pt x="142660" y="1336"/>
                    <a:pt x="147687" y="1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4" name="フリーフォーム: 図形 623">
              <a:extLst>
                <a:ext uri="{FF2B5EF4-FFF2-40B4-BE49-F238E27FC236}">
                  <a16:creationId xmlns:a16="http://schemas.microsoft.com/office/drawing/2014/main" id="{C103EA2C-E668-4007-BF36-AED688629F07}"/>
                </a:ext>
              </a:extLst>
            </p:cNvPr>
            <p:cNvSpPr/>
            <p:nvPr/>
          </p:nvSpPr>
          <p:spPr>
            <a:xfrm rot="10800000">
              <a:off x="4841831" y="9811325"/>
              <a:ext cx="332740" cy="158972"/>
            </a:xfrm>
            <a:custGeom>
              <a:avLst/>
              <a:gdLst>
                <a:gd name="connsiteX0" fmla="*/ 2739 w 332740"/>
                <a:gd name="connsiteY0" fmla="*/ 16097 h 158972"/>
                <a:gd name="connsiteX1" fmla="*/ 137676 w 332740"/>
                <a:gd name="connsiteY1" fmla="*/ 1809 h 158972"/>
                <a:gd name="connsiteX2" fmla="*/ 298014 w 332740"/>
                <a:gd name="connsiteY2" fmla="*/ 60547 h 158972"/>
                <a:gd name="connsiteX3" fmla="*/ 331351 w 332740"/>
                <a:gd name="connsiteY3" fmla="*/ 158972 h 158972"/>
                <a:gd name="connsiteX4" fmla="*/ 320239 w 332740"/>
                <a:gd name="connsiteY4" fmla="*/ 60547 h 158972"/>
                <a:gd name="connsiteX5" fmla="*/ 264676 w 332740"/>
                <a:gd name="connsiteY5" fmla="*/ 27209 h 158972"/>
                <a:gd name="connsiteX6" fmla="*/ 2739 w 332740"/>
                <a:gd name="connsiteY6" fmla="*/ 16097 h 158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2740" h="158972">
                  <a:moveTo>
                    <a:pt x="2739" y="16097"/>
                  </a:moveTo>
                  <a:cubicBezTo>
                    <a:pt x="-18428" y="11864"/>
                    <a:pt x="88464" y="-5599"/>
                    <a:pt x="137676" y="1809"/>
                  </a:cubicBezTo>
                  <a:cubicBezTo>
                    <a:pt x="186888" y="9217"/>
                    <a:pt x="265735" y="34353"/>
                    <a:pt x="298014" y="60547"/>
                  </a:cubicBezTo>
                  <a:cubicBezTo>
                    <a:pt x="330293" y="86741"/>
                    <a:pt x="327647" y="158972"/>
                    <a:pt x="331351" y="158972"/>
                  </a:cubicBezTo>
                  <a:cubicBezTo>
                    <a:pt x="335055" y="158972"/>
                    <a:pt x="331351" y="82507"/>
                    <a:pt x="320239" y="60547"/>
                  </a:cubicBezTo>
                  <a:cubicBezTo>
                    <a:pt x="309127" y="38587"/>
                    <a:pt x="316270" y="35411"/>
                    <a:pt x="264676" y="27209"/>
                  </a:cubicBezTo>
                  <a:cubicBezTo>
                    <a:pt x="213082" y="19007"/>
                    <a:pt x="23906" y="20330"/>
                    <a:pt x="2739" y="1609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5" name="フリーフォーム: 図形 624">
              <a:extLst>
                <a:ext uri="{FF2B5EF4-FFF2-40B4-BE49-F238E27FC236}">
                  <a16:creationId xmlns:a16="http://schemas.microsoft.com/office/drawing/2014/main" id="{ED964DF3-70E5-4A50-948D-7435584E5D43}"/>
                </a:ext>
              </a:extLst>
            </p:cNvPr>
            <p:cNvSpPr/>
            <p:nvPr/>
          </p:nvSpPr>
          <p:spPr>
            <a:xfrm rot="10800000">
              <a:off x="4939385" y="9969534"/>
              <a:ext cx="207957" cy="95821"/>
            </a:xfrm>
            <a:custGeom>
              <a:avLst/>
              <a:gdLst>
                <a:gd name="connsiteX0" fmla="*/ 910 w 207957"/>
                <a:gd name="connsiteY0" fmla="*/ 30 h 95821"/>
                <a:gd name="connsiteX1" fmla="*/ 121560 w 207957"/>
                <a:gd name="connsiteY1" fmla="*/ 25430 h 95821"/>
                <a:gd name="connsiteX2" fmla="*/ 202522 w 207957"/>
                <a:gd name="connsiteY2" fmla="*/ 54005 h 95821"/>
                <a:gd name="connsiteX3" fmla="*/ 199347 w 207957"/>
                <a:gd name="connsiteY3" fmla="*/ 95280 h 95821"/>
                <a:gd name="connsiteX4" fmla="*/ 189822 w 207957"/>
                <a:gd name="connsiteY4" fmla="*/ 22255 h 95821"/>
                <a:gd name="connsiteX5" fmla="*/ 910 w 207957"/>
                <a:gd name="connsiteY5" fmla="*/ 30 h 95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957" h="95821">
                  <a:moveTo>
                    <a:pt x="910" y="30"/>
                  </a:moveTo>
                  <a:cubicBezTo>
                    <a:pt x="-10467" y="559"/>
                    <a:pt x="87958" y="16434"/>
                    <a:pt x="121560" y="25430"/>
                  </a:cubicBezTo>
                  <a:cubicBezTo>
                    <a:pt x="155162" y="34426"/>
                    <a:pt x="189558" y="42364"/>
                    <a:pt x="202522" y="54005"/>
                  </a:cubicBezTo>
                  <a:cubicBezTo>
                    <a:pt x="215486" y="65646"/>
                    <a:pt x="201464" y="100572"/>
                    <a:pt x="199347" y="95280"/>
                  </a:cubicBezTo>
                  <a:cubicBezTo>
                    <a:pt x="197230" y="89988"/>
                    <a:pt x="218662" y="38659"/>
                    <a:pt x="189822" y="22255"/>
                  </a:cubicBezTo>
                  <a:cubicBezTo>
                    <a:pt x="160983" y="5851"/>
                    <a:pt x="12287" y="-499"/>
                    <a:pt x="910" y="3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6" name="フリーフォーム: 図形 625">
              <a:extLst>
                <a:ext uri="{FF2B5EF4-FFF2-40B4-BE49-F238E27FC236}">
                  <a16:creationId xmlns:a16="http://schemas.microsoft.com/office/drawing/2014/main" id="{F6C6E95E-DB55-42F9-870B-077D21C62357}"/>
                </a:ext>
              </a:extLst>
            </p:cNvPr>
            <p:cNvSpPr/>
            <p:nvPr/>
          </p:nvSpPr>
          <p:spPr>
            <a:xfrm rot="10800000">
              <a:off x="3854950" y="10224585"/>
              <a:ext cx="197740" cy="229678"/>
            </a:xfrm>
            <a:custGeom>
              <a:avLst/>
              <a:gdLst>
                <a:gd name="connsiteX0" fmla="*/ 45 w 197740"/>
                <a:gd name="connsiteY0" fmla="*/ 0 h 229678"/>
                <a:gd name="connsiteX1" fmla="*/ 192133 w 197740"/>
                <a:gd name="connsiteY1" fmla="*/ 128588 h 229678"/>
                <a:gd name="connsiteX2" fmla="*/ 141333 w 197740"/>
                <a:gd name="connsiteY2" fmla="*/ 179388 h 229678"/>
                <a:gd name="connsiteX3" fmla="*/ 88945 w 197740"/>
                <a:gd name="connsiteY3" fmla="*/ 228600 h 229678"/>
                <a:gd name="connsiteX4" fmla="*/ 173083 w 197740"/>
                <a:gd name="connsiteY4" fmla="*/ 130175 h 229678"/>
                <a:gd name="connsiteX5" fmla="*/ 45 w 197740"/>
                <a:gd name="connsiteY5" fmla="*/ 0 h 229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740" h="229678">
                  <a:moveTo>
                    <a:pt x="45" y="0"/>
                  </a:moveTo>
                  <a:cubicBezTo>
                    <a:pt x="3220" y="-265"/>
                    <a:pt x="168585" y="98690"/>
                    <a:pt x="192133" y="128588"/>
                  </a:cubicBezTo>
                  <a:cubicBezTo>
                    <a:pt x="215681" y="158486"/>
                    <a:pt x="158531" y="162719"/>
                    <a:pt x="141333" y="179388"/>
                  </a:cubicBezTo>
                  <a:cubicBezTo>
                    <a:pt x="124135" y="196057"/>
                    <a:pt x="83653" y="236802"/>
                    <a:pt x="88945" y="228600"/>
                  </a:cubicBezTo>
                  <a:cubicBezTo>
                    <a:pt x="94237" y="220398"/>
                    <a:pt x="185518" y="164306"/>
                    <a:pt x="173083" y="130175"/>
                  </a:cubicBezTo>
                  <a:cubicBezTo>
                    <a:pt x="160648" y="96044"/>
                    <a:pt x="-3130" y="265"/>
                    <a:pt x="45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7" name="フリーフォーム: 図形 626">
              <a:extLst>
                <a:ext uri="{FF2B5EF4-FFF2-40B4-BE49-F238E27FC236}">
                  <a16:creationId xmlns:a16="http://schemas.microsoft.com/office/drawing/2014/main" id="{C3E15D47-06EA-4C35-A40F-C915D6DF1B13}"/>
                </a:ext>
              </a:extLst>
            </p:cNvPr>
            <p:cNvSpPr/>
            <p:nvPr/>
          </p:nvSpPr>
          <p:spPr>
            <a:xfrm rot="10800000">
              <a:off x="3755073" y="10147853"/>
              <a:ext cx="215478" cy="158975"/>
            </a:xfrm>
            <a:custGeom>
              <a:avLst/>
              <a:gdLst>
                <a:gd name="connsiteX0" fmla="*/ 2044 w 215478"/>
                <a:gd name="connsiteY0" fmla="*/ 154190 h 158975"/>
                <a:gd name="connsiteX1" fmla="*/ 33794 w 215478"/>
                <a:gd name="connsiteY1" fmla="*/ 70053 h 158975"/>
                <a:gd name="connsiteX2" fmla="*/ 143331 w 215478"/>
                <a:gd name="connsiteY2" fmla="*/ 203 h 158975"/>
                <a:gd name="connsiteX3" fmla="*/ 214769 w 215478"/>
                <a:gd name="connsiteY3" fmla="*/ 52590 h 158975"/>
                <a:gd name="connsiteX4" fmla="*/ 100469 w 215478"/>
                <a:gd name="connsiteY4" fmla="*/ 158953 h 158975"/>
                <a:gd name="connsiteX5" fmla="*/ 197306 w 215478"/>
                <a:gd name="connsiteY5" fmla="*/ 43065 h 158975"/>
                <a:gd name="connsiteX6" fmla="*/ 165556 w 215478"/>
                <a:gd name="connsiteY6" fmla="*/ 19253 h 158975"/>
                <a:gd name="connsiteX7" fmla="*/ 81419 w 215478"/>
                <a:gd name="connsiteY7" fmla="*/ 52590 h 158975"/>
                <a:gd name="connsiteX8" fmla="*/ 2044 w 215478"/>
                <a:gd name="connsiteY8" fmla="*/ 154190 h 158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478" h="158975">
                  <a:moveTo>
                    <a:pt x="2044" y="154190"/>
                  </a:moveTo>
                  <a:cubicBezTo>
                    <a:pt x="-5893" y="157100"/>
                    <a:pt x="10246" y="95717"/>
                    <a:pt x="33794" y="70053"/>
                  </a:cubicBezTo>
                  <a:cubicBezTo>
                    <a:pt x="57342" y="44389"/>
                    <a:pt x="113169" y="3113"/>
                    <a:pt x="143331" y="203"/>
                  </a:cubicBezTo>
                  <a:cubicBezTo>
                    <a:pt x="173494" y="-2708"/>
                    <a:pt x="221913" y="26132"/>
                    <a:pt x="214769" y="52590"/>
                  </a:cubicBezTo>
                  <a:cubicBezTo>
                    <a:pt x="207625" y="79048"/>
                    <a:pt x="103379" y="160540"/>
                    <a:pt x="100469" y="158953"/>
                  </a:cubicBezTo>
                  <a:cubicBezTo>
                    <a:pt x="97559" y="157366"/>
                    <a:pt x="186458" y="66348"/>
                    <a:pt x="197306" y="43065"/>
                  </a:cubicBezTo>
                  <a:cubicBezTo>
                    <a:pt x="208154" y="19782"/>
                    <a:pt x="184870" y="17666"/>
                    <a:pt x="165556" y="19253"/>
                  </a:cubicBezTo>
                  <a:cubicBezTo>
                    <a:pt x="146242" y="20840"/>
                    <a:pt x="108406" y="33011"/>
                    <a:pt x="81419" y="52590"/>
                  </a:cubicBezTo>
                  <a:cubicBezTo>
                    <a:pt x="54432" y="72169"/>
                    <a:pt x="9981" y="151280"/>
                    <a:pt x="2044" y="15419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8" name="フリーフォーム: 図形 627">
              <a:extLst>
                <a:ext uri="{FF2B5EF4-FFF2-40B4-BE49-F238E27FC236}">
                  <a16:creationId xmlns:a16="http://schemas.microsoft.com/office/drawing/2014/main" id="{0FC34233-82BA-4AC7-9334-C76CCDDE9017}"/>
                </a:ext>
              </a:extLst>
            </p:cNvPr>
            <p:cNvSpPr/>
            <p:nvPr/>
          </p:nvSpPr>
          <p:spPr>
            <a:xfrm rot="10800000">
              <a:off x="3506267" y="9448242"/>
              <a:ext cx="346142" cy="418595"/>
            </a:xfrm>
            <a:custGeom>
              <a:avLst/>
              <a:gdLst>
                <a:gd name="connsiteX0" fmla="*/ 345864 w 346142"/>
                <a:gd name="connsiteY0" fmla="*/ 1007 h 418595"/>
                <a:gd name="connsiteX1" fmla="*/ 206164 w 346142"/>
                <a:gd name="connsiteY1" fmla="*/ 72974 h 418595"/>
                <a:gd name="connsiteX2" fmla="*/ 98214 w 346142"/>
                <a:gd name="connsiteY2" fmla="*/ 87791 h 418595"/>
                <a:gd name="connsiteX3" fmla="*/ 89747 w 346142"/>
                <a:gd name="connsiteY3" fmla="*/ 183041 h 418595"/>
                <a:gd name="connsiteX4" fmla="*/ 144781 w 346142"/>
                <a:gd name="connsiteY4" fmla="*/ 238074 h 418595"/>
                <a:gd name="connsiteX5" fmla="*/ 41064 w 346142"/>
                <a:gd name="connsiteY5" fmla="*/ 316391 h 418595"/>
                <a:gd name="connsiteX6" fmla="*/ 13547 w 346142"/>
                <a:gd name="connsiteY6" fmla="*/ 371424 h 418595"/>
                <a:gd name="connsiteX7" fmla="*/ 24131 w 346142"/>
                <a:gd name="connsiteY7" fmla="*/ 417991 h 418595"/>
                <a:gd name="connsiteX8" fmla="*/ 2964 w 346142"/>
                <a:gd name="connsiteY8" fmla="*/ 337557 h 418595"/>
                <a:gd name="connsiteX9" fmla="*/ 100331 w 346142"/>
                <a:gd name="connsiteY9" fmla="*/ 242307 h 418595"/>
                <a:gd name="connsiteX10" fmla="*/ 68581 w 346142"/>
                <a:gd name="connsiteY10" fmla="*/ 83557 h 418595"/>
                <a:gd name="connsiteX11" fmla="*/ 237914 w 346142"/>
                <a:gd name="connsiteY11" fmla="*/ 32757 h 418595"/>
                <a:gd name="connsiteX12" fmla="*/ 345864 w 346142"/>
                <a:gd name="connsiteY12" fmla="*/ 1007 h 418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6142" h="418595">
                  <a:moveTo>
                    <a:pt x="345864" y="1007"/>
                  </a:moveTo>
                  <a:cubicBezTo>
                    <a:pt x="340572" y="7710"/>
                    <a:pt x="247439" y="58510"/>
                    <a:pt x="206164" y="72974"/>
                  </a:cubicBezTo>
                  <a:cubicBezTo>
                    <a:pt x="164889" y="87438"/>
                    <a:pt x="117617" y="69447"/>
                    <a:pt x="98214" y="87791"/>
                  </a:cubicBezTo>
                  <a:cubicBezTo>
                    <a:pt x="78811" y="106136"/>
                    <a:pt x="81986" y="157994"/>
                    <a:pt x="89747" y="183041"/>
                  </a:cubicBezTo>
                  <a:cubicBezTo>
                    <a:pt x="97508" y="208088"/>
                    <a:pt x="152895" y="215849"/>
                    <a:pt x="144781" y="238074"/>
                  </a:cubicBezTo>
                  <a:cubicBezTo>
                    <a:pt x="136667" y="260299"/>
                    <a:pt x="62936" y="294166"/>
                    <a:pt x="41064" y="316391"/>
                  </a:cubicBezTo>
                  <a:cubicBezTo>
                    <a:pt x="19192" y="338616"/>
                    <a:pt x="16369" y="354491"/>
                    <a:pt x="13547" y="371424"/>
                  </a:cubicBezTo>
                  <a:cubicBezTo>
                    <a:pt x="10725" y="388357"/>
                    <a:pt x="25895" y="423635"/>
                    <a:pt x="24131" y="417991"/>
                  </a:cubicBezTo>
                  <a:cubicBezTo>
                    <a:pt x="22367" y="412347"/>
                    <a:pt x="-9736" y="366838"/>
                    <a:pt x="2964" y="337557"/>
                  </a:cubicBezTo>
                  <a:cubicBezTo>
                    <a:pt x="15664" y="308276"/>
                    <a:pt x="89395" y="284640"/>
                    <a:pt x="100331" y="242307"/>
                  </a:cubicBezTo>
                  <a:cubicBezTo>
                    <a:pt x="111267" y="199974"/>
                    <a:pt x="45651" y="118482"/>
                    <a:pt x="68581" y="83557"/>
                  </a:cubicBezTo>
                  <a:cubicBezTo>
                    <a:pt x="91511" y="48632"/>
                    <a:pt x="195933" y="42635"/>
                    <a:pt x="237914" y="32757"/>
                  </a:cubicBezTo>
                  <a:cubicBezTo>
                    <a:pt x="279894" y="22879"/>
                    <a:pt x="351156" y="-5696"/>
                    <a:pt x="345864" y="100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9" name="フリーフォーム: 図形 628">
              <a:extLst>
                <a:ext uri="{FF2B5EF4-FFF2-40B4-BE49-F238E27FC236}">
                  <a16:creationId xmlns:a16="http://schemas.microsoft.com/office/drawing/2014/main" id="{01B84059-7FD2-4233-9BC8-A676E0B43E30}"/>
                </a:ext>
              </a:extLst>
            </p:cNvPr>
            <p:cNvSpPr/>
            <p:nvPr/>
          </p:nvSpPr>
          <p:spPr>
            <a:xfrm rot="10800000">
              <a:off x="3804529" y="9122300"/>
              <a:ext cx="296213" cy="385845"/>
            </a:xfrm>
            <a:custGeom>
              <a:avLst/>
              <a:gdLst>
                <a:gd name="connsiteX0" fmla="*/ 149697 w 296213"/>
                <a:gd name="connsiteY0" fmla="*/ 32 h 385845"/>
                <a:gd name="connsiteX1" fmla="*/ 295747 w 296213"/>
                <a:gd name="connsiteY1" fmla="*/ 133382 h 385845"/>
                <a:gd name="connsiteX2" fmla="*/ 192030 w 296213"/>
                <a:gd name="connsiteY2" fmla="*/ 201115 h 385845"/>
                <a:gd name="connsiteX3" fmla="*/ 79847 w 296213"/>
                <a:gd name="connsiteY3" fmla="*/ 266732 h 385845"/>
                <a:gd name="connsiteX4" fmla="*/ 54447 w 296213"/>
                <a:gd name="connsiteY4" fmla="*/ 325999 h 385845"/>
                <a:gd name="connsiteX5" fmla="*/ 1530 w 296213"/>
                <a:gd name="connsiteY5" fmla="*/ 383149 h 385845"/>
                <a:gd name="connsiteX6" fmla="*/ 120064 w 296213"/>
                <a:gd name="connsiteY6" fmla="*/ 234982 h 385845"/>
                <a:gd name="connsiteX7" fmla="*/ 283047 w 296213"/>
                <a:gd name="connsiteY7" fmla="*/ 146082 h 385845"/>
                <a:gd name="connsiteX8" fmla="*/ 149697 w 296213"/>
                <a:gd name="connsiteY8" fmla="*/ 32 h 385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213" h="385845">
                  <a:moveTo>
                    <a:pt x="149697" y="32"/>
                  </a:moveTo>
                  <a:cubicBezTo>
                    <a:pt x="151814" y="-2085"/>
                    <a:pt x="288692" y="99868"/>
                    <a:pt x="295747" y="133382"/>
                  </a:cubicBezTo>
                  <a:cubicBezTo>
                    <a:pt x="302802" y="166896"/>
                    <a:pt x="228013" y="178890"/>
                    <a:pt x="192030" y="201115"/>
                  </a:cubicBezTo>
                  <a:cubicBezTo>
                    <a:pt x="156047" y="223340"/>
                    <a:pt x="102778" y="245918"/>
                    <a:pt x="79847" y="266732"/>
                  </a:cubicBezTo>
                  <a:cubicBezTo>
                    <a:pt x="56916" y="287546"/>
                    <a:pt x="67500" y="306596"/>
                    <a:pt x="54447" y="325999"/>
                  </a:cubicBezTo>
                  <a:cubicBezTo>
                    <a:pt x="41394" y="345402"/>
                    <a:pt x="-9406" y="398319"/>
                    <a:pt x="1530" y="383149"/>
                  </a:cubicBezTo>
                  <a:cubicBezTo>
                    <a:pt x="12466" y="367980"/>
                    <a:pt x="73144" y="274493"/>
                    <a:pt x="120064" y="234982"/>
                  </a:cubicBezTo>
                  <a:cubicBezTo>
                    <a:pt x="166984" y="195471"/>
                    <a:pt x="275639" y="180654"/>
                    <a:pt x="283047" y="146082"/>
                  </a:cubicBezTo>
                  <a:cubicBezTo>
                    <a:pt x="290455" y="111510"/>
                    <a:pt x="147580" y="2149"/>
                    <a:pt x="149697" y="3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0" name="フリーフォーム: 図形 629">
              <a:extLst>
                <a:ext uri="{FF2B5EF4-FFF2-40B4-BE49-F238E27FC236}">
                  <a16:creationId xmlns:a16="http://schemas.microsoft.com/office/drawing/2014/main" id="{926C31AF-57A9-45F7-92E1-B445E448E8CD}"/>
                </a:ext>
              </a:extLst>
            </p:cNvPr>
            <p:cNvSpPr/>
            <p:nvPr/>
          </p:nvSpPr>
          <p:spPr>
            <a:xfrm rot="10800000">
              <a:off x="3965338" y="8836955"/>
              <a:ext cx="165624" cy="311359"/>
            </a:xfrm>
            <a:custGeom>
              <a:avLst/>
              <a:gdLst>
                <a:gd name="connsiteX0" fmla="*/ 165100 w 165624"/>
                <a:gd name="connsiteY0" fmla="*/ 34 h 311359"/>
                <a:gd name="connsiteX1" fmla="*/ 118534 w 165624"/>
                <a:gd name="connsiteY1" fmla="*/ 222284 h 311359"/>
                <a:gd name="connsiteX2" fmla="*/ 42334 w 165624"/>
                <a:gd name="connsiteY2" fmla="*/ 311184 h 311359"/>
                <a:gd name="connsiteX3" fmla="*/ 0 w 165624"/>
                <a:gd name="connsiteY3" fmla="*/ 203234 h 311359"/>
                <a:gd name="connsiteX4" fmla="*/ 42334 w 165624"/>
                <a:gd name="connsiteY4" fmla="*/ 42368 h 311359"/>
                <a:gd name="connsiteX5" fmla="*/ 59267 w 165624"/>
                <a:gd name="connsiteY5" fmla="*/ 23318 h 311359"/>
                <a:gd name="connsiteX6" fmla="*/ 27517 w 165624"/>
                <a:gd name="connsiteY6" fmla="*/ 127034 h 311359"/>
                <a:gd name="connsiteX7" fmla="*/ 21167 w 165624"/>
                <a:gd name="connsiteY7" fmla="*/ 194768 h 311359"/>
                <a:gd name="connsiteX8" fmla="*/ 29634 w 165624"/>
                <a:gd name="connsiteY8" fmla="*/ 258268 h 311359"/>
                <a:gd name="connsiteX9" fmla="*/ 88900 w 165624"/>
                <a:gd name="connsiteY9" fmla="*/ 239218 h 311359"/>
                <a:gd name="connsiteX10" fmla="*/ 165100 w 165624"/>
                <a:gd name="connsiteY10" fmla="*/ 34 h 311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5624" h="311359">
                  <a:moveTo>
                    <a:pt x="165100" y="34"/>
                  </a:moveTo>
                  <a:cubicBezTo>
                    <a:pt x="170039" y="-2788"/>
                    <a:pt x="138995" y="170426"/>
                    <a:pt x="118534" y="222284"/>
                  </a:cubicBezTo>
                  <a:cubicBezTo>
                    <a:pt x="98073" y="274142"/>
                    <a:pt x="62090" y="314359"/>
                    <a:pt x="42334" y="311184"/>
                  </a:cubicBezTo>
                  <a:cubicBezTo>
                    <a:pt x="22578" y="308009"/>
                    <a:pt x="0" y="248037"/>
                    <a:pt x="0" y="203234"/>
                  </a:cubicBezTo>
                  <a:cubicBezTo>
                    <a:pt x="0" y="158431"/>
                    <a:pt x="32456" y="72354"/>
                    <a:pt x="42334" y="42368"/>
                  </a:cubicBezTo>
                  <a:cubicBezTo>
                    <a:pt x="52212" y="12382"/>
                    <a:pt x="61737" y="9207"/>
                    <a:pt x="59267" y="23318"/>
                  </a:cubicBezTo>
                  <a:cubicBezTo>
                    <a:pt x="56797" y="37429"/>
                    <a:pt x="33867" y="98459"/>
                    <a:pt x="27517" y="127034"/>
                  </a:cubicBezTo>
                  <a:cubicBezTo>
                    <a:pt x="21167" y="155609"/>
                    <a:pt x="20814" y="172896"/>
                    <a:pt x="21167" y="194768"/>
                  </a:cubicBezTo>
                  <a:cubicBezTo>
                    <a:pt x="21520" y="216640"/>
                    <a:pt x="18345" y="250860"/>
                    <a:pt x="29634" y="258268"/>
                  </a:cubicBezTo>
                  <a:cubicBezTo>
                    <a:pt x="40923" y="265676"/>
                    <a:pt x="65617" y="279788"/>
                    <a:pt x="88900" y="239218"/>
                  </a:cubicBezTo>
                  <a:cubicBezTo>
                    <a:pt x="112183" y="198649"/>
                    <a:pt x="160161" y="2856"/>
                    <a:pt x="165100" y="3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1" name="フリーフォーム: 図形 630">
              <a:extLst>
                <a:ext uri="{FF2B5EF4-FFF2-40B4-BE49-F238E27FC236}">
                  <a16:creationId xmlns:a16="http://schemas.microsoft.com/office/drawing/2014/main" id="{82C3A3F4-6785-4720-AA16-B5C535AE9E5C}"/>
                </a:ext>
              </a:extLst>
            </p:cNvPr>
            <p:cNvSpPr/>
            <p:nvPr/>
          </p:nvSpPr>
          <p:spPr>
            <a:xfrm rot="10800000">
              <a:off x="4162114" y="8405075"/>
              <a:ext cx="261640" cy="493438"/>
            </a:xfrm>
            <a:custGeom>
              <a:avLst/>
              <a:gdLst>
                <a:gd name="connsiteX0" fmla="*/ 195426 w 261640"/>
                <a:gd name="connsiteY0" fmla="*/ 0 h 493438"/>
                <a:gd name="connsiteX1" fmla="*/ 261042 w 261640"/>
                <a:gd name="connsiteY1" fmla="*/ 120650 h 493438"/>
                <a:gd name="connsiteX2" fmla="*/ 148859 w 261640"/>
                <a:gd name="connsiteY2" fmla="*/ 232833 h 493438"/>
                <a:gd name="connsiteX3" fmla="*/ 150976 w 261640"/>
                <a:gd name="connsiteY3" fmla="*/ 277283 h 493438"/>
                <a:gd name="connsiteX4" fmla="*/ 165792 w 261640"/>
                <a:gd name="connsiteY4" fmla="*/ 302683 h 493438"/>
                <a:gd name="connsiteX5" fmla="*/ 85359 w 261640"/>
                <a:gd name="connsiteY5" fmla="*/ 436033 h 493438"/>
                <a:gd name="connsiteX6" fmla="*/ 692 w 261640"/>
                <a:gd name="connsiteY6" fmla="*/ 488950 h 493438"/>
                <a:gd name="connsiteX7" fmla="*/ 134042 w 261640"/>
                <a:gd name="connsiteY7" fmla="*/ 328083 h 493438"/>
                <a:gd name="connsiteX8" fmla="*/ 121342 w 261640"/>
                <a:gd name="connsiteY8" fmla="*/ 220133 h 493438"/>
                <a:gd name="connsiteX9" fmla="*/ 241992 w 261640"/>
                <a:gd name="connsiteY9" fmla="*/ 120650 h 493438"/>
                <a:gd name="connsiteX10" fmla="*/ 195426 w 261640"/>
                <a:gd name="connsiteY10" fmla="*/ 0 h 493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61640" h="493438">
                  <a:moveTo>
                    <a:pt x="195426" y="0"/>
                  </a:moveTo>
                  <a:cubicBezTo>
                    <a:pt x="198601" y="0"/>
                    <a:pt x="268803" y="81845"/>
                    <a:pt x="261042" y="120650"/>
                  </a:cubicBezTo>
                  <a:cubicBezTo>
                    <a:pt x="253281" y="159455"/>
                    <a:pt x="167203" y="206728"/>
                    <a:pt x="148859" y="232833"/>
                  </a:cubicBezTo>
                  <a:cubicBezTo>
                    <a:pt x="130515" y="258938"/>
                    <a:pt x="148154" y="265641"/>
                    <a:pt x="150976" y="277283"/>
                  </a:cubicBezTo>
                  <a:cubicBezTo>
                    <a:pt x="153798" y="288925"/>
                    <a:pt x="176728" y="276225"/>
                    <a:pt x="165792" y="302683"/>
                  </a:cubicBezTo>
                  <a:cubicBezTo>
                    <a:pt x="154856" y="329141"/>
                    <a:pt x="112876" y="404989"/>
                    <a:pt x="85359" y="436033"/>
                  </a:cubicBezTo>
                  <a:cubicBezTo>
                    <a:pt x="57842" y="467077"/>
                    <a:pt x="-7422" y="506942"/>
                    <a:pt x="692" y="488950"/>
                  </a:cubicBezTo>
                  <a:cubicBezTo>
                    <a:pt x="8806" y="470958"/>
                    <a:pt x="113934" y="372886"/>
                    <a:pt x="134042" y="328083"/>
                  </a:cubicBezTo>
                  <a:cubicBezTo>
                    <a:pt x="154150" y="283280"/>
                    <a:pt x="103350" y="254705"/>
                    <a:pt x="121342" y="220133"/>
                  </a:cubicBezTo>
                  <a:cubicBezTo>
                    <a:pt x="139334" y="185561"/>
                    <a:pt x="227528" y="155575"/>
                    <a:pt x="241992" y="120650"/>
                  </a:cubicBezTo>
                  <a:cubicBezTo>
                    <a:pt x="256456" y="85725"/>
                    <a:pt x="192251" y="0"/>
                    <a:pt x="195426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2" name="フリーフォーム: 図形 631">
              <a:extLst>
                <a:ext uri="{FF2B5EF4-FFF2-40B4-BE49-F238E27FC236}">
                  <a16:creationId xmlns:a16="http://schemas.microsoft.com/office/drawing/2014/main" id="{940C03ED-0745-4BDC-B893-BBD1E16F3069}"/>
                </a:ext>
              </a:extLst>
            </p:cNvPr>
            <p:cNvSpPr/>
            <p:nvPr/>
          </p:nvSpPr>
          <p:spPr>
            <a:xfrm rot="10800000">
              <a:off x="4424520" y="8188812"/>
              <a:ext cx="403295" cy="301349"/>
            </a:xfrm>
            <a:custGeom>
              <a:avLst/>
              <a:gdLst>
                <a:gd name="connsiteX0" fmla="*/ 315853 w 403295"/>
                <a:gd name="connsiteY0" fmla="*/ 146215 h 301349"/>
                <a:gd name="connsiteX1" fmla="*/ 402637 w 403295"/>
                <a:gd name="connsiteY1" fmla="*/ 285915 h 301349"/>
                <a:gd name="connsiteX2" fmla="*/ 260820 w 403295"/>
                <a:gd name="connsiteY2" fmla="*/ 266865 h 301349"/>
                <a:gd name="connsiteX3" fmla="*/ 470 w 403295"/>
                <a:gd name="connsiteY3" fmla="*/ 10748 h 301349"/>
                <a:gd name="connsiteX4" fmla="*/ 193087 w 403295"/>
                <a:gd name="connsiteY4" fmla="*/ 44615 h 301349"/>
                <a:gd name="connsiteX5" fmla="*/ 51270 w 403295"/>
                <a:gd name="connsiteY5" fmla="*/ 12865 h 301349"/>
                <a:gd name="connsiteX6" fmla="*/ 38570 w 403295"/>
                <a:gd name="connsiteY6" fmla="*/ 25565 h 301349"/>
                <a:gd name="connsiteX7" fmla="*/ 224837 w 403295"/>
                <a:gd name="connsiteY7" fmla="*/ 230881 h 301349"/>
                <a:gd name="connsiteX8" fmla="*/ 364537 w 403295"/>
                <a:gd name="connsiteY8" fmla="*/ 283798 h 301349"/>
                <a:gd name="connsiteX9" fmla="*/ 315853 w 403295"/>
                <a:gd name="connsiteY9" fmla="*/ 146215 h 301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3295" h="301349">
                  <a:moveTo>
                    <a:pt x="315853" y="146215"/>
                  </a:moveTo>
                  <a:cubicBezTo>
                    <a:pt x="322203" y="146568"/>
                    <a:pt x="411809" y="265807"/>
                    <a:pt x="402637" y="285915"/>
                  </a:cubicBezTo>
                  <a:cubicBezTo>
                    <a:pt x="393465" y="306023"/>
                    <a:pt x="327848" y="312726"/>
                    <a:pt x="260820" y="266865"/>
                  </a:cubicBezTo>
                  <a:cubicBezTo>
                    <a:pt x="193792" y="221004"/>
                    <a:pt x="11759" y="47790"/>
                    <a:pt x="470" y="10748"/>
                  </a:cubicBezTo>
                  <a:cubicBezTo>
                    <a:pt x="-10819" y="-26294"/>
                    <a:pt x="184620" y="44262"/>
                    <a:pt x="193087" y="44615"/>
                  </a:cubicBezTo>
                  <a:cubicBezTo>
                    <a:pt x="201554" y="44968"/>
                    <a:pt x="77023" y="16040"/>
                    <a:pt x="51270" y="12865"/>
                  </a:cubicBezTo>
                  <a:cubicBezTo>
                    <a:pt x="25517" y="9690"/>
                    <a:pt x="9642" y="-10771"/>
                    <a:pt x="38570" y="25565"/>
                  </a:cubicBezTo>
                  <a:cubicBezTo>
                    <a:pt x="67498" y="61901"/>
                    <a:pt x="170509" y="187842"/>
                    <a:pt x="224837" y="230881"/>
                  </a:cubicBezTo>
                  <a:cubicBezTo>
                    <a:pt x="279165" y="273920"/>
                    <a:pt x="347251" y="297204"/>
                    <a:pt x="364537" y="283798"/>
                  </a:cubicBezTo>
                  <a:cubicBezTo>
                    <a:pt x="381823" y="270393"/>
                    <a:pt x="309503" y="145862"/>
                    <a:pt x="315853" y="14621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3" name="フリーフォーム: 図形 632">
              <a:extLst>
                <a:ext uri="{FF2B5EF4-FFF2-40B4-BE49-F238E27FC236}">
                  <a16:creationId xmlns:a16="http://schemas.microsoft.com/office/drawing/2014/main" id="{2AEAC778-C225-422B-A044-AB48C61C3117}"/>
                </a:ext>
              </a:extLst>
            </p:cNvPr>
            <p:cNvSpPr/>
            <p:nvPr/>
          </p:nvSpPr>
          <p:spPr>
            <a:xfrm rot="10800000">
              <a:off x="5373606" y="9300150"/>
              <a:ext cx="242820" cy="587453"/>
            </a:xfrm>
            <a:custGeom>
              <a:avLst/>
              <a:gdLst>
                <a:gd name="connsiteX0" fmla="*/ 241394 w 242820"/>
                <a:gd name="connsiteY0" fmla="*/ 78 h 587453"/>
                <a:gd name="connsiteX1" fmla="*/ 201706 w 242820"/>
                <a:gd name="connsiteY1" fmla="*/ 88978 h 587453"/>
                <a:gd name="connsiteX2" fmla="*/ 208056 w 242820"/>
                <a:gd name="connsiteY2" fmla="*/ 152478 h 587453"/>
                <a:gd name="connsiteX3" fmla="*/ 103281 w 242820"/>
                <a:gd name="connsiteY3" fmla="*/ 442990 h 587453"/>
                <a:gd name="connsiteX4" fmla="*/ 104869 w 242820"/>
                <a:gd name="connsiteY4" fmla="*/ 490615 h 587453"/>
                <a:gd name="connsiteX5" fmla="*/ 94 w 242820"/>
                <a:gd name="connsiteY5" fmla="*/ 587453 h 587453"/>
                <a:gd name="connsiteX6" fmla="*/ 125506 w 242820"/>
                <a:gd name="connsiteY6" fmla="*/ 492203 h 587453"/>
                <a:gd name="connsiteX7" fmla="*/ 135031 w 242820"/>
                <a:gd name="connsiteY7" fmla="*/ 422353 h 587453"/>
                <a:gd name="connsiteX8" fmla="*/ 238219 w 242820"/>
                <a:gd name="connsiteY8" fmla="*/ 88978 h 587453"/>
                <a:gd name="connsiteX9" fmla="*/ 225519 w 242820"/>
                <a:gd name="connsiteY9" fmla="*/ 73103 h 587453"/>
                <a:gd name="connsiteX10" fmla="*/ 241394 w 242820"/>
                <a:gd name="connsiteY10" fmla="*/ 78 h 587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2820" h="587453">
                  <a:moveTo>
                    <a:pt x="241394" y="78"/>
                  </a:moveTo>
                  <a:cubicBezTo>
                    <a:pt x="237425" y="2724"/>
                    <a:pt x="207262" y="63578"/>
                    <a:pt x="201706" y="88978"/>
                  </a:cubicBezTo>
                  <a:cubicBezTo>
                    <a:pt x="196150" y="114378"/>
                    <a:pt x="224460" y="93476"/>
                    <a:pt x="208056" y="152478"/>
                  </a:cubicBezTo>
                  <a:cubicBezTo>
                    <a:pt x="191652" y="211480"/>
                    <a:pt x="120479" y="386634"/>
                    <a:pt x="103281" y="442990"/>
                  </a:cubicBezTo>
                  <a:cubicBezTo>
                    <a:pt x="86083" y="499346"/>
                    <a:pt x="122067" y="466538"/>
                    <a:pt x="104869" y="490615"/>
                  </a:cubicBezTo>
                  <a:cubicBezTo>
                    <a:pt x="87671" y="514692"/>
                    <a:pt x="-3345" y="587188"/>
                    <a:pt x="94" y="587453"/>
                  </a:cubicBezTo>
                  <a:cubicBezTo>
                    <a:pt x="3533" y="587718"/>
                    <a:pt x="103016" y="519720"/>
                    <a:pt x="125506" y="492203"/>
                  </a:cubicBezTo>
                  <a:cubicBezTo>
                    <a:pt x="147995" y="464686"/>
                    <a:pt x="116246" y="489557"/>
                    <a:pt x="135031" y="422353"/>
                  </a:cubicBezTo>
                  <a:cubicBezTo>
                    <a:pt x="153816" y="355149"/>
                    <a:pt x="223138" y="147186"/>
                    <a:pt x="238219" y="88978"/>
                  </a:cubicBezTo>
                  <a:cubicBezTo>
                    <a:pt x="253300" y="30770"/>
                    <a:pt x="226577" y="83951"/>
                    <a:pt x="225519" y="73103"/>
                  </a:cubicBezTo>
                  <a:cubicBezTo>
                    <a:pt x="224461" y="62255"/>
                    <a:pt x="245363" y="-2568"/>
                    <a:pt x="241394" y="7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4" name="フリーフォーム: 図形 633">
              <a:extLst>
                <a:ext uri="{FF2B5EF4-FFF2-40B4-BE49-F238E27FC236}">
                  <a16:creationId xmlns:a16="http://schemas.microsoft.com/office/drawing/2014/main" id="{85C2D3D8-0BC5-4D4D-B0B8-D4A5EB8D328C}"/>
                </a:ext>
              </a:extLst>
            </p:cNvPr>
            <p:cNvSpPr/>
            <p:nvPr/>
          </p:nvSpPr>
          <p:spPr>
            <a:xfrm rot="10800000">
              <a:off x="5241716" y="8414401"/>
              <a:ext cx="192060" cy="235987"/>
            </a:xfrm>
            <a:custGeom>
              <a:avLst/>
              <a:gdLst>
                <a:gd name="connsiteX0" fmla="*/ 63506 w 192060"/>
                <a:gd name="connsiteY0" fmla="*/ 234475 h 235987"/>
                <a:gd name="connsiteX1" fmla="*/ 3181 w 192060"/>
                <a:gd name="connsiteY1" fmla="*/ 126525 h 235987"/>
                <a:gd name="connsiteX2" fmla="*/ 20644 w 192060"/>
                <a:gd name="connsiteY2" fmla="*/ 5875 h 235987"/>
                <a:gd name="connsiteX3" fmla="*/ 123831 w 192060"/>
                <a:gd name="connsiteY3" fmla="*/ 32863 h 235987"/>
                <a:gd name="connsiteX4" fmla="*/ 177806 w 192060"/>
                <a:gd name="connsiteY4" fmla="*/ 155100 h 235987"/>
                <a:gd name="connsiteX5" fmla="*/ 187331 w 192060"/>
                <a:gd name="connsiteY5" fmla="*/ 169388 h 235987"/>
                <a:gd name="connsiteX6" fmla="*/ 112719 w 192060"/>
                <a:gd name="connsiteY6" fmla="*/ 43975 h 235987"/>
                <a:gd name="connsiteX7" fmla="*/ 68269 w 192060"/>
                <a:gd name="connsiteY7" fmla="*/ 18575 h 235987"/>
                <a:gd name="connsiteX8" fmla="*/ 14294 w 192060"/>
                <a:gd name="connsiteY8" fmla="*/ 43975 h 235987"/>
                <a:gd name="connsiteX9" fmla="*/ 63506 w 192060"/>
                <a:gd name="connsiteY9" fmla="*/ 234475 h 235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2060" h="235987">
                  <a:moveTo>
                    <a:pt x="63506" y="234475"/>
                  </a:moveTo>
                  <a:cubicBezTo>
                    <a:pt x="61654" y="248233"/>
                    <a:pt x="10325" y="164625"/>
                    <a:pt x="3181" y="126525"/>
                  </a:cubicBezTo>
                  <a:cubicBezTo>
                    <a:pt x="-3963" y="88425"/>
                    <a:pt x="536" y="21485"/>
                    <a:pt x="20644" y="5875"/>
                  </a:cubicBezTo>
                  <a:cubicBezTo>
                    <a:pt x="40752" y="-9735"/>
                    <a:pt x="97637" y="7992"/>
                    <a:pt x="123831" y="32863"/>
                  </a:cubicBezTo>
                  <a:cubicBezTo>
                    <a:pt x="150025" y="57734"/>
                    <a:pt x="167223" y="132346"/>
                    <a:pt x="177806" y="155100"/>
                  </a:cubicBezTo>
                  <a:cubicBezTo>
                    <a:pt x="188389" y="177854"/>
                    <a:pt x="198179" y="187909"/>
                    <a:pt x="187331" y="169388"/>
                  </a:cubicBezTo>
                  <a:cubicBezTo>
                    <a:pt x="176483" y="150867"/>
                    <a:pt x="132563" y="69111"/>
                    <a:pt x="112719" y="43975"/>
                  </a:cubicBezTo>
                  <a:cubicBezTo>
                    <a:pt x="92875" y="18839"/>
                    <a:pt x="84673" y="18575"/>
                    <a:pt x="68269" y="18575"/>
                  </a:cubicBezTo>
                  <a:cubicBezTo>
                    <a:pt x="51865" y="18575"/>
                    <a:pt x="19321" y="10373"/>
                    <a:pt x="14294" y="43975"/>
                  </a:cubicBezTo>
                  <a:cubicBezTo>
                    <a:pt x="9267" y="77577"/>
                    <a:pt x="65358" y="220717"/>
                    <a:pt x="63506" y="23447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5" name="フリーフォーム: 図形 634">
              <a:extLst>
                <a:ext uri="{FF2B5EF4-FFF2-40B4-BE49-F238E27FC236}">
                  <a16:creationId xmlns:a16="http://schemas.microsoft.com/office/drawing/2014/main" id="{23FEA4D8-2770-4D01-8026-69E6FFBA3817}"/>
                </a:ext>
              </a:extLst>
            </p:cNvPr>
            <p:cNvSpPr/>
            <p:nvPr/>
          </p:nvSpPr>
          <p:spPr>
            <a:xfrm rot="10800000">
              <a:off x="4796843" y="8360524"/>
              <a:ext cx="424307" cy="124073"/>
            </a:xfrm>
            <a:custGeom>
              <a:avLst/>
              <a:gdLst>
                <a:gd name="connsiteX0" fmla="*/ 1693 w 424307"/>
                <a:gd name="connsiteY0" fmla="*/ 2009 h 124073"/>
                <a:gd name="connsiteX1" fmla="*/ 217593 w 424307"/>
                <a:gd name="connsiteY1" fmla="*/ 21059 h 124073"/>
                <a:gd name="connsiteX2" fmla="*/ 379518 w 424307"/>
                <a:gd name="connsiteY2" fmla="*/ 119484 h 124073"/>
                <a:gd name="connsiteX3" fmla="*/ 422380 w 424307"/>
                <a:gd name="connsiteY3" fmla="*/ 98847 h 124073"/>
                <a:gd name="connsiteX4" fmla="*/ 416030 w 424307"/>
                <a:gd name="connsiteY4" fmla="*/ 19472 h 124073"/>
                <a:gd name="connsiteX5" fmla="*/ 408093 w 424307"/>
                <a:gd name="connsiteY5" fmla="*/ 103609 h 124073"/>
                <a:gd name="connsiteX6" fmla="*/ 341418 w 424307"/>
                <a:gd name="connsiteY6" fmla="*/ 52809 h 124073"/>
                <a:gd name="connsiteX7" fmla="*/ 1693 w 424307"/>
                <a:gd name="connsiteY7" fmla="*/ 2009 h 124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4307" h="124073">
                  <a:moveTo>
                    <a:pt x="1693" y="2009"/>
                  </a:moveTo>
                  <a:cubicBezTo>
                    <a:pt x="-18944" y="-3283"/>
                    <a:pt x="154622" y="1480"/>
                    <a:pt x="217593" y="21059"/>
                  </a:cubicBezTo>
                  <a:cubicBezTo>
                    <a:pt x="280564" y="40638"/>
                    <a:pt x="345387" y="106519"/>
                    <a:pt x="379518" y="119484"/>
                  </a:cubicBezTo>
                  <a:cubicBezTo>
                    <a:pt x="413649" y="132449"/>
                    <a:pt x="416295" y="115515"/>
                    <a:pt x="422380" y="98847"/>
                  </a:cubicBezTo>
                  <a:cubicBezTo>
                    <a:pt x="428465" y="82179"/>
                    <a:pt x="418411" y="18678"/>
                    <a:pt x="416030" y="19472"/>
                  </a:cubicBezTo>
                  <a:cubicBezTo>
                    <a:pt x="413649" y="20266"/>
                    <a:pt x="420528" y="98053"/>
                    <a:pt x="408093" y="103609"/>
                  </a:cubicBezTo>
                  <a:cubicBezTo>
                    <a:pt x="395658" y="109165"/>
                    <a:pt x="404918" y="71330"/>
                    <a:pt x="341418" y="52809"/>
                  </a:cubicBezTo>
                  <a:cubicBezTo>
                    <a:pt x="277918" y="34288"/>
                    <a:pt x="22330" y="7301"/>
                    <a:pt x="1693" y="200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6" name="フリーフォーム: 図形 635">
              <a:extLst>
                <a:ext uri="{FF2B5EF4-FFF2-40B4-BE49-F238E27FC236}">
                  <a16:creationId xmlns:a16="http://schemas.microsoft.com/office/drawing/2014/main" id="{47573AA7-52F6-4787-AE43-0CE25EA5FD08}"/>
                </a:ext>
              </a:extLst>
            </p:cNvPr>
            <p:cNvSpPr/>
            <p:nvPr/>
          </p:nvSpPr>
          <p:spPr>
            <a:xfrm rot="10800000">
              <a:off x="4237427" y="9936575"/>
              <a:ext cx="156258" cy="63254"/>
            </a:xfrm>
            <a:custGeom>
              <a:avLst/>
              <a:gdLst>
                <a:gd name="connsiteX0" fmla="*/ 18778 w 156258"/>
                <a:gd name="connsiteY0" fmla="*/ 2766 h 63254"/>
                <a:gd name="connsiteX1" fmla="*/ 152128 w 156258"/>
                <a:gd name="connsiteY1" fmla="*/ 13879 h 63254"/>
                <a:gd name="connsiteX2" fmla="*/ 112440 w 156258"/>
                <a:gd name="connsiteY2" fmla="*/ 51979 h 63254"/>
                <a:gd name="connsiteX3" fmla="*/ 12428 w 156258"/>
                <a:gd name="connsiteY3" fmla="*/ 61504 h 63254"/>
                <a:gd name="connsiteX4" fmla="*/ 18778 w 156258"/>
                <a:gd name="connsiteY4" fmla="*/ 2766 h 63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258" h="63254">
                  <a:moveTo>
                    <a:pt x="18778" y="2766"/>
                  </a:moveTo>
                  <a:cubicBezTo>
                    <a:pt x="42061" y="-5172"/>
                    <a:pt x="136518" y="5677"/>
                    <a:pt x="152128" y="13879"/>
                  </a:cubicBezTo>
                  <a:cubicBezTo>
                    <a:pt x="167738" y="22081"/>
                    <a:pt x="135723" y="44042"/>
                    <a:pt x="112440" y="51979"/>
                  </a:cubicBezTo>
                  <a:cubicBezTo>
                    <a:pt x="89157" y="59917"/>
                    <a:pt x="30420" y="66531"/>
                    <a:pt x="12428" y="61504"/>
                  </a:cubicBezTo>
                  <a:cubicBezTo>
                    <a:pt x="-5564" y="56477"/>
                    <a:pt x="-4505" y="10704"/>
                    <a:pt x="18778" y="276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7" name="フリーフォーム: 図形 636">
              <a:extLst>
                <a:ext uri="{FF2B5EF4-FFF2-40B4-BE49-F238E27FC236}">
                  <a16:creationId xmlns:a16="http://schemas.microsoft.com/office/drawing/2014/main" id="{8B5C2AA6-0712-4990-A745-F62B806EFCB6}"/>
                </a:ext>
              </a:extLst>
            </p:cNvPr>
            <p:cNvSpPr/>
            <p:nvPr/>
          </p:nvSpPr>
          <p:spPr>
            <a:xfrm rot="10800000">
              <a:off x="4436565" y="9778990"/>
              <a:ext cx="77196" cy="143631"/>
            </a:xfrm>
            <a:custGeom>
              <a:avLst/>
              <a:gdLst>
                <a:gd name="connsiteX0" fmla="*/ 32491 w 77196"/>
                <a:gd name="connsiteY0" fmla="*/ 171 h 143631"/>
                <a:gd name="connsiteX1" fmla="*/ 76941 w 77196"/>
                <a:gd name="connsiteY1" fmla="*/ 106533 h 143631"/>
                <a:gd name="connsiteX2" fmla="*/ 48366 w 77196"/>
                <a:gd name="connsiteY2" fmla="*/ 143046 h 143631"/>
                <a:gd name="connsiteX3" fmla="*/ 741 w 77196"/>
                <a:gd name="connsiteY3" fmla="*/ 82721 h 143631"/>
                <a:gd name="connsiteX4" fmla="*/ 32491 w 77196"/>
                <a:gd name="connsiteY4" fmla="*/ 171 h 143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196" h="143631">
                  <a:moveTo>
                    <a:pt x="32491" y="171"/>
                  </a:moveTo>
                  <a:cubicBezTo>
                    <a:pt x="45191" y="4140"/>
                    <a:pt x="74295" y="82721"/>
                    <a:pt x="76941" y="106533"/>
                  </a:cubicBezTo>
                  <a:cubicBezTo>
                    <a:pt x="79587" y="130345"/>
                    <a:pt x="61066" y="147015"/>
                    <a:pt x="48366" y="143046"/>
                  </a:cubicBezTo>
                  <a:cubicBezTo>
                    <a:pt x="35666" y="139077"/>
                    <a:pt x="6033" y="103358"/>
                    <a:pt x="741" y="82721"/>
                  </a:cubicBezTo>
                  <a:cubicBezTo>
                    <a:pt x="-4551" y="62084"/>
                    <a:pt x="19791" y="-3798"/>
                    <a:pt x="32491" y="17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8" name="フリーフォーム: 図形 637">
              <a:extLst>
                <a:ext uri="{FF2B5EF4-FFF2-40B4-BE49-F238E27FC236}">
                  <a16:creationId xmlns:a16="http://schemas.microsoft.com/office/drawing/2014/main" id="{1F5717A8-1383-43B7-A0F8-3877E2B89AC9}"/>
                </a:ext>
              </a:extLst>
            </p:cNvPr>
            <p:cNvSpPr/>
            <p:nvPr/>
          </p:nvSpPr>
          <p:spPr>
            <a:xfrm rot="10800000">
              <a:off x="4549531" y="9870992"/>
              <a:ext cx="92230" cy="110729"/>
            </a:xfrm>
            <a:custGeom>
              <a:avLst/>
              <a:gdLst>
                <a:gd name="connsiteX0" fmla="*/ 28729 w 92230"/>
                <a:gd name="connsiteY0" fmla="*/ 533 h 110729"/>
                <a:gd name="connsiteX1" fmla="*/ 92229 w 92230"/>
                <a:gd name="connsiteY1" fmla="*/ 95783 h 110729"/>
                <a:gd name="connsiteX2" fmla="*/ 27141 w 92230"/>
                <a:gd name="connsiteY2" fmla="*/ 106896 h 110729"/>
                <a:gd name="connsiteX3" fmla="*/ 154 w 92230"/>
                <a:gd name="connsiteY3" fmla="*/ 59271 h 110729"/>
                <a:gd name="connsiteX4" fmla="*/ 28729 w 92230"/>
                <a:gd name="connsiteY4" fmla="*/ 533 h 110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230" h="110729">
                  <a:moveTo>
                    <a:pt x="28729" y="533"/>
                  </a:moveTo>
                  <a:cubicBezTo>
                    <a:pt x="44075" y="6618"/>
                    <a:pt x="92494" y="78056"/>
                    <a:pt x="92229" y="95783"/>
                  </a:cubicBezTo>
                  <a:cubicBezTo>
                    <a:pt x="91964" y="113510"/>
                    <a:pt x="42487" y="112981"/>
                    <a:pt x="27141" y="106896"/>
                  </a:cubicBezTo>
                  <a:cubicBezTo>
                    <a:pt x="11795" y="100811"/>
                    <a:pt x="2006" y="76469"/>
                    <a:pt x="154" y="59271"/>
                  </a:cubicBezTo>
                  <a:cubicBezTo>
                    <a:pt x="-1698" y="42073"/>
                    <a:pt x="13383" y="-5552"/>
                    <a:pt x="28729" y="53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9" name="フリーフォーム: 図形 638">
              <a:extLst>
                <a:ext uri="{FF2B5EF4-FFF2-40B4-BE49-F238E27FC236}">
                  <a16:creationId xmlns:a16="http://schemas.microsoft.com/office/drawing/2014/main" id="{50781F76-4D64-4549-8369-89FAC4482182}"/>
                </a:ext>
              </a:extLst>
            </p:cNvPr>
            <p:cNvSpPr/>
            <p:nvPr/>
          </p:nvSpPr>
          <p:spPr>
            <a:xfrm rot="10800000">
              <a:off x="4654761" y="9814473"/>
              <a:ext cx="132999" cy="74175"/>
            </a:xfrm>
            <a:custGeom>
              <a:avLst/>
              <a:gdLst>
                <a:gd name="connsiteX0" fmla="*/ 1690 w 132999"/>
                <a:gd name="connsiteY0" fmla="*/ 1123 h 74175"/>
                <a:gd name="connsiteX1" fmla="*/ 131865 w 132999"/>
                <a:gd name="connsiteY1" fmla="*/ 32873 h 74175"/>
                <a:gd name="connsiteX2" fmla="*/ 62015 w 132999"/>
                <a:gd name="connsiteY2" fmla="*/ 74148 h 74175"/>
                <a:gd name="connsiteX3" fmla="*/ 1690 w 132999"/>
                <a:gd name="connsiteY3" fmla="*/ 1123 h 74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999" h="74175">
                  <a:moveTo>
                    <a:pt x="1690" y="1123"/>
                  </a:moveTo>
                  <a:cubicBezTo>
                    <a:pt x="13332" y="-5756"/>
                    <a:pt x="121811" y="20702"/>
                    <a:pt x="131865" y="32873"/>
                  </a:cubicBezTo>
                  <a:cubicBezTo>
                    <a:pt x="141919" y="45044"/>
                    <a:pt x="82388" y="75206"/>
                    <a:pt x="62015" y="74148"/>
                  </a:cubicBezTo>
                  <a:cubicBezTo>
                    <a:pt x="41642" y="73090"/>
                    <a:pt x="-9952" y="8002"/>
                    <a:pt x="1690" y="112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0" name="フリーフォーム: 図形 639">
              <a:extLst>
                <a:ext uri="{FF2B5EF4-FFF2-40B4-BE49-F238E27FC236}">
                  <a16:creationId xmlns:a16="http://schemas.microsoft.com/office/drawing/2014/main" id="{B343BF7D-909E-4DC5-AA08-A020D415C45C}"/>
                </a:ext>
              </a:extLst>
            </p:cNvPr>
            <p:cNvSpPr/>
            <p:nvPr/>
          </p:nvSpPr>
          <p:spPr>
            <a:xfrm rot="10800000">
              <a:off x="4521803" y="9762522"/>
              <a:ext cx="96444" cy="93334"/>
            </a:xfrm>
            <a:custGeom>
              <a:avLst/>
              <a:gdLst>
                <a:gd name="connsiteX0" fmla="*/ 452 w 96444"/>
                <a:gd name="connsiteY0" fmla="*/ 81 h 93334"/>
                <a:gd name="connsiteX1" fmla="*/ 94115 w 96444"/>
                <a:gd name="connsiteY1" fmla="*/ 74693 h 93334"/>
                <a:gd name="connsiteX2" fmla="*/ 60777 w 96444"/>
                <a:gd name="connsiteY2" fmla="*/ 90568 h 93334"/>
                <a:gd name="connsiteX3" fmla="*/ 452 w 96444"/>
                <a:gd name="connsiteY3" fmla="*/ 81 h 93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444" h="93334">
                  <a:moveTo>
                    <a:pt x="452" y="81"/>
                  </a:moveTo>
                  <a:cubicBezTo>
                    <a:pt x="6008" y="-2565"/>
                    <a:pt x="84061" y="59612"/>
                    <a:pt x="94115" y="74693"/>
                  </a:cubicBezTo>
                  <a:cubicBezTo>
                    <a:pt x="104169" y="89774"/>
                    <a:pt x="79562" y="97976"/>
                    <a:pt x="60777" y="90568"/>
                  </a:cubicBezTo>
                  <a:cubicBezTo>
                    <a:pt x="41992" y="83160"/>
                    <a:pt x="-5104" y="2727"/>
                    <a:pt x="452" y="8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1" name="フリーフォーム: 図形 640">
              <a:extLst>
                <a:ext uri="{FF2B5EF4-FFF2-40B4-BE49-F238E27FC236}">
                  <a16:creationId xmlns:a16="http://schemas.microsoft.com/office/drawing/2014/main" id="{31A853B5-A43D-42D5-B702-B64B857DF0F8}"/>
                </a:ext>
              </a:extLst>
            </p:cNvPr>
            <p:cNvSpPr/>
            <p:nvPr/>
          </p:nvSpPr>
          <p:spPr>
            <a:xfrm rot="10800000">
              <a:off x="4777980" y="9668492"/>
              <a:ext cx="60750" cy="144532"/>
            </a:xfrm>
            <a:custGeom>
              <a:avLst/>
              <a:gdLst>
                <a:gd name="connsiteX0" fmla="*/ 60598 w 60750"/>
                <a:gd name="connsiteY0" fmla="*/ 8049 h 144532"/>
                <a:gd name="connsiteX1" fmla="*/ 20910 w 60750"/>
                <a:gd name="connsiteY1" fmla="*/ 136636 h 144532"/>
                <a:gd name="connsiteX2" fmla="*/ 1860 w 60750"/>
                <a:gd name="connsiteY2" fmla="*/ 119174 h 144532"/>
                <a:gd name="connsiteX3" fmla="*/ 5035 w 60750"/>
                <a:gd name="connsiteY3" fmla="*/ 25511 h 144532"/>
                <a:gd name="connsiteX4" fmla="*/ 60598 w 60750"/>
                <a:gd name="connsiteY4" fmla="*/ 8049 h 144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750" h="144532">
                  <a:moveTo>
                    <a:pt x="60598" y="8049"/>
                  </a:moveTo>
                  <a:cubicBezTo>
                    <a:pt x="63244" y="26570"/>
                    <a:pt x="30700" y="118115"/>
                    <a:pt x="20910" y="136636"/>
                  </a:cubicBezTo>
                  <a:cubicBezTo>
                    <a:pt x="11120" y="155157"/>
                    <a:pt x="4506" y="137695"/>
                    <a:pt x="1860" y="119174"/>
                  </a:cubicBezTo>
                  <a:cubicBezTo>
                    <a:pt x="-786" y="100653"/>
                    <a:pt x="-1315" y="44826"/>
                    <a:pt x="5035" y="25511"/>
                  </a:cubicBezTo>
                  <a:cubicBezTo>
                    <a:pt x="11385" y="6196"/>
                    <a:pt x="57952" y="-10472"/>
                    <a:pt x="60598" y="804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2" name="フリーフォーム: 図形 641">
              <a:extLst>
                <a:ext uri="{FF2B5EF4-FFF2-40B4-BE49-F238E27FC236}">
                  <a16:creationId xmlns:a16="http://schemas.microsoft.com/office/drawing/2014/main" id="{F49C0874-CDD2-482E-B466-9A2D488F37E4}"/>
                </a:ext>
              </a:extLst>
            </p:cNvPr>
            <p:cNvSpPr/>
            <p:nvPr/>
          </p:nvSpPr>
          <p:spPr>
            <a:xfrm rot="10800000">
              <a:off x="4531573" y="9663814"/>
              <a:ext cx="85203" cy="84262"/>
            </a:xfrm>
            <a:custGeom>
              <a:avLst/>
              <a:gdLst>
                <a:gd name="connsiteX0" fmla="*/ 3744 w 85203"/>
                <a:gd name="connsiteY0" fmla="*/ 76451 h 84262"/>
                <a:gd name="connsiteX1" fmla="*/ 78356 w 85203"/>
                <a:gd name="connsiteY1" fmla="*/ 74863 h 84262"/>
                <a:gd name="connsiteX2" fmla="*/ 75181 w 85203"/>
                <a:gd name="connsiteY2" fmla="*/ 11363 h 84262"/>
                <a:gd name="connsiteX3" fmla="*/ 19619 w 85203"/>
                <a:gd name="connsiteY3" fmla="*/ 3426 h 84262"/>
                <a:gd name="connsiteX4" fmla="*/ 3744 w 85203"/>
                <a:gd name="connsiteY4" fmla="*/ 76451 h 84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203" h="84262">
                  <a:moveTo>
                    <a:pt x="3744" y="76451"/>
                  </a:moveTo>
                  <a:cubicBezTo>
                    <a:pt x="13533" y="88357"/>
                    <a:pt x="66450" y="85711"/>
                    <a:pt x="78356" y="74863"/>
                  </a:cubicBezTo>
                  <a:cubicBezTo>
                    <a:pt x="90262" y="64015"/>
                    <a:pt x="84970" y="23269"/>
                    <a:pt x="75181" y="11363"/>
                  </a:cubicBezTo>
                  <a:cubicBezTo>
                    <a:pt x="65392" y="-543"/>
                    <a:pt x="34436" y="-2924"/>
                    <a:pt x="19619" y="3426"/>
                  </a:cubicBezTo>
                  <a:cubicBezTo>
                    <a:pt x="4802" y="9776"/>
                    <a:pt x="-6045" y="64545"/>
                    <a:pt x="3744" y="7645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3" name="フリーフォーム: 図形 642">
              <a:extLst>
                <a:ext uri="{FF2B5EF4-FFF2-40B4-BE49-F238E27FC236}">
                  <a16:creationId xmlns:a16="http://schemas.microsoft.com/office/drawing/2014/main" id="{7EEACC55-8483-40EB-A43F-666D0CC7315C}"/>
                </a:ext>
              </a:extLst>
            </p:cNvPr>
            <p:cNvSpPr/>
            <p:nvPr/>
          </p:nvSpPr>
          <p:spPr>
            <a:xfrm rot="10800000">
              <a:off x="4849283" y="9544353"/>
              <a:ext cx="150926" cy="108346"/>
            </a:xfrm>
            <a:custGeom>
              <a:avLst/>
              <a:gdLst>
                <a:gd name="connsiteX0" fmla="*/ 1414 w 150926"/>
                <a:gd name="connsiteY0" fmla="*/ 3299 h 108346"/>
                <a:gd name="connsiteX1" fmla="*/ 120477 w 150926"/>
                <a:gd name="connsiteY1" fmla="*/ 30286 h 108346"/>
                <a:gd name="connsiteX2" fmla="*/ 147464 w 150926"/>
                <a:gd name="connsiteY2" fmla="*/ 92199 h 108346"/>
                <a:gd name="connsiteX3" fmla="*/ 60152 w 150926"/>
                <a:gd name="connsiteY3" fmla="*/ 103311 h 108346"/>
                <a:gd name="connsiteX4" fmla="*/ 1414 w 150926"/>
                <a:gd name="connsiteY4" fmla="*/ 3299 h 108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926" h="108346">
                  <a:moveTo>
                    <a:pt x="1414" y="3299"/>
                  </a:moveTo>
                  <a:cubicBezTo>
                    <a:pt x="11468" y="-8872"/>
                    <a:pt x="96135" y="15469"/>
                    <a:pt x="120477" y="30286"/>
                  </a:cubicBezTo>
                  <a:cubicBezTo>
                    <a:pt x="144819" y="45103"/>
                    <a:pt x="157518" y="80028"/>
                    <a:pt x="147464" y="92199"/>
                  </a:cubicBezTo>
                  <a:cubicBezTo>
                    <a:pt x="137410" y="104370"/>
                    <a:pt x="82906" y="114953"/>
                    <a:pt x="60152" y="103311"/>
                  </a:cubicBezTo>
                  <a:cubicBezTo>
                    <a:pt x="37398" y="91669"/>
                    <a:pt x="-8640" y="15470"/>
                    <a:pt x="1414" y="329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4" name="フリーフォーム: 図形 643">
              <a:extLst>
                <a:ext uri="{FF2B5EF4-FFF2-40B4-BE49-F238E27FC236}">
                  <a16:creationId xmlns:a16="http://schemas.microsoft.com/office/drawing/2014/main" id="{F210884C-4F5E-4324-AC0B-463A17D0EF6A}"/>
                </a:ext>
              </a:extLst>
            </p:cNvPr>
            <p:cNvSpPr/>
            <p:nvPr/>
          </p:nvSpPr>
          <p:spPr>
            <a:xfrm rot="10800000">
              <a:off x="4878698" y="9203020"/>
              <a:ext cx="235556" cy="289569"/>
            </a:xfrm>
            <a:custGeom>
              <a:avLst/>
              <a:gdLst>
                <a:gd name="connsiteX0" fmla="*/ 137684 w 235556"/>
                <a:gd name="connsiteY0" fmla="*/ 351 h 289569"/>
                <a:gd name="connsiteX1" fmla="*/ 234522 w 235556"/>
                <a:gd name="connsiteY1" fmla="*/ 43214 h 289569"/>
                <a:gd name="connsiteX2" fmla="*/ 186897 w 235556"/>
                <a:gd name="connsiteY2" fmla="*/ 71789 h 289569"/>
                <a:gd name="connsiteX3" fmla="*/ 156734 w 235556"/>
                <a:gd name="connsiteY3" fmla="*/ 71789 h 289569"/>
                <a:gd name="connsiteX4" fmla="*/ 124984 w 235556"/>
                <a:gd name="connsiteY4" fmla="*/ 116239 h 289569"/>
                <a:gd name="connsiteX5" fmla="*/ 64659 w 235556"/>
                <a:gd name="connsiteY5" fmla="*/ 147989 h 289569"/>
                <a:gd name="connsiteX6" fmla="*/ 91647 w 235556"/>
                <a:gd name="connsiteY6" fmla="*/ 189264 h 289569"/>
                <a:gd name="connsiteX7" fmla="*/ 137684 w 235556"/>
                <a:gd name="connsiteY7" fmla="*/ 249589 h 289569"/>
                <a:gd name="connsiteX8" fmla="*/ 78947 w 235556"/>
                <a:gd name="connsiteY8" fmla="*/ 286101 h 289569"/>
                <a:gd name="connsiteX9" fmla="*/ 36084 w 235556"/>
                <a:gd name="connsiteY9" fmla="*/ 162276 h 289569"/>
                <a:gd name="connsiteX10" fmla="*/ 2747 w 235556"/>
                <a:gd name="connsiteY10" fmla="*/ 101951 h 289569"/>
                <a:gd name="connsiteX11" fmla="*/ 110697 w 235556"/>
                <a:gd name="connsiteY11" fmla="*/ 68614 h 289569"/>
                <a:gd name="connsiteX12" fmla="*/ 137684 w 235556"/>
                <a:gd name="connsiteY12" fmla="*/ 351 h 28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5556" h="289569">
                  <a:moveTo>
                    <a:pt x="137684" y="351"/>
                  </a:moveTo>
                  <a:cubicBezTo>
                    <a:pt x="158321" y="-3882"/>
                    <a:pt x="226320" y="31308"/>
                    <a:pt x="234522" y="43214"/>
                  </a:cubicBezTo>
                  <a:cubicBezTo>
                    <a:pt x="242724" y="55120"/>
                    <a:pt x="199862" y="67027"/>
                    <a:pt x="186897" y="71789"/>
                  </a:cubicBezTo>
                  <a:cubicBezTo>
                    <a:pt x="173932" y="76552"/>
                    <a:pt x="167053" y="64381"/>
                    <a:pt x="156734" y="71789"/>
                  </a:cubicBezTo>
                  <a:cubicBezTo>
                    <a:pt x="146415" y="79197"/>
                    <a:pt x="140330" y="103539"/>
                    <a:pt x="124984" y="116239"/>
                  </a:cubicBezTo>
                  <a:cubicBezTo>
                    <a:pt x="109638" y="128939"/>
                    <a:pt x="70215" y="135818"/>
                    <a:pt x="64659" y="147989"/>
                  </a:cubicBezTo>
                  <a:cubicBezTo>
                    <a:pt x="59103" y="160160"/>
                    <a:pt x="79476" y="172331"/>
                    <a:pt x="91647" y="189264"/>
                  </a:cubicBezTo>
                  <a:cubicBezTo>
                    <a:pt x="103818" y="206197"/>
                    <a:pt x="139801" y="233450"/>
                    <a:pt x="137684" y="249589"/>
                  </a:cubicBezTo>
                  <a:cubicBezTo>
                    <a:pt x="135567" y="265728"/>
                    <a:pt x="95880" y="300653"/>
                    <a:pt x="78947" y="286101"/>
                  </a:cubicBezTo>
                  <a:cubicBezTo>
                    <a:pt x="62014" y="271549"/>
                    <a:pt x="48784" y="192968"/>
                    <a:pt x="36084" y="162276"/>
                  </a:cubicBezTo>
                  <a:cubicBezTo>
                    <a:pt x="23384" y="131584"/>
                    <a:pt x="-9688" y="117561"/>
                    <a:pt x="2747" y="101951"/>
                  </a:cubicBezTo>
                  <a:cubicBezTo>
                    <a:pt x="15182" y="86341"/>
                    <a:pt x="91118" y="78403"/>
                    <a:pt x="110697" y="68614"/>
                  </a:cubicBezTo>
                  <a:cubicBezTo>
                    <a:pt x="130276" y="58825"/>
                    <a:pt x="117047" y="4584"/>
                    <a:pt x="137684" y="35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5" name="フリーフォーム: 図形 644">
              <a:extLst>
                <a:ext uri="{FF2B5EF4-FFF2-40B4-BE49-F238E27FC236}">
                  <a16:creationId xmlns:a16="http://schemas.microsoft.com/office/drawing/2014/main" id="{5DA23808-EB74-486C-A906-84BCEBAE3210}"/>
                </a:ext>
              </a:extLst>
            </p:cNvPr>
            <p:cNvSpPr/>
            <p:nvPr/>
          </p:nvSpPr>
          <p:spPr>
            <a:xfrm rot="10800000">
              <a:off x="4729047" y="9473565"/>
              <a:ext cx="95153" cy="90470"/>
            </a:xfrm>
            <a:custGeom>
              <a:avLst/>
              <a:gdLst>
                <a:gd name="connsiteX0" fmla="*/ 87343 w 95153"/>
                <a:gd name="connsiteY0" fmla="*/ 360 h 90470"/>
                <a:gd name="connsiteX1" fmla="*/ 30 w 95153"/>
                <a:gd name="connsiteY1" fmla="*/ 59097 h 90470"/>
                <a:gd name="connsiteX2" fmla="*/ 77818 w 95153"/>
                <a:gd name="connsiteY2" fmla="*/ 89260 h 90470"/>
                <a:gd name="connsiteX3" fmla="*/ 87343 w 95153"/>
                <a:gd name="connsiteY3" fmla="*/ 360 h 90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153" h="90470">
                  <a:moveTo>
                    <a:pt x="87343" y="360"/>
                  </a:moveTo>
                  <a:cubicBezTo>
                    <a:pt x="74378" y="-4667"/>
                    <a:pt x="1617" y="44280"/>
                    <a:pt x="30" y="59097"/>
                  </a:cubicBezTo>
                  <a:cubicBezTo>
                    <a:pt x="-1557" y="73914"/>
                    <a:pt x="58503" y="95874"/>
                    <a:pt x="77818" y="89260"/>
                  </a:cubicBezTo>
                  <a:cubicBezTo>
                    <a:pt x="97133" y="82646"/>
                    <a:pt x="100308" y="5387"/>
                    <a:pt x="87343" y="36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6" name="フリーフォーム: 図形 645">
              <a:extLst>
                <a:ext uri="{FF2B5EF4-FFF2-40B4-BE49-F238E27FC236}">
                  <a16:creationId xmlns:a16="http://schemas.microsoft.com/office/drawing/2014/main" id="{DBD32F2E-3F37-4497-87D3-B4AEA94E02F1}"/>
                </a:ext>
              </a:extLst>
            </p:cNvPr>
            <p:cNvSpPr/>
            <p:nvPr/>
          </p:nvSpPr>
          <p:spPr>
            <a:xfrm rot="10800000">
              <a:off x="4838633" y="9283936"/>
              <a:ext cx="159080" cy="81307"/>
            </a:xfrm>
            <a:custGeom>
              <a:avLst/>
              <a:gdLst>
                <a:gd name="connsiteX0" fmla="*/ 2093 w 159080"/>
                <a:gd name="connsiteY0" fmla="*/ 53980 h 81307"/>
                <a:gd name="connsiteX1" fmla="*/ 133856 w 159080"/>
                <a:gd name="connsiteY1" fmla="*/ 5 h 81307"/>
                <a:gd name="connsiteX2" fmla="*/ 152906 w 159080"/>
                <a:gd name="connsiteY2" fmla="*/ 50805 h 81307"/>
                <a:gd name="connsiteX3" fmla="*/ 59243 w 159080"/>
                <a:gd name="connsiteY3" fmla="*/ 80968 h 81307"/>
                <a:gd name="connsiteX4" fmla="*/ 2093 w 159080"/>
                <a:gd name="connsiteY4" fmla="*/ 53980 h 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080" h="81307">
                  <a:moveTo>
                    <a:pt x="2093" y="53980"/>
                  </a:moveTo>
                  <a:cubicBezTo>
                    <a:pt x="14529" y="40486"/>
                    <a:pt x="108721" y="534"/>
                    <a:pt x="133856" y="5"/>
                  </a:cubicBezTo>
                  <a:cubicBezTo>
                    <a:pt x="158991" y="-524"/>
                    <a:pt x="165342" y="37311"/>
                    <a:pt x="152906" y="50805"/>
                  </a:cubicBezTo>
                  <a:cubicBezTo>
                    <a:pt x="140471" y="64299"/>
                    <a:pt x="82791" y="78058"/>
                    <a:pt x="59243" y="80968"/>
                  </a:cubicBezTo>
                  <a:cubicBezTo>
                    <a:pt x="35695" y="83878"/>
                    <a:pt x="-10343" y="67474"/>
                    <a:pt x="2093" y="5398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7" name="フリーフォーム: 図形 646">
              <a:extLst>
                <a:ext uri="{FF2B5EF4-FFF2-40B4-BE49-F238E27FC236}">
                  <a16:creationId xmlns:a16="http://schemas.microsoft.com/office/drawing/2014/main" id="{071DE56E-4B12-488A-93D6-A5BC5758B1B3}"/>
                </a:ext>
              </a:extLst>
            </p:cNvPr>
            <p:cNvSpPr/>
            <p:nvPr/>
          </p:nvSpPr>
          <p:spPr>
            <a:xfrm rot="10800000">
              <a:off x="4555427" y="9439803"/>
              <a:ext cx="107159" cy="104854"/>
            </a:xfrm>
            <a:custGeom>
              <a:avLst/>
              <a:gdLst>
                <a:gd name="connsiteX0" fmla="*/ 67016 w 107159"/>
                <a:gd name="connsiteY0" fmla="*/ 32 h 104854"/>
                <a:gd name="connsiteX1" fmla="*/ 106704 w 107159"/>
                <a:gd name="connsiteY1" fmla="*/ 61944 h 104854"/>
                <a:gd name="connsiteX2" fmla="*/ 41616 w 107159"/>
                <a:gd name="connsiteY2" fmla="*/ 104807 h 104854"/>
                <a:gd name="connsiteX3" fmla="*/ 341 w 107159"/>
                <a:gd name="connsiteY3" fmla="*/ 54007 h 104854"/>
                <a:gd name="connsiteX4" fmla="*/ 67016 w 107159"/>
                <a:gd name="connsiteY4" fmla="*/ 32 h 104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159" h="104854">
                  <a:moveTo>
                    <a:pt x="67016" y="32"/>
                  </a:moveTo>
                  <a:cubicBezTo>
                    <a:pt x="84743" y="1355"/>
                    <a:pt x="110937" y="44482"/>
                    <a:pt x="106704" y="61944"/>
                  </a:cubicBezTo>
                  <a:cubicBezTo>
                    <a:pt x="102471" y="79406"/>
                    <a:pt x="59343" y="106130"/>
                    <a:pt x="41616" y="104807"/>
                  </a:cubicBezTo>
                  <a:cubicBezTo>
                    <a:pt x="23889" y="103484"/>
                    <a:pt x="-3363" y="70147"/>
                    <a:pt x="341" y="54007"/>
                  </a:cubicBezTo>
                  <a:cubicBezTo>
                    <a:pt x="4045" y="37867"/>
                    <a:pt x="49289" y="-1291"/>
                    <a:pt x="67016" y="3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8" name="フリーフォーム: 図形 647">
              <a:extLst>
                <a:ext uri="{FF2B5EF4-FFF2-40B4-BE49-F238E27FC236}">
                  <a16:creationId xmlns:a16="http://schemas.microsoft.com/office/drawing/2014/main" id="{9841D06A-8A79-4675-AA36-831347B0FD84}"/>
                </a:ext>
              </a:extLst>
            </p:cNvPr>
            <p:cNvSpPr/>
            <p:nvPr/>
          </p:nvSpPr>
          <p:spPr>
            <a:xfrm rot="10800000">
              <a:off x="4578138" y="9259961"/>
              <a:ext cx="123991" cy="73766"/>
            </a:xfrm>
            <a:custGeom>
              <a:avLst/>
              <a:gdLst>
                <a:gd name="connsiteX0" fmla="*/ 120847 w 123991"/>
                <a:gd name="connsiteY0" fmla="*/ 239 h 73766"/>
                <a:gd name="connsiteX1" fmla="*/ 81159 w 123991"/>
                <a:gd name="connsiteY1" fmla="*/ 71677 h 73766"/>
                <a:gd name="connsiteX2" fmla="*/ 197 w 123991"/>
                <a:gd name="connsiteY2" fmla="*/ 49452 h 73766"/>
                <a:gd name="connsiteX3" fmla="*/ 120847 w 123991"/>
                <a:gd name="connsiteY3" fmla="*/ 239 h 7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991" h="73766">
                  <a:moveTo>
                    <a:pt x="120847" y="239"/>
                  </a:moveTo>
                  <a:cubicBezTo>
                    <a:pt x="134341" y="3943"/>
                    <a:pt x="101267" y="63475"/>
                    <a:pt x="81159" y="71677"/>
                  </a:cubicBezTo>
                  <a:cubicBezTo>
                    <a:pt x="61051" y="79879"/>
                    <a:pt x="-4036" y="62152"/>
                    <a:pt x="197" y="49452"/>
                  </a:cubicBezTo>
                  <a:cubicBezTo>
                    <a:pt x="4430" y="36752"/>
                    <a:pt x="107353" y="-3465"/>
                    <a:pt x="120847" y="23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9" name="フリーフォーム: 図形 648">
              <a:extLst>
                <a:ext uri="{FF2B5EF4-FFF2-40B4-BE49-F238E27FC236}">
                  <a16:creationId xmlns:a16="http://schemas.microsoft.com/office/drawing/2014/main" id="{D078FDEF-D0CE-4464-93B3-180E19432396}"/>
                </a:ext>
              </a:extLst>
            </p:cNvPr>
            <p:cNvSpPr/>
            <p:nvPr/>
          </p:nvSpPr>
          <p:spPr>
            <a:xfrm rot="10800000">
              <a:off x="4558923" y="9157673"/>
              <a:ext cx="159648" cy="93743"/>
            </a:xfrm>
            <a:custGeom>
              <a:avLst/>
              <a:gdLst>
                <a:gd name="connsiteX0" fmla="*/ 40451 w 159648"/>
                <a:gd name="connsiteY0" fmla="*/ 478 h 93743"/>
                <a:gd name="connsiteX1" fmla="*/ 159514 w 159648"/>
                <a:gd name="connsiteY1" fmla="*/ 71916 h 93743"/>
                <a:gd name="connsiteX2" fmla="*/ 62676 w 159648"/>
                <a:gd name="connsiteY2" fmla="*/ 92553 h 93743"/>
                <a:gd name="connsiteX3" fmla="*/ 764 w 159648"/>
                <a:gd name="connsiteY3" fmla="*/ 43341 h 93743"/>
                <a:gd name="connsiteX4" fmla="*/ 40451 w 159648"/>
                <a:gd name="connsiteY4" fmla="*/ 478 h 93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648" h="93743">
                  <a:moveTo>
                    <a:pt x="40451" y="478"/>
                  </a:moveTo>
                  <a:cubicBezTo>
                    <a:pt x="66909" y="5240"/>
                    <a:pt x="155810" y="56570"/>
                    <a:pt x="159514" y="71916"/>
                  </a:cubicBezTo>
                  <a:cubicBezTo>
                    <a:pt x="163218" y="87262"/>
                    <a:pt x="89134" y="97315"/>
                    <a:pt x="62676" y="92553"/>
                  </a:cubicBezTo>
                  <a:cubicBezTo>
                    <a:pt x="36218" y="87791"/>
                    <a:pt x="5526" y="58951"/>
                    <a:pt x="764" y="43341"/>
                  </a:cubicBezTo>
                  <a:cubicBezTo>
                    <a:pt x="-3998" y="27731"/>
                    <a:pt x="13993" y="-4284"/>
                    <a:pt x="40451" y="47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0" name="フリーフォーム: 図形 649">
              <a:extLst>
                <a:ext uri="{FF2B5EF4-FFF2-40B4-BE49-F238E27FC236}">
                  <a16:creationId xmlns:a16="http://schemas.microsoft.com/office/drawing/2014/main" id="{394DC483-75F9-404D-8BCB-7FA431414BB2}"/>
                </a:ext>
              </a:extLst>
            </p:cNvPr>
            <p:cNvSpPr/>
            <p:nvPr/>
          </p:nvSpPr>
          <p:spPr>
            <a:xfrm rot="10800000">
              <a:off x="4436724" y="9270090"/>
              <a:ext cx="125902" cy="63606"/>
            </a:xfrm>
            <a:custGeom>
              <a:avLst/>
              <a:gdLst>
                <a:gd name="connsiteX0" fmla="*/ 3569 w 125902"/>
                <a:gd name="connsiteY0" fmla="*/ 8146 h 63606"/>
                <a:gd name="connsiteX1" fmla="*/ 114694 w 125902"/>
                <a:gd name="connsiteY1" fmla="*/ 4971 h 63606"/>
                <a:gd name="connsiteX2" fmla="*/ 113106 w 125902"/>
                <a:gd name="connsiteY2" fmla="*/ 54183 h 63606"/>
                <a:gd name="connsiteX3" fmla="*/ 35319 w 125902"/>
                <a:gd name="connsiteY3" fmla="*/ 62121 h 63606"/>
                <a:gd name="connsiteX4" fmla="*/ 3569 w 125902"/>
                <a:gd name="connsiteY4" fmla="*/ 8146 h 63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902" h="63606">
                  <a:moveTo>
                    <a:pt x="3569" y="8146"/>
                  </a:moveTo>
                  <a:cubicBezTo>
                    <a:pt x="16798" y="-1379"/>
                    <a:pt x="96438" y="-2702"/>
                    <a:pt x="114694" y="4971"/>
                  </a:cubicBezTo>
                  <a:cubicBezTo>
                    <a:pt x="132950" y="12644"/>
                    <a:pt x="126335" y="44658"/>
                    <a:pt x="113106" y="54183"/>
                  </a:cubicBezTo>
                  <a:cubicBezTo>
                    <a:pt x="99877" y="63708"/>
                    <a:pt x="53840" y="65296"/>
                    <a:pt x="35319" y="62121"/>
                  </a:cubicBezTo>
                  <a:cubicBezTo>
                    <a:pt x="16798" y="58946"/>
                    <a:pt x="-9660" y="17671"/>
                    <a:pt x="3569" y="814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1" name="フリーフォーム: 図形 650">
              <a:extLst>
                <a:ext uri="{FF2B5EF4-FFF2-40B4-BE49-F238E27FC236}">
                  <a16:creationId xmlns:a16="http://schemas.microsoft.com/office/drawing/2014/main" id="{3CF79D64-86CB-46B9-BCCD-00C9E7C53D90}"/>
                </a:ext>
              </a:extLst>
            </p:cNvPr>
            <p:cNvSpPr/>
            <p:nvPr/>
          </p:nvSpPr>
          <p:spPr>
            <a:xfrm rot="10800000">
              <a:off x="4262170" y="9209231"/>
              <a:ext cx="158798" cy="92651"/>
            </a:xfrm>
            <a:custGeom>
              <a:avLst/>
              <a:gdLst>
                <a:gd name="connsiteX0" fmla="*/ 23 w 158798"/>
                <a:gd name="connsiteY0" fmla="*/ 81107 h 92651"/>
                <a:gd name="connsiteX1" fmla="*/ 82573 w 158798"/>
                <a:gd name="connsiteY1" fmla="*/ 144 h 92651"/>
                <a:gd name="connsiteX2" fmla="*/ 158773 w 158798"/>
                <a:gd name="connsiteY2" fmla="*/ 62057 h 92651"/>
                <a:gd name="connsiteX3" fmla="*/ 74636 w 158798"/>
                <a:gd name="connsiteY3" fmla="*/ 90632 h 92651"/>
                <a:gd name="connsiteX4" fmla="*/ 23 w 158798"/>
                <a:gd name="connsiteY4" fmla="*/ 81107 h 92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798" h="92651">
                  <a:moveTo>
                    <a:pt x="23" y="81107"/>
                  </a:moveTo>
                  <a:cubicBezTo>
                    <a:pt x="1346" y="66026"/>
                    <a:pt x="56115" y="3319"/>
                    <a:pt x="82573" y="144"/>
                  </a:cubicBezTo>
                  <a:cubicBezTo>
                    <a:pt x="109031" y="-3031"/>
                    <a:pt x="160096" y="46976"/>
                    <a:pt x="158773" y="62057"/>
                  </a:cubicBezTo>
                  <a:cubicBezTo>
                    <a:pt x="157450" y="77138"/>
                    <a:pt x="95274" y="88251"/>
                    <a:pt x="74636" y="90632"/>
                  </a:cubicBezTo>
                  <a:cubicBezTo>
                    <a:pt x="53999" y="93013"/>
                    <a:pt x="-1300" y="96188"/>
                    <a:pt x="23" y="8110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2" name="フリーフォーム: 図形 651">
              <a:extLst>
                <a:ext uri="{FF2B5EF4-FFF2-40B4-BE49-F238E27FC236}">
                  <a16:creationId xmlns:a16="http://schemas.microsoft.com/office/drawing/2014/main" id="{2C3AF0FE-3301-4325-BC8D-88D0C18F4F3E}"/>
                </a:ext>
              </a:extLst>
            </p:cNvPr>
            <p:cNvSpPr/>
            <p:nvPr/>
          </p:nvSpPr>
          <p:spPr>
            <a:xfrm rot="10800000">
              <a:off x="4611046" y="8910274"/>
              <a:ext cx="124345" cy="130038"/>
            </a:xfrm>
            <a:custGeom>
              <a:avLst/>
              <a:gdLst>
                <a:gd name="connsiteX0" fmla="*/ 1709 w 124345"/>
                <a:gd name="connsiteY0" fmla="*/ 512 h 130038"/>
                <a:gd name="connsiteX1" fmla="*/ 90609 w 124345"/>
                <a:gd name="connsiteY1" fmla="*/ 78299 h 130038"/>
                <a:gd name="connsiteX2" fmla="*/ 122359 w 124345"/>
                <a:gd name="connsiteY2" fmla="*/ 122749 h 130038"/>
                <a:gd name="connsiteX3" fmla="*/ 39809 w 124345"/>
                <a:gd name="connsiteY3" fmla="*/ 119574 h 130038"/>
                <a:gd name="connsiteX4" fmla="*/ 1709 w 124345"/>
                <a:gd name="connsiteY4" fmla="*/ 512 h 13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345" h="130038">
                  <a:moveTo>
                    <a:pt x="1709" y="512"/>
                  </a:moveTo>
                  <a:cubicBezTo>
                    <a:pt x="10176" y="-6367"/>
                    <a:pt x="70501" y="57926"/>
                    <a:pt x="90609" y="78299"/>
                  </a:cubicBezTo>
                  <a:cubicBezTo>
                    <a:pt x="110717" y="98672"/>
                    <a:pt x="130826" y="115870"/>
                    <a:pt x="122359" y="122749"/>
                  </a:cubicBezTo>
                  <a:cubicBezTo>
                    <a:pt x="113892" y="129628"/>
                    <a:pt x="61769" y="136243"/>
                    <a:pt x="39809" y="119574"/>
                  </a:cubicBezTo>
                  <a:cubicBezTo>
                    <a:pt x="17849" y="102905"/>
                    <a:pt x="-6758" y="7391"/>
                    <a:pt x="1709" y="51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4" name="フリーフォーム: 図形 653">
              <a:extLst>
                <a:ext uri="{FF2B5EF4-FFF2-40B4-BE49-F238E27FC236}">
                  <a16:creationId xmlns:a16="http://schemas.microsoft.com/office/drawing/2014/main" id="{03F2FA55-1902-4FA0-9E3B-424F38515405}"/>
                </a:ext>
              </a:extLst>
            </p:cNvPr>
            <p:cNvSpPr/>
            <p:nvPr/>
          </p:nvSpPr>
          <p:spPr>
            <a:xfrm>
              <a:off x="5556548" y="8454013"/>
              <a:ext cx="401736" cy="782265"/>
            </a:xfrm>
            <a:custGeom>
              <a:avLst/>
              <a:gdLst>
                <a:gd name="connsiteX0" fmla="*/ 358775 w 358800"/>
                <a:gd name="connsiteY0" fmla="*/ 23 h 698659"/>
                <a:gd name="connsiteX1" fmla="*/ 196850 w 358800"/>
                <a:gd name="connsiteY1" fmla="*/ 147660 h 698659"/>
                <a:gd name="connsiteX2" fmla="*/ 185737 w 358800"/>
                <a:gd name="connsiteY2" fmla="*/ 241323 h 698659"/>
                <a:gd name="connsiteX3" fmla="*/ 233362 w 358800"/>
                <a:gd name="connsiteY3" fmla="*/ 285773 h 698659"/>
                <a:gd name="connsiteX4" fmla="*/ 231775 w 358800"/>
                <a:gd name="connsiteY4" fmla="*/ 341335 h 698659"/>
                <a:gd name="connsiteX5" fmla="*/ 130175 w 358800"/>
                <a:gd name="connsiteY5" fmla="*/ 428648 h 698659"/>
                <a:gd name="connsiteX6" fmla="*/ 115887 w 358800"/>
                <a:gd name="connsiteY6" fmla="*/ 511198 h 698659"/>
                <a:gd name="connsiteX7" fmla="*/ 76200 w 358800"/>
                <a:gd name="connsiteY7" fmla="*/ 600098 h 698659"/>
                <a:gd name="connsiteX8" fmla="*/ 0 w 358800"/>
                <a:gd name="connsiteY8" fmla="*/ 698523 h 698659"/>
                <a:gd name="connsiteX9" fmla="*/ 76200 w 358800"/>
                <a:gd name="connsiteY9" fmla="*/ 619148 h 698659"/>
                <a:gd name="connsiteX10" fmla="*/ 134937 w 358800"/>
                <a:gd name="connsiteY10" fmla="*/ 520723 h 698659"/>
                <a:gd name="connsiteX11" fmla="*/ 157162 w 358800"/>
                <a:gd name="connsiteY11" fmla="*/ 438173 h 698659"/>
                <a:gd name="connsiteX12" fmla="*/ 274637 w 358800"/>
                <a:gd name="connsiteY12" fmla="*/ 292123 h 698659"/>
                <a:gd name="connsiteX13" fmla="*/ 212725 w 358800"/>
                <a:gd name="connsiteY13" fmla="*/ 198460 h 698659"/>
                <a:gd name="connsiteX14" fmla="*/ 209550 w 358800"/>
                <a:gd name="connsiteY14" fmla="*/ 158773 h 698659"/>
                <a:gd name="connsiteX15" fmla="*/ 358775 w 358800"/>
                <a:gd name="connsiteY15" fmla="*/ 23 h 698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58800" h="698659">
                  <a:moveTo>
                    <a:pt x="358775" y="23"/>
                  </a:moveTo>
                  <a:cubicBezTo>
                    <a:pt x="356658" y="-1829"/>
                    <a:pt x="225690" y="107443"/>
                    <a:pt x="196850" y="147660"/>
                  </a:cubicBezTo>
                  <a:cubicBezTo>
                    <a:pt x="168010" y="187877"/>
                    <a:pt x="179652" y="218304"/>
                    <a:pt x="185737" y="241323"/>
                  </a:cubicBezTo>
                  <a:cubicBezTo>
                    <a:pt x="191822" y="264342"/>
                    <a:pt x="225689" y="269104"/>
                    <a:pt x="233362" y="285773"/>
                  </a:cubicBezTo>
                  <a:cubicBezTo>
                    <a:pt x="241035" y="302442"/>
                    <a:pt x="248973" y="317523"/>
                    <a:pt x="231775" y="341335"/>
                  </a:cubicBezTo>
                  <a:cubicBezTo>
                    <a:pt x="214577" y="365147"/>
                    <a:pt x="149490" y="400338"/>
                    <a:pt x="130175" y="428648"/>
                  </a:cubicBezTo>
                  <a:cubicBezTo>
                    <a:pt x="110860" y="456959"/>
                    <a:pt x="124883" y="482623"/>
                    <a:pt x="115887" y="511198"/>
                  </a:cubicBezTo>
                  <a:cubicBezTo>
                    <a:pt x="106891" y="539773"/>
                    <a:pt x="95514" y="568877"/>
                    <a:pt x="76200" y="600098"/>
                  </a:cubicBezTo>
                  <a:cubicBezTo>
                    <a:pt x="56886" y="631319"/>
                    <a:pt x="0" y="695348"/>
                    <a:pt x="0" y="698523"/>
                  </a:cubicBezTo>
                  <a:cubicBezTo>
                    <a:pt x="0" y="701698"/>
                    <a:pt x="53710" y="648781"/>
                    <a:pt x="76200" y="619148"/>
                  </a:cubicBezTo>
                  <a:cubicBezTo>
                    <a:pt x="98690" y="589515"/>
                    <a:pt x="121443" y="550885"/>
                    <a:pt x="134937" y="520723"/>
                  </a:cubicBezTo>
                  <a:cubicBezTo>
                    <a:pt x="148431" y="490561"/>
                    <a:pt x="133879" y="476273"/>
                    <a:pt x="157162" y="438173"/>
                  </a:cubicBezTo>
                  <a:cubicBezTo>
                    <a:pt x="180445" y="400073"/>
                    <a:pt x="265377" y="332075"/>
                    <a:pt x="274637" y="292123"/>
                  </a:cubicBezTo>
                  <a:cubicBezTo>
                    <a:pt x="283897" y="252171"/>
                    <a:pt x="223573" y="220685"/>
                    <a:pt x="212725" y="198460"/>
                  </a:cubicBezTo>
                  <a:cubicBezTo>
                    <a:pt x="201877" y="176235"/>
                    <a:pt x="187325" y="188142"/>
                    <a:pt x="209550" y="158773"/>
                  </a:cubicBezTo>
                  <a:cubicBezTo>
                    <a:pt x="231775" y="129404"/>
                    <a:pt x="360892" y="1875"/>
                    <a:pt x="358775" y="2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5" name="フリーフォーム: 図形 654">
              <a:extLst>
                <a:ext uri="{FF2B5EF4-FFF2-40B4-BE49-F238E27FC236}">
                  <a16:creationId xmlns:a16="http://schemas.microsoft.com/office/drawing/2014/main" id="{DEDB5060-CE83-4086-B18D-BD0D91FDC065}"/>
                </a:ext>
              </a:extLst>
            </p:cNvPr>
            <p:cNvSpPr/>
            <p:nvPr/>
          </p:nvSpPr>
          <p:spPr>
            <a:xfrm>
              <a:off x="5992358" y="8527762"/>
              <a:ext cx="688933" cy="184063"/>
            </a:xfrm>
            <a:custGeom>
              <a:avLst/>
              <a:gdLst>
                <a:gd name="connsiteX0" fmla="*/ 169568 w 615302"/>
                <a:gd name="connsiteY0" fmla="*/ 140531 h 164391"/>
                <a:gd name="connsiteX1" fmla="*/ 10818 w 615302"/>
                <a:gd name="connsiteY1" fmla="*/ 75443 h 164391"/>
                <a:gd name="connsiteX2" fmla="*/ 37805 w 615302"/>
                <a:gd name="connsiteY2" fmla="*/ 24643 h 164391"/>
                <a:gd name="connsiteX3" fmla="*/ 228305 w 615302"/>
                <a:gd name="connsiteY3" fmla="*/ 18293 h 164391"/>
                <a:gd name="connsiteX4" fmla="*/ 325143 w 615302"/>
                <a:gd name="connsiteY4" fmla="*/ 48456 h 164391"/>
                <a:gd name="connsiteX5" fmla="*/ 402930 w 615302"/>
                <a:gd name="connsiteY5" fmla="*/ 10356 h 164391"/>
                <a:gd name="connsiteX6" fmla="*/ 477543 w 615302"/>
                <a:gd name="connsiteY6" fmla="*/ 4006 h 164391"/>
                <a:gd name="connsiteX7" fmla="*/ 545805 w 615302"/>
                <a:gd name="connsiteY7" fmla="*/ 64331 h 164391"/>
                <a:gd name="connsiteX8" fmla="*/ 601368 w 615302"/>
                <a:gd name="connsiteY8" fmla="*/ 142118 h 164391"/>
                <a:gd name="connsiteX9" fmla="*/ 606130 w 615302"/>
                <a:gd name="connsiteY9" fmla="*/ 156406 h 164391"/>
                <a:gd name="connsiteX10" fmla="*/ 491830 w 615302"/>
                <a:gd name="connsiteY10" fmla="*/ 30993 h 164391"/>
                <a:gd name="connsiteX11" fmla="*/ 342605 w 615302"/>
                <a:gd name="connsiteY11" fmla="*/ 61156 h 164391"/>
                <a:gd name="connsiteX12" fmla="*/ 191793 w 615302"/>
                <a:gd name="connsiteY12" fmla="*/ 45281 h 164391"/>
                <a:gd name="connsiteX13" fmla="*/ 33043 w 615302"/>
                <a:gd name="connsiteY13" fmla="*/ 51631 h 164391"/>
                <a:gd name="connsiteX14" fmla="*/ 169568 w 615302"/>
                <a:gd name="connsiteY14" fmla="*/ 140531 h 164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15302" h="164391">
                  <a:moveTo>
                    <a:pt x="169568" y="140531"/>
                  </a:moveTo>
                  <a:cubicBezTo>
                    <a:pt x="165864" y="144500"/>
                    <a:pt x="32778" y="94758"/>
                    <a:pt x="10818" y="75443"/>
                  </a:cubicBezTo>
                  <a:cubicBezTo>
                    <a:pt x="-11142" y="56128"/>
                    <a:pt x="1557" y="34168"/>
                    <a:pt x="37805" y="24643"/>
                  </a:cubicBezTo>
                  <a:cubicBezTo>
                    <a:pt x="74053" y="15118"/>
                    <a:pt x="180415" y="14324"/>
                    <a:pt x="228305" y="18293"/>
                  </a:cubicBezTo>
                  <a:cubicBezTo>
                    <a:pt x="276195" y="22262"/>
                    <a:pt x="296039" y="49779"/>
                    <a:pt x="325143" y="48456"/>
                  </a:cubicBezTo>
                  <a:cubicBezTo>
                    <a:pt x="354247" y="47133"/>
                    <a:pt x="377530" y="17764"/>
                    <a:pt x="402930" y="10356"/>
                  </a:cubicBezTo>
                  <a:cubicBezTo>
                    <a:pt x="428330" y="2948"/>
                    <a:pt x="453731" y="-4990"/>
                    <a:pt x="477543" y="4006"/>
                  </a:cubicBezTo>
                  <a:cubicBezTo>
                    <a:pt x="501355" y="13002"/>
                    <a:pt x="525168" y="41312"/>
                    <a:pt x="545805" y="64331"/>
                  </a:cubicBezTo>
                  <a:cubicBezTo>
                    <a:pt x="566442" y="87350"/>
                    <a:pt x="591314" y="126772"/>
                    <a:pt x="601368" y="142118"/>
                  </a:cubicBezTo>
                  <a:cubicBezTo>
                    <a:pt x="611422" y="157464"/>
                    <a:pt x="624386" y="174927"/>
                    <a:pt x="606130" y="156406"/>
                  </a:cubicBezTo>
                  <a:cubicBezTo>
                    <a:pt x="587874" y="137885"/>
                    <a:pt x="535751" y="46868"/>
                    <a:pt x="491830" y="30993"/>
                  </a:cubicBezTo>
                  <a:cubicBezTo>
                    <a:pt x="447909" y="15118"/>
                    <a:pt x="392611" y="58775"/>
                    <a:pt x="342605" y="61156"/>
                  </a:cubicBezTo>
                  <a:cubicBezTo>
                    <a:pt x="292599" y="63537"/>
                    <a:pt x="243387" y="46868"/>
                    <a:pt x="191793" y="45281"/>
                  </a:cubicBezTo>
                  <a:cubicBezTo>
                    <a:pt x="140199" y="43693"/>
                    <a:pt x="40980" y="35756"/>
                    <a:pt x="33043" y="51631"/>
                  </a:cubicBezTo>
                  <a:cubicBezTo>
                    <a:pt x="25106" y="67506"/>
                    <a:pt x="173272" y="136562"/>
                    <a:pt x="169568" y="14053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6" name="フリーフォーム: 図形 655">
              <a:extLst>
                <a:ext uri="{FF2B5EF4-FFF2-40B4-BE49-F238E27FC236}">
                  <a16:creationId xmlns:a16="http://schemas.microsoft.com/office/drawing/2014/main" id="{819F35A7-C209-4CFA-AFB7-F58F115BDBC2}"/>
                </a:ext>
              </a:extLst>
            </p:cNvPr>
            <p:cNvSpPr/>
            <p:nvPr/>
          </p:nvSpPr>
          <p:spPr>
            <a:xfrm>
              <a:off x="6678132" y="8640319"/>
              <a:ext cx="188412" cy="115890"/>
            </a:xfrm>
            <a:custGeom>
              <a:avLst/>
              <a:gdLst>
                <a:gd name="connsiteX0" fmla="*/ 0 w 168275"/>
                <a:gd name="connsiteY0" fmla="*/ 103504 h 103504"/>
                <a:gd name="connsiteX1" fmla="*/ 136525 w 168275"/>
                <a:gd name="connsiteY1" fmla="*/ 6666 h 103504"/>
                <a:gd name="connsiteX2" fmla="*/ 168275 w 168275"/>
                <a:gd name="connsiteY2" fmla="*/ 8254 h 103504"/>
                <a:gd name="connsiteX3" fmla="*/ 168275 w 168275"/>
                <a:gd name="connsiteY3" fmla="*/ 8254 h 103504"/>
                <a:gd name="connsiteX4" fmla="*/ 0 w 168275"/>
                <a:gd name="connsiteY4" fmla="*/ 103504 h 103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275" h="103504">
                  <a:moveTo>
                    <a:pt x="0" y="103504"/>
                  </a:moveTo>
                  <a:cubicBezTo>
                    <a:pt x="54239" y="63022"/>
                    <a:pt x="108479" y="22541"/>
                    <a:pt x="136525" y="6666"/>
                  </a:cubicBezTo>
                  <a:cubicBezTo>
                    <a:pt x="164571" y="-9209"/>
                    <a:pt x="168275" y="8254"/>
                    <a:pt x="168275" y="8254"/>
                  </a:cubicBezTo>
                  <a:lnTo>
                    <a:pt x="168275" y="8254"/>
                  </a:lnTo>
                  <a:lnTo>
                    <a:pt x="0" y="103504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7" name="フリーフォーム: 図形 656">
              <a:extLst>
                <a:ext uri="{FF2B5EF4-FFF2-40B4-BE49-F238E27FC236}">
                  <a16:creationId xmlns:a16="http://schemas.microsoft.com/office/drawing/2014/main" id="{733D4E6B-E728-41F2-A4AD-DF168681ACEB}"/>
                </a:ext>
              </a:extLst>
            </p:cNvPr>
            <p:cNvSpPr/>
            <p:nvPr/>
          </p:nvSpPr>
          <p:spPr>
            <a:xfrm>
              <a:off x="6798922" y="8593020"/>
              <a:ext cx="251708" cy="408657"/>
            </a:xfrm>
            <a:custGeom>
              <a:avLst/>
              <a:gdLst>
                <a:gd name="connsiteX0" fmla="*/ 70 w 224806"/>
                <a:gd name="connsiteY0" fmla="*/ 266398 h 364981"/>
                <a:gd name="connsiteX1" fmla="*/ 30233 w 224806"/>
                <a:gd name="connsiteY1" fmla="*/ 140985 h 364981"/>
                <a:gd name="connsiteX2" fmla="*/ 34995 w 224806"/>
                <a:gd name="connsiteY2" fmla="*/ 104473 h 364981"/>
                <a:gd name="connsiteX3" fmla="*/ 103258 w 224806"/>
                <a:gd name="connsiteY3" fmla="*/ 40973 h 364981"/>
                <a:gd name="connsiteX4" fmla="*/ 165170 w 224806"/>
                <a:gd name="connsiteY4" fmla="*/ 18748 h 364981"/>
                <a:gd name="connsiteX5" fmla="*/ 204858 w 224806"/>
                <a:gd name="connsiteY5" fmla="*/ 104473 h 364981"/>
                <a:gd name="connsiteX6" fmla="*/ 196920 w 224806"/>
                <a:gd name="connsiteY6" fmla="*/ 202898 h 364981"/>
                <a:gd name="connsiteX7" fmla="*/ 158820 w 224806"/>
                <a:gd name="connsiteY7" fmla="*/ 302910 h 364981"/>
                <a:gd name="connsiteX8" fmla="*/ 92145 w 224806"/>
                <a:gd name="connsiteY8" fmla="*/ 364823 h 364981"/>
                <a:gd name="connsiteX9" fmla="*/ 184220 w 224806"/>
                <a:gd name="connsiteY9" fmla="*/ 285448 h 364981"/>
                <a:gd name="connsiteX10" fmla="*/ 223908 w 224806"/>
                <a:gd name="connsiteY10" fmla="*/ 134635 h 364981"/>
                <a:gd name="connsiteX11" fmla="*/ 149295 w 224806"/>
                <a:gd name="connsiteY11" fmla="*/ 1285 h 364981"/>
                <a:gd name="connsiteX12" fmla="*/ 46108 w 224806"/>
                <a:gd name="connsiteY12" fmla="*/ 69548 h 364981"/>
                <a:gd name="connsiteX13" fmla="*/ 22295 w 224806"/>
                <a:gd name="connsiteY13" fmla="*/ 110823 h 364981"/>
                <a:gd name="connsiteX14" fmla="*/ 70 w 224806"/>
                <a:gd name="connsiteY14" fmla="*/ 266398 h 364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4806" h="364981">
                  <a:moveTo>
                    <a:pt x="70" y="266398"/>
                  </a:moveTo>
                  <a:cubicBezTo>
                    <a:pt x="1393" y="271425"/>
                    <a:pt x="24412" y="167973"/>
                    <a:pt x="30233" y="140985"/>
                  </a:cubicBezTo>
                  <a:cubicBezTo>
                    <a:pt x="36054" y="113997"/>
                    <a:pt x="22824" y="121142"/>
                    <a:pt x="34995" y="104473"/>
                  </a:cubicBezTo>
                  <a:cubicBezTo>
                    <a:pt x="47166" y="87804"/>
                    <a:pt x="81562" y="55260"/>
                    <a:pt x="103258" y="40973"/>
                  </a:cubicBezTo>
                  <a:cubicBezTo>
                    <a:pt x="124954" y="26685"/>
                    <a:pt x="148237" y="8165"/>
                    <a:pt x="165170" y="18748"/>
                  </a:cubicBezTo>
                  <a:cubicBezTo>
                    <a:pt x="182103" y="29331"/>
                    <a:pt x="199566" y="73781"/>
                    <a:pt x="204858" y="104473"/>
                  </a:cubicBezTo>
                  <a:cubicBezTo>
                    <a:pt x="210150" y="135165"/>
                    <a:pt x="204593" y="169825"/>
                    <a:pt x="196920" y="202898"/>
                  </a:cubicBezTo>
                  <a:cubicBezTo>
                    <a:pt x="189247" y="235971"/>
                    <a:pt x="176283" y="275922"/>
                    <a:pt x="158820" y="302910"/>
                  </a:cubicBezTo>
                  <a:cubicBezTo>
                    <a:pt x="141357" y="329898"/>
                    <a:pt x="87912" y="367733"/>
                    <a:pt x="92145" y="364823"/>
                  </a:cubicBezTo>
                  <a:cubicBezTo>
                    <a:pt x="96378" y="361913"/>
                    <a:pt x="162260" y="323813"/>
                    <a:pt x="184220" y="285448"/>
                  </a:cubicBezTo>
                  <a:cubicBezTo>
                    <a:pt x="206180" y="247083"/>
                    <a:pt x="229729" y="181995"/>
                    <a:pt x="223908" y="134635"/>
                  </a:cubicBezTo>
                  <a:cubicBezTo>
                    <a:pt x="218087" y="87274"/>
                    <a:pt x="178928" y="12133"/>
                    <a:pt x="149295" y="1285"/>
                  </a:cubicBezTo>
                  <a:cubicBezTo>
                    <a:pt x="119662" y="-9563"/>
                    <a:pt x="67275" y="51292"/>
                    <a:pt x="46108" y="69548"/>
                  </a:cubicBezTo>
                  <a:cubicBezTo>
                    <a:pt x="24941" y="87804"/>
                    <a:pt x="28116" y="82513"/>
                    <a:pt x="22295" y="110823"/>
                  </a:cubicBezTo>
                  <a:cubicBezTo>
                    <a:pt x="16474" y="139133"/>
                    <a:pt x="-1253" y="261371"/>
                    <a:pt x="70" y="26639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8" name="フリーフォーム: 図形 657">
              <a:extLst>
                <a:ext uri="{FF2B5EF4-FFF2-40B4-BE49-F238E27FC236}">
                  <a16:creationId xmlns:a16="http://schemas.microsoft.com/office/drawing/2014/main" id="{E90767E4-447D-4805-B175-0595327329B2}"/>
                </a:ext>
              </a:extLst>
            </p:cNvPr>
            <p:cNvSpPr/>
            <p:nvPr/>
          </p:nvSpPr>
          <p:spPr>
            <a:xfrm>
              <a:off x="6503885" y="8765081"/>
              <a:ext cx="225424" cy="359042"/>
            </a:xfrm>
            <a:custGeom>
              <a:avLst/>
              <a:gdLst>
                <a:gd name="connsiteX0" fmla="*/ 147687 w 201331"/>
                <a:gd name="connsiteY0" fmla="*/ 13 h 320669"/>
                <a:gd name="connsiteX1" fmla="*/ 101649 w 201331"/>
                <a:gd name="connsiteY1" fmla="*/ 133363 h 320669"/>
                <a:gd name="connsiteX2" fmla="*/ 23862 w 201331"/>
                <a:gd name="connsiteY2" fmla="*/ 214326 h 320669"/>
                <a:gd name="connsiteX3" fmla="*/ 1637 w 201331"/>
                <a:gd name="connsiteY3" fmla="*/ 222263 h 320669"/>
                <a:gd name="connsiteX4" fmla="*/ 60374 w 201331"/>
                <a:gd name="connsiteY4" fmla="*/ 300051 h 320669"/>
                <a:gd name="connsiteX5" fmla="*/ 71487 w 201331"/>
                <a:gd name="connsiteY5" fmla="*/ 307988 h 320669"/>
                <a:gd name="connsiteX6" fmla="*/ 198487 w 201331"/>
                <a:gd name="connsiteY6" fmla="*/ 144476 h 320669"/>
                <a:gd name="connsiteX7" fmla="*/ 160387 w 201331"/>
                <a:gd name="connsiteY7" fmla="*/ 122251 h 320669"/>
                <a:gd name="connsiteX8" fmla="*/ 166737 w 201331"/>
                <a:gd name="connsiteY8" fmla="*/ 171463 h 320669"/>
                <a:gd name="connsiteX9" fmla="*/ 71487 w 201331"/>
                <a:gd name="connsiteY9" fmla="*/ 281001 h 320669"/>
                <a:gd name="connsiteX10" fmla="*/ 39737 w 201331"/>
                <a:gd name="connsiteY10" fmla="*/ 239726 h 320669"/>
                <a:gd name="connsiteX11" fmla="*/ 71487 w 201331"/>
                <a:gd name="connsiteY11" fmla="*/ 141301 h 320669"/>
                <a:gd name="connsiteX12" fmla="*/ 147687 w 201331"/>
                <a:gd name="connsiteY12" fmla="*/ 13 h 320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1331" h="320669">
                  <a:moveTo>
                    <a:pt x="147687" y="13"/>
                  </a:moveTo>
                  <a:cubicBezTo>
                    <a:pt x="152714" y="-1310"/>
                    <a:pt x="122286" y="97644"/>
                    <a:pt x="101649" y="133363"/>
                  </a:cubicBezTo>
                  <a:cubicBezTo>
                    <a:pt x="81012" y="169082"/>
                    <a:pt x="40531" y="199509"/>
                    <a:pt x="23862" y="214326"/>
                  </a:cubicBezTo>
                  <a:cubicBezTo>
                    <a:pt x="7193" y="229143"/>
                    <a:pt x="-4448" y="207976"/>
                    <a:pt x="1637" y="222263"/>
                  </a:cubicBezTo>
                  <a:cubicBezTo>
                    <a:pt x="7722" y="236550"/>
                    <a:pt x="48732" y="285764"/>
                    <a:pt x="60374" y="300051"/>
                  </a:cubicBezTo>
                  <a:cubicBezTo>
                    <a:pt x="72016" y="314338"/>
                    <a:pt x="48468" y="333917"/>
                    <a:pt x="71487" y="307988"/>
                  </a:cubicBezTo>
                  <a:cubicBezTo>
                    <a:pt x="94506" y="282059"/>
                    <a:pt x="183670" y="175432"/>
                    <a:pt x="198487" y="144476"/>
                  </a:cubicBezTo>
                  <a:cubicBezTo>
                    <a:pt x="213304" y="113520"/>
                    <a:pt x="165679" y="117753"/>
                    <a:pt x="160387" y="122251"/>
                  </a:cubicBezTo>
                  <a:cubicBezTo>
                    <a:pt x="155095" y="126749"/>
                    <a:pt x="181554" y="145005"/>
                    <a:pt x="166737" y="171463"/>
                  </a:cubicBezTo>
                  <a:cubicBezTo>
                    <a:pt x="151920" y="197921"/>
                    <a:pt x="92654" y="269624"/>
                    <a:pt x="71487" y="281001"/>
                  </a:cubicBezTo>
                  <a:cubicBezTo>
                    <a:pt x="50320" y="292378"/>
                    <a:pt x="39737" y="263009"/>
                    <a:pt x="39737" y="239726"/>
                  </a:cubicBezTo>
                  <a:cubicBezTo>
                    <a:pt x="39737" y="216443"/>
                    <a:pt x="52702" y="178872"/>
                    <a:pt x="71487" y="141301"/>
                  </a:cubicBezTo>
                  <a:cubicBezTo>
                    <a:pt x="90272" y="103730"/>
                    <a:pt x="142660" y="1336"/>
                    <a:pt x="147687" y="1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9" name="フリーフォーム: 図形 658">
              <a:extLst>
                <a:ext uri="{FF2B5EF4-FFF2-40B4-BE49-F238E27FC236}">
                  <a16:creationId xmlns:a16="http://schemas.microsoft.com/office/drawing/2014/main" id="{C204D2C9-F7A3-459B-A529-C8EC01DA7EE7}"/>
                </a:ext>
              </a:extLst>
            </p:cNvPr>
            <p:cNvSpPr/>
            <p:nvPr/>
          </p:nvSpPr>
          <p:spPr>
            <a:xfrm>
              <a:off x="5805882" y="9147004"/>
              <a:ext cx="372558" cy="177996"/>
            </a:xfrm>
            <a:custGeom>
              <a:avLst/>
              <a:gdLst>
                <a:gd name="connsiteX0" fmla="*/ 2739 w 332740"/>
                <a:gd name="connsiteY0" fmla="*/ 16097 h 158972"/>
                <a:gd name="connsiteX1" fmla="*/ 137676 w 332740"/>
                <a:gd name="connsiteY1" fmla="*/ 1809 h 158972"/>
                <a:gd name="connsiteX2" fmla="*/ 298014 w 332740"/>
                <a:gd name="connsiteY2" fmla="*/ 60547 h 158972"/>
                <a:gd name="connsiteX3" fmla="*/ 331351 w 332740"/>
                <a:gd name="connsiteY3" fmla="*/ 158972 h 158972"/>
                <a:gd name="connsiteX4" fmla="*/ 320239 w 332740"/>
                <a:gd name="connsiteY4" fmla="*/ 60547 h 158972"/>
                <a:gd name="connsiteX5" fmla="*/ 264676 w 332740"/>
                <a:gd name="connsiteY5" fmla="*/ 27209 h 158972"/>
                <a:gd name="connsiteX6" fmla="*/ 2739 w 332740"/>
                <a:gd name="connsiteY6" fmla="*/ 16097 h 158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2740" h="158972">
                  <a:moveTo>
                    <a:pt x="2739" y="16097"/>
                  </a:moveTo>
                  <a:cubicBezTo>
                    <a:pt x="-18428" y="11864"/>
                    <a:pt x="88464" y="-5599"/>
                    <a:pt x="137676" y="1809"/>
                  </a:cubicBezTo>
                  <a:cubicBezTo>
                    <a:pt x="186888" y="9217"/>
                    <a:pt x="265735" y="34353"/>
                    <a:pt x="298014" y="60547"/>
                  </a:cubicBezTo>
                  <a:cubicBezTo>
                    <a:pt x="330293" y="86741"/>
                    <a:pt x="327647" y="158972"/>
                    <a:pt x="331351" y="158972"/>
                  </a:cubicBezTo>
                  <a:cubicBezTo>
                    <a:pt x="335055" y="158972"/>
                    <a:pt x="331351" y="82507"/>
                    <a:pt x="320239" y="60547"/>
                  </a:cubicBezTo>
                  <a:cubicBezTo>
                    <a:pt x="309127" y="38587"/>
                    <a:pt x="316270" y="35411"/>
                    <a:pt x="264676" y="27209"/>
                  </a:cubicBezTo>
                  <a:cubicBezTo>
                    <a:pt x="213082" y="19007"/>
                    <a:pt x="23906" y="20330"/>
                    <a:pt x="2739" y="1609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0" name="フリーフォーム: 図形 659">
              <a:extLst>
                <a:ext uri="{FF2B5EF4-FFF2-40B4-BE49-F238E27FC236}">
                  <a16:creationId xmlns:a16="http://schemas.microsoft.com/office/drawing/2014/main" id="{11D7B3B4-455C-4506-8BDB-C670F06B36CF}"/>
                </a:ext>
              </a:extLst>
            </p:cNvPr>
            <p:cNvSpPr/>
            <p:nvPr/>
          </p:nvSpPr>
          <p:spPr>
            <a:xfrm>
              <a:off x="5836370" y="9040570"/>
              <a:ext cx="232843" cy="107288"/>
            </a:xfrm>
            <a:custGeom>
              <a:avLst/>
              <a:gdLst>
                <a:gd name="connsiteX0" fmla="*/ 910 w 207957"/>
                <a:gd name="connsiteY0" fmla="*/ 30 h 95821"/>
                <a:gd name="connsiteX1" fmla="*/ 121560 w 207957"/>
                <a:gd name="connsiteY1" fmla="*/ 25430 h 95821"/>
                <a:gd name="connsiteX2" fmla="*/ 202522 w 207957"/>
                <a:gd name="connsiteY2" fmla="*/ 54005 h 95821"/>
                <a:gd name="connsiteX3" fmla="*/ 199347 w 207957"/>
                <a:gd name="connsiteY3" fmla="*/ 95280 h 95821"/>
                <a:gd name="connsiteX4" fmla="*/ 189822 w 207957"/>
                <a:gd name="connsiteY4" fmla="*/ 22255 h 95821"/>
                <a:gd name="connsiteX5" fmla="*/ 910 w 207957"/>
                <a:gd name="connsiteY5" fmla="*/ 30 h 95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957" h="95821">
                  <a:moveTo>
                    <a:pt x="910" y="30"/>
                  </a:moveTo>
                  <a:cubicBezTo>
                    <a:pt x="-10467" y="559"/>
                    <a:pt x="87958" y="16434"/>
                    <a:pt x="121560" y="25430"/>
                  </a:cubicBezTo>
                  <a:cubicBezTo>
                    <a:pt x="155162" y="34426"/>
                    <a:pt x="189558" y="42364"/>
                    <a:pt x="202522" y="54005"/>
                  </a:cubicBezTo>
                  <a:cubicBezTo>
                    <a:pt x="215486" y="65646"/>
                    <a:pt x="201464" y="100572"/>
                    <a:pt x="199347" y="95280"/>
                  </a:cubicBezTo>
                  <a:cubicBezTo>
                    <a:pt x="197230" y="89988"/>
                    <a:pt x="218662" y="38659"/>
                    <a:pt x="189822" y="22255"/>
                  </a:cubicBezTo>
                  <a:cubicBezTo>
                    <a:pt x="160983" y="5851"/>
                    <a:pt x="12287" y="-499"/>
                    <a:pt x="910" y="3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1" name="フリーフォーム: 図形 660">
              <a:extLst>
                <a:ext uri="{FF2B5EF4-FFF2-40B4-BE49-F238E27FC236}">
                  <a16:creationId xmlns:a16="http://schemas.microsoft.com/office/drawing/2014/main" id="{B4B9E210-11E9-4B0B-A6E8-288978FDC461}"/>
                </a:ext>
              </a:extLst>
            </p:cNvPr>
            <p:cNvSpPr/>
            <p:nvPr/>
          </p:nvSpPr>
          <p:spPr>
            <a:xfrm>
              <a:off x="7062015" y="8605123"/>
              <a:ext cx="221403" cy="257163"/>
            </a:xfrm>
            <a:custGeom>
              <a:avLst/>
              <a:gdLst>
                <a:gd name="connsiteX0" fmla="*/ 45 w 197740"/>
                <a:gd name="connsiteY0" fmla="*/ 0 h 229678"/>
                <a:gd name="connsiteX1" fmla="*/ 192133 w 197740"/>
                <a:gd name="connsiteY1" fmla="*/ 128588 h 229678"/>
                <a:gd name="connsiteX2" fmla="*/ 141333 w 197740"/>
                <a:gd name="connsiteY2" fmla="*/ 179388 h 229678"/>
                <a:gd name="connsiteX3" fmla="*/ 88945 w 197740"/>
                <a:gd name="connsiteY3" fmla="*/ 228600 h 229678"/>
                <a:gd name="connsiteX4" fmla="*/ 173083 w 197740"/>
                <a:gd name="connsiteY4" fmla="*/ 130175 h 229678"/>
                <a:gd name="connsiteX5" fmla="*/ 45 w 197740"/>
                <a:gd name="connsiteY5" fmla="*/ 0 h 229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740" h="229678">
                  <a:moveTo>
                    <a:pt x="45" y="0"/>
                  </a:moveTo>
                  <a:cubicBezTo>
                    <a:pt x="3220" y="-265"/>
                    <a:pt x="168585" y="98690"/>
                    <a:pt x="192133" y="128588"/>
                  </a:cubicBezTo>
                  <a:cubicBezTo>
                    <a:pt x="215681" y="158486"/>
                    <a:pt x="158531" y="162719"/>
                    <a:pt x="141333" y="179388"/>
                  </a:cubicBezTo>
                  <a:cubicBezTo>
                    <a:pt x="124135" y="196057"/>
                    <a:pt x="83653" y="236802"/>
                    <a:pt x="88945" y="228600"/>
                  </a:cubicBezTo>
                  <a:cubicBezTo>
                    <a:pt x="94237" y="220398"/>
                    <a:pt x="185518" y="164306"/>
                    <a:pt x="173083" y="130175"/>
                  </a:cubicBezTo>
                  <a:cubicBezTo>
                    <a:pt x="160648" y="96044"/>
                    <a:pt x="-3130" y="265"/>
                    <a:pt x="45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2" name="フリーフォーム: 図形 661">
              <a:extLst>
                <a:ext uri="{FF2B5EF4-FFF2-40B4-BE49-F238E27FC236}">
                  <a16:creationId xmlns:a16="http://schemas.microsoft.com/office/drawing/2014/main" id="{C966C251-271A-46FE-9A31-6C804F230384}"/>
                </a:ext>
              </a:extLst>
            </p:cNvPr>
            <p:cNvSpPr/>
            <p:nvPr/>
          </p:nvSpPr>
          <p:spPr>
            <a:xfrm>
              <a:off x="7153984" y="8770201"/>
              <a:ext cx="241264" cy="177999"/>
            </a:xfrm>
            <a:custGeom>
              <a:avLst/>
              <a:gdLst>
                <a:gd name="connsiteX0" fmla="*/ 2044 w 215478"/>
                <a:gd name="connsiteY0" fmla="*/ 154190 h 158975"/>
                <a:gd name="connsiteX1" fmla="*/ 33794 w 215478"/>
                <a:gd name="connsiteY1" fmla="*/ 70053 h 158975"/>
                <a:gd name="connsiteX2" fmla="*/ 143331 w 215478"/>
                <a:gd name="connsiteY2" fmla="*/ 203 h 158975"/>
                <a:gd name="connsiteX3" fmla="*/ 214769 w 215478"/>
                <a:gd name="connsiteY3" fmla="*/ 52590 h 158975"/>
                <a:gd name="connsiteX4" fmla="*/ 100469 w 215478"/>
                <a:gd name="connsiteY4" fmla="*/ 158953 h 158975"/>
                <a:gd name="connsiteX5" fmla="*/ 197306 w 215478"/>
                <a:gd name="connsiteY5" fmla="*/ 43065 h 158975"/>
                <a:gd name="connsiteX6" fmla="*/ 165556 w 215478"/>
                <a:gd name="connsiteY6" fmla="*/ 19253 h 158975"/>
                <a:gd name="connsiteX7" fmla="*/ 81419 w 215478"/>
                <a:gd name="connsiteY7" fmla="*/ 52590 h 158975"/>
                <a:gd name="connsiteX8" fmla="*/ 2044 w 215478"/>
                <a:gd name="connsiteY8" fmla="*/ 154190 h 158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478" h="158975">
                  <a:moveTo>
                    <a:pt x="2044" y="154190"/>
                  </a:moveTo>
                  <a:cubicBezTo>
                    <a:pt x="-5893" y="157100"/>
                    <a:pt x="10246" y="95717"/>
                    <a:pt x="33794" y="70053"/>
                  </a:cubicBezTo>
                  <a:cubicBezTo>
                    <a:pt x="57342" y="44389"/>
                    <a:pt x="113169" y="3113"/>
                    <a:pt x="143331" y="203"/>
                  </a:cubicBezTo>
                  <a:cubicBezTo>
                    <a:pt x="173494" y="-2708"/>
                    <a:pt x="221913" y="26132"/>
                    <a:pt x="214769" y="52590"/>
                  </a:cubicBezTo>
                  <a:cubicBezTo>
                    <a:pt x="207625" y="79048"/>
                    <a:pt x="103379" y="160540"/>
                    <a:pt x="100469" y="158953"/>
                  </a:cubicBezTo>
                  <a:cubicBezTo>
                    <a:pt x="97559" y="157366"/>
                    <a:pt x="186458" y="66348"/>
                    <a:pt x="197306" y="43065"/>
                  </a:cubicBezTo>
                  <a:cubicBezTo>
                    <a:pt x="208154" y="19782"/>
                    <a:pt x="184870" y="17666"/>
                    <a:pt x="165556" y="19253"/>
                  </a:cubicBezTo>
                  <a:cubicBezTo>
                    <a:pt x="146242" y="20840"/>
                    <a:pt x="108406" y="33011"/>
                    <a:pt x="81419" y="52590"/>
                  </a:cubicBezTo>
                  <a:cubicBezTo>
                    <a:pt x="54432" y="72169"/>
                    <a:pt x="9981" y="151280"/>
                    <a:pt x="2044" y="15419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3" name="フリーフォーム: 図形 662">
              <a:extLst>
                <a:ext uri="{FF2B5EF4-FFF2-40B4-BE49-F238E27FC236}">
                  <a16:creationId xmlns:a16="http://schemas.microsoft.com/office/drawing/2014/main" id="{0E93E23C-109A-402E-AA07-73C50965D931}"/>
                </a:ext>
              </a:extLst>
            </p:cNvPr>
            <p:cNvSpPr/>
            <p:nvPr/>
          </p:nvSpPr>
          <p:spPr>
            <a:xfrm>
              <a:off x="7286263" y="9262844"/>
              <a:ext cx="387564" cy="468687"/>
            </a:xfrm>
            <a:custGeom>
              <a:avLst/>
              <a:gdLst>
                <a:gd name="connsiteX0" fmla="*/ 345864 w 346142"/>
                <a:gd name="connsiteY0" fmla="*/ 1007 h 418595"/>
                <a:gd name="connsiteX1" fmla="*/ 206164 w 346142"/>
                <a:gd name="connsiteY1" fmla="*/ 72974 h 418595"/>
                <a:gd name="connsiteX2" fmla="*/ 98214 w 346142"/>
                <a:gd name="connsiteY2" fmla="*/ 87791 h 418595"/>
                <a:gd name="connsiteX3" fmla="*/ 89747 w 346142"/>
                <a:gd name="connsiteY3" fmla="*/ 183041 h 418595"/>
                <a:gd name="connsiteX4" fmla="*/ 144781 w 346142"/>
                <a:gd name="connsiteY4" fmla="*/ 238074 h 418595"/>
                <a:gd name="connsiteX5" fmla="*/ 41064 w 346142"/>
                <a:gd name="connsiteY5" fmla="*/ 316391 h 418595"/>
                <a:gd name="connsiteX6" fmla="*/ 13547 w 346142"/>
                <a:gd name="connsiteY6" fmla="*/ 371424 h 418595"/>
                <a:gd name="connsiteX7" fmla="*/ 24131 w 346142"/>
                <a:gd name="connsiteY7" fmla="*/ 417991 h 418595"/>
                <a:gd name="connsiteX8" fmla="*/ 2964 w 346142"/>
                <a:gd name="connsiteY8" fmla="*/ 337557 h 418595"/>
                <a:gd name="connsiteX9" fmla="*/ 100331 w 346142"/>
                <a:gd name="connsiteY9" fmla="*/ 242307 h 418595"/>
                <a:gd name="connsiteX10" fmla="*/ 68581 w 346142"/>
                <a:gd name="connsiteY10" fmla="*/ 83557 h 418595"/>
                <a:gd name="connsiteX11" fmla="*/ 237914 w 346142"/>
                <a:gd name="connsiteY11" fmla="*/ 32757 h 418595"/>
                <a:gd name="connsiteX12" fmla="*/ 345864 w 346142"/>
                <a:gd name="connsiteY12" fmla="*/ 1007 h 418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6142" h="418595">
                  <a:moveTo>
                    <a:pt x="345864" y="1007"/>
                  </a:moveTo>
                  <a:cubicBezTo>
                    <a:pt x="340572" y="7710"/>
                    <a:pt x="247439" y="58510"/>
                    <a:pt x="206164" y="72974"/>
                  </a:cubicBezTo>
                  <a:cubicBezTo>
                    <a:pt x="164889" y="87438"/>
                    <a:pt x="117617" y="69447"/>
                    <a:pt x="98214" y="87791"/>
                  </a:cubicBezTo>
                  <a:cubicBezTo>
                    <a:pt x="78811" y="106136"/>
                    <a:pt x="81986" y="157994"/>
                    <a:pt x="89747" y="183041"/>
                  </a:cubicBezTo>
                  <a:cubicBezTo>
                    <a:pt x="97508" y="208088"/>
                    <a:pt x="152895" y="215849"/>
                    <a:pt x="144781" y="238074"/>
                  </a:cubicBezTo>
                  <a:cubicBezTo>
                    <a:pt x="136667" y="260299"/>
                    <a:pt x="62936" y="294166"/>
                    <a:pt x="41064" y="316391"/>
                  </a:cubicBezTo>
                  <a:cubicBezTo>
                    <a:pt x="19192" y="338616"/>
                    <a:pt x="16369" y="354491"/>
                    <a:pt x="13547" y="371424"/>
                  </a:cubicBezTo>
                  <a:cubicBezTo>
                    <a:pt x="10725" y="388357"/>
                    <a:pt x="25895" y="423635"/>
                    <a:pt x="24131" y="417991"/>
                  </a:cubicBezTo>
                  <a:cubicBezTo>
                    <a:pt x="22367" y="412347"/>
                    <a:pt x="-9736" y="366838"/>
                    <a:pt x="2964" y="337557"/>
                  </a:cubicBezTo>
                  <a:cubicBezTo>
                    <a:pt x="15664" y="308276"/>
                    <a:pt x="89395" y="284640"/>
                    <a:pt x="100331" y="242307"/>
                  </a:cubicBezTo>
                  <a:cubicBezTo>
                    <a:pt x="111267" y="199974"/>
                    <a:pt x="45651" y="118482"/>
                    <a:pt x="68581" y="83557"/>
                  </a:cubicBezTo>
                  <a:cubicBezTo>
                    <a:pt x="91511" y="48632"/>
                    <a:pt x="195933" y="42635"/>
                    <a:pt x="237914" y="32757"/>
                  </a:cubicBezTo>
                  <a:cubicBezTo>
                    <a:pt x="279894" y="22879"/>
                    <a:pt x="351156" y="-5696"/>
                    <a:pt x="345864" y="100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4" name="フリーフォーム: 図形 663">
              <a:extLst>
                <a:ext uri="{FF2B5EF4-FFF2-40B4-BE49-F238E27FC236}">
                  <a16:creationId xmlns:a16="http://schemas.microsoft.com/office/drawing/2014/main" id="{BCCC0D77-5F6E-4840-B8C3-FB870187D4D0}"/>
                </a:ext>
              </a:extLst>
            </p:cNvPr>
            <p:cNvSpPr/>
            <p:nvPr/>
          </p:nvSpPr>
          <p:spPr>
            <a:xfrm>
              <a:off x="7008213" y="9664460"/>
              <a:ext cx="331660" cy="432018"/>
            </a:xfrm>
            <a:custGeom>
              <a:avLst/>
              <a:gdLst>
                <a:gd name="connsiteX0" fmla="*/ 149697 w 296213"/>
                <a:gd name="connsiteY0" fmla="*/ 32 h 385845"/>
                <a:gd name="connsiteX1" fmla="*/ 295747 w 296213"/>
                <a:gd name="connsiteY1" fmla="*/ 133382 h 385845"/>
                <a:gd name="connsiteX2" fmla="*/ 192030 w 296213"/>
                <a:gd name="connsiteY2" fmla="*/ 201115 h 385845"/>
                <a:gd name="connsiteX3" fmla="*/ 79847 w 296213"/>
                <a:gd name="connsiteY3" fmla="*/ 266732 h 385845"/>
                <a:gd name="connsiteX4" fmla="*/ 54447 w 296213"/>
                <a:gd name="connsiteY4" fmla="*/ 325999 h 385845"/>
                <a:gd name="connsiteX5" fmla="*/ 1530 w 296213"/>
                <a:gd name="connsiteY5" fmla="*/ 383149 h 385845"/>
                <a:gd name="connsiteX6" fmla="*/ 120064 w 296213"/>
                <a:gd name="connsiteY6" fmla="*/ 234982 h 385845"/>
                <a:gd name="connsiteX7" fmla="*/ 283047 w 296213"/>
                <a:gd name="connsiteY7" fmla="*/ 146082 h 385845"/>
                <a:gd name="connsiteX8" fmla="*/ 149697 w 296213"/>
                <a:gd name="connsiteY8" fmla="*/ 32 h 385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213" h="385845">
                  <a:moveTo>
                    <a:pt x="149697" y="32"/>
                  </a:moveTo>
                  <a:cubicBezTo>
                    <a:pt x="151814" y="-2085"/>
                    <a:pt x="288692" y="99868"/>
                    <a:pt x="295747" y="133382"/>
                  </a:cubicBezTo>
                  <a:cubicBezTo>
                    <a:pt x="302802" y="166896"/>
                    <a:pt x="228013" y="178890"/>
                    <a:pt x="192030" y="201115"/>
                  </a:cubicBezTo>
                  <a:cubicBezTo>
                    <a:pt x="156047" y="223340"/>
                    <a:pt x="102778" y="245918"/>
                    <a:pt x="79847" y="266732"/>
                  </a:cubicBezTo>
                  <a:cubicBezTo>
                    <a:pt x="56916" y="287546"/>
                    <a:pt x="67500" y="306596"/>
                    <a:pt x="54447" y="325999"/>
                  </a:cubicBezTo>
                  <a:cubicBezTo>
                    <a:pt x="41394" y="345402"/>
                    <a:pt x="-9406" y="398319"/>
                    <a:pt x="1530" y="383149"/>
                  </a:cubicBezTo>
                  <a:cubicBezTo>
                    <a:pt x="12466" y="367980"/>
                    <a:pt x="73144" y="274493"/>
                    <a:pt x="120064" y="234982"/>
                  </a:cubicBezTo>
                  <a:cubicBezTo>
                    <a:pt x="166984" y="195471"/>
                    <a:pt x="275639" y="180654"/>
                    <a:pt x="283047" y="146082"/>
                  </a:cubicBezTo>
                  <a:cubicBezTo>
                    <a:pt x="290455" y="111510"/>
                    <a:pt x="147580" y="2149"/>
                    <a:pt x="149697" y="3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5" name="フリーフォーム: 図形 664">
              <a:extLst>
                <a:ext uri="{FF2B5EF4-FFF2-40B4-BE49-F238E27FC236}">
                  <a16:creationId xmlns:a16="http://schemas.microsoft.com/office/drawing/2014/main" id="{408D37CC-E501-46F1-BC4A-891A5E368E07}"/>
                </a:ext>
              </a:extLst>
            </p:cNvPr>
            <p:cNvSpPr/>
            <p:nvPr/>
          </p:nvSpPr>
          <p:spPr>
            <a:xfrm>
              <a:off x="6974377" y="10067351"/>
              <a:ext cx="185444" cy="348618"/>
            </a:xfrm>
            <a:custGeom>
              <a:avLst/>
              <a:gdLst>
                <a:gd name="connsiteX0" fmla="*/ 165100 w 165624"/>
                <a:gd name="connsiteY0" fmla="*/ 34 h 311359"/>
                <a:gd name="connsiteX1" fmla="*/ 118534 w 165624"/>
                <a:gd name="connsiteY1" fmla="*/ 222284 h 311359"/>
                <a:gd name="connsiteX2" fmla="*/ 42334 w 165624"/>
                <a:gd name="connsiteY2" fmla="*/ 311184 h 311359"/>
                <a:gd name="connsiteX3" fmla="*/ 0 w 165624"/>
                <a:gd name="connsiteY3" fmla="*/ 203234 h 311359"/>
                <a:gd name="connsiteX4" fmla="*/ 42334 w 165624"/>
                <a:gd name="connsiteY4" fmla="*/ 42368 h 311359"/>
                <a:gd name="connsiteX5" fmla="*/ 59267 w 165624"/>
                <a:gd name="connsiteY5" fmla="*/ 23318 h 311359"/>
                <a:gd name="connsiteX6" fmla="*/ 27517 w 165624"/>
                <a:gd name="connsiteY6" fmla="*/ 127034 h 311359"/>
                <a:gd name="connsiteX7" fmla="*/ 21167 w 165624"/>
                <a:gd name="connsiteY7" fmla="*/ 194768 h 311359"/>
                <a:gd name="connsiteX8" fmla="*/ 29634 w 165624"/>
                <a:gd name="connsiteY8" fmla="*/ 258268 h 311359"/>
                <a:gd name="connsiteX9" fmla="*/ 88900 w 165624"/>
                <a:gd name="connsiteY9" fmla="*/ 239218 h 311359"/>
                <a:gd name="connsiteX10" fmla="*/ 165100 w 165624"/>
                <a:gd name="connsiteY10" fmla="*/ 34 h 311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5624" h="311359">
                  <a:moveTo>
                    <a:pt x="165100" y="34"/>
                  </a:moveTo>
                  <a:cubicBezTo>
                    <a:pt x="170039" y="-2788"/>
                    <a:pt x="138995" y="170426"/>
                    <a:pt x="118534" y="222284"/>
                  </a:cubicBezTo>
                  <a:cubicBezTo>
                    <a:pt x="98073" y="274142"/>
                    <a:pt x="62090" y="314359"/>
                    <a:pt x="42334" y="311184"/>
                  </a:cubicBezTo>
                  <a:cubicBezTo>
                    <a:pt x="22578" y="308009"/>
                    <a:pt x="0" y="248037"/>
                    <a:pt x="0" y="203234"/>
                  </a:cubicBezTo>
                  <a:cubicBezTo>
                    <a:pt x="0" y="158431"/>
                    <a:pt x="32456" y="72354"/>
                    <a:pt x="42334" y="42368"/>
                  </a:cubicBezTo>
                  <a:cubicBezTo>
                    <a:pt x="52212" y="12382"/>
                    <a:pt x="61737" y="9207"/>
                    <a:pt x="59267" y="23318"/>
                  </a:cubicBezTo>
                  <a:cubicBezTo>
                    <a:pt x="56797" y="37429"/>
                    <a:pt x="33867" y="98459"/>
                    <a:pt x="27517" y="127034"/>
                  </a:cubicBezTo>
                  <a:cubicBezTo>
                    <a:pt x="21167" y="155609"/>
                    <a:pt x="20814" y="172896"/>
                    <a:pt x="21167" y="194768"/>
                  </a:cubicBezTo>
                  <a:cubicBezTo>
                    <a:pt x="21520" y="216640"/>
                    <a:pt x="18345" y="250860"/>
                    <a:pt x="29634" y="258268"/>
                  </a:cubicBezTo>
                  <a:cubicBezTo>
                    <a:pt x="40923" y="265676"/>
                    <a:pt x="65617" y="279788"/>
                    <a:pt x="88900" y="239218"/>
                  </a:cubicBezTo>
                  <a:cubicBezTo>
                    <a:pt x="112183" y="198649"/>
                    <a:pt x="160161" y="2856"/>
                    <a:pt x="165100" y="3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6" name="フリーフォーム: 図形 665">
              <a:extLst>
                <a:ext uri="{FF2B5EF4-FFF2-40B4-BE49-F238E27FC236}">
                  <a16:creationId xmlns:a16="http://schemas.microsoft.com/office/drawing/2014/main" id="{784AA605-134C-43CA-ABA5-D432216CF0A3}"/>
                </a:ext>
              </a:extLst>
            </p:cNvPr>
            <p:cNvSpPr/>
            <p:nvPr/>
          </p:nvSpPr>
          <p:spPr>
            <a:xfrm>
              <a:off x="6646547" y="10347045"/>
              <a:ext cx="292950" cy="552486"/>
            </a:xfrm>
            <a:custGeom>
              <a:avLst/>
              <a:gdLst>
                <a:gd name="connsiteX0" fmla="*/ 195426 w 261640"/>
                <a:gd name="connsiteY0" fmla="*/ 0 h 493438"/>
                <a:gd name="connsiteX1" fmla="*/ 261042 w 261640"/>
                <a:gd name="connsiteY1" fmla="*/ 120650 h 493438"/>
                <a:gd name="connsiteX2" fmla="*/ 148859 w 261640"/>
                <a:gd name="connsiteY2" fmla="*/ 232833 h 493438"/>
                <a:gd name="connsiteX3" fmla="*/ 150976 w 261640"/>
                <a:gd name="connsiteY3" fmla="*/ 277283 h 493438"/>
                <a:gd name="connsiteX4" fmla="*/ 165792 w 261640"/>
                <a:gd name="connsiteY4" fmla="*/ 302683 h 493438"/>
                <a:gd name="connsiteX5" fmla="*/ 85359 w 261640"/>
                <a:gd name="connsiteY5" fmla="*/ 436033 h 493438"/>
                <a:gd name="connsiteX6" fmla="*/ 692 w 261640"/>
                <a:gd name="connsiteY6" fmla="*/ 488950 h 493438"/>
                <a:gd name="connsiteX7" fmla="*/ 134042 w 261640"/>
                <a:gd name="connsiteY7" fmla="*/ 328083 h 493438"/>
                <a:gd name="connsiteX8" fmla="*/ 121342 w 261640"/>
                <a:gd name="connsiteY8" fmla="*/ 220133 h 493438"/>
                <a:gd name="connsiteX9" fmla="*/ 241992 w 261640"/>
                <a:gd name="connsiteY9" fmla="*/ 120650 h 493438"/>
                <a:gd name="connsiteX10" fmla="*/ 195426 w 261640"/>
                <a:gd name="connsiteY10" fmla="*/ 0 h 493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61640" h="493438">
                  <a:moveTo>
                    <a:pt x="195426" y="0"/>
                  </a:moveTo>
                  <a:cubicBezTo>
                    <a:pt x="198601" y="0"/>
                    <a:pt x="268803" y="81845"/>
                    <a:pt x="261042" y="120650"/>
                  </a:cubicBezTo>
                  <a:cubicBezTo>
                    <a:pt x="253281" y="159455"/>
                    <a:pt x="167203" y="206728"/>
                    <a:pt x="148859" y="232833"/>
                  </a:cubicBezTo>
                  <a:cubicBezTo>
                    <a:pt x="130515" y="258938"/>
                    <a:pt x="148154" y="265641"/>
                    <a:pt x="150976" y="277283"/>
                  </a:cubicBezTo>
                  <a:cubicBezTo>
                    <a:pt x="153798" y="288925"/>
                    <a:pt x="176728" y="276225"/>
                    <a:pt x="165792" y="302683"/>
                  </a:cubicBezTo>
                  <a:cubicBezTo>
                    <a:pt x="154856" y="329141"/>
                    <a:pt x="112876" y="404989"/>
                    <a:pt x="85359" y="436033"/>
                  </a:cubicBezTo>
                  <a:cubicBezTo>
                    <a:pt x="57842" y="467077"/>
                    <a:pt x="-7422" y="506942"/>
                    <a:pt x="692" y="488950"/>
                  </a:cubicBezTo>
                  <a:cubicBezTo>
                    <a:pt x="8806" y="470958"/>
                    <a:pt x="113934" y="372886"/>
                    <a:pt x="134042" y="328083"/>
                  </a:cubicBezTo>
                  <a:cubicBezTo>
                    <a:pt x="154150" y="283280"/>
                    <a:pt x="103350" y="254705"/>
                    <a:pt x="121342" y="220133"/>
                  </a:cubicBezTo>
                  <a:cubicBezTo>
                    <a:pt x="139334" y="185561"/>
                    <a:pt x="227528" y="155575"/>
                    <a:pt x="241992" y="120650"/>
                  </a:cubicBezTo>
                  <a:cubicBezTo>
                    <a:pt x="256456" y="85725"/>
                    <a:pt x="192251" y="0"/>
                    <a:pt x="195426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7" name="フリーフォーム: 図形 666">
              <a:extLst>
                <a:ext uri="{FF2B5EF4-FFF2-40B4-BE49-F238E27FC236}">
                  <a16:creationId xmlns:a16="http://schemas.microsoft.com/office/drawing/2014/main" id="{2A7F30FB-6158-4AC3-88D9-4875C5842816}"/>
                </a:ext>
              </a:extLst>
            </p:cNvPr>
            <p:cNvSpPr/>
            <p:nvPr/>
          </p:nvSpPr>
          <p:spPr>
            <a:xfrm>
              <a:off x="6194134" y="10804263"/>
              <a:ext cx="451556" cy="337410"/>
            </a:xfrm>
            <a:custGeom>
              <a:avLst/>
              <a:gdLst>
                <a:gd name="connsiteX0" fmla="*/ 315853 w 403295"/>
                <a:gd name="connsiteY0" fmla="*/ 146215 h 301349"/>
                <a:gd name="connsiteX1" fmla="*/ 402637 w 403295"/>
                <a:gd name="connsiteY1" fmla="*/ 285915 h 301349"/>
                <a:gd name="connsiteX2" fmla="*/ 260820 w 403295"/>
                <a:gd name="connsiteY2" fmla="*/ 266865 h 301349"/>
                <a:gd name="connsiteX3" fmla="*/ 470 w 403295"/>
                <a:gd name="connsiteY3" fmla="*/ 10748 h 301349"/>
                <a:gd name="connsiteX4" fmla="*/ 193087 w 403295"/>
                <a:gd name="connsiteY4" fmla="*/ 44615 h 301349"/>
                <a:gd name="connsiteX5" fmla="*/ 51270 w 403295"/>
                <a:gd name="connsiteY5" fmla="*/ 12865 h 301349"/>
                <a:gd name="connsiteX6" fmla="*/ 38570 w 403295"/>
                <a:gd name="connsiteY6" fmla="*/ 25565 h 301349"/>
                <a:gd name="connsiteX7" fmla="*/ 224837 w 403295"/>
                <a:gd name="connsiteY7" fmla="*/ 230881 h 301349"/>
                <a:gd name="connsiteX8" fmla="*/ 364537 w 403295"/>
                <a:gd name="connsiteY8" fmla="*/ 283798 h 301349"/>
                <a:gd name="connsiteX9" fmla="*/ 315853 w 403295"/>
                <a:gd name="connsiteY9" fmla="*/ 146215 h 301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3295" h="301349">
                  <a:moveTo>
                    <a:pt x="315853" y="146215"/>
                  </a:moveTo>
                  <a:cubicBezTo>
                    <a:pt x="322203" y="146568"/>
                    <a:pt x="411809" y="265807"/>
                    <a:pt x="402637" y="285915"/>
                  </a:cubicBezTo>
                  <a:cubicBezTo>
                    <a:pt x="393465" y="306023"/>
                    <a:pt x="327848" y="312726"/>
                    <a:pt x="260820" y="266865"/>
                  </a:cubicBezTo>
                  <a:cubicBezTo>
                    <a:pt x="193792" y="221004"/>
                    <a:pt x="11759" y="47790"/>
                    <a:pt x="470" y="10748"/>
                  </a:cubicBezTo>
                  <a:cubicBezTo>
                    <a:pt x="-10819" y="-26294"/>
                    <a:pt x="184620" y="44262"/>
                    <a:pt x="193087" y="44615"/>
                  </a:cubicBezTo>
                  <a:cubicBezTo>
                    <a:pt x="201554" y="44968"/>
                    <a:pt x="77023" y="16040"/>
                    <a:pt x="51270" y="12865"/>
                  </a:cubicBezTo>
                  <a:cubicBezTo>
                    <a:pt x="25517" y="9690"/>
                    <a:pt x="9642" y="-10771"/>
                    <a:pt x="38570" y="25565"/>
                  </a:cubicBezTo>
                  <a:cubicBezTo>
                    <a:pt x="67498" y="61901"/>
                    <a:pt x="170509" y="187842"/>
                    <a:pt x="224837" y="230881"/>
                  </a:cubicBezTo>
                  <a:cubicBezTo>
                    <a:pt x="279165" y="273920"/>
                    <a:pt x="347251" y="297204"/>
                    <a:pt x="364537" y="283798"/>
                  </a:cubicBezTo>
                  <a:cubicBezTo>
                    <a:pt x="381823" y="270393"/>
                    <a:pt x="309503" y="145862"/>
                    <a:pt x="315853" y="14621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8" name="フリーフォーム: 図形 667">
              <a:extLst>
                <a:ext uri="{FF2B5EF4-FFF2-40B4-BE49-F238E27FC236}">
                  <a16:creationId xmlns:a16="http://schemas.microsoft.com/office/drawing/2014/main" id="{4240270B-6226-440E-851E-D034CF73B2DC}"/>
                </a:ext>
              </a:extLst>
            </p:cNvPr>
            <p:cNvSpPr/>
            <p:nvPr/>
          </p:nvSpPr>
          <p:spPr>
            <a:xfrm>
              <a:off x="5311152" y="9239593"/>
              <a:ext cx="271877" cy="657751"/>
            </a:xfrm>
            <a:custGeom>
              <a:avLst/>
              <a:gdLst>
                <a:gd name="connsiteX0" fmla="*/ 241394 w 242820"/>
                <a:gd name="connsiteY0" fmla="*/ 78 h 587453"/>
                <a:gd name="connsiteX1" fmla="*/ 201706 w 242820"/>
                <a:gd name="connsiteY1" fmla="*/ 88978 h 587453"/>
                <a:gd name="connsiteX2" fmla="*/ 208056 w 242820"/>
                <a:gd name="connsiteY2" fmla="*/ 152478 h 587453"/>
                <a:gd name="connsiteX3" fmla="*/ 103281 w 242820"/>
                <a:gd name="connsiteY3" fmla="*/ 442990 h 587453"/>
                <a:gd name="connsiteX4" fmla="*/ 104869 w 242820"/>
                <a:gd name="connsiteY4" fmla="*/ 490615 h 587453"/>
                <a:gd name="connsiteX5" fmla="*/ 94 w 242820"/>
                <a:gd name="connsiteY5" fmla="*/ 587453 h 587453"/>
                <a:gd name="connsiteX6" fmla="*/ 125506 w 242820"/>
                <a:gd name="connsiteY6" fmla="*/ 492203 h 587453"/>
                <a:gd name="connsiteX7" fmla="*/ 135031 w 242820"/>
                <a:gd name="connsiteY7" fmla="*/ 422353 h 587453"/>
                <a:gd name="connsiteX8" fmla="*/ 238219 w 242820"/>
                <a:gd name="connsiteY8" fmla="*/ 88978 h 587453"/>
                <a:gd name="connsiteX9" fmla="*/ 225519 w 242820"/>
                <a:gd name="connsiteY9" fmla="*/ 73103 h 587453"/>
                <a:gd name="connsiteX10" fmla="*/ 241394 w 242820"/>
                <a:gd name="connsiteY10" fmla="*/ 78 h 587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2820" h="587453">
                  <a:moveTo>
                    <a:pt x="241394" y="78"/>
                  </a:moveTo>
                  <a:cubicBezTo>
                    <a:pt x="237425" y="2724"/>
                    <a:pt x="207262" y="63578"/>
                    <a:pt x="201706" y="88978"/>
                  </a:cubicBezTo>
                  <a:cubicBezTo>
                    <a:pt x="196150" y="114378"/>
                    <a:pt x="224460" y="93476"/>
                    <a:pt x="208056" y="152478"/>
                  </a:cubicBezTo>
                  <a:cubicBezTo>
                    <a:pt x="191652" y="211480"/>
                    <a:pt x="120479" y="386634"/>
                    <a:pt x="103281" y="442990"/>
                  </a:cubicBezTo>
                  <a:cubicBezTo>
                    <a:pt x="86083" y="499346"/>
                    <a:pt x="122067" y="466538"/>
                    <a:pt x="104869" y="490615"/>
                  </a:cubicBezTo>
                  <a:cubicBezTo>
                    <a:pt x="87671" y="514692"/>
                    <a:pt x="-3345" y="587188"/>
                    <a:pt x="94" y="587453"/>
                  </a:cubicBezTo>
                  <a:cubicBezTo>
                    <a:pt x="3533" y="587718"/>
                    <a:pt x="103016" y="519720"/>
                    <a:pt x="125506" y="492203"/>
                  </a:cubicBezTo>
                  <a:cubicBezTo>
                    <a:pt x="147995" y="464686"/>
                    <a:pt x="116246" y="489557"/>
                    <a:pt x="135031" y="422353"/>
                  </a:cubicBezTo>
                  <a:cubicBezTo>
                    <a:pt x="153816" y="355149"/>
                    <a:pt x="223138" y="147186"/>
                    <a:pt x="238219" y="88978"/>
                  </a:cubicBezTo>
                  <a:cubicBezTo>
                    <a:pt x="253300" y="30770"/>
                    <a:pt x="226577" y="83951"/>
                    <a:pt x="225519" y="73103"/>
                  </a:cubicBezTo>
                  <a:cubicBezTo>
                    <a:pt x="224461" y="62255"/>
                    <a:pt x="245363" y="-2568"/>
                    <a:pt x="241394" y="7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9" name="フリーフォーム: 図形 668">
              <a:extLst>
                <a:ext uri="{FF2B5EF4-FFF2-40B4-BE49-F238E27FC236}">
                  <a16:creationId xmlns:a16="http://schemas.microsoft.com/office/drawing/2014/main" id="{2D545797-9395-475F-A367-E580B7628F26}"/>
                </a:ext>
              </a:extLst>
            </p:cNvPr>
            <p:cNvSpPr/>
            <p:nvPr/>
          </p:nvSpPr>
          <p:spPr>
            <a:xfrm>
              <a:off x="5515659" y="10624862"/>
              <a:ext cx="215043" cy="264227"/>
            </a:xfrm>
            <a:custGeom>
              <a:avLst/>
              <a:gdLst>
                <a:gd name="connsiteX0" fmla="*/ 63506 w 192060"/>
                <a:gd name="connsiteY0" fmla="*/ 234475 h 235987"/>
                <a:gd name="connsiteX1" fmla="*/ 3181 w 192060"/>
                <a:gd name="connsiteY1" fmla="*/ 126525 h 235987"/>
                <a:gd name="connsiteX2" fmla="*/ 20644 w 192060"/>
                <a:gd name="connsiteY2" fmla="*/ 5875 h 235987"/>
                <a:gd name="connsiteX3" fmla="*/ 123831 w 192060"/>
                <a:gd name="connsiteY3" fmla="*/ 32863 h 235987"/>
                <a:gd name="connsiteX4" fmla="*/ 177806 w 192060"/>
                <a:gd name="connsiteY4" fmla="*/ 155100 h 235987"/>
                <a:gd name="connsiteX5" fmla="*/ 187331 w 192060"/>
                <a:gd name="connsiteY5" fmla="*/ 169388 h 235987"/>
                <a:gd name="connsiteX6" fmla="*/ 112719 w 192060"/>
                <a:gd name="connsiteY6" fmla="*/ 43975 h 235987"/>
                <a:gd name="connsiteX7" fmla="*/ 68269 w 192060"/>
                <a:gd name="connsiteY7" fmla="*/ 18575 h 235987"/>
                <a:gd name="connsiteX8" fmla="*/ 14294 w 192060"/>
                <a:gd name="connsiteY8" fmla="*/ 43975 h 235987"/>
                <a:gd name="connsiteX9" fmla="*/ 63506 w 192060"/>
                <a:gd name="connsiteY9" fmla="*/ 234475 h 235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2060" h="235987">
                  <a:moveTo>
                    <a:pt x="63506" y="234475"/>
                  </a:moveTo>
                  <a:cubicBezTo>
                    <a:pt x="61654" y="248233"/>
                    <a:pt x="10325" y="164625"/>
                    <a:pt x="3181" y="126525"/>
                  </a:cubicBezTo>
                  <a:cubicBezTo>
                    <a:pt x="-3963" y="88425"/>
                    <a:pt x="536" y="21485"/>
                    <a:pt x="20644" y="5875"/>
                  </a:cubicBezTo>
                  <a:cubicBezTo>
                    <a:pt x="40752" y="-9735"/>
                    <a:pt x="97637" y="7992"/>
                    <a:pt x="123831" y="32863"/>
                  </a:cubicBezTo>
                  <a:cubicBezTo>
                    <a:pt x="150025" y="57734"/>
                    <a:pt x="167223" y="132346"/>
                    <a:pt x="177806" y="155100"/>
                  </a:cubicBezTo>
                  <a:cubicBezTo>
                    <a:pt x="188389" y="177854"/>
                    <a:pt x="198179" y="187909"/>
                    <a:pt x="187331" y="169388"/>
                  </a:cubicBezTo>
                  <a:cubicBezTo>
                    <a:pt x="176483" y="150867"/>
                    <a:pt x="132563" y="69111"/>
                    <a:pt x="112719" y="43975"/>
                  </a:cubicBezTo>
                  <a:cubicBezTo>
                    <a:pt x="92875" y="18839"/>
                    <a:pt x="84673" y="18575"/>
                    <a:pt x="68269" y="18575"/>
                  </a:cubicBezTo>
                  <a:cubicBezTo>
                    <a:pt x="51865" y="18575"/>
                    <a:pt x="19321" y="10373"/>
                    <a:pt x="14294" y="43975"/>
                  </a:cubicBezTo>
                  <a:cubicBezTo>
                    <a:pt x="9267" y="77577"/>
                    <a:pt x="65358" y="220717"/>
                    <a:pt x="63506" y="23447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0" name="フリーフォーム: 図形 669">
              <a:extLst>
                <a:ext uri="{FF2B5EF4-FFF2-40B4-BE49-F238E27FC236}">
                  <a16:creationId xmlns:a16="http://schemas.microsoft.com/office/drawing/2014/main" id="{EF581960-539B-4225-AFB8-3B45DDA03942}"/>
                </a:ext>
              </a:extLst>
            </p:cNvPr>
            <p:cNvSpPr/>
            <p:nvPr/>
          </p:nvSpPr>
          <p:spPr>
            <a:xfrm>
              <a:off x="5753729" y="10810492"/>
              <a:ext cx="475082" cy="138920"/>
            </a:xfrm>
            <a:custGeom>
              <a:avLst/>
              <a:gdLst>
                <a:gd name="connsiteX0" fmla="*/ 1693 w 424307"/>
                <a:gd name="connsiteY0" fmla="*/ 2009 h 124073"/>
                <a:gd name="connsiteX1" fmla="*/ 217593 w 424307"/>
                <a:gd name="connsiteY1" fmla="*/ 21059 h 124073"/>
                <a:gd name="connsiteX2" fmla="*/ 379518 w 424307"/>
                <a:gd name="connsiteY2" fmla="*/ 119484 h 124073"/>
                <a:gd name="connsiteX3" fmla="*/ 422380 w 424307"/>
                <a:gd name="connsiteY3" fmla="*/ 98847 h 124073"/>
                <a:gd name="connsiteX4" fmla="*/ 416030 w 424307"/>
                <a:gd name="connsiteY4" fmla="*/ 19472 h 124073"/>
                <a:gd name="connsiteX5" fmla="*/ 408093 w 424307"/>
                <a:gd name="connsiteY5" fmla="*/ 103609 h 124073"/>
                <a:gd name="connsiteX6" fmla="*/ 341418 w 424307"/>
                <a:gd name="connsiteY6" fmla="*/ 52809 h 124073"/>
                <a:gd name="connsiteX7" fmla="*/ 1693 w 424307"/>
                <a:gd name="connsiteY7" fmla="*/ 2009 h 124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4307" h="124073">
                  <a:moveTo>
                    <a:pt x="1693" y="2009"/>
                  </a:moveTo>
                  <a:cubicBezTo>
                    <a:pt x="-18944" y="-3283"/>
                    <a:pt x="154622" y="1480"/>
                    <a:pt x="217593" y="21059"/>
                  </a:cubicBezTo>
                  <a:cubicBezTo>
                    <a:pt x="280564" y="40638"/>
                    <a:pt x="345387" y="106519"/>
                    <a:pt x="379518" y="119484"/>
                  </a:cubicBezTo>
                  <a:cubicBezTo>
                    <a:pt x="413649" y="132449"/>
                    <a:pt x="416295" y="115515"/>
                    <a:pt x="422380" y="98847"/>
                  </a:cubicBezTo>
                  <a:cubicBezTo>
                    <a:pt x="428465" y="82179"/>
                    <a:pt x="418411" y="18678"/>
                    <a:pt x="416030" y="19472"/>
                  </a:cubicBezTo>
                  <a:cubicBezTo>
                    <a:pt x="413649" y="20266"/>
                    <a:pt x="420528" y="98053"/>
                    <a:pt x="408093" y="103609"/>
                  </a:cubicBezTo>
                  <a:cubicBezTo>
                    <a:pt x="395658" y="109165"/>
                    <a:pt x="404918" y="71330"/>
                    <a:pt x="341418" y="52809"/>
                  </a:cubicBezTo>
                  <a:cubicBezTo>
                    <a:pt x="277918" y="34288"/>
                    <a:pt x="22330" y="7301"/>
                    <a:pt x="1693" y="200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1" name="フリーフォーム: 図形 670">
              <a:extLst>
                <a:ext uri="{FF2B5EF4-FFF2-40B4-BE49-F238E27FC236}">
                  <a16:creationId xmlns:a16="http://schemas.microsoft.com/office/drawing/2014/main" id="{CA762FC7-81D7-4793-99A7-56F663CD1FAB}"/>
                </a:ext>
              </a:extLst>
            </p:cNvPr>
            <p:cNvSpPr/>
            <p:nvPr/>
          </p:nvSpPr>
          <p:spPr>
            <a:xfrm>
              <a:off x="6680215" y="9113938"/>
              <a:ext cx="174957" cy="70823"/>
            </a:xfrm>
            <a:custGeom>
              <a:avLst/>
              <a:gdLst>
                <a:gd name="connsiteX0" fmla="*/ 18778 w 156258"/>
                <a:gd name="connsiteY0" fmla="*/ 2766 h 63254"/>
                <a:gd name="connsiteX1" fmla="*/ 152128 w 156258"/>
                <a:gd name="connsiteY1" fmla="*/ 13879 h 63254"/>
                <a:gd name="connsiteX2" fmla="*/ 112440 w 156258"/>
                <a:gd name="connsiteY2" fmla="*/ 51979 h 63254"/>
                <a:gd name="connsiteX3" fmla="*/ 12428 w 156258"/>
                <a:gd name="connsiteY3" fmla="*/ 61504 h 63254"/>
                <a:gd name="connsiteX4" fmla="*/ 18778 w 156258"/>
                <a:gd name="connsiteY4" fmla="*/ 2766 h 63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258" h="63254">
                  <a:moveTo>
                    <a:pt x="18778" y="2766"/>
                  </a:moveTo>
                  <a:cubicBezTo>
                    <a:pt x="42061" y="-5172"/>
                    <a:pt x="136518" y="5677"/>
                    <a:pt x="152128" y="13879"/>
                  </a:cubicBezTo>
                  <a:cubicBezTo>
                    <a:pt x="167738" y="22081"/>
                    <a:pt x="135723" y="44042"/>
                    <a:pt x="112440" y="51979"/>
                  </a:cubicBezTo>
                  <a:cubicBezTo>
                    <a:pt x="89157" y="59917"/>
                    <a:pt x="30420" y="66531"/>
                    <a:pt x="12428" y="61504"/>
                  </a:cubicBezTo>
                  <a:cubicBezTo>
                    <a:pt x="-5564" y="56477"/>
                    <a:pt x="-4505" y="10704"/>
                    <a:pt x="18778" y="276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2" name="フリーフォーム: 図形 671">
              <a:extLst>
                <a:ext uri="{FF2B5EF4-FFF2-40B4-BE49-F238E27FC236}">
                  <a16:creationId xmlns:a16="http://schemas.microsoft.com/office/drawing/2014/main" id="{9F07915C-C544-4BAB-B462-8D025D2FA0CD}"/>
                </a:ext>
              </a:extLst>
            </p:cNvPr>
            <p:cNvSpPr/>
            <p:nvPr/>
          </p:nvSpPr>
          <p:spPr>
            <a:xfrm>
              <a:off x="6545769" y="9200385"/>
              <a:ext cx="86434" cy="160819"/>
            </a:xfrm>
            <a:custGeom>
              <a:avLst/>
              <a:gdLst>
                <a:gd name="connsiteX0" fmla="*/ 32491 w 77196"/>
                <a:gd name="connsiteY0" fmla="*/ 171 h 143631"/>
                <a:gd name="connsiteX1" fmla="*/ 76941 w 77196"/>
                <a:gd name="connsiteY1" fmla="*/ 106533 h 143631"/>
                <a:gd name="connsiteX2" fmla="*/ 48366 w 77196"/>
                <a:gd name="connsiteY2" fmla="*/ 143046 h 143631"/>
                <a:gd name="connsiteX3" fmla="*/ 741 w 77196"/>
                <a:gd name="connsiteY3" fmla="*/ 82721 h 143631"/>
                <a:gd name="connsiteX4" fmla="*/ 32491 w 77196"/>
                <a:gd name="connsiteY4" fmla="*/ 171 h 143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196" h="143631">
                  <a:moveTo>
                    <a:pt x="32491" y="171"/>
                  </a:moveTo>
                  <a:cubicBezTo>
                    <a:pt x="45191" y="4140"/>
                    <a:pt x="74295" y="82721"/>
                    <a:pt x="76941" y="106533"/>
                  </a:cubicBezTo>
                  <a:cubicBezTo>
                    <a:pt x="79587" y="130345"/>
                    <a:pt x="61066" y="147015"/>
                    <a:pt x="48366" y="143046"/>
                  </a:cubicBezTo>
                  <a:cubicBezTo>
                    <a:pt x="35666" y="139077"/>
                    <a:pt x="6033" y="103358"/>
                    <a:pt x="741" y="82721"/>
                  </a:cubicBezTo>
                  <a:cubicBezTo>
                    <a:pt x="-4551" y="62084"/>
                    <a:pt x="19791" y="-3798"/>
                    <a:pt x="32491" y="17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3" name="フリーフォーム: 図形 672">
              <a:extLst>
                <a:ext uri="{FF2B5EF4-FFF2-40B4-BE49-F238E27FC236}">
                  <a16:creationId xmlns:a16="http://schemas.microsoft.com/office/drawing/2014/main" id="{6FA16282-9EB9-41BD-B070-9FB34D64552A}"/>
                </a:ext>
              </a:extLst>
            </p:cNvPr>
            <p:cNvSpPr/>
            <p:nvPr/>
          </p:nvSpPr>
          <p:spPr>
            <a:xfrm>
              <a:off x="6402452" y="9134213"/>
              <a:ext cx="103267" cy="123980"/>
            </a:xfrm>
            <a:custGeom>
              <a:avLst/>
              <a:gdLst>
                <a:gd name="connsiteX0" fmla="*/ 28729 w 92230"/>
                <a:gd name="connsiteY0" fmla="*/ 533 h 110729"/>
                <a:gd name="connsiteX1" fmla="*/ 92229 w 92230"/>
                <a:gd name="connsiteY1" fmla="*/ 95783 h 110729"/>
                <a:gd name="connsiteX2" fmla="*/ 27141 w 92230"/>
                <a:gd name="connsiteY2" fmla="*/ 106896 h 110729"/>
                <a:gd name="connsiteX3" fmla="*/ 154 w 92230"/>
                <a:gd name="connsiteY3" fmla="*/ 59271 h 110729"/>
                <a:gd name="connsiteX4" fmla="*/ 28729 w 92230"/>
                <a:gd name="connsiteY4" fmla="*/ 533 h 110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230" h="110729">
                  <a:moveTo>
                    <a:pt x="28729" y="533"/>
                  </a:moveTo>
                  <a:cubicBezTo>
                    <a:pt x="44075" y="6618"/>
                    <a:pt x="92494" y="78056"/>
                    <a:pt x="92229" y="95783"/>
                  </a:cubicBezTo>
                  <a:cubicBezTo>
                    <a:pt x="91964" y="113510"/>
                    <a:pt x="42487" y="112981"/>
                    <a:pt x="27141" y="106896"/>
                  </a:cubicBezTo>
                  <a:cubicBezTo>
                    <a:pt x="11795" y="100811"/>
                    <a:pt x="2006" y="76469"/>
                    <a:pt x="154" y="59271"/>
                  </a:cubicBezTo>
                  <a:cubicBezTo>
                    <a:pt x="-1698" y="42073"/>
                    <a:pt x="13383" y="-5552"/>
                    <a:pt x="28729" y="53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4" name="フリーフォーム: 図形 673">
              <a:extLst>
                <a:ext uri="{FF2B5EF4-FFF2-40B4-BE49-F238E27FC236}">
                  <a16:creationId xmlns:a16="http://schemas.microsoft.com/office/drawing/2014/main" id="{51F87E20-5807-4AE4-80D5-FF0386B59943}"/>
                </a:ext>
              </a:extLst>
            </p:cNvPr>
            <p:cNvSpPr/>
            <p:nvPr/>
          </p:nvSpPr>
          <p:spPr>
            <a:xfrm>
              <a:off x="6238982" y="9238423"/>
              <a:ext cx="148915" cy="83051"/>
            </a:xfrm>
            <a:custGeom>
              <a:avLst/>
              <a:gdLst>
                <a:gd name="connsiteX0" fmla="*/ 1690 w 132999"/>
                <a:gd name="connsiteY0" fmla="*/ 1123 h 74175"/>
                <a:gd name="connsiteX1" fmla="*/ 131865 w 132999"/>
                <a:gd name="connsiteY1" fmla="*/ 32873 h 74175"/>
                <a:gd name="connsiteX2" fmla="*/ 62015 w 132999"/>
                <a:gd name="connsiteY2" fmla="*/ 74148 h 74175"/>
                <a:gd name="connsiteX3" fmla="*/ 1690 w 132999"/>
                <a:gd name="connsiteY3" fmla="*/ 1123 h 74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999" h="74175">
                  <a:moveTo>
                    <a:pt x="1690" y="1123"/>
                  </a:moveTo>
                  <a:cubicBezTo>
                    <a:pt x="13332" y="-5756"/>
                    <a:pt x="121811" y="20702"/>
                    <a:pt x="131865" y="32873"/>
                  </a:cubicBezTo>
                  <a:cubicBezTo>
                    <a:pt x="141919" y="45044"/>
                    <a:pt x="82388" y="75206"/>
                    <a:pt x="62015" y="74148"/>
                  </a:cubicBezTo>
                  <a:cubicBezTo>
                    <a:pt x="41642" y="73090"/>
                    <a:pt x="-9952" y="8002"/>
                    <a:pt x="1690" y="112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5" name="フリーフォーム: 図形 674">
              <a:extLst>
                <a:ext uri="{FF2B5EF4-FFF2-40B4-BE49-F238E27FC236}">
                  <a16:creationId xmlns:a16="http://schemas.microsoft.com/office/drawing/2014/main" id="{B0D20A33-620F-4F31-8C56-B539876D172A}"/>
                </a:ext>
              </a:extLst>
            </p:cNvPr>
            <p:cNvSpPr/>
            <p:nvPr/>
          </p:nvSpPr>
          <p:spPr>
            <a:xfrm>
              <a:off x="6428780" y="9275140"/>
              <a:ext cx="107985" cy="104503"/>
            </a:xfrm>
            <a:custGeom>
              <a:avLst/>
              <a:gdLst>
                <a:gd name="connsiteX0" fmla="*/ 452 w 96444"/>
                <a:gd name="connsiteY0" fmla="*/ 81 h 93334"/>
                <a:gd name="connsiteX1" fmla="*/ 94115 w 96444"/>
                <a:gd name="connsiteY1" fmla="*/ 74693 h 93334"/>
                <a:gd name="connsiteX2" fmla="*/ 60777 w 96444"/>
                <a:gd name="connsiteY2" fmla="*/ 90568 h 93334"/>
                <a:gd name="connsiteX3" fmla="*/ 452 w 96444"/>
                <a:gd name="connsiteY3" fmla="*/ 81 h 93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444" h="93334">
                  <a:moveTo>
                    <a:pt x="452" y="81"/>
                  </a:moveTo>
                  <a:cubicBezTo>
                    <a:pt x="6008" y="-2565"/>
                    <a:pt x="84061" y="59612"/>
                    <a:pt x="94115" y="74693"/>
                  </a:cubicBezTo>
                  <a:cubicBezTo>
                    <a:pt x="104169" y="89774"/>
                    <a:pt x="79562" y="97976"/>
                    <a:pt x="60777" y="90568"/>
                  </a:cubicBezTo>
                  <a:cubicBezTo>
                    <a:pt x="41992" y="83160"/>
                    <a:pt x="-5104" y="2727"/>
                    <a:pt x="452" y="8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6" name="フリーフォーム: 図形 675">
              <a:extLst>
                <a:ext uri="{FF2B5EF4-FFF2-40B4-BE49-F238E27FC236}">
                  <a16:creationId xmlns:a16="http://schemas.microsoft.com/office/drawing/2014/main" id="{AB4627CF-5F17-4468-AC2B-7427297D9DBD}"/>
                </a:ext>
              </a:extLst>
            </p:cNvPr>
            <p:cNvSpPr/>
            <p:nvPr/>
          </p:nvSpPr>
          <p:spPr>
            <a:xfrm>
              <a:off x="6181912" y="9323097"/>
              <a:ext cx="68020" cy="161828"/>
            </a:xfrm>
            <a:custGeom>
              <a:avLst/>
              <a:gdLst>
                <a:gd name="connsiteX0" fmla="*/ 60598 w 60750"/>
                <a:gd name="connsiteY0" fmla="*/ 8049 h 144532"/>
                <a:gd name="connsiteX1" fmla="*/ 20910 w 60750"/>
                <a:gd name="connsiteY1" fmla="*/ 136636 h 144532"/>
                <a:gd name="connsiteX2" fmla="*/ 1860 w 60750"/>
                <a:gd name="connsiteY2" fmla="*/ 119174 h 144532"/>
                <a:gd name="connsiteX3" fmla="*/ 5035 w 60750"/>
                <a:gd name="connsiteY3" fmla="*/ 25511 h 144532"/>
                <a:gd name="connsiteX4" fmla="*/ 60598 w 60750"/>
                <a:gd name="connsiteY4" fmla="*/ 8049 h 144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750" h="144532">
                  <a:moveTo>
                    <a:pt x="60598" y="8049"/>
                  </a:moveTo>
                  <a:cubicBezTo>
                    <a:pt x="63244" y="26570"/>
                    <a:pt x="30700" y="118115"/>
                    <a:pt x="20910" y="136636"/>
                  </a:cubicBezTo>
                  <a:cubicBezTo>
                    <a:pt x="11120" y="155157"/>
                    <a:pt x="4506" y="137695"/>
                    <a:pt x="1860" y="119174"/>
                  </a:cubicBezTo>
                  <a:cubicBezTo>
                    <a:pt x="-786" y="100653"/>
                    <a:pt x="-1315" y="44826"/>
                    <a:pt x="5035" y="25511"/>
                  </a:cubicBezTo>
                  <a:cubicBezTo>
                    <a:pt x="11385" y="6196"/>
                    <a:pt x="57952" y="-10472"/>
                    <a:pt x="60598" y="804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7" name="フリーフォーム: 図形 676">
              <a:extLst>
                <a:ext uri="{FF2B5EF4-FFF2-40B4-BE49-F238E27FC236}">
                  <a16:creationId xmlns:a16="http://schemas.microsoft.com/office/drawing/2014/main" id="{3BEEE83C-5623-4690-BDB0-7052EFBC3B5B}"/>
                </a:ext>
              </a:extLst>
            </p:cNvPr>
            <p:cNvSpPr/>
            <p:nvPr/>
          </p:nvSpPr>
          <p:spPr>
            <a:xfrm>
              <a:off x="6430427" y="9395817"/>
              <a:ext cx="95399" cy="94345"/>
            </a:xfrm>
            <a:custGeom>
              <a:avLst/>
              <a:gdLst>
                <a:gd name="connsiteX0" fmla="*/ 3744 w 85203"/>
                <a:gd name="connsiteY0" fmla="*/ 76451 h 84262"/>
                <a:gd name="connsiteX1" fmla="*/ 78356 w 85203"/>
                <a:gd name="connsiteY1" fmla="*/ 74863 h 84262"/>
                <a:gd name="connsiteX2" fmla="*/ 75181 w 85203"/>
                <a:gd name="connsiteY2" fmla="*/ 11363 h 84262"/>
                <a:gd name="connsiteX3" fmla="*/ 19619 w 85203"/>
                <a:gd name="connsiteY3" fmla="*/ 3426 h 84262"/>
                <a:gd name="connsiteX4" fmla="*/ 3744 w 85203"/>
                <a:gd name="connsiteY4" fmla="*/ 76451 h 84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203" h="84262">
                  <a:moveTo>
                    <a:pt x="3744" y="76451"/>
                  </a:moveTo>
                  <a:cubicBezTo>
                    <a:pt x="13533" y="88357"/>
                    <a:pt x="66450" y="85711"/>
                    <a:pt x="78356" y="74863"/>
                  </a:cubicBezTo>
                  <a:cubicBezTo>
                    <a:pt x="90262" y="64015"/>
                    <a:pt x="84970" y="23269"/>
                    <a:pt x="75181" y="11363"/>
                  </a:cubicBezTo>
                  <a:cubicBezTo>
                    <a:pt x="65392" y="-543"/>
                    <a:pt x="34436" y="-2924"/>
                    <a:pt x="19619" y="3426"/>
                  </a:cubicBezTo>
                  <a:cubicBezTo>
                    <a:pt x="4802" y="9776"/>
                    <a:pt x="-6045" y="64545"/>
                    <a:pt x="3744" y="7645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8" name="フリーフォーム: 図形 677">
              <a:extLst>
                <a:ext uri="{FF2B5EF4-FFF2-40B4-BE49-F238E27FC236}">
                  <a16:creationId xmlns:a16="http://schemas.microsoft.com/office/drawing/2014/main" id="{F987B56E-CCF2-46F6-AD8B-3F2DBE6DF3BE}"/>
                </a:ext>
              </a:extLst>
            </p:cNvPr>
            <p:cNvSpPr/>
            <p:nvPr/>
          </p:nvSpPr>
          <p:spPr>
            <a:xfrm>
              <a:off x="6001110" y="9502608"/>
              <a:ext cx="168987" cy="121311"/>
            </a:xfrm>
            <a:custGeom>
              <a:avLst/>
              <a:gdLst>
                <a:gd name="connsiteX0" fmla="*/ 1414 w 150926"/>
                <a:gd name="connsiteY0" fmla="*/ 3299 h 108346"/>
                <a:gd name="connsiteX1" fmla="*/ 120477 w 150926"/>
                <a:gd name="connsiteY1" fmla="*/ 30286 h 108346"/>
                <a:gd name="connsiteX2" fmla="*/ 147464 w 150926"/>
                <a:gd name="connsiteY2" fmla="*/ 92199 h 108346"/>
                <a:gd name="connsiteX3" fmla="*/ 60152 w 150926"/>
                <a:gd name="connsiteY3" fmla="*/ 103311 h 108346"/>
                <a:gd name="connsiteX4" fmla="*/ 1414 w 150926"/>
                <a:gd name="connsiteY4" fmla="*/ 3299 h 108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926" h="108346">
                  <a:moveTo>
                    <a:pt x="1414" y="3299"/>
                  </a:moveTo>
                  <a:cubicBezTo>
                    <a:pt x="11468" y="-8872"/>
                    <a:pt x="96135" y="15469"/>
                    <a:pt x="120477" y="30286"/>
                  </a:cubicBezTo>
                  <a:cubicBezTo>
                    <a:pt x="144819" y="45103"/>
                    <a:pt x="157518" y="80028"/>
                    <a:pt x="147464" y="92199"/>
                  </a:cubicBezTo>
                  <a:cubicBezTo>
                    <a:pt x="137410" y="104370"/>
                    <a:pt x="82906" y="114953"/>
                    <a:pt x="60152" y="103311"/>
                  </a:cubicBezTo>
                  <a:cubicBezTo>
                    <a:pt x="37398" y="91669"/>
                    <a:pt x="-8640" y="15470"/>
                    <a:pt x="1414" y="329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9" name="フリーフォーム: 図形 678">
              <a:extLst>
                <a:ext uri="{FF2B5EF4-FFF2-40B4-BE49-F238E27FC236}">
                  <a16:creationId xmlns:a16="http://schemas.microsoft.com/office/drawing/2014/main" id="{B155EDED-533D-481F-B3A3-FE92D6A132D0}"/>
                </a:ext>
              </a:extLst>
            </p:cNvPr>
            <p:cNvSpPr/>
            <p:nvPr/>
          </p:nvSpPr>
          <p:spPr>
            <a:xfrm>
              <a:off x="5873417" y="9681877"/>
              <a:ext cx="263744" cy="324221"/>
            </a:xfrm>
            <a:custGeom>
              <a:avLst/>
              <a:gdLst>
                <a:gd name="connsiteX0" fmla="*/ 137684 w 235556"/>
                <a:gd name="connsiteY0" fmla="*/ 351 h 289569"/>
                <a:gd name="connsiteX1" fmla="*/ 234522 w 235556"/>
                <a:gd name="connsiteY1" fmla="*/ 43214 h 289569"/>
                <a:gd name="connsiteX2" fmla="*/ 186897 w 235556"/>
                <a:gd name="connsiteY2" fmla="*/ 71789 h 289569"/>
                <a:gd name="connsiteX3" fmla="*/ 156734 w 235556"/>
                <a:gd name="connsiteY3" fmla="*/ 71789 h 289569"/>
                <a:gd name="connsiteX4" fmla="*/ 124984 w 235556"/>
                <a:gd name="connsiteY4" fmla="*/ 116239 h 289569"/>
                <a:gd name="connsiteX5" fmla="*/ 64659 w 235556"/>
                <a:gd name="connsiteY5" fmla="*/ 147989 h 289569"/>
                <a:gd name="connsiteX6" fmla="*/ 91647 w 235556"/>
                <a:gd name="connsiteY6" fmla="*/ 189264 h 289569"/>
                <a:gd name="connsiteX7" fmla="*/ 137684 w 235556"/>
                <a:gd name="connsiteY7" fmla="*/ 249589 h 289569"/>
                <a:gd name="connsiteX8" fmla="*/ 78947 w 235556"/>
                <a:gd name="connsiteY8" fmla="*/ 286101 h 289569"/>
                <a:gd name="connsiteX9" fmla="*/ 36084 w 235556"/>
                <a:gd name="connsiteY9" fmla="*/ 162276 h 289569"/>
                <a:gd name="connsiteX10" fmla="*/ 2747 w 235556"/>
                <a:gd name="connsiteY10" fmla="*/ 101951 h 289569"/>
                <a:gd name="connsiteX11" fmla="*/ 110697 w 235556"/>
                <a:gd name="connsiteY11" fmla="*/ 68614 h 289569"/>
                <a:gd name="connsiteX12" fmla="*/ 137684 w 235556"/>
                <a:gd name="connsiteY12" fmla="*/ 351 h 28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5556" h="289569">
                  <a:moveTo>
                    <a:pt x="137684" y="351"/>
                  </a:moveTo>
                  <a:cubicBezTo>
                    <a:pt x="158321" y="-3882"/>
                    <a:pt x="226320" y="31308"/>
                    <a:pt x="234522" y="43214"/>
                  </a:cubicBezTo>
                  <a:cubicBezTo>
                    <a:pt x="242724" y="55120"/>
                    <a:pt x="199862" y="67027"/>
                    <a:pt x="186897" y="71789"/>
                  </a:cubicBezTo>
                  <a:cubicBezTo>
                    <a:pt x="173932" y="76552"/>
                    <a:pt x="167053" y="64381"/>
                    <a:pt x="156734" y="71789"/>
                  </a:cubicBezTo>
                  <a:cubicBezTo>
                    <a:pt x="146415" y="79197"/>
                    <a:pt x="140330" y="103539"/>
                    <a:pt x="124984" y="116239"/>
                  </a:cubicBezTo>
                  <a:cubicBezTo>
                    <a:pt x="109638" y="128939"/>
                    <a:pt x="70215" y="135818"/>
                    <a:pt x="64659" y="147989"/>
                  </a:cubicBezTo>
                  <a:cubicBezTo>
                    <a:pt x="59103" y="160160"/>
                    <a:pt x="79476" y="172331"/>
                    <a:pt x="91647" y="189264"/>
                  </a:cubicBezTo>
                  <a:cubicBezTo>
                    <a:pt x="103818" y="206197"/>
                    <a:pt x="139801" y="233450"/>
                    <a:pt x="137684" y="249589"/>
                  </a:cubicBezTo>
                  <a:cubicBezTo>
                    <a:pt x="135567" y="265728"/>
                    <a:pt x="95880" y="300653"/>
                    <a:pt x="78947" y="286101"/>
                  </a:cubicBezTo>
                  <a:cubicBezTo>
                    <a:pt x="62014" y="271549"/>
                    <a:pt x="48784" y="192968"/>
                    <a:pt x="36084" y="162276"/>
                  </a:cubicBezTo>
                  <a:cubicBezTo>
                    <a:pt x="23384" y="131584"/>
                    <a:pt x="-9688" y="117561"/>
                    <a:pt x="2747" y="101951"/>
                  </a:cubicBezTo>
                  <a:cubicBezTo>
                    <a:pt x="15182" y="86341"/>
                    <a:pt x="91118" y="78403"/>
                    <a:pt x="110697" y="68614"/>
                  </a:cubicBezTo>
                  <a:cubicBezTo>
                    <a:pt x="130276" y="58825"/>
                    <a:pt x="117047" y="4584"/>
                    <a:pt x="137684" y="35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0" name="フリーフォーム: 図形 679">
              <a:extLst>
                <a:ext uri="{FF2B5EF4-FFF2-40B4-BE49-F238E27FC236}">
                  <a16:creationId xmlns:a16="http://schemas.microsoft.com/office/drawing/2014/main" id="{5D6BC936-905E-40AD-89B3-405E890DB3D6}"/>
                </a:ext>
              </a:extLst>
            </p:cNvPr>
            <p:cNvSpPr/>
            <p:nvPr/>
          </p:nvSpPr>
          <p:spPr>
            <a:xfrm>
              <a:off x="6198181" y="9601882"/>
              <a:ext cx="106540" cy="101296"/>
            </a:xfrm>
            <a:custGeom>
              <a:avLst/>
              <a:gdLst>
                <a:gd name="connsiteX0" fmla="*/ 87343 w 95153"/>
                <a:gd name="connsiteY0" fmla="*/ 360 h 90470"/>
                <a:gd name="connsiteX1" fmla="*/ 30 w 95153"/>
                <a:gd name="connsiteY1" fmla="*/ 59097 h 90470"/>
                <a:gd name="connsiteX2" fmla="*/ 77818 w 95153"/>
                <a:gd name="connsiteY2" fmla="*/ 89260 h 90470"/>
                <a:gd name="connsiteX3" fmla="*/ 87343 w 95153"/>
                <a:gd name="connsiteY3" fmla="*/ 360 h 90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153" h="90470">
                  <a:moveTo>
                    <a:pt x="87343" y="360"/>
                  </a:moveTo>
                  <a:cubicBezTo>
                    <a:pt x="74378" y="-4667"/>
                    <a:pt x="1617" y="44280"/>
                    <a:pt x="30" y="59097"/>
                  </a:cubicBezTo>
                  <a:cubicBezTo>
                    <a:pt x="-1557" y="73914"/>
                    <a:pt x="58503" y="95874"/>
                    <a:pt x="77818" y="89260"/>
                  </a:cubicBezTo>
                  <a:cubicBezTo>
                    <a:pt x="97133" y="82646"/>
                    <a:pt x="100308" y="5387"/>
                    <a:pt x="87343" y="36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1" name="フリーフォーム: 図形 680">
              <a:extLst>
                <a:ext uri="{FF2B5EF4-FFF2-40B4-BE49-F238E27FC236}">
                  <a16:creationId xmlns:a16="http://schemas.microsoft.com/office/drawing/2014/main" id="{A10DE1CA-B0F8-4FE6-8D0E-E5F09E678F48}"/>
                </a:ext>
              </a:extLst>
            </p:cNvPr>
            <p:cNvSpPr/>
            <p:nvPr/>
          </p:nvSpPr>
          <p:spPr>
            <a:xfrm>
              <a:off x="6003904" y="9824463"/>
              <a:ext cx="178117" cy="91037"/>
            </a:xfrm>
            <a:custGeom>
              <a:avLst/>
              <a:gdLst>
                <a:gd name="connsiteX0" fmla="*/ 2093 w 159080"/>
                <a:gd name="connsiteY0" fmla="*/ 53980 h 81307"/>
                <a:gd name="connsiteX1" fmla="*/ 133856 w 159080"/>
                <a:gd name="connsiteY1" fmla="*/ 5 h 81307"/>
                <a:gd name="connsiteX2" fmla="*/ 152906 w 159080"/>
                <a:gd name="connsiteY2" fmla="*/ 50805 h 81307"/>
                <a:gd name="connsiteX3" fmla="*/ 59243 w 159080"/>
                <a:gd name="connsiteY3" fmla="*/ 80968 h 81307"/>
                <a:gd name="connsiteX4" fmla="*/ 2093 w 159080"/>
                <a:gd name="connsiteY4" fmla="*/ 53980 h 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080" h="81307">
                  <a:moveTo>
                    <a:pt x="2093" y="53980"/>
                  </a:moveTo>
                  <a:cubicBezTo>
                    <a:pt x="14529" y="40486"/>
                    <a:pt x="108721" y="534"/>
                    <a:pt x="133856" y="5"/>
                  </a:cubicBezTo>
                  <a:cubicBezTo>
                    <a:pt x="158991" y="-524"/>
                    <a:pt x="165342" y="37311"/>
                    <a:pt x="152906" y="50805"/>
                  </a:cubicBezTo>
                  <a:cubicBezTo>
                    <a:pt x="140471" y="64299"/>
                    <a:pt x="82791" y="78058"/>
                    <a:pt x="59243" y="80968"/>
                  </a:cubicBezTo>
                  <a:cubicBezTo>
                    <a:pt x="35695" y="83878"/>
                    <a:pt x="-10343" y="67474"/>
                    <a:pt x="2093" y="5398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2" name="フリーフォーム: 図形 681">
              <a:extLst>
                <a:ext uri="{FF2B5EF4-FFF2-40B4-BE49-F238E27FC236}">
                  <a16:creationId xmlns:a16="http://schemas.microsoft.com/office/drawing/2014/main" id="{7DB7A244-B345-4546-AFC3-A667177419D4}"/>
                </a:ext>
              </a:extLst>
            </p:cNvPr>
            <p:cNvSpPr/>
            <p:nvPr/>
          </p:nvSpPr>
          <p:spPr>
            <a:xfrm>
              <a:off x="6379135" y="9623579"/>
              <a:ext cx="119982" cy="117402"/>
            </a:xfrm>
            <a:custGeom>
              <a:avLst/>
              <a:gdLst>
                <a:gd name="connsiteX0" fmla="*/ 67016 w 107159"/>
                <a:gd name="connsiteY0" fmla="*/ 32 h 104854"/>
                <a:gd name="connsiteX1" fmla="*/ 106704 w 107159"/>
                <a:gd name="connsiteY1" fmla="*/ 61944 h 104854"/>
                <a:gd name="connsiteX2" fmla="*/ 41616 w 107159"/>
                <a:gd name="connsiteY2" fmla="*/ 104807 h 104854"/>
                <a:gd name="connsiteX3" fmla="*/ 341 w 107159"/>
                <a:gd name="connsiteY3" fmla="*/ 54007 h 104854"/>
                <a:gd name="connsiteX4" fmla="*/ 67016 w 107159"/>
                <a:gd name="connsiteY4" fmla="*/ 32 h 104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159" h="104854">
                  <a:moveTo>
                    <a:pt x="67016" y="32"/>
                  </a:moveTo>
                  <a:cubicBezTo>
                    <a:pt x="84743" y="1355"/>
                    <a:pt x="110937" y="44482"/>
                    <a:pt x="106704" y="61944"/>
                  </a:cubicBezTo>
                  <a:cubicBezTo>
                    <a:pt x="102471" y="79406"/>
                    <a:pt x="59343" y="106130"/>
                    <a:pt x="41616" y="104807"/>
                  </a:cubicBezTo>
                  <a:cubicBezTo>
                    <a:pt x="23889" y="103484"/>
                    <a:pt x="-3363" y="70147"/>
                    <a:pt x="341" y="54007"/>
                  </a:cubicBezTo>
                  <a:cubicBezTo>
                    <a:pt x="4045" y="37867"/>
                    <a:pt x="49289" y="-1291"/>
                    <a:pt x="67016" y="3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3" name="フリーフォーム: 図形 682">
              <a:extLst>
                <a:ext uri="{FF2B5EF4-FFF2-40B4-BE49-F238E27FC236}">
                  <a16:creationId xmlns:a16="http://schemas.microsoft.com/office/drawing/2014/main" id="{A9B7C44A-3A8C-4799-B5BE-5D1A0622C6EF}"/>
                </a:ext>
              </a:extLst>
            </p:cNvPr>
            <p:cNvSpPr/>
            <p:nvPr/>
          </p:nvSpPr>
          <p:spPr>
            <a:xfrm>
              <a:off x="6334860" y="9859750"/>
              <a:ext cx="138829" cy="82593"/>
            </a:xfrm>
            <a:custGeom>
              <a:avLst/>
              <a:gdLst>
                <a:gd name="connsiteX0" fmla="*/ 120847 w 123991"/>
                <a:gd name="connsiteY0" fmla="*/ 239 h 73766"/>
                <a:gd name="connsiteX1" fmla="*/ 81159 w 123991"/>
                <a:gd name="connsiteY1" fmla="*/ 71677 h 73766"/>
                <a:gd name="connsiteX2" fmla="*/ 197 w 123991"/>
                <a:gd name="connsiteY2" fmla="*/ 49452 h 73766"/>
                <a:gd name="connsiteX3" fmla="*/ 120847 w 123991"/>
                <a:gd name="connsiteY3" fmla="*/ 239 h 7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991" h="73766">
                  <a:moveTo>
                    <a:pt x="120847" y="239"/>
                  </a:moveTo>
                  <a:cubicBezTo>
                    <a:pt x="134341" y="3943"/>
                    <a:pt x="101267" y="63475"/>
                    <a:pt x="81159" y="71677"/>
                  </a:cubicBezTo>
                  <a:cubicBezTo>
                    <a:pt x="61051" y="79879"/>
                    <a:pt x="-4036" y="62152"/>
                    <a:pt x="197" y="49452"/>
                  </a:cubicBezTo>
                  <a:cubicBezTo>
                    <a:pt x="4430" y="36752"/>
                    <a:pt x="107353" y="-3465"/>
                    <a:pt x="120847" y="23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4" name="フリーフォーム: 図形 683">
              <a:extLst>
                <a:ext uri="{FF2B5EF4-FFF2-40B4-BE49-F238E27FC236}">
                  <a16:creationId xmlns:a16="http://schemas.microsoft.com/office/drawing/2014/main" id="{2E11394B-748B-41DF-92DC-6BA7D63C8FE9}"/>
                </a:ext>
              </a:extLst>
            </p:cNvPr>
            <p:cNvSpPr/>
            <p:nvPr/>
          </p:nvSpPr>
          <p:spPr>
            <a:xfrm>
              <a:off x="6316450" y="9951911"/>
              <a:ext cx="178753" cy="104961"/>
            </a:xfrm>
            <a:custGeom>
              <a:avLst/>
              <a:gdLst>
                <a:gd name="connsiteX0" fmla="*/ 40451 w 159648"/>
                <a:gd name="connsiteY0" fmla="*/ 478 h 93743"/>
                <a:gd name="connsiteX1" fmla="*/ 159514 w 159648"/>
                <a:gd name="connsiteY1" fmla="*/ 71916 h 93743"/>
                <a:gd name="connsiteX2" fmla="*/ 62676 w 159648"/>
                <a:gd name="connsiteY2" fmla="*/ 92553 h 93743"/>
                <a:gd name="connsiteX3" fmla="*/ 764 w 159648"/>
                <a:gd name="connsiteY3" fmla="*/ 43341 h 93743"/>
                <a:gd name="connsiteX4" fmla="*/ 40451 w 159648"/>
                <a:gd name="connsiteY4" fmla="*/ 478 h 93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648" h="93743">
                  <a:moveTo>
                    <a:pt x="40451" y="478"/>
                  </a:moveTo>
                  <a:cubicBezTo>
                    <a:pt x="66909" y="5240"/>
                    <a:pt x="155810" y="56570"/>
                    <a:pt x="159514" y="71916"/>
                  </a:cubicBezTo>
                  <a:cubicBezTo>
                    <a:pt x="163218" y="87262"/>
                    <a:pt x="89134" y="97315"/>
                    <a:pt x="62676" y="92553"/>
                  </a:cubicBezTo>
                  <a:cubicBezTo>
                    <a:pt x="36218" y="87791"/>
                    <a:pt x="5526" y="58951"/>
                    <a:pt x="764" y="43341"/>
                  </a:cubicBezTo>
                  <a:cubicBezTo>
                    <a:pt x="-3998" y="27731"/>
                    <a:pt x="13993" y="-4284"/>
                    <a:pt x="40451" y="47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5" name="フリーフォーム: 図形 684">
              <a:extLst>
                <a:ext uri="{FF2B5EF4-FFF2-40B4-BE49-F238E27FC236}">
                  <a16:creationId xmlns:a16="http://schemas.microsoft.com/office/drawing/2014/main" id="{F85FF537-C5AC-4C18-85CF-075C158A812A}"/>
                </a:ext>
              </a:extLst>
            </p:cNvPr>
            <p:cNvSpPr/>
            <p:nvPr/>
          </p:nvSpPr>
          <p:spPr>
            <a:xfrm>
              <a:off x="6491057" y="9859785"/>
              <a:ext cx="140968" cy="71218"/>
            </a:xfrm>
            <a:custGeom>
              <a:avLst/>
              <a:gdLst>
                <a:gd name="connsiteX0" fmla="*/ 3569 w 125902"/>
                <a:gd name="connsiteY0" fmla="*/ 8146 h 63606"/>
                <a:gd name="connsiteX1" fmla="*/ 114694 w 125902"/>
                <a:gd name="connsiteY1" fmla="*/ 4971 h 63606"/>
                <a:gd name="connsiteX2" fmla="*/ 113106 w 125902"/>
                <a:gd name="connsiteY2" fmla="*/ 54183 h 63606"/>
                <a:gd name="connsiteX3" fmla="*/ 35319 w 125902"/>
                <a:gd name="connsiteY3" fmla="*/ 62121 h 63606"/>
                <a:gd name="connsiteX4" fmla="*/ 3569 w 125902"/>
                <a:gd name="connsiteY4" fmla="*/ 8146 h 63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902" h="63606">
                  <a:moveTo>
                    <a:pt x="3569" y="8146"/>
                  </a:moveTo>
                  <a:cubicBezTo>
                    <a:pt x="16798" y="-1379"/>
                    <a:pt x="96438" y="-2702"/>
                    <a:pt x="114694" y="4971"/>
                  </a:cubicBezTo>
                  <a:cubicBezTo>
                    <a:pt x="132950" y="12644"/>
                    <a:pt x="126335" y="44658"/>
                    <a:pt x="113106" y="54183"/>
                  </a:cubicBezTo>
                  <a:cubicBezTo>
                    <a:pt x="99877" y="63708"/>
                    <a:pt x="53840" y="65296"/>
                    <a:pt x="35319" y="62121"/>
                  </a:cubicBezTo>
                  <a:cubicBezTo>
                    <a:pt x="16798" y="58946"/>
                    <a:pt x="-9660" y="17671"/>
                    <a:pt x="3569" y="814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6" name="フリーフォーム: 図形 685">
              <a:extLst>
                <a:ext uri="{FF2B5EF4-FFF2-40B4-BE49-F238E27FC236}">
                  <a16:creationId xmlns:a16="http://schemas.microsoft.com/office/drawing/2014/main" id="{E2494955-FC81-4C40-B017-FF0024999832}"/>
                </a:ext>
              </a:extLst>
            </p:cNvPr>
            <p:cNvSpPr/>
            <p:nvPr/>
          </p:nvSpPr>
          <p:spPr>
            <a:xfrm>
              <a:off x="6649667" y="9895406"/>
              <a:ext cx="177801" cy="103738"/>
            </a:xfrm>
            <a:custGeom>
              <a:avLst/>
              <a:gdLst>
                <a:gd name="connsiteX0" fmla="*/ 23 w 158798"/>
                <a:gd name="connsiteY0" fmla="*/ 81107 h 92651"/>
                <a:gd name="connsiteX1" fmla="*/ 82573 w 158798"/>
                <a:gd name="connsiteY1" fmla="*/ 144 h 92651"/>
                <a:gd name="connsiteX2" fmla="*/ 158773 w 158798"/>
                <a:gd name="connsiteY2" fmla="*/ 62057 h 92651"/>
                <a:gd name="connsiteX3" fmla="*/ 74636 w 158798"/>
                <a:gd name="connsiteY3" fmla="*/ 90632 h 92651"/>
                <a:gd name="connsiteX4" fmla="*/ 23 w 158798"/>
                <a:gd name="connsiteY4" fmla="*/ 81107 h 92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798" h="92651">
                  <a:moveTo>
                    <a:pt x="23" y="81107"/>
                  </a:moveTo>
                  <a:cubicBezTo>
                    <a:pt x="1346" y="66026"/>
                    <a:pt x="56115" y="3319"/>
                    <a:pt x="82573" y="144"/>
                  </a:cubicBezTo>
                  <a:cubicBezTo>
                    <a:pt x="109031" y="-3031"/>
                    <a:pt x="160096" y="46976"/>
                    <a:pt x="158773" y="62057"/>
                  </a:cubicBezTo>
                  <a:cubicBezTo>
                    <a:pt x="157450" y="77138"/>
                    <a:pt x="95274" y="88251"/>
                    <a:pt x="74636" y="90632"/>
                  </a:cubicBezTo>
                  <a:cubicBezTo>
                    <a:pt x="53999" y="93013"/>
                    <a:pt x="-1300" y="96188"/>
                    <a:pt x="23" y="8110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7" name="フリーフォーム: 図形 686">
              <a:extLst>
                <a:ext uri="{FF2B5EF4-FFF2-40B4-BE49-F238E27FC236}">
                  <a16:creationId xmlns:a16="http://schemas.microsoft.com/office/drawing/2014/main" id="{CBB3F002-FCD3-4BBA-B8BC-4F1A71734D93}"/>
                </a:ext>
              </a:extLst>
            </p:cNvPr>
            <p:cNvSpPr/>
            <p:nvPr/>
          </p:nvSpPr>
          <p:spPr>
            <a:xfrm>
              <a:off x="6297618" y="10188277"/>
              <a:ext cx="139225" cy="145599"/>
            </a:xfrm>
            <a:custGeom>
              <a:avLst/>
              <a:gdLst>
                <a:gd name="connsiteX0" fmla="*/ 1709 w 124345"/>
                <a:gd name="connsiteY0" fmla="*/ 512 h 130038"/>
                <a:gd name="connsiteX1" fmla="*/ 90609 w 124345"/>
                <a:gd name="connsiteY1" fmla="*/ 78299 h 130038"/>
                <a:gd name="connsiteX2" fmla="*/ 122359 w 124345"/>
                <a:gd name="connsiteY2" fmla="*/ 122749 h 130038"/>
                <a:gd name="connsiteX3" fmla="*/ 39809 w 124345"/>
                <a:gd name="connsiteY3" fmla="*/ 119574 h 130038"/>
                <a:gd name="connsiteX4" fmla="*/ 1709 w 124345"/>
                <a:gd name="connsiteY4" fmla="*/ 512 h 13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345" h="130038">
                  <a:moveTo>
                    <a:pt x="1709" y="512"/>
                  </a:moveTo>
                  <a:cubicBezTo>
                    <a:pt x="10176" y="-6367"/>
                    <a:pt x="70501" y="57926"/>
                    <a:pt x="90609" y="78299"/>
                  </a:cubicBezTo>
                  <a:cubicBezTo>
                    <a:pt x="110717" y="98672"/>
                    <a:pt x="130826" y="115870"/>
                    <a:pt x="122359" y="122749"/>
                  </a:cubicBezTo>
                  <a:cubicBezTo>
                    <a:pt x="113892" y="129628"/>
                    <a:pt x="61769" y="136243"/>
                    <a:pt x="39809" y="119574"/>
                  </a:cubicBezTo>
                  <a:cubicBezTo>
                    <a:pt x="17849" y="102905"/>
                    <a:pt x="-6758" y="7391"/>
                    <a:pt x="1709" y="51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0" name="フリーフォーム: 図形 689">
              <a:extLst>
                <a:ext uri="{FF2B5EF4-FFF2-40B4-BE49-F238E27FC236}">
                  <a16:creationId xmlns:a16="http://schemas.microsoft.com/office/drawing/2014/main" id="{6B8D668D-419A-4F2A-A5A5-B31D1ABB2989}"/>
                </a:ext>
              </a:extLst>
            </p:cNvPr>
            <p:cNvSpPr/>
            <p:nvPr/>
          </p:nvSpPr>
          <p:spPr>
            <a:xfrm rot="10800000">
              <a:off x="3619659" y="9656692"/>
              <a:ext cx="358800" cy="698659"/>
            </a:xfrm>
            <a:custGeom>
              <a:avLst/>
              <a:gdLst>
                <a:gd name="connsiteX0" fmla="*/ 358775 w 358800"/>
                <a:gd name="connsiteY0" fmla="*/ 23 h 698659"/>
                <a:gd name="connsiteX1" fmla="*/ 196850 w 358800"/>
                <a:gd name="connsiteY1" fmla="*/ 147660 h 698659"/>
                <a:gd name="connsiteX2" fmla="*/ 185737 w 358800"/>
                <a:gd name="connsiteY2" fmla="*/ 241323 h 698659"/>
                <a:gd name="connsiteX3" fmla="*/ 233362 w 358800"/>
                <a:gd name="connsiteY3" fmla="*/ 285773 h 698659"/>
                <a:gd name="connsiteX4" fmla="*/ 231775 w 358800"/>
                <a:gd name="connsiteY4" fmla="*/ 341335 h 698659"/>
                <a:gd name="connsiteX5" fmla="*/ 130175 w 358800"/>
                <a:gd name="connsiteY5" fmla="*/ 428648 h 698659"/>
                <a:gd name="connsiteX6" fmla="*/ 115887 w 358800"/>
                <a:gd name="connsiteY6" fmla="*/ 511198 h 698659"/>
                <a:gd name="connsiteX7" fmla="*/ 76200 w 358800"/>
                <a:gd name="connsiteY7" fmla="*/ 600098 h 698659"/>
                <a:gd name="connsiteX8" fmla="*/ 0 w 358800"/>
                <a:gd name="connsiteY8" fmla="*/ 698523 h 698659"/>
                <a:gd name="connsiteX9" fmla="*/ 76200 w 358800"/>
                <a:gd name="connsiteY9" fmla="*/ 619148 h 698659"/>
                <a:gd name="connsiteX10" fmla="*/ 134937 w 358800"/>
                <a:gd name="connsiteY10" fmla="*/ 520723 h 698659"/>
                <a:gd name="connsiteX11" fmla="*/ 157162 w 358800"/>
                <a:gd name="connsiteY11" fmla="*/ 438173 h 698659"/>
                <a:gd name="connsiteX12" fmla="*/ 274637 w 358800"/>
                <a:gd name="connsiteY12" fmla="*/ 292123 h 698659"/>
                <a:gd name="connsiteX13" fmla="*/ 212725 w 358800"/>
                <a:gd name="connsiteY13" fmla="*/ 198460 h 698659"/>
                <a:gd name="connsiteX14" fmla="*/ 209550 w 358800"/>
                <a:gd name="connsiteY14" fmla="*/ 158773 h 698659"/>
                <a:gd name="connsiteX15" fmla="*/ 358775 w 358800"/>
                <a:gd name="connsiteY15" fmla="*/ 23 h 698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58800" h="698659">
                  <a:moveTo>
                    <a:pt x="358775" y="23"/>
                  </a:moveTo>
                  <a:cubicBezTo>
                    <a:pt x="356658" y="-1829"/>
                    <a:pt x="225690" y="107443"/>
                    <a:pt x="196850" y="147660"/>
                  </a:cubicBezTo>
                  <a:cubicBezTo>
                    <a:pt x="168010" y="187877"/>
                    <a:pt x="179652" y="218304"/>
                    <a:pt x="185737" y="241323"/>
                  </a:cubicBezTo>
                  <a:cubicBezTo>
                    <a:pt x="191822" y="264342"/>
                    <a:pt x="225689" y="269104"/>
                    <a:pt x="233362" y="285773"/>
                  </a:cubicBezTo>
                  <a:cubicBezTo>
                    <a:pt x="241035" y="302442"/>
                    <a:pt x="248973" y="317523"/>
                    <a:pt x="231775" y="341335"/>
                  </a:cubicBezTo>
                  <a:cubicBezTo>
                    <a:pt x="214577" y="365147"/>
                    <a:pt x="149490" y="400338"/>
                    <a:pt x="130175" y="428648"/>
                  </a:cubicBezTo>
                  <a:cubicBezTo>
                    <a:pt x="110860" y="456959"/>
                    <a:pt x="124883" y="482623"/>
                    <a:pt x="115887" y="511198"/>
                  </a:cubicBezTo>
                  <a:cubicBezTo>
                    <a:pt x="106891" y="539773"/>
                    <a:pt x="95514" y="568877"/>
                    <a:pt x="76200" y="600098"/>
                  </a:cubicBezTo>
                  <a:cubicBezTo>
                    <a:pt x="56886" y="631319"/>
                    <a:pt x="0" y="695348"/>
                    <a:pt x="0" y="698523"/>
                  </a:cubicBezTo>
                  <a:cubicBezTo>
                    <a:pt x="0" y="701698"/>
                    <a:pt x="53710" y="648781"/>
                    <a:pt x="76200" y="619148"/>
                  </a:cubicBezTo>
                  <a:cubicBezTo>
                    <a:pt x="98690" y="589515"/>
                    <a:pt x="121443" y="550885"/>
                    <a:pt x="134937" y="520723"/>
                  </a:cubicBezTo>
                  <a:cubicBezTo>
                    <a:pt x="148431" y="490561"/>
                    <a:pt x="133879" y="476273"/>
                    <a:pt x="157162" y="438173"/>
                  </a:cubicBezTo>
                  <a:cubicBezTo>
                    <a:pt x="180445" y="400073"/>
                    <a:pt x="265377" y="332075"/>
                    <a:pt x="274637" y="292123"/>
                  </a:cubicBezTo>
                  <a:cubicBezTo>
                    <a:pt x="283897" y="252171"/>
                    <a:pt x="223573" y="220685"/>
                    <a:pt x="212725" y="198460"/>
                  </a:cubicBezTo>
                  <a:cubicBezTo>
                    <a:pt x="201877" y="176235"/>
                    <a:pt x="187325" y="188142"/>
                    <a:pt x="209550" y="158773"/>
                  </a:cubicBezTo>
                  <a:cubicBezTo>
                    <a:pt x="231775" y="129404"/>
                    <a:pt x="360892" y="1875"/>
                    <a:pt x="358775" y="2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1" name="フリーフォーム: 図形 690">
              <a:extLst>
                <a:ext uri="{FF2B5EF4-FFF2-40B4-BE49-F238E27FC236}">
                  <a16:creationId xmlns:a16="http://schemas.microsoft.com/office/drawing/2014/main" id="{1FD9CCDA-8C05-42AD-A6C6-D62BB80B4C02}"/>
                </a:ext>
              </a:extLst>
            </p:cNvPr>
            <p:cNvSpPr/>
            <p:nvPr/>
          </p:nvSpPr>
          <p:spPr>
            <a:xfrm rot="10800000">
              <a:off x="2973925" y="10125093"/>
              <a:ext cx="615302" cy="164391"/>
            </a:xfrm>
            <a:custGeom>
              <a:avLst/>
              <a:gdLst>
                <a:gd name="connsiteX0" fmla="*/ 169568 w 615302"/>
                <a:gd name="connsiteY0" fmla="*/ 140531 h 164391"/>
                <a:gd name="connsiteX1" fmla="*/ 10818 w 615302"/>
                <a:gd name="connsiteY1" fmla="*/ 75443 h 164391"/>
                <a:gd name="connsiteX2" fmla="*/ 37805 w 615302"/>
                <a:gd name="connsiteY2" fmla="*/ 24643 h 164391"/>
                <a:gd name="connsiteX3" fmla="*/ 228305 w 615302"/>
                <a:gd name="connsiteY3" fmla="*/ 18293 h 164391"/>
                <a:gd name="connsiteX4" fmla="*/ 325143 w 615302"/>
                <a:gd name="connsiteY4" fmla="*/ 48456 h 164391"/>
                <a:gd name="connsiteX5" fmla="*/ 402930 w 615302"/>
                <a:gd name="connsiteY5" fmla="*/ 10356 h 164391"/>
                <a:gd name="connsiteX6" fmla="*/ 477543 w 615302"/>
                <a:gd name="connsiteY6" fmla="*/ 4006 h 164391"/>
                <a:gd name="connsiteX7" fmla="*/ 545805 w 615302"/>
                <a:gd name="connsiteY7" fmla="*/ 64331 h 164391"/>
                <a:gd name="connsiteX8" fmla="*/ 601368 w 615302"/>
                <a:gd name="connsiteY8" fmla="*/ 142118 h 164391"/>
                <a:gd name="connsiteX9" fmla="*/ 606130 w 615302"/>
                <a:gd name="connsiteY9" fmla="*/ 156406 h 164391"/>
                <a:gd name="connsiteX10" fmla="*/ 491830 w 615302"/>
                <a:gd name="connsiteY10" fmla="*/ 30993 h 164391"/>
                <a:gd name="connsiteX11" fmla="*/ 342605 w 615302"/>
                <a:gd name="connsiteY11" fmla="*/ 61156 h 164391"/>
                <a:gd name="connsiteX12" fmla="*/ 191793 w 615302"/>
                <a:gd name="connsiteY12" fmla="*/ 45281 h 164391"/>
                <a:gd name="connsiteX13" fmla="*/ 33043 w 615302"/>
                <a:gd name="connsiteY13" fmla="*/ 51631 h 164391"/>
                <a:gd name="connsiteX14" fmla="*/ 169568 w 615302"/>
                <a:gd name="connsiteY14" fmla="*/ 140531 h 164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15302" h="164391">
                  <a:moveTo>
                    <a:pt x="169568" y="140531"/>
                  </a:moveTo>
                  <a:cubicBezTo>
                    <a:pt x="165864" y="144500"/>
                    <a:pt x="32778" y="94758"/>
                    <a:pt x="10818" y="75443"/>
                  </a:cubicBezTo>
                  <a:cubicBezTo>
                    <a:pt x="-11142" y="56128"/>
                    <a:pt x="1557" y="34168"/>
                    <a:pt x="37805" y="24643"/>
                  </a:cubicBezTo>
                  <a:cubicBezTo>
                    <a:pt x="74053" y="15118"/>
                    <a:pt x="180415" y="14324"/>
                    <a:pt x="228305" y="18293"/>
                  </a:cubicBezTo>
                  <a:cubicBezTo>
                    <a:pt x="276195" y="22262"/>
                    <a:pt x="296039" y="49779"/>
                    <a:pt x="325143" y="48456"/>
                  </a:cubicBezTo>
                  <a:cubicBezTo>
                    <a:pt x="354247" y="47133"/>
                    <a:pt x="377530" y="17764"/>
                    <a:pt x="402930" y="10356"/>
                  </a:cubicBezTo>
                  <a:cubicBezTo>
                    <a:pt x="428330" y="2948"/>
                    <a:pt x="453731" y="-4990"/>
                    <a:pt x="477543" y="4006"/>
                  </a:cubicBezTo>
                  <a:cubicBezTo>
                    <a:pt x="501355" y="13002"/>
                    <a:pt x="525168" y="41312"/>
                    <a:pt x="545805" y="64331"/>
                  </a:cubicBezTo>
                  <a:cubicBezTo>
                    <a:pt x="566442" y="87350"/>
                    <a:pt x="591314" y="126772"/>
                    <a:pt x="601368" y="142118"/>
                  </a:cubicBezTo>
                  <a:cubicBezTo>
                    <a:pt x="611422" y="157464"/>
                    <a:pt x="624386" y="174927"/>
                    <a:pt x="606130" y="156406"/>
                  </a:cubicBezTo>
                  <a:cubicBezTo>
                    <a:pt x="587874" y="137885"/>
                    <a:pt x="535751" y="46868"/>
                    <a:pt x="491830" y="30993"/>
                  </a:cubicBezTo>
                  <a:cubicBezTo>
                    <a:pt x="447909" y="15118"/>
                    <a:pt x="392611" y="58775"/>
                    <a:pt x="342605" y="61156"/>
                  </a:cubicBezTo>
                  <a:cubicBezTo>
                    <a:pt x="292599" y="63537"/>
                    <a:pt x="243387" y="46868"/>
                    <a:pt x="191793" y="45281"/>
                  </a:cubicBezTo>
                  <a:cubicBezTo>
                    <a:pt x="140199" y="43693"/>
                    <a:pt x="40980" y="35756"/>
                    <a:pt x="33043" y="51631"/>
                  </a:cubicBezTo>
                  <a:cubicBezTo>
                    <a:pt x="25106" y="67506"/>
                    <a:pt x="173272" y="136562"/>
                    <a:pt x="169568" y="14053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2" name="フリーフォーム: 図形 691">
              <a:extLst>
                <a:ext uri="{FF2B5EF4-FFF2-40B4-BE49-F238E27FC236}">
                  <a16:creationId xmlns:a16="http://schemas.microsoft.com/office/drawing/2014/main" id="{C81F7413-44FC-4074-975A-83D16A3D8561}"/>
                </a:ext>
              </a:extLst>
            </p:cNvPr>
            <p:cNvSpPr/>
            <p:nvPr/>
          </p:nvSpPr>
          <p:spPr>
            <a:xfrm rot="10800000">
              <a:off x="2808472" y="10085453"/>
              <a:ext cx="168275" cy="103504"/>
            </a:xfrm>
            <a:custGeom>
              <a:avLst/>
              <a:gdLst>
                <a:gd name="connsiteX0" fmla="*/ 0 w 168275"/>
                <a:gd name="connsiteY0" fmla="*/ 103504 h 103504"/>
                <a:gd name="connsiteX1" fmla="*/ 136525 w 168275"/>
                <a:gd name="connsiteY1" fmla="*/ 6666 h 103504"/>
                <a:gd name="connsiteX2" fmla="*/ 168275 w 168275"/>
                <a:gd name="connsiteY2" fmla="*/ 8254 h 103504"/>
                <a:gd name="connsiteX3" fmla="*/ 168275 w 168275"/>
                <a:gd name="connsiteY3" fmla="*/ 8254 h 103504"/>
                <a:gd name="connsiteX4" fmla="*/ 0 w 168275"/>
                <a:gd name="connsiteY4" fmla="*/ 103504 h 103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275" h="103504">
                  <a:moveTo>
                    <a:pt x="0" y="103504"/>
                  </a:moveTo>
                  <a:cubicBezTo>
                    <a:pt x="54239" y="63022"/>
                    <a:pt x="108479" y="22541"/>
                    <a:pt x="136525" y="6666"/>
                  </a:cubicBezTo>
                  <a:cubicBezTo>
                    <a:pt x="164571" y="-9209"/>
                    <a:pt x="168275" y="8254"/>
                    <a:pt x="168275" y="8254"/>
                  </a:cubicBezTo>
                  <a:lnTo>
                    <a:pt x="168275" y="8254"/>
                  </a:lnTo>
                  <a:lnTo>
                    <a:pt x="0" y="103504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3" name="フリーフォーム: 図形 692">
              <a:extLst>
                <a:ext uri="{FF2B5EF4-FFF2-40B4-BE49-F238E27FC236}">
                  <a16:creationId xmlns:a16="http://schemas.microsoft.com/office/drawing/2014/main" id="{8528F34E-D6BE-47A9-A712-E4690B442D7B}"/>
                </a:ext>
              </a:extLst>
            </p:cNvPr>
            <p:cNvSpPr/>
            <p:nvPr/>
          </p:nvSpPr>
          <p:spPr>
            <a:xfrm rot="10800000">
              <a:off x="2644061" y="9866220"/>
              <a:ext cx="224806" cy="364981"/>
            </a:xfrm>
            <a:custGeom>
              <a:avLst/>
              <a:gdLst>
                <a:gd name="connsiteX0" fmla="*/ 70 w 224806"/>
                <a:gd name="connsiteY0" fmla="*/ 266398 h 364981"/>
                <a:gd name="connsiteX1" fmla="*/ 30233 w 224806"/>
                <a:gd name="connsiteY1" fmla="*/ 140985 h 364981"/>
                <a:gd name="connsiteX2" fmla="*/ 34995 w 224806"/>
                <a:gd name="connsiteY2" fmla="*/ 104473 h 364981"/>
                <a:gd name="connsiteX3" fmla="*/ 103258 w 224806"/>
                <a:gd name="connsiteY3" fmla="*/ 40973 h 364981"/>
                <a:gd name="connsiteX4" fmla="*/ 165170 w 224806"/>
                <a:gd name="connsiteY4" fmla="*/ 18748 h 364981"/>
                <a:gd name="connsiteX5" fmla="*/ 204858 w 224806"/>
                <a:gd name="connsiteY5" fmla="*/ 104473 h 364981"/>
                <a:gd name="connsiteX6" fmla="*/ 196920 w 224806"/>
                <a:gd name="connsiteY6" fmla="*/ 202898 h 364981"/>
                <a:gd name="connsiteX7" fmla="*/ 158820 w 224806"/>
                <a:gd name="connsiteY7" fmla="*/ 302910 h 364981"/>
                <a:gd name="connsiteX8" fmla="*/ 92145 w 224806"/>
                <a:gd name="connsiteY8" fmla="*/ 364823 h 364981"/>
                <a:gd name="connsiteX9" fmla="*/ 184220 w 224806"/>
                <a:gd name="connsiteY9" fmla="*/ 285448 h 364981"/>
                <a:gd name="connsiteX10" fmla="*/ 223908 w 224806"/>
                <a:gd name="connsiteY10" fmla="*/ 134635 h 364981"/>
                <a:gd name="connsiteX11" fmla="*/ 149295 w 224806"/>
                <a:gd name="connsiteY11" fmla="*/ 1285 h 364981"/>
                <a:gd name="connsiteX12" fmla="*/ 46108 w 224806"/>
                <a:gd name="connsiteY12" fmla="*/ 69548 h 364981"/>
                <a:gd name="connsiteX13" fmla="*/ 22295 w 224806"/>
                <a:gd name="connsiteY13" fmla="*/ 110823 h 364981"/>
                <a:gd name="connsiteX14" fmla="*/ 70 w 224806"/>
                <a:gd name="connsiteY14" fmla="*/ 266398 h 364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4806" h="364981">
                  <a:moveTo>
                    <a:pt x="70" y="266398"/>
                  </a:moveTo>
                  <a:cubicBezTo>
                    <a:pt x="1393" y="271425"/>
                    <a:pt x="24412" y="167973"/>
                    <a:pt x="30233" y="140985"/>
                  </a:cubicBezTo>
                  <a:cubicBezTo>
                    <a:pt x="36054" y="113997"/>
                    <a:pt x="22824" y="121142"/>
                    <a:pt x="34995" y="104473"/>
                  </a:cubicBezTo>
                  <a:cubicBezTo>
                    <a:pt x="47166" y="87804"/>
                    <a:pt x="81562" y="55260"/>
                    <a:pt x="103258" y="40973"/>
                  </a:cubicBezTo>
                  <a:cubicBezTo>
                    <a:pt x="124954" y="26685"/>
                    <a:pt x="148237" y="8165"/>
                    <a:pt x="165170" y="18748"/>
                  </a:cubicBezTo>
                  <a:cubicBezTo>
                    <a:pt x="182103" y="29331"/>
                    <a:pt x="199566" y="73781"/>
                    <a:pt x="204858" y="104473"/>
                  </a:cubicBezTo>
                  <a:cubicBezTo>
                    <a:pt x="210150" y="135165"/>
                    <a:pt x="204593" y="169825"/>
                    <a:pt x="196920" y="202898"/>
                  </a:cubicBezTo>
                  <a:cubicBezTo>
                    <a:pt x="189247" y="235971"/>
                    <a:pt x="176283" y="275922"/>
                    <a:pt x="158820" y="302910"/>
                  </a:cubicBezTo>
                  <a:cubicBezTo>
                    <a:pt x="141357" y="329898"/>
                    <a:pt x="87912" y="367733"/>
                    <a:pt x="92145" y="364823"/>
                  </a:cubicBezTo>
                  <a:cubicBezTo>
                    <a:pt x="96378" y="361913"/>
                    <a:pt x="162260" y="323813"/>
                    <a:pt x="184220" y="285448"/>
                  </a:cubicBezTo>
                  <a:cubicBezTo>
                    <a:pt x="206180" y="247083"/>
                    <a:pt x="229729" y="181995"/>
                    <a:pt x="223908" y="134635"/>
                  </a:cubicBezTo>
                  <a:cubicBezTo>
                    <a:pt x="218087" y="87274"/>
                    <a:pt x="178928" y="12133"/>
                    <a:pt x="149295" y="1285"/>
                  </a:cubicBezTo>
                  <a:cubicBezTo>
                    <a:pt x="119662" y="-9563"/>
                    <a:pt x="67275" y="51292"/>
                    <a:pt x="46108" y="69548"/>
                  </a:cubicBezTo>
                  <a:cubicBezTo>
                    <a:pt x="24941" y="87804"/>
                    <a:pt x="28116" y="82513"/>
                    <a:pt x="22295" y="110823"/>
                  </a:cubicBezTo>
                  <a:cubicBezTo>
                    <a:pt x="16474" y="139133"/>
                    <a:pt x="-1253" y="261371"/>
                    <a:pt x="70" y="26639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4" name="フリーフォーム: 図形 693">
              <a:extLst>
                <a:ext uri="{FF2B5EF4-FFF2-40B4-BE49-F238E27FC236}">
                  <a16:creationId xmlns:a16="http://schemas.microsoft.com/office/drawing/2014/main" id="{4BE86121-64CD-4123-AA46-A41352604038}"/>
                </a:ext>
              </a:extLst>
            </p:cNvPr>
            <p:cNvSpPr/>
            <p:nvPr/>
          </p:nvSpPr>
          <p:spPr>
            <a:xfrm rot="10800000">
              <a:off x="2931040" y="9756860"/>
              <a:ext cx="201331" cy="320669"/>
            </a:xfrm>
            <a:custGeom>
              <a:avLst/>
              <a:gdLst>
                <a:gd name="connsiteX0" fmla="*/ 147687 w 201331"/>
                <a:gd name="connsiteY0" fmla="*/ 13 h 320669"/>
                <a:gd name="connsiteX1" fmla="*/ 101649 w 201331"/>
                <a:gd name="connsiteY1" fmla="*/ 133363 h 320669"/>
                <a:gd name="connsiteX2" fmla="*/ 23862 w 201331"/>
                <a:gd name="connsiteY2" fmla="*/ 214326 h 320669"/>
                <a:gd name="connsiteX3" fmla="*/ 1637 w 201331"/>
                <a:gd name="connsiteY3" fmla="*/ 222263 h 320669"/>
                <a:gd name="connsiteX4" fmla="*/ 60374 w 201331"/>
                <a:gd name="connsiteY4" fmla="*/ 300051 h 320669"/>
                <a:gd name="connsiteX5" fmla="*/ 71487 w 201331"/>
                <a:gd name="connsiteY5" fmla="*/ 307988 h 320669"/>
                <a:gd name="connsiteX6" fmla="*/ 198487 w 201331"/>
                <a:gd name="connsiteY6" fmla="*/ 144476 h 320669"/>
                <a:gd name="connsiteX7" fmla="*/ 160387 w 201331"/>
                <a:gd name="connsiteY7" fmla="*/ 122251 h 320669"/>
                <a:gd name="connsiteX8" fmla="*/ 166737 w 201331"/>
                <a:gd name="connsiteY8" fmla="*/ 171463 h 320669"/>
                <a:gd name="connsiteX9" fmla="*/ 71487 w 201331"/>
                <a:gd name="connsiteY9" fmla="*/ 281001 h 320669"/>
                <a:gd name="connsiteX10" fmla="*/ 39737 w 201331"/>
                <a:gd name="connsiteY10" fmla="*/ 239726 h 320669"/>
                <a:gd name="connsiteX11" fmla="*/ 71487 w 201331"/>
                <a:gd name="connsiteY11" fmla="*/ 141301 h 320669"/>
                <a:gd name="connsiteX12" fmla="*/ 147687 w 201331"/>
                <a:gd name="connsiteY12" fmla="*/ 13 h 320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1331" h="320669">
                  <a:moveTo>
                    <a:pt x="147687" y="13"/>
                  </a:moveTo>
                  <a:cubicBezTo>
                    <a:pt x="152714" y="-1310"/>
                    <a:pt x="122286" y="97644"/>
                    <a:pt x="101649" y="133363"/>
                  </a:cubicBezTo>
                  <a:cubicBezTo>
                    <a:pt x="81012" y="169082"/>
                    <a:pt x="40531" y="199509"/>
                    <a:pt x="23862" y="214326"/>
                  </a:cubicBezTo>
                  <a:cubicBezTo>
                    <a:pt x="7193" y="229143"/>
                    <a:pt x="-4448" y="207976"/>
                    <a:pt x="1637" y="222263"/>
                  </a:cubicBezTo>
                  <a:cubicBezTo>
                    <a:pt x="7722" y="236550"/>
                    <a:pt x="48732" y="285764"/>
                    <a:pt x="60374" y="300051"/>
                  </a:cubicBezTo>
                  <a:cubicBezTo>
                    <a:pt x="72016" y="314338"/>
                    <a:pt x="48468" y="333917"/>
                    <a:pt x="71487" y="307988"/>
                  </a:cubicBezTo>
                  <a:cubicBezTo>
                    <a:pt x="94506" y="282059"/>
                    <a:pt x="183670" y="175432"/>
                    <a:pt x="198487" y="144476"/>
                  </a:cubicBezTo>
                  <a:cubicBezTo>
                    <a:pt x="213304" y="113520"/>
                    <a:pt x="165679" y="117753"/>
                    <a:pt x="160387" y="122251"/>
                  </a:cubicBezTo>
                  <a:cubicBezTo>
                    <a:pt x="155095" y="126749"/>
                    <a:pt x="181554" y="145005"/>
                    <a:pt x="166737" y="171463"/>
                  </a:cubicBezTo>
                  <a:cubicBezTo>
                    <a:pt x="151920" y="197921"/>
                    <a:pt x="92654" y="269624"/>
                    <a:pt x="71487" y="281001"/>
                  </a:cubicBezTo>
                  <a:cubicBezTo>
                    <a:pt x="50320" y="292378"/>
                    <a:pt x="39737" y="263009"/>
                    <a:pt x="39737" y="239726"/>
                  </a:cubicBezTo>
                  <a:cubicBezTo>
                    <a:pt x="39737" y="216443"/>
                    <a:pt x="52702" y="178872"/>
                    <a:pt x="71487" y="141301"/>
                  </a:cubicBezTo>
                  <a:cubicBezTo>
                    <a:pt x="90272" y="103730"/>
                    <a:pt x="142660" y="1336"/>
                    <a:pt x="147687" y="1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5" name="フリーフォーム: 図形 694">
              <a:extLst>
                <a:ext uri="{FF2B5EF4-FFF2-40B4-BE49-F238E27FC236}">
                  <a16:creationId xmlns:a16="http://schemas.microsoft.com/office/drawing/2014/main" id="{031A5801-AAB9-4D59-B5C4-7D805DF09D78}"/>
                </a:ext>
              </a:extLst>
            </p:cNvPr>
            <p:cNvSpPr/>
            <p:nvPr/>
          </p:nvSpPr>
          <p:spPr>
            <a:xfrm rot="10800000">
              <a:off x="3423033" y="9577453"/>
              <a:ext cx="332740" cy="158972"/>
            </a:xfrm>
            <a:custGeom>
              <a:avLst/>
              <a:gdLst>
                <a:gd name="connsiteX0" fmla="*/ 2739 w 332740"/>
                <a:gd name="connsiteY0" fmla="*/ 16097 h 158972"/>
                <a:gd name="connsiteX1" fmla="*/ 137676 w 332740"/>
                <a:gd name="connsiteY1" fmla="*/ 1809 h 158972"/>
                <a:gd name="connsiteX2" fmla="*/ 298014 w 332740"/>
                <a:gd name="connsiteY2" fmla="*/ 60547 h 158972"/>
                <a:gd name="connsiteX3" fmla="*/ 331351 w 332740"/>
                <a:gd name="connsiteY3" fmla="*/ 158972 h 158972"/>
                <a:gd name="connsiteX4" fmla="*/ 320239 w 332740"/>
                <a:gd name="connsiteY4" fmla="*/ 60547 h 158972"/>
                <a:gd name="connsiteX5" fmla="*/ 264676 w 332740"/>
                <a:gd name="connsiteY5" fmla="*/ 27209 h 158972"/>
                <a:gd name="connsiteX6" fmla="*/ 2739 w 332740"/>
                <a:gd name="connsiteY6" fmla="*/ 16097 h 158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2740" h="158972">
                  <a:moveTo>
                    <a:pt x="2739" y="16097"/>
                  </a:moveTo>
                  <a:cubicBezTo>
                    <a:pt x="-18428" y="11864"/>
                    <a:pt x="88464" y="-5599"/>
                    <a:pt x="137676" y="1809"/>
                  </a:cubicBezTo>
                  <a:cubicBezTo>
                    <a:pt x="186888" y="9217"/>
                    <a:pt x="265735" y="34353"/>
                    <a:pt x="298014" y="60547"/>
                  </a:cubicBezTo>
                  <a:cubicBezTo>
                    <a:pt x="330293" y="86741"/>
                    <a:pt x="327647" y="158972"/>
                    <a:pt x="331351" y="158972"/>
                  </a:cubicBezTo>
                  <a:cubicBezTo>
                    <a:pt x="335055" y="158972"/>
                    <a:pt x="331351" y="82507"/>
                    <a:pt x="320239" y="60547"/>
                  </a:cubicBezTo>
                  <a:cubicBezTo>
                    <a:pt x="309127" y="38587"/>
                    <a:pt x="316270" y="35411"/>
                    <a:pt x="264676" y="27209"/>
                  </a:cubicBezTo>
                  <a:cubicBezTo>
                    <a:pt x="213082" y="19007"/>
                    <a:pt x="23906" y="20330"/>
                    <a:pt x="2739" y="1609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6" name="フリーフォーム: 図形 695">
              <a:extLst>
                <a:ext uri="{FF2B5EF4-FFF2-40B4-BE49-F238E27FC236}">
                  <a16:creationId xmlns:a16="http://schemas.microsoft.com/office/drawing/2014/main" id="{A5DCA5A9-16E5-4A82-BC63-69A8DA1646D5}"/>
                </a:ext>
              </a:extLst>
            </p:cNvPr>
            <p:cNvSpPr/>
            <p:nvPr/>
          </p:nvSpPr>
          <p:spPr>
            <a:xfrm rot="10800000">
              <a:off x="3520587" y="9735662"/>
              <a:ext cx="207957" cy="95821"/>
            </a:xfrm>
            <a:custGeom>
              <a:avLst/>
              <a:gdLst>
                <a:gd name="connsiteX0" fmla="*/ 910 w 207957"/>
                <a:gd name="connsiteY0" fmla="*/ 30 h 95821"/>
                <a:gd name="connsiteX1" fmla="*/ 121560 w 207957"/>
                <a:gd name="connsiteY1" fmla="*/ 25430 h 95821"/>
                <a:gd name="connsiteX2" fmla="*/ 202522 w 207957"/>
                <a:gd name="connsiteY2" fmla="*/ 54005 h 95821"/>
                <a:gd name="connsiteX3" fmla="*/ 199347 w 207957"/>
                <a:gd name="connsiteY3" fmla="*/ 95280 h 95821"/>
                <a:gd name="connsiteX4" fmla="*/ 189822 w 207957"/>
                <a:gd name="connsiteY4" fmla="*/ 22255 h 95821"/>
                <a:gd name="connsiteX5" fmla="*/ 910 w 207957"/>
                <a:gd name="connsiteY5" fmla="*/ 30 h 95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957" h="95821">
                  <a:moveTo>
                    <a:pt x="910" y="30"/>
                  </a:moveTo>
                  <a:cubicBezTo>
                    <a:pt x="-10467" y="559"/>
                    <a:pt x="87958" y="16434"/>
                    <a:pt x="121560" y="25430"/>
                  </a:cubicBezTo>
                  <a:cubicBezTo>
                    <a:pt x="155162" y="34426"/>
                    <a:pt x="189558" y="42364"/>
                    <a:pt x="202522" y="54005"/>
                  </a:cubicBezTo>
                  <a:cubicBezTo>
                    <a:pt x="215486" y="65646"/>
                    <a:pt x="201464" y="100572"/>
                    <a:pt x="199347" y="95280"/>
                  </a:cubicBezTo>
                  <a:cubicBezTo>
                    <a:pt x="197230" y="89988"/>
                    <a:pt x="218662" y="38659"/>
                    <a:pt x="189822" y="22255"/>
                  </a:cubicBezTo>
                  <a:cubicBezTo>
                    <a:pt x="160983" y="5851"/>
                    <a:pt x="12287" y="-499"/>
                    <a:pt x="910" y="3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7" name="フリーフォーム: 図形 696">
              <a:extLst>
                <a:ext uri="{FF2B5EF4-FFF2-40B4-BE49-F238E27FC236}">
                  <a16:creationId xmlns:a16="http://schemas.microsoft.com/office/drawing/2014/main" id="{645F2438-D9B3-4AA7-9C08-9EC401CC67BB}"/>
                </a:ext>
              </a:extLst>
            </p:cNvPr>
            <p:cNvSpPr/>
            <p:nvPr/>
          </p:nvSpPr>
          <p:spPr>
            <a:xfrm rot="10800000">
              <a:off x="2436152" y="9990713"/>
              <a:ext cx="197740" cy="229678"/>
            </a:xfrm>
            <a:custGeom>
              <a:avLst/>
              <a:gdLst>
                <a:gd name="connsiteX0" fmla="*/ 45 w 197740"/>
                <a:gd name="connsiteY0" fmla="*/ 0 h 229678"/>
                <a:gd name="connsiteX1" fmla="*/ 192133 w 197740"/>
                <a:gd name="connsiteY1" fmla="*/ 128588 h 229678"/>
                <a:gd name="connsiteX2" fmla="*/ 141333 w 197740"/>
                <a:gd name="connsiteY2" fmla="*/ 179388 h 229678"/>
                <a:gd name="connsiteX3" fmla="*/ 88945 w 197740"/>
                <a:gd name="connsiteY3" fmla="*/ 228600 h 229678"/>
                <a:gd name="connsiteX4" fmla="*/ 173083 w 197740"/>
                <a:gd name="connsiteY4" fmla="*/ 130175 h 229678"/>
                <a:gd name="connsiteX5" fmla="*/ 45 w 197740"/>
                <a:gd name="connsiteY5" fmla="*/ 0 h 229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740" h="229678">
                  <a:moveTo>
                    <a:pt x="45" y="0"/>
                  </a:moveTo>
                  <a:cubicBezTo>
                    <a:pt x="3220" y="-265"/>
                    <a:pt x="168585" y="98690"/>
                    <a:pt x="192133" y="128588"/>
                  </a:cubicBezTo>
                  <a:cubicBezTo>
                    <a:pt x="215681" y="158486"/>
                    <a:pt x="158531" y="162719"/>
                    <a:pt x="141333" y="179388"/>
                  </a:cubicBezTo>
                  <a:cubicBezTo>
                    <a:pt x="124135" y="196057"/>
                    <a:pt x="83653" y="236802"/>
                    <a:pt x="88945" y="228600"/>
                  </a:cubicBezTo>
                  <a:cubicBezTo>
                    <a:pt x="94237" y="220398"/>
                    <a:pt x="185518" y="164306"/>
                    <a:pt x="173083" y="130175"/>
                  </a:cubicBezTo>
                  <a:cubicBezTo>
                    <a:pt x="160648" y="96044"/>
                    <a:pt x="-3130" y="265"/>
                    <a:pt x="45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8" name="フリーフォーム: 図形 697">
              <a:extLst>
                <a:ext uri="{FF2B5EF4-FFF2-40B4-BE49-F238E27FC236}">
                  <a16:creationId xmlns:a16="http://schemas.microsoft.com/office/drawing/2014/main" id="{B3D61596-4163-4353-8AE5-4B62A370D219}"/>
                </a:ext>
              </a:extLst>
            </p:cNvPr>
            <p:cNvSpPr/>
            <p:nvPr/>
          </p:nvSpPr>
          <p:spPr>
            <a:xfrm rot="10800000">
              <a:off x="2336275" y="9913981"/>
              <a:ext cx="215478" cy="158975"/>
            </a:xfrm>
            <a:custGeom>
              <a:avLst/>
              <a:gdLst>
                <a:gd name="connsiteX0" fmla="*/ 2044 w 215478"/>
                <a:gd name="connsiteY0" fmla="*/ 154190 h 158975"/>
                <a:gd name="connsiteX1" fmla="*/ 33794 w 215478"/>
                <a:gd name="connsiteY1" fmla="*/ 70053 h 158975"/>
                <a:gd name="connsiteX2" fmla="*/ 143331 w 215478"/>
                <a:gd name="connsiteY2" fmla="*/ 203 h 158975"/>
                <a:gd name="connsiteX3" fmla="*/ 214769 w 215478"/>
                <a:gd name="connsiteY3" fmla="*/ 52590 h 158975"/>
                <a:gd name="connsiteX4" fmla="*/ 100469 w 215478"/>
                <a:gd name="connsiteY4" fmla="*/ 158953 h 158975"/>
                <a:gd name="connsiteX5" fmla="*/ 197306 w 215478"/>
                <a:gd name="connsiteY5" fmla="*/ 43065 h 158975"/>
                <a:gd name="connsiteX6" fmla="*/ 165556 w 215478"/>
                <a:gd name="connsiteY6" fmla="*/ 19253 h 158975"/>
                <a:gd name="connsiteX7" fmla="*/ 81419 w 215478"/>
                <a:gd name="connsiteY7" fmla="*/ 52590 h 158975"/>
                <a:gd name="connsiteX8" fmla="*/ 2044 w 215478"/>
                <a:gd name="connsiteY8" fmla="*/ 154190 h 158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478" h="158975">
                  <a:moveTo>
                    <a:pt x="2044" y="154190"/>
                  </a:moveTo>
                  <a:cubicBezTo>
                    <a:pt x="-5893" y="157100"/>
                    <a:pt x="10246" y="95717"/>
                    <a:pt x="33794" y="70053"/>
                  </a:cubicBezTo>
                  <a:cubicBezTo>
                    <a:pt x="57342" y="44389"/>
                    <a:pt x="113169" y="3113"/>
                    <a:pt x="143331" y="203"/>
                  </a:cubicBezTo>
                  <a:cubicBezTo>
                    <a:pt x="173494" y="-2708"/>
                    <a:pt x="221913" y="26132"/>
                    <a:pt x="214769" y="52590"/>
                  </a:cubicBezTo>
                  <a:cubicBezTo>
                    <a:pt x="207625" y="79048"/>
                    <a:pt x="103379" y="160540"/>
                    <a:pt x="100469" y="158953"/>
                  </a:cubicBezTo>
                  <a:cubicBezTo>
                    <a:pt x="97559" y="157366"/>
                    <a:pt x="186458" y="66348"/>
                    <a:pt x="197306" y="43065"/>
                  </a:cubicBezTo>
                  <a:cubicBezTo>
                    <a:pt x="208154" y="19782"/>
                    <a:pt x="184870" y="17666"/>
                    <a:pt x="165556" y="19253"/>
                  </a:cubicBezTo>
                  <a:cubicBezTo>
                    <a:pt x="146242" y="20840"/>
                    <a:pt x="108406" y="33011"/>
                    <a:pt x="81419" y="52590"/>
                  </a:cubicBezTo>
                  <a:cubicBezTo>
                    <a:pt x="54432" y="72169"/>
                    <a:pt x="9981" y="151280"/>
                    <a:pt x="2044" y="15419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9" name="フリーフォーム: 図形 698">
              <a:extLst>
                <a:ext uri="{FF2B5EF4-FFF2-40B4-BE49-F238E27FC236}">
                  <a16:creationId xmlns:a16="http://schemas.microsoft.com/office/drawing/2014/main" id="{45C1997C-1D84-44BE-B797-2C93719A51DE}"/>
                </a:ext>
              </a:extLst>
            </p:cNvPr>
            <p:cNvSpPr/>
            <p:nvPr/>
          </p:nvSpPr>
          <p:spPr>
            <a:xfrm rot="10800000">
              <a:off x="2087469" y="9214370"/>
              <a:ext cx="346142" cy="418595"/>
            </a:xfrm>
            <a:custGeom>
              <a:avLst/>
              <a:gdLst>
                <a:gd name="connsiteX0" fmla="*/ 345864 w 346142"/>
                <a:gd name="connsiteY0" fmla="*/ 1007 h 418595"/>
                <a:gd name="connsiteX1" fmla="*/ 206164 w 346142"/>
                <a:gd name="connsiteY1" fmla="*/ 72974 h 418595"/>
                <a:gd name="connsiteX2" fmla="*/ 98214 w 346142"/>
                <a:gd name="connsiteY2" fmla="*/ 87791 h 418595"/>
                <a:gd name="connsiteX3" fmla="*/ 89747 w 346142"/>
                <a:gd name="connsiteY3" fmla="*/ 183041 h 418595"/>
                <a:gd name="connsiteX4" fmla="*/ 144781 w 346142"/>
                <a:gd name="connsiteY4" fmla="*/ 238074 h 418595"/>
                <a:gd name="connsiteX5" fmla="*/ 41064 w 346142"/>
                <a:gd name="connsiteY5" fmla="*/ 316391 h 418595"/>
                <a:gd name="connsiteX6" fmla="*/ 13547 w 346142"/>
                <a:gd name="connsiteY6" fmla="*/ 371424 h 418595"/>
                <a:gd name="connsiteX7" fmla="*/ 24131 w 346142"/>
                <a:gd name="connsiteY7" fmla="*/ 417991 h 418595"/>
                <a:gd name="connsiteX8" fmla="*/ 2964 w 346142"/>
                <a:gd name="connsiteY8" fmla="*/ 337557 h 418595"/>
                <a:gd name="connsiteX9" fmla="*/ 100331 w 346142"/>
                <a:gd name="connsiteY9" fmla="*/ 242307 h 418595"/>
                <a:gd name="connsiteX10" fmla="*/ 68581 w 346142"/>
                <a:gd name="connsiteY10" fmla="*/ 83557 h 418595"/>
                <a:gd name="connsiteX11" fmla="*/ 237914 w 346142"/>
                <a:gd name="connsiteY11" fmla="*/ 32757 h 418595"/>
                <a:gd name="connsiteX12" fmla="*/ 345864 w 346142"/>
                <a:gd name="connsiteY12" fmla="*/ 1007 h 418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6142" h="418595">
                  <a:moveTo>
                    <a:pt x="345864" y="1007"/>
                  </a:moveTo>
                  <a:cubicBezTo>
                    <a:pt x="340572" y="7710"/>
                    <a:pt x="247439" y="58510"/>
                    <a:pt x="206164" y="72974"/>
                  </a:cubicBezTo>
                  <a:cubicBezTo>
                    <a:pt x="164889" y="87438"/>
                    <a:pt x="117617" y="69447"/>
                    <a:pt x="98214" y="87791"/>
                  </a:cubicBezTo>
                  <a:cubicBezTo>
                    <a:pt x="78811" y="106136"/>
                    <a:pt x="81986" y="157994"/>
                    <a:pt x="89747" y="183041"/>
                  </a:cubicBezTo>
                  <a:cubicBezTo>
                    <a:pt x="97508" y="208088"/>
                    <a:pt x="152895" y="215849"/>
                    <a:pt x="144781" y="238074"/>
                  </a:cubicBezTo>
                  <a:cubicBezTo>
                    <a:pt x="136667" y="260299"/>
                    <a:pt x="62936" y="294166"/>
                    <a:pt x="41064" y="316391"/>
                  </a:cubicBezTo>
                  <a:cubicBezTo>
                    <a:pt x="19192" y="338616"/>
                    <a:pt x="16369" y="354491"/>
                    <a:pt x="13547" y="371424"/>
                  </a:cubicBezTo>
                  <a:cubicBezTo>
                    <a:pt x="10725" y="388357"/>
                    <a:pt x="25895" y="423635"/>
                    <a:pt x="24131" y="417991"/>
                  </a:cubicBezTo>
                  <a:cubicBezTo>
                    <a:pt x="22367" y="412347"/>
                    <a:pt x="-9736" y="366838"/>
                    <a:pt x="2964" y="337557"/>
                  </a:cubicBezTo>
                  <a:cubicBezTo>
                    <a:pt x="15664" y="308276"/>
                    <a:pt x="89395" y="284640"/>
                    <a:pt x="100331" y="242307"/>
                  </a:cubicBezTo>
                  <a:cubicBezTo>
                    <a:pt x="111267" y="199974"/>
                    <a:pt x="45651" y="118482"/>
                    <a:pt x="68581" y="83557"/>
                  </a:cubicBezTo>
                  <a:cubicBezTo>
                    <a:pt x="91511" y="48632"/>
                    <a:pt x="195933" y="42635"/>
                    <a:pt x="237914" y="32757"/>
                  </a:cubicBezTo>
                  <a:cubicBezTo>
                    <a:pt x="279894" y="22879"/>
                    <a:pt x="351156" y="-5696"/>
                    <a:pt x="345864" y="100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0" name="フリーフォーム: 図形 699">
              <a:extLst>
                <a:ext uri="{FF2B5EF4-FFF2-40B4-BE49-F238E27FC236}">
                  <a16:creationId xmlns:a16="http://schemas.microsoft.com/office/drawing/2014/main" id="{69DAE4F6-990D-40F2-8711-4C4D1B87263D}"/>
                </a:ext>
              </a:extLst>
            </p:cNvPr>
            <p:cNvSpPr/>
            <p:nvPr/>
          </p:nvSpPr>
          <p:spPr>
            <a:xfrm rot="10800000">
              <a:off x="2385731" y="8888428"/>
              <a:ext cx="296213" cy="385845"/>
            </a:xfrm>
            <a:custGeom>
              <a:avLst/>
              <a:gdLst>
                <a:gd name="connsiteX0" fmla="*/ 149697 w 296213"/>
                <a:gd name="connsiteY0" fmla="*/ 32 h 385845"/>
                <a:gd name="connsiteX1" fmla="*/ 295747 w 296213"/>
                <a:gd name="connsiteY1" fmla="*/ 133382 h 385845"/>
                <a:gd name="connsiteX2" fmla="*/ 192030 w 296213"/>
                <a:gd name="connsiteY2" fmla="*/ 201115 h 385845"/>
                <a:gd name="connsiteX3" fmla="*/ 79847 w 296213"/>
                <a:gd name="connsiteY3" fmla="*/ 266732 h 385845"/>
                <a:gd name="connsiteX4" fmla="*/ 54447 w 296213"/>
                <a:gd name="connsiteY4" fmla="*/ 325999 h 385845"/>
                <a:gd name="connsiteX5" fmla="*/ 1530 w 296213"/>
                <a:gd name="connsiteY5" fmla="*/ 383149 h 385845"/>
                <a:gd name="connsiteX6" fmla="*/ 120064 w 296213"/>
                <a:gd name="connsiteY6" fmla="*/ 234982 h 385845"/>
                <a:gd name="connsiteX7" fmla="*/ 283047 w 296213"/>
                <a:gd name="connsiteY7" fmla="*/ 146082 h 385845"/>
                <a:gd name="connsiteX8" fmla="*/ 149697 w 296213"/>
                <a:gd name="connsiteY8" fmla="*/ 32 h 385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213" h="385845">
                  <a:moveTo>
                    <a:pt x="149697" y="32"/>
                  </a:moveTo>
                  <a:cubicBezTo>
                    <a:pt x="151814" y="-2085"/>
                    <a:pt x="288692" y="99868"/>
                    <a:pt x="295747" y="133382"/>
                  </a:cubicBezTo>
                  <a:cubicBezTo>
                    <a:pt x="302802" y="166896"/>
                    <a:pt x="228013" y="178890"/>
                    <a:pt x="192030" y="201115"/>
                  </a:cubicBezTo>
                  <a:cubicBezTo>
                    <a:pt x="156047" y="223340"/>
                    <a:pt x="102778" y="245918"/>
                    <a:pt x="79847" y="266732"/>
                  </a:cubicBezTo>
                  <a:cubicBezTo>
                    <a:pt x="56916" y="287546"/>
                    <a:pt x="67500" y="306596"/>
                    <a:pt x="54447" y="325999"/>
                  </a:cubicBezTo>
                  <a:cubicBezTo>
                    <a:pt x="41394" y="345402"/>
                    <a:pt x="-9406" y="398319"/>
                    <a:pt x="1530" y="383149"/>
                  </a:cubicBezTo>
                  <a:cubicBezTo>
                    <a:pt x="12466" y="367980"/>
                    <a:pt x="73144" y="274493"/>
                    <a:pt x="120064" y="234982"/>
                  </a:cubicBezTo>
                  <a:cubicBezTo>
                    <a:pt x="166984" y="195471"/>
                    <a:pt x="275639" y="180654"/>
                    <a:pt x="283047" y="146082"/>
                  </a:cubicBezTo>
                  <a:cubicBezTo>
                    <a:pt x="290455" y="111510"/>
                    <a:pt x="147580" y="2149"/>
                    <a:pt x="149697" y="3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1" name="フリーフォーム: 図形 700">
              <a:extLst>
                <a:ext uri="{FF2B5EF4-FFF2-40B4-BE49-F238E27FC236}">
                  <a16:creationId xmlns:a16="http://schemas.microsoft.com/office/drawing/2014/main" id="{C3A12FD0-4E6E-4CBB-B420-B40FF95227CD}"/>
                </a:ext>
              </a:extLst>
            </p:cNvPr>
            <p:cNvSpPr/>
            <p:nvPr/>
          </p:nvSpPr>
          <p:spPr>
            <a:xfrm rot="10800000">
              <a:off x="2546540" y="8603083"/>
              <a:ext cx="165624" cy="311359"/>
            </a:xfrm>
            <a:custGeom>
              <a:avLst/>
              <a:gdLst>
                <a:gd name="connsiteX0" fmla="*/ 165100 w 165624"/>
                <a:gd name="connsiteY0" fmla="*/ 34 h 311359"/>
                <a:gd name="connsiteX1" fmla="*/ 118534 w 165624"/>
                <a:gd name="connsiteY1" fmla="*/ 222284 h 311359"/>
                <a:gd name="connsiteX2" fmla="*/ 42334 w 165624"/>
                <a:gd name="connsiteY2" fmla="*/ 311184 h 311359"/>
                <a:gd name="connsiteX3" fmla="*/ 0 w 165624"/>
                <a:gd name="connsiteY3" fmla="*/ 203234 h 311359"/>
                <a:gd name="connsiteX4" fmla="*/ 42334 w 165624"/>
                <a:gd name="connsiteY4" fmla="*/ 42368 h 311359"/>
                <a:gd name="connsiteX5" fmla="*/ 59267 w 165624"/>
                <a:gd name="connsiteY5" fmla="*/ 23318 h 311359"/>
                <a:gd name="connsiteX6" fmla="*/ 27517 w 165624"/>
                <a:gd name="connsiteY6" fmla="*/ 127034 h 311359"/>
                <a:gd name="connsiteX7" fmla="*/ 21167 w 165624"/>
                <a:gd name="connsiteY7" fmla="*/ 194768 h 311359"/>
                <a:gd name="connsiteX8" fmla="*/ 29634 w 165624"/>
                <a:gd name="connsiteY8" fmla="*/ 258268 h 311359"/>
                <a:gd name="connsiteX9" fmla="*/ 88900 w 165624"/>
                <a:gd name="connsiteY9" fmla="*/ 239218 h 311359"/>
                <a:gd name="connsiteX10" fmla="*/ 165100 w 165624"/>
                <a:gd name="connsiteY10" fmla="*/ 34 h 311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5624" h="311359">
                  <a:moveTo>
                    <a:pt x="165100" y="34"/>
                  </a:moveTo>
                  <a:cubicBezTo>
                    <a:pt x="170039" y="-2788"/>
                    <a:pt x="138995" y="170426"/>
                    <a:pt x="118534" y="222284"/>
                  </a:cubicBezTo>
                  <a:cubicBezTo>
                    <a:pt x="98073" y="274142"/>
                    <a:pt x="62090" y="314359"/>
                    <a:pt x="42334" y="311184"/>
                  </a:cubicBezTo>
                  <a:cubicBezTo>
                    <a:pt x="22578" y="308009"/>
                    <a:pt x="0" y="248037"/>
                    <a:pt x="0" y="203234"/>
                  </a:cubicBezTo>
                  <a:cubicBezTo>
                    <a:pt x="0" y="158431"/>
                    <a:pt x="32456" y="72354"/>
                    <a:pt x="42334" y="42368"/>
                  </a:cubicBezTo>
                  <a:cubicBezTo>
                    <a:pt x="52212" y="12382"/>
                    <a:pt x="61737" y="9207"/>
                    <a:pt x="59267" y="23318"/>
                  </a:cubicBezTo>
                  <a:cubicBezTo>
                    <a:pt x="56797" y="37429"/>
                    <a:pt x="33867" y="98459"/>
                    <a:pt x="27517" y="127034"/>
                  </a:cubicBezTo>
                  <a:cubicBezTo>
                    <a:pt x="21167" y="155609"/>
                    <a:pt x="20814" y="172896"/>
                    <a:pt x="21167" y="194768"/>
                  </a:cubicBezTo>
                  <a:cubicBezTo>
                    <a:pt x="21520" y="216640"/>
                    <a:pt x="18345" y="250860"/>
                    <a:pt x="29634" y="258268"/>
                  </a:cubicBezTo>
                  <a:cubicBezTo>
                    <a:pt x="40923" y="265676"/>
                    <a:pt x="65617" y="279788"/>
                    <a:pt x="88900" y="239218"/>
                  </a:cubicBezTo>
                  <a:cubicBezTo>
                    <a:pt x="112183" y="198649"/>
                    <a:pt x="160161" y="2856"/>
                    <a:pt x="165100" y="3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2" name="フリーフォーム: 図形 701">
              <a:extLst>
                <a:ext uri="{FF2B5EF4-FFF2-40B4-BE49-F238E27FC236}">
                  <a16:creationId xmlns:a16="http://schemas.microsoft.com/office/drawing/2014/main" id="{7A8DEDE9-2E1D-4A44-905D-663285310089}"/>
                </a:ext>
              </a:extLst>
            </p:cNvPr>
            <p:cNvSpPr/>
            <p:nvPr/>
          </p:nvSpPr>
          <p:spPr>
            <a:xfrm rot="10800000">
              <a:off x="2743316" y="8171203"/>
              <a:ext cx="261640" cy="493438"/>
            </a:xfrm>
            <a:custGeom>
              <a:avLst/>
              <a:gdLst>
                <a:gd name="connsiteX0" fmla="*/ 195426 w 261640"/>
                <a:gd name="connsiteY0" fmla="*/ 0 h 493438"/>
                <a:gd name="connsiteX1" fmla="*/ 261042 w 261640"/>
                <a:gd name="connsiteY1" fmla="*/ 120650 h 493438"/>
                <a:gd name="connsiteX2" fmla="*/ 148859 w 261640"/>
                <a:gd name="connsiteY2" fmla="*/ 232833 h 493438"/>
                <a:gd name="connsiteX3" fmla="*/ 150976 w 261640"/>
                <a:gd name="connsiteY3" fmla="*/ 277283 h 493438"/>
                <a:gd name="connsiteX4" fmla="*/ 165792 w 261640"/>
                <a:gd name="connsiteY4" fmla="*/ 302683 h 493438"/>
                <a:gd name="connsiteX5" fmla="*/ 85359 w 261640"/>
                <a:gd name="connsiteY5" fmla="*/ 436033 h 493438"/>
                <a:gd name="connsiteX6" fmla="*/ 692 w 261640"/>
                <a:gd name="connsiteY6" fmla="*/ 488950 h 493438"/>
                <a:gd name="connsiteX7" fmla="*/ 134042 w 261640"/>
                <a:gd name="connsiteY7" fmla="*/ 328083 h 493438"/>
                <a:gd name="connsiteX8" fmla="*/ 121342 w 261640"/>
                <a:gd name="connsiteY8" fmla="*/ 220133 h 493438"/>
                <a:gd name="connsiteX9" fmla="*/ 241992 w 261640"/>
                <a:gd name="connsiteY9" fmla="*/ 120650 h 493438"/>
                <a:gd name="connsiteX10" fmla="*/ 195426 w 261640"/>
                <a:gd name="connsiteY10" fmla="*/ 0 h 493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61640" h="493438">
                  <a:moveTo>
                    <a:pt x="195426" y="0"/>
                  </a:moveTo>
                  <a:cubicBezTo>
                    <a:pt x="198601" y="0"/>
                    <a:pt x="268803" y="81845"/>
                    <a:pt x="261042" y="120650"/>
                  </a:cubicBezTo>
                  <a:cubicBezTo>
                    <a:pt x="253281" y="159455"/>
                    <a:pt x="167203" y="206728"/>
                    <a:pt x="148859" y="232833"/>
                  </a:cubicBezTo>
                  <a:cubicBezTo>
                    <a:pt x="130515" y="258938"/>
                    <a:pt x="148154" y="265641"/>
                    <a:pt x="150976" y="277283"/>
                  </a:cubicBezTo>
                  <a:cubicBezTo>
                    <a:pt x="153798" y="288925"/>
                    <a:pt x="176728" y="276225"/>
                    <a:pt x="165792" y="302683"/>
                  </a:cubicBezTo>
                  <a:cubicBezTo>
                    <a:pt x="154856" y="329141"/>
                    <a:pt x="112876" y="404989"/>
                    <a:pt x="85359" y="436033"/>
                  </a:cubicBezTo>
                  <a:cubicBezTo>
                    <a:pt x="57842" y="467077"/>
                    <a:pt x="-7422" y="506942"/>
                    <a:pt x="692" y="488950"/>
                  </a:cubicBezTo>
                  <a:cubicBezTo>
                    <a:pt x="8806" y="470958"/>
                    <a:pt x="113934" y="372886"/>
                    <a:pt x="134042" y="328083"/>
                  </a:cubicBezTo>
                  <a:cubicBezTo>
                    <a:pt x="154150" y="283280"/>
                    <a:pt x="103350" y="254705"/>
                    <a:pt x="121342" y="220133"/>
                  </a:cubicBezTo>
                  <a:cubicBezTo>
                    <a:pt x="139334" y="185561"/>
                    <a:pt x="227528" y="155575"/>
                    <a:pt x="241992" y="120650"/>
                  </a:cubicBezTo>
                  <a:cubicBezTo>
                    <a:pt x="256456" y="85725"/>
                    <a:pt x="192251" y="0"/>
                    <a:pt x="195426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3" name="フリーフォーム: 図形 702">
              <a:extLst>
                <a:ext uri="{FF2B5EF4-FFF2-40B4-BE49-F238E27FC236}">
                  <a16:creationId xmlns:a16="http://schemas.microsoft.com/office/drawing/2014/main" id="{D7AE0726-69A9-453D-BC2D-6F23AC1282AD}"/>
                </a:ext>
              </a:extLst>
            </p:cNvPr>
            <p:cNvSpPr/>
            <p:nvPr/>
          </p:nvSpPr>
          <p:spPr>
            <a:xfrm rot="10800000">
              <a:off x="3005722" y="7954940"/>
              <a:ext cx="403295" cy="301349"/>
            </a:xfrm>
            <a:custGeom>
              <a:avLst/>
              <a:gdLst>
                <a:gd name="connsiteX0" fmla="*/ 315853 w 403295"/>
                <a:gd name="connsiteY0" fmla="*/ 146215 h 301349"/>
                <a:gd name="connsiteX1" fmla="*/ 402637 w 403295"/>
                <a:gd name="connsiteY1" fmla="*/ 285915 h 301349"/>
                <a:gd name="connsiteX2" fmla="*/ 260820 w 403295"/>
                <a:gd name="connsiteY2" fmla="*/ 266865 h 301349"/>
                <a:gd name="connsiteX3" fmla="*/ 470 w 403295"/>
                <a:gd name="connsiteY3" fmla="*/ 10748 h 301349"/>
                <a:gd name="connsiteX4" fmla="*/ 193087 w 403295"/>
                <a:gd name="connsiteY4" fmla="*/ 44615 h 301349"/>
                <a:gd name="connsiteX5" fmla="*/ 51270 w 403295"/>
                <a:gd name="connsiteY5" fmla="*/ 12865 h 301349"/>
                <a:gd name="connsiteX6" fmla="*/ 38570 w 403295"/>
                <a:gd name="connsiteY6" fmla="*/ 25565 h 301349"/>
                <a:gd name="connsiteX7" fmla="*/ 224837 w 403295"/>
                <a:gd name="connsiteY7" fmla="*/ 230881 h 301349"/>
                <a:gd name="connsiteX8" fmla="*/ 364537 w 403295"/>
                <a:gd name="connsiteY8" fmla="*/ 283798 h 301349"/>
                <a:gd name="connsiteX9" fmla="*/ 315853 w 403295"/>
                <a:gd name="connsiteY9" fmla="*/ 146215 h 301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3295" h="301349">
                  <a:moveTo>
                    <a:pt x="315853" y="146215"/>
                  </a:moveTo>
                  <a:cubicBezTo>
                    <a:pt x="322203" y="146568"/>
                    <a:pt x="411809" y="265807"/>
                    <a:pt x="402637" y="285915"/>
                  </a:cubicBezTo>
                  <a:cubicBezTo>
                    <a:pt x="393465" y="306023"/>
                    <a:pt x="327848" y="312726"/>
                    <a:pt x="260820" y="266865"/>
                  </a:cubicBezTo>
                  <a:cubicBezTo>
                    <a:pt x="193792" y="221004"/>
                    <a:pt x="11759" y="47790"/>
                    <a:pt x="470" y="10748"/>
                  </a:cubicBezTo>
                  <a:cubicBezTo>
                    <a:pt x="-10819" y="-26294"/>
                    <a:pt x="184620" y="44262"/>
                    <a:pt x="193087" y="44615"/>
                  </a:cubicBezTo>
                  <a:cubicBezTo>
                    <a:pt x="201554" y="44968"/>
                    <a:pt x="77023" y="16040"/>
                    <a:pt x="51270" y="12865"/>
                  </a:cubicBezTo>
                  <a:cubicBezTo>
                    <a:pt x="25517" y="9690"/>
                    <a:pt x="9642" y="-10771"/>
                    <a:pt x="38570" y="25565"/>
                  </a:cubicBezTo>
                  <a:cubicBezTo>
                    <a:pt x="67498" y="61901"/>
                    <a:pt x="170509" y="187842"/>
                    <a:pt x="224837" y="230881"/>
                  </a:cubicBezTo>
                  <a:cubicBezTo>
                    <a:pt x="279165" y="273920"/>
                    <a:pt x="347251" y="297204"/>
                    <a:pt x="364537" y="283798"/>
                  </a:cubicBezTo>
                  <a:cubicBezTo>
                    <a:pt x="381823" y="270393"/>
                    <a:pt x="309503" y="145862"/>
                    <a:pt x="315853" y="14621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4" name="フリーフォーム: 図形 703">
              <a:extLst>
                <a:ext uri="{FF2B5EF4-FFF2-40B4-BE49-F238E27FC236}">
                  <a16:creationId xmlns:a16="http://schemas.microsoft.com/office/drawing/2014/main" id="{3DB2D92E-B709-463A-A53D-1D1093F4E26A}"/>
                </a:ext>
              </a:extLst>
            </p:cNvPr>
            <p:cNvSpPr/>
            <p:nvPr/>
          </p:nvSpPr>
          <p:spPr>
            <a:xfrm rot="10800000">
              <a:off x="3954808" y="9066278"/>
              <a:ext cx="242820" cy="587453"/>
            </a:xfrm>
            <a:custGeom>
              <a:avLst/>
              <a:gdLst>
                <a:gd name="connsiteX0" fmla="*/ 241394 w 242820"/>
                <a:gd name="connsiteY0" fmla="*/ 78 h 587453"/>
                <a:gd name="connsiteX1" fmla="*/ 201706 w 242820"/>
                <a:gd name="connsiteY1" fmla="*/ 88978 h 587453"/>
                <a:gd name="connsiteX2" fmla="*/ 208056 w 242820"/>
                <a:gd name="connsiteY2" fmla="*/ 152478 h 587453"/>
                <a:gd name="connsiteX3" fmla="*/ 103281 w 242820"/>
                <a:gd name="connsiteY3" fmla="*/ 442990 h 587453"/>
                <a:gd name="connsiteX4" fmla="*/ 104869 w 242820"/>
                <a:gd name="connsiteY4" fmla="*/ 490615 h 587453"/>
                <a:gd name="connsiteX5" fmla="*/ 94 w 242820"/>
                <a:gd name="connsiteY5" fmla="*/ 587453 h 587453"/>
                <a:gd name="connsiteX6" fmla="*/ 125506 w 242820"/>
                <a:gd name="connsiteY6" fmla="*/ 492203 h 587453"/>
                <a:gd name="connsiteX7" fmla="*/ 135031 w 242820"/>
                <a:gd name="connsiteY7" fmla="*/ 422353 h 587453"/>
                <a:gd name="connsiteX8" fmla="*/ 238219 w 242820"/>
                <a:gd name="connsiteY8" fmla="*/ 88978 h 587453"/>
                <a:gd name="connsiteX9" fmla="*/ 225519 w 242820"/>
                <a:gd name="connsiteY9" fmla="*/ 73103 h 587453"/>
                <a:gd name="connsiteX10" fmla="*/ 241394 w 242820"/>
                <a:gd name="connsiteY10" fmla="*/ 78 h 587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2820" h="587453">
                  <a:moveTo>
                    <a:pt x="241394" y="78"/>
                  </a:moveTo>
                  <a:cubicBezTo>
                    <a:pt x="237425" y="2724"/>
                    <a:pt x="207262" y="63578"/>
                    <a:pt x="201706" y="88978"/>
                  </a:cubicBezTo>
                  <a:cubicBezTo>
                    <a:pt x="196150" y="114378"/>
                    <a:pt x="224460" y="93476"/>
                    <a:pt x="208056" y="152478"/>
                  </a:cubicBezTo>
                  <a:cubicBezTo>
                    <a:pt x="191652" y="211480"/>
                    <a:pt x="120479" y="386634"/>
                    <a:pt x="103281" y="442990"/>
                  </a:cubicBezTo>
                  <a:cubicBezTo>
                    <a:pt x="86083" y="499346"/>
                    <a:pt x="122067" y="466538"/>
                    <a:pt x="104869" y="490615"/>
                  </a:cubicBezTo>
                  <a:cubicBezTo>
                    <a:pt x="87671" y="514692"/>
                    <a:pt x="-3345" y="587188"/>
                    <a:pt x="94" y="587453"/>
                  </a:cubicBezTo>
                  <a:cubicBezTo>
                    <a:pt x="3533" y="587718"/>
                    <a:pt x="103016" y="519720"/>
                    <a:pt x="125506" y="492203"/>
                  </a:cubicBezTo>
                  <a:cubicBezTo>
                    <a:pt x="147995" y="464686"/>
                    <a:pt x="116246" y="489557"/>
                    <a:pt x="135031" y="422353"/>
                  </a:cubicBezTo>
                  <a:cubicBezTo>
                    <a:pt x="153816" y="355149"/>
                    <a:pt x="223138" y="147186"/>
                    <a:pt x="238219" y="88978"/>
                  </a:cubicBezTo>
                  <a:cubicBezTo>
                    <a:pt x="253300" y="30770"/>
                    <a:pt x="226577" y="83951"/>
                    <a:pt x="225519" y="73103"/>
                  </a:cubicBezTo>
                  <a:cubicBezTo>
                    <a:pt x="224461" y="62255"/>
                    <a:pt x="245363" y="-2568"/>
                    <a:pt x="241394" y="7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5" name="フリーフォーム: 図形 704">
              <a:extLst>
                <a:ext uri="{FF2B5EF4-FFF2-40B4-BE49-F238E27FC236}">
                  <a16:creationId xmlns:a16="http://schemas.microsoft.com/office/drawing/2014/main" id="{22CB49B4-3BD1-4B30-8962-5B8213134FE7}"/>
                </a:ext>
              </a:extLst>
            </p:cNvPr>
            <p:cNvSpPr/>
            <p:nvPr/>
          </p:nvSpPr>
          <p:spPr>
            <a:xfrm rot="10800000">
              <a:off x="3822918" y="8180529"/>
              <a:ext cx="192060" cy="235987"/>
            </a:xfrm>
            <a:custGeom>
              <a:avLst/>
              <a:gdLst>
                <a:gd name="connsiteX0" fmla="*/ 63506 w 192060"/>
                <a:gd name="connsiteY0" fmla="*/ 234475 h 235987"/>
                <a:gd name="connsiteX1" fmla="*/ 3181 w 192060"/>
                <a:gd name="connsiteY1" fmla="*/ 126525 h 235987"/>
                <a:gd name="connsiteX2" fmla="*/ 20644 w 192060"/>
                <a:gd name="connsiteY2" fmla="*/ 5875 h 235987"/>
                <a:gd name="connsiteX3" fmla="*/ 123831 w 192060"/>
                <a:gd name="connsiteY3" fmla="*/ 32863 h 235987"/>
                <a:gd name="connsiteX4" fmla="*/ 177806 w 192060"/>
                <a:gd name="connsiteY4" fmla="*/ 155100 h 235987"/>
                <a:gd name="connsiteX5" fmla="*/ 187331 w 192060"/>
                <a:gd name="connsiteY5" fmla="*/ 169388 h 235987"/>
                <a:gd name="connsiteX6" fmla="*/ 112719 w 192060"/>
                <a:gd name="connsiteY6" fmla="*/ 43975 h 235987"/>
                <a:gd name="connsiteX7" fmla="*/ 68269 w 192060"/>
                <a:gd name="connsiteY7" fmla="*/ 18575 h 235987"/>
                <a:gd name="connsiteX8" fmla="*/ 14294 w 192060"/>
                <a:gd name="connsiteY8" fmla="*/ 43975 h 235987"/>
                <a:gd name="connsiteX9" fmla="*/ 63506 w 192060"/>
                <a:gd name="connsiteY9" fmla="*/ 234475 h 235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2060" h="235987">
                  <a:moveTo>
                    <a:pt x="63506" y="234475"/>
                  </a:moveTo>
                  <a:cubicBezTo>
                    <a:pt x="61654" y="248233"/>
                    <a:pt x="10325" y="164625"/>
                    <a:pt x="3181" y="126525"/>
                  </a:cubicBezTo>
                  <a:cubicBezTo>
                    <a:pt x="-3963" y="88425"/>
                    <a:pt x="536" y="21485"/>
                    <a:pt x="20644" y="5875"/>
                  </a:cubicBezTo>
                  <a:cubicBezTo>
                    <a:pt x="40752" y="-9735"/>
                    <a:pt x="97637" y="7992"/>
                    <a:pt x="123831" y="32863"/>
                  </a:cubicBezTo>
                  <a:cubicBezTo>
                    <a:pt x="150025" y="57734"/>
                    <a:pt x="167223" y="132346"/>
                    <a:pt x="177806" y="155100"/>
                  </a:cubicBezTo>
                  <a:cubicBezTo>
                    <a:pt x="188389" y="177854"/>
                    <a:pt x="198179" y="187909"/>
                    <a:pt x="187331" y="169388"/>
                  </a:cubicBezTo>
                  <a:cubicBezTo>
                    <a:pt x="176483" y="150867"/>
                    <a:pt x="132563" y="69111"/>
                    <a:pt x="112719" y="43975"/>
                  </a:cubicBezTo>
                  <a:cubicBezTo>
                    <a:pt x="92875" y="18839"/>
                    <a:pt x="84673" y="18575"/>
                    <a:pt x="68269" y="18575"/>
                  </a:cubicBezTo>
                  <a:cubicBezTo>
                    <a:pt x="51865" y="18575"/>
                    <a:pt x="19321" y="10373"/>
                    <a:pt x="14294" y="43975"/>
                  </a:cubicBezTo>
                  <a:cubicBezTo>
                    <a:pt x="9267" y="77577"/>
                    <a:pt x="65358" y="220717"/>
                    <a:pt x="63506" y="23447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6" name="フリーフォーム: 図形 705">
              <a:extLst>
                <a:ext uri="{FF2B5EF4-FFF2-40B4-BE49-F238E27FC236}">
                  <a16:creationId xmlns:a16="http://schemas.microsoft.com/office/drawing/2014/main" id="{4D1FDED1-BBC9-4750-A0AC-96ACEE99AFA6}"/>
                </a:ext>
              </a:extLst>
            </p:cNvPr>
            <p:cNvSpPr/>
            <p:nvPr/>
          </p:nvSpPr>
          <p:spPr>
            <a:xfrm rot="10800000">
              <a:off x="3378045" y="8126652"/>
              <a:ext cx="424307" cy="124073"/>
            </a:xfrm>
            <a:custGeom>
              <a:avLst/>
              <a:gdLst>
                <a:gd name="connsiteX0" fmla="*/ 1693 w 424307"/>
                <a:gd name="connsiteY0" fmla="*/ 2009 h 124073"/>
                <a:gd name="connsiteX1" fmla="*/ 217593 w 424307"/>
                <a:gd name="connsiteY1" fmla="*/ 21059 h 124073"/>
                <a:gd name="connsiteX2" fmla="*/ 379518 w 424307"/>
                <a:gd name="connsiteY2" fmla="*/ 119484 h 124073"/>
                <a:gd name="connsiteX3" fmla="*/ 422380 w 424307"/>
                <a:gd name="connsiteY3" fmla="*/ 98847 h 124073"/>
                <a:gd name="connsiteX4" fmla="*/ 416030 w 424307"/>
                <a:gd name="connsiteY4" fmla="*/ 19472 h 124073"/>
                <a:gd name="connsiteX5" fmla="*/ 408093 w 424307"/>
                <a:gd name="connsiteY5" fmla="*/ 103609 h 124073"/>
                <a:gd name="connsiteX6" fmla="*/ 341418 w 424307"/>
                <a:gd name="connsiteY6" fmla="*/ 52809 h 124073"/>
                <a:gd name="connsiteX7" fmla="*/ 1693 w 424307"/>
                <a:gd name="connsiteY7" fmla="*/ 2009 h 124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4307" h="124073">
                  <a:moveTo>
                    <a:pt x="1693" y="2009"/>
                  </a:moveTo>
                  <a:cubicBezTo>
                    <a:pt x="-18944" y="-3283"/>
                    <a:pt x="154622" y="1480"/>
                    <a:pt x="217593" y="21059"/>
                  </a:cubicBezTo>
                  <a:cubicBezTo>
                    <a:pt x="280564" y="40638"/>
                    <a:pt x="345387" y="106519"/>
                    <a:pt x="379518" y="119484"/>
                  </a:cubicBezTo>
                  <a:cubicBezTo>
                    <a:pt x="413649" y="132449"/>
                    <a:pt x="416295" y="115515"/>
                    <a:pt x="422380" y="98847"/>
                  </a:cubicBezTo>
                  <a:cubicBezTo>
                    <a:pt x="428465" y="82179"/>
                    <a:pt x="418411" y="18678"/>
                    <a:pt x="416030" y="19472"/>
                  </a:cubicBezTo>
                  <a:cubicBezTo>
                    <a:pt x="413649" y="20266"/>
                    <a:pt x="420528" y="98053"/>
                    <a:pt x="408093" y="103609"/>
                  </a:cubicBezTo>
                  <a:cubicBezTo>
                    <a:pt x="395658" y="109165"/>
                    <a:pt x="404918" y="71330"/>
                    <a:pt x="341418" y="52809"/>
                  </a:cubicBezTo>
                  <a:cubicBezTo>
                    <a:pt x="277918" y="34288"/>
                    <a:pt x="22330" y="7301"/>
                    <a:pt x="1693" y="200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7" name="フリーフォーム: 図形 706">
              <a:extLst>
                <a:ext uri="{FF2B5EF4-FFF2-40B4-BE49-F238E27FC236}">
                  <a16:creationId xmlns:a16="http://schemas.microsoft.com/office/drawing/2014/main" id="{DC94C1DE-7E2B-4731-BFD2-B9751F15442F}"/>
                </a:ext>
              </a:extLst>
            </p:cNvPr>
            <p:cNvSpPr/>
            <p:nvPr/>
          </p:nvSpPr>
          <p:spPr>
            <a:xfrm rot="10800000">
              <a:off x="2818629" y="9702703"/>
              <a:ext cx="156258" cy="63254"/>
            </a:xfrm>
            <a:custGeom>
              <a:avLst/>
              <a:gdLst>
                <a:gd name="connsiteX0" fmla="*/ 18778 w 156258"/>
                <a:gd name="connsiteY0" fmla="*/ 2766 h 63254"/>
                <a:gd name="connsiteX1" fmla="*/ 152128 w 156258"/>
                <a:gd name="connsiteY1" fmla="*/ 13879 h 63254"/>
                <a:gd name="connsiteX2" fmla="*/ 112440 w 156258"/>
                <a:gd name="connsiteY2" fmla="*/ 51979 h 63254"/>
                <a:gd name="connsiteX3" fmla="*/ 12428 w 156258"/>
                <a:gd name="connsiteY3" fmla="*/ 61504 h 63254"/>
                <a:gd name="connsiteX4" fmla="*/ 18778 w 156258"/>
                <a:gd name="connsiteY4" fmla="*/ 2766 h 63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258" h="63254">
                  <a:moveTo>
                    <a:pt x="18778" y="2766"/>
                  </a:moveTo>
                  <a:cubicBezTo>
                    <a:pt x="42061" y="-5172"/>
                    <a:pt x="136518" y="5677"/>
                    <a:pt x="152128" y="13879"/>
                  </a:cubicBezTo>
                  <a:cubicBezTo>
                    <a:pt x="167738" y="22081"/>
                    <a:pt x="135723" y="44042"/>
                    <a:pt x="112440" y="51979"/>
                  </a:cubicBezTo>
                  <a:cubicBezTo>
                    <a:pt x="89157" y="59917"/>
                    <a:pt x="30420" y="66531"/>
                    <a:pt x="12428" y="61504"/>
                  </a:cubicBezTo>
                  <a:cubicBezTo>
                    <a:pt x="-5564" y="56477"/>
                    <a:pt x="-4505" y="10704"/>
                    <a:pt x="18778" y="276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8" name="フリーフォーム: 図形 707">
              <a:extLst>
                <a:ext uri="{FF2B5EF4-FFF2-40B4-BE49-F238E27FC236}">
                  <a16:creationId xmlns:a16="http://schemas.microsoft.com/office/drawing/2014/main" id="{2894B982-48A9-4244-BE03-D4BC682A66BF}"/>
                </a:ext>
              </a:extLst>
            </p:cNvPr>
            <p:cNvSpPr/>
            <p:nvPr/>
          </p:nvSpPr>
          <p:spPr>
            <a:xfrm rot="10800000">
              <a:off x="3017767" y="9545118"/>
              <a:ext cx="77196" cy="143631"/>
            </a:xfrm>
            <a:custGeom>
              <a:avLst/>
              <a:gdLst>
                <a:gd name="connsiteX0" fmla="*/ 32491 w 77196"/>
                <a:gd name="connsiteY0" fmla="*/ 171 h 143631"/>
                <a:gd name="connsiteX1" fmla="*/ 76941 w 77196"/>
                <a:gd name="connsiteY1" fmla="*/ 106533 h 143631"/>
                <a:gd name="connsiteX2" fmla="*/ 48366 w 77196"/>
                <a:gd name="connsiteY2" fmla="*/ 143046 h 143631"/>
                <a:gd name="connsiteX3" fmla="*/ 741 w 77196"/>
                <a:gd name="connsiteY3" fmla="*/ 82721 h 143631"/>
                <a:gd name="connsiteX4" fmla="*/ 32491 w 77196"/>
                <a:gd name="connsiteY4" fmla="*/ 171 h 143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196" h="143631">
                  <a:moveTo>
                    <a:pt x="32491" y="171"/>
                  </a:moveTo>
                  <a:cubicBezTo>
                    <a:pt x="45191" y="4140"/>
                    <a:pt x="74295" y="82721"/>
                    <a:pt x="76941" y="106533"/>
                  </a:cubicBezTo>
                  <a:cubicBezTo>
                    <a:pt x="79587" y="130345"/>
                    <a:pt x="61066" y="147015"/>
                    <a:pt x="48366" y="143046"/>
                  </a:cubicBezTo>
                  <a:cubicBezTo>
                    <a:pt x="35666" y="139077"/>
                    <a:pt x="6033" y="103358"/>
                    <a:pt x="741" y="82721"/>
                  </a:cubicBezTo>
                  <a:cubicBezTo>
                    <a:pt x="-4551" y="62084"/>
                    <a:pt x="19791" y="-3798"/>
                    <a:pt x="32491" y="17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9" name="フリーフォーム: 図形 708">
              <a:extLst>
                <a:ext uri="{FF2B5EF4-FFF2-40B4-BE49-F238E27FC236}">
                  <a16:creationId xmlns:a16="http://schemas.microsoft.com/office/drawing/2014/main" id="{2DE431F5-ED8C-40B8-B200-8FE031E03678}"/>
                </a:ext>
              </a:extLst>
            </p:cNvPr>
            <p:cNvSpPr/>
            <p:nvPr/>
          </p:nvSpPr>
          <p:spPr>
            <a:xfrm rot="10800000">
              <a:off x="3130733" y="9637120"/>
              <a:ext cx="92230" cy="110729"/>
            </a:xfrm>
            <a:custGeom>
              <a:avLst/>
              <a:gdLst>
                <a:gd name="connsiteX0" fmla="*/ 28729 w 92230"/>
                <a:gd name="connsiteY0" fmla="*/ 533 h 110729"/>
                <a:gd name="connsiteX1" fmla="*/ 92229 w 92230"/>
                <a:gd name="connsiteY1" fmla="*/ 95783 h 110729"/>
                <a:gd name="connsiteX2" fmla="*/ 27141 w 92230"/>
                <a:gd name="connsiteY2" fmla="*/ 106896 h 110729"/>
                <a:gd name="connsiteX3" fmla="*/ 154 w 92230"/>
                <a:gd name="connsiteY3" fmla="*/ 59271 h 110729"/>
                <a:gd name="connsiteX4" fmla="*/ 28729 w 92230"/>
                <a:gd name="connsiteY4" fmla="*/ 533 h 110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230" h="110729">
                  <a:moveTo>
                    <a:pt x="28729" y="533"/>
                  </a:moveTo>
                  <a:cubicBezTo>
                    <a:pt x="44075" y="6618"/>
                    <a:pt x="92494" y="78056"/>
                    <a:pt x="92229" y="95783"/>
                  </a:cubicBezTo>
                  <a:cubicBezTo>
                    <a:pt x="91964" y="113510"/>
                    <a:pt x="42487" y="112981"/>
                    <a:pt x="27141" y="106896"/>
                  </a:cubicBezTo>
                  <a:cubicBezTo>
                    <a:pt x="11795" y="100811"/>
                    <a:pt x="2006" y="76469"/>
                    <a:pt x="154" y="59271"/>
                  </a:cubicBezTo>
                  <a:cubicBezTo>
                    <a:pt x="-1698" y="42073"/>
                    <a:pt x="13383" y="-5552"/>
                    <a:pt x="28729" y="53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0" name="フリーフォーム: 図形 709">
              <a:extLst>
                <a:ext uri="{FF2B5EF4-FFF2-40B4-BE49-F238E27FC236}">
                  <a16:creationId xmlns:a16="http://schemas.microsoft.com/office/drawing/2014/main" id="{305B290A-7E71-4AB1-9556-56A3CFD689B2}"/>
                </a:ext>
              </a:extLst>
            </p:cNvPr>
            <p:cNvSpPr/>
            <p:nvPr/>
          </p:nvSpPr>
          <p:spPr>
            <a:xfrm rot="10800000">
              <a:off x="3235963" y="9580601"/>
              <a:ext cx="132999" cy="74175"/>
            </a:xfrm>
            <a:custGeom>
              <a:avLst/>
              <a:gdLst>
                <a:gd name="connsiteX0" fmla="*/ 1690 w 132999"/>
                <a:gd name="connsiteY0" fmla="*/ 1123 h 74175"/>
                <a:gd name="connsiteX1" fmla="*/ 131865 w 132999"/>
                <a:gd name="connsiteY1" fmla="*/ 32873 h 74175"/>
                <a:gd name="connsiteX2" fmla="*/ 62015 w 132999"/>
                <a:gd name="connsiteY2" fmla="*/ 74148 h 74175"/>
                <a:gd name="connsiteX3" fmla="*/ 1690 w 132999"/>
                <a:gd name="connsiteY3" fmla="*/ 1123 h 74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999" h="74175">
                  <a:moveTo>
                    <a:pt x="1690" y="1123"/>
                  </a:moveTo>
                  <a:cubicBezTo>
                    <a:pt x="13332" y="-5756"/>
                    <a:pt x="121811" y="20702"/>
                    <a:pt x="131865" y="32873"/>
                  </a:cubicBezTo>
                  <a:cubicBezTo>
                    <a:pt x="141919" y="45044"/>
                    <a:pt x="82388" y="75206"/>
                    <a:pt x="62015" y="74148"/>
                  </a:cubicBezTo>
                  <a:cubicBezTo>
                    <a:pt x="41642" y="73090"/>
                    <a:pt x="-9952" y="8002"/>
                    <a:pt x="1690" y="112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1" name="フリーフォーム: 図形 710">
              <a:extLst>
                <a:ext uri="{FF2B5EF4-FFF2-40B4-BE49-F238E27FC236}">
                  <a16:creationId xmlns:a16="http://schemas.microsoft.com/office/drawing/2014/main" id="{E3B745CC-9771-4973-9A80-8F5361086627}"/>
                </a:ext>
              </a:extLst>
            </p:cNvPr>
            <p:cNvSpPr/>
            <p:nvPr/>
          </p:nvSpPr>
          <p:spPr>
            <a:xfrm rot="10800000">
              <a:off x="3103005" y="9528650"/>
              <a:ext cx="96444" cy="93334"/>
            </a:xfrm>
            <a:custGeom>
              <a:avLst/>
              <a:gdLst>
                <a:gd name="connsiteX0" fmla="*/ 452 w 96444"/>
                <a:gd name="connsiteY0" fmla="*/ 81 h 93334"/>
                <a:gd name="connsiteX1" fmla="*/ 94115 w 96444"/>
                <a:gd name="connsiteY1" fmla="*/ 74693 h 93334"/>
                <a:gd name="connsiteX2" fmla="*/ 60777 w 96444"/>
                <a:gd name="connsiteY2" fmla="*/ 90568 h 93334"/>
                <a:gd name="connsiteX3" fmla="*/ 452 w 96444"/>
                <a:gd name="connsiteY3" fmla="*/ 81 h 93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444" h="93334">
                  <a:moveTo>
                    <a:pt x="452" y="81"/>
                  </a:moveTo>
                  <a:cubicBezTo>
                    <a:pt x="6008" y="-2565"/>
                    <a:pt x="84061" y="59612"/>
                    <a:pt x="94115" y="74693"/>
                  </a:cubicBezTo>
                  <a:cubicBezTo>
                    <a:pt x="104169" y="89774"/>
                    <a:pt x="79562" y="97976"/>
                    <a:pt x="60777" y="90568"/>
                  </a:cubicBezTo>
                  <a:cubicBezTo>
                    <a:pt x="41992" y="83160"/>
                    <a:pt x="-5104" y="2727"/>
                    <a:pt x="452" y="8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2" name="フリーフォーム: 図形 711">
              <a:extLst>
                <a:ext uri="{FF2B5EF4-FFF2-40B4-BE49-F238E27FC236}">
                  <a16:creationId xmlns:a16="http://schemas.microsoft.com/office/drawing/2014/main" id="{5EAD819A-0A58-47BB-B26B-03ABC5CD869A}"/>
                </a:ext>
              </a:extLst>
            </p:cNvPr>
            <p:cNvSpPr/>
            <p:nvPr/>
          </p:nvSpPr>
          <p:spPr>
            <a:xfrm rot="10800000">
              <a:off x="3359182" y="9434620"/>
              <a:ext cx="60750" cy="144532"/>
            </a:xfrm>
            <a:custGeom>
              <a:avLst/>
              <a:gdLst>
                <a:gd name="connsiteX0" fmla="*/ 60598 w 60750"/>
                <a:gd name="connsiteY0" fmla="*/ 8049 h 144532"/>
                <a:gd name="connsiteX1" fmla="*/ 20910 w 60750"/>
                <a:gd name="connsiteY1" fmla="*/ 136636 h 144532"/>
                <a:gd name="connsiteX2" fmla="*/ 1860 w 60750"/>
                <a:gd name="connsiteY2" fmla="*/ 119174 h 144532"/>
                <a:gd name="connsiteX3" fmla="*/ 5035 w 60750"/>
                <a:gd name="connsiteY3" fmla="*/ 25511 h 144532"/>
                <a:gd name="connsiteX4" fmla="*/ 60598 w 60750"/>
                <a:gd name="connsiteY4" fmla="*/ 8049 h 144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750" h="144532">
                  <a:moveTo>
                    <a:pt x="60598" y="8049"/>
                  </a:moveTo>
                  <a:cubicBezTo>
                    <a:pt x="63244" y="26570"/>
                    <a:pt x="30700" y="118115"/>
                    <a:pt x="20910" y="136636"/>
                  </a:cubicBezTo>
                  <a:cubicBezTo>
                    <a:pt x="11120" y="155157"/>
                    <a:pt x="4506" y="137695"/>
                    <a:pt x="1860" y="119174"/>
                  </a:cubicBezTo>
                  <a:cubicBezTo>
                    <a:pt x="-786" y="100653"/>
                    <a:pt x="-1315" y="44826"/>
                    <a:pt x="5035" y="25511"/>
                  </a:cubicBezTo>
                  <a:cubicBezTo>
                    <a:pt x="11385" y="6196"/>
                    <a:pt x="57952" y="-10472"/>
                    <a:pt x="60598" y="804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3" name="フリーフォーム: 図形 712">
              <a:extLst>
                <a:ext uri="{FF2B5EF4-FFF2-40B4-BE49-F238E27FC236}">
                  <a16:creationId xmlns:a16="http://schemas.microsoft.com/office/drawing/2014/main" id="{F4BF7793-DBBF-4195-8828-72F76C67F8B7}"/>
                </a:ext>
              </a:extLst>
            </p:cNvPr>
            <p:cNvSpPr/>
            <p:nvPr/>
          </p:nvSpPr>
          <p:spPr>
            <a:xfrm rot="10800000">
              <a:off x="3112775" y="9429942"/>
              <a:ext cx="85203" cy="84262"/>
            </a:xfrm>
            <a:custGeom>
              <a:avLst/>
              <a:gdLst>
                <a:gd name="connsiteX0" fmla="*/ 3744 w 85203"/>
                <a:gd name="connsiteY0" fmla="*/ 76451 h 84262"/>
                <a:gd name="connsiteX1" fmla="*/ 78356 w 85203"/>
                <a:gd name="connsiteY1" fmla="*/ 74863 h 84262"/>
                <a:gd name="connsiteX2" fmla="*/ 75181 w 85203"/>
                <a:gd name="connsiteY2" fmla="*/ 11363 h 84262"/>
                <a:gd name="connsiteX3" fmla="*/ 19619 w 85203"/>
                <a:gd name="connsiteY3" fmla="*/ 3426 h 84262"/>
                <a:gd name="connsiteX4" fmla="*/ 3744 w 85203"/>
                <a:gd name="connsiteY4" fmla="*/ 76451 h 84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203" h="84262">
                  <a:moveTo>
                    <a:pt x="3744" y="76451"/>
                  </a:moveTo>
                  <a:cubicBezTo>
                    <a:pt x="13533" y="88357"/>
                    <a:pt x="66450" y="85711"/>
                    <a:pt x="78356" y="74863"/>
                  </a:cubicBezTo>
                  <a:cubicBezTo>
                    <a:pt x="90262" y="64015"/>
                    <a:pt x="84970" y="23269"/>
                    <a:pt x="75181" y="11363"/>
                  </a:cubicBezTo>
                  <a:cubicBezTo>
                    <a:pt x="65392" y="-543"/>
                    <a:pt x="34436" y="-2924"/>
                    <a:pt x="19619" y="3426"/>
                  </a:cubicBezTo>
                  <a:cubicBezTo>
                    <a:pt x="4802" y="9776"/>
                    <a:pt x="-6045" y="64545"/>
                    <a:pt x="3744" y="7645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4" name="フリーフォーム: 図形 713">
              <a:extLst>
                <a:ext uri="{FF2B5EF4-FFF2-40B4-BE49-F238E27FC236}">
                  <a16:creationId xmlns:a16="http://schemas.microsoft.com/office/drawing/2014/main" id="{A98BFEBC-A69B-43D3-BA85-C76ABD7E5199}"/>
                </a:ext>
              </a:extLst>
            </p:cNvPr>
            <p:cNvSpPr/>
            <p:nvPr/>
          </p:nvSpPr>
          <p:spPr>
            <a:xfrm rot="10800000">
              <a:off x="3430485" y="9310481"/>
              <a:ext cx="150926" cy="108346"/>
            </a:xfrm>
            <a:custGeom>
              <a:avLst/>
              <a:gdLst>
                <a:gd name="connsiteX0" fmla="*/ 1414 w 150926"/>
                <a:gd name="connsiteY0" fmla="*/ 3299 h 108346"/>
                <a:gd name="connsiteX1" fmla="*/ 120477 w 150926"/>
                <a:gd name="connsiteY1" fmla="*/ 30286 h 108346"/>
                <a:gd name="connsiteX2" fmla="*/ 147464 w 150926"/>
                <a:gd name="connsiteY2" fmla="*/ 92199 h 108346"/>
                <a:gd name="connsiteX3" fmla="*/ 60152 w 150926"/>
                <a:gd name="connsiteY3" fmla="*/ 103311 h 108346"/>
                <a:gd name="connsiteX4" fmla="*/ 1414 w 150926"/>
                <a:gd name="connsiteY4" fmla="*/ 3299 h 108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926" h="108346">
                  <a:moveTo>
                    <a:pt x="1414" y="3299"/>
                  </a:moveTo>
                  <a:cubicBezTo>
                    <a:pt x="11468" y="-8872"/>
                    <a:pt x="96135" y="15469"/>
                    <a:pt x="120477" y="30286"/>
                  </a:cubicBezTo>
                  <a:cubicBezTo>
                    <a:pt x="144819" y="45103"/>
                    <a:pt x="157518" y="80028"/>
                    <a:pt x="147464" y="92199"/>
                  </a:cubicBezTo>
                  <a:cubicBezTo>
                    <a:pt x="137410" y="104370"/>
                    <a:pt x="82906" y="114953"/>
                    <a:pt x="60152" y="103311"/>
                  </a:cubicBezTo>
                  <a:cubicBezTo>
                    <a:pt x="37398" y="91669"/>
                    <a:pt x="-8640" y="15470"/>
                    <a:pt x="1414" y="329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5" name="フリーフォーム: 図形 714">
              <a:extLst>
                <a:ext uri="{FF2B5EF4-FFF2-40B4-BE49-F238E27FC236}">
                  <a16:creationId xmlns:a16="http://schemas.microsoft.com/office/drawing/2014/main" id="{A22B1167-B36F-443B-A0DA-62AA90935CAF}"/>
                </a:ext>
              </a:extLst>
            </p:cNvPr>
            <p:cNvSpPr/>
            <p:nvPr/>
          </p:nvSpPr>
          <p:spPr>
            <a:xfrm rot="10800000">
              <a:off x="3459900" y="8969148"/>
              <a:ext cx="235556" cy="289569"/>
            </a:xfrm>
            <a:custGeom>
              <a:avLst/>
              <a:gdLst>
                <a:gd name="connsiteX0" fmla="*/ 137684 w 235556"/>
                <a:gd name="connsiteY0" fmla="*/ 351 h 289569"/>
                <a:gd name="connsiteX1" fmla="*/ 234522 w 235556"/>
                <a:gd name="connsiteY1" fmla="*/ 43214 h 289569"/>
                <a:gd name="connsiteX2" fmla="*/ 186897 w 235556"/>
                <a:gd name="connsiteY2" fmla="*/ 71789 h 289569"/>
                <a:gd name="connsiteX3" fmla="*/ 156734 w 235556"/>
                <a:gd name="connsiteY3" fmla="*/ 71789 h 289569"/>
                <a:gd name="connsiteX4" fmla="*/ 124984 w 235556"/>
                <a:gd name="connsiteY4" fmla="*/ 116239 h 289569"/>
                <a:gd name="connsiteX5" fmla="*/ 64659 w 235556"/>
                <a:gd name="connsiteY5" fmla="*/ 147989 h 289569"/>
                <a:gd name="connsiteX6" fmla="*/ 91647 w 235556"/>
                <a:gd name="connsiteY6" fmla="*/ 189264 h 289569"/>
                <a:gd name="connsiteX7" fmla="*/ 137684 w 235556"/>
                <a:gd name="connsiteY7" fmla="*/ 249589 h 289569"/>
                <a:gd name="connsiteX8" fmla="*/ 78947 w 235556"/>
                <a:gd name="connsiteY8" fmla="*/ 286101 h 289569"/>
                <a:gd name="connsiteX9" fmla="*/ 36084 w 235556"/>
                <a:gd name="connsiteY9" fmla="*/ 162276 h 289569"/>
                <a:gd name="connsiteX10" fmla="*/ 2747 w 235556"/>
                <a:gd name="connsiteY10" fmla="*/ 101951 h 289569"/>
                <a:gd name="connsiteX11" fmla="*/ 110697 w 235556"/>
                <a:gd name="connsiteY11" fmla="*/ 68614 h 289569"/>
                <a:gd name="connsiteX12" fmla="*/ 137684 w 235556"/>
                <a:gd name="connsiteY12" fmla="*/ 351 h 28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5556" h="289569">
                  <a:moveTo>
                    <a:pt x="137684" y="351"/>
                  </a:moveTo>
                  <a:cubicBezTo>
                    <a:pt x="158321" y="-3882"/>
                    <a:pt x="226320" y="31308"/>
                    <a:pt x="234522" y="43214"/>
                  </a:cubicBezTo>
                  <a:cubicBezTo>
                    <a:pt x="242724" y="55120"/>
                    <a:pt x="199862" y="67027"/>
                    <a:pt x="186897" y="71789"/>
                  </a:cubicBezTo>
                  <a:cubicBezTo>
                    <a:pt x="173932" y="76552"/>
                    <a:pt x="167053" y="64381"/>
                    <a:pt x="156734" y="71789"/>
                  </a:cubicBezTo>
                  <a:cubicBezTo>
                    <a:pt x="146415" y="79197"/>
                    <a:pt x="140330" y="103539"/>
                    <a:pt x="124984" y="116239"/>
                  </a:cubicBezTo>
                  <a:cubicBezTo>
                    <a:pt x="109638" y="128939"/>
                    <a:pt x="70215" y="135818"/>
                    <a:pt x="64659" y="147989"/>
                  </a:cubicBezTo>
                  <a:cubicBezTo>
                    <a:pt x="59103" y="160160"/>
                    <a:pt x="79476" y="172331"/>
                    <a:pt x="91647" y="189264"/>
                  </a:cubicBezTo>
                  <a:cubicBezTo>
                    <a:pt x="103818" y="206197"/>
                    <a:pt x="139801" y="233450"/>
                    <a:pt x="137684" y="249589"/>
                  </a:cubicBezTo>
                  <a:cubicBezTo>
                    <a:pt x="135567" y="265728"/>
                    <a:pt x="95880" y="300653"/>
                    <a:pt x="78947" y="286101"/>
                  </a:cubicBezTo>
                  <a:cubicBezTo>
                    <a:pt x="62014" y="271549"/>
                    <a:pt x="48784" y="192968"/>
                    <a:pt x="36084" y="162276"/>
                  </a:cubicBezTo>
                  <a:cubicBezTo>
                    <a:pt x="23384" y="131584"/>
                    <a:pt x="-9688" y="117561"/>
                    <a:pt x="2747" y="101951"/>
                  </a:cubicBezTo>
                  <a:cubicBezTo>
                    <a:pt x="15182" y="86341"/>
                    <a:pt x="91118" y="78403"/>
                    <a:pt x="110697" y="68614"/>
                  </a:cubicBezTo>
                  <a:cubicBezTo>
                    <a:pt x="130276" y="58825"/>
                    <a:pt x="117047" y="4584"/>
                    <a:pt x="137684" y="35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6" name="フリーフォーム: 図形 715">
              <a:extLst>
                <a:ext uri="{FF2B5EF4-FFF2-40B4-BE49-F238E27FC236}">
                  <a16:creationId xmlns:a16="http://schemas.microsoft.com/office/drawing/2014/main" id="{31577549-282F-4C48-AA87-F4F79B4E0F0F}"/>
                </a:ext>
              </a:extLst>
            </p:cNvPr>
            <p:cNvSpPr/>
            <p:nvPr/>
          </p:nvSpPr>
          <p:spPr>
            <a:xfrm rot="10800000">
              <a:off x="3310249" y="9239693"/>
              <a:ext cx="95153" cy="90470"/>
            </a:xfrm>
            <a:custGeom>
              <a:avLst/>
              <a:gdLst>
                <a:gd name="connsiteX0" fmla="*/ 87343 w 95153"/>
                <a:gd name="connsiteY0" fmla="*/ 360 h 90470"/>
                <a:gd name="connsiteX1" fmla="*/ 30 w 95153"/>
                <a:gd name="connsiteY1" fmla="*/ 59097 h 90470"/>
                <a:gd name="connsiteX2" fmla="*/ 77818 w 95153"/>
                <a:gd name="connsiteY2" fmla="*/ 89260 h 90470"/>
                <a:gd name="connsiteX3" fmla="*/ 87343 w 95153"/>
                <a:gd name="connsiteY3" fmla="*/ 360 h 90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153" h="90470">
                  <a:moveTo>
                    <a:pt x="87343" y="360"/>
                  </a:moveTo>
                  <a:cubicBezTo>
                    <a:pt x="74378" y="-4667"/>
                    <a:pt x="1617" y="44280"/>
                    <a:pt x="30" y="59097"/>
                  </a:cubicBezTo>
                  <a:cubicBezTo>
                    <a:pt x="-1557" y="73914"/>
                    <a:pt x="58503" y="95874"/>
                    <a:pt x="77818" y="89260"/>
                  </a:cubicBezTo>
                  <a:cubicBezTo>
                    <a:pt x="97133" y="82646"/>
                    <a:pt x="100308" y="5387"/>
                    <a:pt x="87343" y="36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7" name="フリーフォーム: 図形 716">
              <a:extLst>
                <a:ext uri="{FF2B5EF4-FFF2-40B4-BE49-F238E27FC236}">
                  <a16:creationId xmlns:a16="http://schemas.microsoft.com/office/drawing/2014/main" id="{7E0A0673-E722-4DD5-9A17-CC712F071AFE}"/>
                </a:ext>
              </a:extLst>
            </p:cNvPr>
            <p:cNvSpPr/>
            <p:nvPr/>
          </p:nvSpPr>
          <p:spPr>
            <a:xfrm rot="10800000">
              <a:off x="3419835" y="9050064"/>
              <a:ext cx="159080" cy="81307"/>
            </a:xfrm>
            <a:custGeom>
              <a:avLst/>
              <a:gdLst>
                <a:gd name="connsiteX0" fmla="*/ 2093 w 159080"/>
                <a:gd name="connsiteY0" fmla="*/ 53980 h 81307"/>
                <a:gd name="connsiteX1" fmla="*/ 133856 w 159080"/>
                <a:gd name="connsiteY1" fmla="*/ 5 h 81307"/>
                <a:gd name="connsiteX2" fmla="*/ 152906 w 159080"/>
                <a:gd name="connsiteY2" fmla="*/ 50805 h 81307"/>
                <a:gd name="connsiteX3" fmla="*/ 59243 w 159080"/>
                <a:gd name="connsiteY3" fmla="*/ 80968 h 81307"/>
                <a:gd name="connsiteX4" fmla="*/ 2093 w 159080"/>
                <a:gd name="connsiteY4" fmla="*/ 53980 h 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080" h="81307">
                  <a:moveTo>
                    <a:pt x="2093" y="53980"/>
                  </a:moveTo>
                  <a:cubicBezTo>
                    <a:pt x="14529" y="40486"/>
                    <a:pt x="108721" y="534"/>
                    <a:pt x="133856" y="5"/>
                  </a:cubicBezTo>
                  <a:cubicBezTo>
                    <a:pt x="158991" y="-524"/>
                    <a:pt x="165342" y="37311"/>
                    <a:pt x="152906" y="50805"/>
                  </a:cubicBezTo>
                  <a:cubicBezTo>
                    <a:pt x="140471" y="64299"/>
                    <a:pt x="82791" y="78058"/>
                    <a:pt x="59243" y="80968"/>
                  </a:cubicBezTo>
                  <a:cubicBezTo>
                    <a:pt x="35695" y="83878"/>
                    <a:pt x="-10343" y="67474"/>
                    <a:pt x="2093" y="5398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8" name="フリーフォーム: 図形 717">
              <a:extLst>
                <a:ext uri="{FF2B5EF4-FFF2-40B4-BE49-F238E27FC236}">
                  <a16:creationId xmlns:a16="http://schemas.microsoft.com/office/drawing/2014/main" id="{6DDB6891-2E78-4752-8E40-98552632F164}"/>
                </a:ext>
              </a:extLst>
            </p:cNvPr>
            <p:cNvSpPr/>
            <p:nvPr/>
          </p:nvSpPr>
          <p:spPr>
            <a:xfrm rot="10800000">
              <a:off x="3136629" y="9205931"/>
              <a:ext cx="107159" cy="104854"/>
            </a:xfrm>
            <a:custGeom>
              <a:avLst/>
              <a:gdLst>
                <a:gd name="connsiteX0" fmla="*/ 67016 w 107159"/>
                <a:gd name="connsiteY0" fmla="*/ 32 h 104854"/>
                <a:gd name="connsiteX1" fmla="*/ 106704 w 107159"/>
                <a:gd name="connsiteY1" fmla="*/ 61944 h 104854"/>
                <a:gd name="connsiteX2" fmla="*/ 41616 w 107159"/>
                <a:gd name="connsiteY2" fmla="*/ 104807 h 104854"/>
                <a:gd name="connsiteX3" fmla="*/ 341 w 107159"/>
                <a:gd name="connsiteY3" fmla="*/ 54007 h 104854"/>
                <a:gd name="connsiteX4" fmla="*/ 67016 w 107159"/>
                <a:gd name="connsiteY4" fmla="*/ 32 h 104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159" h="104854">
                  <a:moveTo>
                    <a:pt x="67016" y="32"/>
                  </a:moveTo>
                  <a:cubicBezTo>
                    <a:pt x="84743" y="1355"/>
                    <a:pt x="110937" y="44482"/>
                    <a:pt x="106704" y="61944"/>
                  </a:cubicBezTo>
                  <a:cubicBezTo>
                    <a:pt x="102471" y="79406"/>
                    <a:pt x="59343" y="106130"/>
                    <a:pt x="41616" y="104807"/>
                  </a:cubicBezTo>
                  <a:cubicBezTo>
                    <a:pt x="23889" y="103484"/>
                    <a:pt x="-3363" y="70147"/>
                    <a:pt x="341" y="54007"/>
                  </a:cubicBezTo>
                  <a:cubicBezTo>
                    <a:pt x="4045" y="37867"/>
                    <a:pt x="49289" y="-1291"/>
                    <a:pt x="67016" y="3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9" name="フリーフォーム: 図形 718">
              <a:extLst>
                <a:ext uri="{FF2B5EF4-FFF2-40B4-BE49-F238E27FC236}">
                  <a16:creationId xmlns:a16="http://schemas.microsoft.com/office/drawing/2014/main" id="{55F91C76-0F72-4C76-8E18-91AAD4369476}"/>
                </a:ext>
              </a:extLst>
            </p:cNvPr>
            <p:cNvSpPr/>
            <p:nvPr/>
          </p:nvSpPr>
          <p:spPr>
            <a:xfrm rot="10800000">
              <a:off x="3159340" y="9026089"/>
              <a:ext cx="123991" cy="73766"/>
            </a:xfrm>
            <a:custGeom>
              <a:avLst/>
              <a:gdLst>
                <a:gd name="connsiteX0" fmla="*/ 120847 w 123991"/>
                <a:gd name="connsiteY0" fmla="*/ 239 h 73766"/>
                <a:gd name="connsiteX1" fmla="*/ 81159 w 123991"/>
                <a:gd name="connsiteY1" fmla="*/ 71677 h 73766"/>
                <a:gd name="connsiteX2" fmla="*/ 197 w 123991"/>
                <a:gd name="connsiteY2" fmla="*/ 49452 h 73766"/>
                <a:gd name="connsiteX3" fmla="*/ 120847 w 123991"/>
                <a:gd name="connsiteY3" fmla="*/ 239 h 7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991" h="73766">
                  <a:moveTo>
                    <a:pt x="120847" y="239"/>
                  </a:moveTo>
                  <a:cubicBezTo>
                    <a:pt x="134341" y="3943"/>
                    <a:pt x="101267" y="63475"/>
                    <a:pt x="81159" y="71677"/>
                  </a:cubicBezTo>
                  <a:cubicBezTo>
                    <a:pt x="61051" y="79879"/>
                    <a:pt x="-4036" y="62152"/>
                    <a:pt x="197" y="49452"/>
                  </a:cubicBezTo>
                  <a:cubicBezTo>
                    <a:pt x="4430" y="36752"/>
                    <a:pt x="107353" y="-3465"/>
                    <a:pt x="120847" y="23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0" name="フリーフォーム: 図形 719">
              <a:extLst>
                <a:ext uri="{FF2B5EF4-FFF2-40B4-BE49-F238E27FC236}">
                  <a16:creationId xmlns:a16="http://schemas.microsoft.com/office/drawing/2014/main" id="{2AFE479F-2F4C-4A27-BA26-68B90445BBEC}"/>
                </a:ext>
              </a:extLst>
            </p:cNvPr>
            <p:cNvSpPr/>
            <p:nvPr/>
          </p:nvSpPr>
          <p:spPr>
            <a:xfrm rot="10800000">
              <a:off x="3140125" y="8923801"/>
              <a:ext cx="159648" cy="93743"/>
            </a:xfrm>
            <a:custGeom>
              <a:avLst/>
              <a:gdLst>
                <a:gd name="connsiteX0" fmla="*/ 40451 w 159648"/>
                <a:gd name="connsiteY0" fmla="*/ 478 h 93743"/>
                <a:gd name="connsiteX1" fmla="*/ 159514 w 159648"/>
                <a:gd name="connsiteY1" fmla="*/ 71916 h 93743"/>
                <a:gd name="connsiteX2" fmla="*/ 62676 w 159648"/>
                <a:gd name="connsiteY2" fmla="*/ 92553 h 93743"/>
                <a:gd name="connsiteX3" fmla="*/ 764 w 159648"/>
                <a:gd name="connsiteY3" fmla="*/ 43341 h 93743"/>
                <a:gd name="connsiteX4" fmla="*/ 40451 w 159648"/>
                <a:gd name="connsiteY4" fmla="*/ 478 h 93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648" h="93743">
                  <a:moveTo>
                    <a:pt x="40451" y="478"/>
                  </a:moveTo>
                  <a:cubicBezTo>
                    <a:pt x="66909" y="5240"/>
                    <a:pt x="155810" y="56570"/>
                    <a:pt x="159514" y="71916"/>
                  </a:cubicBezTo>
                  <a:cubicBezTo>
                    <a:pt x="163218" y="87262"/>
                    <a:pt x="89134" y="97315"/>
                    <a:pt x="62676" y="92553"/>
                  </a:cubicBezTo>
                  <a:cubicBezTo>
                    <a:pt x="36218" y="87791"/>
                    <a:pt x="5526" y="58951"/>
                    <a:pt x="764" y="43341"/>
                  </a:cubicBezTo>
                  <a:cubicBezTo>
                    <a:pt x="-3998" y="27731"/>
                    <a:pt x="13993" y="-4284"/>
                    <a:pt x="40451" y="47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1" name="フリーフォーム: 図形 720">
              <a:extLst>
                <a:ext uri="{FF2B5EF4-FFF2-40B4-BE49-F238E27FC236}">
                  <a16:creationId xmlns:a16="http://schemas.microsoft.com/office/drawing/2014/main" id="{0C040A67-E24F-4C31-863B-299B5A132B4B}"/>
                </a:ext>
              </a:extLst>
            </p:cNvPr>
            <p:cNvSpPr/>
            <p:nvPr/>
          </p:nvSpPr>
          <p:spPr>
            <a:xfrm rot="10800000">
              <a:off x="3017926" y="9036218"/>
              <a:ext cx="125902" cy="63606"/>
            </a:xfrm>
            <a:custGeom>
              <a:avLst/>
              <a:gdLst>
                <a:gd name="connsiteX0" fmla="*/ 3569 w 125902"/>
                <a:gd name="connsiteY0" fmla="*/ 8146 h 63606"/>
                <a:gd name="connsiteX1" fmla="*/ 114694 w 125902"/>
                <a:gd name="connsiteY1" fmla="*/ 4971 h 63606"/>
                <a:gd name="connsiteX2" fmla="*/ 113106 w 125902"/>
                <a:gd name="connsiteY2" fmla="*/ 54183 h 63606"/>
                <a:gd name="connsiteX3" fmla="*/ 35319 w 125902"/>
                <a:gd name="connsiteY3" fmla="*/ 62121 h 63606"/>
                <a:gd name="connsiteX4" fmla="*/ 3569 w 125902"/>
                <a:gd name="connsiteY4" fmla="*/ 8146 h 63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902" h="63606">
                  <a:moveTo>
                    <a:pt x="3569" y="8146"/>
                  </a:moveTo>
                  <a:cubicBezTo>
                    <a:pt x="16798" y="-1379"/>
                    <a:pt x="96438" y="-2702"/>
                    <a:pt x="114694" y="4971"/>
                  </a:cubicBezTo>
                  <a:cubicBezTo>
                    <a:pt x="132950" y="12644"/>
                    <a:pt x="126335" y="44658"/>
                    <a:pt x="113106" y="54183"/>
                  </a:cubicBezTo>
                  <a:cubicBezTo>
                    <a:pt x="99877" y="63708"/>
                    <a:pt x="53840" y="65296"/>
                    <a:pt x="35319" y="62121"/>
                  </a:cubicBezTo>
                  <a:cubicBezTo>
                    <a:pt x="16798" y="58946"/>
                    <a:pt x="-9660" y="17671"/>
                    <a:pt x="3569" y="814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2" name="フリーフォーム: 図形 721">
              <a:extLst>
                <a:ext uri="{FF2B5EF4-FFF2-40B4-BE49-F238E27FC236}">
                  <a16:creationId xmlns:a16="http://schemas.microsoft.com/office/drawing/2014/main" id="{3790A81B-0766-43E2-A8DF-FF7489C2B58C}"/>
                </a:ext>
              </a:extLst>
            </p:cNvPr>
            <p:cNvSpPr/>
            <p:nvPr/>
          </p:nvSpPr>
          <p:spPr>
            <a:xfrm rot="10800000">
              <a:off x="2843372" y="8975359"/>
              <a:ext cx="158798" cy="92651"/>
            </a:xfrm>
            <a:custGeom>
              <a:avLst/>
              <a:gdLst>
                <a:gd name="connsiteX0" fmla="*/ 23 w 158798"/>
                <a:gd name="connsiteY0" fmla="*/ 81107 h 92651"/>
                <a:gd name="connsiteX1" fmla="*/ 82573 w 158798"/>
                <a:gd name="connsiteY1" fmla="*/ 144 h 92651"/>
                <a:gd name="connsiteX2" fmla="*/ 158773 w 158798"/>
                <a:gd name="connsiteY2" fmla="*/ 62057 h 92651"/>
                <a:gd name="connsiteX3" fmla="*/ 74636 w 158798"/>
                <a:gd name="connsiteY3" fmla="*/ 90632 h 92651"/>
                <a:gd name="connsiteX4" fmla="*/ 23 w 158798"/>
                <a:gd name="connsiteY4" fmla="*/ 81107 h 92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798" h="92651">
                  <a:moveTo>
                    <a:pt x="23" y="81107"/>
                  </a:moveTo>
                  <a:cubicBezTo>
                    <a:pt x="1346" y="66026"/>
                    <a:pt x="56115" y="3319"/>
                    <a:pt x="82573" y="144"/>
                  </a:cubicBezTo>
                  <a:cubicBezTo>
                    <a:pt x="109031" y="-3031"/>
                    <a:pt x="160096" y="46976"/>
                    <a:pt x="158773" y="62057"/>
                  </a:cubicBezTo>
                  <a:cubicBezTo>
                    <a:pt x="157450" y="77138"/>
                    <a:pt x="95274" y="88251"/>
                    <a:pt x="74636" y="90632"/>
                  </a:cubicBezTo>
                  <a:cubicBezTo>
                    <a:pt x="53999" y="93013"/>
                    <a:pt x="-1300" y="96188"/>
                    <a:pt x="23" y="8110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3" name="フリーフォーム: 図形 722">
              <a:extLst>
                <a:ext uri="{FF2B5EF4-FFF2-40B4-BE49-F238E27FC236}">
                  <a16:creationId xmlns:a16="http://schemas.microsoft.com/office/drawing/2014/main" id="{D91150A2-639E-4D44-9816-AB2EC2B2BA58}"/>
                </a:ext>
              </a:extLst>
            </p:cNvPr>
            <p:cNvSpPr/>
            <p:nvPr/>
          </p:nvSpPr>
          <p:spPr>
            <a:xfrm rot="10800000">
              <a:off x="3192248" y="8676402"/>
              <a:ext cx="124345" cy="130038"/>
            </a:xfrm>
            <a:custGeom>
              <a:avLst/>
              <a:gdLst>
                <a:gd name="connsiteX0" fmla="*/ 1709 w 124345"/>
                <a:gd name="connsiteY0" fmla="*/ 512 h 130038"/>
                <a:gd name="connsiteX1" fmla="*/ 90609 w 124345"/>
                <a:gd name="connsiteY1" fmla="*/ 78299 h 130038"/>
                <a:gd name="connsiteX2" fmla="*/ 122359 w 124345"/>
                <a:gd name="connsiteY2" fmla="*/ 122749 h 130038"/>
                <a:gd name="connsiteX3" fmla="*/ 39809 w 124345"/>
                <a:gd name="connsiteY3" fmla="*/ 119574 h 130038"/>
                <a:gd name="connsiteX4" fmla="*/ 1709 w 124345"/>
                <a:gd name="connsiteY4" fmla="*/ 512 h 13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345" h="130038">
                  <a:moveTo>
                    <a:pt x="1709" y="512"/>
                  </a:moveTo>
                  <a:cubicBezTo>
                    <a:pt x="10176" y="-6367"/>
                    <a:pt x="70501" y="57926"/>
                    <a:pt x="90609" y="78299"/>
                  </a:cubicBezTo>
                  <a:cubicBezTo>
                    <a:pt x="110717" y="98672"/>
                    <a:pt x="130826" y="115870"/>
                    <a:pt x="122359" y="122749"/>
                  </a:cubicBezTo>
                  <a:cubicBezTo>
                    <a:pt x="113892" y="129628"/>
                    <a:pt x="61769" y="136243"/>
                    <a:pt x="39809" y="119574"/>
                  </a:cubicBezTo>
                  <a:cubicBezTo>
                    <a:pt x="17849" y="102905"/>
                    <a:pt x="-6758" y="7391"/>
                    <a:pt x="1709" y="51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2" name="フリーフォーム: 図形 271">
              <a:extLst>
                <a:ext uri="{FF2B5EF4-FFF2-40B4-BE49-F238E27FC236}">
                  <a16:creationId xmlns:a16="http://schemas.microsoft.com/office/drawing/2014/main" id="{30E4D7CA-243B-42BB-871C-093F3E4859E5}"/>
                </a:ext>
              </a:extLst>
            </p:cNvPr>
            <p:cNvSpPr/>
            <p:nvPr/>
          </p:nvSpPr>
          <p:spPr>
            <a:xfrm>
              <a:off x="2670946" y="5929364"/>
              <a:ext cx="262438" cy="557445"/>
            </a:xfrm>
            <a:custGeom>
              <a:avLst/>
              <a:gdLst>
                <a:gd name="connsiteX0" fmla="*/ 2404 w 262438"/>
                <a:gd name="connsiteY0" fmla="*/ 65036 h 557445"/>
                <a:gd name="connsiteX1" fmla="*/ 243704 w 262438"/>
                <a:gd name="connsiteY1" fmla="*/ 14236 h 557445"/>
                <a:gd name="connsiteX2" fmla="*/ 240529 w 262438"/>
                <a:gd name="connsiteY2" fmla="*/ 360311 h 557445"/>
                <a:gd name="connsiteX3" fmla="*/ 192904 w 262438"/>
                <a:gd name="connsiteY3" fmla="*/ 522236 h 557445"/>
                <a:gd name="connsiteX4" fmla="*/ 189729 w 262438"/>
                <a:gd name="connsiteY4" fmla="*/ 541286 h 557445"/>
                <a:gd name="connsiteX5" fmla="*/ 107179 w 262438"/>
                <a:gd name="connsiteY5" fmla="*/ 328561 h 557445"/>
                <a:gd name="connsiteX6" fmla="*/ 177029 w 262438"/>
                <a:gd name="connsiteY6" fmla="*/ 379361 h 557445"/>
                <a:gd name="connsiteX7" fmla="*/ 240529 w 262438"/>
                <a:gd name="connsiteY7" fmla="*/ 131711 h 557445"/>
                <a:gd name="connsiteX8" fmla="*/ 126229 w 262438"/>
                <a:gd name="connsiteY8" fmla="*/ 52336 h 557445"/>
                <a:gd name="connsiteX9" fmla="*/ 2404 w 262438"/>
                <a:gd name="connsiteY9" fmla="*/ 65036 h 557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2438" h="557445">
                  <a:moveTo>
                    <a:pt x="2404" y="65036"/>
                  </a:moveTo>
                  <a:cubicBezTo>
                    <a:pt x="21983" y="58686"/>
                    <a:pt x="204017" y="-34977"/>
                    <a:pt x="243704" y="14236"/>
                  </a:cubicBezTo>
                  <a:cubicBezTo>
                    <a:pt x="283392" y="63448"/>
                    <a:pt x="248996" y="275644"/>
                    <a:pt x="240529" y="360311"/>
                  </a:cubicBezTo>
                  <a:cubicBezTo>
                    <a:pt x="232062" y="444978"/>
                    <a:pt x="201371" y="492074"/>
                    <a:pt x="192904" y="522236"/>
                  </a:cubicBezTo>
                  <a:cubicBezTo>
                    <a:pt x="184437" y="552399"/>
                    <a:pt x="204017" y="573565"/>
                    <a:pt x="189729" y="541286"/>
                  </a:cubicBezTo>
                  <a:cubicBezTo>
                    <a:pt x="175442" y="509007"/>
                    <a:pt x="109296" y="355549"/>
                    <a:pt x="107179" y="328561"/>
                  </a:cubicBezTo>
                  <a:cubicBezTo>
                    <a:pt x="105062" y="301574"/>
                    <a:pt x="154804" y="412169"/>
                    <a:pt x="177029" y="379361"/>
                  </a:cubicBezTo>
                  <a:cubicBezTo>
                    <a:pt x="199254" y="346553"/>
                    <a:pt x="248996" y="186215"/>
                    <a:pt x="240529" y="131711"/>
                  </a:cubicBezTo>
                  <a:cubicBezTo>
                    <a:pt x="232062" y="77207"/>
                    <a:pt x="164329" y="64507"/>
                    <a:pt x="126229" y="52336"/>
                  </a:cubicBezTo>
                  <a:cubicBezTo>
                    <a:pt x="88129" y="40165"/>
                    <a:pt x="-17175" y="71386"/>
                    <a:pt x="2404" y="6503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4" name="フリーフォーム: 図形 723">
              <a:extLst>
                <a:ext uri="{FF2B5EF4-FFF2-40B4-BE49-F238E27FC236}">
                  <a16:creationId xmlns:a16="http://schemas.microsoft.com/office/drawing/2014/main" id="{B3916B3F-57E8-4C27-97B4-8223B00892A5}"/>
                </a:ext>
              </a:extLst>
            </p:cNvPr>
            <p:cNvSpPr/>
            <p:nvPr/>
          </p:nvSpPr>
          <p:spPr>
            <a:xfrm>
              <a:off x="2380258" y="6070873"/>
              <a:ext cx="378853" cy="217256"/>
            </a:xfrm>
            <a:custGeom>
              <a:avLst/>
              <a:gdLst>
                <a:gd name="connsiteX0" fmla="*/ 10517 w 378853"/>
                <a:gd name="connsiteY0" fmla="*/ 9252 h 217256"/>
                <a:gd name="connsiteX1" fmla="*/ 229592 w 378853"/>
                <a:gd name="connsiteY1" fmla="*/ 199752 h 217256"/>
                <a:gd name="connsiteX2" fmla="*/ 378817 w 378853"/>
                <a:gd name="connsiteY2" fmla="*/ 202927 h 217256"/>
                <a:gd name="connsiteX3" fmla="*/ 216892 w 378853"/>
                <a:gd name="connsiteY3" fmla="*/ 148952 h 217256"/>
                <a:gd name="connsiteX4" fmla="*/ 51792 w 378853"/>
                <a:gd name="connsiteY4" fmla="*/ 41002 h 217256"/>
                <a:gd name="connsiteX5" fmla="*/ 10517 w 378853"/>
                <a:gd name="connsiteY5" fmla="*/ 9252 h 217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8853" h="217256">
                  <a:moveTo>
                    <a:pt x="10517" y="9252"/>
                  </a:moveTo>
                  <a:cubicBezTo>
                    <a:pt x="40150" y="35710"/>
                    <a:pt x="168209" y="167473"/>
                    <a:pt x="229592" y="199752"/>
                  </a:cubicBezTo>
                  <a:cubicBezTo>
                    <a:pt x="290975" y="232031"/>
                    <a:pt x="380934" y="211394"/>
                    <a:pt x="378817" y="202927"/>
                  </a:cubicBezTo>
                  <a:cubicBezTo>
                    <a:pt x="376700" y="194460"/>
                    <a:pt x="271396" y="175940"/>
                    <a:pt x="216892" y="148952"/>
                  </a:cubicBezTo>
                  <a:cubicBezTo>
                    <a:pt x="162388" y="121965"/>
                    <a:pt x="83542" y="62698"/>
                    <a:pt x="51792" y="41002"/>
                  </a:cubicBezTo>
                  <a:cubicBezTo>
                    <a:pt x="20042" y="19306"/>
                    <a:pt x="-19116" y="-17206"/>
                    <a:pt x="10517" y="925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5" name="フリーフォーム: 図形 724">
              <a:extLst>
                <a:ext uri="{FF2B5EF4-FFF2-40B4-BE49-F238E27FC236}">
                  <a16:creationId xmlns:a16="http://schemas.microsoft.com/office/drawing/2014/main" id="{EE7F7C8B-C16B-42D2-9247-14DA585F26CE}"/>
                </a:ext>
              </a:extLst>
            </p:cNvPr>
            <p:cNvSpPr/>
            <p:nvPr/>
          </p:nvSpPr>
          <p:spPr>
            <a:xfrm>
              <a:off x="2672790" y="6756350"/>
              <a:ext cx="308560" cy="194216"/>
            </a:xfrm>
            <a:custGeom>
              <a:avLst/>
              <a:gdLst>
                <a:gd name="connsiteX0" fmla="*/ 308535 w 308560"/>
                <a:gd name="connsiteY0" fmla="*/ 50 h 194216"/>
                <a:gd name="connsiteX1" fmla="*/ 70410 w 308560"/>
                <a:gd name="connsiteY1" fmla="*/ 127050 h 194216"/>
                <a:gd name="connsiteX2" fmla="*/ 3735 w 308560"/>
                <a:gd name="connsiteY2" fmla="*/ 161975 h 194216"/>
                <a:gd name="connsiteX3" fmla="*/ 159310 w 308560"/>
                <a:gd name="connsiteY3" fmla="*/ 168325 h 194216"/>
                <a:gd name="connsiteX4" fmla="*/ 191060 w 308560"/>
                <a:gd name="connsiteY4" fmla="*/ 193725 h 194216"/>
                <a:gd name="connsiteX5" fmla="*/ 86285 w 308560"/>
                <a:gd name="connsiteY5" fmla="*/ 142925 h 194216"/>
                <a:gd name="connsiteX6" fmla="*/ 308535 w 308560"/>
                <a:gd name="connsiteY6" fmla="*/ 50 h 194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8560" h="194216">
                  <a:moveTo>
                    <a:pt x="308535" y="50"/>
                  </a:moveTo>
                  <a:cubicBezTo>
                    <a:pt x="305889" y="-2596"/>
                    <a:pt x="121210" y="100063"/>
                    <a:pt x="70410" y="127050"/>
                  </a:cubicBezTo>
                  <a:cubicBezTo>
                    <a:pt x="19610" y="154037"/>
                    <a:pt x="-11082" y="155096"/>
                    <a:pt x="3735" y="161975"/>
                  </a:cubicBezTo>
                  <a:cubicBezTo>
                    <a:pt x="18552" y="168854"/>
                    <a:pt x="128089" y="163033"/>
                    <a:pt x="159310" y="168325"/>
                  </a:cubicBezTo>
                  <a:cubicBezTo>
                    <a:pt x="190531" y="173617"/>
                    <a:pt x="203231" y="197958"/>
                    <a:pt x="191060" y="193725"/>
                  </a:cubicBezTo>
                  <a:cubicBezTo>
                    <a:pt x="178889" y="189492"/>
                    <a:pt x="68822" y="170971"/>
                    <a:pt x="86285" y="142925"/>
                  </a:cubicBezTo>
                  <a:cubicBezTo>
                    <a:pt x="103747" y="114879"/>
                    <a:pt x="311181" y="2696"/>
                    <a:pt x="308535" y="5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6" name="フリーフォーム: 図形 725">
              <a:extLst>
                <a:ext uri="{FF2B5EF4-FFF2-40B4-BE49-F238E27FC236}">
                  <a16:creationId xmlns:a16="http://schemas.microsoft.com/office/drawing/2014/main" id="{E68A354F-CA7E-4C88-9023-B17022487B9A}"/>
                </a:ext>
              </a:extLst>
            </p:cNvPr>
            <p:cNvSpPr/>
            <p:nvPr/>
          </p:nvSpPr>
          <p:spPr>
            <a:xfrm>
              <a:off x="2543222" y="7681086"/>
              <a:ext cx="191983" cy="223646"/>
            </a:xfrm>
            <a:custGeom>
              <a:avLst/>
              <a:gdLst>
                <a:gd name="connsiteX0" fmla="*/ 3128 w 191983"/>
                <a:gd name="connsiteY0" fmla="*/ 199264 h 223646"/>
                <a:gd name="connsiteX1" fmla="*/ 149178 w 191983"/>
                <a:gd name="connsiteY1" fmla="*/ 161164 h 223646"/>
                <a:gd name="connsiteX2" fmla="*/ 187278 w 191983"/>
                <a:gd name="connsiteY2" fmla="*/ 218314 h 223646"/>
                <a:gd name="connsiteX3" fmla="*/ 60278 w 191983"/>
                <a:gd name="connsiteY3" fmla="*/ 2414 h 223646"/>
                <a:gd name="connsiteX4" fmla="*/ 88853 w 191983"/>
                <a:gd name="connsiteY4" fmla="*/ 107189 h 223646"/>
                <a:gd name="connsiteX5" fmla="*/ 50753 w 191983"/>
                <a:gd name="connsiteY5" fmla="*/ 183389 h 223646"/>
                <a:gd name="connsiteX6" fmla="*/ 3128 w 191983"/>
                <a:gd name="connsiteY6" fmla="*/ 199264 h 223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1983" h="223646">
                  <a:moveTo>
                    <a:pt x="3128" y="199264"/>
                  </a:moveTo>
                  <a:cubicBezTo>
                    <a:pt x="19532" y="195560"/>
                    <a:pt x="118486" y="157989"/>
                    <a:pt x="149178" y="161164"/>
                  </a:cubicBezTo>
                  <a:cubicBezTo>
                    <a:pt x="179870" y="164339"/>
                    <a:pt x="202095" y="244772"/>
                    <a:pt x="187278" y="218314"/>
                  </a:cubicBezTo>
                  <a:cubicBezTo>
                    <a:pt x="172461" y="191856"/>
                    <a:pt x="76682" y="20935"/>
                    <a:pt x="60278" y="2414"/>
                  </a:cubicBezTo>
                  <a:cubicBezTo>
                    <a:pt x="43874" y="-16107"/>
                    <a:pt x="90440" y="77027"/>
                    <a:pt x="88853" y="107189"/>
                  </a:cubicBezTo>
                  <a:cubicBezTo>
                    <a:pt x="87266" y="137351"/>
                    <a:pt x="61865" y="170689"/>
                    <a:pt x="50753" y="183389"/>
                  </a:cubicBezTo>
                  <a:cubicBezTo>
                    <a:pt x="39641" y="196089"/>
                    <a:pt x="-13276" y="202968"/>
                    <a:pt x="3128" y="19926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7" name="フリーフォーム: 図形 726">
              <a:extLst>
                <a:ext uri="{FF2B5EF4-FFF2-40B4-BE49-F238E27FC236}">
                  <a16:creationId xmlns:a16="http://schemas.microsoft.com/office/drawing/2014/main" id="{AB38961B-6067-427B-AF50-CD2BC0B8933C}"/>
                </a:ext>
              </a:extLst>
            </p:cNvPr>
            <p:cNvSpPr/>
            <p:nvPr/>
          </p:nvSpPr>
          <p:spPr>
            <a:xfrm>
              <a:off x="3175140" y="7486443"/>
              <a:ext cx="609740" cy="421354"/>
            </a:xfrm>
            <a:custGeom>
              <a:avLst/>
              <a:gdLst>
                <a:gd name="connsiteX0" fmla="*/ 507860 w 609740"/>
                <a:gd name="connsiteY0" fmla="*/ 207 h 421354"/>
                <a:gd name="connsiteX1" fmla="*/ 609460 w 609740"/>
                <a:gd name="connsiteY1" fmla="*/ 314532 h 421354"/>
                <a:gd name="connsiteX2" fmla="*/ 533260 w 609740"/>
                <a:gd name="connsiteY2" fmla="*/ 416132 h 421354"/>
                <a:gd name="connsiteX3" fmla="*/ 393560 w 609740"/>
                <a:gd name="connsiteY3" fmla="*/ 374857 h 421354"/>
                <a:gd name="connsiteX4" fmla="*/ 3035 w 609740"/>
                <a:gd name="connsiteY4" fmla="*/ 108157 h 421354"/>
                <a:gd name="connsiteX5" fmla="*/ 218935 w 609740"/>
                <a:gd name="connsiteY5" fmla="*/ 238332 h 421354"/>
                <a:gd name="connsiteX6" fmla="*/ 342760 w 609740"/>
                <a:gd name="connsiteY6" fmla="*/ 317707 h 421354"/>
                <a:gd name="connsiteX7" fmla="*/ 580885 w 609740"/>
                <a:gd name="connsiteY7" fmla="*/ 365332 h 421354"/>
                <a:gd name="connsiteX8" fmla="*/ 507860 w 609740"/>
                <a:gd name="connsiteY8" fmla="*/ 207 h 421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9740" h="421354">
                  <a:moveTo>
                    <a:pt x="507860" y="207"/>
                  </a:moveTo>
                  <a:cubicBezTo>
                    <a:pt x="512623" y="-8260"/>
                    <a:pt x="605227" y="245211"/>
                    <a:pt x="609460" y="314532"/>
                  </a:cubicBezTo>
                  <a:cubicBezTo>
                    <a:pt x="613693" y="383853"/>
                    <a:pt x="569243" y="406078"/>
                    <a:pt x="533260" y="416132"/>
                  </a:cubicBezTo>
                  <a:cubicBezTo>
                    <a:pt x="497277" y="426186"/>
                    <a:pt x="481931" y="426186"/>
                    <a:pt x="393560" y="374857"/>
                  </a:cubicBezTo>
                  <a:cubicBezTo>
                    <a:pt x="305189" y="323528"/>
                    <a:pt x="32139" y="130911"/>
                    <a:pt x="3035" y="108157"/>
                  </a:cubicBezTo>
                  <a:cubicBezTo>
                    <a:pt x="-26069" y="85403"/>
                    <a:pt x="162314" y="203407"/>
                    <a:pt x="218935" y="238332"/>
                  </a:cubicBezTo>
                  <a:cubicBezTo>
                    <a:pt x="275556" y="273257"/>
                    <a:pt x="282435" y="296540"/>
                    <a:pt x="342760" y="317707"/>
                  </a:cubicBezTo>
                  <a:cubicBezTo>
                    <a:pt x="403085" y="338874"/>
                    <a:pt x="553368" y="416661"/>
                    <a:pt x="580885" y="365332"/>
                  </a:cubicBezTo>
                  <a:cubicBezTo>
                    <a:pt x="608402" y="314003"/>
                    <a:pt x="503097" y="8674"/>
                    <a:pt x="507860" y="20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8" name="フリーフォーム: 図形 727">
              <a:extLst>
                <a:ext uri="{FF2B5EF4-FFF2-40B4-BE49-F238E27FC236}">
                  <a16:creationId xmlns:a16="http://schemas.microsoft.com/office/drawing/2014/main" id="{576908F5-1BE5-4E88-BB31-8DBB60129C9C}"/>
                </a:ext>
              </a:extLst>
            </p:cNvPr>
            <p:cNvSpPr/>
            <p:nvPr/>
          </p:nvSpPr>
          <p:spPr>
            <a:xfrm>
              <a:off x="4655995" y="7804381"/>
              <a:ext cx="212652" cy="369157"/>
            </a:xfrm>
            <a:custGeom>
              <a:avLst/>
              <a:gdLst>
                <a:gd name="connsiteX0" fmla="*/ 8080 w 212652"/>
                <a:gd name="connsiteY0" fmla="*/ 368069 h 369157"/>
                <a:gd name="connsiteX1" fmla="*/ 17605 w 212652"/>
                <a:gd name="connsiteY1" fmla="*/ 155344 h 369157"/>
                <a:gd name="connsiteX2" fmla="*/ 189055 w 212652"/>
                <a:gd name="connsiteY2" fmla="*/ 34694 h 369157"/>
                <a:gd name="connsiteX3" fmla="*/ 185880 w 212652"/>
                <a:gd name="connsiteY3" fmla="*/ 225194 h 369157"/>
                <a:gd name="connsiteX4" fmla="*/ 204930 w 212652"/>
                <a:gd name="connsiteY4" fmla="*/ 12469 h 369157"/>
                <a:gd name="connsiteX5" fmla="*/ 39830 w 212652"/>
                <a:gd name="connsiteY5" fmla="*/ 56919 h 369157"/>
                <a:gd name="connsiteX6" fmla="*/ 8080 w 212652"/>
                <a:gd name="connsiteY6" fmla="*/ 368069 h 369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2652" h="369157">
                  <a:moveTo>
                    <a:pt x="8080" y="368069"/>
                  </a:moveTo>
                  <a:cubicBezTo>
                    <a:pt x="4376" y="384473"/>
                    <a:pt x="-12557" y="210906"/>
                    <a:pt x="17605" y="155344"/>
                  </a:cubicBezTo>
                  <a:cubicBezTo>
                    <a:pt x="47767" y="99782"/>
                    <a:pt x="161009" y="23052"/>
                    <a:pt x="189055" y="34694"/>
                  </a:cubicBezTo>
                  <a:cubicBezTo>
                    <a:pt x="217101" y="46336"/>
                    <a:pt x="183234" y="228898"/>
                    <a:pt x="185880" y="225194"/>
                  </a:cubicBezTo>
                  <a:cubicBezTo>
                    <a:pt x="188526" y="221490"/>
                    <a:pt x="229272" y="40515"/>
                    <a:pt x="204930" y="12469"/>
                  </a:cubicBezTo>
                  <a:cubicBezTo>
                    <a:pt x="180588" y="-15577"/>
                    <a:pt x="74226" y="5590"/>
                    <a:pt x="39830" y="56919"/>
                  </a:cubicBezTo>
                  <a:cubicBezTo>
                    <a:pt x="5434" y="108248"/>
                    <a:pt x="11784" y="351665"/>
                    <a:pt x="8080" y="36806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9" name="フリーフォーム: 図形 728">
              <a:extLst>
                <a:ext uri="{FF2B5EF4-FFF2-40B4-BE49-F238E27FC236}">
                  <a16:creationId xmlns:a16="http://schemas.microsoft.com/office/drawing/2014/main" id="{FD620695-F60F-4600-8FDB-C83F302454FB}"/>
                </a:ext>
              </a:extLst>
            </p:cNvPr>
            <p:cNvSpPr/>
            <p:nvPr/>
          </p:nvSpPr>
          <p:spPr>
            <a:xfrm>
              <a:off x="6155183" y="7717261"/>
              <a:ext cx="261937" cy="410815"/>
            </a:xfrm>
            <a:custGeom>
              <a:avLst/>
              <a:gdLst>
                <a:gd name="connsiteX0" fmla="*/ 84 w 261937"/>
                <a:gd name="connsiteY0" fmla="*/ 106 h 410815"/>
                <a:gd name="connsiteX1" fmla="*/ 258317 w 261937"/>
                <a:gd name="connsiteY1" fmla="*/ 139806 h 410815"/>
                <a:gd name="connsiteX2" fmla="*/ 156717 w 261937"/>
                <a:gd name="connsiteY2" fmla="*/ 224472 h 410815"/>
                <a:gd name="connsiteX3" fmla="*/ 232917 w 261937"/>
                <a:gd name="connsiteY3" fmla="*/ 410739 h 410815"/>
                <a:gd name="connsiteX4" fmla="*/ 122850 w 261937"/>
                <a:gd name="connsiteY4" fmla="*/ 245639 h 410815"/>
                <a:gd name="connsiteX5" fmla="*/ 228684 w 261937"/>
                <a:gd name="connsiteY5" fmla="*/ 118639 h 410815"/>
                <a:gd name="connsiteX6" fmla="*/ 84 w 261937"/>
                <a:gd name="connsiteY6" fmla="*/ 106 h 410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1937" h="410815">
                  <a:moveTo>
                    <a:pt x="84" y="106"/>
                  </a:moveTo>
                  <a:cubicBezTo>
                    <a:pt x="5023" y="3634"/>
                    <a:pt x="232212" y="102412"/>
                    <a:pt x="258317" y="139806"/>
                  </a:cubicBezTo>
                  <a:cubicBezTo>
                    <a:pt x="284423" y="177200"/>
                    <a:pt x="160950" y="179317"/>
                    <a:pt x="156717" y="224472"/>
                  </a:cubicBezTo>
                  <a:cubicBezTo>
                    <a:pt x="152484" y="269627"/>
                    <a:pt x="238562" y="407211"/>
                    <a:pt x="232917" y="410739"/>
                  </a:cubicBezTo>
                  <a:cubicBezTo>
                    <a:pt x="227273" y="414267"/>
                    <a:pt x="123556" y="294322"/>
                    <a:pt x="122850" y="245639"/>
                  </a:cubicBezTo>
                  <a:cubicBezTo>
                    <a:pt x="122145" y="196956"/>
                    <a:pt x="249851" y="156033"/>
                    <a:pt x="228684" y="118639"/>
                  </a:cubicBezTo>
                  <a:cubicBezTo>
                    <a:pt x="207517" y="81245"/>
                    <a:pt x="-4855" y="-3422"/>
                    <a:pt x="84" y="10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0" name="フリーフォーム: 図形 729">
              <a:extLst>
                <a:ext uri="{FF2B5EF4-FFF2-40B4-BE49-F238E27FC236}">
                  <a16:creationId xmlns:a16="http://schemas.microsoft.com/office/drawing/2014/main" id="{4A488BA0-34DB-465F-897C-C4960E6DADAA}"/>
                </a:ext>
              </a:extLst>
            </p:cNvPr>
            <p:cNvSpPr/>
            <p:nvPr/>
          </p:nvSpPr>
          <p:spPr>
            <a:xfrm>
              <a:off x="6682514" y="8465153"/>
              <a:ext cx="469784" cy="150132"/>
            </a:xfrm>
            <a:custGeom>
              <a:avLst/>
              <a:gdLst>
                <a:gd name="connsiteX0" fmla="*/ 6153 w 469784"/>
                <a:gd name="connsiteY0" fmla="*/ 86180 h 150132"/>
                <a:gd name="connsiteX1" fmla="*/ 95053 w 469784"/>
                <a:gd name="connsiteY1" fmla="*/ 60780 h 150132"/>
                <a:gd name="connsiteX2" fmla="*/ 344819 w 469784"/>
                <a:gd name="connsiteY2" fmla="*/ 48080 h 150132"/>
                <a:gd name="connsiteX3" fmla="*/ 467586 w 469784"/>
                <a:gd name="connsiteY3" fmla="*/ 149680 h 150132"/>
                <a:gd name="connsiteX4" fmla="*/ 247453 w 469784"/>
                <a:gd name="connsiteY4" fmla="*/ 1514 h 150132"/>
                <a:gd name="connsiteX5" fmla="*/ 6153 w 469784"/>
                <a:gd name="connsiteY5" fmla="*/ 86180 h 150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9784" h="150132">
                  <a:moveTo>
                    <a:pt x="6153" y="86180"/>
                  </a:moveTo>
                  <a:cubicBezTo>
                    <a:pt x="-19247" y="96058"/>
                    <a:pt x="38609" y="67130"/>
                    <a:pt x="95053" y="60780"/>
                  </a:cubicBezTo>
                  <a:cubicBezTo>
                    <a:pt x="151497" y="54430"/>
                    <a:pt x="282730" y="33263"/>
                    <a:pt x="344819" y="48080"/>
                  </a:cubicBezTo>
                  <a:cubicBezTo>
                    <a:pt x="406908" y="62897"/>
                    <a:pt x="483814" y="157441"/>
                    <a:pt x="467586" y="149680"/>
                  </a:cubicBezTo>
                  <a:cubicBezTo>
                    <a:pt x="451358" y="141919"/>
                    <a:pt x="318714" y="15625"/>
                    <a:pt x="247453" y="1514"/>
                  </a:cubicBezTo>
                  <a:cubicBezTo>
                    <a:pt x="176192" y="-12597"/>
                    <a:pt x="31553" y="76302"/>
                    <a:pt x="6153" y="8618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1" name="フリーフォーム: 図形 730">
              <a:extLst>
                <a:ext uri="{FF2B5EF4-FFF2-40B4-BE49-F238E27FC236}">
                  <a16:creationId xmlns:a16="http://schemas.microsoft.com/office/drawing/2014/main" id="{BFE70237-5860-479A-ABB6-7C0C02E95D5D}"/>
                </a:ext>
              </a:extLst>
            </p:cNvPr>
            <p:cNvSpPr/>
            <p:nvPr/>
          </p:nvSpPr>
          <p:spPr>
            <a:xfrm>
              <a:off x="6856930" y="9185606"/>
              <a:ext cx="510692" cy="258373"/>
            </a:xfrm>
            <a:custGeom>
              <a:avLst/>
              <a:gdLst>
                <a:gd name="connsiteX0" fmla="*/ 5833 w 510692"/>
                <a:gd name="connsiteY0" fmla="*/ 10782 h 258373"/>
                <a:gd name="connsiteX1" fmla="*/ 62983 w 510692"/>
                <a:gd name="connsiteY1" fmla="*/ 33007 h 258373"/>
                <a:gd name="connsiteX2" fmla="*/ 183633 w 510692"/>
                <a:gd name="connsiteY2" fmla="*/ 171119 h 258373"/>
                <a:gd name="connsiteX3" fmla="*/ 191570 w 510692"/>
                <a:gd name="connsiteY3" fmla="*/ 239382 h 258373"/>
                <a:gd name="connsiteX4" fmla="*/ 264595 w 510692"/>
                <a:gd name="connsiteY4" fmla="*/ 248907 h 258373"/>
                <a:gd name="connsiteX5" fmla="*/ 510658 w 510692"/>
                <a:gd name="connsiteY5" fmla="*/ 117144 h 258373"/>
                <a:gd name="connsiteX6" fmla="*/ 282058 w 510692"/>
                <a:gd name="connsiteY6" fmla="*/ 229857 h 258373"/>
                <a:gd name="connsiteX7" fmla="*/ 216970 w 510692"/>
                <a:gd name="connsiteY7" fmla="*/ 239382 h 258373"/>
                <a:gd name="connsiteX8" fmla="*/ 201095 w 510692"/>
                <a:gd name="connsiteY8" fmla="*/ 175882 h 258373"/>
                <a:gd name="connsiteX9" fmla="*/ 5833 w 510692"/>
                <a:gd name="connsiteY9" fmla="*/ 10782 h 25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0692" h="258373">
                  <a:moveTo>
                    <a:pt x="5833" y="10782"/>
                  </a:moveTo>
                  <a:cubicBezTo>
                    <a:pt x="-17186" y="-13031"/>
                    <a:pt x="33350" y="6284"/>
                    <a:pt x="62983" y="33007"/>
                  </a:cubicBezTo>
                  <a:cubicBezTo>
                    <a:pt x="92616" y="59730"/>
                    <a:pt x="162202" y="136723"/>
                    <a:pt x="183633" y="171119"/>
                  </a:cubicBezTo>
                  <a:cubicBezTo>
                    <a:pt x="205064" y="205515"/>
                    <a:pt x="178076" y="226417"/>
                    <a:pt x="191570" y="239382"/>
                  </a:cubicBezTo>
                  <a:cubicBezTo>
                    <a:pt x="205064" y="252347"/>
                    <a:pt x="211414" y="269280"/>
                    <a:pt x="264595" y="248907"/>
                  </a:cubicBezTo>
                  <a:cubicBezTo>
                    <a:pt x="317776" y="228534"/>
                    <a:pt x="507748" y="120319"/>
                    <a:pt x="510658" y="117144"/>
                  </a:cubicBezTo>
                  <a:cubicBezTo>
                    <a:pt x="513569" y="113969"/>
                    <a:pt x="331006" y="209484"/>
                    <a:pt x="282058" y="229857"/>
                  </a:cubicBezTo>
                  <a:cubicBezTo>
                    <a:pt x="233110" y="250230"/>
                    <a:pt x="230464" y="248378"/>
                    <a:pt x="216970" y="239382"/>
                  </a:cubicBezTo>
                  <a:cubicBezTo>
                    <a:pt x="203476" y="230386"/>
                    <a:pt x="234697" y="213982"/>
                    <a:pt x="201095" y="175882"/>
                  </a:cubicBezTo>
                  <a:cubicBezTo>
                    <a:pt x="167493" y="137782"/>
                    <a:pt x="28852" y="34595"/>
                    <a:pt x="5833" y="1078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2" name="フリーフォーム: 図形 731">
              <a:extLst>
                <a:ext uri="{FF2B5EF4-FFF2-40B4-BE49-F238E27FC236}">
                  <a16:creationId xmlns:a16="http://schemas.microsoft.com/office/drawing/2014/main" id="{44E13A1A-407F-456A-890A-848B7E312CD6}"/>
                </a:ext>
              </a:extLst>
            </p:cNvPr>
            <p:cNvSpPr/>
            <p:nvPr/>
          </p:nvSpPr>
          <p:spPr>
            <a:xfrm>
              <a:off x="5970644" y="10142656"/>
              <a:ext cx="366660" cy="267542"/>
            </a:xfrm>
            <a:custGeom>
              <a:avLst/>
              <a:gdLst>
                <a:gd name="connsiteX0" fmla="*/ 366656 w 366660"/>
                <a:gd name="connsiteY0" fmla="*/ 411 h 267542"/>
                <a:gd name="connsiteX1" fmla="*/ 19523 w 366660"/>
                <a:gd name="connsiteY1" fmla="*/ 182444 h 267542"/>
                <a:gd name="connsiteX2" fmla="*/ 61856 w 366660"/>
                <a:gd name="connsiteY2" fmla="*/ 267111 h 267542"/>
                <a:gd name="connsiteX3" fmla="*/ 214256 w 366660"/>
                <a:gd name="connsiteY3" fmla="*/ 216311 h 267542"/>
                <a:gd name="connsiteX4" fmla="*/ 27989 w 366660"/>
                <a:gd name="connsiteY4" fmla="*/ 237477 h 267542"/>
                <a:gd name="connsiteX5" fmla="*/ 366656 w 366660"/>
                <a:gd name="connsiteY5" fmla="*/ 411 h 267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6660" h="267542">
                  <a:moveTo>
                    <a:pt x="366656" y="411"/>
                  </a:moveTo>
                  <a:cubicBezTo>
                    <a:pt x="365245" y="-8761"/>
                    <a:pt x="70323" y="137994"/>
                    <a:pt x="19523" y="182444"/>
                  </a:cubicBezTo>
                  <a:cubicBezTo>
                    <a:pt x="-31277" y="226894"/>
                    <a:pt x="29401" y="261467"/>
                    <a:pt x="61856" y="267111"/>
                  </a:cubicBezTo>
                  <a:cubicBezTo>
                    <a:pt x="94311" y="272755"/>
                    <a:pt x="219900" y="221250"/>
                    <a:pt x="214256" y="216311"/>
                  </a:cubicBezTo>
                  <a:cubicBezTo>
                    <a:pt x="208611" y="211372"/>
                    <a:pt x="-233" y="270638"/>
                    <a:pt x="27989" y="237477"/>
                  </a:cubicBezTo>
                  <a:cubicBezTo>
                    <a:pt x="56211" y="204316"/>
                    <a:pt x="368067" y="9583"/>
                    <a:pt x="366656" y="41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3" name="フリーフォーム: 図形 732">
              <a:extLst>
                <a:ext uri="{FF2B5EF4-FFF2-40B4-BE49-F238E27FC236}">
                  <a16:creationId xmlns:a16="http://schemas.microsoft.com/office/drawing/2014/main" id="{56483649-F4AE-4441-BDA0-2E164BA52439}"/>
                </a:ext>
              </a:extLst>
            </p:cNvPr>
            <p:cNvSpPr/>
            <p:nvPr/>
          </p:nvSpPr>
          <p:spPr>
            <a:xfrm>
              <a:off x="5924091" y="9235269"/>
              <a:ext cx="51493" cy="181858"/>
            </a:xfrm>
            <a:custGeom>
              <a:avLst/>
              <a:gdLst>
                <a:gd name="connsiteX0" fmla="*/ 51259 w 51493"/>
                <a:gd name="connsiteY0" fmla="*/ 1864 h 181858"/>
                <a:gd name="connsiteX1" fmla="*/ 19509 w 51493"/>
                <a:gd name="connsiteY1" fmla="*/ 177548 h 181858"/>
                <a:gd name="connsiteX2" fmla="*/ 21626 w 51493"/>
                <a:gd name="connsiteY2" fmla="*/ 124631 h 181858"/>
                <a:gd name="connsiteX3" fmla="*/ 459 w 51493"/>
                <a:gd name="connsiteY3" fmla="*/ 86531 h 181858"/>
                <a:gd name="connsiteX4" fmla="*/ 51259 w 51493"/>
                <a:gd name="connsiteY4" fmla="*/ 1864 h 181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493" h="181858">
                  <a:moveTo>
                    <a:pt x="51259" y="1864"/>
                  </a:moveTo>
                  <a:cubicBezTo>
                    <a:pt x="54434" y="17034"/>
                    <a:pt x="24448" y="157087"/>
                    <a:pt x="19509" y="177548"/>
                  </a:cubicBezTo>
                  <a:cubicBezTo>
                    <a:pt x="14570" y="198009"/>
                    <a:pt x="24801" y="139801"/>
                    <a:pt x="21626" y="124631"/>
                  </a:cubicBezTo>
                  <a:cubicBezTo>
                    <a:pt x="18451" y="109461"/>
                    <a:pt x="-3422" y="104523"/>
                    <a:pt x="459" y="86531"/>
                  </a:cubicBezTo>
                  <a:cubicBezTo>
                    <a:pt x="4339" y="68539"/>
                    <a:pt x="48084" y="-13306"/>
                    <a:pt x="51259" y="186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4" name="フリーフォーム: 図形 733">
              <a:extLst>
                <a:ext uri="{FF2B5EF4-FFF2-40B4-BE49-F238E27FC236}">
                  <a16:creationId xmlns:a16="http://schemas.microsoft.com/office/drawing/2014/main" id="{562DC46C-043F-4B53-A936-BC98E8524292}"/>
                </a:ext>
              </a:extLst>
            </p:cNvPr>
            <p:cNvSpPr/>
            <p:nvPr/>
          </p:nvSpPr>
          <p:spPr>
            <a:xfrm>
              <a:off x="6957232" y="9605343"/>
              <a:ext cx="97842" cy="252277"/>
            </a:xfrm>
            <a:custGeom>
              <a:avLst/>
              <a:gdLst>
                <a:gd name="connsiteX0" fmla="*/ 19301 w 97842"/>
                <a:gd name="connsiteY0" fmla="*/ 90 h 252277"/>
                <a:gd name="connsiteX1" fmla="*/ 67985 w 97842"/>
                <a:gd name="connsiteY1" fmla="*/ 180007 h 252277"/>
                <a:gd name="connsiteX2" fmla="*/ 251 w 97842"/>
                <a:gd name="connsiteY2" fmla="*/ 251974 h 252277"/>
                <a:gd name="connsiteX3" fmla="*/ 97618 w 97842"/>
                <a:gd name="connsiteY3" fmla="*/ 156724 h 252277"/>
                <a:gd name="connsiteX4" fmla="*/ 19301 w 97842"/>
                <a:gd name="connsiteY4" fmla="*/ 90 h 252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842" h="252277">
                  <a:moveTo>
                    <a:pt x="19301" y="90"/>
                  </a:moveTo>
                  <a:cubicBezTo>
                    <a:pt x="14362" y="3970"/>
                    <a:pt x="71160" y="138026"/>
                    <a:pt x="67985" y="180007"/>
                  </a:cubicBezTo>
                  <a:cubicBezTo>
                    <a:pt x="64810" y="221988"/>
                    <a:pt x="-4688" y="255854"/>
                    <a:pt x="251" y="251974"/>
                  </a:cubicBezTo>
                  <a:cubicBezTo>
                    <a:pt x="5190" y="248094"/>
                    <a:pt x="92679" y="195177"/>
                    <a:pt x="97618" y="156724"/>
                  </a:cubicBezTo>
                  <a:cubicBezTo>
                    <a:pt x="102557" y="118271"/>
                    <a:pt x="24240" y="-3790"/>
                    <a:pt x="19301" y="9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5" name="フリーフォーム: 図形 734">
              <a:extLst>
                <a:ext uri="{FF2B5EF4-FFF2-40B4-BE49-F238E27FC236}">
                  <a16:creationId xmlns:a16="http://schemas.microsoft.com/office/drawing/2014/main" id="{9B6326FC-B495-4A42-A864-AE69ED4DCCF3}"/>
                </a:ext>
              </a:extLst>
            </p:cNvPr>
            <p:cNvSpPr/>
            <p:nvPr/>
          </p:nvSpPr>
          <p:spPr>
            <a:xfrm>
              <a:off x="5126260" y="10383728"/>
              <a:ext cx="465108" cy="342605"/>
            </a:xfrm>
            <a:custGeom>
              <a:avLst/>
              <a:gdLst>
                <a:gd name="connsiteX0" fmla="*/ 464915 w 465108"/>
                <a:gd name="connsiteY0" fmla="*/ 195372 h 342605"/>
                <a:gd name="connsiteX1" fmla="*/ 144240 w 465108"/>
                <a:gd name="connsiteY1" fmla="*/ 1697 h 342605"/>
                <a:gd name="connsiteX2" fmla="*/ 147415 w 465108"/>
                <a:gd name="connsiteY2" fmla="*/ 109647 h 342605"/>
                <a:gd name="connsiteX3" fmla="*/ 112490 w 465108"/>
                <a:gd name="connsiteY3" fmla="*/ 258872 h 342605"/>
                <a:gd name="connsiteX4" fmla="*/ 93440 w 465108"/>
                <a:gd name="connsiteY4" fmla="*/ 274747 h 342605"/>
                <a:gd name="connsiteX5" fmla="*/ 1365 w 465108"/>
                <a:gd name="connsiteY5" fmla="*/ 341422 h 342605"/>
                <a:gd name="connsiteX6" fmla="*/ 172815 w 465108"/>
                <a:gd name="connsiteY6" fmla="*/ 211247 h 342605"/>
                <a:gd name="connsiteX7" fmla="*/ 191865 w 465108"/>
                <a:gd name="connsiteY7" fmla="*/ 68372 h 342605"/>
                <a:gd name="connsiteX8" fmla="*/ 464915 w 465108"/>
                <a:gd name="connsiteY8" fmla="*/ 195372 h 342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5108" h="342605">
                  <a:moveTo>
                    <a:pt x="464915" y="195372"/>
                  </a:moveTo>
                  <a:cubicBezTo>
                    <a:pt x="456977" y="184259"/>
                    <a:pt x="197157" y="15984"/>
                    <a:pt x="144240" y="1697"/>
                  </a:cubicBezTo>
                  <a:cubicBezTo>
                    <a:pt x="91323" y="-12591"/>
                    <a:pt x="152707" y="66785"/>
                    <a:pt x="147415" y="109647"/>
                  </a:cubicBezTo>
                  <a:cubicBezTo>
                    <a:pt x="142123" y="152509"/>
                    <a:pt x="121486" y="231355"/>
                    <a:pt x="112490" y="258872"/>
                  </a:cubicBezTo>
                  <a:cubicBezTo>
                    <a:pt x="103494" y="286389"/>
                    <a:pt x="111961" y="260989"/>
                    <a:pt x="93440" y="274747"/>
                  </a:cubicBezTo>
                  <a:cubicBezTo>
                    <a:pt x="74919" y="288505"/>
                    <a:pt x="-11864" y="352005"/>
                    <a:pt x="1365" y="341422"/>
                  </a:cubicBezTo>
                  <a:cubicBezTo>
                    <a:pt x="14594" y="330839"/>
                    <a:pt x="141065" y="256755"/>
                    <a:pt x="172815" y="211247"/>
                  </a:cubicBezTo>
                  <a:cubicBezTo>
                    <a:pt x="204565" y="165739"/>
                    <a:pt x="149532" y="72076"/>
                    <a:pt x="191865" y="68372"/>
                  </a:cubicBezTo>
                  <a:cubicBezTo>
                    <a:pt x="234198" y="64668"/>
                    <a:pt x="472853" y="206485"/>
                    <a:pt x="464915" y="19537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6" name="フリーフォーム: 図形 735">
              <a:extLst>
                <a:ext uri="{FF2B5EF4-FFF2-40B4-BE49-F238E27FC236}">
                  <a16:creationId xmlns:a16="http://schemas.microsoft.com/office/drawing/2014/main" id="{BD576CD5-240D-4FA0-A720-F1F61A7AF725}"/>
                </a:ext>
              </a:extLst>
            </p:cNvPr>
            <p:cNvSpPr/>
            <p:nvPr/>
          </p:nvSpPr>
          <p:spPr>
            <a:xfrm>
              <a:off x="5453981" y="9934536"/>
              <a:ext cx="333339" cy="541904"/>
            </a:xfrm>
            <a:custGeom>
              <a:avLst/>
              <a:gdLst>
                <a:gd name="connsiteX0" fmla="*/ 669 w 333339"/>
                <a:gd name="connsiteY0" fmla="*/ 39 h 541904"/>
                <a:gd name="connsiteX1" fmla="*/ 257844 w 333339"/>
                <a:gd name="connsiteY1" fmla="*/ 152439 h 541904"/>
                <a:gd name="connsiteX2" fmla="*/ 264194 w 333339"/>
                <a:gd name="connsiteY2" fmla="*/ 152439 h 541904"/>
                <a:gd name="connsiteX3" fmla="*/ 92744 w 333339"/>
                <a:gd name="connsiteY3" fmla="*/ 276264 h 541904"/>
                <a:gd name="connsiteX4" fmla="*/ 238794 w 333339"/>
                <a:gd name="connsiteY4" fmla="*/ 361989 h 541904"/>
                <a:gd name="connsiteX5" fmla="*/ 327694 w 333339"/>
                <a:gd name="connsiteY5" fmla="*/ 454064 h 541904"/>
                <a:gd name="connsiteX6" fmla="*/ 305469 w 333339"/>
                <a:gd name="connsiteY6" fmla="*/ 536614 h 541904"/>
                <a:gd name="connsiteX7" fmla="*/ 153069 w 333339"/>
                <a:gd name="connsiteY7" fmla="*/ 295314 h 541904"/>
                <a:gd name="connsiteX8" fmla="*/ 181644 w 333339"/>
                <a:gd name="connsiteY8" fmla="*/ 168314 h 541904"/>
                <a:gd name="connsiteX9" fmla="*/ 669 w 333339"/>
                <a:gd name="connsiteY9" fmla="*/ 39 h 541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3339" h="541904">
                  <a:moveTo>
                    <a:pt x="669" y="39"/>
                  </a:moveTo>
                  <a:cubicBezTo>
                    <a:pt x="13369" y="-2607"/>
                    <a:pt x="213923" y="127039"/>
                    <a:pt x="257844" y="152439"/>
                  </a:cubicBezTo>
                  <a:cubicBezTo>
                    <a:pt x="301765" y="177839"/>
                    <a:pt x="291711" y="131802"/>
                    <a:pt x="264194" y="152439"/>
                  </a:cubicBezTo>
                  <a:cubicBezTo>
                    <a:pt x="236677" y="173076"/>
                    <a:pt x="96977" y="241339"/>
                    <a:pt x="92744" y="276264"/>
                  </a:cubicBezTo>
                  <a:cubicBezTo>
                    <a:pt x="88511" y="311189"/>
                    <a:pt x="199636" y="332356"/>
                    <a:pt x="238794" y="361989"/>
                  </a:cubicBezTo>
                  <a:cubicBezTo>
                    <a:pt x="277952" y="391622"/>
                    <a:pt x="316582" y="424960"/>
                    <a:pt x="327694" y="454064"/>
                  </a:cubicBezTo>
                  <a:cubicBezTo>
                    <a:pt x="338807" y="483168"/>
                    <a:pt x="334573" y="563072"/>
                    <a:pt x="305469" y="536614"/>
                  </a:cubicBezTo>
                  <a:cubicBezTo>
                    <a:pt x="276365" y="510156"/>
                    <a:pt x="173706" y="356697"/>
                    <a:pt x="153069" y="295314"/>
                  </a:cubicBezTo>
                  <a:cubicBezTo>
                    <a:pt x="132432" y="233931"/>
                    <a:pt x="203340" y="210647"/>
                    <a:pt x="181644" y="168314"/>
                  </a:cubicBezTo>
                  <a:cubicBezTo>
                    <a:pt x="159948" y="125981"/>
                    <a:pt x="-12031" y="2685"/>
                    <a:pt x="669" y="3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38" name="フリーフォーム: 図形 737">
            <a:extLst>
              <a:ext uri="{FF2B5EF4-FFF2-40B4-BE49-F238E27FC236}">
                <a16:creationId xmlns:a16="http://schemas.microsoft.com/office/drawing/2014/main" id="{9EEDCB1A-060E-4B07-AC82-2F95616DD8B6}"/>
              </a:ext>
            </a:extLst>
          </p:cNvPr>
          <p:cNvSpPr/>
          <p:nvPr/>
        </p:nvSpPr>
        <p:spPr>
          <a:xfrm>
            <a:off x="3777453" y="7722844"/>
            <a:ext cx="821570" cy="875970"/>
          </a:xfrm>
          <a:custGeom>
            <a:avLst/>
            <a:gdLst>
              <a:gd name="connsiteX0" fmla="*/ 32547 w 821570"/>
              <a:gd name="connsiteY0" fmla="*/ 227356 h 875970"/>
              <a:gd name="connsiteX1" fmla="*/ 332267 w 821570"/>
              <a:gd name="connsiteY1" fmla="*/ 3836 h 875970"/>
              <a:gd name="connsiteX2" fmla="*/ 687867 w 821570"/>
              <a:gd name="connsiteY2" fmla="*/ 120676 h 875970"/>
              <a:gd name="connsiteX3" fmla="*/ 819947 w 821570"/>
              <a:gd name="connsiteY3" fmla="*/ 542316 h 875970"/>
              <a:gd name="connsiteX4" fmla="*/ 611667 w 821570"/>
              <a:gd name="connsiteY4" fmla="*/ 847116 h 875970"/>
              <a:gd name="connsiteX5" fmla="*/ 200187 w 821570"/>
              <a:gd name="connsiteY5" fmla="*/ 842036 h 875970"/>
              <a:gd name="connsiteX6" fmla="*/ 27467 w 821570"/>
              <a:gd name="connsiteY6" fmla="*/ 659156 h 875970"/>
              <a:gd name="connsiteX7" fmla="*/ 32547 w 821570"/>
              <a:gd name="connsiteY7" fmla="*/ 227356 h 875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1570" h="875970">
                <a:moveTo>
                  <a:pt x="32547" y="227356"/>
                </a:moveTo>
                <a:cubicBezTo>
                  <a:pt x="83347" y="118136"/>
                  <a:pt x="223047" y="21616"/>
                  <a:pt x="332267" y="3836"/>
                </a:cubicBezTo>
                <a:cubicBezTo>
                  <a:pt x="441487" y="-13944"/>
                  <a:pt x="606587" y="30929"/>
                  <a:pt x="687867" y="120676"/>
                </a:cubicBezTo>
                <a:cubicBezTo>
                  <a:pt x="769147" y="210423"/>
                  <a:pt x="832647" y="421243"/>
                  <a:pt x="819947" y="542316"/>
                </a:cubicBezTo>
                <a:cubicBezTo>
                  <a:pt x="807247" y="663389"/>
                  <a:pt x="714960" y="797163"/>
                  <a:pt x="611667" y="847116"/>
                </a:cubicBezTo>
                <a:cubicBezTo>
                  <a:pt x="508374" y="897069"/>
                  <a:pt x="297554" y="873363"/>
                  <a:pt x="200187" y="842036"/>
                </a:cubicBezTo>
                <a:cubicBezTo>
                  <a:pt x="102820" y="810709"/>
                  <a:pt x="56254" y="761603"/>
                  <a:pt x="27467" y="659156"/>
                </a:cubicBezTo>
                <a:cubicBezTo>
                  <a:pt x="-1320" y="556709"/>
                  <a:pt x="-18253" y="336576"/>
                  <a:pt x="32547" y="227356"/>
                </a:cubicBezTo>
                <a:close/>
              </a:path>
            </a:pathLst>
          </a:custGeom>
          <a:solidFill>
            <a:schemeClr val="accent6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9" name="フリーフォーム: 図形 738">
            <a:extLst>
              <a:ext uri="{FF2B5EF4-FFF2-40B4-BE49-F238E27FC236}">
                <a16:creationId xmlns:a16="http://schemas.microsoft.com/office/drawing/2014/main" id="{43FBCD02-9981-49DE-8557-6267D9A0300C}"/>
              </a:ext>
            </a:extLst>
          </p:cNvPr>
          <p:cNvSpPr/>
          <p:nvPr/>
        </p:nvSpPr>
        <p:spPr>
          <a:xfrm>
            <a:off x="7379695" y="2114322"/>
            <a:ext cx="1844827" cy="3533928"/>
          </a:xfrm>
          <a:custGeom>
            <a:avLst/>
            <a:gdLst>
              <a:gd name="connsiteX0" fmla="*/ 253005 w 1844827"/>
              <a:gd name="connsiteY0" fmla="*/ 228 h 3533928"/>
              <a:gd name="connsiteX1" fmla="*/ 1040405 w 1844827"/>
              <a:gd name="connsiteY1" fmla="*/ 285978 h 3533928"/>
              <a:gd name="connsiteX2" fmla="*/ 1796055 w 1844827"/>
              <a:gd name="connsiteY2" fmla="*/ 774928 h 3533928"/>
              <a:gd name="connsiteX3" fmla="*/ 1732555 w 1844827"/>
              <a:gd name="connsiteY3" fmla="*/ 1568678 h 3533928"/>
              <a:gd name="connsiteX4" fmla="*/ 1427755 w 1844827"/>
              <a:gd name="connsiteY4" fmla="*/ 2756128 h 3533928"/>
              <a:gd name="connsiteX5" fmla="*/ 1161055 w 1844827"/>
              <a:gd name="connsiteY5" fmla="*/ 3524478 h 3533928"/>
              <a:gd name="connsiteX6" fmla="*/ 456205 w 1844827"/>
              <a:gd name="connsiteY6" fmla="*/ 3041878 h 3533928"/>
              <a:gd name="connsiteX7" fmla="*/ 875305 w 1844827"/>
              <a:gd name="connsiteY7" fmla="*/ 1111478 h 3533928"/>
              <a:gd name="connsiteX8" fmla="*/ 75205 w 1844827"/>
              <a:gd name="connsiteY8" fmla="*/ 774928 h 3533928"/>
              <a:gd name="connsiteX9" fmla="*/ 56155 w 1844827"/>
              <a:gd name="connsiteY9" fmla="*/ 247878 h 3533928"/>
              <a:gd name="connsiteX10" fmla="*/ 253005 w 1844827"/>
              <a:gd name="connsiteY10" fmla="*/ 228 h 3533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44827" h="3533928">
                <a:moveTo>
                  <a:pt x="253005" y="228"/>
                </a:moveTo>
                <a:cubicBezTo>
                  <a:pt x="417047" y="6578"/>
                  <a:pt x="783230" y="156861"/>
                  <a:pt x="1040405" y="285978"/>
                </a:cubicBezTo>
                <a:cubicBezTo>
                  <a:pt x="1297580" y="415095"/>
                  <a:pt x="1680697" y="561145"/>
                  <a:pt x="1796055" y="774928"/>
                </a:cubicBezTo>
                <a:cubicBezTo>
                  <a:pt x="1911413" y="988711"/>
                  <a:pt x="1793938" y="1238478"/>
                  <a:pt x="1732555" y="1568678"/>
                </a:cubicBezTo>
                <a:cubicBezTo>
                  <a:pt x="1671172" y="1898878"/>
                  <a:pt x="1523005" y="2430161"/>
                  <a:pt x="1427755" y="2756128"/>
                </a:cubicBezTo>
                <a:cubicBezTo>
                  <a:pt x="1332505" y="3082095"/>
                  <a:pt x="1322980" y="3476853"/>
                  <a:pt x="1161055" y="3524478"/>
                </a:cubicBezTo>
                <a:cubicBezTo>
                  <a:pt x="999130" y="3572103"/>
                  <a:pt x="503830" y="3444045"/>
                  <a:pt x="456205" y="3041878"/>
                </a:cubicBezTo>
                <a:cubicBezTo>
                  <a:pt x="408580" y="2639711"/>
                  <a:pt x="938805" y="1489303"/>
                  <a:pt x="875305" y="1111478"/>
                </a:cubicBezTo>
                <a:cubicBezTo>
                  <a:pt x="811805" y="733653"/>
                  <a:pt x="211730" y="918861"/>
                  <a:pt x="75205" y="774928"/>
                </a:cubicBezTo>
                <a:cubicBezTo>
                  <a:pt x="-61320" y="630995"/>
                  <a:pt x="23347" y="374878"/>
                  <a:pt x="56155" y="247878"/>
                </a:cubicBezTo>
                <a:cubicBezTo>
                  <a:pt x="88963" y="120878"/>
                  <a:pt x="88963" y="-6122"/>
                  <a:pt x="253005" y="22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0" name="フリーフォーム: 図形 739">
            <a:extLst>
              <a:ext uri="{FF2B5EF4-FFF2-40B4-BE49-F238E27FC236}">
                <a16:creationId xmlns:a16="http://schemas.microsoft.com/office/drawing/2014/main" id="{4C509F0D-CA14-4A13-AA44-E70E2E1DD826}"/>
              </a:ext>
            </a:extLst>
          </p:cNvPr>
          <p:cNvSpPr/>
          <p:nvPr/>
        </p:nvSpPr>
        <p:spPr>
          <a:xfrm>
            <a:off x="6111406" y="3149536"/>
            <a:ext cx="2242091" cy="2257037"/>
          </a:xfrm>
          <a:custGeom>
            <a:avLst/>
            <a:gdLst>
              <a:gd name="connsiteX0" fmla="*/ 905344 w 2242091"/>
              <a:gd name="connsiteY0" fmla="*/ 450914 h 2257037"/>
              <a:gd name="connsiteX1" fmla="*/ 1019644 w 2242091"/>
              <a:gd name="connsiteY1" fmla="*/ 400114 h 2257037"/>
              <a:gd name="connsiteX2" fmla="*/ 1394294 w 2242091"/>
              <a:gd name="connsiteY2" fmla="*/ 63564 h 2257037"/>
              <a:gd name="connsiteX3" fmla="*/ 1946744 w 2242091"/>
              <a:gd name="connsiteY3" fmla="*/ 38164 h 2257037"/>
              <a:gd name="connsiteX4" fmla="*/ 2232494 w 2242091"/>
              <a:gd name="connsiteY4" fmla="*/ 476314 h 2257037"/>
              <a:gd name="connsiteX5" fmla="*/ 1610194 w 2242091"/>
              <a:gd name="connsiteY5" fmla="*/ 2127314 h 2257037"/>
              <a:gd name="connsiteX6" fmla="*/ 1064094 w 2242091"/>
              <a:gd name="connsiteY6" fmla="*/ 2108264 h 2257037"/>
              <a:gd name="connsiteX7" fmla="*/ 9994 w 2242091"/>
              <a:gd name="connsiteY7" fmla="*/ 1765364 h 2257037"/>
              <a:gd name="connsiteX8" fmla="*/ 505294 w 2242091"/>
              <a:gd name="connsiteY8" fmla="*/ 1574864 h 2257037"/>
              <a:gd name="connsiteX9" fmla="*/ 740244 w 2242091"/>
              <a:gd name="connsiteY9" fmla="*/ 1485964 h 2257037"/>
              <a:gd name="connsiteX10" fmla="*/ 1356194 w 2242091"/>
              <a:gd name="connsiteY10" fmla="*/ 362014 h 2257037"/>
              <a:gd name="connsiteX11" fmla="*/ 905344 w 2242091"/>
              <a:gd name="connsiteY11" fmla="*/ 450914 h 2257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42091" h="2257037">
                <a:moveTo>
                  <a:pt x="905344" y="450914"/>
                </a:moveTo>
                <a:cubicBezTo>
                  <a:pt x="849252" y="457264"/>
                  <a:pt x="938152" y="464672"/>
                  <a:pt x="1019644" y="400114"/>
                </a:cubicBezTo>
                <a:cubicBezTo>
                  <a:pt x="1101136" y="335556"/>
                  <a:pt x="1239777" y="123889"/>
                  <a:pt x="1394294" y="63564"/>
                </a:cubicBezTo>
                <a:cubicBezTo>
                  <a:pt x="1548811" y="3239"/>
                  <a:pt x="1807044" y="-30628"/>
                  <a:pt x="1946744" y="38164"/>
                </a:cubicBezTo>
                <a:cubicBezTo>
                  <a:pt x="2086444" y="106956"/>
                  <a:pt x="2288586" y="128122"/>
                  <a:pt x="2232494" y="476314"/>
                </a:cubicBezTo>
                <a:cubicBezTo>
                  <a:pt x="2176402" y="824506"/>
                  <a:pt x="1804927" y="1855322"/>
                  <a:pt x="1610194" y="2127314"/>
                </a:cubicBezTo>
                <a:cubicBezTo>
                  <a:pt x="1415461" y="2399306"/>
                  <a:pt x="1330794" y="2168589"/>
                  <a:pt x="1064094" y="2108264"/>
                </a:cubicBezTo>
                <a:cubicBezTo>
                  <a:pt x="797394" y="2047939"/>
                  <a:pt x="103127" y="1854264"/>
                  <a:pt x="9994" y="1765364"/>
                </a:cubicBezTo>
                <a:cubicBezTo>
                  <a:pt x="-83139" y="1676464"/>
                  <a:pt x="505294" y="1574864"/>
                  <a:pt x="505294" y="1574864"/>
                </a:cubicBezTo>
                <a:cubicBezTo>
                  <a:pt x="627002" y="1528297"/>
                  <a:pt x="598427" y="1688106"/>
                  <a:pt x="740244" y="1485964"/>
                </a:cubicBezTo>
                <a:cubicBezTo>
                  <a:pt x="882061" y="1283822"/>
                  <a:pt x="1324444" y="537697"/>
                  <a:pt x="1356194" y="362014"/>
                </a:cubicBezTo>
                <a:cubicBezTo>
                  <a:pt x="1387944" y="186331"/>
                  <a:pt x="961436" y="444564"/>
                  <a:pt x="905344" y="450914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1" name="フリーフォーム: 図形 740">
            <a:extLst>
              <a:ext uri="{FF2B5EF4-FFF2-40B4-BE49-F238E27FC236}">
                <a16:creationId xmlns:a16="http://schemas.microsoft.com/office/drawing/2014/main" id="{CEC5B61A-398C-498F-BD0F-F1930F8F6F42}"/>
              </a:ext>
            </a:extLst>
          </p:cNvPr>
          <p:cNvSpPr/>
          <p:nvPr/>
        </p:nvSpPr>
        <p:spPr>
          <a:xfrm>
            <a:off x="6131708" y="2472295"/>
            <a:ext cx="1622036" cy="2611815"/>
          </a:xfrm>
          <a:custGeom>
            <a:avLst/>
            <a:gdLst>
              <a:gd name="connsiteX0" fmla="*/ 815192 w 1622036"/>
              <a:gd name="connsiteY0" fmla="*/ 23255 h 2611815"/>
              <a:gd name="connsiteX1" fmla="*/ 1602592 w 1622036"/>
              <a:gd name="connsiteY1" fmla="*/ 131205 h 2611815"/>
              <a:gd name="connsiteX2" fmla="*/ 1373992 w 1622036"/>
              <a:gd name="connsiteY2" fmla="*/ 302655 h 2611815"/>
              <a:gd name="connsiteX3" fmla="*/ 1285092 w 1622036"/>
              <a:gd name="connsiteY3" fmla="*/ 670955 h 2611815"/>
              <a:gd name="connsiteX4" fmla="*/ 1050142 w 1622036"/>
              <a:gd name="connsiteY4" fmla="*/ 886855 h 2611815"/>
              <a:gd name="connsiteX5" fmla="*/ 1246992 w 1622036"/>
              <a:gd name="connsiteY5" fmla="*/ 1172605 h 2611815"/>
              <a:gd name="connsiteX6" fmla="*/ 1183492 w 1622036"/>
              <a:gd name="connsiteY6" fmla="*/ 1528205 h 2611815"/>
              <a:gd name="connsiteX7" fmla="*/ 688192 w 1622036"/>
              <a:gd name="connsiteY7" fmla="*/ 2048905 h 2611815"/>
              <a:gd name="connsiteX8" fmla="*/ 1393042 w 1622036"/>
              <a:gd name="connsiteY8" fmla="*/ 2341005 h 2611815"/>
              <a:gd name="connsiteX9" fmla="*/ 8742 w 1622036"/>
              <a:gd name="connsiteY9" fmla="*/ 2582305 h 2611815"/>
              <a:gd name="connsiteX10" fmla="*/ 821542 w 1622036"/>
              <a:gd name="connsiteY10" fmla="*/ 1629805 h 2611815"/>
              <a:gd name="connsiteX11" fmla="*/ 1196192 w 1622036"/>
              <a:gd name="connsiteY11" fmla="*/ 175655 h 2611815"/>
              <a:gd name="connsiteX12" fmla="*/ 815192 w 1622036"/>
              <a:gd name="connsiteY12" fmla="*/ 23255 h 2611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22036" h="2611815">
                <a:moveTo>
                  <a:pt x="815192" y="23255"/>
                </a:moveTo>
                <a:cubicBezTo>
                  <a:pt x="882925" y="15847"/>
                  <a:pt x="1509459" y="84638"/>
                  <a:pt x="1602592" y="131205"/>
                </a:cubicBezTo>
                <a:cubicBezTo>
                  <a:pt x="1695725" y="177772"/>
                  <a:pt x="1426909" y="212697"/>
                  <a:pt x="1373992" y="302655"/>
                </a:cubicBezTo>
                <a:cubicBezTo>
                  <a:pt x="1321075" y="392613"/>
                  <a:pt x="1339067" y="573588"/>
                  <a:pt x="1285092" y="670955"/>
                </a:cubicBezTo>
                <a:cubicBezTo>
                  <a:pt x="1231117" y="768322"/>
                  <a:pt x="1056492" y="803247"/>
                  <a:pt x="1050142" y="886855"/>
                </a:cubicBezTo>
                <a:cubicBezTo>
                  <a:pt x="1043792" y="970463"/>
                  <a:pt x="1224767" y="1065713"/>
                  <a:pt x="1246992" y="1172605"/>
                </a:cubicBezTo>
                <a:cubicBezTo>
                  <a:pt x="1269217" y="1279497"/>
                  <a:pt x="1276625" y="1382155"/>
                  <a:pt x="1183492" y="1528205"/>
                </a:cubicBezTo>
                <a:cubicBezTo>
                  <a:pt x="1090359" y="1674255"/>
                  <a:pt x="653267" y="1913438"/>
                  <a:pt x="688192" y="2048905"/>
                </a:cubicBezTo>
                <a:cubicBezTo>
                  <a:pt x="723117" y="2184372"/>
                  <a:pt x="1506284" y="2252105"/>
                  <a:pt x="1393042" y="2341005"/>
                </a:cubicBezTo>
                <a:cubicBezTo>
                  <a:pt x="1279800" y="2429905"/>
                  <a:pt x="103992" y="2700838"/>
                  <a:pt x="8742" y="2582305"/>
                </a:cubicBezTo>
                <a:cubicBezTo>
                  <a:pt x="-86508" y="2463772"/>
                  <a:pt x="623634" y="2030913"/>
                  <a:pt x="821542" y="1629805"/>
                </a:cubicBezTo>
                <a:cubicBezTo>
                  <a:pt x="1019450" y="1228697"/>
                  <a:pt x="1194075" y="447647"/>
                  <a:pt x="1196192" y="175655"/>
                </a:cubicBezTo>
                <a:cubicBezTo>
                  <a:pt x="1198309" y="-96337"/>
                  <a:pt x="747459" y="30663"/>
                  <a:pt x="815192" y="23255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2" name="フリーフォーム: 図形 741">
            <a:extLst>
              <a:ext uri="{FF2B5EF4-FFF2-40B4-BE49-F238E27FC236}">
                <a16:creationId xmlns:a16="http://schemas.microsoft.com/office/drawing/2014/main" id="{885C1946-8EC4-476D-AEF3-341D5B8C666F}"/>
              </a:ext>
            </a:extLst>
          </p:cNvPr>
          <p:cNvSpPr/>
          <p:nvPr/>
        </p:nvSpPr>
        <p:spPr>
          <a:xfrm>
            <a:off x="5578481" y="2379199"/>
            <a:ext cx="1737857" cy="2535635"/>
          </a:xfrm>
          <a:custGeom>
            <a:avLst/>
            <a:gdLst>
              <a:gd name="connsiteX0" fmla="*/ 1111879 w 1737857"/>
              <a:gd name="connsiteY0" fmla="*/ 3321 h 2535635"/>
              <a:gd name="connsiteX1" fmla="*/ 1528439 w 1737857"/>
              <a:gd name="connsiteY1" fmla="*/ 140481 h 2535635"/>
              <a:gd name="connsiteX2" fmla="*/ 1594479 w 1737857"/>
              <a:gd name="connsiteY2" fmla="*/ 313201 h 2535635"/>
              <a:gd name="connsiteX3" fmla="*/ 1685919 w 1737857"/>
              <a:gd name="connsiteY3" fmla="*/ 739921 h 2535635"/>
              <a:gd name="connsiteX4" fmla="*/ 1696079 w 1737857"/>
              <a:gd name="connsiteY4" fmla="*/ 1080281 h 2535635"/>
              <a:gd name="connsiteX5" fmla="*/ 1137279 w 1737857"/>
              <a:gd name="connsiteY5" fmla="*/ 2091201 h 2535635"/>
              <a:gd name="connsiteX6" fmla="*/ 766439 w 1737857"/>
              <a:gd name="connsiteY6" fmla="*/ 2467121 h 2535635"/>
              <a:gd name="connsiteX7" fmla="*/ 24759 w 1737857"/>
              <a:gd name="connsiteY7" fmla="*/ 2533161 h 2535635"/>
              <a:gd name="connsiteX8" fmla="*/ 212719 w 1737857"/>
              <a:gd name="connsiteY8" fmla="*/ 2482361 h 2535635"/>
              <a:gd name="connsiteX9" fmla="*/ 573399 w 1737857"/>
              <a:gd name="connsiteY9" fmla="*/ 2142001 h 2535635"/>
              <a:gd name="connsiteX10" fmla="*/ 1254119 w 1737857"/>
              <a:gd name="connsiteY10" fmla="*/ 973601 h 2535635"/>
              <a:gd name="connsiteX11" fmla="*/ 1274439 w 1737857"/>
              <a:gd name="connsiteY11" fmla="*/ 282721 h 2535635"/>
              <a:gd name="connsiteX12" fmla="*/ 1111879 w 1737857"/>
              <a:gd name="connsiteY12" fmla="*/ 3321 h 2535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37857" h="2535635">
                <a:moveTo>
                  <a:pt x="1111879" y="3321"/>
                </a:moveTo>
                <a:cubicBezTo>
                  <a:pt x="1154212" y="-20386"/>
                  <a:pt x="1448006" y="88834"/>
                  <a:pt x="1528439" y="140481"/>
                </a:cubicBezTo>
                <a:cubicBezTo>
                  <a:pt x="1608872" y="192128"/>
                  <a:pt x="1568232" y="213294"/>
                  <a:pt x="1594479" y="313201"/>
                </a:cubicBezTo>
                <a:cubicBezTo>
                  <a:pt x="1620726" y="413108"/>
                  <a:pt x="1668986" y="612074"/>
                  <a:pt x="1685919" y="739921"/>
                </a:cubicBezTo>
                <a:cubicBezTo>
                  <a:pt x="1702852" y="867768"/>
                  <a:pt x="1787519" y="855068"/>
                  <a:pt x="1696079" y="1080281"/>
                </a:cubicBezTo>
                <a:cubicBezTo>
                  <a:pt x="1604639" y="1305494"/>
                  <a:pt x="1292219" y="1860061"/>
                  <a:pt x="1137279" y="2091201"/>
                </a:cubicBezTo>
                <a:cubicBezTo>
                  <a:pt x="982339" y="2322341"/>
                  <a:pt x="951859" y="2393461"/>
                  <a:pt x="766439" y="2467121"/>
                </a:cubicBezTo>
                <a:cubicBezTo>
                  <a:pt x="581019" y="2540781"/>
                  <a:pt x="117046" y="2530621"/>
                  <a:pt x="24759" y="2533161"/>
                </a:cubicBezTo>
                <a:cubicBezTo>
                  <a:pt x="-67528" y="2535701"/>
                  <a:pt x="121279" y="2547554"/>
                  <a:pt x="212719" y="2482361"/>
                </a:cubicBezTo>
                <a:cubicBezTo>
                  <a:pt x="304159" y="2417168"/>
                  <a:pt x="399832" y="2393461"/>
                  <a:pt x="573399" y="2142001"/>
                </a:cubicBezTo>
                <a:cubicBezTo>
                  <a:pt x="746966" y="1890541"/>
                  <a:pt x="1137279" y="1283481"/>
                  <a:pt x="1254119" y="973601"/>
                </a:cubicBezTo>
                <a:cubicBezTo>
                  <a:pt x="1370959" y="663721"/>
                  <a:pt x="1299839" y="451208"/>
                  <a:pt x="1274439" y="282721"/>
                </a:cubicBezTo>
                <a:cubicBezTo>
                  <a:pt x="1249039" y="114234"/>
                  <a:pt x="1069546" y="27028"/>
                  <a:pt x="1111879" y="3321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3" name="フリーフォーム: 図形 742">
            <a:extLst>
              <a:ext uri="{FF2B5EF4-FFF2-40B4-BE49-F238E27FC236}">
                <a16:creationId xmlns:a16="http://schemas.microsoft.com/office/drawing/2014/main" id="{6FE7ADDE-097D-46A8-BA3C-5C70D3A44DBF}"/>
              </a:ext>
            </a:extLst>
          </p:cNvPr>
          <p:cNvSpPr/>
          <p:nvPr/>
        </p:nvSpPr>
        <p:spPr>
          <a:xfrm>
            <a:off x="5215901" y="2031970"/>
            <a:ext cx="1573989" cy="2423501"/>
          </a:xfrm>
          <a:custGeom>
            <a:avLst/>
            <a:gdLst>
              <a:gd name="connsiteX0" fmla="*/ 605779 w 1573989"/>
              <a:gd name="connsiteY0" fmla="*/ 213390 h 2423501"/>
              <a:gd name="connsiteX1" fmla="*/ 1149339 w 1573989"/>
              <a:gd name="connsiteY1" fmla="*/ 30 h 2423501"/>
              <a:gd name="connsiteX2" fmla="*/ 1520179 w 1573989"/>
              <a:gd name="connsiteY2" fmla="*/ 228630 h 2423501"/>
              <a:gd name="connsiteX3" fmla="*/ 1510019 w 1573989"/>
              <a:gd name="connsiteY3" fmla="*/ 538510 h 2423501"/>
              <a:gd name="connsiteX4" fmla="*/ 941059 w 1573989"/>
              <a:gd name="connsiteY4" fmla="*/ 2280950 h 2423501"/>
              <a:gd name="connsiteX5" fmla="*/ 1017259 w 1573989"/>
              <a:gd name="connsiteY5" fmla="*/ 1894870 h 2423501"/>
              <a:gd name="connsiteX6" fmla="*/ 849619 w 1573989"/>
              <a:gd name="connsiteY6" fmla="*/ 2225070 h 2423501"/>
              <a:gd name="connsiteX7" fmla="*/ 509259 w 1573989"/>
              <a:gd name="connsiteY7" fmla="*/ 2423190 h 2423501"/>
              <a:gd name="connsiteX8" fmla="*/ 468619 w 1573989"/>
              <a:gd name="connsiteY8" fmla="*/ 2260630 h 2423501"/>
              <a:gd name="connsiteX9" fmla="*/ 158739 w 1573989"/>
              <a:gd name="connsiteY9" fmla="*/ 1889790 h 2423501"/>
              <a:gd name="connsiteX10" fmla="*/ 6339 w 1573989"/>
              <a:gd name="connsiteY10" fmla="*/ 1849150 h 2423501"/>
              <a:gd name="connsiteX11" fmla="*/ 361939 w 1573989"/>
              <a:gd name="connsiteY11" fmla="*/ 1671350 h 2423501"/>
              <a:gd name="connsiteX12" fmla="*/ 575299 w 1573989"/>
              <a:gd name="connsiteY12" fmla="*/ 1264950 h 2423501"/>
              <a:gd name="connsiteX13" fmla="*/ 580379 w 1573989"/>
              <a:gd name="connsiteY13" fmla="*/ 782350 h 2423501"/>
              <a:gd name="connsiteX14" fmla="*/ 631179 w 1573989"/>
              <a:gd name="connsiteY14" fmla="*/ 350550 h 2423501"/>
              <a:gd name="connsiteX15" fmla="*/ 605779 w 1573989"/>
              <a:gd name="connsiteY15" fmla="*/ 213390 h 2423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73989" h="2423501">
                <a:moveTo>
                  <a:pt x="605779" y="213390"/>
                </a:moveTo>
                <a:cubicBezTo>
                  <a:pt x="692139" y="154970"/>
                  <a:pt x="996939" y="-2510"/>
                  <a:pt x="1149339" y="30"/>
                </a:cubicBezTo>
                <a:cubicBezTo>
                  <a:pt x="1301739" y="2570"/>
                  <a:pt x="1460066" y="138883"/>
                  <a:pt x="1520179" y="228630"/>
                </a:cubicBezTo>
                <a:cubicBezTo>
                  <a:pt x="1580292" y="318377"/>
                  <a:pt x="1606539" y="196457"/>
                  <a:pt x="1510019" y="538510"/>
                </a:cubicBezTo>
                <a:cubicBezTo>
                  <a:pt x="1413499" y="880563"/>
                  <a:pt x="1023186" y="2054890"/>
                  <a:pt x="941059" y="2280950"/>
                </a:cubicBezTo>
                <a:cubicBezTo>
                  <a:pt x="858932" y="2507010"/>
                  <a:pt x="1032499" y="1904183"/>
                  <a:pt x="1017259" y="1894870"/>
                </a:cubicBezTo>
                <a:cubicBezTo>
                  <a:pt x="1002019" y="1885557"/>
                  <a:pt x="934286" y="2137017"/>
                  <a:pt x="849619" y="2225070"/>
                </a:cubicBezTo>
                <a:cubicBezTo>
                  <a:pt x="764952" y="2313123"/>
                  <a:pt x="572759" y="2417263"/>
                  <a:pt x="509259" y="2423190"/>
                </a:cubicBezTo>
                <a:cubicBezTo>
                  <a:pt x="445759" y="2429117"/>
                  <a:pt x="527039" y="2349530"/>
                  <a:pt x="468619" y="2260630"/>
                </a:cubicBezTo>
                <a:cubicBezTo>
                  <a:pt x="410199" y="2171730"/>
                  <a:pt x="235786" y="1958370"/>
                  <a:pt x="158739" y="1889790"/>
                </a:cubicBezTo>
                <a:cubicBezTo>
                  <a:pt x="81692" y="1821210"/>
                  <a:pt x="-27528" y="1885557"/>
                  <a:pt x="6339" y="1849150"/>
                </a:cubicBezTo>
                <a:cubicBezTo>
                  <a:pt x="40206" y="1812743"/>
                  <a:pt x="267112" y="1768717"/>
                  <a:pt x="361939" y="1671350"/>
                </a:cubicBezTo>
                <a:cubicBezTo>
                  <a:pt x="456766" y="1573983"/>
                  <a:pt x="538892" y="1413116"/>
                  <a:pt x="575299" y="1264950"/>
                </a:cubicBezTo>
                <a:cubicBezTo>
                  <a:pt x="611706" y="1116784"/>
                  <a:pt x="571066" y="934750"/>
                  <a:pt x="580379" y="782350"/>
                </a:cubicBezTo>
                <a:cubicBezTo>
                  <a:pt x="589692" y="629950"/>
                  <a:pt x="632026" y="443683"/>
                  <a:pt x="631179" y="350550"/>
                </a:cubicBezTo>
                <a:cubicBezTo>
                  <a:pt x="630332" y="257417"/>
                  <a:pt x="519419" y="271810"/>
                  <a:pt x="605779" y="213390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5" name="フリーフォーム: 図形 744">
            <a:extLst>
              <a:ext uri="{FF2B5EF4-FFF2-40B4-BE49-F238E27FC236}">
                <a16:creationId xmlns:a16="http://schemas.microsoft.com/office/drawing/2014/main" id="{B3A9460E-55B7-4318-81DC-F27CA665B2F3}"/>
              </a:ext>
            </a:extLst>
          </p:cNvPr>
          <p:cNvSpPr/>
          <p:nvPr/>
        </p:nvSpPr>
        <p:spPr>
          <a:xfrm>
            <a:off x="3477929" y="1823493"/>
            <a:ext cx="2344732" cy="2066114"/>
          </a:xfrm>
          <a:custGeom>
            <a:avLst/>
            <a:gdLst>
              <a:gd name="connsiteX0" fmla="*/ 1871 w 2344732"/>
              <a:gd name="connsiteY0" fmla="*/ 1110207 h 2066114"/>
              <a:gd name="connsiteX1" fmla="*/ 281271 w 2344732"/>
              <a:gd name="connsiteY1" fmla="*/ 1025540 h 2066114"/>
              <a:gd name="connsiteX2" fmla="*/ 391338 w 2344732"/>
              <a:gd name="connsiteY2" fmla="*/ 1080574 h 2066114"/>
              <a:gd name="connsiteX3" fmla="*/ 560671 w 2344732"/>
              <a:gd name="connsiteY3" fmla="*/ 847740 h 2066114"/>
              <a:gd name="connsiteX4" fmla="*/ 1254938 w 2344732"/>
              <a:gd name="connsiteY4" fmla="*/ 581040 h 2066114"/>
              <a:gd name="connsiteX5" fmla="*/ 1568204 w 2344732"/>
              <a:gd name="connsiteY5" fmla="*/ 153474 h 2066114"/>
              <a:gd name="connsiteX6" fmla="*/ 1966138 w 2344732"/>
              <a:gd name="connsiteY6" fmla="*/ 18007 h 2066114"/>
              <a:gd name="connsiteX7" fmla="*/ 2000004 w 2344732"/>
              <a:gd name="connsiteY7" fmla="*/ 18007 h 2066114"/>
              <a:gd name="connsiteX8" fmla="*/ 2055038 w 2344732"/>
              <a:gd name="connsiteY8" fmla="*/ 170407 h 2066114"/>
              <a:gd name="connsiteX9" fmla="*/ 2334438 w 2344732"/>
              <a:gd name="connsiteY9" fmla="*/ 593740 h 2066114"/>
              <a:gd name="connsiteX10" fmla="*/ 2287871 w 2344732"/>
              <a:gd name="connsiteY10" fmla="*/ 885840 h 2066114"/>
              <a:gd name="connsiteX11" fmla="*/ 2321738 w 2344732"/>
              <a:gd name="connsiteY11" fmla="*/ 995907 h 2066114"/>
              <a:gd name="connsiteX12" fmla="*/ 2325971 w 2344732"/>
              <a:gd name="connsiteY12" fmla="*/ 1190640 h 2066114"/>
              <a:gd name="connsiteX13" fmla="*/ 2237071 w 2344732"/>
              <a:gd name="connsiteY13" fmla="*/ 1702874 h 2066114"/>
              <a:gd name="connsiteX14" fmla="*/ 1919571 w 2344732"/>
              <a:gd name="connsiteY14" fmla="*/ 2054240 h 2066114"/>
              <a:gd name="connsiteX15" fmla="*/ 1479304 w 2344732"/>
              <a:gd name="connsiteY15" fmla="*/ 1935707 h 2066114"/>
              <a:gd name="connsiteX16" fmla="*/ 687671 w 2344732"/>
              <a:gd name="connsiteY16" fmla="*/ 1474274 h 2066114"/>
              <a:gd name="connsiteX17" fmla="*/ 746938 w 2344732"/>
              <a:gd name="connsiteY17" fmla="*/ 1486974 h 2066114"/>
              <a:gd name="connsiteX18" fmla="*/ 823138 w 2344732"/>
              <a:gd name="connsiteY18" fmla="*/ 1567407 h 2066114"/>
              <a:gd name="connsiteX19" fmla="*/ 755404 w 2344732"/>
              <a:gd name="connsiteY19" fmla="*/ 1736740 h 2066114"/>
              <a:gd name="connsiteX20" fmla="*/ 619938 w 2344732"/>
              <a:gd name="connsiteY20" fmla="*/ 1592807 h 2066114"/>
              <a:gd name="connsiteX21" fmla="*/ 183904 w 2344732"/>
              <a:gd name="connsiteY21" fmla="*/ 1241440 h 2066114"/>
              <a:gd name="connsiteX22" fmla="*/ 1871 w 2344732"/>
              <a:gd name="connsiteY22" fmla="*/ 1110207 h 2066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344732" h="2066114">
                <a:moveTo>
                  <a:pt x="1871" y="1110207"/>
                </a:moveTo>
                <a:cubicBezTo>
                  <a:pt x="18099" y="1074224"/>
                  <a:pt x="216360" y="1030479"/>
                  <a:pt x="281271" y="1025540"/>
                </a:cubicBezTo>
                <a:cubicBezTo>
                  <a:pt x="346182" y="1020601"/>
                  <a:pt x="344771" y="1110207"/>
                  <a:pt x="391338" y="1080574"/>
                </a:cubicBezTo>
                <a:cubicBezTo>
                  <a:pt x="437905" y="1050941"/>
                  <a:pt x="416738" y="930996"/>
                  <a:pt x="560671" y="847740"/>
                </a:cubicBezTo>
                <a:cubicBezTo>
                  <a:pt x="704604" y="764484"/>
                  <a:pt x="1087016" y="696751"/>
                  <a:pt x="1254938" y="581040"/>
                </a:cubicBezTo>
                <a:cubicBezTo>
                  <a:pt x="1422860" y="465329"/>
                  <a:pt x="1449671" y="247313"/>
                  <a:pt x="1568204" y="153474"/>
                </a:cubicBezTo>
                <a:cubicBezTo>
                  <a:pt x="1686737" y="59635"/>
                  <a:pt x="1894171" y="40585"/>
                  <a:pt x="1966138" y="18007"/>
                </a:cubicBezTo>
                <a:cubicBezTo>
                  <a:pt x="2038105" y="-4571"/>
                  <a:pt x="1985187" y="-7393"/>
                  <a:pt x="2000004" y="18007"/>
                </a:cubicBezTo>
                <a:cubicBezTo>
                  <a:pt x="2014821" y="43407"/>
                  <a:pt x="1999299" y="74451"/>
                  <a:pt x="2055038" y="170407"/>
                </a:cubicBezTo>
                <a:cubicBezTo>
                  <a:pt x="2110777" y="266362"/>
                  <a:pt x="2295633" y="474501"/>
                  <a:pt x="2334438" y="593740"/>
                </a:cubicBezTo>
                <a:cubicBezTo>
                  <a:pt x="2373243" y="712979"/>
                  <a:pt x="2289988" y="818812"/>
                  <a:pt x="2287871" y="885840"/>
                </a:cubicBezTo>
                <a:cubicBezTo>
                  <a:pt x="2285754" y="952868"/>
                  <a:pt x="2315388" y="945107"/>
                  <a:pt x="2321738" y="995907"/>
                </a:cubicBezTo>
                <a:cubicBezTo>
                  <a:pt x="2328088" y="1046707"/>
                  <a:pt x="2340082" y="1072812"/>
                  <a:pt x="2325971" y="1190640"/>
                </a:cubicBezTo>
                <a:cubicBezTo>
                  <a:pt x="2311860" y="1308468"/>
                  <a:pt x="2304804" y="1558941"/>
                  <a:pt x="2237071" y="1702874"/>
                </a:cubicBezTo>
                <a:cubicBezTo>
                  <a:pt x="2169338" y="1846807"/>
                  <a:pt x="2045866" y="2015435"/>
                  <a:pt x="1919571" y="2054240"/>
                </a:cubicBezTo>
                <a:cubicBezTo>
                  <a:pt x="1793277" y="2093046"/>
                  <a:pt x="1684621" y="2032368"/>
                  <a:pt x="1479304" y="1935707"/>
                </a:cubicBezTo>
                <a:cubicBezTo>
                  <a:pt x="1273987" y="1839046"/>
                  <a:pt x="809732" y="1549063"/>
                  <a:pt x="687671" y="1474274"/>
                </a:cubicBezTo>
                <a:cubicBezTo>
                  <a:pt x="565610" y="1399485"/>
                  <a:pt x="724360" y="1471452"/>
                  <a:pt x="746938" y="1486974"/>
                </a:cubicBezTo>
                <a:cubicBezTo>
                  <a:pt x="769516" y="1502496"/>
                  <a:pt x="821727" y="1525779"/>
                  <a:pt x="823138" y="1567407"/>
                </a:cubicBezTo>
                <a:cubicBezTo>
                  <a:pt x="824549" y="1609035"/>
                  <a:pt x="789271" y="1732507"/>
                  <a:pt x="755404" y="1736740"/>
                </a:cubicBezTo>
                <a:cubicBezTo>
                  <a:pt x="721537" y="1740973"/>
                  <a:pt x="715188" y="1675357"/>
                  <a:pt x="619938" y="1592807"/>
                </a:cubicBezTo>
                <a:cubicBezTo>
                  <a:pt x="524688" y="1510257"/>
                  <a:pt x="290443" y="1317640"/>
                  <a:pt x="183904" y="1241440"/>
                </a:cubicBezTo>
                <a:cubicBezTo>
                  <a:pt x="77365" y="1165240"/>
                  <a:pt x="-14357" y="1146190"/>
                  <a:pt x="1871" y="1110207"/>
                </a:cubicBezTo>
                <a:close/>
              </a:path>
            </a:pathLst>
          </a:custGeom>
          <a:solidFill>
            <a:schemeClr val="accent2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6" name="フリーフォーム: 図形 745">
            <a:extLst>
              <a:ext uri="{FF2B5EF4-FFF2-40B4-BE49-F238E27FC236}">
                <a16:creationId xmlns:a16="http://schemas.microsoft.com/office/drawing/2014/main" id="{C0403397-1F6D-4FA2-936A-8D124B0B2C13}"/>
              </a:ext>
            </a:extLst>
          </p:cNvPr>
          <p:cNvSpPr/>
          <p:nvPr/>
        </p:nvSpPr>
        <p:spPr>
          <a:xfrm>
            <a:off x="3976620" y="3587726"/>
            <a:ext cx="1807630" cy="1422167"/>
          </a:xfrm>
          <a:custGeom>
            <a:avLst/>
            <a:gdLst>
              <a:gd name="connsiteX0" fmla="*/ 344555 w 1807630"/>
              <a:gd name="connsiteY0" fmla="*/ 1416074 h 1422167"/>
              <a:gd name="connsiteX1" fmla="*/ 519180 w 1807630"/>
              <a:gd name="connsiteY1" fmla="*/ 1177949 h 1422167"/>
              <a:gd name="connsiteX2" fmla="*/ 700155 w 1807630"/>
              <a:gd name="connsiteY2" fmla="*/ 1155724 h 1422167"/>
              <a:gd name="connsiteX3" fmla="*/ 817630 w 1807630"/>
              <a:gd name="connsiteY3" fmla="*/ 1044599 h 1422167"/>
              <a:gd name="connsiteX4" fmla="*/ 938280 w 1807630"/>
              <a:gd name="connsiteY4" fmla="*/ 984274 h 1422167"/>
              <a:gd name="connsiteX5" fmla="*/ 1151005 w 1807630"/>
              <a:gd name="connsiteY5" fmla="*/ 1047774 h 1422167"/>
              <a:gd name="connsiteX6" fmla="*/ 1525655 w 1807630"/>
              <a:gd name="connsiteY6" fmla="*/ 1390674 h 1422167"/>
              <a:gd name="connsiteX7" fmla="*/ 1659005 w 1807630"/>
              <a:gd name="connsiteY7" fmla="*/ 1330349 h 1422167"/>
              <a:gd name="connsiteX8" fmla="*/ 1805055 w 1807630"/>
              <a:gd name="connsiteY8" fmla="*/ 936649 h 1422167"/>
              <a:gd name="connsiteX9" fmla="*/ 1528830 w 1807630"/>
              <a:gd name="connsiteY9" fmla="*/ 371499 h 1422167"/>
              <a:gd name="connsiteX10" fmla="*/ 687455 w 1807630"/>
              <a:gd name="connsiteY10" fmla="*/ 24 h 1422167"/>
              <a:gd name="connsiteX11" fmla="*/ 84205 w 1807630"/>
              <a:gd name="connsiteY11" fmla="*/ 355624 h 1422167"/>
              <a:gd name="connsiteX12" fmla="*/ 14355 w 1807630"/>
              <a:gd name="connsiteY12" fmla="*/ 882674 h 1422167"/>
              <a:gd name="connsiteX13" fmla="*/ 176280 w 1807630"/>
              <a:gd name="connsiteY13" fmla="*/ 958874 h 1422167"/>
              <a:gd name="connsiteX14" fmla="*/ 227080 w 1807630"/>
              <a:gd name="connsiteY14" fmla="*/ 1082699 h 1422167"/>
              <a:gd name="connsiteX15" fmla="*/ 277880 w 1807630"/>
              <a:gd name="connsiteY15" fmla="*/ 1327174 h 1422167"/>
              <a:gd name="connsiteX16" fmla="*/ 344555 w 1807630"/>
              <a:gd name="connsiteY16" fmla="*/ 1416074 h 142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07630" h="1422167">
                <a:moveTo>
                  <a:pt x="344555" y="1416074"/>
                </a:moveTo>
                <a:cubicBezTo>
                  <a:pt x="384772" y="1391203"/>
                  <a:pt x="459913" y="1221341"/>
                  <a:pt x="519180" y="1177949"/>
                </a:cubicBezTo>
                <a:cubicBezTo>
                  <a:pt x="578447" y="1134557"/>
                  <a:pt x="650413" y="1177949"/>
                  <a:pt x="700155" y="1155724"/>
                </a:cubicBezTo>
                <a:cubicBezTo>
                  <a:pt x="749897" y="1133499"/>
                  <a:pt x="777943" y="1073174"/>
                  <a:pt x="817630" y="1044599"/>
                </a:cubicBezTo>
                <a:cubicBezTo>
                  <a:pt x="857318" y="1016024"/>
                  <a:pt x="882718" y="983745"/>
                  <a:pt x="938280" y="984274"/>
                </a:cubicBezTo>
                <a:cubicBezTo>
                  <a:pt x="993842" y="984803"/>
                  <a:pt x="1053109" y="980041"/>
                  <a:pt x="1151005" y="1047774"/>
                </a:cubicBezTo>
                <a:cubicBezTo>
                  <a:pt x="1248901" y="1115507"/>
                  <a:pt x="1440988" y="1343578"/>
                  <a:pt x="1525655" y="1390674"/>
                </a:cubicBezTo>
                <a:cubicBezTo>
                  <a:pt x="1610322" y="1437770"/>
                  <a:pt x="1612438" y="1406020"/>
                  <a:pt x="1659005" y="1330349"/>
                </a:cubicBezTo>
                <a:cubicBezTo>
                  <a:pt x="1705572" y="1254678"/>
                  <a:pt x="1826751" y="1096457"/>
                  <a:pt x="1805055" y="936649"/>
                </a:cubicBezTo>
                <a:cubicBezTo>
                  <a:pt x="1783359" y="776841"/>
                  <a:pt x="1715097" y="527603"/>
                  <a:pt x="1528830" y="371499"/>
                </a:cubicBezTo>
                <a:cubicBezTo>
                  <a:pt x="1342563" y="215395"/>
                  <a:pt x="928226" y="2670"/>
                  <a:pt x="687455" y="24"/>
                </a:cubicBezTo>
                <a:cubicBezTo>
                  <a:pt x="446684" y="-2622"/>
                  <a:pt x="196388" y="208516"/>
                  <a:pt x="84205" y="355624"/>
                </a:cubicBezTo>
                <a:cubicBezTo>
                  <a:pt x="-27978" y="502732"/>
                  <a:pt x="-991" y="782132"/>
                  <a:pt x="14355" y="882674"/>
                </a:cubicBezTo>
                <a:cubicBezTo>
                  <a:pt x="29701" y="983216"/>
                  <a:pt x="140826" y="925537"/>
                  <a:pt x="176280" y="958874"/>
                </a:cubicBezTo>
                <a:cubicBezTo>
                  <a:pt x="211734" y="992211"/>
                  <a:pt x="210147" y="1021316"/>
                  <a:pt x="227080" y="1082699"/>
                </a:cubicBezTo>
                <a:cubicBezTo>
                  <a:pt x="244013" y="1144082"/>
                  <a:pt x="260418" y="1268966"/>
                  <a:pt x="277880" y="1327174"/>
                </a:cubicBezTo>
                <a:cubicBezTo>
                  <a:pt x="295342" y="1385382"/>
                  <a:pt x="304338" y="1440945"/>
                  <a:pt x="344555" y="1416074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7" name="フリーフォーム: 図形 476">
            <a:extLst>
              <a:ext uri="{FF2B5EF4-FFF2-40B4-BE49-F238E27FC236}">
                <a16:creationId xmlns:a16="http://schemas.microsoft.com/office/drawing/2014/main" id="{E609AC21-9438-4014-9E4B-EB925F397CB1}"/>
              </a:ext>
            </a:extLst>
          </p:cNvPr>
          <p:cNvSpPr/>
          <p:nvPr/>
        </p:nvSpPr>
        <p:spPr>
          <a:xfrm>
            <a:off x="3234869" y="1371346"/>
            <a:ext cx="1984336" cy="1000250"/>
          </a:xfrm>
          <a:custGeom>
            <a:avLst/>
            <a:gdLst>
              <a:gd name="connsiteX0" fmla="*/ 3631 w 1984336"/>
              <a:gd name="connsiteY0" fmla="*/ 65871 h 1000250"/>
              <a:gd name="connsiteX1" fmla="*/ 168731 w 1984336"/>
              <a:gd name="connsiteY1" fmla="*/ 247904 h 1000250"/>
              <a:gd name="connsiteX2" fmla="*/ 120048 w 1984336"/>
              <a:gd name="connsiteY2" fmla="*/ 260604 h 1000250"/>
              <a:gd name="connsiteX3" fmla="*/ 215298 w 1984336"/>
              <a:gd name="connsiteY3" fmla="*/ 319871 h 1000250"/>
              <a:gd name="connsiteX4" fmla="*/ 172964 w 1984336"/>
              <a:gd name="connsiteY4" fmla="*/ 347387 h 1000250"/>
              <a:gd name="connsiteX5" fmla="*/ 312664 w 1984336"/>
              <a:gd name="connsiteY5" fmla="*/ 635254 h 1000250"/>
              <a:gd name="connsiteX6" fmla="*/ 221648 w 1984336"/>
              <a:gd name="connsiteY6" fmla="*/ 679704 h 1000250"/>
              <a:gd name="connsiteX7" fmla="*/ 253398 w 1984336"/>
              <a:gd name="connsiteY7" fmla="*/ 764371 h 1000250"/>
              <a:gd name="connsiteX8" fmla="*/ 380398 w 1984336"/>
              <a:gd name="connsiteY8" fmla="*/ 827871 h 1000250"/>
              <a:gd name="connsiteX9" fmla="*/ 424848 w 1984336"/>
              <a:gd name="connsiteY9" fmla="*/ 865971 h 1000250"/>
              <a:gd name="connsiteX10" fmla="*/ 655564 w 1984336"/>
              <a:gd name="connsiteY10" fmla="*/ 959104 h 1000250"/>
              <a:gd name="connsiteX11" fmla="*/ 854531 w 1984336"/>
              <a:gd name="connsiteY11" fmla="*/ 988737 h 1000250"/>
              <a:gd name="connsiteX12" fmla="*/ 1292681 w 1984336"/>
              <a:gd name="connsiteY12" fmla="*/ 770721 h 1000250"/>
              <a:gd name="connsiteX13" fmla="*/ 1972131 w 1984336"/>
              <a:gd name="connsiteY13" fmla="*/ 315637 h 1000250"/>
              <a:gd name="connsiteX14" fmla="*/ 1701198 w 1984336"/>
              <a:gd name="connsiteY14" fmla="*/ 336804 h 1000250"/>
              <a:gd name="connsiteX15" fmla="*/ 1343481 w 1984336"/>
              <a:gd name="connsiteY15" fmla="*/ 216154 h 1000250"/>
              <a:gd name="connsiteX16" fmla="*/ 788914 w 1984336"/>
              <a:gd name="connsiteY16" fmla="*/ 32004 h 1000250"/>
              <a:gd name="connsiteX17" fmla="*/ 242814 w 1984336"/>
              <a:gd name="connsiteY17" fmla="*/ 29887 h 1000250"/>
              <a:gd name="connsiteX18" fmla="*/ 69248 w 1984336"/>
              <a:gd name="connsiteY18" fmla="*/ 254 h 1000250"/>
              <a:gd name="connsiteX19" fmla="*/ 3631 w 1984336"/>
              <a:gd name="connsiteY19" fmla="*/ 65871 h 100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84336" h="1000250">
                <a:moveTo>
                  <a:pt x="3631" y="65871"/>
                </a:moveTo>
                <a:cubicBezTo>
                  <a:pt x="20212" y="107146"/>
                  <a:pt x="149328" y="215449"/>
                  <a:pt x="168731" y="247904"/>
                </a:cubicBezTo>
                <a:cubicBezTo>
                  <a:pt x="188134" y="280359"/>
                  <a:pt x="112287" y="248609"/>
                  <a:pt x="120048" y="260604"/>
                </a:cubicBezTo>
                <a:cubicBezTo>
                  <a:pt x="127809" y="272599"/>
                  <a:pt x="206479" y="305407"/>
                  <a:pt x="215298" y="319871"/>
                </a:cubicBezTo>
                <a:cubicBezTo>
                  <a:pt x="224117" y="334335"/>
                  <a:pt x="156736" y="294823"/>
                  <a:pt x="172964" y="347387"/>
                </a:cubicBezTo>
                <a:cubicBezTo>
                  <a:pt x="189192" y="399951"/>
                  <a:pt x="304550" y="579868"/>
                  <a:pt x="312664" y="635254"/>
                </a:cubicBezTo>
                <a:cubicBezTo>
                  <a:pt x="320778" y="690640"/>
                  <a:pt x="231526" y="658185"/>
                  <a:pt x="221648" y="679704"/>
                </a:cubicBezTo>
                <a:cubicBezTo>
                  <a:pt x="211770" y="701223"/>
                  <a:pt x="226940" y="739677"/>
                  <a:pt x="253398" y="764371"/>
                </a:cubicBezTo>
                <a:cubicBezTo>
                  <a:pt x="279856" y="789065"/>
                  <a:pt x="351823" y="810938"/>
                  <a:pt x="380398" y="827871"/>
                </a:cubicBezTo>
                <a:cubicBezTo>
                  <a:pt x="408973" y="844804"/>
                  <a:pt x="378987" y="844099"/>
                  <a:pt x="424848" y="865971"/>
                </a:cubicBezTo>
                <a:cubicBezTo>
                  <a:pt x="470709" y="887843"/>
                  <a:pt x="583950" y="938643"/>
                  <a:pt x="655564" y="959104"/>
                </a:cubicBezTo>
                <a:cubicBezTo>
                  <a:pt x="727178" y="979565"/>
                  <a:pt x="748345" y="1020134"/>
                  <a:pt x="854531" y="988737"/>
                </a:cubicBezTo>
                <a:cubicBezTo>
                  <a:pt x="960717" y="957340"/>
                  <a:pt x="1106415" y="882904"/>
                  <a:pt x="1292681" y="770721"/>
                </a:cubicBezTo>
                <a:cubicBezTo>
                  <a:pt x="1478947" y="658538"/>
                  <a:pt x="1904045" y="387956"/>
                  <a:pt x="1972131" y="315637"/>
                </a:cubicBezTo>
                <a:cubicBezTo>
                  <a:pt x="2040217" y="243318"/>
                  <a:pt x="1805973" y="353384"/>
                  <a:pt x="1701198" y="336804"/>
                </a:cubicBezTo>
                <a:cubicBezTo>
                  <a:pt x="1596423" y="320224"/>
                  <a:pt x="1343481" y="216154"/>
                  <a:pt x="1343481" y="216154"/>
                </a:cubicBezTo>
                <a:cubicBezTo>
                  <a:pt x="1191434" y="165354"/>
                  <a:pt x="972358" y="63048"/>
                  <a:pt x="788914" y="32004"/>
                </a:cubicBezTo>
                <a:cubicBezTo>
                  <a:pt x="605470" y="960"/>
                  <a:pt x="362758" y="35179"/>
                  <a:pt x="242814" y="29887"/>
                </a:cubicBezTo>
                <a:cubicBezTo>
                  <a:pt x="122870" y="24595"/>
                  <a:pt x="108053" y="-2921"/>
                  <a:pt x="69248" y="254"/>
                </a:cubicBezTo>
                <a:cubicBezTo>
                  <a:pt x="30443" y="3429"/>
                  <a:pt x="-12950" y="24596"/>
                  <a:pt x="3631" y="65871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8" name="フリーフォーム: 図形 477">
            <a:extLst>
              <a:ext uri="{FF2B5EF4-FFF2-40B4-BE49-F238E27FC236}">
                <a16:creationId xmlns:a16="http://schemas.microsoft.com/office/drawing/2014/main" id="{A1D1B7AE-AAAC-4D07-BC21-556500F7F1F0}"/>
              </a:ext>
            </a:extLst>
          </p:cNvPr>
          <p:cNvSpPr/>
          <p:nvPr/>
        </p:nvSpPr>
        <p:spPr>
          <a:xfrm>
            <a:off x="2884744" y="1459498"/>
            <a:ext cx="1084030" cy="1187975"/>
          </a:xfrm>
          <a:custGeom>
            <a:avLst/>
            <a:gdLst>
              <a:gd name="connsiteX0" fmla="*/ 351639 w 1084030"/>
              <a:gd name="connsiteY0" fmla="*/ 34869 h 1187975"/>
              <a:gd name="connsiteX1" fmla="*/ 533673 w 1084030"/>
              <a:gd name="connsiteY1" fmla="*/ 216902 h 1187975"/>
              <a:gd name="connsiteX2" fmla="*/ 556956 w 1084030"/>
              <a:gd name="connsiteY2" fmla="*/ 356602 h 1187975"/>
              <a:gd name="connsiteX3" fmla="*/ 664906 w 1084030"/>
              <a:gd name="connsiteY3" fmla="*/ 555569 h 1187975"/>
              <a:gd name="connsiteX4" fmla="*/ 834239 w 1084030"/>
              <a:gd name="connsiteY4" fmla="*/ 786285 h 1187975"/>
              <a:gd name="connsiteX5" fmla="*/ 1084006 w 1084030"/>
              <a:gd name="connsiteY5" fmla="*/ 961969 h 1187975"/>
              <a:gd name="connsiteX6" fmla="*/ 819423 w 1084030"/>
              <a:gd name="connsiteY6" fmla="*/ 1099552 h 1187975"/>
              <a:gd name="connsiteX7" fmla="*/ 302956 w 1084030"/>
              <a:gd name="connsiteY7" fmla="*/ 1184219 h 1187975"/>
              <a:gd name="connsiteX8" fmla="*/ 273 w 1084030"/>
              <a:gd name="connsiteY8" fmla="*/ 976785 h 1187975"/>
              <a:gd name="connsiteX9" fmla="*/ 351639 w 1084030"/>
              <a:gd name="connsiteY9" fmla="*/ 34869 h 1187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4030" h="1187975">
                <a:moveTo>
                  <a:pt x="351639" y="34869"/>
                </a:moveTo>
                <a:cubicBezTo>
                  <a:pt x="440539" y="-91778"/>
                  <a:pt x="499454" y="163280"/>
                  <a:pt x="533673" y="216902"/>
                </a:cubicBezTo>
                <a:cubicBezTo>
                  <a:pt x="567892" y="270524"/>
                  <a:pt x="535084" y="300158"/>
                  <a:pt x="556956" y="356602"/>
                </a:cubicBezTo>
                <a:cubicBezTo>
                  <a:pt x="578828" y="413047"/>
                  <a:pt x="618692" y="483955"/>
                  <a:pt x="664906" y="555569"/>
                </a:cubicBezTo>
                <a:cubicBezTo>
                  <a:pt x="711120" y="627183"/>
                  <a:pt x="764389" y="718552"/>
                  <a:pt x="834239" y="786285"/>
                </a:cubicBezTo>
                <a:cubicBezTo>
                  <a:pt x="904089" y="854018"/>
                  <a:pt x="1086475" y="909758"/>
                  <a:pt x="1084006" y="961969"/>
                </a:cubicBezTo>
                <a:cubicBezTo>
                  <a:pt x="1081537" y="1014180"/>
                  <a:pt x="949598" y="1062510"/>
                  <a:pt x="819423" y="1099552"/>
                </a:cubicBezTo>
                <a:cubicBezTo>
                  <a:pt x="689248" y="1136594"/>
                  <a:pt x="439481" y="1204680"/>
                  <a:pt x="302956" y="1184219"/>
                </a:cubicBezTo>
                <a:cubicBezTo>
                  <a:pt x="166431" y="1163758"/>
                  <a:pt x="-7841" y="1167285"/>
                  <a:pt x="273" y="976785"/>
                </a:cubicBezTo>
                <a:cubicBezTo>
                  <a:pt x="8387" y="786285"/>
                  <a:pt x="262739" y="161516"/>
                  <a:pt x="351639" y="3486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3" name="フリーフォーム: 図形 512">
            <a:extLst>
              <a:ext uri="{FF2B5EF4-FFF2-40B4-BE49-F238E27FC236}">
                <a16:creationId xmlns:a16="http://schemas.microsoft.com/office/drawing/2014/main" id="{B736DF0C-21EC-4313-9EF0-DBF11E4BE370}"/>
              </a:ext>
            </a:extLst>
          </p:cNvPr>
          <p:cNvSpPr/>
          <p:nvPr/>
        </p:nvSpPr>
        <p:spPr>
          <a:xfrm>
            <a:off x="2643706" y="2282300"/>
            <a:ext cx="976963" cy="831655"/>
          </a:xfrm>
          <a:custGeom>
            <a:avLst/>
            <a:gdLst>
              <a:gd name="connsiteX0" fmla="*/ 948277 w 976963"/>
              <a:gd name="connsiteY0" fmla="*/ 340250 h 831655"/>
              <a:gd name="connsiteX1" fmla="*/ 789527 w 976963"/>
              <a:gd name="connsiteY1" fmla="*/ 412217 h 831655"/>
              <a:gd name="connsiteX2" fmla="*/ 127011 w 976963"/>
              <a:gd name="connsiteY2" fmla="*/ 763583 h 831655"/>
              <a:gd name="connsiteX3" fmla="*/ 11 w 976963"/>
              <a:gd name="connsiteY3" fmla="*/ 810150 h 831655"/>
              <a:gd name="connsiteX4" fmla="*/ 120661 w 976963"/>
              <a:gd name="connsiteY4" fmla="*/ 509583 h 831655"/>
              <a:gd name="connsiteX5" fmla="*/ 302694 w 976963"/>
              <a:gd name="connsiteY5" fmla="*/ 1583 h 831655"/>
              <a:gd name="connsiteX6" fmla="*/ 948277 w 976963"/>
              <a:gd name="connsiteY6" fmla="*/ 340250 h 831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6963" h="831655">
                <a:moveTo>
                  <a:pt x="948277" y="340250"/>
                </a:moveTo>
                <a:cubicBezTo>
                  <a:pt x="1029416" y="408689"/>
                  <a:pt x="926405" y="341662"/>
                  <a:pt x="789527" y="412217"/>
                </a:cubicBezTo>
                <a:cubicBezTo>
                  <a:pt x="652649" y="482773"/>
                  <a:pt x="258597" y="697261"/>
                  <a:pt x="127011" y="763583"/>
                </a:cubicBezTo>
                <a:cubicBezTo>
                  <a:pt x="-4575" y="829905"/>
                  <a:pt x="1069" y="852483"/>
                  <a:pt x="11" y="810150"/>
                </a:cubicBezTo>
                <a:cubicBezTo>
                  <a:pt x="-1047" y="767817"/>
                  <a:pt x="70214" y="644344"/>
                  <a:pt x="120661" y="509583"/>
                </a:cubicBezTo>
                <a:cubicBezTo>
                  <a:pt x="171108" y="374822"/>
                  <a:pt x="166522" y="27336"/>
                  <a:pt x="302694" y="1583"/>
                </a:cubicBezTo>
                <a:cubicBezTo>
                  <a:pt x="438866" y="-24170"/>
                  <a:pt x="867138" y="271811"/>
                  <a:pt x="948277" y="3402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8" name="フリーフォーム: 図形 547">
            <a:extLst>
              <a:ext uri="{FF2B5EF4-FFF2-40B4-BE49-F238E27FC236}">
                <a16:creationId xmlns:a16="http://schemas.microsoft.com/office/drawing/2014/main" id="{0FD1E2A4-9938-44D9-9C37-989734BCD034}"/>
              </a:ext>
            </a:extLst>
          </p:cNvPr>
          <p:cNvSpPr/>
          <p:nvPr/>
        </p:nvSpPr>
        <p:spPr>
          <a:xfrm>
            <a:off x="2526625" y="3676576"/>
            <a:ext cx="477919" cy="613165"/>
          </a:xfrm>
          <a:custGeom>
            <a:avLst/>
            <a:gdLst>
              <a:gd name="connsiteX0" fmla="*/ 8613 w 477919"/>
              <a:gd name="connsiteY0" fmla="*/ 476324 h 613165"/>
              <a:gd name="connsiteX1" fmla="*/ 294363 w 477919"/>
              <a:gd name="connsiteY1" fmla="*/ 598562 h 613165"/>
              <a:gd name="connsiteX2" fmla="*/ 397550 w 477919"/>
              <a:gd name="connsiteY2" fmla="*/ 595387 h 613165"/>
              <a:gd name="connsiteX3" fmla="*/ 427713 w 477919"/>
              <a:gd name="connsiteY3" fmla="*/ 458862 h 613165"/>
              <a:gd name="connsiteX4" fmla="*/ 462638 w 477919"/>
              <a:gd name="connsiteY4" fmla="*/ 101674 h 613165"/>
              <a:gd name="connsiteX5" fmla="*/ 154663 w 477919"/>
              <a:gd name="connsiteY5" fmla="*/ 3249 h 613165"/>
              <a:gd name="connsiteX6" fmla="*/ 81638 w 477919"/>
              <a:gd name="connsiteY6" fmla="*/ 66749 h 613165"/>
              <a:gd name="connsiteX7" fmla="*/ 8613 w 477919"/>
              <a:gd name="connsiteY7" fmla="*/ 476324 h 613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7919" h="613165">
                <a:moveTo>
                  <a:pt x="8613" y="476324"/>
                </a:moveTo>
                <a:cubicBezTo>
                  <a:pt x="44067" y="564959"/>
                  <a:pt x="229540" y="578718"/>
                  <a:pt x="294363" y="598562"/>
                </a:cubicBezTo>
                <a:cubicBezTo>
                  <a:pt x="359186" y="618406"/>
                  <a:pt x="375325" y="618670"/>
                  <a:pt x="397550" y="595387"/>
                </a:cubicBezTo>
                <a:cubicBezTo>
                  <a:pt x="419775" y="572104"/>
                  <a:pt x="416865" y="541147"/>
                  <a:pt x="427713" y="458862"/>
                </a:cubicBezTo>
                <a:cubicBezTo>
                  <a:pt x="438561" y="376577"/>
                  <a:pt x="508146" y="177609"/>
                  <a:pt x="462638" y="101674"/>
                </a:cubicBezTo>
                <a:cubicBezTo>
                  <a:pt x="417130" y="25739"/>
                  <a:pt x="218163" y="9070"/>
                  <a:pt x="154663" y="3249"/>
                </a:cubicBezTo>
                <a:cubicBezTo>
                  <a:pt x="91163" y="-2572"/>
                  <a:pt x="106244" y="-9187"/>
                  <a:pt x="81638" y="66749"/>
                </a:cubicBezTo>
                <a:cubicBezTo>
                  <a:pt x="57032" y="142684"/>
                  <a:pt x="-26841" y="387689"/>
                  <a:pt x="8613" y="476324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8" name="フリーフォーム: 図形 617">
            <a:extLst>
              <a:ext uri="{FF2B5EF4-FFF2-40B4-BE49-F238E27FC236}">
                <a16:creationId xmlns:a16="http://schemas.microsoft.com/office/drawing/2014/main" id="{DB27128A-D659-401A-99FE-D38C50FFEDAA}"/>
              </a:ext>
            </a:extLst>
          </p:cNvPr>
          <p:cNvSpPr/>
          <p:nvPr/>
        </p:nvSpPr>
        <p:spPr>
          <a:xfrm>
            <a:off x="2258620" y="4133119"/>
            <a:ext cx="654009" cy="1249130"/>
          </a:xfrm>
          <a:custGeom>
            <a:avLst/>
            <a:gdLst>
              <a:gd name="connsiteX0" fmla="*/ 270797 w 654009"/>
              <a:gd name="connsiteY0" fmla="*/ 13431 h 1249130"/>
              <a:gd name="connsiteX1" fmla="*/ 359697 w 654009"/>
              <a:gd name="connsiteY1" fmla="*/ 59998 h 1249130"/>
              <a:gd name="connsiteX2" fmla="*/ 577713 w 654009"/>
              <a:gd name="connsiteY2" fmla="*/ 151014 h 1249130"/>
              <a:gd name="connsiteX3" fmla="*/ 649680 w 654009"/>
              <a:gd name="connsiteY3" fmla="*/ 193348 h 1249130"/>
              <a:gd name="connsiteX4" fmla="*/ 632747 w 654009"/>
              <a:gd name="connsiteY4" fmla="*/ 398664 h 1249130"/>
              <a:gd name="connsiteX5" fmla="*/ 524797 w 654009"/>
              <a:gd name="connsiteY5" fmla="*/ 807181 h 1249130"/>
              <a:gd name="connsiteX6" fmla="*/ 581947 w 654009"/>
              <a:gd name="connsiteY6" fmla="*/ 1219931 h 1249130"/>
              <a:gd name="connsiteX7" fmla="*/ 12563 w 654009"/>
              <a:gd name="connsiteY7" fmla="*/ 1114098 h 1249130"/>
              <a:gd name="connsiteX8" fmla="*/ 196713 w 654009"/>
              <a:gd name="connsiteY8" fmla="*/ 307648 h 1249130"/>
              <a:gd name="connsiteX9" fmla="*/ 270797 w 654009"/>
              <a:gd name="connsiteY9" fmla="*/ 13431 h 1249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4009" h="1249130">
                <a:moveTo>
                  <a:pt x="270797" y="13431"/>
                </a:moveTo>
                <a:cubicBezTo>
                  <a:pt x="297961" y="-27844"/>
                  <a:pt x="308544" y="37068"/>
                  <a:pt x="359697" y="59998"/>
                </a:cubicBezTo>
                <a:cubicBezTo>
                  <a:pt x="410850" y="82928"/>
                  <a:pt x="529383" y="128789"/>
                  <a:pt x="577713" y="151014"/>
                </a:cubicBezTo>
                <a:cubicBezTo>
                  <a:pt x="626043" y="173239"/>
                  <a:pt x="640508" y="152073"/>
                  <a:pt x="649680" y="193348"/>
                </a:cubicBezTo>
                <a:cubicBezTo>
                  <a:pt x="658852" y="234623"/>
                  <a:pt x="653561" y="296359"/>
                  <a:pt x="632747" y="398664"/>
                </a:cubicBezTo>
                <a:cubicBezTo>
                  <a:pt x="611933" y="500969"/>
                  <a:pt x="533264" y="670303"/>
                  <a:pt x="524797" y="807181"/>
                </a:cubicBezTo>
                <a:cubicBezTo>
                  <a:pt x="516330" y="944059"/>
                  <a:pt x="667319" y="1168778"/>
                  <a:pt x="581947" y="1219931"/>
                </a:cubicBezTo>
                <a:cubicBezTo>
                  <a:pt x="496575" y="1271084"/>
                  <a:pt x="76769" y="1266145"/>
                  <a:pt x="12563" y="1114098"/>
                </a:cubicBezTo>
                <a:cubicBezTo>
                  <a:pt x="-51643" y="962051"/>
                  <a:pt x="148735" y="485448"/>
                  <a:pt x="196713" y="307648"/>
                </a:cubicBezTo>
                <a:cubicBezTo>
                  <a:pt x="244691" y="129848"/>
                  <a:pt x="243633" y="54706"/>
                  <a:pt x="270797" y="1343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3" name="フリーフォーム: 図形 652">
            <a:extLst>
              <a:ext uri="{FF2B5EF4-FFF2-40B4-BE49-F238E27FC236}">
                <a16:creationId xmlns:a16="http://schemas.microsoft.com/office/drawing/2014/main" id="{B375C1BB-F4EF-4542-BC9B-B355B7ABD8F7}"/>
              </a:ext>
            </a:extLst>
          </p:cNvPr>
          <p:cNvSpPr/>
          <p:nvPr/>
        </p:nvSpPr>
        <p:spPr>
          <a:xfrm>
            <a:off x="1898194" y="3949696"/>
            <a:ext cx="557901" cy="1221491"/>
          </a:xfrm>
          <a:custGeom>
            <a:avLst/>
            <a:gdLst>
              <a:gd name="connsiteX0" fmla="*/ 550789 w 557901"/>
              <a:gd name="connsiteY0" fmla="*/ 465671 h 1221491"/>
              <a:gd name="connsiteX1" fmla="*/ 516923 w 557901"/>
              <a:gd name="connsiteY1" fmla="*/ 408521 h 1221491"/>
              <a:gd name="connsiteX2" fmla="*/ 305256 w 557901"/>
              <a:gd name="connsiteY2" fmla="*/ 4 h 1221491"/>
              <a:gd name="connsiteX3" fmla="*/ 197306 w 557901"/>
              <a:gd name="connsiteY3" fmla="*/ 400054 h 1221491"/>
              <a:gd name="connsiteX4" fmla="*/ 456 w 557901"/>
              <a:gd name="connsiteY4" fmla="*/ 622304 h 1221491"/>
              <a:gd name="connsiteX5" fmla="*/ 148623 w 557901"/>
              <a:gd name="connsiteY5" fmla="*/ 935571 h 1221491"/>
              <a:gd name="connsiteX6" fmla="*/ 326423 w 557901"/>
              <a:gd name="connsiteY6" fmla="*/ 1221321 h 1221491"/>
              <a:gd name="connsiteX7" fmla="*/ 425906 w 557901"/>
              <a:gd name="connsiteY7" fmla="*/ 895354 h 1221491"/>
              <a:gd name="connsiteX8" fmla="*/ 550789 w 557901"/>
              <a:gd name="connsiteY8" fmla="*/ 465671 h 1221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7901" h="1221491">
                <a:moveTo>
                  <a:pt x="550789" y="465671"/>
                </a:moveTo>
                <a:cubicBezTo>
                  <a:pt x="565959" y="384532"/>
                  <a:pt x="557845" y="486132"/>
                  <a:pt x="516923" y="408521"/>
                </a:cubicBezTo>
                <a:cubicBezTo>
                  <a:pt x="476001" y="330910"/>
                  <a:pt x="358525" y="1415"/>
                  <a:pt x="305256" y="4"/>
                </a:cubicBezTo>
                <a:cubicBezTo>
                  <a:pt x="251987" y="-1407"/>
                  <a:pt x="248106" y="296337"/>
                  <a:pt x="197306" y="400054"/>
                </a:cubicBezTo>
                <a:cubicBezTo>
                  <a:pt x="146506" y="503771"/>
                  <a:pt x="8570" y="533051"/>
                  <a:pt x="456" y="622304"/>
                </a:cubicBezTo>
                <a:cubicBezTo>
                  <a:pt x="-7658" y="711557"/>
                  <a:pt x="94295" y="835735"/>
                  <a:pt x="148623" y="935571"/>
                </a:cubicBezTo>
                <a:cubicBezTo>
                  <a:pt x="202951" y="1035407"/>
                  <a:pt x="280209" y="1228024"/>
                  <a:pt x="326423" y="1221321"/>
                </a:cubicBezTo>
                <a:cubicBezTo>
                  <a:pt x="372637" y="1214618"/>
                  <a:pt x="387453" y="1016004"/>
                  <a:pt x="425906" y="895354"/>
                </a:cubicBezTo>
                <a:cubicBezTo>
                  <a:pt x="464359" y="774704"/>
                  <a:pt x="535619" y="546810"/>
                  <a:pt x="550789" y="465671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8" name="フリーフォーム: 図形 687">
            <a:extLst>
              <a:ext uri="{FF2B5EF4-FFF2-40B4-BE49-F238E27FC236}">
                <a16:creationId xmlns:a16="http://schemas.microsoft.com/office/drawing/2014/main" id="{8DC64AD1-C8F6-4C13-A9DC-2C35D98B3103}"/>
              </a:ext>
            </a:extLst>
          </p:cNvPr>
          <p:cNvSpPr/>
          <p:nvPr/>
        </p:nvSpPr>
        <p:spPr>
          <a:xfrm>
            <a:off x="2194433" y="4274704"/>
            <a:ext cx="234517" cy="598654"/>
          </a:xfrm>
          <a:custGeom>
            <a:avLst/>
            <a:gdLst>
              <a:gd name="connsiteX0" fmla="*/ 97917 w 234517"/>
              <a:gd name="connsiteY0" fmla="*/ 3079 h 598654"/>
              <a:gd name="connsiteX1" fmla="*/ 550 w 234517"/>
              <a:gd name="connsiteY1" fmla="*/ 303646 h 598654"/>
              <a:gd name="connsiteX2" fmla="*/ 61934 w 234517"/>
              <a:gd name="connsiteY2" fmla="*/ 428529 h 598654"/>
              <a:gd name="connsiteX3" fmla="*/ 138134 w 234517"/>
              <a:gd name="connsiteY3" fmla="*/ 595746 h 598654"/>
              <a:gd name="connsiteX4" fmla="*/ 169884 w 234517"/>
              <a:gd name="connsiteY4" fmla="*/ 278246 h 598654"/>
              <a:gd name="connsiteX5" fmla="*/ 233384 w 234517"/>
              <a:gd name="connsiteY5" fmla="*/ 155479 h 598654"/>
              <a:gd name="connsiteX6" fmla="*/ 97917 w 234517"/>
              <a:gd name="connsiteY6" fmla="*/ 3079 h 598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517" h="598654">
                <a:moveTo>
                  <a:pt x="97917" y="3079"/>
                </a:moveTo>
                <a:cubicBezTo>
                  <a:pt x="59111" y="27773"/>
                  <a:pt x="6547" y="232738"/>
                  <a:pt x="550" y="303646"/>
                </a:cubicBezTo>
                <a:cubicBezTo>
                  <a:pt x="-5447" y="374554"/>
                  <a:pt x="39003" y="379846"/>
                  <a:pt x="61934" y="428529"/>
                </a:cubicBezTo>
                <a:cubicBezTo>
                  <a:pt x="84865" y="477212"/>
                  <a:pt x="120142" y="620793"/>
                  <a:pt x="138134" y="595746"/>
                </a:cubicBezTo>
                <a:cubicBezTo>
                  <a:pt x="156126" y="570699"/>
                  <a:pt x="154009" y="351624"/>
                  <a:pt x="169884" y="278246"/>
                </a:cubicBezTo>
                <a:cubicBezTo>
                  <a:pt x="185759" y="204868"/>
                  <a:pt x="243262" y="202046"/>
                  <a:pt x="233384" y="155479"/>
                </a:cubicBezTo>
                <a:cubicBezTo>
                  <a:pt x="223506" y="108912"/>
                  <a:pt x="136723" y="-21615"/>
                  <a:pt x="97917" y="3079"/>
                </a:cubicBezTo>
                <a:close/>
              </a:path>
            </a:pathLst>
          </a:custGeom>
          <a:solidFill>
            <a:schemeClr val="accent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9" name="フリーフォーム: 図形 688">
            <a:extLst>
              <a:ext uri="{FF2B5EF4-FFF2-40B4-BE49-F238E27FC236}">
                <a16:creationId xmlns:a16="http://schemas.microsoft.com/office/drawing/2014/main" id="{E47462CF-DD78-495C-8341-9DACDD49F00B}"/>
              </a:ext>
            </a:extLst>
          </p:cNvPr>
          <p:cNvSpPr/>
          <p:nvPr/>
        </p:nvSpPr>
        <p:spPr>
          <a:xfrm>
            <a:off x="2045560" y="4136471"/>
            <a:ext cx="255714" cy="900072"/>
          </a:xfrm>
          <a:custGeom>
            <a:avLst/>
            <a:gdLst>
              <a:gd name="connsiteX0" fmla="*/ 255257 w 255714"/>
              <a:gd name="connsiteY0" fmla="*/ 899079 h 900072"/>
              <a:gd name="connsiteX1" fmla="*/ 11840 w 255714"/>
              <a:gd name="connsiteY1" fmla="*/ 446112 h 900072"/>
              <a:gd name="connsiteX2" fmla="*/ 54173 w 255714"/>
              <a:gd name="connsiteY2" fmla="*/ 376262 h 900072"/>
              <a:gd name="connsiteX3" fmla="*/ 195990 w 255714"/>
              <a:gd name="connsiteY3" fmla="*/ 71462 h 900072"/>
              <a:gd name="connsiteX4" fmla="*/ 244673 w 255714"/>
              <a:gd name="connsiteY4" fmla="*/ 22779 h 900072"/>
              <a:gd name="connsiteX5" fmla="*/ 94390 w 255714"/>
              <a:gd name="connsiteY5" fmla="*/ 372029 h 900072"/>
              <a:gd name="connsiteX6" fmla="*/ 73223 w 255714"/>
              <a:gd name="connsiteY6" fmla="*/ 562529 h 900072"/>
              <a:gd name="connsiteX7" fmla="*/ 255257 w 255714"/>
              <a:gd name="connsiteY7" fmla="*/ 899079 h 900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5714" h="900072">
                <a:moveTo>
                  <a:pt x="255257" y="899079"/>
                </a:moveTo>
                <a:cubicBezTo>
                  <a:pt x="245026" y="879676"/>
                  <a:pt x="45354" y="533248"/>
                  <a:pt x="11840" y="446112"/>
                </a:cubicBezTo>
                <a:cubicBezTo>
                  <a:pt x="-21674" y="358976"/>
                  <a:pt x="23481" y="438704"/>
                  <a:pt x="54173" y="376262"/>
                </a:cubicBezTo>
                <a:cubicBezTo>
                  <a:pt x="84865" y="313820"/>
                  <a:pt x="164240" y="130376"/>
                  <a:pt x="195990" y="71462"/>
                </a:cubicBezTo>
                <a:cubicBezTo>
                  <a:pt x="227740" y="12548"/>
                  <a:pt x="261606" y="-27316"/>
                  <a:pt x="244673" y="22779"/>
                </a:cubicBezTo>
                <a:cubicBezTo>
                  <a:pt x="227740" y="72874"/>
                  <a:pt x="122965" y="282071"/>
                  <a:pt x="94390" y="372029"/>
                </a:cubicBezTo>
                <a:cubicBezTo>
                  <a:pt x="65815" y="461987"/>
                  <a:pt x="45354" y="476804"/>
                  <a:pt x="73223" y="562529"/>
                </a:cubicBezTo>
                <a:cubicBezTo>
                  <a:pt x="101092" y="648254"/>
                  <a:pt x="265488" y="918482"/>
                  <a:pt x="255257" y="899079"/>
                </a:cubicBezTo>
                <a:close/>
              </a:path>
            </a:pathLst>
          </a:custGeom>
          <a:solidFill>
            <a:schemeClr val="accent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4" name="フリーフォーム: 図形 743">
            <a:extLst>
              <a:ext uri="{FF2B5EF4-FFF2-40B4-BE49-F238E27FC236}">
                <a16:creationId xmlns:a16="http://schemas.microsoft.com/office/drawing/2014/main" id="{6AB6F9F6-1B78-4EA4-A0F0-0DF2E432BEEA}"/>
              </a:ext>
            </a:extLst>
          </p:cNvPr>
          <p:cNvSpPr/>
          <p:nvPr/>
        </p:nvSpPr>
        <p:spPr>
          <a:xfrm>
            <a:off x="6435725" y="5225932"/>
            <a:ext cx="347331" cy="422453"/>
          </a:xfrm>
          <a:custGeom>
            <a:avLst/>
            <a:gdLst>
              <a:gd name="connsiteX0" fmla="*/ 212725 w 347331"/>
              <a:gd name="connsiteY0" fmla="*/ 422393 h 422453"/>
              <a:gd name="connsiteX1" fmla="*/ 0 w 347331"/>
              <a:gd name="connsiteY1" fmla="*/ 244593 h 422453"/>
              <a:gd name="connsiteX2" fmla="*/ 212725 w 347331"/>
              <a:gd name="connsiteY2" fmla="*/ 85843 h 422453"/>
              <a:gd name="connsiteX3" fmla="*/ 292100 w 347331"/>
              <a:gd name="connsiteY3" fmla="*/ 162043 h 422453"/>
              <a:gd name="connsiteX4" fmla="*/ 63500 w 347331"/>
              <a:gd name="connsiteY4" fmla="*/ 118 h 422453"/>
              <a:gd name="connsiteX5" fmla="*/ 139700 w 347331"/>
              <a:gd name="connsiteY5" fmla="*/ 136643 h 422453"/>
              <a:gd name="connsiteX6" fmla="*/ 304800 w 347331"/>
              <a:gd name="connsiteY6" fmla="*/ 181093 h 422453"/>
              <a:gd name="connsiteX7" fmla="*/ 342900 w 347331"/>
              <a:gd name="connsiteY7" fmla="*/ 263643 h 422453"/>
              <a:gd name="connsiteX8" fmla="*/ 212725 w 347331"/>
              <a:gd name="connsiteY8" fmla="*/ 422393 h 422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7331" h="422453">
                <a:moveTo>
                  <a:pt x="212725" y="422393"/>
                </a:moveTo>
                <a:cubicBezTo>
                  <a:pt x="155575" y="419218"/>
                  <a:pt x="0" y="300685"/>
                  <a:pt x="0" y="244593"/>
                </a:cubicBezTo>
                <a:cubicBezTo>
                  <a:pt x="0" y="188501"/>
                  <a:pt x="164042" y="99601"/>
                  <a:pt x="212725" y="85843"/>
                </a:cubicBezTo>
                <a:cubicBezTo>
                  <a:pt x="261408" y="72085"/>
                  <a:pt x="316971" y="176330"/>
                  <a:pt x="292100" y="162043"/>
                </a:cubicBezTo>
                <a:cubicBezTo>
                  <a:pt x="267229" y="147755"/>
                  <a:pt x="88900" y="4351"/>
                  <a:pt x="63500" y="118"/>
                </a:cubicBezTo>
                <a:cubicBezTo>
                  <a:pt x="38100" y="-4115"/>
                  <a:pt x="99483" y="106481"/>
                  <a:pt x="139700" y="136643"/>
                </a:cubicBezTo>
                <a:cubicBezTo>
                  <a:pt x="179917" y="166805"/>
                  <a:pt x="270933" y="159926"/>
                  <a:pt x="304800" y="181093"/>
                </a:cubicBezTo>
                <a:cubicBezTo>
                  <a:pt x="338667" y="202260"/>
                  <a:pt x="356129" y="224485"/>
                  <a:pt x="342900" y="263643"/>
                </a:cubicBezTo>
                <a:cubicBezTo>
                  <a:pt x="329671" y="302801"/>
                  <a:pt x="269875" y="425568"/>
                  <a:pt x="212725" y="422393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8" name="フリーフォーム: 図形 747">
            <a:extLst>
              <a:ext uri="{FF2B5EF4-FFF2-40B4-BE49-F238E27FC236}">
                <a16:creationId xmlns:a16="http://schemas.microsoft.com/office/drawing/2014/main" id="{41F3FDF4-83EA-4109-B6BC-6DA4C80DC1B9}"/>
              </a:ext>
            </a:extLst>
          </p:cNvPr>
          <p:cNvSpPr/>
          <p:nvPr/>
        </p:nvSpPr>
        <p:spPr>
          <a:xfrm>
            <a:off x="1788379" y="4686687"/>
            <a:ext cx="424237" cy="524619"/>
          </a:xfrm>
          <a:custGeom>
            <a:avLst/>
            <a:gdLst>
              <a:gd name="connsiteX0" fmla="*/ 204 w 424237"/>
              <a:gd name="connsiteY0" fmla="*/ 209163 h 524619"/>
              <a:gd name="connsiteX1" fmla="*/ 120854 w 424237"/>
              <a:gd name="connsiteY1" fmla="*/ 1730 h 524619"/>
              <a:gd name="connsiteX2" fmla="*/ 311354 w 424237"/>
              <a:gd name="connsiteY2" fmla="*/ 331930 h 524619"/>
              <a:gd name="connsiteX3" fmla="*/ 423538 w 424237"/>
              <a:gd name="connsiteY3" fmla="*/ 522430 h 524619"/>
              <a:gd name="connsiteX4" fmla="*/ 260554 w 424237"/>
              <a:gd name="connsiteY4" fmla="*/ 431413 h 524619"/>
              <a:gd name="connsiteX5" fmla="*/ 148371 w 424237"/>
              <a:gd name="connsiteY5" fmla="*/ 370030 h 524619"/>
              <a:gd name="connsiteX6" fmla="*/ 204 w 424237"/>
              <a:gd name="connsiteY6" fmla="*/ 209163 h 524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237" h="524619">
                <a:moveTo>
                  <a:pt x="204" y="209163"/>
                </a:moveTo>
                <a:cubicBezTo>
                  <a:pt x="-4382" y="147780"/>
                  <a:pt x="68996" y="-18731"/>
                  <a:pt x="120854" y="1730"/>
                </a:cubicBezTo>
                <a:cubicBezTo>
                  <a:pt x="172712" y="22191"/>
                  <a:pt x="260907" y="245147"/>
                  <a:pt x="311354" y="331930"/>
                </a:cubicBezTo>
                <a:cubicBezTo>
                  <a:pt x="361801" y="418713"/>
                  <a:pt x="432005" y="505850"/>
                  <a:pt x="423538" y="522430"/>
                </a:cubicBezTo>
                <a:cubicBezTo>
                  <a:pt x="415071" y="539011"/>
                  <a:pt x="306415" y="456813"/>
                  <a:pt x="260554" y="431413"/>
                </a:cubicBezTo>
                <a:cubicBezTo>
                  <a:pt x="214693" y="406013"/>
                  <a:pt x="193879" y="404602"/>
                  <a:pt x="148371" y="370030"/>
                </a:cubicBezTo>
                <a:cubicBezTo>
                  <a:pt x="102863" y="335458"/>
                  <a:pt x="4790" y="270546"/>
                  <a:pt x="204" y="209163"/>
                </a:cubicBezTo>
                <a:close/>
              </a:path>
            </a:pathLst>
          </a:custGeom>
          <a:solidFill>
            <a:schemeClr val="accent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189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67A25210-D526-4935-8E73-EAEE631DFB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1" t="5414" r="10987" b="4459"/>
          <a:stretch/>
        </p:blipFill>
        <p:spPr bwMode="auto">
          <a:xfrm>
            <a:off x="95250" y="1009650"/>
            <a:ext cx="9429750" cy="1078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107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246</TotalTime>
  <Words>0</Words>
  <Application>Microsoft Office PowerPoint</Application>
  <PresentationFormat>A3 297x420 mm</PresentationFormat>
  <Paragraphs>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10</cp:revision>
  <dcterms:created xsi:type="dcterms:W3CDTF">2021-11-08T03:04:46Z</dcterms:created>
  <dcterms:modified xsi:type="dcterms:W3CDTF">2021-11-12T11:09:32Z</dcterms:modified>
</cp:coreProperties>
</file>