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212" y="-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CE146-5BE1-430B-AACC-A059EBD10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70F4D9-6347-48F3-ABCC-C6D39EDBE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6D9C89-6EDB-4734-851F-897CB6773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8F8E-F600-4B8D-9236-9AECBD7D88EC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55ED7A-E05C-4582-985F-1ECC49C1D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6E2F96-6828-424C-8C17-A1100FD5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0AFB-B6BD-418E-8A55-31A12920AE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21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35C642-BFA8-4BF6-9338-80001E24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541FBD-E377-4BA6-B470-6BC72E3C6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A02660-BE46-4086-9F19-87BD7A04D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8F8E-F600-4B8D-9236-9AECBD7D88EC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611548-A172-49DB-8505-833EC8223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A61494-E7EA-4660-8ED6-C5F2D97F0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0AFB-B6BD-418E-8A55-31A12920AE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24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AF7CF29-3BCF-4864-BB11-8C6594C21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D1C1B05-A1BA-4244-BF69-F93EC5F87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AB0D24-5D5F-4F6D-A083-BE7BC558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8F8E-F600-4B8D-9236-9AECBD7D88EC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DB68FA-638D-4892-81DF-0658F0592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66405F-0EAF-4CA4-8933-6529CB97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0AFB-B6BD-418E-8A55-31A12920AE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49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8D7AB8-8DAD-4B06-9C85-71675AB61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6B2CB4-CB6A-43B3-84BA-245FE3E47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C59BBD-154D-4D31-8973-093DC0319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8F8E-F600-4B8D-9236-9AECBD7D88EC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F5E533-44CC-4889-B64E-CDEB4F06B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0261BF-E057-439E-B03C-783A1CF8F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0AFB-B6BD-418E-8A55-31A12920AE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47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414137-52BB-4C53-A73B-71276DEB8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9BCCFB-4910-4123-97EC-51C0DA833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86D5F4-647B-4F91-8FF6-0DA5DDFA5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8F8E-F600-4B8D-9236-9AECBD7D88EC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BDC66F-4764-4F5E-A171-0C35BAF70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DC8A91-C55A-46B6-BBC6-E611E3B3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0AFB-B6BD-418E-8A55-31A12920AE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95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725FA2-59FE-4B2F-91EF-E24D58A64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C373D3-C977-4725-8085-5116AB158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A316A9-E0AD-4D94-B700-14B68A216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9445F8-C9AF-4B88-B90A-134358CE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8F8E-F600-4B8D-9236-9AECBD7D88EC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E322B7-2DF1-4CF7-8AE5-CF6C45CC4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306F87-DA07-483D-B146-BD910AC2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0AFB-B6BD-418E-8A55-31A12920AE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69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64DEBE-78BC-4152-847F-1659CAAA7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75FA4F-F6B7-4AC4-85B7-BDA07F01C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AD0BD1-537E-4804-A6FE-CF7A0E9FE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A3311EE-CB30-4BD8-A8C0-3F6FA71DB1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A80F74C-8C5D-49B6-9F22-852788BE7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A35A96-B0C1-4E16-8EB0-D6FC5102D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8F8E-F600-4B8D-9236-9AECBD7D88EC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183D6E9-0387-447D-8A04-0FBB3E444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84F9DA5-8E2B-4B8A-9940-260426481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0AFB-B6BD-418E-8A55-31A12920AE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19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5751AC-A30F-48FB-92CC-95556E8EC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6410C8-EAFA-41F3-A7A6-ACF9DF1A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8F8E-F600-4B8D-9236-9AECBD7D88EC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6FB2BA-B210-4366-A01C-84B1A8C8B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1658E3C-AD70-4852-84C1-95670264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0AFB-B6BD-418E-8A55-31A12920AE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95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5283E26-8D31-49D6-9C63-F79D7C217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8F8E-F600-4B8D-9236-9AECBD7D88EC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89A2893-D9D3-41D3-AFA1-A47B3AFB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BBA61D4-CC97-4199-A535-0A58A866B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0AFB-B6BD-418E-8A55-31A12920AE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34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BD363-B1BE-4C5A-8349-5B794C87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6A53BE-8D7E-46FD-A584-C3824C454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B0217F-2DA0-4157-88CE-C39E12B7E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E6EBEB-63B2-4E3E-99A4-72CDAAA6D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8F8E-F600-4B8D-9236-9AECBD7D88EC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3719AF-2D24-436A-94DF-E990E44F3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3F5C7E-D593-4D34-A7EF-CF22FAE4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0AFB-B6BD-418E-8A55-31A12920AE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85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9977F6-768D-4936-891F-E59A83429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D741889-D374-4D8D-9B84-6BBBFECB7A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85B693-4BAE-4BD7-9127-A9344C12B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21D3D7-CE03-437F-9D43-3E7EECD3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8F8E-F600-4B8D-9236-9AECBD7D88EC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BB74B7-D224-4D73-8441-4429BFB4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856DB9-8267-44D8-A454-B89154C6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0AFB-B6BD-418E-8A55-31A12920AE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72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FF574A6-785A-492A-8EF4-272F2C4CA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6B68D4-8B39-459F-8043-0D24ED780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CD37FA-2422-4CC8-B2A2-DD41286B1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38F8E-F600-4B8D-9236-9AECBD7D88EC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E8C8EC-57E3-4D6A-8084-A12FFEA7B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171CAE-96D8-4123-9AC2-D8594703E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0AFB-B6BD-418E-8A55-31A12920AE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87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写真の説明はありません。" hidden="1">
            <a:extLst>
              <a:ext uri="{FF2B5EF4-FFF2-40B4-BE49-F238E27FC236}">
                <a16:creationId xmlns:a16="http://schemas.microsoft.com/office/drawing/2014/main" id="{13E333C3-5047-4525-9110-A4EF8F3AA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077" y="-49924"/>
            <a:ext cx="6957848" cy="695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A97E3421-E6A4-4368-B505-3BD9CFD6C1C7}"/>
              </a:ext>
            </a:extLst>
          </p:cNvPr>
          <p:cNvSpPr/>
          <p:nvPr/>
        </p:nvSpPr>
        <p:spPr>
          <a:xfrm>
            <a:off x="5752208" y="2481890"/>
            <a:ext cx="109186" cy="101650"/>
          </a:xfrm>
          <a:custGeom>
            <a:avLst/>
            <a:gdLst>
              <a:gd name="connsiteX0" fmla="*/ 892 w 109186"/>
              <a:gd name="connsiteY0" fmla="*/ 960 h 101650"/>
              <a:gd name="connsiteX1" fmla="*/ 108842 w 109186"/>
              <a:gd name="connsiteY1" fmla="*/ 42235 h 101650"/>
              <a:gd name="connsiteX2" fmla="*/ 35817 w 109186"/>
              <a:gd name="connsiteY2" fmla="*/ 99385 h 101650"/>
              <a:gd name="connsiteX3" fmla="*/ 54867 w 109186"/>
              <a:gd name="connsiteY3" fmla="*/ 83510 h 101650"/>
              <a:gd name="connsiteX4" fmla="*/ 892 w 109186"/>
              <a:gd name="connsiteY4" fmla="*/ 960 h 1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86" h="101650">
                <a:moveTo>
                  <a:pt x="892" y="960"/>
                </a:moveTo>
                <a:cubicBezTo>
                  <a:pt x="9888" y="-5919"/>
                  <a:pt x="103021" y="25831"/>
                  <a:pt x="108842" y="42235"/>
                </a:cubicBezTo>
                <a:cubicBezTo>
                  <a:pt x="114663" y="58639"/>
                  <a:pt x="44813" y="92506"/>
                  <a:pt x="35817" y="99385"/>
                </a:cubicBezTo>
                <a:cubicBezTo>
                  <a:pt x="26821" y="106264"/>
                  <a:pt x="55925" y="96474"/>
                  <a:pt x="54867" y="83510"/>
                </a:cubicBezTo>
                <a:cubicBezTo>
                  <a:pt x="53809" y="70546"/>
                  <a:pt x="-8104" y="7839"/>
                  <a:pt x="892" y="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7BAE8E42-6967-47F3-BF2E-E6796D3EDC21}"/>
              </a:ext>
            </a:extLst>
          </p:cNvPr>
          <p:cNvSpPr/>
          <p:nvPr/>
        </p:nvSpPr>
        <p:spPr>
          <a:xfrm>
            <a:off x="6232057" y="2488730"/>
            <a:ext cx="83437" cy="146542"/>
          </a:xfrm>
          <a:custGeom>
            <a:avLst/>
            <a:gdLst>
              <a:gd name="connsiteX0" fmla="*/ 468 w 83437"/>
              <a:gd name="connsiteY0" fmla="*/ 146520 h 146542"/>
              <a:gd name="connsiteX1" fmla="*/ 51268 w 83437"/>
              <a:gd name="connsiteY1" fmla="*/ 9995 h 146542"/>
              <a:gd name="connsiteX2" fmla="*/ 83018 w 83437"/>
              <a:gd name="connsiteY2" fmla="*/ 11583 h 146542"/>
              <a:gd name="connsiteX3" fmla="*/ 29043 w 83437"/>
              <a:gd name="connsiteY3" fmla="*/ 21108 h 146542"/>
              <a:gd name="connsiteX4" fmla="*/ 468 w 83437"/>
              <a:gd name="connsiteY4" fmla="*/ 146520 h 14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37" h="146542">
                <a:moveTo>
                  <a:pt x="468" y="146520"/>
                </a:moveTo>
                <a:cubicBezTo>
                  <a:pt x="4172" y="144668"/>
                  <a:pt x="37510" y="32484"/>
                  <a:pt x="51268" y="9995"/>
                </a:cubicBezTo>
                <a:cubicBezTo>
                  <a:pt x="65026" y="-12494"/>
                  <a:pt x="86722" y="9731"/>
                  <a:pt x="83018" y="11583"/>
                </a:cubicBezTo>
                <a:cubicBezTo>
                  <a:pt x="79314" y="13435"/>
                  <a:pt x="42272" y="4439"/>
                  <a:pt x="29043" y="21108"/>
                </a:cubicBezTo>
                <a:cubicBezTo>
                  <a:pt x="15814" y="37777"/>
                  <a:pt x="-3236" y="148372"/>
                  <a:pt x="468" y="146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DAEECE5-6301-43E6-8313-0FE2A17B5C2A}"/>
              </a:ext>
            </a:extLst>
          </p:cNvPr>
          <p:cNvSpPr/>
          <p:nvPr/>
        </p:nvSpPr>
        <p:spPr>
          <a:xfrm>
            <a:off x="6261995" y="2473910"/>
            <a:ext cx="387661" cy="69925"/>
          </a:xfrm>
          <a:custGeom>
            <a:avLst/>
            <a:gdLst>
              <a:gd name="connsiteX0" fmla="*/ 3868 w 387661"/>
              <a:gd name="connsiteY0" fmla="*/ 12115 h 69925"/>
              <a:gd name="connsiteX1" fmla="*/ 153093 w 387661"/>
              <a:gd name="connsiteY1" fmla="*/ 2590 h 69925"/>
              <a:gd name="connsiteX2" fmla="*/ 380105 w 387661"/>
              <a:gd name="connsiteY2" fmla="*/ 67678 h 69925"/>
              <a:gd name="connsiteX3" fmla="*/ 308668 w 387661"/>
              <a:gd name="connsiteY3" fmla="*/ 50215 h 69925"/>
              <a:gd name="connsiteX4" fmla="*/ 65780 w 387661"/>
              <a:gd name="connsiteY4" fmla="*/ 4178 h 69925"/>
              <a:gd name="connsiteX5" fmla="*/ 3868 w 387661"/>
              <a:gd name="connsiteY5" fmla="*/ 12115 h 6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61" h="69925">
                <a:moveTo>
                  <a:pt x="3868" y="12115"/>
                </a:moveTo>
                <a:cubicBezTo>
                  <a:pt x="18420" y="11850"/>
                  <a:pt x="90387" y="-6670"/>
                  <a:pt x="153093" y="2590"/>
                </a:cubicBezTo>
                <a:cubicBezTo>
                  <a:pt x="215799" y="11850"/>
                  <a:pt x="354176" y="59741"/>
                  <a:pt x="380105" y="67678"/>
                </a:cubicBezTo>
                <a:cubicBezTo>
                  <a:pt x="406034" y="75615"/>
                  <a:pt x="361056" y="60798"/>
                  <a:pt x="308668" y="50215"/>
                </a:cubicBezTo>
                <a:cubicBezTo>
                  <a:pt x="256280" y="39632"/>
                  <a:pt x="114463" y="12115"/>
                  <a:pt x="65780" y="4178"/>
                </a:cubicBezTo>
                <a:cubicBezTo>
                  <a:pt x="17097" y="-3759"/>
                  <a:pt x="-10684" y="12380"/>
                  <a:pt x="3868" y="12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E3D0348-7AB9-4B62-9444-77BC4E9D1A75}"/>
              </a:ext>
            </a:extLst>
          </p:cNvPr>
          <p:cNvSpPr/>
          <p:nvPr/>
        </p:nvSpPr>
        <p:spPr>
          <a:xfrm>
            <a:off x="6289237" y="2502672"/>
            <a:ext cx="411562" cy="90818"/>
          </a:xfrm>
          <a:custGeom>
            <a:avLst/>
            <a:gdLst>
              <a:gd name="connsiteX0" fmla="*/ 438 w 411562"/>
              <a:gd name="connsiteY0" fmla="*/ 816 h 90818"/>
              <a:gd name="connsiteX1" fmla="*/ 241738 w 411562"/>
              <a:gd name="connsiteY1" fmla="*/ 57966 h 90818"/>
              <a:gd name="connsiteX2" fmla="*/ 343338 w 411562"/>
              <a:gd name="connsiteY2" fmla="*/ 78603 h 90818"/>
              <a:gd name="connsiteX3" fmla="*/ 405251 w 411562"/>
              <a:gd name="connsiteY3" fmla="*/ 88128 h 90818"/>
              <a:gd name="connsiteX4" fmla="*/ 187763 w 411562"/>
              <a:gd name="connsiteY4" fmla="*/ 29391 h 90818"/>
              <a:gd name="connsiteX5" fmla="*/ 438 w 411562"/>
              <a:gd name="connsiteY5" fmla="*/ 816 h 90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562" h="90818">
                <a:moveTo>
                  <a:pt x="438" y="816"/>
                </a:moveTo>
                <a:cubicBezTo>
                  <a:pt x="9434" y="5578"/>
                  <a:pt x="241738" y="57966"/>
                  <a:pt x="241738" y="57966"/>
                </a:cubicBezTo>
                <a:cubicBezTo>
                  <a:pt x="298888" y="70930"/>
                  <a:pt x="316086" y="73576"/>
                  <a:pt x="343338" y="78603"/>
                </a:cubicBezTo>
                <a:cubicBezTo>
                  <a:pt x="370590" y="83630"/>
                  <a:pt x="431180" y="96330"/>
                  <a:pt x="405251" y="88128"/>
                </a:cubicBezTo>
                <a:cubicBezTo>
                  <a:pt x="379322" y="79926"/>
                  <a:pt x="252321" y="45795"/>
                  <a:pt x="187763" y="29391"/>
                </a:cubicBezTo>
                <a:cubicBezTo>
                  <a:pt x="123205" y="12987"/>
                  <a:pt x="-8558" y="-3946"/>
                  <a:pt x="438" y="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91ECCC4B-D3C9-43E5-9F60-E56D2889904E}"/>
              </a:ext>
            </a:extLst>
          </p:cNvPr>
          <p:cNvSpPr/>
          <p:nvPr/>
        </p:nvSpPr>
        <p:spPr>
          <a:xfrm>
            <a:off x="6238838" y="2598279"/>
            <a:ext cx="303393" cy="82805"/>
          </a:xfrm>
          <a:custGeom>
            <a:avLst/>
            <a:gdLst>
              <a:gd name="connsiteX0" fmla="*/ 37 w 303393"/>
              <a:gd name="connsiteY0" fmla="*/ 30621 h 82805"/>
              <a:gd name="connsiteX1" fmla="*/ 119100 w 303393"/>
              <a:gd name="connsiteY1" fmla="*/ 14746 h 82805"/>
              <a:gd name="connsiteX2" fmla="*/ 196887 w 303393"/>
              <a:gd name="connsiteY2" fmla="*/ 16334 h 82805"/>
              <a:gd name="connsiteX3" fmla="*/ 303250 w 303393"/>
              <a:gd name="connsiteY3" fmla="*/ 459 h 82805"/>
              <a:gd name="connsiteX4" fmla="*/ 217525 w 303393"/>
              <a:gd name="connsiteY4" fmla="*/ 36971 h 82805"/>
              <a:gd name="connsiteX5" fmla="*/ 123862 w 303393"/>
              <a:gd name="connsiteY5" fmla="*/ 70309 h 82805"/>
              <a:gd name="connsiteX6" fmla="*/ 111162 w 303393"/>
              <a:gd name="connsiteY6" fmla="*/ 81421 h 82805"/>
              <a:gd name="connsiteX7" fmla="*/ 131800 w 303393"/>
              <a:gd name="connsiteY7" fmla="*/ 41734 h 82805"/>
              <a:gd name="connsiteX8" fmla="*/ 37 w 303393"/>
              <a:gd name="connsiteY8" fmla="*/ 30621 h 8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393" h="82805">
                <a:moveTo>
                  <a:pt x="37" y="30621"/>
                </a:moveTo>
                <a:cubicBezTo>
                  <a:pt x="-2080" y="26123"/>
                  <a:pt x="86292" y="17127"/>
                  <a:pt x="119100" y="14746"/>
                </a:cubicBezTo>
                <a:cubicBezTo>
                  <a:pt x="151908" y="12365"/>
                  <a:pt x="166195" y="18715"/>
                  <a:pt x="196887" y="16334"/>
                </a:cubicBezTo>
                <a:cubicBezTo>
                  <a:pt x="227579" y="13953"/>
                  <a:pt x="299810" y="-2980"/>
                  <a:pt x="303250" y="459"/>
                </a:cubicBezTo>
                <a:cubicBezTo>
                  <a:pt x="306690" y="3898"/>
                  <a:pt x="247423" y="25329"/>
                  <a:pt x="217525" y="36971"/>
                </a:cubicBezTo>
                <a:cubicBezTo>
                  <a:pt x="187627" y="48613"/>
                  <a:pt x="141589" y="62901"/>
                  <a:pt x="123862" y="70309"/>
                </a:cubicBezTo>
                <a:cubicBezTo>
                  <a:pt x="106135" y="77717"/>
                  <a:pt x="109839" y="86183"/>
                  <a:pt x="111162" y="81421"/>
                </a:cubicBezTo>
                <a:cubicBezTo>
                  <a:pt x="112485" y="76659"/>
                  <a:pt x="150850" y="48349"/>
                  <a:pt x="131800" y="41734"/>
                </a:cubicBezTo>
                <a:cubicBezTo>
                  <a:pt x="112750" y="35119"/>
                  <a:pt x="2154" y="35119"/>
                  <a:pt x="37" y="30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BDAC7A0C-CE4C-44F9-ADFF-605EC296F3C7}"/>
              </a:ext>
            </a:extLst>
          </p:cNvPr>
          <p:cNvSpPr/>
          <p:nvPr/>
        </p:nvSpPr>
        <p:spPr>
          <a:xfrm>
            <a:off x="6229617" y="2496630"/>
            <a:ext cx="136358" cy="138460"/>
          </a:xfrm>
          <a:custGeom>
            <a:avLst/>
            <a:gdLst>
              <a:gd name="connsiteX0" fmla="*/ 48946 w 136358"/>
              <a:gd name="connsiteY0" fmla="*/ 3683 h 138460"/>
              <a:gd name="connsiteX1" fmla="*/ 133083 w 136358"/>
              <a:gd name="connsiteY1" fmla="*/ 41783 h 138460"/>
              <a:gd name="connsiteX2" fmla="*/ 107683 w 136358"/>
              <a:gd name="connsiteY2" fmla="*/ 113220 h 138460"/>
              <a:gd name="connsiteX3" fmla="*/ 1321 w 136358"/>
              <a:gd name="connsiteY3" fmla="*/ 132270 h 138460"/>
              <a:gd name="connsiteX4" fmla="*/ 48946 w 136358"/>
              <a:gd name="connsiteY4" fmla="*/ 3683 h 13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58" h="138460">
                <a:moveTo>
                  <a:pt x="48946" y="3683"/>
                </a:moveTo>
                <a:cubicBezTo>
                  <a:pt x="70906" y="-11398"/>
                  <a:pt x="123294" y="23527"/>
                  <a:pt x="133083" y="41783"/>
                </a:cubicBezTo>
                <a:cubicBezTo>
                  <a:pt x="142873" y="60039"/>
                  <a:pt x="129643" y="98139"/>
                  <a:pt x="107683" y="113220"/>
                </a:cubicBezTo>
                <a:cubicBezTo>
                  <a:pt x="85723" y="128301"/>
                  <a:pt x="9788" y="148939"/>
                  <a:pt x="1321" y="132270"/>
                </a:cubicBezTo>
                <a:cubicBezTo>
                  <a:pt x="-7146" y="115601"/>
                  <a:pt x="26986" y="18764"/>
                  <a:pt x="48946" y="3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894C052C-3137-4479-95A8-C293251C9DE1}"/>
              </a:ext>
            </a:extLst>
          </p:cNvPr>
          <p:cNvSpPr/>
          <p:nvPr/>
        </p:nvSpPr>
        <p:spPr>
          <a:xfrm>
            <a:off x="6262688" y="254476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C0A9F90-CC97-4CC1-A3F8-9CD996733EAF}"/>
              </a:ext>
            </a:extLst>
          </p:cNvPr>
          <p:cNvSpPr/>
          <p:nvPr/>
        </p:nvSpPr>
        <p:spPr>
          <a:xfrm>
            <a:off x="5649075" y="2452860"/>
            <a:ext cx="295676" cy="75048"/>
          </a:xfrm>
          <a:custGeom>
            <a:avLst/>
            <a:gdLst>
              <a:gd name="connsiteX0" fmla="*/ 838 w 295676"/>
              <a:gd name="connsiteY0" fmla="*/ 74440 h 75048"/>
              <a:gd name="connsiteX1" fmla="*/ 115138 w 295676"/>
              <a:gd name="connsiteY1" fmla="*/ 37928 h 75048"/>
              <a:gd name="connsiteX2" fmla="*/ 250075 w 295676"/>
              <a:gd name="connsiteY2" fmla="*/ 68090 h 75048"/>
              <a:gd name="connsiteX3" fmla="*/ 288175 w 295676"/>
              <a:gd name="connsiteY3" fmla="*/ 69678 h 75048"/>
              <a:gd name="connsiteX4" fmla="*/ 116725 w 295676"/>
              <a:gd name="connsiteY4" fmla="*/ 14115 h 75048"/>
              <a:gd name="connsiteX5" fmla="*/ 65925 w 295676"/>
              <a:gd name="connsiteY5" fmla="*/ 1415 h 75048"/>
              <a:gd name="connsiteX6" fmla="*/ 838 w 295676"/>
              <a:gd name="connsiteY6" fmla="*/ 74440 h 7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676" h="75048">
                <a:moveTo>
                  <a:pt x="838" y="74440"/>
                </a:moveTo>
                <a:cubicBezTo>
                  <a:pt x="9040" y="80526"/>
                  <a:pt x="73599" y="38986"/>
                  <a:pt x="115138" y="37928"/>
                </a:cubicBezTo>
                <a:cubicBezTo>
                  <a:pt x="156677" y="36870"/>
                  <a:pt x="221236" y="62798"/>
                  <a:pt x="250075" y="68090"/>
                </a:cubicBezTo>
                <a:cubicBezTo>
                  <a:pt x="278914" y="73382"/>
                  <a:pt x="310400" y="78674"/>
                  <a:pt x="288175" y="69678"/>
                </a:cubicBezTo>
                <a:cubicBezTo>
                  <a:pt x="265950" y="60682"/>
                  <a:pt x="153767" y="25492"/>
                  <a:pt x="116725" y="14115"/>
                </a:cubicBezTo>
                <a:cubicBezTo>
                  <a:pt x="79683" y="2738"/>
                  <a:pt x="84975" y="-2818"/>
                  <a:pt x="65925" y="1415"/>
                </a:cubicBezTo>
                <a:cubicBezTo>
                  <a:pt x="46875" y="5648"/>
                  <a:pt x="-7364" y="68354"/>
                  <a:pt x="838" y="74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8EB5A30-8195-4E36-81D8-85F619D8627F}"/>
              </a:ext>
            </a:extLst>
          </p:cNvPr>
          <p:cNvSpPr/>
          <p:nvPr/>
        </p:nvSpPr>
        <p:spPr>
          <a:xfrm>
            <a:off x="5725632" y="2569119"/>
            <a:ext cx="210173" cy="108774"/>
          </a:xfrm>
          <a:custGeom>
            <a:avLst/>
            <a:gdLst>
              <a:gd name="connsiteX0" fmla="*/ 3656 w 210173"/>
              <a:gd name="connsiteY0" fmla="*/ 55019 h 108774"/>
              <a:gd name="connsiteX1" fmla="*/ 168756 w 210173"/>
              <a:gd name="connsiteY1" fmla="*/ 21681 h 108774"/>
              <a:gd name="connsiteX2" fmla="*/ 208443 w 210173"/>
              <a:gd name="connsiteY2" fmla="*/ 61369 h 108774"/>
              <a:gd name="connsiteX3" fmla="*/ 129068 w 210173"/>
              <a:gd name="connsiteY3" fmla="*/ 2631 h 108774"/>
              <a:gd name="connsiteX4" fmla="*/ 65568 w 210173"/>
              <a:gd name="connsiteY4" fmla="*/ 20094 h 108774"/>
              <a:gd name="connsiteX5" fmla="*/ 52868 w 210173"/>
              <a:gd name="connsiteY5" fmla="*/ 107406 h 108774"/>
              <a:gd name="connsiteX6" fmla="*/ 3656 w 210173"/>
              <a:gd name="connsiteY6" fmla="*/ 55019 h 1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173" h="108774">
                <a:moveTo>
                  <a:pt x="3656" y="55019"/>
                </a:moveTo>
                <a:cubicBezTo>
                  <a:pt x="22971" y="40732"/>
                  <a:pt x="134625" y="20623"/>
                  <a:pt x="168756" y="21681"/>
                </a:cubicBezTo>
                <a:cubicBezTo>
                  <a:pt x="202887" y="22739"/>
                  <a:pt x="215058" y="64544"/>
                  <a:pt x="208443" y="61369"/>
                </a:cubicBezTo>
                <a:cubicBezTo>
                  <a:pt x="201828" y="58194"/>
                  <a:pt x="152880" y="9510"/>
                  <a:pt x="129068" y="2631"/>
                </a:cubicBezTo>
                <a:cubicBezTo>
                  <a:pt x="105256" y="-4248"/>
                  <a:pt x="78268" y="2631"/>
                  <a:pt x="65568" y="20094"/>
                </a:cubicBezTo>
                <a:cubicBezTo>
                  <a:pt x="52868" y="37556"/>
                  <a:pt x="58160" y="97352"/>
                  <a:pt x="52868" y="107406"/>
                </a:cubicBezTo>
                <a:cubicBezTo>
                  <a:pt x="47576" y="117460"/>
                  <a:pt x="-15659" y="69306"/>
                  <a:pt x="3656" y="5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CEA194BB-9DA1-458A-B1F7-3CD8F6484CE6}"/>
              </a:ext>
            </a:extLst>
          </p:cNvPr>
          <p:cNvSpPr/>
          <p:nvPr/>
        </p:nvSpPr>
        <p:spPr>
          <a:xfrm>
            <a:off x="5658614" y="2376287"/>
            <a:ext cx="153867" cy="82605"/>
          </a:xfrm>
          <a:custGeom>
            <a:avLst/>
            <a:gdLst>
              <a:gd name="connsiteX0" fmla="*/ 2411 w 153867"/>
              <a:gd name="connsiteY0" fmla="*/ 201 h 82605"/>
              <a:gd name="connsiteX1" fmla="*/ 140524 w 153867"/>
              <a:gd name="connsiteY1" fmla="*/ 76401 h 82605"/>
              <a:gd name="connsiteX2" fmla="*/ 148461 w 153867"/>
              <a:gd name="connsiteY2" fmla="*/ 77988 h 82605"/>
              <a:gd name="connsiteX3" fmla="*/ 57974 w 153867"/>
              <a:gd name="connsiteY3" fmla="*/ 54176 h 82605"/>
              <a:gd name="connsiteX4" fmla="*/ 2411 w 153867"/>
              <a:gd name="connsiteY4" fmla="*/ 201 h 82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867" h="82605">
                <a:moveTo>
                  <a:pt x="2411" y="201"/>
                </a:moveTo>
                <a:cubicBezTo>
                  <a:pt x="16169" y="3905"/>
                  <a:pt x="116182" y="63437"/>
                  <a:pt x="140524" y="76401"/>
                </a:cubicBezTo>
                <a:cubicBezTo>
                  <a:pt x="164866" y="89365"/>
                  <a:pt x="148461" y="77988"/>
                  <a:pt x="148461" y="77988"/>
                </a:cubicBezTo>
                <a:cubicBezTo>
                  <a:pt x="134703" y="74284"/>
                  <a:pt x="78611" y="63436"/>
                  <a:pt x="57974" y="54176"/>
                </a:cubicBezTo>
                <a:cubicBezTo>
                  <a:pt x="37337" y="44916"/>
                  <a:pt x="-11347" y="-3503"/>
                  <a:pt x="2411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04A2346-2918-48E8-AB4E-262D00181C95}"/>
              </a:ext>
            </a:extLst>
          </p:cNvPr>
          <p:cNvSpPr/>
          <p:nvPr/>
        </p:nvSpPr>
        <p:spPr>
          <a:xfrm>
            <a:off x="5722754" y="2477794"/>
            <a:ext cx="89133" cy="135510"/>
          </a:xfrm>
          <a:custGeom>
            <a:avLst/>
            <a:gdLst>
              <a:gd name="connsiteX0" fmla="*/ 28759 w 89133"/>
              <a:gd name="connsiteY0" fmla="*/ 294 h 135510"/>
              <a:gd name="connsiteX1" fmla="*/ 85909 w 89133"/>
              <a:gd name="connsiteY1" fmla="*/ 79669 h 135510"/>
              <a:gd name="connsiteX2" fmla="*/ 73209 w 89133"/>
              <a:gd name="connsiteY2" fmla="*/ 103481 h 135510"/>
              <a:gd name="connsiteX3" fmla="*/ 184 w 89133"/>
              <a:gd name="connsiteY3" fmla="*/ 135231 h 135510"/>
              <a:gd name="connsiteX4" fmla="*/ 50984 w 89133"/>
              <a:gd name="connsiteY4" fmla="*/ 111419 h 135510"/>
              <a:gd name="connsiteX5" fmla="*/ 28759 w 89133"/>
              <a:gd name="connsiteY5" fmla="*/ 294 h 135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133" h="135510">
                <a:moveTo>
                  <a:pt x="28759" y="294"/>
                </a:moveTo>
                <a:cubicBezTo>
                  <a:pt x="34580" y="-4998"/>
                  <a:pt x="78501" y="62471"/>
                  <a:pt x="85909" y="79669"/>
                </a:cubicBezTo>
                <a:cubicBezTo>
                  <a:pt x="93317" y="96867"/>
                  <a:pt x="87496" y="94221"/>
                  <a:pt x="73209" y="103481"/>
                </a:cubicBezTo>
                <a:cubicBezTo>
                  <a:pt x="58922" y="112741"/>
                  <a:pt x="3888" y="133908"/>
                  <a:pt x="184" y="135231"/>
                </a:cubicBezTo>
                <a:cubicBezTo>
                  <a:pt x="-3520" y="136554"/>
                  <a:pt x="49661" y="133908"/>
                  <a:pt x="50984" y="111419"/>
                </a:cubicBezTo>
                <a:cubicBezTo>
                  <a:pt x="52307" y="88930"/>
                  <a:pt x="22938" y="5586"/>
                  <a:pt x="28759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30F83F48-085F-44CE-806C-D10F689097B5}"/>
              </a:ext>
            </a:extLst>
          </p:cNvPr>
          <p:cNvSpPr/>
          <p:nvPr/>
        </p:nvSpPr>
        <p:spPr>
          <a:xfrm>
            <a:off x="5778500" y="251777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FB3D7479-7CDC-4B93-8E5A-EED285D4499E}"/>
              </a:ext>
            </a:extLst>
          </p:cNvPr>
          <p:cNvSpPr/>
          <p:nvPr/>
        </p:nvSpPr>
        <p:spPr>
          <a:xfrm>
            <a:off x="6172188" y="2206326"/>
            <a:ext cx="287915" cy="26605"/>
          </a:xfrm>
          <a:custGeom>
            <a:avLst/>
            <a:gdLst>
              <a:gd name="connsiteX0" fmla="*/ 12 w 287915"/>
              <a:gd name="connsiteY0" fmla="*/ 299 h 26605"/>
              <a:gd name="connsiteX1" fmla="*/ 82562 w 287915"/>
              <a:gd name="connsiteY1" fmla="*/ 25699 h 26605"/>
              <a:gd name="connsiteX2" fmla="*/ 112725 w 287915"/>
              <a:gd name="connsiteY2" fmla="*/ 20937 h 26605"/>
              <a:gd name="connsiteX3" fmla="*/ 188925 w 287915"/>
              <a:gd name="connsiteY3" fmla="*/ 20937 h 26605"/>
              <a:gd name="connsiteX4" fmla="*/ 285762 w 287915"/>
              <a:gd name="connsiteY4" fmla="*/ 1887 h 26605"/>
              <a:gd name="connsiteX5" fmla="*/ 88912 w 287915"/>
              <a:gd name="connsiteY5" fmla="*/ 9824 h 26605"/>
              <a:gd name="connsiteX6" fmla="*/ 12 w 287915"/>
              <a:gd name="connsiteY6" fmla="*/ 299 h 2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915" h="26605">
                <a:moveTo>
                  <a:pt x="12" y="299"/>
                </a:moveTo>
                <a:cubicBezTo>
                  <a:pt x="-1046" y="2945"/>
                  <a:pt x="63777" y="22259"/>
                  <a:pt x="82562" y="25699"/>
                </a:cubicBezTo>
                <a:cubicBezTo>
                  <a:pt x="101348" y="29139"/>
                  <a:pt x="94998" y="21731"/>
                  <a:pt x="112725" y="20937"/>
                </a:cubicBezTo>
                <a:cubicBezTo>
                  <a:pt x="130452" y="20143"/>
                  <a:pt x="160086" y="24112"/>
                  <a:pt x="188925" y="20937"/>
                </a:cubicBezTo>
                <a:cubicBezTo>
                  <a:pt x="217765" y="17762"/>
                  <a:pt x="302431" y="3739"/>
                  <a:pt x="285762" y="1887"/>
                </a:cubicBezTo>
                <a:cubicBezTo>
                  <a:pt x="269093" y="35"/>
                  <a:pt x="130451" y="6120"/>
                  <a:pt x="88912" y="9824"/>
                </a:cubicBezTo>
                <a:cubicBezTo>
                  <a:pt x="47373" y="13528"/>
                  <a:pt x="1070" y="-2347"/>
                  <a:pt x="12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F069D404-032E-4D51-B77D-871688320D8A}"/>
              </a:ext>
            </a:extLst>
          </p:cNvPr>
          <p:cNvSpPr/>
          <p:nvPr/>
        </p:nvSpPr>
        <p:spPr>
          <a:xfrm>
            <a:off x="5725851" y="2108106"/>
            <a:ext cx="51145" cy="94641"/>
          </a:xfrm>
          <a:custGeom>
            <a:avLst/>
            <a:gdLst>
              <a:gd name="connsiteX0" fmla="*/ 30424 w 51145"/>
              <a:gd name="connsiteY0" fmla="*/ 94 h 94641"/>
              <a:gd name="connsiteX1" fmla="*/ 262 w 51145"/>
              <a:gd name="connsiteY1" fmla="*/ 66769 h 94641"/>
              <a:gd name="connsiteX2" fmla="*/ 51062 w 51145"/>
              <a:gd name="connsiteY2" fmla="*/ 93757 h 94641"/>
              <a:gd name="connsiteX3" fmla="*/ 12962 w 51145"/>
              <a:gd name="connsiteY3" fmla="*/ 82644 h 94641"/>
              <a:gd name="connsiteX4" fmla="*/ 30424 w 51145"/>
              <a:gd name="connsiteY4" fmla="*/ 94 h 9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45" h="94641">
                <a:moveTo>
                  <a:pt x="30424" y="94"/>
                </a:moveTo>
                <a:cubicBezTo>
                  <a:pt x="28307" y="-2552"/>
                  <a:pt x="-3178" y="51159"/>
                  <a:pt x="262" y="66769"/>
                </a:cubicBezTo>
                <a:cubicBezTo>
                  <a:pt x="3702" y="82380"/>
                  <a:pt x="48945" y="91111"/>
                  <a:pt x="51062" y="93757"/>
                </a:cubicBezTo>
                <a:cubicBezTo>
                  <a:pt x="53179" y="96403"/>
                  <a:pt x="14549" y="93227"/>
                  <a:pt x="12962" y="82644"/>
                </a:cubicBezTo>
                <a:cubicBezTo>
                  <a:pt x="11374" y="72061"/>
                  <a:pt x="32541" y="2740"/>
                  <a:pt x="30424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7F747CC-83BF-4C4B-B636-53B9CCD4DE18}"/>
              </a:ext>
            </a:extLst>
          </p:cNvPr>
          <p:cNvSpPr/>
          <p:nvPr/>
        </p:nvSpPr>
        <p:spPr>
          <a:xfrm>
            <a:off x="5663697" y="2124073"/>
            <a:ext cx="254693" cy="191003"/>
          </a:xfrm>
          <a:custGeom>
            <a:avLst/>
            <a:gdLst>
              <a:gd name="connsiteX0" fmla="*/ 94166 w 254693"/>
              <a:gd name="connsiteY0" fmla="*/ 2 h 191003"/>
              <a:gd name="connsiteX1" fmla="*/ 27491 w 254693"/>
              <a:gd name="connsiteY1" fmla="*/ 39690 h 191003"/>
              <a:gd name="connsiteX2" fmla="*/ 27491 w 254693"/>
              <a:gd name="connsiteY2" fmla="*/ 90490 h 191003"/>
              <a:gd name="connsiteX3" fmla="*/ 503 w 254693"/>
              <a:gd name="connsiteY3" fmla="*/ 98427 h 191003"/>
              <a:gd name="connsiteX4" fmla="*/ 54478 w 254693"/>
              <a:gd name="connsiteY4" fmla="*/ 112715 h 191003"/>
              <a:gd name="connsiteX5" fmla="*/ 71941 w 254693"/>
              <a:gd name="connsiteY5" fmla="*/ 152402 h 191003"/>
              <a:gd name="connsiteX6" fmla="*/ 70353 w 254693"/>
              <a:gd name="connsiteY6" fmla="*/ 190502 h 191003"/>
              <a:gd name="connsiteX7" fmla="*/ 122741 w 254693"/>
              <a:gd name="connsiteY7" fmla="*/ 174627 h 191003"/>
              <a:gd name="connsiteX8" fmla="*/ 254503 w 254693"/>
              <a:gd name="connsiteY8" fmla="*/ 180977 h 191003"/>
              <a:gd name="connsiteX9" fmla="*/ 90991 w 254693"/>
              <a:gd name="connsiteY9" fmla="*/ 158752 h 191003"/>
              <a:gd name="connsiteX10" fmla="*/ 38603 w 254693"/>
              <a:gd name="connsiteY10" fmla="*/ 82552 h 191003"/>
              <a:gd name="connsiteX11" fmla="*/ 56066 w 254693"/>
              <a:gd name="connsiteY11" fmla="*/ 41277 h 191003"/>
              <a:gd name="connsiteX12" fmla="*/ 94166 w 254693"/>
              <a:gd name="connsiteY12" fmla="*/ 2 h 19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693" h="191003">
                <a:moveTo>
                  <a:pt x="94166" y="2"/>
                </a:moveTo>
                <a:cubicBezTo>
                  <a:pt x="89404" y="-262"/>
                  <a:pt x="38604" y="24609"/>
                  <a:pt x="27491" y="39690"/>
                </a:cubicBezTo>
                <a:cubicBezTo>
                  <a:pt x="16378" y="54771"/>
                  <a:pt x="31989" y="80701"/>
                  <a:pt x="27491" y="90490"/>
                </a:cubicBezTo>
                <a:cubicBezTo>
                  <a:pt x="22993" y="100280"/>
                  <a:pt x="-3995" y="94723"/>
                  <a:pt x="503" y="98427"/>
                </a:cubicBezTo>
                <a:cubicBezTo>
                  <a:pt x="5001" y="102131"/>
                  <a:pt x="42572" y="103719"/>
                  <a:pt x="54478" y="112715"/>
                </a:cubicBezTo>
                <a:cubicBezTo>
                  <a:pt x="66384" y="121711"/>
                  <a:pt x="69295" y="139438"/>
                  <a:pt x="71941" y="152402"/>
                </a:cubicBezTo>
                <a:cubicBezTo>
                  <a:pt x="74587" y="165367"/>
                  <a:pt x="61886" y="186798"/>
                  <a:pt x="70353" y="190502"/>
                </a:cubicBezTo>
                <a:cubicBezTo>
                  <a:pt x="78820" y="194206"/>
                  <a:pt x="92049" y="176215"/>
                  <a:pt x="122741" y="174627"/>
                </a:cubicBezTo>
                <a:cubicBezTo>
                  <a:pt x="153433" y="173040"/>
                  <a:pt x="259795" y="183623"/>
                  <a:pt x="254503" y="180977"/>
                </a:cubicBezTo>
                <a:cubicBezTo>
                  <a:pt x="249211" y="178331"/>
                  <a:pt x="126974" y="175156"/>
                  <a:pt x="90991" y="158752"/>
                </a:cubicBezTo>
                <a:cubicBezTo>
                  <a:pt x="55008" y="142348"/>
                  <a:pt x="44424" y="102131"/>
                  <a:pt x="38603" y="82552"/>
                </a:cubicBezTo>
                <a:cubicBezTo>
                  <a:pt x="32782" y="62973"/>
                  <a:pt x="49981" y="51066"/>
                  <a:pt x="56066" y="41277"/>
                </a:cubicBezTo>
                <a:cubicBezTo>
                  <a:pt x="62151" y="31488"/>
                  <a:pt x="98928" y="266"/>
                  <a:pt x="9416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1744E667-0AC0-415C-A9B9-C3C173E7CAAA}"/>
              </a:ext>
            </a:extLst>
          </p:cNvPr>
          <p:cNvSpPr/>
          <p:nvPr/>
        </p:nvSpPr>
        <p:spPr>
          <a:xfrm>
            <a:off x="6157716" y="2211241"/>
            <a:ext cx="140530" cy="140169"/>
          </a:xfrm>
          <a:custGeom>
            <a:avLst/>
            <a:gdLst>
              <a:gd name="connsiteX0" fmla="*/ 4959 w 140530"/>
              <a:gd name="connsiteY0" fmla="*/ 147 h 140169"/>
              <a:gd name="connsiteX1" fmla="*/ 4959 w 140530"/>
              <a:gd name="connsiteY1" fmla="*/ 95397 h 140169"/>
              <a:gd name="connsiteX2" fmla="*/ 66872 w 140530"/>
              <a:gd name="connsiteY2" fmla="*/ 104922 h 140169"/>
              <a:gd name="connsiteX3" fmla="*/ 139897 w 140530"/>
              <a:gd name="connsiteY3" fmla="*/ 123972 h 140169"/>
              <a:gd name="connsiteX4" fmla="*/ 101797 w 140530"/>
              <a:gd name="connsiteY4" fmla="*/ 138259 h 140169"/>
              <a:gd name="connsiteX5" fmla="*/ 92272 w 140530"/>
              <a:gd name="connsiteY5" fmla="*/ 79522 h 140169"/>
              <a:gd name="connsiteX6" fmla="*/ 14484 w 140530"/>
              <a:gd name="connsiteY6" fmla="*/ 73172 h 140169"/>
              <a:gd name="connsiteX7" fmla="*/ 4959 w 140530"/>
              <a:gd name="connsiteY7" fmla="*/ 147 h 14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530" h="140169">
                <a:moveTo>
                  <a:pt x="4959" y="147"/>
                </a:moveTo>
                <a:cubicBezTo>
                  <a:pt x="3372" y="3851"/>
                  <a:pt x="-5360" y="77934"/>
                  <a:pt x="4959" y="95397"/>
                </a:cubicBezTo>
                <a:cubicBezTo>
                  <a:pt x="15278" y="112860"/>
                  <a:pt x="44382" y="100160"/>
                  <a:pt x="66872" y="104922"/>
                </a:cubicBezTo>
                <a:cubicBezTo>
                  <a:pt x="89362" y="109684"/>
                  <a:pt x="134076" y="118416"/>
                  <a:pt x="139897" y="123972"/>
                </a:cubicBezTo>
                <a:cubicBezTo>
                  <a:pt x="145718" y="129528"/>
                  <a:pt x="109735" y="145667"/>
                  <a:pt x="101797" y="138259"/>
                </a:cubicBezTo>
                <a:cubicBezTo>
                  <a:pt x="93860" y="130851"/>
                  <a:pt x="106824" y="90370"/>
                  <a:pt x="92272" y="79522"/>
                </a:cubicBezTo>
                <a:cubicBezTo>
                  <a:pt x="77720" y="68674"/>
                  <a:pt x="30094" y="82697"/>
                  <a:pt x="14484" y="73172"/>
                </a:cubicBezTo>
                <a:cubicBezTo>
                  <a:pt x="-1126" y="63647"/>
                  <a:pt x="6546" y="-3557"/>
                  <a:pt x="4959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0671BC02-91FE-4BC3-9164-0BC79D42D032}"/>
              </a:ext>
            </a:extLst>
          </p:cNvPr>
          <p:cNvSpPr/>
          <p:nvPr/>
        </p:nvSpPr>
        <p:spPr>
          <a:xfrm>
            <a:off x="6338876" y="2172434"/>
            <a:ext cx="237291" cy="137385"/>
          </a:xfrm>
          <a:custGeom>
            <a:avLst/>
            <a:gdLst>
              <a:gd name="connsiteX0" fmla="*/ 12 w 237291"/>
              <a:gd name="connsiteY0" fmla="*/ 137379 h 137385"/>
              <a:gd name="connsiteX1" fmla="*/ 134949 w 237291"/>
              <a:gd name="connsiteY1" fmla="*/ 51654 h 137385"/>
              <a:gd name="connsiteX2" fmla="*/ 211149 w 237291"/>
              <a:gd name="connsiteY2" fmla="*/ 58004 h 137385"/>
              <a:gd name="connsiteX3" fmla="*/ 236549 w 237291"/>
              <a:gd name="connsiteY3" fmla="*/ 84991 h 137385"/>
              <a:gd name="connsiteX4" fmla="*/ 187337 w 237291"/>
              <a:gd name="connsiteY4" fmla="*/ 854 h 137385"/>
              <a:gd name="connsiteX5" fmla="*/ 127012 w 237291"/>
              <a:gd name="connsiteY5" fmla="*/ 46891 h 137385"/>
              <a:gd name="connsiteX6" fmla="*/ 12 w 237291"/>
              <a:gd name="connsiteY6" fmla="*/ 137379 h 13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291" h="137385">
                <a:moveTo>
                  <a:pt x="12" y="137379"/>
                </a:moveTo>
                <a:cubicBezTo>
                  <a:pt x="1335" y="138173"/>
                  <a:pt x="99760" y="64883"/>
                  <a:pt x="134949" y="51654"/>
                </a:cubicBezTo>
                <a:cubicBezTo>
                  <a:pt x="170138" y="38425"/>
                  <a:pt x="194216" y="52448"/>
                  <a:pt x="211149" y="58004"/>
                </a:cubicBezTo>
                <a:cubicBezTo>
                  <a:pt x="228082" y="63560"/>
                  <a:pt x="240518" y="94516"/>
                  <a:pt x="236549" y="84991"/>
                </a:cubicBezTo>
                <a:cubicBezTo>
                  <a:pt x="232580" y="75466"/>
                  <a:pt x="205593" y="7204"/>
                  <a:pt x="187337" y="854"/>
                </a:cubicBezTo>
                <a:cubicBezTo>
                  <a:pt x="169081" y="-5496"/>
                  <a:pt x="154264" y="24931"/>
                  <a:pt x="127012" y="46891"/>
                </a:cubicBezTo>
                <a:cubicBezTo>
                  <a:pt x="99760" y="68851"/>
                  <a:pt x="-1311" y="136585"/>
                  <a:pt x="12" y="137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6CDCDC0-04C1-4597-92FE-1BC1061B3508}"/>
              </a:ext>
            </a:extLst>
          </p:cNvPr>
          <p:cNvSpPr/>
          <p:nvPr/>
        </p:nvSpPr>
        <p:spPr>
          <a:xfrm>
            <a:off x="5800489" y="2197774"/>
            <a:ext cx="113786" cy="124039"/>
          </a:xfrm>
          <a:custGeom>
            <a:avLst/>
            <a:gdLst>
              <a:gd name="connsiteX0" fmla="*/ 236 w 113786"/>
              <a:gd name="connsiteY0" fmla="*/ 2501 h 124039"/>
              <a:gd name="connsiteX1" fmla="*/ 62149 w 113786"/>
              <a:gd name="connsiteY1" fmla="*/ 24726 h 124039"/>
              <a:gd name="connsiteX2" fmla="*/ 112949 w 113786"/>
              <a:gd name="connsiteY2" fmla="*/ 123151 h 124039"/>
              <a:gd name="connsiteX3" fmla="*/ 85961 w 113786"/>
              <a:gd name="connsiteY3" fmla="*/ 69176 h 124039"/>
              <a:gd name="connsiteX4" fmla="*/ 236 w 113786"/>
              <a:gd name="connsiteY4" fmla="*/ 2501 h 12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786" h="124039">
                <a:moveTo>
                  <a:pt x="236" y="2501"/>
                </a:moveTo>
                <a:cubicBezTo>
                  <a:pt x="-3733" y="-4907"/>
                  <a:pt x="43364" y="4618"/>
                  <a:pt x="62149" y="24726"/>
                </a:cubicBezTo>
                <a:cubicBezTo>
                  <a:pt x="80934" y="44834"/>
                  <a:pt x="108980" y="115743"/>
                  <a:pt x="112949" y="123151"/>
                </a:cubicBezTo>
                <a:cubicBezTo>
                  <a:pt x="116918" y="130559"/>
                  <a:pt x="106598" y="89813"/>
                  <a:pt x="85961" y="69176"/>
                </a:cubicBezTo>
                <a:cubicBezTo>
                  <a:pt x="65324" y="48539"/>
                  <a:pt x="4205" y="9909"/>
                  <a:pt x="236" y="2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43006ABA-00A6-4A0F-B1A3-F82845B2E3EF}"/>
              </a:ext>
            </a:extLst>
          </p:cNvPr>
          <p:cNvSpPr/>
          <p:nvPr/>
        </p:nvSpPr>
        <p:spPr>
          <a:xfrm>
            <a:off x="5910261" y="2366815"/>
            <a:ext cx="98366" cy="197415"/>
          </a:xfrm>
          <a:custGeom>
            <a:avLst/>
            <a:gdLst>
              <a:gd name="connsiteX0" fmla="*/ 2 w 98366"/>
              <a:gd name="connsiteY0" fmla="*/ 148 h 197415"/>
              <a:gd name="connsiteX1" fmla="*/ 93664 w 98366"/>
              <a:gd name="connsiteY1" fmla="*/ 139848 h 197415"/>
              <a:gd name="connsiteX2" fmla="*/ 63502 w 98366"/>
              <a:gd name="connsiteY2" fmla="*/ 196998 h 197415"/>
              <a:gd name="connsiteX3" fmla="*/ 96839 w 98366"/>
              <a:gd name="connsiteY3" fmla="*/ 114448 h 197415"/>
              <a:gd name="connsiteX4" fmla="*/ 2 w 98366"/>
              <a:gd name="connsiteY4" fmla="*/ 148 h 19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66" h="197415">
                <a:moveTo>
                  <a:pt x="2" y="148"/>
                </a:moveTo>
                <a:cubicBezTo>
                  <a:pt x="-527" y="4381"/>
                  <a:pt x="83081" y="107040"/>
                  <a:pt x="93664" y="139848"/>
                </a:cubicBezTo>
                <a:cubicBezTo>
                  <a:pt x="104247" y="172656"/>
                  <a:pt x="62973" y="201231"/>
                  <a:pt x="63502" y="196998"/>
                </a:cubicBezTo>
                <a:cubicBezTo>
                  <a:pt x="64031" y="192765"/>
                  <a:pt x="106893" y="145669"/>
                  <a:pt x="96839" y="114448"/>
                </a:cubicBezTo>
                <a:cubicBezTo>
                  <a:pt x="86785" y="83227"/>
                  <a:pt x="531" y="-4085"/>
                  <a:pt x="2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B25041D-E56A-458F-84B3-4142D1ED032F}"/>
              </a:ext>
            </a:extLst>
          </p:cNvPr>
          <p:cNvSpPr/>
          <p:nvPr/>
        </p:nvSpPr>
        <p:spPr>
          <a:xfrm>
            <a:off x="5795400" y="2583924"/>
            <a:ext cx="197179" cy="629212"/>
          </a:xfrm>
          <a:custGeom>
            <a:avLst/>
            <a:gdLst>
              <a:gd name="connsiteX0" fmla="*/ 195825 w 197179"/>
              <a:gd name="connsiteY0" fmla="*/ 3701 h 629212"/>
              <a:gd name="connsiteX1" fmla="*/ 100575 w 197179"/>
              <a:gd name="connsiteY1" fmla="*/ 284689 h 629212"/>
              <a:gd name="connsiteX2" fmla="*/ 8500 w 197179"/>
              <a:gd name="connsiteY2" fmla="*/ 487889 h 629212"/>
              <a:gd name="connsiteX3" fmla="*/ 13263 w 197179"/>
              <a:gd name="connsiteY3" fmla="*/ 572026 h 629212"/>
              <a:gd name="connsiteX4" fmla="*/ 89463 w 197179"/>
              <a:gd name="connsiteY4" fmla="*/ 629176 h 629212"/>
              <a:gd name="connsiteX5" fmla="*/ 13263 w 197179"/>
              <a:gd name="connsiteY5" fmla="*/ 564089 h 629212"/>
              <a:gd name="connsiteX6" fmla="*/ 25963 w 197179"/>
              <a:gd name="connsiteY6" fmla="*/ 500589 h 629212"/>
              <a:gd name="connsiteX7" fmla="*/ 195825 w 197179"/>
              <a:gd name="connsiteY7" fmla="*/ 3701 h 62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179" h="629212">
                <a:moveTo>
                  <a:pt x="195825" y="3701"/>
                </a:moveTo>
                <a:cubicBezTo>
                  <a:pt x="208260" y="-32282"/>
                  <a:pt x="131796" y="203991"/>
                  <a:pt x="100575" y="284689"/>
                </a:cubicBezTo>
                <a:cubicBezTo>
                  <a:pt x="69354" y="365387"/>
                  <a:pt x="23052" y="440000"/>
                  <a:pt x="8500" y="487889"/>
                </a:cubicBezTo>
                <a:cubicBezTo>
                  <a:pt x="-6052" y="535778"/>
                  <a:pt x="-231" y="548478"/>
                  <a:pt x="13263" y="572026"/>
                </a:cubicBezTo>
                <a:cubicBezTo>
                  <a:pt x="26757" y="595574"/>
                  <a:pt x="89463" y="630499"/>
                  <a:pt x="89463" y="629176"/>
                </a:cubicBezTo>
                <a:cubicBezTo>
                  <a:pt x="89463" y="627853"/>
                  <a:pt x="23846" y="585520"/>
                  <a:pt x="13263" y="564089"/>
                </a:cubicBezTo>
                <a:cubicBezTo>
                  <a:pt x="2680" y="542658"/>
                  <a:pt x="-3670" y="590812"/>
                  <a:pt x="25963" y="500589"/>
                </a:cubicBezTo>
                <a:cubicBezTo>
                  <a:pt x="55596" y="410366"/>
                  <a:pt x="183390" y="39684"/>
                  <a:pt x="195825" y="3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4C2DD334-C1C9-4B2F-B805-77FB5492C0A1}"/>
              </a:ext>
            </a:extLst>
          </p:cNvPr>
          <p:cNvSpPr/>
          <p:nvPr/>
        </p:nvSpPr>
        <p:spPr>
          <a:xfrm>
            <a:off x="6011770" y="3014331"/>
            <a:ext cx="239830" cy="165434"/>
          </a:xfrm>
          <a:custGeom>
            <a:avLst/>
            <a:gdLst>
              <a:gd name="connsiteX0" fmla="*/ 93 w 239830"/>
              <a:gd name="connsiteY0" fmla="*/ 86057 h 165434"/>
              <a:gd name="connsiteX1" fmla="*/ 142968 w 239830"/>
              <a:gd name="connsiteY1" fmla="*/ 332 h 165434"/>
              <a:gd name="connsiteX2" fmla="*/ 235043 w 239830"/>
              <a:gd name="connsiteY2" fmla="*/ 60657 h 165434"/>
              <a:gd name="connsiteX3" fmla="*/ 227105 w 239830"/>
              <a:gd name="connsiteY3" fmla="*/ 165432 h 165434"/>
              <a:gd name="connsiteX4" fmla="*/ 230280 w 239830"/>
              <a:gd name="connsiteY4" fmla="*/ 57482 h 165434"/>
              <a:gd name="connsiteX5" fmla="*/ 165193 w 239830"/>
              <a:gd name="connsiteY5" fmla="*/ 35257 h 165434"/>
              <a:gd name="connsiteX6" fmla="*/ 93 w 239830"/>
              <a:gd name="connsiteY6" fmla="*/ 86057 h 1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830" h="165434">
                <a:moveTo>
                  <a:pt x="93" y="86057"/>
                </a:moveTo>
                <a:cubicBezTo>
                  <a:pt x="-3611" y="80236"/>
                  <a:pt x="103810" y="4565"/>
                  <a:pt x="142968" y="332"/>
                </a:cubicBezTo>
                <a:cubicBezTo>
                  <a:pt x="182126" y="-3901"/>
                  <a:pt x="221020" y="33140"/>
                  <a:pt x="235043" y="60657"/>
                </a:cubicBezTo>
                <a:cubicBezTo>
                  <a:pt x="249066" y="88174"/>
                  <a:pt x="227899" y="165961"/>
                  <a:pt x="227105" y="165432"/>
                </a:cubicBezTo>
                <a:cubicBezTo>
                  <a:pt x="226311" y="164903"/>
                  <a:pt x="240599" y="79178"/>
                  <a:pt x="230280" y="57482"/>
                </a:cubicBezTo>
                <a:cubicBezTo>
                  <a:pt x="219961" y="35786"/>
                  <a:pt x="208320" y="32611"/>
                  <a:pt x="165193" y="35257"/>
                </a:cubicBezTo>
                <a:cubicBezTo>
                  <a:pt x="122066" y="37903"/>
                  <a:pt x="3797" y="91878"/>
                  <a:pt x="93" y="86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BBFB470D-9461-4F36-B4B0-E23A419EB642}"/>
              </a:ext>
            </a:extLst>
          </p:cNvPr>
          <p:cNvSpPr/>
          <p:nvPr/>
        </p:nvSpPr>
        <p:spPr>
          <a:xfrm>
            <a:off x="5931266" y="3138823"/>
            <a:ext cx="229968" cy="80817"/>
          </a:xfrm>
          <a:custGeom>
            <a:avLst/>
            <a:gdLst>
              <a:gd name="connsiteX0" fmla="*/ 2809 w 229968"/>
              <a:gd name="connsiteY0" fmla="*/ 79040 h 80817"/>
              <a:gd name="connsiteX1" fmla="*/ 145684 w 229968"/>
              <a:gd name="connsiteY1" fmla="*/ 25065 h 80817"/>
              <a:gd name="connsiteX2" fmla="*/ 229822 w 229968"/>
              <a:gd name="connsiteY2" fmla="*/ 80627 h 80817"/>
              <a:gd name="connsiteX3" fmla="*/ 163147 w 229968"/>
              <a:gd name="connsiteY3" fmla="*/ 1252 h 80817"/>
              <a:gd name="connsiteX4" fmla="*/ 58372 w 229968"/>
              <a:gd name="connsiteY4" fmla="*/ 34590 h 80817"/>
              <a:gd name="connsiteX5" fmla="*/ 2809 w 229968"/>
              <a:gd name="connsiteY5" fmla="*/ 79040 h 8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968" h="80817">
                <a:moveTo>
                  <a:pt x="2809" y="79040"/>
                </a:moveTo>
                <a:cubicBezTo>
                  <a:pt x="17361" y="77453"/>
                  <a:pt x="107849" y="24801"/>
                  <a:pt x="145684" y="25065"/>
                </a:cubicBezTo>
                <a:cubicBezTo>
                  <a:pt x="183519" y="25329"/>
                  <a:pt x="226912" y="84596"/>
                  <a:pt x="229822" y="80627"/>
                </a:cubicBezTo>
                <a:cubicBezTo>
                  <a:pt x="232732" y="76658"/>
                  <a:pt x="191722" y="8925"/>
                  <a:pt x="163147" y="1252"/>
                </a:cubicBezTo>
                <a:cubicBezTo>
                  <a:pt x="134572" y="-6421"/>
                  <a:pt x="82978" y="23213"/>
                  <a:pt x="58372" y="34590"/>
                </a:cubicBezTo>
                <a:cubicBezTo>
                  <a:pt x="33766" y="45967"/>
                  <a:pt x="-11743" y="80627"/>
                  <a:pt x="2809" y="79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031D82CC-DD68-44FF-B601-D4F1603C84D2}"/>
              </a:ext>
            </a:extLst>
          </p:cNvPr>
          <p:cNvSpPr/>
          <p:nvPr/>
        </p:nvSpPr>
        <p:spPr>
          <a:xfrm>
            <a:off x="5779219" y="3050613"/>
            <a:ext cx="88487" cy="270790"/>
          </a:xfrm>
          <a:custGeom>
            <a:avLst/>
            <a:gdLst>
              <a:gd name="connsiteX0" fmla="*/ 19919 w 88487"/>
              <a:gd name="connsiteY0" fmla="*/ 562 h 270790"/>
              <a:gd name="connsiteX1" fmla="*/ 2456 w 88487"/>
              <a:gd name="connsiteY1" fmla="*/ 89462 h 270790"/>
              <a:gd name="connsiteX2" fmla="*/ 80244 w 88487"/>
              <a:gd name="connsiteY2" fmla="*/ 200587 h 270790"/>
              <a:gd name="connsiteX3" fmla="*/ 50081 w 88487"/>
              <a:gd name="connsiteY3" fmla="*/ 270437 h 270790"/>
              <a:gd name="connsiteX4" fmla="*/ 88181 w 88487"/>
              <a:gd name="connsiteY4" fmla="*/ 172012 h 270790"/>
              <a:gd name="connsiteX5" fmla="*/ 24681 w 88487"/>
              <a:gd name="connsiteY5" fmla="*/ 132325 h 270790"/>
              <a:gd name="connsiteX6" fmla="*/ 19919 w 88487"/>
              <a:gd name="connsiteY6" fmla="*/ 562 h 270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487" h="270790">
                <a:moveTo>
                  <a:pt x="19919" y="562"/>
                </a:moveTo>
                <a:cubicBezTo>
                  <a:pt x="16215" y="-6582"/>
                  <a:pt x="-7598" y="56124"/>
                  <a:pt x="2456" y="89462"/>
                </a:cubicBezTo>
                <a:cubicBezTo>
                  <a:pt x="12510" y="122800"/>
                  <a:pt x="72306" y="170424"/>
                  <a:pt x="80244" y="200587"/>
                </a:cubicBezTo>
                <a:cubicBezTo>
                  <a:pt x="88182" y="230750"/>
                  <a:pt x="48758" y="275199"/>
                  <a:pt x="50081" y="270437"/>
                </a:cubicBezTo>
                <a:cubicBezTo>
                  <a:pt x="51404" y="265675"/>
                  <a:pt x="92414" y="195031"/>
                  <a:pt x="88181" y="172012"/>
                </a:cubicBezTo>
                <a:cubicBezTo>
                  <a:pt x="83948" y="148993"/>
                  <a:pt x="35529" y="155873"/>
                  <a:pt x="24681" y="132325"/>
                </a:cubicBezTo>
                <a:cubicBezTo>
                  <a:pt x="13833" y="108777"/>
                  <a:pt x="23623" y="7706"/>
                  <a:pt x="19919" y="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4A63ECE6-6EEE-4F9C-8CE5-3AA69E6D3C62}"/>
              </a:ext>
            </a:extLst>
          </p:cNvPr>
          <p:cNvSpPr/>
          <p:nvPr/>
        </p:nvSpPr>
        <p:spPr>
          <a:xfrm>
            <a:off x="5740061" y="1353439"/>
            <a:ext cx="437723" cy="769270"/>
          </a:xfrm>
          <a:custGeom>
            <a:avLst/>
            <a:gdLst>
              <a:gd name="connsiteX0" fmla="*/ 433727 w 437723"/>
              <a:gd name="connsiteY0" fmla="*/ 7049 h 769270"/>
              <a:gd name="connsiteX1" fmla="*/ 298789 w 437723"/>
              <a:gd name="connsiteY1" fmla="*/ 99124 h 769270"/>
              <a:gd name="connsiteX2" fmla="*/ 221002 w 437723"/>
              <a:gd name="connsiteY2" fmla="*/ 148336 h 769270"/>
              <a:gd name="connsiteX3" fmla="*/ 140039 w 437723"/>
              <a:gd name="connsiteY3" fmla="*/ 281686 h 769270"/>
              <a:gd name="connsiteX4" fmla="*/ 97177 w 437723"/>
              <a:gd name="connsiteY4" fmla="*/ 511874 h 769270"/>
              <a:gd name="connsiteX5" fmla="*/ 101939 w 437723"/>
              <a:gd name="connsiteY5" fmla="*/ 600774 h 769270"/>
              <a:gd name="connsiteX6" fmla="*/ 339 w 437723"/>
              <a:gd name="connsiteY6" fmla="*/ 769049 h 769270"/>
              <a:gd name="connsiteX7" fmla="*/ 141627 w 437723"/>
              <a:gd name="connsiteY7" fmla="*/ 562674 h 769270"/>
              <a:gd name="connsiteX8" fmla="*/ 130514 w 437723"/>
              <a:gd name="connsiteY8" fmla="*/ 307086 h 769270"/>
              <a:gd name="connsiteX9" fmla="*/ 433727 w 437723"/>
              <a:gd name="connsiteY9" fmla="*/ 7049 h 769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7723" h="769270">
                <a:moveTo>
                  <a:pt x="433727" y="7049"/>
                </a:moveTo>
                <a:cubicBezTo>
                  <a:pt x="461773" y="-27611"/>
                  <a:pt x="334243" y="75576"/>
                  <a:pt x="298789" y="99124"/>
                </a:cubicBezTo>
                <a:cubicBezTo>
                  <a:pt x="263335" y="122672"/>
                  <a:pt x="247460" y="117909"/>
                  <a:pt x="221002" y="148336"/>
                </a:cubicBezTo>
                <a:cubicBezTo>
                  <a:pt x="194544" y="178763"/>
                  <a:pt x="160677" y="221096"/>
                  <a:pt x="140039" y="281686"/>
                </a:cubicBezTo>
                <a:cubicBezTo>
                  <a:pt x="119401" y="342276"/>
                  <a:pt x="103527" y="458693"/>
                  <a:pt x="97177" y="511874"/>
                </a:cubicBezTo>
                <a:cubicBezTo>
                  <a:pt x="90827" y="565055"/>
                  <a:pt x="118079" y="557912"/>
                  <a:pt x="101939" y="600774"/>
                </a:cubicBezTo>
                <a:cubicBezTo>
                  <a:pt x="85799" y="643636"/>
                  <a:pt x="-6276" y="775399"/>
                  <a:pt x="339" y="769049"/>
                </a:cubicBezTo>
                <a:cubicBezTo>
                  <a:pt x="6954" y="762699"/>
                  <a:pt x="119931" y="639668"/>
                  <a:pt x="141627" y="562674"/>
                </a:cubicBezTo>
                <a:cubicBezTo>
                  <a:pt x="163323" y="485680"/>
                  <a:pt x="86329" y="395192"/>
                  <a:pt x="130514" y="307086"/>
                </a:cubicBezTo>
                <a:cubicBezTo>
                  <a:pt x="174699" y="218980"/>
                  <a:pt x="405681" y="41709"/>
                  <a:pt x="433727" y="7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A8C7AC1F-CFCE-47BF-BAC9-9C9974B05F46}"/>
              </a:ext>
            </a:extLst>
          </p:cNvPr>
          <p:cNvSpPr/>
          <p:nvPr/>
        </p:nvSpPr>
        <p:spPr>
          <a:xfrm>
            <a:off x="5701986" y="2300092"/>
            <a:ext cx="80304" cy="103526"/>
          </a:xfrm>
          <a:custGeom>
            <a:avLst/>
            <a:gdLst>
              <a:gd name="connsiteX0" fmla="*/ 28889 w 80304"/>
              <a:gd name="connsiteY0" fmla="*/ 196 h 103526"/>
              <a:gd name="connsiteX1" fmla="*/ 51114 w 80304"/>
              <a:gd name="connsiteY1" fmla="*/ 54171 h 103526"/>
              <a:gd name="connsiteX2" fmla="*/ 314 w 80304"/>
              <a:gd name="connsiteY2" fmla="*/ 103383 h 103526"/>
              <a:gd name="connsiteX3" fmla="*/ 79689 w 80304"/>
              <a:gd name="connsiteY3" fmla="*/ 38296 h 103526"/>
              <a:gd name="connsiteX4" fmla="*/ 28889 w 80304"/>
              <a:gd name="connsiteY4" fmla="*/ 196 h 10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04" h="103526">
                <a:moveTo>
                  <a:pt x="28889" y="196"/>
                </a:moveTo>
                <a:cubicBezTo>
                  <a:pt x="24127" y="2842"/>
                  <a:pt x="55877" y="36973"/>
                  <a:pt x="51114" y="54171"/>
                </a:cubicBezTo>
                <a:cubicBezTo>
                  <a:pt x="46352" y="71369"/>
                  <a:pt x="-4448" y="106029"/>
                  <a:pt x="314" y="103383"/>
                </a:cubicBezTo>
                <a:cubicBezTo>
                  <a:pt x="5076" y="100737"/>
                  <a:pt x="72810" y="54436"/>
                  <a:pt x="79689" y="38296"/>
                </a:cubicBezTo>
                <a:cubicBezTo>
                  <a:pt x="86568" y="22157"/>
                  <a:pt x="33651" y="-2450"/>
                  <a:pt x="28889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EE931669-FB48-40A3-86AC-0EC3DFA18738}"/>
              </a:ext>
            </a:extLst>
          </p:cNvPr>
          <p:cNvSpPr/>
          <p:nvPr/>
        </p:nvSpPr>
        <p:spPr>
          <a:xfrm>
            <a:off x="5854845" y="2661542"/>
            <a:ext cx="135759" cy="250977"/>
          </a:xfrm>
          <a:custGeom>
            <a:avLst/>
            <a:gdLst>
              <a:gd name="connsiteX0" fmla="*/ 134793 w 135759"/>
              <a:gd name="connsiteY0" fmla="*/ 696 h 250977"/>
              <a:gd name="connsiteX1" fmla="*/ 58593 w 135759"/>
              <a:gd name="connsiteY1" fmla="*/ 173733 h 250977"/>
              <a:gd name="connsiteX2" fmla="*/ 1443 w 135759"/>
              <a:gd name="connsiteY2" fmla="*/ 245171 h 250977"/>
              <a:gd name="connsiteX3" fmla="*/ 134793 w 135759"/>
              <a:gd name="connsiteY3" fmla="*/ 696 h 25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759" h="250977">
                <a:moveTo>
                  <a:pt x="134793" y="696"/>
                </a:moveTo>
                <a:cubicBezTo>
                  <a:pt x="144318" y="-11210"/>
                  <a:pt x="80818" y="132987"/>
                  <a:pt x="58593" y="173733"/>
                </a:cubicBezTo>
                <a:cubicBezTo>
                  <a:pt x="36368" y="214479"/>
                  <a:pt x="-8611" y="268983"/>
                  <a:pt x="1443" y="245171"/>
                </a:cubicBezTo>
                <a:cubicBezTo>
                  <a:pt x="11497" y="221359"/>
                  <a:pt x="125268" y="12602"/>
                  <a:pt x="134793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A2A1AB36-9FBB-466E-A045-BCEA0EB903A0}"/>
              </a:ext>
            </a:extLst>
          </p:cNvPr>
          <p:cNvSpPr/>
          <p:nvPr/>
        </p:nvSpPr>
        <p:spPr>
          <a:xfrm>
            <a:off x="5710195" y="2697054"/>
            <a:ext cx="61985" cy="392324"/>
          </a:xfrm>
          <a:custGeom>
            <a:avLst/>
            <a:gdLst>
              <a:gd name="connsiteX0" fmla="*/ 60368 w 61985"/>
              <a:gd name="connsiteY0" fmla="*/ 109 h 392324"/>
              <a:gd name="connsiteX1" fmla="*/ 3218 w 61985"/>
              <a:gd name="connsiteY1" fmla="*/ 181084 h 392324"/>
              <a:gd name="connsiteX2" fmla="*/ 11155 w 61985"/>
              <a:gd name="connsiteY2" fmla="*/ 392221 h 392324"/>
              <a:gd name="connsiteX3" fmla="*/ 44493 w 61985"/>
              <a:gd name="connsiteY3" fmla="*/ 206484 h 392324"/>
              <a:gd name="connsiteX4" fmla="*/ 60368 w 61985"/>
              <a:gd name="connsiteY4" fmla="*/ 109 h 39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85" h="392324">
                <a:moveTo>
                  <a:pt x="60368" y="109"/>
                </a:moveTo>
                <a:cubicBezTo>
                  <a:pt x="53489" y="-4124"/>
                  <a:pt x="11420" y="115732"/>
                  <a:pt x="3218" y="181084"/>
                </a:cubicBezTo>
                <a:cubicBezTo>
                  <a:pt x="-4984" y="246436"/>
                  <a:pt x="4276" y="387988"/>
                  <a:pt x="11155" y="392221"/>
                </a:cubicBezTo>
                <a:cubicBezTo>
                  <a:pt x="18034" y="396454"/>
                  <a:pt x="38672" y="270248"/>
                  <a:pt x="44493" y="206484"/>
                </a:cubicBezTo>
                <a:cubicBezTo>
                  <a:pt x="50314" y="142720"/>
                  <a:pt x="67247" y="4342"/>
                  <a:pt x="60368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6A4D7406-EB69-4A9D-92E0-F0ECEE122269}"/>
              </a:ext>
            </a:extLst>
          </p:cNvPr>
          <p:cNvSpPr/>
          <p:nvPr/>
        </p:nvSpPr>
        <p:spPr>
          <a:xfrm>
            <a:off x="5714784" y="3114509"/>
            <a:ext cx="139350" cy="340461"/>
          </a:xfrm>
          <a:custGeom>
            <a:avLst/>
            <a:gdLst>
              <a:gd name="connsiteX0" fmla="*/ 216 w 139350"/>
              <a:gd name="connsiteY0" fmla="*/ 166 h 340461"/>
              <a:gd name="connsiteX1" fmla="*/ 97054 w 139350"/>
              <a:gd name="connsiteY1" fmla="*/ 150979 h 340461"/>
              <a:gd name="connsiteX2" fmla="*/ 108166 w 139350"/>
              <a:gd name="connsiteY2" fmla="*/ 220829 h 340461"/>
              <a:gd name="connsiteX3" fmla="*/ 97054 w 139350"/>
              <a:gd name="connsiteY3" fmla="*/ 273216 h 340461"/>
              <a:gd name="connsiteX4" fmla="*/ 131979 w 139350"/>
              <a:gd name="connsiteY4" fmla="*/ 335129 h 340461"/>
              <a:gd name="connsiteX5" fmla="*/ 127216 w 139350"/>
              <a:gd name="connsiteY5" fmla="*/ 125579 h 340461"/>
              <a:gd name="connsiteX6" fmla="*/ 216 w 139350"/>
              <a:gd name="connsiteY6" fmla="*/ 166 h 34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350" h="340461">
                <a:moveTo>
                  <a:pt x="216" y="166"/>
                </a:moveTo>
                <a:cubicBezTo>
                  <a:pt x="-4811" y="4399"/>
                  <a:pt x="79062" y="114202"/>
                  <a:pt x="97054" y="150979"/>
                </a:cubicBezTo>
                <a:cubicBezTo>
                  <a:pt x="115046" y="187756"/>
                  <a:pt x="108166" y="200456"/>
                  <a:pt x="108166" y="220829"/>
                </a:cubicBezTo>
                <a:cubicBezTo>
                  <a:pt x="108166" y="241202"/>
                  <a:pt x="93085" y="254166"/>
                  <a:pt x="97054" y="273216"/>
                </a:cubicBezTo>
                <a:cubicBezTo>
                  <a:pt x="101023" y="292266"/>
                  <a:pt x="126952" y="359735"/>
                  <a:pt x="131979" y="335129"/>
                </a:cubicBezTo>
                <a:cubicBezTo>
                  <a:pt x="137006" y="310523"/>
                  <a:pt x="147854" y="177702"/>
                  <a:pt x="127216" y="125579"/>
                </a:cubicBezTo>
                <a:cubicBezTo>
                  <a:pt x="106579" y="73456"/>
                  <a:pt x="5243" y="-4067"/>
                  <a:pt x="216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494EEB7F-8BE3-4192-BDD0-EB171E263754}"/>
              </a:ext>
            </a:extLst>
          </p:cNvPr>
          <p:cNvSpPr/>
          <p:nvPr/>
        </p:nvSpPr>
        <p:spPr>
          <a:xfrm>
            <a:off x="5900316" y="3298571"/>
            <a:ext cx="44873" cy="135510"/>
          </a:xfrm>
          <a:custGeom>
            <a:avLst/>
            <a:gdLst>
              <a:gd name="connsiteX0" fmla="*/ 44872 w 44873"/>
              <a:gd name="connsiteY0" fmla="*/ 254 h 135510"/>
              <a:gd name="connsiteX1" fmla="*/ 3597 w 44873"/>
              <a:gd name="connsiteY1" fmla="*/ 62167 h 135510"/>
              <a:gd name="connsiteX2" fmla="*/ 8359 w 44873"/>
              <a:gd name="connsiteY2" fmla="*/ 135192 h 135510"/>
              <a:gd name="connsiteX3" fmla="*/ 2009 w 44873"/>
              <a:gd name="connsiteY3" fmla="*/ 85979 h 135510"/>
              <a:gd name="connsiteX4" fmla="*/ 44872 w 44873"/>
              <a:gd name="connsiteY4" fmla="*/ 254 h 135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73" h="135510">
                <a:moveTo>
                  <a:pt x="44872" y="254"/>
                </a:moveTo>
                <a:cubicBezTo>
                  <a:pt x="45137" y="-3715"/>
                  <a:pt x="9682" y="39677"/>
                  <a:pt x="3597" y="62167"/>
                </a:cubicBezTo>
                <a:cubicBezTo>
                  <a:pt x="-2488" y="84657"/>
                  <a:pt x="8624" y="131223"/>
                  <a:pt x="8359" y="135192"/>
                </a:cubicBezTo>
                <a:cubicBezTo>
                  <a:pt x="8094" y="139161"/>
                  <a:pt x="-4870" y="105029"/>
                  <a:pt x="2009" y="85979"/>
                </a:cubicBezTo>
                <a:cubicBezTo>
                  <a:pt x="8888" y="66929"/>
                  <a:pt x="44607" y="4223"/>
                  <a:pt x="44872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F4FE9278-5E6B-4961-A3A7-0CD714CA5704}"/>
              </a:ext>
            </a:extLst>
          </p:cNvPr>
          <p:cNvSpPr/>
          <p:nvPr/>
        </p:nvSpPr>
        <p:spPr>
          <a:xfrm>
            <a:off x="5857833" y="3273106"/>
            <a:ext cx="32539" cy="127228"/>
          </a:xfrm>
          <a:custGeom>
            <a:avLst/>
            <a:gdLst>
              <a:gd name="connsiteX0" fmla="*/ 20680 w 32539"/>
              <a:gd name="connsiteY0" fmla="*/ 319 h 127228"/>
              <a:gd name="connsiteX1" fmla="*/ 31792 w 32539"/>
              <a:gd name="connsiteY1" fmla="*/ 90807 h 127228"/>
              <a:gd name="connsiteX2" fmla="*/ 42 w 32539"/>
              <a:gd name="connsiteY2" fmla="*/ 125732 h 127228"/>
              <a:gd name="connsiteX3" fmla="*/ 20680 w 32539"/>
              <a:gd name="connsiteY3" fmla="*/ 319 h 12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9" h="127228">
                <a:moveTo>
                  <a:pt x="20680" y="319"/>
                </a:moveTo>
                <a:cubicBezTo>
                  <a:pt x="25972" y="-5502"/>
                  <a:pt x="35232" y="69905"/>
                  <a:pt x="31792" y="90807"/>
                </a:cubicBezTo>
                <a:cubicBezTo>
                  <a:pt x="28352" y="111709"/>
                  <a:pt x="-1281" y="133140"/>
                  <a:pt x="42" y="125732"/>
                </a:cubicBezTo>
                <a:cubicBezTo>
                  <a:pt x="1365" y="118324"/>
                  <a:pt x="15388" y="6140"/>
                  <a:pt x="20680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593C3111-3CFA-45A5-8D99-BBF84AEF42A7}"/>
              </a:ext>
            </a:extLst>
          </p:cNvPr>
          <p:cNvSpPr/>
          <p:nvPr/>
        </p:nvSpPr>
        <p:spPr>
          <a:xfrm>
            <a:off x="5827445" y="3465374"/>
            <a:ext cx="246569" cy="41068"/>
          </a:xfrm>
          <a:custGeom>
            <a:avLst/>
            <a:gdLst>
              <a:gd name="connsiteX0" fmla="*/ 268 w 246569"/>
              <a:gd name="connsiteY0" fmla="*/ 139 h 41068"/>
              <a:gd name="connsiteX1" fmla="*/ 101868 w 246569"/>
              <a:gd name="connsiteY1" fmla="*/ 39826 h 41068"/>
              <a:gd name="connsiteX2" fmla="*/ 195530 w 246569"/>
              <a:gd name="connsiteY2" fmla="*/ 28714 h 41068"/>
              <a:gd name="connsiteX3" fmla="*/ 244743 w 246569"/>
              <a:gd name="connsiteY3" fmla="*/ 4901 h 41068"/>
              <a:gd name="connsiteX4" fmla="*/ 133618 w 246569"/>
              <a:gd name="connsiteY4" fmla="*/ 25539 h 41068"/>
              <a:gd name="connsiteX5" fmla="*/ 268 w 246569"/>
              <a:gd name="connsiteY5" fmla="*/ 139 h 4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569" h="41068">
                <a:moveTo>
                  <a:pt x="268" y="139"/>
                </a:moveTo>
                <a:cubicBezTo>
                  <a:pt x="-5024" y="2520"/>
                  <a:pt x="69324" y="35064"/>
                  <a:pt x="101868" y="39826"/>
                </a:cubicBezTo>
                <a:cubicBezTo>
                  <a:pt x="134412" y="44588"/>
                  <a:pt x="171717" y="34535"/>
                  <a:pt x="195530" y="28714"/>
                </a:cubicBezTo>
                <a:cubicBezTo>
                  <a:pt x="219343" y="22893"/>
                  <a:pt x="255062" y="5430"/>
                  <a:pt x="244743" y="4901"/>
                </a:cubicBezTo>
                <a:cubicBezTo>
                  <a:pt x="234424" y="4372"/>
                  <a:pt x="169601" y="24481"/>
                  <a:pt x="133618" y="25539"/>
                </a:cubicBezTo>
                <a:cubicBezTo>
                  <a:pt x="97635" y="26597"/>
                  <a:pt x="5560" y="-2242"/>
                  <a:pt x="268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F317117-6F06-41A5-A263-30CCC8AF339F}"/>
              </a:ext>
            </a:extLst>
          </p:cNvPr>
          <p:cNvSpPr/>
          <p:nvPr/>
        </p:nvSpPr>
        <p:spPr>
          <a:xfrm>
            <a:off x="6037263" y="3489325"/>
            <a:ext cx="165331" cy="8362"/>
          </a:xfrm>
          <a:custGeom>
            <a:avLst/>
            <a:gdLst>
              <a:gd name="connsiteX0" fmla="*/ 0 w 165331"/>
              <a:gd name="connsiteY0" fmla="*/ 0 h 8362"/>
              <a:gd name="connsiteX1" fmla="*/ 165100 w 165331"/>
              <a:gd name="connsiteY1" fmla="*/ 7938 h 8362"/>
              <a:gd name="connsiteX2" fmla="*/ 0 w 165331"/>
              <a:gd name="connsiteY2" fmla="*/ 0 h 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31" h="8362">
                <a:moveTo>
                  <a:pt x="0" y="0"/>
                </a:moveTo>
                <a:cubicBezTo>
                  <a:pt x="0" y="0"/>
                  <a:pt x="157692" y="5292"/>
                  <a:pt x="165100" y="7938"/>
                </a:cubicBezTo>
                <a:cubicBezTo>
                  <a:pt x="172508" y="10584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A6FCBEE5-CCE4-4A37-B695-4FF6B82E9E15}"/>
              </a:ext>
            </a:extLst>
          </p:cNvPr>
          <p:cNvSpPr/>
          <p:nvPr/>
        </p:nvSpPr>
        <p:spPr>
          <a:xfrm>
            <a:off x="6049927" y="3496787"/>
            <a:ext cx="352487" cy="67968"/>
          </a:xfrm>
          <a:custGeom>
            <a:avLst/>
            <a:gdLst>
              <a:gd name="connsiteX0" fmla="*/ 36 w 352487"/>
              <a:gd name="connsiteY0" fmla="*/ 476 h 67968"/>
              <a:gd name="connsiteX1" fmla="*/ 157198 w 352487"/>
              <a:gd name="connsiteY1" fmla="*/ 33813 h 67968"/>
              <a:gd name="connsiteX2" fmla="*/ 227048 w 352487"/>
              <a:gd name="connsiteY2" fmla="*/ 56038 h 67968"/>
              <a:gd name="connsiteX3" fmla="*/ 352461 w 352487"/>
              <a:gd name="connsiteY3" fmla="*/ 62388 h 67968"/>
              <a:gd name="connsiteX4" fmla="*/ 215936 w 352487"/>
              <a:gd name="connsiteY4" fmla="*/ 67151 h 67968"/>
              <a:gd name="connsiteX5" fmla="*/ 142911 w 352487"/>
              <a:gd name="connsiteY5" fmla="*/ 60801 h 67968"/>
              <a:gd name="connsiteX6" fmla="*/ 36 w 352487"/>
              <a:gd name="connsiteY6" fmla="*/ 476 h 67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487" h="67968">
                <a:moveTo>
                  <a:pt x="36" y="476"/>
                </a:moveTo>
                <a:cubicBezTo>
                  <a:pt x="2417" y="-4022"/>
                  <a:pt x="119363" y="24553"/>
                  <a:pt x="157198" y="33813"/>
                </a:cubicBezTo>
                <a:cubicBezTo>
                  <a:pt x="195033" y="43073"/>
                  <a:pt x="194504" y="51276"/>
                  <a:pt x="227048" y="56038"/>
                </a:cubicBezTo>
                <a:cubicBezTo>
                  <a:pt x="259592" y="60800"/>
                  <a:pt x="354313" y="60536"/>
                  <a:pt x="352461" y="62388"/>
                </a:cubicBezTo>
                <a:cubicBezTo>
                  <a:pt x="350609" y="64240"/>
                  <a:pt x="250861" y="67416"/>
                  <a:pt x="215936" y="67151"/>
                </a:cubicBezTo>
                <a:cubicBezTo>
                  <a:pt x="181011" y="66887"/>
                  <a:pt x="173867" y="71649"/>
                  <a:pt x="142911" y="60801"/>
                </a:cubicBezTo>
                <a:cubicBezTo>
                  <a:pt x="111955" y="49953"/>
                  <a:pt x="-2345" y="4974"/>
                  <a:pt x="36" y="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F81439CC-0555-4F22-8C53-515683A38109}"/>
              </a:ext>
            </a:extLst>
          </p:cNvPr>
          <p:cNvSpPr/>
          <p:nvPr/>
        </p:nvSpPr>
        <p:spPr>
          <a:xfrm>
            <a:off x="5864222" y="3526979"/>
            <a:ext cx="385769" cy="51946"/>
          </a:xfrm>
          <a:custGeom>
            <a:avLst/>
            <a:gdLst>
              <a:gd name="connsiteX0" fmla="*/ 3 w 385769"/>
              <a:gd name="connsiteY0" fmla="*/ 446 h 51946"/>
              <a:gd name="connsiteX1" fmla="*/ 192091 w 385769"/>
              <a:gd name="connsiteY1" fmla="*/ 44896 h 51946"/>
              <a:gd name="connsiteX2" fmla="*/ 385766 w 385769"/>
              <a:gd name="connsiteY2" fmla="*/ 49659 h 51946"/>
              <a:gd name="connsiteX3" fmla="*/ 196853 w 385769"/>
              <a:gd name="connsiteY3" fmla="*/ 22671 h 51946"/>
              <a:gd name="connsiteX4" fmla="*/ 3 w 385769"/>
              <a:gd name="connsiteY4" fmla="*/ 446 h 5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769" h="51946">
                <a:moveTo>
                  <a:pt x="3" y="446"/>
                </a:moveTo>
                <a:cubicBezTo>
                  <a:pt x="-791" y="4150"/>
                  <a:pt x="127797" y="36694"/>
                  <a:pt x="192091" y="44896"/>
                </a:cubicBezTo>
                <a:cubicBezTo>
                  <a:pt x="256385" y="53098"/>
                  <a:pt x="384972" y="53363"/>
                  <a:pt x="385766" y="49659"/>
                </a:cubicBezTo>
                <a:cubicBezTo>
                  <a:pt x="386560" y="45955"/>
                  <a:pt x="257707" y="28227"/>
                  <a:pt x="196853" y="22671"/>
                </a:cubicBezTo>
                <a:cubicBezTo>
                  <a:pt x="135999" y="17115"/>
                  <a:pt x="797" y="-3258"/>
                  <a:pt x="3" y="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5E8C0498-8607-4971-84F9-B15568B57E10}"/>
              </a:ext>
            </a:extLst>
          </p:cNvPr>
          <p:cNvSpPr/>
          <p:nvPr/>
        </p:nvSpPr>
        <p:spPr>
          <a:xfrm>
            <a:off x="5952850" y="3570076"/>
            <a:ext cx="508019" cy="99364"/>
          </a:xfrm>
          <a:custGeom>
            <a:avLst/>
            <a:gdLst>
              <a:gd name="connsiteX0" fmla="*/ 275 w 508019"/>
              <a:gd name="connsiteY0" fmla="*/ 98637 h 99364"/>
              <a:gd name="connsiteX1" fmla="*/ 176488 w 508019"/>
              <a:gd name="connsiteY1" fmla="*/ 76412 h 99364"/>
              <a:gd name="connsiteX2" fmla="*/ 467000 w 508019"/>
              <a:gd name="connsiteY2" fmla="*/ 19262 h 99364"/>
              <a:gd name="connsiteX3" fmla="*/ 497163 w 508019"/>
              <a:gd name="connsiteY3" fmla="*/ 33549 h 99364"/>
              <a:gd name="connsiteX4" fmla="*/ 382863 w 508019"/>
              <a:gd name="connsiteY4" fmla="*/ 212 h 99364"/>
              <a:gd name="connsiteX5" fmla="*/ 214588 w 508019"/>
              <a:gd name="connsiteY5" fmla="*/ 52599 h 99364"/>
              <a:gd name="connsiteX6" fmla="*/ 275 w 508019"/>
              <a:gd name="connsiteY6" fmla="*/ 98637 h 99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8019" h="99364">
                <a:moveTo>
                  <a:pt x="275" y="98637"/>
                </a:moveTo>
                <a:cubicBezTo>
                  <a:pt x="-6075" y="102606"/>
                  <a:pt x="98701" y="89641"/>
                  <a:pt x="176488" y="76412"/>
                </a:cubicBezTo>
                <a:cubicBezTo>
                  <a:pt x="254275" y="63183"/>
                  <a:pt x="413554" y="26406"/>
                  <a:pt x="467000" y="19262"/>
                </a:cubicBezTo>
                <a:cubicBezTo>
                  <a:pt x="520446" y="12118"/>
                  <a:pt x="511186" y="36724"/>
                  <a:pt x="497163" y="33549"/>
                </a:cubicBezTo>
                <a:cubicBezTo>
                  <a:pt x="483140" y="30374"/>
                  <a:pt x="429959" y="-2963"/>
                  <a:pt x="382863" y="212"/>
                </a:cubicBezTo>
                <a:cubicBezTo>
                  <a:pt x="335767" y="3387"/>
                  <a:pt x="275971" y="36195"/>
                  <a:pt x="214588" y="52599"/>
                </a:cubicBezTo>
                <a:cubicBezTo>
                  <a:pt x="153205" y="69003"/>
                  <a:pt x="6625" y="94668"/>
                  <a:pt x="275" y="98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F3BF210-F62A-4856-B815-A12B89801013}"/>
              </a:ext>
            </a:extLst>
          </p:cNvPr>
          <p:cNvSpPr/>
          <p:nvPr/>
        </p:nvSpPr>
        <p:spPr>
          <a:xfrm>
            <a:off x="5835347" y="3455930"/>
            <a:ext cx="186913" cy="343046"/>
          </a:xfrm>
          <a:custGeom>
            <a:avLst/>
            <a:gdLst>
              <a:gd name="connsiteX0" fmla="*/ 1891 w 186913"/>
              <a:gd name="connsiteY0" fmla="*/ 58 h 343046"/>
              <a:gd name="connsiteX1" fmla="*/ 127303 w 186913"/>
              <a:gd name="connsiteY1" fmla="*/ 208020 h 343046"/>
              <a:gd name="connsiteX2" fmla="*/ 155878 w 186913"/>
              <a:gd name="connsiteY2" fmla="*/ 269933 h 343046"/>
              <a:gd name="connsiteX3" fmla="*/ 157466 w 186913"/>
              <a:gd name="connsiteY3" fmla="*/ 342958 h 343046"/>
              <a:gd name="connsiteX4" fmla="*/ 182866 w 186913"/>
              <a:gd name="connsiteY4" fmla="*/ 282633 h 343046"/>
              <a:gd name="connsiteX5" fmla="*/ 60628 w 186913"/>
              <a:gd name="connsiteY5" fmla="*/ 187383 h 343046"/>
              <a:gd name="connsiteX6" fmla="*/ 1891 w 186913"/>
              <a:gd name="connsiteY6" fmla="*/ 58 h 343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913" h="343046">
                <a:moveTo>
                  <a:pt x="1891" y="58"/>
                </a:moveTo>
                <a:cubicBezTo>
                  <a:pt x="13004" y="3498"/>
                  <a:pt x="101639" y="163041"/>
                  <a:pt x="127303" y="208020"/>
                </a:cubicBezTo>
                <a:cubicBezTo>
                  <a:pt x="152967" y="252999"/>
                  <a:pt x="150851" y="247443"/>
                  <a:pt x="155878" y="269933"/>
                </a:cubicBezTo>
                <a:cubicBezTo>
                  <a:pt x="160905" y="292423"/>
                  <a:pt x="152968" y="340841"/>
                  <a:pt x="157466" y="342958"/>
                </a:cubicBezTo>
                <a:cubicBezTo>
                  <a:pt x="161964" y="345075"/>
                  <a:pt x="199006" y="308562"/>
                  <a:pt x="182866" y="282633"/>
                </a:cubicBezTo>
                <a:cubicBezTo>
                  <a:pt x="166726" y="256704"/>
                  <a:pt x="90261" y="229452"/>
                  <a:pt x="60628" y="187383"/>
                </a:cubicBezTo>
                <a:cubicBezTo>
                  <a:pt x="30995" y="145314"/>
                  <a:pt x="-9222" y="-3382"/>
                  <a:pt x="1891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3E3B92A5-2351-443F-A71D-D840A74B7374}"/>
              </a:ext>
            </a:extLst>
          </p:cNvPr>
          <p:cNvSpPr/>
          <p:nvPr/>
        </p:nvSpPr>
        <p:spPr>
          <a:xfrm>
            <a:off x="5972649" y="3752506"/>
            <a:ext cx="854943" cy="382580"/>
          </a:xfrm>
          <a:custGeom>
            <a:avLst/>
            <a:gdLst>
              <a:gd name="connsiteX0" fmla="*/ 2701 w 854943"/>
              <a:gd name="connsiteY0" fmla="*/ 344 h 382580"/>
              <a:gd name="connsiteX1" fmla="*/ 64084 w 854943"/>
              <a:gd name="connsiteY1" fmla="*/ 226827 h 382580"/>
              <a:gd name="connsiteX2" fmla="*/ 267284 w 854943"/>
              <a:gd name="connsiteY2" fmla="*/ 355944 h 382580"/>
              <a:gd name="connsiteX3" fmla="*/ 483184 w 854943"/>
              <a:gd name="connsiteY3" fmla="*/ 332661 h 382580"/>
              <a:gd name="connsiteX4" fmla="*/ 718134 w 854943"/>
              <a:gd name="connsiteY4" fmla="*/ 235294 h 382580"/>
              <a:gd name="connsiteX5" fmla="*/ 849368 w 854943"/>
              <a:gd name="connsiteY5" fmla="*/ 228944 h 382580"/>
              <a:gd name="connsiteX6" fmla="*/ 536101 w 854943"/>
              <a:gd name="connsiteY6" fmla="*/ 330544 h 382580"/>
              <a:gd name="connsiteX7" fmla="*/ 345601 w 854943"/>
              <a:gd name="connsiteY7" fmla="*/ 381344 h 382580"/>
              <a:gd name="connsiteX8" fmla="*/ 136051 w 854943"/>
              <a:gd name="connsiteY8" fmla="*/ 281861 h 382580"/>
              <a:gd name="connsiteX9" fmla="*/ 2701 w 854943"/>
              <a:gd name="connsiteY9" fmla="*/ 344 h 38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4943" h="382580">
                <a:moveTo>
                  <a:pt x="2701" y="344"/>
                </a:moveTo>
                <a:cubicBezTo>
                  <a:pt x="-9294" y="-8828"/>
                  <a:pt x="19987" y="167560"/>
                  <a:pt x="64084" y="226827"/>
                </a:cubicBezTo>
                <a:cubicBezTo>
                  <a:pt x="108181" y="286094"/>
                  <a:pt x="197434" y="338305"/>
                  <a:pt x="267284" y="355944"/>
                </a:cubicBezTo>
                <a:cubicBezTo>
                  <a:pt x="337134" y="373583"/>
                  <a:pt x="408042" y="352769"/>
                  <a:pt x="483184" y="332661"/>
                </a:cubicBezTo>
                <a:cubicBezTo>
                  <a:pt x="558326" y="312553"/>
                  <a:pt x="657103" y="252580"/>
                  <a:pt x="718134" y="235294"/>
                </a:cubicBezTo>
                <a:cubicBezTo>
                  <a:pt x="779165" y="218008"/>
                  <a:pt x="879707" y="213069"/>
                  <a:pt x="849368" y="228944"/>
                </a:cubicBezTo>
                <a:cubicBezTo>
                  <a:pt x="819029" y="244819"/>
                  <a:pt x="620062" y="305144"/>
                  <a:pt x="536101" y="330544"/>
                </a:cubicBezTo>
                <a:cubicBezTo>
                  <a:pt x="452140" y="355944"/>
                  <a:pt x="412276" y="389458"/>
                  <a:pt x="345601" y="381344"/>
                </a:cubicBezTo>
                <a:cubicBezTo>
                  <a:pt x="278926" y="373230"/>
                  <a:pt x="190731" y="339716"/>
                  <a:pt x="136051" y="281861"/>
                </a:cubicBezTo>
                <a:cubicBezTo>
                  <a:pt x="81371" y="224006"/>
                  <a:pt x="14696" y="9516"/>
                  <a:pt x="2701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C7918104-2812-44F5-AFAD-5C9C2ACB3A5B}"/>
              </a:ext>
            </a:extLst>
          </p:cNvPr>
          <p:cNvSpPr/>
          <p:nvPr/>
        </p:nvSpPr>
        <p:spPr>
          <a:xfrm>
            <a:off x="6688644" y="3496675"/>
            <a:ext cx="727650" cy="450990"/>
          </a:xfrm>
          <a:custGeom>
            <a:avLst/>
            <a:gdLst>
              <a:gd name="connsiteX0" fmla="*/ 726039 w 727650"/>
              <a:gd name="connsiteY0" fmla="*/ 58 h 450990"/>
              <a:gd name="connsiteX1" fmla="*/ 630789 w 727650"/>
              <a:gd name="connsiteY1" fmla="*/ 196908 h 450990"/>
              <a:gd name="connsiteX2" fmla="*/ 294239 w 727650"/>
              <a:gd name="connsiteY2" fmla="*/ 383175 h 450990"/>
              <a:gd name="connsiteX3" fmla="*/ 23 w 727650"/>
              <a:gd name="connsiteY3" fmla="*/ 450908 h 450990"/>
              <a:gd name="connsiteX4" fmla="*/ 309056 w 727650"/>
              <a:gd name="connsiteY4" fmla="*/ 395875 h 450990"/>
              <a:gd name="connsiteX5" fmla="*/ 469923 w 727650"/>
              <a:gd name="connsiteY5" fmla="*/ 342958 h 450990"/>
              <a:gd name="connsiteX6" fmla="*/ 573639 w 727650"/>
              <a:gd name="connsiteY6" fmla="*/ 177858 h 450990"/>
              <a:gd name="connsiteX7" fmla="*/ 726039 w 727650"/>
              <a:gd name="connsiteY7" fmla="*/ 58 h 45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650" h="450990">
                <a:moveTo>
                  <a:pt x="726039" y="58"/>
                </a:moveTo>
                <a:cubicBezTo>
                  <a:pt x="735564" y="3233"/>
                  <a:pt x="702756" y="133055"/>
                  <a:pt x="630789" y="196908"/>
                </a:cubicBezTo>
                <a:cubicBezTo>
                  <a:pt x="558822" y="260761"/>
                  <a:pt x="399367" y="340842"/>
                  <a:pt x="294239" y="383175"/>
                </a:cubicBezTo>
                <a:cubicBezTo>
                  <a:pt x="189111" y="425508"/>
                  <a:pt x="-2447" y="448791"/>
                  <a:pt x="23" y="450908"/>
                </a:cubicBezTo>
                <a:cubicBezTo>
                  <a:pt x="2492" y="453025"/>
                  <a:pt x="230739" y="413867"/>
                  <a:pt x="309056" y="395875"/>
                </a:cubicBezTo>
                <a:cubicBezTo>
                  <a:pt x="387373" y="377883"/>
                  <a:pt x="425826" y="379294"/>
                  <a:pt x="469923" y="342958"/>
                </a:cubicBezTo>
                <a:cubicBezTo>
                  <a:pt x="514020" y="306622"/>
                  <a:pt x="527778" y="232538"/>
                  <a:pt x="573639" y="177858"/>
                </a:cubicBezTo>
                <a:cubicBezTo>
                  <a:pt x="619500" y="123178"/>
                  <a:pt x="716514" y="-3117"/>
                  <a:pt x="726039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4ED9B52-A0D0-45FC-BD34-01CB0A5E3DED}"/>
              </a:ext>
            </a:extLst>
          </p:cNvPr>
          <p:cNvSpPr/>
          <p:nvPr/>
        </p:nvSpPr>
        <p:spPr>
          <a:xfrm>
            <a:off x="6150695" y="1395674"/>
            <a:ext cx="1061593" cy="156075"/>
          </a:xfrm>
          <a:custGeom>
            <a:avLst/>
            <a:gdLst>
              <a:gd name="connsiteX0" fmla="*/ 65955 w 1061593"/>
              <a:gd name="connsiteY0" fmla="*/ 17201 h 156075"/>
              <a:gd name="connsiteX1" fmla="*/ 113580 w 1061593"/>
              <a:gd name="connsiteY1" fmla="*/ 33076 h 156075"/>
              <a:gd name="connsiteX2" fmla="*/ 497755 w 1061593"/>
              <a:gd name="connsiteY2" fmla="*/ 45776 h 156075"/>
              <a:gd name="connsiteX3" fmla="*/ 707305 w 1061593"/>
              <a:gd name="connsiteY3" fmla="*/ 4501 h 156075"/>
              <a:gd name="connsiteX4" fmla="*/ 269155 w 1061593"/>
              <a:gd name="connsiteY4" fmla="*/ 153726 h 156075"/>
              <a:gd name="connsiteX5" fmla="*/ 678730 w 1061593"/>
              <a:gd name="connsiteY5" fmla="*/ 96576 h 156075"/>
              <a:gd name="connsiteX6" fmla="*/ 1050205 w 1061593"/>
              <a:gd name="connsiteY6" fmla="*/ 106101 h 156075"/>
              <a:gd name="connsiteX7" fmla="*/ 227880 w 1061593"/>
              <a:gd name="connsiteY7" fmla="*/ 1326 h 156075"/>
              <a:gd name="connsiteX8" fmla="*/ 5630 w 1061593"/>
              <a:gd name="connsiteY8" fmla="*/ 45776 h 156075"/>
              <a:gd name="connsiteX9" fmla="*/ 65955 w 1061593"/>
              <a:gd name="connsiteY9" fmla="*/ 17201 h 15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1593" h="156075">
                <a:moveTo>
                  <a:pt x="65955" y="17201"/>
                </a:moveTo>
                <a:cubicBezTo>
                  <a:pt x="83947" y="15084"/>
                  <a:pt x="41613" y="28314"/>
                  <a:pt x="113580" y="33076"/>
                </a:cubicBezTo>
                <a:cubicBezTo>
                  <a:pt x="185547" y="37838"/>
                  <a:pt x="398801" y="50539"/>
                  <a:pt x="497755" y="45776"/>
                </a:cubicBezTo>
                <a:cubicBezTo>
                  <a:pt x="596709" y="41013"/>
                  <a:pt x="745405" y="-13491"/>
                  <a:pt x="707305" y="4501"/>
                </a:cubicBezTo>
                <a:cubicBezTo>
                  <a:pt x="669205" y="22493"/>
                  <a:pt x="273918" y="138380"/>
                  <a:pt x="269155" y="153726"/>
                </a:cubicBezTo>
                <a:cubicBezTo>
                  <a:pt x="264392" y="169072"/>
                  <a:pt x="548555" y="104514"/>
                  <a:pt x="678730" y="96576"/>
                </a:cubicBezTo>
                <a:cubicBezTo>
                  <a:pt x="808905" y="88639"/>
                  <a:pt x="1125347" y="121976"/>
                  <a:pt x="1050205" y="106101"/>
                </a:cubicBezTo>
                <a:cubicBezTo>
                  <a:pt x="975063" y="90226"/>
                  <a:pt x="401976" y="11380"/>
                  <a:pt x="227880" y="1326"/>
                </a:cubicBezTo>
                <a:cubicBezTo>
                  <a:pt x="53784" y="-8728"/>
                  <a:pt x="31030" y="41543"/>
                  <a:pt x="5630" y="45776"/>
                </a:cubicBezTo>
                <a:cubicBezTo>
                  <a:pt x="-19770" y="50009"/>
                  <a:pt x="47963" y="19318"/>
                  <a:pt x="65955" y="17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86CCEFA1-E903-476E-B699-AA8025513744}"/>
              </a:ext>
            </a:extLst>
          </p:cNvPr>
          <p:cNvSpPr/>
          <p:nvPr/>
        </p:nvSpPr>
        <p:spPr>
          <a:xfrm>
            <a:off x="7023005" y="1513647"/>
            <a:ext cx="400155" cy="816993"/>
          </a:xfrm>
          <a:custGeom>
            <a:avLst/>
            <a:gdLst>
              <a:gd name="connsiteX0" fmla="*/ 142970 w 400155"/>
              <a:gd name="connsiteY0" fmla="*/ 828 h 816993"/>
              <a:gd name="connsiteX1" fmla="*/ 95 w 400155"/>
              <a:gd name="connsiteY1" fmla="*/ 350078 h 816993"/>
              <a:gd name="connsiteX2" fmla="*/ 168370 w 400155"/>
              <a:gd name="connsiteY2" fmla="*/ 264353 h 816993"/>
              <a:gd name="connsiteX3" fmla="*/ 136620 w 400155"/>
              <a:gd name="connsiteY3" fmla="*/ 442153 h 816993"/>
              <a:gd name="connsiteX4" fmla="*/ 276320 w 400155"/>
              <a:gd name="connsiteY4" fmla="*/ 607253 h 816993"/>
              <a:gd name="connsiteX5" fmla="*/ 400145 w 400155"/>
              <a:gd name="connsiteY5" fmla="*/ 813628 h 816993"/>
              <a:gd name="connsiteX6" fmla="*/ 269970 w 400155"/>
              <a:gd name="connsiteY6" fmla="*/ 429453 h 816993"/>
              <a:gd name="connsiteX7" fmla="*/ 76295 w 400155"/>
              <a:gd name="connsiteY7" fmla="*/ 235778 h 816993"/>
              <a:gd name="connsiteX8" fmla="*/ 57245 w 400155"/>
              <a:gd name="connsiteY8" fmla="*/ 251653 h 816993"/>
              <a:gd name="connsiteX9" fmla="*/ 142970 w 400155"/>
              <a:gd name="connsiteY9" fmla="*/ 828 h 816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0155" h="816993">
                <a:moveTo>
                  <a:pt x="142970" y="828"/>
                </a:moveTo>
                <a:cubicBezTo>
                  <a:pt x="133445" y="17232"/>
                  <a:pt x="-4138" y="306157"/>
                  <a:pt x="95" y="350078"/>
                </a:cubicBezTo>
                <a:cubicBezTo>
                  <a:pt x="4328" y="393999"/>
                  <a:pt x="145616" y="249007"/>
                  <a:pt x="168370" y="264353"/>
                </a:cubicBezTo>
                <a:cubicBezTo>
                  <a:pt x="191124" y="279699"/>
                  <a:pt x="118628" y="385003"/>
                  <a:pt x="136620" y="442153"/>
                </a:cubicBezTo>
                <a:cubicBezTo>
                  <a:pt x="154612" y="499303"/>
                  <a:pt x="232399" y="545341"/>
                  <a:pt x="276320" y="607253"/>
                </a:cubicBezTo>
                <a:cubicBezTo>
                  <a:pt x="320241" y="669165"/>
                  <a:pt x="401203" y="843261"/>
                  <a:pt x="400145" y="813628"/>
                </a:cubicBezTo>
                <a:cubicBezTo>
                  <a:pt x="399087" y="783995"/>
                  <a:pt x="323945" y="525761"/>
                  <a:pt x="269970" y="429453"/>
                </a:cubicBezTo>
                <a:cubicBezTo>
                  <a:pt x="215995" y="333145"/>
                  <a:pt x="111749" y="265411"/>
                  <a:pt x="76295" y="235778"/>
                </a:cubicBezTo>
                <a:cubicBezTo>
                  <a:pt x="40841" y="206145"/>
                  <a:pt x="50366" y="286578"/>
                  <a:pt x="57245" y="251653"/>
                </a:cubicBezTo>
                <a:cubicBezTo>
                  <a:pt x="64124" y="216728"/>
                  <a:pt x="152495" y="-15576"/>
                  <a:pt x="142970" y="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E81FA9BE-CB37-44BD-A5FC-2F99A36C2DC2}"/>
              </a:ext>
            </a:extLst>
          </p:cNvPr>
          <p:cNvSpPr/>
          <p:nvPr/>
        </p:nvSpPr>
        <p:spPr>
          <a:xfrm>
            <a:off x="7362668" y="2320239"/>
            <a:ext cx="174855" cy="781802"/>
          </a:xfrm>
          <a:custGeom>
            <a:avLst/>
            <a:gdLst>
              <a:gd name="connsiteX0" fmla="*/ 19207 w 174855"/>
              <a:gd name="connsiteY0" fmla="*/ 686 h 781802"/>
              <a:gd name="connsiteX1" fmla="*/ 108107 w 174855"/>
              <a:gd name="connsiteY1" fmla="*/ 273736 h 781802"/>
              <a:gd name="connsiteX2" fmla="*/ 157 w 174855"/>
              <a:gd name="connsiteY2" fmla="*/ 502336 h 781802"/>
              <a:gd name="connsiteX3" fmla="*/ 82707 w 174855"/>
              <a:gd name="connsiteY3" fmla="*/ 781736 h 781802"/>
              <a:gd name="connsiteX4" fmla="*/ 25557 w 174855"/>
              <a:gd name="connsiteY4" fmla="*/ 476936 h 781802"/>
              <a:gd name="connsiteX5" fmla="*/ 174782 w 174855"/>
              <a:gd name="connsiteY5" fmla="*/ 203886 h 781802"/>
              <a:gd name="connsiteX6" fmla="*/ 19207 w 174855"/>
              <a:gd name="connsiteY6" fmla="*/ 686 h 78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855" h="781802">
                <a:moveTo>
                  <a:pt x="19207" y="686"/>
                </a:moveTo>
                <a:cubicBezTo>
                  <a:pt x="8094" y="12328"/>
                  <a:pt x="111282" y="190128"/>
                  <a:pt x="108107" y="273736"/>
                </a:cubicBezTo>
                <a:cubicBezTo>
                  <a:pt x="104932" y="357344"/>
                  <a:pt x="4390" y="417669"/>
                  <a:pt x="157" y="502336"/>
                </a:cubicBezTo>
                <a:cubicBezTo>
                  <a:pt x="-4076" y="587003"/>
                  <a:pt x="78474" y="785969"/>
                  <a:pt x="82707" y="781736"/>
                </a:cubicBezTo>
                <a:cubicBezTo>
                  <a:pt x="86940" y="777503"/>
                  <a:pt x="10211" y="573244"/>
                  <a:pt x="25557" y="476936"/>
                </a:cubicBezTo>
                <a:cubicBezTo>
                  <a:pt x="40903" y="380628"/>
                  <a:pt x="178486" y="279557"/>
                  <a:pt x="174782" y="203886"/>
                </a:cubicBezTo>
                <a:cubicBezTo>
                  <a:pt x="171078" y="128215"/>
                  <a:pt x="30320" y="-10956"/>
                  <a:pt x="19207" y="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0101170-B5DE-4DCE-AEA9-905298AC720E}"/>
              </a:ext>
            </a:extLst>
          </p:cNvPr>
          <p:cNvSpPr/>
          <p:nvPr/>
        </p:nvSpPr>
        <p:spPr>
          <a:xfrm>
            <a:off x="7428300" y="2462737"/>
            <a:ext cx="454635" cy="846702"/>
          </a:xfrm>
          <a:custGeom>
            <a:avLst/>
            <a:gdLst>
              <a:gd name="connsiteX0" fmla="*/ 35067 w 454635"/>
              <a:gd name="connsiteY0" fmla="*/ 843496 h 846702"/>
              <a:gd name="connsiteX1" fmla="*/ 3317 w 454635"/>
              <a:gd name="connsiteY1" fmla="*/ 494246 h 846702"/>
              <a:gd name="connsiteX2" fmla="*/ 113383 w 454635"/>
              <a:gd name="connsiteY2" fmla="*/ 257180 h 846702"/>
              <a:gd name="connsiteX3" fmla="*/ 454167 w 454635"/>
              <a:gd name="connsiteY3" fmla="*/ 5296 h 846702"/>
              <a:gd name="connsiteX4" fmla="*/ 185350 w 454635"/>
              <a:gd name="connsiteY4" fmla="*/ 100546 h 846702"/>
              <a:gd name="connsiteX5" fmla="*/ 100683 w 454635"/>
              <a:gd name="connsiteY5" fmla="*/ 274113 h 846702"/>
              <a:gd name="connsiteX6" fmla="*/ 35067 w 454635"/>
              <a:gd name="connsiteY6" fmla="*/ 843496 h 84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35" h="846702">
                <a:moveTo>
                  <a:pt x="35067" y="843496"/>
                </a:moveTo>
                <a:cubicBezTo>
                  <a:pt x="18839" y="880185"/>
                  <a:pt x="-9736" y="591965"/>
                  <a:pt x="3317" y="494246"/>
                </a:cubicBezTo>
                <a:cubicBezTo>
                  <a:pt x="16370" y="396527"/>
                  <a:pt x="38241" y="338672"/>
                  <a:pt x="113383" y="257180"/>
                </a:cubicBezTo>
                <a:cubicBezTo>
                  <a:pt x="188525" y="175688"/>
                  <a:pt x="442173" y="31401"/>
                  <a:pt x="454167" y="5296"/>
                </a:cubicBezTo>
                <a:cubicBezTo>
                  <a:pt x="466161" y="-20809"/>
                  <a:pt x="244264" y="55743"/>
                  <a:pt x="185350" y="100546"/>
                </a:cubicBezTo>
                <a:cubicBezTo>
                  <a:pt x="126436" y="145349"/>
                  <a:pt x="129963" y="151346"/>
                  <a:pt x="100683" y="274113"/>
                </a:cubicBezTo>
                <a:cubicBezTo>
                  <a:pt x="71403" y="396880"/>
                  <a:pt x="51295" y="806807"/>
                  <a:pt x="35067" y="843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F8D79880-1BA0-407C-931A-7BFF24A8643C}"/>
              </a:ext>
            </a:extLst>
          </p:cNvPr>
          <p:cNvSpPr/>
          <p:nvPr/>
        </p:nvSpPr>
        <p:spPr>
          <a:xfrm>
            <a:off x="7804083" y="2539935"/>
            <a:ext cx="317930" cy="186335"/>
          </a:xfrm>
          <a:custGeom>
            <a:avLst/>
            <a:gdLst>
              <a:gd name="connsiteX0" fmla="*/ 67 w 317930"/>
              <a:gd name="connsiteY0" fmla="*/ 65 h 186335"/>
              <a:gd name="connsiteX1" fmla="*/ 245600 w 317930"/>
              <a:gd name="connsiteY1" fmla="*/ 38165 h 186335"/>
              <a:gd name="connsiteX2" fmla="*/ 315450 w 317930"/>
              <a:gd name="connsiteY2" fmla="*/ 186332 h 186335"/>
              <a:gd name="connsiteX3" fmla="*/ 271000 w 317930"/>
              <a:gd name="connsiteY3" fmla="*/ 33932 h 186335"/>
              <a:gd name="connsiteX4" fmla="*/ 67 w 317930"/>
              <a:gd name="connsiteY4" fmla="*/ 65 h 186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930" h="186335">
                <a:moveTo>
                  <a:pt x="67" y="65"/>
                </a:moveTo>
                <a:cubicBezTo>
                  <a:pt x="-4166" y="771"/>
                  <a:pt x="193036" y="7121"/>
                  <a:pt x="245600" y="38165"/>
                </a:cubicBezTo>
                <a:cubicBezTo>
                  <a:pt x="298164" y="69209"/>
                  <a:pt x="311217" y="187038"/>
                  <a:pt x="315450" y="186332"/>
                </a:cubicBezTo>
                <a:cubicBezTo>
                  <a:pt x="319683" y="185627"/>
                  <a:pt x="324975" y="63918"/>
                  <a:pt x="271000" y="33932"/>
                </a:cubicBezTo>
                <a:cubicBezTo>
                  <a:pt x="217025" y="3946"/>
                  <a:pt x="4300" y="-641"/>
                  <a:pt x="67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071F54AC-DE87-4D75-9AC9-2AFD29CAD822}"/>
              </a:ext>
            </a:extLst>
          </p:cNvPr>
          <p:cNvSpPr/>
          <p:nvPr/>
        </p:nvSpPr>
        <p:spPr>
          <a:xfrm>
            <a:off x="7871844" y="2602737"/>
            <a:ext cx="216540" cy="140814"/>
          </a:xfrm>
          <a:custGeom>
            <a:avLst/>
            <a:gdLst>
              <a:gd name="connsiteX0" fmla="*/ 39 w 216540"/>
              <a:gd name="connsiteY0" fmla="*/ 19813 h 140814"/>
              <a:gd name="connsiteX1" fmla="*/ 179956 w 216540"/>
              <a:gd name="connsiteY1" fmla="*/ 45213 h 140814"/>
              <a:gd name="connsiteX2" fmla="*/ 205356 w 216540"/>
              <a:gd name="connsiteY2" fmla="*/ 140463 h 140814"/>
              <a:gd name="connsiteX3" fmla="*/ 196889 w 216540"/>
              <a:gd name="connsiteY3" fmla="*/ 7113 h 140814"/>
              <a:gd name="connsiteX4" fmla="*/ 39 w 216540"/>
              <a:gd name="connsiteY4" fmla="*/ 19813 h 14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40" h="140814">
                <a:moveTo>
                  <a:pt x="39" y="19813"/>
                </a:moveTo>
                <a:cubicBezTo>
                  <a:pt x="-2783" y="26163"/>
                  <a:pt x="145737" y="25105"/>
                  <a:pt x="179956" y="45213"/>
                </a:cubicBezTo>
                <a:cubicBezTo>
                  <a:pt x="214175" y="65321"/>
                  <a:pt x="202534" y="146813"/>
                  <a:pt x="205356" y="140463"/>
                </a:cubicBezTo>
                <a:cubicBezTo>
                  <a:pt x="208178" y="134113"/>
                  <a:pt x="233578" y="26516"/>
                  <a:pt x="196889" y="7113"/>
                </a:cubicBezTo>
                <a:cubicBezTo>
                  <a:pt x="160200" y="-12290"/>
                  <a:pt x="2861" y="13463"/>
                  <a:pt x="39" y="19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72198CFC-2302-4A16-BF46-7A79CAA159AC}"/>
              </a:ext>
            </a:extLst>
          </p:cNvPr>
          <p:cNvSpPr/>
          <p:nvPr/>
        </p:nvSpPr>
        <p:spPr>
          <a:xfrm>
            <a:off x="7574235" y="2729071"/>
            <a:ext cx="403264" cy="369421"/>
          </a:xfrm>
          <a:custGeom>
            <a:avLst/>
            <a:gdLst>
              <a:gd name="connsiteX0" fmla="*/ 198165 w 403264"/>
              <a:gd name="connsiteY0" fmla="*/ 1429 h 369421"/>
              <a:gd name="connsiteX1" fmla="*/ 280715 w 403264"/>
              <a:gd name="connsiteY1" fmla="*/ 132662 h 369421"/>
              <a:gd name="connsiteX2" fmla="*/ 297648 w 403264"/>
              <a:gd name="connsiteY2" fmla="*/ 158062 h 369421"/>
              <a:gd name="connsiteX3" fmla="*/ 363265 w 403264"/>
              <a:gd name="connsiteY3" fmla="*/ 162296 h 369421"/>
              <a:gd name="connsiteX4" fmla="*/ 390782 w 403264"/>
              <a:gd name="connsiteY4" fmla="*/ 242729 h 369421"/>
              <a:gd name="connsiteX5" fmla="*/ 155832 w 403264"/>
              <a:gd name="connsiteY5" fmla="*/ 282946 h 369421"/>
              <a:gd name="connsiteX6" fmla="*/ 14015 w 403264"/>
              <a:gd name="connsiteY6" fmla="*/ 367612 h 369421"/>
              <a:gd name="connsiteX7" fmla="*/ 11898 w 403264"/>
              <a:gd name="connsiteY7" fmla="*/ 321046 h 369421"/>
              <a:gd name="connsiteX8" fmla="*/ 73282 w 403264"/>
              <a:gd name="connsiteY8" fmla="*/ 105146 h 369421"/>
              <a:gd name="connsiteX9" fmla="*/ 58465 w 403264"/>
              <a:gd name="connsiteY9" fmla="*/ 244846 h 369421"/>
              <a:gd name="connsiteX10" fmla="*/ 323048 w 403264"/>
              <a:gd name="connsiteY10" fmla="*/ 227912 h 369421"/>
              <a:gd name="connsiteX11" fmla="*/ 198165 w 403264"/>
              <a:gd name="connsiteY11" fmla="*/ 1429 h 369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3264" h="369421">
                <a:moveTo>
                  <a:pt x="198165" y="1429"/>
                </a:moveTo>
                <a:cubicBezTo>
                  <a:pt x="191110" y="-14446"/>
                  <a:pt x="264135" y="106557"/>
                  <a:pt x="280715" y="132662"/>
                </a:cubicBezTo>
                <a:cubicBezTo>
                  <a:pt x="297296" y="158768"/>
                  <a:pt x="283890" y="153123"/>
                  <a:pt x="297648" y="158062"/>
                </a:cubicBezTo>
                <a:cubicBezTo>
                  <a:pt x="311406" y="163001"/>
                  <a:pt x="347743" y="148185"/>
                  <a:pt x="363265" y="162296"/>
                </a:cubicBezTo>
                <a:cubicBezTo>
                  <a:pt x="378787" y="176407"/>
                  <a:pt x="425354" y="222621"/>
                  <a:pt x="390782" y="242729"/>
                </a:cubicBezTo>
                <a:cubicBezTo>
                  <a:pt x="356210" y="262837"/>
                  <a:pt x="218626" y="262132"/>
                  <a:pt x="155832" y="282946"/>
                </a:cubicBezTo>
                <a:cubicBezTo>
                  <a:pt x="93038" y="303760"/>
                  <a:pt x="38004" y="361262"/>
                  <a:pt x="14015" y="367612"/>
                </a:cubicBezTo>
                <a:cubicBezTo>
                  <a:pt x="-9974" y="373962"/>
                  <a:pt x="2020" y="364790"/>
                  <a:pt x="11898" y="321046"/>
                </a:cubicBezTo>
                <a:cubicBezTo>
                  <a:pt x="21776" y="277302"/>
                  <a:pt x="65521" y="117846"/>
                  <a:pt x="73282" y="105146"/>
                </a:cubicBezTo>
                <a:cubicBezTo>
                  <a:pt x="81043" y="92446"/>
                  <a:pt x="16838" y="224385"/>
                  <a:pt x="58465" y="244846"/>
                </a:cubicBezTo>
                <a:cubicBezTo>
                  <a:pt x="100092" y="265307"/>
                  <a:pt x="300823" y="263543"/>
                  <a:pt x="323048" y="227912"/>
                </a:cubicBezTo>
                <a:cubicBezTo>
                  <a:pt x="345273" y="192281"/>
                  <a:pt x="205220" y="17304"/>
                  <a:pt x="198165" y="1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917B13E3-DDF1-4785-A289-01078EE2ABB8}"/>
              </a:ext>
            </a:extLst>
          </p:cNvPr>
          <p:cNvSpPr/>
          <p:nvPr/>
        </p:nvSpPr>
        <p:spPr>
          <a:xfrm>
            <a:off x="7642127" y="2732271"/>
            <a:ext cx="492291" cy="970805"/>
          </a:xfrm>
          <a:custGeom>
            <a:avLst/>
            <a:gdLst>
              <a:gd name="connsiteX0" fmla="*/ 471056 w 492291"/>
              <a:gd name="connsiteY0" fmla="*/ 15162 h 970805"/>
              <a:gd name="connsiteX1" fmla="*/ 432956 w 492291"/>
              <a:gd name="connsiteY1" fmla="*/ 212012 h 970805"/>
              <a:gd name="connsiteX2" fmla="*/ 113340 w 492291"/>
              <a:gd name="connsiteY2" fmla="*/ 514696 h 970805"/>
              <a:gd name="connsiteX3" fmla="*/ 51956 w 492291"/>
              <a:gd name="connsiteY3" fmla="*/ 713662 h 970805"/>
              <a:gd name="connsiteX4" fmla="*/ 15973 w 492291"/>
              <a:gd name="connsiteY4" fmla="*/ 969779 h 970805"/>
              <a:gd name="connsiteX5" fmla="*/ 41373 w 492291"/>
              <a:gd name="connsiteY5" fmla="*/ 612062 h 970805"/>
              <a:gd name="connsiteX6" fmla="*/ 456240 w 492291"/>
              <a:gd name="connsiteY6" fmla="*/ 78662 h 970805"/>
              <a:gd name="connsiteX7" fmla="*/ 471056 w 492291"/>
              <a:gd name="connsiteY7" fmla="*/ 15162 h 9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2291" h="970805">
                <a:moveTo>
                  <a:pt x="471056" y="15162"/>
                </a:moveTo>
                <a:cubicBezTo>
                  <a:pt x="467175" y="37387"/>
                  <a:pt x="492575" y="128756"/>
                  <a:pt x="432956" y="212012"/>
                </a:cubicBezTo>
                <a:cubicBezTo>
                  <a:pt x="373337" y="295268"/>
                  <a:pt x="176840" y="431088"/>
                  <a:pt x="113340" y="514696"/>
                </a:cubicBezTo>
                <a:cubicBezTo>
                  <a:pt x="49840" y="598304"/>
                  <a:pt x="68184" y="637815"/>
                  <a:pt x="51956" y="713662"/>
                </a:cubicBezTo>
                <a:cubicBezTo>
                  <a:pt x="35728" y="789509"/>
                  <a:pt x="17737" y="986712"/>
                  <a:pt x="15973" y="969779"/>
                </a:cubicBezTo>
                <a:cubicBezTo>
                  <a:pt x="14209" y="952846"/>
                  <a:pt x="-32005" y="760581"/>
                  <a:pt x="41373" y="612062"/>
                </a:cubicBezTo>
                <a:cubicBezTo>
                  <a:pt x="114751" y="463543"/>
                  <a:pt x="387448" y="175323"/>
                  <a:pt x="456240" y="78662"/>
                </a:cubicBezTo>
                <a:cubicBezTo>
                  <a:pt x="525032" y="-17999"/>
                  <a:pt x="474937" y="-7063"/>
                  <a:pt x="471056" y="15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9A354A9C-0CFF-4461-9B6C-32DE767C96D4}"/>
              </a:ext>
            </a:extLst>
          </p:cNvPr>
          <p:cNvSpPr/>
          <p:nvPr/>
        </p:nvSpPr>
        <p:spPr>
          <a:xfrm>
            <a:off x="5361937" y="1274914"/>
            <a:ext cx="1021639" cy="459182"/>
          </a:xfrm>
          <a:custGeom>
            <a:avLst/>
            <a:gdLst>
              <a:gd name="connsiteX0" fmla="*/ 1007113 w 1021639"/>
              <a:gd name="connsiteY0" fmla="*/ 42711 h 459182"/>
              <a:gd name="connsiteX1" fmla="*/ 594363 w 1021639"/>
              <a:gd name="connsiteY1" fmla="*/ 30011 h 459182"/>
              <a:gd name="connsiteX2" fmla="*/ 470538 w 1021639"/>
              <a:gd name="connsiteY2" fmla="*/ 455461 h 459182"/>
              <a:gd name="connsiteX3" fmla="*/ 489588 w 1021639"/>
              <a:gd name="connsiteY3" fmla="*/ 230036 h 459182"/>
              <a:gd name="connsiteX4" fmla="*/ 10163 w 1021639"/>
              <a:gd name="connsiteY4" fmla="*/ 103036 h 459182"/>
              <a:gd name="connsiteX5" fmla="*/ 1007113 w 1021639"/>
              <a:gd name="connsiteY5" fmla="*/ 42711 h 45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639" h="459182">
                <a:moveTo>
                  <a:pt x="1007113" y="42711"/>
                </a:moveTo>
                <a:cubicBezTo>
                  <a:pt x="1104480" y="30540"/>
                  <a:pt x="683792" y="-38781"/>
                  <a:pt x="594363" y="30011"/>
                </a:cubicBezTo>
                <a:cubicBezTo>
                  <a:pt x="504934" y="98803"/>
                  <a:pt x="488000" y="422124"/>
                  <a:pt x="470538" y="455461"/>
                </a:cubicBezTo>
                <a:cubicBezTo>
                  <a:pt x="453076" y="488798"/>
                  <a:pt x="566317" y="288774"/>
                  <a:pt x="489588" y="230036"/>
                </a:cubicBezTo>
                <a:cubicBezTo>
                  <a:pt x="412859" y="171299"/>
                  <a:pt x="-76091" y="136903"/>
                  <a:pt x="10163" y="103036"/>
                </a:cubicBezTo>
                <a:cubicBezTo>
                  <a:pt x="96417" y="69169"/>
                  <a:pt x="909746" y="54882"/>
                  <a:pt x="1007113" y="42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8BFCD6EC-4E6E-4D5E-BA58-E9DA718A3693}"/>
              </a:ext>
            </a:extLst>
          </p:cNvPr>
          <p:cNvSpPr/>
          <p:nvPr/>
        </p:nvSpPr>
        <p:spPr>
          <a:xfrm>
            <a:off x="5368993" y="726981"/>
            <a:ext cx="1303072" cy="362309"/>
          </a:xfrm>
          <a:custGeom>
            <a:avLst/>
            <a:gdLst>
              <a:gd name="connsiteX0" fmla="*/ 1301682 w 1303072"/>
              <a:gd name="connsiteY0" fmla="*/ 362044 h 362309"/>
              <a:gd name="connsiteX1" fmla="*/ 596832 w 1303072"/>
              <a:gd name="connsiteY1" fmla="*/ 3269 h 362309"/>
              <a:gd name="connsiteX2" fmla="*/ 3107 w 1303072"/>
              <a:gd name="connsiteY2" fmla="*/ 177894 h 362309"/>
              <a:gd name="connsiteX3" fmla="*/ 406332 w 1303072"/>
              <a:gd name="connsiteY3" fmla="*/ 63594 h 362309"/>
              <a:gd name="connsiteX4" fmla="*/ 1301682 w 1303072"/>
              <a:gd name="connsiteY4" fmla="*/ 362044 h 36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72" h="362309">
                <a:moveTo>
                  <a:pt x="1301682" y="362044"/>
                </a:moveTo>
                <a:cubicBezTo>
                  <a:pt x="1333432" y="351990"/>
                  <a:pt x="813261" y="33961"/>
                  <a:pt x="596832" y="3269"/>
                </a:cubicBezTo>
                <a:cubicBezTo>
                  <a:pt x="380403" y="-27423"/>
                  <a:pt x="34857" y="167840"/>
                  <a:pt x="3107" y="177894"/>
                </a:cubicBezTo>
                <a:cubicBezTo>
                  <a:pt x="-28643" y="187948"/>
                  <a:pt x="188315" y="33961"/>
                  <a:pt x="406332" y="63594"/>
                </a:cubicBezTo>
                <a:cubicBezTo>
                  <a:pt x="624349" y="93227"/>
                  <a:pt x="1269932" y="372098"/>
                  <a:pt x="1301682" y="362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19174D0B-AE56-46F9-A861-173415A007B6}"/>
              </a:ext>
            </a:extLst>
          </p:cNvPr>
          <p:cNvSpPr/>
          <p:nvPr/>
        </p:nvSpPr>
        <p:spPr>
          <a:xfrm>
            <a:off x="5422052" y="1072088"/>
            <a:ext cx="1039073" cy="150348"/>
          </a:xfrm>
          <a:custGeom>
            <a:avLst/>
            <a:gdLst>
              <a:gd name="connsiteX0" fmla="*/ 1039073 w 1039073"/>
              <a:gd name="connsiteY0" fmla="*/ 80437 h 150348"/>
              <a:gd name="connsiteX1" fmla="*/ 191348 w 1039073"/>
              <a:gd name="connsiteY1" fmla="*/ 1062 h 150348"/>
              <a:gd name="connsiteX2" fmla="*/ 4023 w 1039073"/>
              <a:gd name="connsiteY2" fmla="*/ 150287 h 150348"/>
              <a:gd name="connsiteX3" fmla="*/ 292948 w 1039073"/>
              <a:gd name="connsiteY3" fmla="*/ 20112 h 150348"/>
              <a:gd name="connsiteX4" fmla="*/ 1039073 w 1039073"/>
              <a:gd name="connsiteY4" fmla="*/ 80437 h 15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073" h="150348">
                <a:moveTo>
                  <a:pt x="1039073" y="80437"/>
                </a:moveTo>
                <a:cubicBezTo>
                  <a:pt x="1022140" y="77262"/>
                  <a:pt x="363856" y="-10580"/>
                  <a:pt x="191348" y="1062"/>
                </a:cubicBezTo>
                <a:cubicBezTo>
                  <a:pt x="18840" y="12704"/>
                  <a:pt x="-12910" y="147112"/>
                  <a:pt x="4023" y="150287"/>
                </a:cubicBezTo>
                <a:cubicBezTo>
                  <a:pt x="20956" y="153462"/>
                  <a:pt x="120969" y="32812"/>
                  <a:pt x="292948" y="20112"/>
                </a:cubicBezTo>
                <a:lnTo>
                  <a:pt x="1039073" y="804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9C0ADF8C-469C-4584-AB76-AC0BEAEEEE92}"/>
              </a:ext>
            </a:extLst>
          </p:cNvPr>
          <p:cNvSpPr/>
          <p:nvPr/>
        </p:nvSpPr>
        <p:spPr>
          <a:xfrm>
            <a:off x="7006651" y="474937"/>
            <a:ext cx="1164959" cy="786035"/>
          </a:xfrm>
          <a:custGeom>
            <a:avLst/>
            <a:gdLst>
              <a:gd name="connsiteX0" fmla="*/ 1114999 w 1164959"/>
              <a:gd name="connsiteY0" fmla="*/ 785538 h 786035"/>
              <a:gd name="connsiteX1" fmla="*/ 1070549 w 1164959"/>
              <a:gd name="connsiteY1" fmla="*/ 375963 h 786035"/>
              <a:gd name="connsiteX2" fmla="*/ 130749 w 1164959"/>
              <a:gd name="connsiteY2" fmla="*/ 26713 h 786035"/>
              <a:gd name="connsiteX3" fmla="*/ 35499 w 1164959"/>
              <a:gd name="connsiteY3" fmla="*/ 26713 h 786035"/>
              <a:gd name="connsiteX4" fmla="*/ 397449 w 1164959"/>
              <a:gd name="connsiteY4" fmla="*/ 48938 h 786035"/>
              <a:gd name="connsiteX5" fmla="*/ 918149 w 1164959"/>
              <a:gd name="connsiteY5" fmla="*/ 290238 h 786035"/>
              <a:gd name="connsiteX6" fmla="*/ 1114999 w 1164959"/>
              <a:gd name="connsiteY6" fmla="*/ 785538 h 78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4959" h="786035">
                <a:moveTo>
                  <a:pt x="1114999" y="785538"/>
                </a:moveTo>
                <a:cubicBezTo>
                  <a:pt x="1140399" y="799825"/>
                  <a:pt x="1234591" y="502434"/>
                  <a:pt x="1070549" y="375963"/>
                </a:cubicBezTo>
                <a:cubicBezTo>
                  <a:pt x="906507" y="249492"/>
                  <a:pt x="303257" y="84921"/>
                  <a:pt x="130749" y="26713"/>
                </a:cubicBezTo>
                <a:cubicBezTo>
                  <a:pt x="-41759" y="-31495"/>
                  <a:pt x="-8951" y="23009"/>
                  <a:pt x="35499" y="26713"/>
                </a:cubicBezTo>
                <a:cubicBezTo>
                  <a:pt x="79949" y="30417"/>
                  <a:pt x="250341" y="5017"/>
                  <a:pt x="397449" y="48938"/>
                </a:cubicBezTo>
                <a:cubicBezTo>
                  <a:pt x="544557" y="92859"/>
                  <a:pt x="796441" y="169059"/>
                  <a:pt x="918149" y="290238"/>
                </a:cubicBezTo>
                <a:cubicBezTo>
                  <a:pt x="1039857" y="411417"/>
                  <a:pt x="1089599" y="771251"/>
                  <a:pt x="1114999" y="785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E44092A9-EA7C-4417-BD8B-D5377F2F6ABF}"/>
              </a:ext>
            </a:extLst>
          </p:cNvPr>
          <p:cNvSpPr/>
          <p:nvPr/>
        </p:nvSpPr>
        <p:spPr>
          <a:xfrm>
            <a:off x="5833308" y="368836"/>
            <a:ext cx="1590863" cy="495255"/>
          </a:xfrm>
          <a:custGeom>
            <a:avLst/>
            <a:gdLst>
              <a:gd name="connsiteX0" fmla="*/ 1589842 w 1590863"/>
              <a:gd name="connsiteY0" fmla="*/ 494764 h 495255"/>
              <a:gd name="connsiteX1" fmla="*/ 1053267 w 1590863"/>
              <a:gd name="connsiteY1" fmla="*/ 8989 h 495255"/>
              <a:gd name="connsiteX2" fmla="*/ 21392 w 1590863"/>
              <a:gd name="connsiteY2" fmla="*/ 174089 h 495255"/>
              <a:gd name="connsiteX3" fmla="*/ 399217 w 1590863"/>
              <a:gd name="connsiteY3" fmla="*/ 110589 h 495255"/>
              <a:gd name="connsiteX4" fmla="*/ 929442 w 1590863"/>
              <a:gd name="connsiteY4" fmla="*/ 101064 h 495255"/>
              <a:gd name="connsiteX5" fmla="*/ 1589842 w 1590863"/>
              <a:gd name="connsiteY5" fmla="*/ 494764 h 49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0863" h="495255">
                <a:moveTo>
                  <a:pt x="1589842" y="494764"/>
                </a:moveTo>
                <a:cubicBezTo>
                  <a:pt x="1610479" y="479418"/>
                  <a:pt x="1314675" y="62435"/>
                  <a:pt x="1053267" y="8989"/>
                </a:cubicBezTo>
                <a:cubicBezTo>
                  <a:pt x="791859" y="-44457"/>
                  <a:pt x="130400" y="157156"/>
                  <a:pt x="21392" y="174089"/>
                </a:cubicBezTo>
                <a:cubicBezTo>
                  <a:pt x="-87616" y="191022"/>
                  <a:pt x="247875" y="122760"/>
                  <a:pt x="399217" y="110589"/>
                </a:cubicBezTo>
                <a:cubicBezTo>
                  <a:pt x="550559" y="98418"/>
                  <a:pt x="734709" y="40739"/>
                  <a:pt x="929442" y="101064"/>
                </a:cubicBezTo>
                <a:cubicBezTo>
                  <a:pt x="1124175" y="161389"/>
                  <a:pt x="1569205" y="510110"/>
                  <a:pt x="1589842" y="494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D8A4983E-F1CF-4740-B4C6-6888395787BA}"/>
              </a:ext>
            </a:extLst>
          </p:cNvPr>
          <p:cNvSpPr/>
          <p:nvPr/>
        </p:nvSpPr>
        <p:spPr>
          <a:xfrm>
            <a:off x="8051044" y="1339837"/>
            <a:ext cx="829501" cy="237466"/>
          </a:xfrm>
          <a:custGeom>
            <a:avLst/>
            <a:gdLst>
              <a:gd name="connsiteX0" fmla="*/ 756 w 829501"/>
              <a:gd name="connsiteY0" fmla="*/ 101613 h 237466"/>
              <a:gd name="connsiteX1" fmla="*/ 588131 w 829501"/>
              <a:gd name="connsiteY1" fmla="*/ 3188 h 237466"/>
              <a:gd name="connsiteX2" fmla="*/ 813556 w 829501"/>
              <a:gd name="connsiteY2" fmla="*/ 234963 h 237466"/>
              <a:gd name="connsiteX3" fmla="*/ 721481 w 829501"/>
              <a:gd name="connsiteY3" fmla="*/ 123838 h 237466"/>
              <a:gd name="connsiteX4" fmla="*/ 756 w 829501"/>
              <a:gd name="connsiteY4" fmla="*/ 101613 h 237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9501" h="237466">
                <a:moveTo>
                  <a:pt x="756" y="101613"/>
                </a:moveTo>
                <a:cubicBezTo>
                  <a:pt x="-21469" y="81505"/>
                  <a:pt x="452664" y="-19037"/>
                  <a:pt x="588131" y="3188"/>
                </a:cubicBezTo>
                <a:cubicBezTo>
                  <a:pt x="723598" y="25413"/>
                  <a:pt x="791331" y="214855"/>
                  <a:pt x="813556" y="234963"/>
                </a:cubicBezTo>
                <a:cubicBezTo>
                  <a:pt x="835781" y="255071"/>
                  <a:pt x="855360" y="148180"/>
                  <a:pt x="721481" y="123838"/>
                </a:cubicBezTo>
                <a:cubicBezTo>
                  <a:pt x="587602" y="99496"/>
                  <a:pt x="22981" y="121721"/>
                  <a:pt x="756" y="101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9202EA6B-D798-42CB-9839-92967BFD0CF1}"/>
              </a:ext>
            </a:extLst>
          </p:cNvPr>
          <p:cNvSpPr/>
          <p:nvPr/>
        </p:nvSpPr>
        <p:spPr>
          <a:xfrm>
            <a:off x="8028957" y="1534815"/>
            <a:ext cx="806143" cy="614577"/>
          </a:xfrm>
          <a:custGeom>
            <a:avLst/>
            <a:gdLst>
              <a:gd name="connsiteX0" fmla="*/ 618 w 806143"/>
              <a:gd name="connsiteY0" fmla="*/ 8235 h 614577"/>
              <a:gd name="connsiteX1" fmla="*/ 610218 w 806143"/>
              <a:gd name="connsiteY1" fmla="*/ 214610 h 614577"/>
              <a:gd name="connsiteX2" fmla="*/ 768968 w 806143"/>
              <a:gd name="connsiteY2" fmla="*/ 598785 h 614577"/>
              <a:gd name="connsiteX3" fmla="*/ 734043 w 806143"/>
              <a:gd name="connsiteY3" fmla="*/ 487660 h 614577"/>
              <a:gd name="connsiteX4" fmla="*/ 618 w 806143"/>
              <a:gd name="connsiteY4" fmla="*/ 8235 h 61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143" h="614577">
                <a:moveTo>
                  <a:pt x="618" y="8235"/>
                </a:moveTo>
                <a:cubicBezTo>
                  <a:pt x="-20020" y="-37273"/>
                  <a:pt x="482160" y="116185"/>
                  <a:pt x="610218" y="214610"/>
                </a:cubicBezTo>
                <a:cubicBezTo>
                  <a:pt x="738276" y="313035"/>
                  <a:pt x="748330" y="553277"/>
                  <a:pt x="768968" y="598785"/>
                </a:cubicBezTo>
                <a:cubicBezTo>
                  <a:pt x="789606" y="644293"/>
                  <a:pt x="857339" y="586614"/>
                  <a:pt x="734043" y="487660"/>
                </a:cubicBezTo>
                <a:cubicBezTo>
                  <a:pt x="610747" y="388706"/>
                  <a:pt x="21256" y="53743"/>
                  <a:pt x="618" y="8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4B484CE-AAF2-4C33-881D-6DF2AA01E592}"/>
              </a:ext>
            </a:extLst>
          </p:cNvPr>
          <p:cNvSpPr/>
          <p:nvPr/>
        </p:nvSpPr>
        <p:spPr>
          <a:xfrm>
            <a:off x="7982258" y="1638413"/>
            <a:ext cx="700388" cy="1202749"/>
          </a:xfrm>
          <a:custGeom>
            <a:avLst/>
            <a:gdLst>
              <a:gd name="connsiteX0" fmla="*/ 47317 w 700388"/>
              <a:gd name="connsiteY0" fmla="*/ 69737 h 1202749"/>
              <a:gd name="connsiteX1" fmla="*/ 98117 w 700388"/>
              <a:gd name="connsiteY1" fmla="*/ 111012 h 1202749"/>
              <a:gd name="connsiteX2" fmla="*/ 568017 w 700388"/>
              <a:gd name="connsiteY2" fmla="*/ 418987 h 1202749"/>
              <a:gd name="connsiteX3" fmla="*/ 656917 w 700388"/>
              <a:gd name="connsiteY3" fmla="*/ 1152412 h 1202749"/>
              <a:gd name="connsiteX4" fmla="*/ 650567 w 700388"/>
              <a:gd name="connsiteY4" fmla="*/ 1022237 h 1202749"/>
              <a:gd name="connsiteX5" fmla="*/ 47317 w 700388"/>
              <a:gd name="connsiteY5" fmla="*/ 69737 h 120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0388" h="1202749">
                <a:moveTo>
                  <a:pt x="47317" y="69737"/>
                </a:moveTo>
                <a:cubicBezTo>
                  <a:pt x="-44758" y="-82134"/>
                  <a:pt x="11334" y="52804"/>
                  <a:pt x="98117" y="111012"/>
                </a:cubicBezTo>
                <a:cubicBezTo>
                  <a:pt x="184900" y="169220"/>
                  <a:pt x="474884" y="245420"/>
                  <a:pt x="568017" y="418987"/>
                </a:cubicBezTo>
                <a:cubicBezTo>
                  <a:pt x="661150" y="592554"/>
                  <a:pt x="643159" y="1051870"/>
                  <a:pt x="656917" y="1152412"/>
                </a:cubicBezTo>
                <a:cubicBezTo>
                  <a:pt x="670675" y="1252954"/>
                  <a:pt x="751109" y="1199508"/>
                  <a:pt x="650567" y="1022237"/>
                </a:cubicBezTo>
                <a:cubicBezTo>
                  <a:pt x="550025" y="844966"/>
                  <a:pt x="139392" y="221608"/>
                  <a:pt x="47317" y="69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AF7DF5A0-C8FE-4E26-9ED6-37032564A90F}"/>
              </a:ext>
            </a:extLst>
          </p:cNvPr>
          <p:cNvSpPr/>
          <p:nvPr/>
        </p:nvSpPr>
        <p:spPr>
          <a:xfrm>
            <a:off x="7904544" y="1872771"/>
            <a:ext cx="550884" cy="1241997"/>
          </a:xfrm>
          <a:custGeom>
            <a:avLst/>
            <a:gdLst>
              <a:gd name="connsiteX0" fmla="*/ 7556 w 550884"/>
              <a:gd name="connsiteY0" fmla="*/ 479 h 1241997"/>
              <a:gd name="connsiteX1" fmla="*/ 490156 w 550884"/>
              <a:gd name="connsiteY1" fmla="*/ 584679 h 1241997"/>
              <a:gd name="connsiteX2" fmla="*/ 496506 w 550884"/>
              <a:gd name="connsiteY2" fmla="*/ 708504 h 1241997"/>
              <a:gd name="connsiteX3" fmla="*/ 58356 w 550884"/>
              <a:gd name="connsiteY3" fmla="*/ 1241904 h 1241997"/>
              <a:gd name="connsiteX4" fmla="*/ 521906 w 550884"/>
              <a:gd name="connsiteY4" fmla="*/ 749779 h 1241997"/>
              <a:gd name="connsiteX5" fmla="*/ 217106 w 550884"/>
              <a:gd name="connsiteY5" fmla="*/ 489429 h 1241997"/>
              <a:gd name="connsiteX6" fmla="*/ 7556 w 550884"/>
              <a:gd name="connsiteY6" fmla="*/ 479 h 124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884" h="1241997">
                <a:moveTo>
                  <a:pt x="7556" y="479"/>
                </a:moveTo>
                <a:cubicBezTo>
                  <a:pt x="53064" y="16354"/>
                  <a:pt x="408664" y="466675"/>
                  <a:pt x="490156" y="584679"/>
                </a:cubicBezTo>
                <a:cubicBezTo>
                  <a:pt x="571648" y="702683"/>
                  <a:pt x="568473" y="598967"/>
                  <a:pt x="496506" y="708504"/>
                </a:cubicBezTo>
                <a:cubicBezTo>
                  <a:pt x="424539" y="818041"/>
                  <a:pt x="54123" y="1235025"/>
                  <a:pt x="58356" y="1241904"/>
                </a:cubicBezTo>
                <a:cubicBezTo>
                  <a:pt x="62589" y="1248783"/>
                  <a:pt x="495448" y="875192"/>
                  <a:pt x="521906" y="749779"/>
                </a:cubicBezTo>
                <a:cubicBezTo>
                  <a:pt x="548364" y="624367"/>
                  <a:pt x="300714" y="611137"/>
                  <a:pt x="217106" y="489429"/>
                </a:cubicBezTo>
                <a:cubicBezTo>
                  <a:pt x="133498" y="367721"/>
                  <a:pt x="-37952" y="-15396"/>
                  <a:pt x="7556" y="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223E8984-19EE-4771-A6A3-546BA45C9816}"/>
              </a:ext>
            </a:extLst>
          </p:cNvPr>
          <p:cNvSpPr/>
          <p:nvPr/>
        </p:nvSpPr>
        <p:spPr>
          <a:xfrm>
            <a:off x="6254120" y="621023"/>
            <a:ext cx="1209481" cy="327332"/>
          </a:xfrm>
          <a:custGeom>
            <a:avLst/>
            <a:gdLst>
              <a:gd name="connsiteX0" fmla="*/ 630 w 1209481"/>
              <a:gd name="connsiteY0" fmla="*/ 1277 h 327332"/>
              <a:gd name="connsiteX1" fmla="*/ 575305 w 1209481"/>
              <a:gd name="connsiteY1" fmla="*/ 207652 h 327332"/>
              <a:gd name="connsiteX2" fmla="*/ 1194430 w 1209481"/>
              <a:gd name="connsiteY2" fmla="*/ 220352 h 327332"/>
              <a:gd name="connsiteX3" fmla="*/ 991230 w 1209481"/>
              <a:gd name="connsiteY3" fmla="*/ 242577 h 327332"/>
              <a:gd name="connsiteX4" fmla="*/ 686430 w 1209481"/>
              <a:gd name="connsiteY4" fmla="*/ 318777 h 327332"/>
              <a:gd name="connsiteX5" fmla="*/ 630 w 1209481"/>
              <a:gd name="connsiteY5" fmla="*/ 1277 h 327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9481" h="327332">
                <a:moveTo>
                  <a:pt x="630" y="1277"/>
                </a:moveTo>
                <a:cubicBezTo>
                  <a:pt x="-17891" y="-17244"/>
                  <a:pt x="376338" y="171140"/>
                  <a:pt x="575305" y="207652"/>
                </a:cubicBezTo>
                <a:cubicBezTo>
                  <a:pt x="774272" y="244164"/>
                  <a:pt x="1125109" y="214531"/>
                  <a:pt x="1194430" y="220352"/>
                </a:cubicBezTo>
                <a:cubicBezTo>
                  <a:pt x="1263751" y="226173"/>
                  <a:pt x="1075897" y="226173"/>
                  <a:pt x="991230" y="242577"/>
                </a:cubicBezTo>
                <a:cubicBezTo>
                  <a:pt x="906563" y="258981"/>
                  <a:pt x="851001" y="356348"/>
                  <a:pt x="686430" y="318777"/>
                </a:cubicBezTo>
                <a:cubicBezTo>
                  <a:pt x="521859" y="281206"/>
                  <a:pt x="19151" y="19798"/>
                  <a:pt x="630" y="1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E23F76E-2E8B-4544-AB22-BF1B90A60AC6}"/>
              </a:ext>
            </a:extLst>
          </p:cNvPr>
          <p:cNvSpPr/>
          <p:nvPr/>
        </p:nvSpPr>
        <p:spPr>
          <a:xfrm>
            <a:off x="7216775" y="739657"/>
            <a:ext cx="759652" cy="672138"/>
          </a:xfrm>
          <a:custGeom>
            <a:avLst/>
            <a:gdLst>
              <a:gd name="connsiteX0" fmla="*/ 276225 w 759652"/>
              <a:gd name="connsiteY0" fmla="*/ 3293 h 672138"/>
              <a:gd name="connsiteX1" fmla="*/ 466725 w 759652"/>
              <a:gd name="connsiteY1" fmla="*/ 117593 h 672138"/>
              <a:gd name="connsiteX2" fmla="*/ 698500 w 759652"/>
              <a:gd name="connsiteY2" fmla="*/ 327143 h 672138"/>
              <a:gd name="connsiteX3" fmla="*/ 0 w 759652"/>
              <a:gd name="connsiteY3" fmla="*/ 670043 h 672138"/>
              <a:gd name="connsiteX4" fmla="*/ 701675 w 759652"/>
              <a:gd name="connsiteY4" fmla="*/ 460493 h 672138"/>
              <a:gd name="connsiteX5" fmla="*/ 673100 w 759652"/>
              <a:gd name="connsiteY5" fmla="*/ 241418 h 672138"/>
              <a:gd name="connsiteX6" fmla="*/ 276225 w 759652"/>
              <a:gd name="connsiteY6" fmla="*/ 3293 h 67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9652" h="672138">
                <a:moveTo>
                  <a:pt x="276225" y="3293"/>
                </a:moveTo>
                <a:cubicBezTo>
                  <a:pt x="241829" y="-17344"/>
                  <a:pt x="396346" y="63618"/>
                  <a:pt x="466725" y="117593"/>
                </a:cubicBezTo>
                <a:cubicBezTo>
                  <a:pt x="537104" y="171568"/>
                  <a:pt x="776287" y="235068"/>
                  <a:pt x="698500" y="327143"/>
                </a:cubicBezTo>
                <a:cubicBezTo>
                  <a:pt x="620713" y="419218"/>
                  <a:pt x="-529" y="647818"/>
                  <a:pt x="0" y="670043"/>
                </a:cubicBezTo>
                <a:cubicBezTo>
                  <a:pt x="529" y="692268"/>
                  <a:pt x="589492" y="531930"/>
                  <a:pt x="701675" y="460493"/>
                </a:cubicBezTo>
                <a:cubicBezTo>
                  <a:pt x="813858" y="389056"/>
                  <a:pt x="740304" y="312855"/>
                  <a:pt x="673100" y="241418"/>
                </a:cubicBezTo>
                <a:cubicBezTo>
                  <a:pt x="605896" y="169981"/>
                  <a:pt x="310621" y="23930"/>
                  <a:pt x="276225" y="3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D5341B33-13FA-4779-97A8-D8A660E161B6}"/>
              </a:ext>
            </a:extLst>
          </p:cNvPr>
          <p:cNvSpPr/>
          <p:nvPr/>
        </p:nvSpPr>
        <p:spPr>
          <a:xfrm>
            <a:off x="7305839" y="1551872"/>
            <a:ext cx="403306" cy="619845"/>
          </a:xfrm>
          <a:custGeom>
            <a:avLst/>
            <a:gdLst>
              <a:gd name="connsiteX0" fmla="*/ 15711 w 403306"/>
              <a:gd name="connsiteY0" fmla="*/ 22928 h 619845"/>
              <a:gd name="connsiteX1" fmla="*/ 98261 w 403306"/>
              <a:gd name="connsiteY1" fmla="*/ 86428 h 619845"/>
              <a:gd name="connsiteX2" fmla="*/ 320511 w 403306"/>
              <a:gd name="connsiteY2" fmla="*/ 422978 h 619845"/>
              <a:gd name="connsiteX3" fmla="*/ 237961 w 403306"/>
              <a:gd name="connsiteY3" fmla="*/ 619828 h 619845"/>
              <a:gd name="connsiteX4" fmla="*/ 399886 w 403306"/>
              <a:gd name="connsiteY4" fmla="*/ 413453 h 619845"/>
              <a:gd name="connsiteX5" fmla="*/ 15711 w 403306"/>
              <a:gd name="connsiteY5" fmla="*/ 22928 h 619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306" h="619845">
                <a:moveTo>
                  <a:pt x="15711" y="22928"/>
                </a:moveTo>
                <a:cubicBezTo>
                  <a:pt x="-34560" y="-31576"/>
                  <a:pt x="47461" y="19753"/>
                  <a:pt x="98261" y="86428"/>
                </a:cubicBezTo>
                <a:cubicBezTo>
                  <a:pt x="149061" y="153103"/>
                  <a:pt x="297228" y="334078"/>
                  <a:pt x="320511" y="422978"/>
                </a:cubicBezTo>
                <a:cubicBezTo>
                  <a:pt x="343794" y="511878"/>
                  <a:pt x="224732" y="621415"/>
                  <a:pt x="237961" y="619828"/>
                </a:cubicBezTo>
                <a:cubicBezTo>
                  <a:pt x="251190" y="618241"/>
                  <a:pt x="430049" y="510291"/>
                  <a:pt x="399886" y="413453"/>
                </a:cubicBezTo>
                <a:cubicBezTo>
                  <a:pt x="369723" y="316615"/>
                  <a:pt x="65982" y="77432"/>
                  <a:pt x="15711" y="22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B38EF10-28BE-4BCB-AC5A-432D0E724EB0}"/>
              </a:ext>
            </a:extLst>
          </p:cNvPr>
          <p:cNvSpPr/>
          <p:nvPr/>
        </p:nvSpPr>
        <p:spPr>
          <a:xfrm>
            <a:off x="7558553" y="1323974"/>
            <a:ext cx="498819" cy="439563"/>
          </a:xfrm>
          <a:custGeom>
            <a:avLst/>
            <a:gdLst>
              <a:gd name="connsiteX0" fmla="*/ 496422 w 498819"/>
              <a:gd name="connsiteY0" fmla="*/ 1 h 439563"/>
              <a:gd name="connsiteX1" fmla="*/ 210672 w 498819"/>
              <a:gd name="connsiteY1" fmla="*/ 247651 h 439563"/>
              <a:gd name="connsiteX2" fmla="*/ 353547 w 498819"/>
              <a:gd name="connsiteY2" fmla="*/ 438151 h 439563"/>
              <a:gd name="connsiteX3" fmla="*/ 105897 w 498819"/>
              <a:gd name="connsiteY3" fmla="*/ 330201 h 439563"/>
              <a:gd name="connsiteX4" fmla="*/ 20172 w 498819"/>
              <a:gd name="connsiteY4" fmla="*/ 250826 h 439563"/>
              <a:gd name="connsiteX5" fmla="*/ 496422 w 498819"/>
              <a:gd name="connsiteY5" fmla="*/ 1 h 43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819" h="439563">
                <a:moveTo>
                  <a:pt x="496422" y="1"/>
                </a:moveTo>
                <a:cubicBezTo>
                  <a:pt x="528172" y="-528"/>
                  <a:pt x="234484" y="174626"/>
                  <a:pt x="210672" y="247651"/>
                </a:cubicBezTo>
                <a:cubicBezTo>
                  <a:pt x="186859" y="320676"/>
                  <a:pt x="371009" y="424393"/>
                  <a:pt x="353547" y="438151"/>
                </a:cubicBezTo>
                <a:cubicBezTo>
                  <a:pt x="336085" y="451909"/>
                  <a:pt x="161459" y="361422"/>
                  <a:pt x="105897" y="330201"/>
                </a:cubicBezTo>
                <a:cubicBezTo>
                  <a:pt x="50334" y="298980"/>
                  <a:pt x="-40682" y="301626"/>
                  <a:pt x="20172" y="250826"/>
                </a:cubicBezTo>
                <a:cubicBezTo>
                  <a:pt x="81026" y="200026"/>
                  <a:pt x="464672" y="530"/>
                  <a:pt x="49642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52447CE8-16E5-4DCC-B1BA-E8411D1BC875}"/>
              </a:ext>
            </a:extLst>
          </p:cNvPr>
          <p:cNvSpPr/>
          <p:nvPr/>
        </p:nvSpPr>
        <p:spPr>
          <a:xfrm>
            <a:off x="6477721" y="1006391"/>
            <a:ext cx="1280879" cy="219633"/>
          </a:xfrm>
          <a:custGeom>
            <a:avLst/>
            <a:gdLst>
              <a:gd name="connsiteX0" fmla="*/ 5629 w 1280879"/>
              <a:gd name="connsiteY0" fmla="*/ 212809 h 219633"/>
              <a:gd name="connsiteX1" fmla="*/ 596179 w 1280879"/>
              <a:gd name="connsiteY1" fmla="*/ 193759 h 219633"/>
              <a:gd name="connsiteX2" fmla="*/ 1272454 w 1280879"/>
              <a:gd name="connsiteY2" fmla="*/ 66759 h 219633"/>
              <a:gd name="connsiteX3" fmla="*/ 977179 w 1280879"/>
              <a:gd name="connsiteY3" fmla="*/ 84 h 219633"/>
              <a:gd name="connsiteX4" fmla="*/ 1008929 w 1280879"/>
              <a:gd name="connsiteY4" fmla="*/ 54059 h 219633"/>
              <a:gd name="connsiteX5" fmla="*/ 958129 w 1280879"/>
              <a:gd name="connsiteY5" fmla="*/ 108034 h 219633"/>
              <a:gd name="connsiteX6" fmla="*/ 5629 w 1280879"/>
              <a:gd name="connsiteY6" fmla="*/ 212809 h 21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0879" h="219633">
                <a:moveTo>
                  <a:pt x="5629" y="212809"/>
                </a:moveTo>
                <a:cubicBezTo>
                  <a:pt x="-54696" y="227096"/>
                  <a:pt x="385042" y="218101"/>
                  <a:pt x="596179" y="193759"/>
                </a:cubicBezTo>
                <a:cubicBezTo>
                  <a:pt x="807316" y="169417"/>
                  <a:pt x="1208954" y="99038"/>
                  <a:pt x="1272454" y="66759"/>
                </a:cubicBezTo>
                <a:cubicBezTo>
                  <a:pt x="1335954" y="34480"/>
                  <a:pt x="1021100" y="2201"/>
                  <a:pt x="977179" y="84"/>
                </a:cubicBezTo>
                <a:cubicBezTo>
                  <a:pt x="933258" y="-2033"/>
                  <a:pt x="1012104" y="36067"/>
                  <a:pt x="1008929" y="54059"/>
                </a:cubicBezTo>
                <a:cubicBezTo>
                  <a:pt x="1005754" y="72051"/>
                  <a:pt x="1124817" y="81046"/>
                  <a:pt x="958129" y="108034"/>
                </a:cubicBezTo>
                <a:cubicBezTo>
                  <a:pt x="791442" y="135021"/>
                  <a:pt x="65954" y="198522"/>
                  <a:pt x="5629" y="212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EA238CBB-3520-44FC-8EF0-0848C6499F23}"/>
              </a:ext>
            </a:extLst>
          </p:cNvPr>
          <p:cNvSpPr/>
          <p:nvPr/>
        </p:nvSpPr>
        <p:spPr>
          <a:xfrm>
            <a:off x="7624071" y="1927048"/>
            <a:ext cx="708093" cy="838546"/>
          </a:xfrm>
          <a:custGeom>
            <a:avLst/>
            <a:gdLst>
              <a:gd name="connsiteX0" fmla="*/ 246754 w 708093"/>
              <a:gd name="connsiteY0" fmla="*/ 177 h 838546"/>
              <a:gd name="connsiteX1" fmla="*/ 8629 w 708093"/>
              <a:gd name="connsiteY1" fmla="*/ 336727 h 838546"/>
              <a:gd name="connsiteX2" fmla="*/ 615054 w 708093"/>
              <a:gd name="connsiteY2" fmla="*/ 651052 h 838546"/>
              <a:gd name="connsiteX3" fmla="*/ 548379 w 708093"/>
              <a:gd name="connsiteY3" fmla="*/ 838377 h 838546"/>
              <a:gd name="connsiteX4" fmla="*/ 691254 w 708093"/>
              <a:gd name="connsiteY4" fmla="*/ 676452 h 838546"/>
              <a:gd name="connsiteX5" fmla="*/ 91179 w 708093"/>
              <a:gd name="connsiteY5" fmla="*/ 295452 h 838546"/>
              <a:gd name="connsiteX6" fmla="*/ 246754 w 708093"/>
              <a:gd name="connsiteY6" fmla="*/ 177 h 8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093" h="838546">
                <a:moveTo>
                  <a:pt x="246754" y="177"/>
                </a:moveTo>
                <a:cubicBezTo>
                  <a:pt x="232996" y="7056"/>
                  <a:pt x="-52754" y="228248"/>
                  <a:pt x="8629" y="336727"/>
                </a:cubicBezTo>
                <a:cubicBezTo>
                  <a:pt x="70012" y="445206"/>
                  <a:pt x="525096" y="567444"/>
                  <a:pt x="615054" y="651052"/>
                </a:cubicBezTo>
                <a:cubicBezTo>
                  <a:pt x="705012" y="734660"/>
                  <a:pt x="535679" y="834144"/>
                  <a:pt x="548379" y="838377"/>
                </a:cubicBezTo>
                <a:cubicBezTo>
                  <a:pt x="561079" y="842610"/>
                  <a:pt x="767454" y="766939"/>
                  <a:pt x="691254" y="676452"/>
                </a:cubicBezTo>
                <a:cubicBezTo>
                  <a:pt x="615054" y="585965"/>
                  <a:pt x="165262" y="402873"/>
                  <a:pt x="91179" y="295452"/>
                </a:cubicBezTo>
                <a:cubicBezTo>
                  <a:pt x="17096" y="188031"/>
                  <a:pt x="260512" y="-6702"/>
                  <a:pt x="246754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9CE74ED-8DDD-4C07-A656-09F065158314}"/>
              </a:ext>
            </a:extLst>
          </p:cNvPr>
          <p:cNvSpPr/>
          <p:nvPr/>
        </p:nvSpPr>
        <p:spPr>
          <a:xfrm>
            <a:off x="6351372" y="2336054"/>
            <a:ext cx="241441" cy="55813"/>
          </a:xfrm>
          <a:custGeom>
            <a:avLst/>
            <a:gdLst>
              <a:gd name="connsiteX0" fmla="*/ 4978 w 241441"/>
              <a:gd name="connsiteY0" fmla="*/ 15563 h 55813"/>
              <a:gd name="connsiteX1" fmla="*/ 62128 w 241441"/>
              <a:gd name="connsiteY1" fmla="*/ 9213 h 55813"/>
              <a:gd name="connsiteX2" fmla="*/ 176428 w 241441"/>
              <a:gd name="connsiteY2" fmla="*/ 17679 h 55813"/>
              <a:gd name="connsiteX3" fmla="*/ 239928 w 241441"/>
              <a:gd name="connsiteY3" fmla="*/ 55779 h 55813"/>
              <a:gd name="connsiteX4" fmla="*/ 218761 w 241441"/>
              <a:gd name="connsiteY4" fmla="*/ 24029 h 55813"/>
              <a:gd name="connsiteX5" fmla="*/ 187011 w 241441"/>
              <a:gd name="connsiteY5" fmla="*/ 746 h 55813"/>
              <a:gd name="connsiteX6" fmla="*/ 4978 w 241441"/>
              <a:gd name="connsiteY6" fmla="*/ 15563 h 55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441" h="55813">
                <a:moveTo>
                  <a:pt x="4978" y="15563"/>
                </a:moveTo>
                <a:cubicBezTo>
                  <a:pt x="-15836" y="16974"/>
                  <a:pt x="33553" y="8860"/>
                  <a:pt x="62128" y="9213"/>
                </a:cubicBezTo>
                <a:cubicBezTo>
                  <a:pt x="90703" y="9566"/>
                  <a:pt x="146795" y="9918"/>
                  <a:pt x="176428" y="17679"/>
                </a:cubicBezTo>
                <a:cubicBezTo>
                  <a:pt x="206061" y="25440"/>
                  <a:pt x="232873" y="54721"/>
                  <a:pt x="239928" y="55779"/>
                </a:cubicBezTo>
                <a:cubicBezTo>
                  <a:pt x="246983" y="56837"/>
                  <a:pt x="227580" y="33201"/>
                  <a:pt x="218761" y="24029"/>
                </a:cubicBezTo>
                <a:cubicBezTo>
                  <a:pt x="209942" y="14857"/>
                  <a:pt x="217703" y="5332"/>
                  <a:pt x="187011" y="746"/>
                </a:cubicBezTo>
                <a:cubicBezTo>
                  <a:pt x="156319" y="-3840"/>
                  <a:pt x="25792" y="14152"/>
                  <a:pt x="4978" y="15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E9055ADC-0689-4BAD-A5D4-6F39173F601C}"/>
              </a:ext>
            </a:extLst>
          </p:cNvPr>
          <p:cNvSpPr/>
          <p:nvPr/>
        </p:nvSpPr>
        <p:spPr>
          <a:xfrm>
            <a:off x="5981952" y="2256314"/>
            <a:ext cx="131176" cy="123205"/>
          </a:xfrm>
          <a:custGeom>
            <a:avLst/>
            <a:gdLst>
              <a:gd name="connsiteX0" fmla="*/ 130981 w 131176"/>
              <a:gd name="connsiteY0" fmla="*/ 53 h 123205"/>
              <a:gd name="connsiteX1" fmla="*/ 37848 w 131176"/>
              <a:gd name="connsiteY1" fmla="*/ 61436 h 123205"/>
              <a:gd name="connsiteX2" fmla="*/ 84415 w 131176"/>
              <a:gd name="connsiteY2" fmla="*/ 122819 h 123205"/>
              <a:gd name="connsiteX3" fmla="*/ 20915 w 131176"/>
              <a:gd name="connsiteY3" fmla="*/ 86836 h 123205"/>
              <a:gd name="connsiteX4" fmla="*/ 8215 w 131176"/>
              <a:gd name="connsiteY4" fmla="*/ 72019 h 123205"/>
              <a:gd name="connsiteX5" fmla="*/ 130981 w 131176"/>
              <a:gd name="connsiteY5" fmla="*/ 53 h 12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76" h="123205">
                <a:moveTo>
                  <a:pt x="130981" y="53"/>
                </a:moveTo>
                <a:cubicBezTo>
                  <a:pt x="135920" y="-1711"/>
                  <a:pt x="45609" y="40975"/>
                  <a:pt x="37848" y="61436"/>
                </a:cubicBezTo>
                <a:cubicBezTo>
                  <a:pt x="30087" y="81897"/>
                  <a:pt x="87237" y="118586"/>
                  <a:pt x="84415" y="122819"/>
                </a:cubicBezTo>
                <a:cubicBezTo>
                  <a:pt x="81593" y="127052"/>
                  <a:pt x="33615" y="95303"/>
                  <a:pt x="20915" y="86836"/>
                </a:cubicBezTo>
                <a:cubicBezTo>
                  <a:pt x="8215" y="78369"/>
                  <a:pt x="-11188" y="84719"/>
                  <a:pt x="8215" y="72019"/>
                </a:cubicBezTo>
                <a:cubicBezTo>
                  <a:pt x="27618" y="59319"/>
                  <a:pt x="126042" y="1817"/>
                  <a:pt x="130981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51CA401-375E-4DE3-843D-F606935A52AF}"/>
              </a:ext>
            </a:extLst>
          </p:cNvPr>
          <p:cNvSpPr/>
          <p:nvPr/>
        </p:nvSpPr>
        <p:spPr>
          <a:xfrm>
            <a:off x="6158266" y="2763067"/>
            <a:ext cx="268000" cy="160413"/>
          </a:xfrm>
          <a:custGeom>
            <a:avLst/>
            <a:gdLst>
              <a:gd name="connsiteX0" fmla="*/ 5467 w 268000"/>
              <a:gd name="connsiteY0" fmla="*/ 3416 h 160413"/>
              <a:gd name="connsiteX1" fmla="*/ 35101 w 268000"/>
              <a:gd name="connsiteY1" fmla="*/ 49983 h 160413"/>
              <a:gd name="connsiteX2" fmla="*/ 121884 w 268000"/>
              <a:gd name="connsiteY2" fmla="*/ 151583 h 160413"/>
              <a:gd name="connsiteX3" fmla="*/ 267934 w 268000"/>
              <a:gd name="connsiteY3" fmla="*/ 153700 h 160413"/>
              <a:gd name="connsiteX4" fmla="*/ 138817 w 268000"/>
              <a:gd name="connsiteY4" fmla="*/ 138883 h 160413"/>
              <a:gd name="connsiteX5" fmla="*/ 5467 w 268000"/>
              <a:gd name="connsiteY5" fmla="*/ 3416 h 16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000" h="160413">
                <a:moveTo>
                  <a:pt x="5467" y="3416"/>
                </a:moveTo>
                <a:cubicBezTo>
                  <a:pt x="-11819" y="-11401"/>
                  <a:pt x="15698" y="25289"/>
                  <a:pt x="35101" y="49983"/>
                </a:cubicBezTo>
                <a:cubicBezTo>
                  <a:pt x="54504" y="74678"/>
                  <a:pt x="83078" y="134297"/>
                  <a:pt x="121884" y="151583"/>
                </a:cubicBezTo>
                <a:cubicBezTo>
                  <a:pt x="160690" y="168869"/>
                  <a:pt x="265112" y="155817"/>
                  <a:pt x="267934" y="153700"/>
                </a:cubicBezTo>
                <a:cubicBezTo>
                  <a:pt x="270756" y="151583"/>
                  <a:pt x="182914" y="162519"/>
                  <a:pt x="138817" y="138883"/>
                </a:cubicBezTo>
                <a:cubicBezTo>
                  <a:pt x="94720" y="115247"/>
                  <a:pt x="22753" y="18233"/>
                  <a:pt x="5467" y="3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99577E6C-9651-4D06-9CBA-7928950695DE}"/>
              </a:ext>
            </a:extLst>
          </p:cNvPr>
          <p:cNvSpPr/>
          <p:nvPr/>
        </p:nvSpPr>
        <p:spPr>
          <a:xfrm>
            <a:off x="6017343" y="2897576"/>
            <a:ext cx="227736" cy="74609"/>
          </a:xfrm>
          <a:custGeom>
            <a:avLst/>
            <a:gdLst>
              <a:gd name="connsiteX0" fmla="*/ 340 w 227736"/>
              <a:gd name="connsiteY0" fmla="*/ 74224 h 74609"/>
              <a:gd name="connsiteX1" fmla="*/ 197190 w 227736"/>
              <a:gd name="connsiteY1" fmla="*/ 29774 h 74609"/>
              <a:gd name="connsiteX2" fmla="*/ 222590 w 227736"/>
              <a:gd name="connsiteY2" fmla="*/ 42474 h 74609"/>
              <a:gd name="connsiteX3" fmla="*/ 150624 w 227736"/>
              <a:gd name="connsiteY3" fmla="*/ 141 h 74609"/>
              <a:gd name="connsiteX4" fmla="*/ 340 w 227736"/>
              <a:gd name="connsiteY4" fmla="*/ 74224 h 74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736" h="74609">
                <a:moveTo>
                  <a:pt x="340" y="74224"/>
                </a:moveTo>
                <a:cubicBezTo>
                  <a:pt x="8101" y="79163"/>
                  <a:pt x="160148" y="35066"/>
                  <a:pt x="197190" y="29774"/>
                </a:cubicBezTo>
                <a:cubicBezTo>
                  <a:pt x="234232" y="24482"/>
                  <a:pt x="230351" y="47413"/>
                  <a:pt x="222590" y="42474"/>
                </a:cubicBezTo>
                <a:cubicBezTo>
                  <a:pt x="214829" y="37535"/>
                  <a:pt x="181316" y="-2681"/>
                  <a:pt x="150624" y="141"/>
                </a:cubicBezTo>
                <a:cubicBezTo>
                  <a:pt x="119932" y="2963"/>
                  <a:pt x="-7421" y="69285"/>
                  <a:pt x="340" y="74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817F9D2A-9CDD-43AF-9292-2D9A51B8FB23}"/>
              </a:ext>
            </a:extLst>
          </p:cNvPr>
          <p:cNvSpPr/>
          <p:nvPr/>
        </p:nvSpPr>
        <p:spPr>
          <a:xfrm>
            <a:off x="6148708" y="3382404"/>
            <a:ext cx="315868" cy="114528"/>
          </a:xfrm>
          <a:custGeom>
            <a:avLst/>
            <a:gdLst>
              <a:gd name="connsiteX0" fmla="*/ 209 w 315868"/>
              <a:gd name="connsiteY0" fmla="*/ 29 h 114528"/>
              <a:gd name="connsiteX1" fmla="*/ 186475 w 315868"/>
              <a:gd name="connsiteY1" fmla="*/ 103746 h 114528"/>
              <a:gd name="connsiteX2" fmla="*/ 315592 w 315868"/>
              <a:gd name="connsiteY2" fmla="*/ 110096 h 114528"/>
              <a:gd name="connsiteX3" fmla="*/ 152609 w 315868"/>
              <a:gd name="connsiteY3" fmla="*/ 93163 h 114528"/>
              <a:gd name="connsiteX4" fmla="*/ 209 w 315868"/>
              <a:gd name="connsiteY4" fmla="*/ 29 h 11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868" h="114528">
                <a:moveTo>
                  <a:pt x="209" y="29"/>
                </a:moveTo>
                <a:cubicBezTo>
                  <a:pt x="5853" y="1793"/>
                  <a:pt x="133911" y="85402"/>
                  <a:pt x="186475" y="103746"/>
                </a:cubicBezTo>
                <a:cubicBezTo>
                  <a:pt x="239039" y="122091"/>
                  <a:pt x="321236" y="111860"/>
                  <a:pt x="315592" y="110096"/>
                </a:cubicBezTo>
                <a:cubicBezTo>
                  <a:pt x="309948" y="108332"/>
                  <a:pt x="200587" y="111507"/>
                  <a:pt x="152609" y="93163"/>
                </a:cubicBezTo>
                <a:cubicBezTo>
                  <a:pt x="104631" y="74819"/>
                  <a:pt x="-5435" y="-1735"/>
                  <a:pt x="209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0A193765-1C5A-40FC-A5B4-EE3CD472C1B6}"/>
              </a:ext>
            </a:extLst>
          </p:cNvPr>
          <p:cNvSpPr/>
          <p:nvPr/>
        </p:nvSpPr>
        <p:spPr>
          <a:xfrm>
            <a:off x="6232570" y="2988720"/>
            <a:ext cx="158455" cy="243449"/>
          </a:xfrm>
          <a:custGeom>
            <a:avLst/>
            <a:gdLst>
              <a:gd name="connsiteX0" fmla="*/ 3130 w 158455"/>
              <a:gd name="connsiteY0" fmla="*/ 8480 h 243449"/>
              <a:gd name="connsiteX1" fmla="*/ 53930 w 158455"/>
              <a:gd name="connsiteY1" fmla="*/ 33880 h 243449"/>
              <a:gd name="connsiteX2" fmla="*/ 149180 w 158455"/>
              <a:gd name="connsiteY2" fmla="*/ 198980 h 243449"/>
              <a:gd name="connsiteX3" fmla="*/ 155530 w 158455"/>
              <a:gd name="connsiteY3" fmla="*/ 243430 h 243449"/>
              <a:gd name="connsiteX4" fmla="*/ 155530 w 158455"/>
              <a:gd name="connsiteY4" fmla="*/ 195805 h 243449"/>
              <a:gd name="connsiteX5" fmla="*/ 142830 w 158455"/>
              <a:gd name="connsiteY5" fmla="*/ 141830 h 243449"/>
              <a:gd name="connsiteX6" fmla="*/ 3130 w 158455"/>
              <a:gd name="connsiteY6" fmla="*/ 8480 h 24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55" h="243449">
                <a:moveTo>
                  <a:pt x="3130" y="8480"/>
                </a:moveTo>
                <a:cubicBezTo>
                  <a:pt x="-11687" y="-9512"/>
                  <a:pt x="29588" y="2130"/>
                  <a:pt x="53930" y="33880"/>
                </a:cubicBezTo>
                <a:cubicBezTo>
                  <a:pt x="78272" y="65630"/>
                  <a:pt x="132247" y="164055"/>
                  <a:pt x="149180" y="198980"/>
                </a:cubicBezTo>
                <a:cubicBezTo>
                  <a:pt x="166113" y="233905"/>
                  <a:pt x="154472" y="243959"/>
                  <a:pt x="155530" y="243430"/>
                </a:cubicBezTo>
                <a:cubicBezTo>
                  <a:pt x="156588" y="242901"/>
                  <a:pt x="157647" y="212738"/>
                  <a:pt x="155530" y="195805"/>
                </a:cubicBezTo>
                <a:cubicBezTo>
                  <a:pt x="153413" y="178872"/>
                  <a:pt x="163997" y="171463"/>
                  <a:pt x="142830" y="141830"/>
                </a:cubicBezTo>
                <a:cubicBezTo>
                  <a:pt x="121663" y="112197"/>
                  <a:pt x="17947" y="26472"/>
                  <a:pt x="3130" y="8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C1E12D14-5E85-4B66-9120-A517C2850566}"/>
              </a:ext>
            </a:extLst>
          </p:cNvPr>
          <p:cNvSpPr/>
          <p:nvPr/>
        </p:nvSpPr>
        <p:spPr>
          <a:xfrm>
            <a:off x="6090714" y="1960473"/>
            <a:ext cx="683985" cy="141493"/>
          </a:xfrm>
          <a:custGeom>
            <a:avLst/>
            <a:gdLst>
              <a:gd name="connsiteX0" fmla="*/ 11636 w 683985"/>
              <a:gd name="connsiteY0" fmla="*/ 8027 h 141493"/>
              <a:gd name="connsiteX1" fmla="*/ 68786 w 683985"/>
              <a:gd name="connsiteY1" fmla="*/ 8027 h 141493"/>
              <a:gd name="connsiteX2" fmla="*/ 487886 w 683985"/>
              <a:gd name="connsiteY2" fmla="*/ 39777 h 141493"/>
              <a:gd name="connsiteX3" fmla="*/ 681561 w 683985"/>
              <a:gd name="connsiteY3" fmla="*/ 141377 h 141493"/>
              <a:gd name="connsiteX4" fmla="*/ 579961 w 683985"/>
              <a:gd name="connsiteY4" fmla="*/ 58827 h 141493"/>
              <a:gd name="connsiteX5" fmla="*/ 341836 w 683985"/>
              <a:gd name="connsiteY5" fmla="*/ 1677 h 141493"/>
              <a:gd name="connsiteX6" fmla="*/ 11636 w 683985"/>
              <a:gd name="connsiteY6" fmla="*/ 8027 h 1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985" h="141493">
                <a:moveTo>
                  <a:pt x="11636" y="8027"/>
                </a:moveTo>
                <a:cubicBezTo>
                  <a:pt x="-33872" y="9085"/>
                  <a:pt x="68786" y="8027"/>
                  <a:pt x="68786" y="8027"/>
                </a:cubicBezTo>
                <a:cubicBezTo>
                  <a:pt x="148161" y="13319"/>
                  <a:pt x="385757" y="17552"/>
                  <a:pt x="487886" y="39777"/>
                </a:cubicBezTo>
                <a:cubicBezTo>
                  <a:pt x="590015" y="62002"/>
                  <a:pt x="666215" y="138202"/>
                  <a:pt x="681561" y="141377"/>
                </a:cubicBezTo>
                <a:cubicBezTo>
                  <a:pt x="696907" y="144552"/>
                  <a:pt x="636582" y="82110"/>
                  <a:pt x="579961" y="58827"/>
                </a:cubicBezTo>
                <a:cubicBezTo>
                  <a:pt x="523340" y="35544"/>
                  <a:pt x="431265" y="7498"/>
                  <a:pt x="341836" y="1677"/>
                </a:cubicBezTo>
                <a:cubicBezTo>
                  <a:pt x="252407" y="-4144"/>
                  <a:pt x="57144" y="6969"/>
                  <a:pt x="11636" y="8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2369CE67-2FD3-48D0-829D-CC208E12B1B7}"/>
              </a:ext>
            </a:extLst>
          </p:cNvPr>
          <p:cNvSpPr/>
          <p:nvPr/>
        </p:nvSpPr>
        <p:spPr>
          <a:xfrm>
            <a:off x="5848297" y="1993889"/>
            <a:ext cx="122779" cy="143985"/>
          </a:xfrm>
          <a:custGeom>
            <a:avLst/>
            <a:gdLst>
              <a:gd name="connsiteX0" fmla="*/ 110120 w 122779"/>
              <a:gd name="connsiteY0" fmla="*/ 11 h 143985"/>
              <a:gd name="connsiteX1" fmla="*/ 99536 w 122779"/>
              <a:gd name="connsiteY1" fmla="*/ 97378 h 143985"/>
              <a:gd name="connsiteX2" fmla="*/ 53 w 122779"/>
              <a:gd name="connsiteY2" fmla="*/ 143944 h 143985"/>
              <a:gd name="connsiteX3" fmla="*/ 114353 w 122779"/>
              <a:gd name="connsiteY3" fmla="*/ 103728 h 143985"/>
              <a:gd name="connsiteX4" fmla="*/ 110120 w 122779"/>
              <a:gd name="connsiteY4" fmla="*/ 11 h 14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779" h="143985">
                <a:moveTo>
                  <a:pt x="110120" y="11"/>
                </a:moveTo>
                <a:cubicBezTo>
                  <a:pt x="107650" y="-1047"/>
                  <a:pt x="117880" y="73389"/>
                  <a:pt x="99536" y="97378"/>
                </a:cubicBezTo>
                <a:cubicBezTo>
                  <a:pt x="81192" y="121367"/>
                  <a:pt x="-2417" y="142886"/>
                  <a:pt x="53" y="143944"/>
                </a:cubicBezTo>
                <a:cubicBezTo>
                  <a:pt x="2522" y="145002"/>
                  <a:pt x="94245" y="125600"/>
                  <a:pt x="114353" y="103728"/>
                </a:cubicBezTo>
                <a:cubicBezTo>
                  <a:pt x="134461" y="81856"/>
                  <a:pt x="112590" y="1069"/>
                  <a:pt x="11012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09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7858AF-2CC5-4ADC-BE44-2B3464CF2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C7BB74-DD8C-4FBD-A83D-9FE17D22C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1B890F44-564B-48FB-82E6-226E812437F8}"/>
              </a:ext>
            </a:extLst>
          </p:cNvPr>
          <p:cNvSpPr/>
          <p:nvPr/>
        </p:nvSpPr>
        <p:spPr>
          <a:xfrm>
            <a:off x="6532314" y="2146499"/>
            <a:ext cx="417029" cy="69697"/>
          </a:xfrm>
          <a:custGeom>
            <a:avLst/>
            <a:gdLst>
              <a:gd name="connsiteX0" fmla="*/ 14536 w 417029"/>
              <a:gd name="connsiteY0" fmla="*/ 7739 h 69697"/>
              <a:gd name="connsiteX1" fmla="*/ 119311 w 417029"/>
              <a:gd name="connsiteY1" fmla="*/ 7739 h 69697"/>
              <a:gd name="connsiteX2" fmla="*/ 416174 w 417029"/>
              <a:gd name="connsiteY2" fmla="*/ 69651 h 69697"/>
              <a:gd name="connsiteX3" fmla="*/ 14536 w 417029"/>
              <a:gd name="connsiteY3" fmla="*/ 7739 h 6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029" h="69697">
                <a:moveTo>
                  <a:pt x="14536" y="7739"/>
                </a:moveTo>
                <a:cubicBezTo>
                  <a:pt x="-34941" y="-2580"/>
                  <a:pt x="52371" y="-2580"/>
                  <a:pt x="119311" y="7739"/>
                </a:cubicBezTo>
                <a:cubicBezTo>
                  <a:pt x="186251" y="18058"/>
                  <a:pt x="433372" y="71503"/>
                  <a:pt x="416174" y="69651"/>
                </a:cubicBezTo>
                <a:cubicBezTo>
                  <a:pt x="398976" y="67799"/>
                  <a:pt x="64013" y="18058"/>
                  <a:pt x="14536" y="7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03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</cp:revision>
  <dcterms:created xsi:type="dcterms:W3CDTF">2021-11-11T14:49:29Z</dcterms:created>
  <dcterms:modified xsi:type="dcterms:W3CDTF">2021-11-11T15:14:39Z</dcterms:modified>
</cp:coreProperties>
</file>